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3.xml" ContentType="application/vnd.openxmlformats-officedocument.presentationml.notesSlide+xml"/>
  <Override PartName="/ppt/tags/tag20.xml" ContentType="application/vnd.openxmlformats-officedocument.presentationml.tags+xml"/>
  <Override PartName="/ppt/notesSlides/notesSlide14.xml" ContentType="application/vnd.openxmlformats-officedocument.presentationml.notesSlide+xml"/>
  <Override PartName="/ppt/tags/tag21.xml" ContentType="application/vnd.openxmlformats-officedocument.presentationml.tags+xml"/>
  <Override PartName="/ppt/notesSlides/notesSlide15.xml" ContentType="application/vnd.openxmlformats-officedocument.presentationml.notesSlide+xml"/>
  <Override PartName="/ppt/tags/tag22.xml" ContentType="application/vnd.openxmlformats-officedocument.presentationml.tags+xml"/>
  <Override PartName="/ppt/notesSlides/notesSlide16.xml" ContentType="application/vnd.openxmlformats-officedocument.presentationml.notesSlide+xml"/>
  <Override PartName="/ppt/tags/tag23.xml" ContentType="application/vnd.openxmlformats-officedocument.presentationml.tags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8.xml" ContentType="application/vnd.openxmlformats-officedocument.presentationml.notesSlide+xml"/>
  <Override PartName="/ppt/tags/tag26.xml" ContentType="application/vnd.openxmlformats-officedocument.presentationml.tags+xml"/>
  <Override PartName="/ppt/notesSlides/notesSlide19.xml" ContentType="application/vnd.openxmlformats-officedocument.presentationml.notesSlide+xml"/>
  <Override PartName="/ppt/tags/tag27.xml" ContentType="application/vnd.openxmlformats-officedocument.presentationml.tags+xml"/>
  <Override PartName="/ppt/notesSlides/notesSlide20.xml" ContentType="application/vnd.openxmlformats-officedocument.presentationml.notesSlide+xml"/>
  <Override PartName="/ppt/tags/tag28.xml" ContentType="application/vnd.openxmlformats-officedocument.presentationml.tags+xml"/>
  <Override PartName="/ppt/notesSlides/notesSlide21.xml" ContentType="application/vnd.openxmlformats-officedocument.presentationml.notesSlide+xml"/>
  <Override PartName="/ppt/tags/tag29.xml" ContentType="application/vnd.openxmlformats-officedocument.presentationml.tags+xml"/>
  <Override PartName="/ppt/notesSlides/notesSlide22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93" r:id="rId2"/>
    <p:sldId id="394" r:id="rId3"/>
    <p:sldId id="395" r:id="rId4"/>
    <p:sldId id="400" r:id="rId5"/>
    <p:sldId id="401" r:id="rId6"/>
    <p:sldId id="402" r:id="rId7"/>
    <p:sldId id="405" r:id="rId8"/>
    <p:sldId id="406" r:id="rId9"/>
    <p:sldId id="403" r:id="rId10"/>
    <p:sldId id="408" r:id="rId11"/>
    <p:sldId id="407" r:id="rId12"/>
    <p:sldId id="409" r:id="rId13"/>
    <p:sldId id="411" r:id="rId14"/>
    <p:sldId id="410" r:id="rId15"/>
    <p:sldId id="412" r:id="rId16"/>
    <p:sldId id="413" r:id="rId17"/>
    <p:sldId id="414" r:id="rId18"/>
    <p:sldId id="416" r:id="rId19"/>
    <p:sldId id="415" r:id="rId20"/>
    <p:sldId id="420" r:id="rId21"/>
    <p:sldId id="417" r:id="rId22"/>
    <p:sldId id="418" r:id="rId23"/>
    <p:sldId id="42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A774"/>
    <a:srgbClr val="7EAFB1"/>
    <a:srgbClr val="00728D"/>
    <a:srgbClr val="D8E9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777" autoAdjust="0"/>
  </p:normalViewPr>
  <p:slideViewPr>
    <p:cSldViewPr snapToGrid="0" showGuides="1">
      <p:cViewPr>
        <p:scale>
          <a:sx n="50" d="100"/>
          <a:sy n="50" d="100"/>
        </p:scale>
        <p:origin x="726" y="1122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-39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D7DFC-53D4-4E97-94CD-E57B7F4C1E2C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67465F-D560-4100-8D1C-0760A6243E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06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941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730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391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120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8216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481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8116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3476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5490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36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688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5769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5549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0415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991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板网，幻灯片演示模  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 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006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892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61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8899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514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8175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6205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194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C1CF67-B193-EF1C-7827-1D15889AE6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1E916F3-DDEC-86CD-7CDE-83CADC4C3D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4ACE93-67A9-ED78-B9D5-F8836BD44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A6DC-0E06-49D4-8265-BAAE5CB41EE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C82121-C433-B434-68D2-4BF32BAEC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C2121F-D12F-23B0-16B0-DD046DD27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B16B-7AF5-45CB-9D27-F4DDA6BD1D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18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196DC8C2-EA04-3E51-297E-96285D2C2CA6}"/>
              </a:ext>
            </a:extLst>
          </p:cNvPr>
          <p:cNvSpPr txBox="1"/>
          <p:nvPr userDrawn="1"/>
        </p:nvSpPr>
        <p:spPr>
          <a:xfrm>
            <a:off x="1411780" y="628408"/>
            <a:ext cx="744855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6B30C7A-3246-B4B3-94BB-9A00125785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DFA8C5D-6D34-33E2-A5F2-CF32E5C11A62}"/>
              </a:ext>
            </a:extLst>
          </p:cNvPr>
          <p:cNvSpPr/>
          <p:nvPr userDrawn="1"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4ACE93-67A9-ED78-B9D5-F8836BD44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A6DC-0E06-49D4-8265-BAAE5CB41EE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C82121-C433-B434-68D2-4BF32BAEC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C2121F-D12F-23B0-16B0-DD046DD27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B16B-7AF5-45CB-9D27-F4DDA6BD1D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PA_任意多边形 9">
            <a:extLst>
              <a:ext uri="{FF2B5EF4-FFF2-40B4-BE49-F238E27FC236}">
                <a16:creationId xmlns:a16="http://schemas.microsoft.com/office/drawing/2014/main" id="{18A2FBBB-28AE-40EA-76E1-577ECED38475}"/>
              </a:ext>
            </a:extLst>
          </p:cNvPr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1411780" y="4904691"/>
            <a:ext cx="13490496" cy="1953310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7EAFB1"/>
              </a:gs>
              <a:gs pos="100000">
                <a:srgbClr val="7EAFB1">
                  <a:alpha val="0"/>
                </a:srgbClr>
              </a:gs>
            </a:gsLst>
            <a:lin ang="5400000" scaled="1"/>
          </a:gra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D0F314B-1AE6-A0E1-AAF6-5EF451EDA58D}"/>
              </a:ext>
            </a:extLst>
          </p:cNvPr>
          <p:cNvSpPr/>
          <p:nvPr userDrawn="1"/>
        </p:nvSpPr>
        <p:spPr>
          <a:xfrm rot="5400000">
            <a:off x="8610204" y="3276205"/>
            <a:ext cx="337781" cy="6825810"/>
          </a:xfrm>
          <a:custGeom>
            <a:avLst/>
            <a:gdLst>
              <a:gd name="connsiteX0" fmla="*/ 210259 w 337781"/>
              <a:gd name="connsiteY0" fmla="*/ 177366 h 6825810"/>
              <a:gd name="connsiteX1" fmla="*/ 243160 w 337781"/>
              <a:gd name="connsiteY1" fmla="*/ 115686 h 6825810"/>
              <a:gd name="connsiteX2" fmla="*/ 245401 w 337781"/>
              <a:gd name="connsiteY2" fmla="*/ 112626 h 6825810"/>
              <a:gd name="connsiteX3" fmla="*/ 243171 w 337781"/>
              <a:gd name="connsiteY3" fmla="*/ 134758 h 6825810"/>
              <a:gd name="connsiteX4" fmla="*/ 210259 w 337781"/>
              <a:gd name="connsiteY4" fmla="*/ 177366 h 6825810"/>
              <a:gd name="connsiteX5" fmla="*/ 204117 w 337781"/>
              <a:gd name="connsiteY5" fmla="*/ 6307244 h 6825810"/>
              <a:gd name="connsiteX6" fmla="*/ 210259 w 337781"/>
              <a:gd name="connsiteY6" fmla="*/ 6391515 h 6825810"/>
              <a:gd name="connsiteX7" fmla="*/ 205622 w 337781"/>
              <a:gd name="connsiteY7" fmla="*/ 6337167 h 6825810"/>
              <a:gd name="connsiteX8" fmla="*/ 1278 w 337781"/>
              <a:gd name="connsiteY8" fmla="*/ 3302700 h 6825810"/>
              <a:gd name="connsiteX9" fmla="*/ 21584 w 337781"/>
              <a:gd name="connsiteY9" fmla="*/ 3278378 h 6825810"/>
              <a:gd name="connsiteX10" fmla="*/ 45179 w 337781"/>
              <a:gd name="connsiteY10" fmla="*/ 3140954 h 6825810"/>
              <a:gd name="connsiteX11" fmla="*/ 51388 w 337781"/>
              <a:gd name="connsiteY11" fmla="*/ 3107748 h 6825810"/>
              <a:gd name="connsiteX12" fmla="*/ 53433 w 337781"/>
              <a:gd name="connsiteY12" fmla="*/ 3100794 h 6825810"/>
              <a:gd name="connsiteX13" fmla="*/ 71908 w 337781"/>
              <a:gd name="connsiteY13" fmla="*/ 3000898 h 6825810"/>
              <a:gd name="connsiteX14" fmla="*/ 59327 w 337781"/>
              <a:gd name="connsiteY14" fmla="*/ 3061176 h 6825810"/>
              <a:gd name="connsiteX15" fmla="*/ 51961 w 337781"/>
              <a:gd name="connsiteY15" fmla="*/ 3104684 h 6825810"/>
              <a:gd name="connsiteX16" fmla="*/ 51388 w 337781"/>
              <a:gd name="connsiteY16" fmla="*/ 3107748 h 6825810"/>
              <a:gd name="connsiteX17" fmla="*/ 48763 w 337781"/>
              <a:gd name="connsiteY17" fmla="*/ 3116672 h 6825810"/>
              <a:gd name="connsiteX18" fmla="*/ 59327 w 337781"/>
              <a:gd name="connsiteY18" fmla="*/ 2663024 h 6825810"/>
              <a:gd name="connsiteX19" fmla="*/ 97070 w 337781"/>
              <a:gd name="connsiteY19" fmla="*/ 2373422 h 6825810"/>
              <a:gd name="connsiteX20" fmla="*/ 61691 w 337781"/>
              <a:gd name="connsiteY20" fmla="*/ 2159660 h 6825810"/>
              <a:gd name="connsiteX21" fmla="*/ 70423 w 337781"/>
              <a:gd name="connsiteY21" fmla="*/ 2091862 h 6825810"/>
              <a:gd name="connsiteX22" fmla="*/ 70851 w 337781"/>
              <a:gd name="connsiteY22" fmla="*/ 2120044 h 6825810"/>
              <a:gd name="connsiteX23" fmla="*/ 76115 w 337781"/>
              <a:gd name="connsiteY23" fmla="*/ 2047674 h 6825810"/>
              <a:gd name="connsiteX24" fmla="*/ 70423 w 337781"/>
              <a:gd name="connsiteY24" fmla="*/ 2091862 h 6825810"/>
              <a:gd name="connsiteX25" fmla="*/ 70031 w 337781"/>
              <a:gd name="connsiteY25" fmla="*/ 2066026 h 6825810"/>
              <a:gd name="connsiteX26" fmla="*/ 84489 w 337781"/>
              <a:gd name="connsiteY26" fmla="*/ 1649410 h 6825810"/>
              <a:gd name="connsiteX27" fmla="*/ 67701 w 337781"/>
              <a:gd name="connsiteY27" fmla="*/ 1311536 h 6825810"/>
              <a:gd name="connsiteX28" fmla="*/ 122232 w 337781"/>
              <a:gd name="connsiteY28" fmla="*/ 1070314 h 6825810"/>
              <a:gd name="connsiteX29" fmla="*/ 140493 w 337781"/>
              <a:gd name="connsiteY29" fmla="*/ 831026 h 6825810"/>
              <a:gd name="connsiteX30" fmla="*/ 140685 w 337781"/>
              <a:gd name="connsiteY30" fmla="*/ 839572 h 6825810"/>
              <a:gd name="connsiteX31" fmla="*/ 140558 w 337781"/>
              <a:gd name="connsiteY31" fmla="*/ 841014 h 6825810"/>
              <a:gd name="connsiteX32" fmla="*/ 138980 w 337781"/>
              <a:gd name="connsiteY32" fmla="*/ 949646 h 6825810"/>
              <a:gd name="connsiteX33" fmla="*/ 141529 w 337781"/>
              <a:gd name="connsiteY33" fmla="*/ 877110 h 6825810"/>
              <a:gd name="connsiteX34" fmla="*/ 140685 w 337781"/>
              <a:gd name="connsiteY34" fmla="*/ 839572 h 6825810"/>
              <a:gd name="connsiteX35" fmla="*/ 143775 w 337781"/>
              <a:gd name="connsiteY35" fmla="*/ 804662 h 6825810"/>
              <a:gd name="connsiteX36" fmla="*/ 176723 w 337781"/>
              <a:gd name="connsiteY36" fmla="*/ 551382 h 6825810"/>
              <a:gd name="connsiteX37" fmla="*/ 239627 w 337781"/>
              <a:gd name="connsiteY37" fmla="*/ 249766 h 6825810"/>
              <a:gd name="connsiteX38" fmla="*/ 253467 w 337781"/>
              <a:gd name="connsiteY38" fmla="*/ 101614 h 6825810"/>
              <a:gd name="connsiteX39" fmla="*/ 245401 w 337781"/>
              <a:gd name="connsiteY39" fmla="*/ 112626 h 6825810"/>
              <a:gd name="connsiteX40" fmla="*/ 247028 w 337781"/>
              <a:gd name="connsiteY40" fmla="*/ 96480 h 6825810"/>
              <a:gd name="connsiteX41" fmla="*/ 247854 w 337781"/>
              <a:gd name="connsiteY41" fmla="*/ 25427 h 6825810"/>
              <a:gd name="connsiteX42" fmla="*/ 246695 w 337781"/>
              <a:gd name="connsiteY42" fmla="*/ 0 h 6825810"/>
              <a:gd name="connsiteX43" fmla="*/ 337781 w 337781"/>
              <a:gd name="connsiteY43" fmla="*/ 0 h 6825810"/>
              <a:gd name="connsiteX44" fmla="*/ 337780 w 337781"/>
              <a:gd name="connsiteY44" fmla="*/ 6811139 h 6825810"/>
              <a:gd name="connsiteX45" fmla="*/ 319280 w 337781"/>
              <a:gd name="connsiteY45" fmla="*/ 6825810 h 6825810"/>
              <a:gd name="connsiteX46" fmla="*/ 210259 w 337781"/>
              <a:gd name="connsiteY46" fmla="*/ 6439785 h 6825810"/>
              <a:gd name="connsiteX47" fmla="*/ 203784 w 337781"/>
              <a:gd name="connsiteY47" fmla="*/ 6300637 h 6825810"/>
              <a:gd name="connsiteX48" fmla="*/ 204117 w 337781"/>
              <a:gd name="connsiteY48" fmla="*/ 6307244 h 6825810"/>
              <a:gd name="connsiteX49" fmla="*/ 200638 w 337781"/>
              <a:gd name="connsiteY49" fmla="*/ 6259518 h 6825810"/>
              <a:gd name="connsiteX50" fmla="*/ 210259 w 337781"/>
              <a:gd name="connsiteY50" fmla="*/ 5969120 h 6825810"/>
              <a:gd name="connsiteX51" fmla="*/ 227046 w 337781"/>
              <a:gd name="connsiteY51" fmla="*/ 5920850 h 6825810"/>
              <a:gd name="connsiteX52" fmla="*/ 197717 w 337781"/>
              <a:gd name="connsiteY52" fmla="*/ 5582980 h 6825810"/>
              <a:gd name="connsiteX53" fmla="*/ 151561 w 337781"/>
              <a:gd name="connsiteY53" fmla="*/ 5353766 h 6825810"/>
              <a:gd name="connsiteX54" fmla="*/ 130606 w 337781"/>
              <a:gd name="connsiteY54" fmla="*/ 5052151 h 6825810"/>
              <a:gd name="connsiteX55" fmla="*/ 143187 w 337781"/>
              <a:gd name="connsiteY55" fmla="*/ 4653887 h 6825810"/>
              <a:gd name="connsiteX56" fmla="*/ 97070 w 337781"/>
              <a:gd name="connsiteY56" fmla="*/ 4497074 h 6825810"/>
              <a:gd name="connsiteX57" fmla="*/ 76115 w 337781"/>
              <a:gd name="connsiteY57" fmla="*/ 4074791 h 6825810"/>
              <a:gd name="connsiteX58" fmla="*/ 50953 w 337781"/>
              <a:gd name="connsiteY58" fmla="*/ 3881723 h 6825810"/>
              <a:gd name="connsiteX59" fmla="*/ 42539 w 337781"/>
              <a:gd name="connsiteY59" fmla="*/ 3531726 h 6825810"/>
              <a:gd name="connsiteX60" fmla="*/ 1278 w 337781"/>
              <a:gd name="connsiteY60" fmla="*/ 3302700 h 682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37781" h="6825810">
                <a:moveTo>
                  <a:pt x="210259" y="177366"/>
                </a:moveTo>
                <a:cubicBezTo>
                  <a:pt x="223892" y="150200"/>
                  <a:pt x="234902" y="129076"/>
                  <a:pt x="243160" y="115686"/>
                </a:cubicBezTo>
                <a:lnTo>
                  <a:pt x="245401" y="112626"/>
                </a:lnTo>
                <a:lnTo>
                  <a:pt x="243171" y="134758"/>
                </a:lnTo>
                <a:cubicBezTo>
                  <a:pt x="237785" y="168316"/>
                  <a:pt x="227560" y="186416"/>
                  <a:pt x="210259" y="177366"/>
                </a:cubicBezTo>
                <a:close/>
                <a:moveTo>
                  <a:pt x="204117" y="6307244"/>
                </a:moveTo>
                <a:lnTo>
                  <a:pt x="210259" y="6391515"/>
                </a:lnTo>
                <a:cubicBezTo>
                  <a:pt x="208165" y="6370398"/>
                  <a:pt x="206661" y="6352298"/>
                  <a:pt x="205622" y="6337167"/>
                </a:cubicBezTo>
                <a:close/>
                <a:moveTo>
                  <a:pt x="1278" y="3302700"/>
                </a:moveTo>
                <a:cubicBezTo>
                  <a:pt x="3767" y="3287428"/>
                  <a:pt x="10054" y="3278378"/>
                  <a:pt x="21584" y="3278378"/>
                </a:cubicBezTo>
                <a:cubicBezTo>
                  <a:pt x="32071" y="3215042"/>
                  <a:pt x="39674" y="3171306"/>
                  <a:pt x="45179" y="3140954"/>
                </a:cubicBezTo>
                <a:lnTo>
                  <a:pt x="51388" y="3107748"/>
                </a:lnTo>
                <a:lnTo>
                  <a:pt x="53433" y="3100794"/>
                </a:lnTo>
                <a:cubicBezTo>
                  <a:pt x="57496" y="3081570"/>
                  <a:pt x="63524" y="3046134"/>
                  <a:pt x="71908" y="3000898"/>
                </a:cubicBezTo>
                <a:cubicBezTo>
                  <a:pt x="109651" y="2976764"/>
                  <a:pt x="80282" y="2638890"/>
                  <a:pt x="59327" y="3061176"/>
                </a:cubicBezTo>
                <a:cubicBezTo>
                  <a:pt x="59327" y="3076260"/>
                  <a:pt x="60970" y="3058370"/>
                  <a:pt x="51961" y="3104684"/>
                </a:cubicBezTo>
                <a:lnTo>
                  <a:pt x="51388" y="3107748"/>
                </a:lnTo>
                <a:lnTo>
                  <a:pt x="48763" y="3116672"/>
                </a:lnTo>
                <a:cubicBezTo>
                  <a:pt x="43272" y="3120198"/>
                  <a:pt x="48834" y="3002370"/>
                  <a:pt x="59327" y="2663024"/>
                </a:cubicBezTo>
                <a:cubicBezTo>
                  <a:pt x="71908" y="2650900"/>
                  <a:pt x="42539" y="2675036"/>
                  <a:pt x="97070" y="2373422"/>
                </a:cubicBezTo>
                <a:cubicBezTo>
                  <a:pt x="68762" y="2319120"/>
                  <a:pt x="54609" y="2258062"/>
                  <a:pt x="61691" y="2159660"/>
                </a:cubicBezTo>
                <a:lnTo>
                  <a:pt x="70423" y="2091862"/>
                </a:lnTo>
                <a:lnTo>
                  <a:pt x="70851" y="2120044"/>
                </a:lnTo>
                <a:cubicBezTo>
                  <a:pt x="72949" y="2168312"/>
                  <a:pt x="78198" y="2126078"/>
                  <a:pt x="76115" y="2047674"/>
                </a:cubicBezTo>
                <a:lnTo>
                  <a:pt x="70423" y="2091862"/>
                </a:lnTo>
                <a:lnTo>
                  <a:pt x="70031" y="2066026"/>
                </a:lnTo>
                <a:cubicBezTo>
                  <a:pt x="70130" y="1993342"/>
                  <a:pt x="73475" y="1862108"/>
                  <a:pt x="84489" y="1649410"/>
                </a:cubicBezTo>
                <a:cubicBezTo>
                  <a:pt x="25791" y="1637400"/>
                  <a:pt x="13210" y="1589130"/>
                  <a:pt x="67701" y="1311536"/>
                </a:cubicBezTo>
                <a:cubicBezTo>
                  <a:pt x="109651" y="1239136"/>
                  <a:pt x="126399" y="1034056"/>
                  <a:pt x="122232" y="1070314"/>
                </a:cubicBezTo>
                <a:cubicBezTo>
                  <a:pt x="115952" y="853108"/>
                  <a:pt x="135590" y="764838"/>
                  <a:pt x="140493" y="831026"/>
                </a:cubicBezTo>
                <a:lnTo>
                  <a:pt x="140685" y="839572"/>
                </a:lnTo>
                <a:lnTo>
                  <a:pt x="140558" y="841014"/>
                </a:lnTo>
                <a:cubicBezTo>
                  <a:pt x="137938" y="880246"/>
                  <a:pt x="141084" y="889310"/>
                  <a:pt x="138980" y="949646"/>
                </a:cubicBezTo>
                <a:cubicBezTo>
                  <a:pt x="140553" y="920980"/>
                  <a:pt x="141340" y="896840"/>
                  <a:pt x="141529" y="877110"/>
                </a:cubicBezTo>
                <a:lnTo>
                  <a:pt x="140685" y="839572"/>
                </a:lnTo>
                <a:lnTo>
                  <a:pt x="143775" y="804662"/>
                </a:lnTo>
                <a:cubicBezTo>
                  <a:pt x="148418" y="760108"/>
                  <a:pt x="157852" y="687134"/>
                  <a:pt x="176723" y="551382"/>
                </a:cubicBezTo>
                <a:cubicBezTo>
                  <a:pt x="164142" y="322166"/>
                  <a:pt x="289951" y="201500"/>
                  <a:pt x="239627" y="249766"/>
                </a:cubicBezTo>
                <a:cubicBezTo>
                  <a:pt x="263217" y="129096"/>
                  <a:pt x="267148" y="88536"/>
                  <a:pt x="253467" y="101614"/>
                </a:cubicBezTo>
                <a:lnTo>
                  <a:pt x="245401" y="112626"/>
                </a:lnTo>
                <a:lnTo>
                  <a:pt x="247028" y="96480"/>
                </a:lnTo>
                <a:cubicBezTo>
                  <a:pt x="248233" y="75199"/>
                  <a:pt x="248415" y="51027"/>
                  <a:pt x="247854" y="25427"/>
                </a:cubicBezTo>
                <a:lnTo>
                  <a:pt x="246695" y="0"/>
                </a:lnTo>
                <a:lnTo>
                  <a:pt x="337781" y="0"/>
                </a:lnTo>
                <a:lnTo>
                  <a:pt x="337780" y="6811139"/>
                </a:lnTo>
                <a:lnTo>
                  <a:pt x="319280" y="6825810"/>
                </a:lnTo>
                <a:cubicBezTo>
                  <a:pt x="289951" y="6488052"/>
                  <a:pt x="273163" y="6717264"/>
                  <a:pt x="210259" y="6439785"/>
                </a:cubicBezTo>
                <a:cubicBezTo>
                  <a:pt x="213413" y="6294982"/>
                  <a:pt x="202415" y="6245205"/>
                  <a:pt x="203784" y="6300637"/>
                </a:cubicBezTo>
                <a:lnTo>
                  <a:pt x="204117" y="6307244"/>
                </a:lnTo>
                <a:lnTo>
                  <a:pt x="200638" y="6259518"/>
                </a:lnTo>
                <a:cubicBezTo>
                  <a:pt x="187816" y="5971771"/>
                  <a:pt x="235956" y="5831908"/>
                  <a:pt x="210259" y="5969120"/>
                </a:cubicBezTo>
                <a:cubicBezTo>
                  <a:pt x="214465" y="6138055"/>
                  <a:pt x="222840" y="5981242"/>
                  <a:pt x="227046" y="5920850"/>
                </a:cubicBezTo>
                <a:cubicBezTo>
                  <a:pt x="235420" y="5812307"/>
                  <a:pt x="243834" y="5595102"/>
                  <a:pt x="197717" y="5582980"/>
                </a:cubicBezTo>
                <a:cubicBezTo>
                  <a:pt x="185136" y="5679515"/>
                  <a:pt x="172555" y="5582980"/>
                  <a:pt x="151561" y="5353766"/>
                </a:cubicBezTo>
                <a:cubicBezTo>
                  <a:pt x="134813" y="5257232"/>
                  <a:pt x="126399" y="5148686"/>
                  <a:pt x="130606" y="5052151"/>
                </a:cubicBezTo>
                <a:cubicBezTo>
                  <a:pt x="138980" y="4919359"/>
                  <a:pt x="143187" y="4786679"/>
                  <a:pt x="143187" y="4653887"/>
                </a:cubicBezTo>
                <a:cubicBezTo>
                  <a:pt x="159975" y="4436797"/>
                  <a:pt x="118025" y="4629754"/>
                  <a:pt x="97070" y="4497074"/>
                </a:cubicBezTo>
                <a:cubicBezTo>
                  <a:pt x="67701" y="4484952"/>
                  <a:pt x="101277" y="4545344"/>
                  <a:pt x="76115" y="4074791"/>
                </a:cubicBezTo>
                <a:cubicBezTo>
                  <a:pt x="67701" y="4050658"/>
                  <a:pt x="76115" y="3978257"/>
                  <a:pt x="50953" y="3881723"/>
                </a:cubicBezTo>
                <a:cubicBezTo>
                  <a:pt x="105444" y="3700662"/>
                  <a:pt x="25791" y="3495584"/>
                  <a:pt x="42539" y="3531726"/>
                </a:cubicBezTo>
                <a:cubicBezTo>
                  <a:pt x="20542" y="3450316"/>
                  <a:pt x="-6188" y="3348514"/>
                  <a:pt x="1278" y="3302700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5ACB7B7-6618-EA71-B361-0EDA87CA1327}"/>
              </a:ext>
            </a:extLst>
          </p:cNvPr>
          <p:cNvSpPr/>
          <p:nvPr userDrawn="1"/>
        </p:nvSpPr>
        <p:spPr>
          <a:xfrm rot="5400000">
            <a:off x="8234761" y="2900762"/>
            <a:ext cx="549548" cy="7364929"/>
          </a:xfrm>
          <a:custGeom>
            <a:avLst/>
            <a:gdLst>
              <a:gd name="connsiteX0" fmla="*/ 204117 w 549548"/>
              <a:gd name="connsiteY0" fmla="*/ 5646845 h 7364929"/>
              <a:gd name="connsiteX1" fmla="*/ 210259 w 549548"/>
              <a:gd name="connsiteY1" fmla="*/ 5731115 h 7364929"/>
              <a:gd name="connsiteX2" fmla="*/ 205623 w 549548"/>
              <a:gd name="connsiteY2" fmla="*/ 5676767 h 7364929"/>
              <a:gd name="connsiteX3" fmla="*/ 1278 w 549548"/>
              <a:gd name="connsiteY3" fmla="*/ 2642300 h 7364929"/>
              <a:gd name="connsiteX4" fmla="*/ 21584 w 549548"/>
              <a:gd name="connsiteY4" fmla="*/ 2617978 h 7364929"/>
              <a:gd name="connsiteX5" fmla="*/ 45179 w 549548"/>
              <a:gd name="connsiteY5" fmla="*/ 2480554 h 7364929"/>
              <a:gd name="connsiteX6" fmla="*/ 51388 w 549548"/>
              <a:gd name="connsiteY6" fmla="*/ 2447346 h 7364929"/>
              <a:gd name="connsiteX7" fmla="*/ 53433 w 549548"/>
              <a:gd name="connsiteY7" fmla="*/ 2440394 h 7364929"/>
              <a:gd name="connsiteX8" fmla="*/ 71908 w 549548"/>
              <a:gd name="connsiteY8" fmla="*/ 2340498 h 7364929"/>
              <a:gd name="connsiteX9" fmla="*/ 59327 w 549548"/>
              <a:gd name="connsiteY9" fmla="*/ 2400776 h 7364929"/>
              <a:gd name="connsiteX10" fmla="*/ 51961 w 549548"/>
              <a:gd name="connsiteY10" fmla="*/ 2444284 h 7364929"/>
              <a:gd name="connsiteX11" fmla="*/ 51388 w 549548"/>
              <a:gd name="connsiteY11" fmla="*/ 2447346 h 7364929"/>
              <a:gd name="connsiteX12" fmla="*/ 48763 w 549548"/>
              <a:gd name="connsiteY12" fmla="*/ 2456272 h 7364929"/>
              <a:gd name="connsiteX13" fmla="*/ 59327 w 549548"/>
              <a:gd name="connsiteY13" fmla="*/ 2002624 h 7364929"/>
              <a:gd name="connsiteX14" fmla="*/ 97070 w 549548"/>
              <a:gd name="connsiteY14" fmla="*/ 1713022 h 7364929"/>
              <a:gd name="connsiteX15" fmla="*/ 61691 w 549548"/>
              <a:gd name="connsiteY15" fmla="*/ 1499260 h 7364929"/>
              <a:gd name="connsiteX16" fmla="*/ 70424 w 549548"/>
              <a:gd name="connsiteY16" fmla="*/ 1431460 h 7364929"/>
              <a:gd name="connsiteX17" fmla="*/ 70851 w 549548"/>
              <a:gd name="connsiteY17" fmla="*/ 1459644 h 7364929"/>
              <a:gd name="connsiteX18" fmla="*/ 76115 w 549548"/>
              <a:gd name="connsiteY18" fmla="*/ 1387274 h 7364929"/>
              <a:gd name="connsiteX19" fmla="*/ 70424 w 549548"/>
              <a:gd name="connsiteY19" fmla="*/ 1431460 h 7364929"/>
              <a:gd name="connsiteX20" fmla="*/ 70032 w 549548"/>
              <a:gd name="connsiteY20" fmla="*/ 1405626 h 7364929"/>
              <a:gd name="connsiteX21" fmla="*/ 84489 w 549548"/>
              <a:gd name="connsiteY21" fmla="*/ 989010 h 7364929"/>
              <a:gd name="connsiteX22" fmla="*/ 67701 w 549548"/>
              <a:gd name="connsiteY22" fmla="*/ 651136 h 7364929"/>
              <a:gd name="connsiteX23" fmla="*/ 122232 w 549548"/>
              <a:gd name="connsiteY23" fmla="*/ 409914 h 7364929"/>
              <a:gd name="connsiteX24" fmla="*/ 140493 w 549548"/>
              <a:gd name="connsiteY24" fmla="*/ 170626 h 7364929"/>
              <a:gd name="connsiteX25" fmla="*/ 140685 w 549548"/>
              <a:gd name="connsiteY25" fmla="*/ 179172 h 7364929"/>
              <a:gd name="connsiteX26" fmla="*/ 140558 w 549548"/>
              <a:gd name="connsiteY26" fmla="*/ 180614 h 7364929"/>
              <a:gd name="connsiteX27" fmla="*/ 138980 w 549548"/>
              <a:gd name="connsiteY27" fmla="*/ 289246 h 7364929"/>
              <a:gd name="connsiteX28" fmla="*/ 141529 w 549548"/>
              <a:gd name="connsiteY28" fmla="*/ 216710 h 7364929"/>
              <a:gd name="connsiteX29" fmla="*/ 140685 w 549548"/>
              <a:gd name="connsiteY29" fmla="*/ 179172 h 7364929"/>
              <a:gd name="connsiteX30" fmla="*/ 143775 w 549548"/>
              <a:gd name="connsiteY30" fmla="*/ 144262 h 7364929"/>
              <a:gd name="connsiteX31" fmla="*/ 154914 w 549548"/>
              <a:gd name="connsiteY31" fmla="*/ 51821 h 7364929"/>
              <a:gd name="connsiteX32" fmla="*/ 161812 w 549548"/>
              <a:gd name="connsiteY32" fmla="*/ 0 h 7364929"/>
              <a:gd name="connsiteX33" fmla="*/ 549548 w 549548"/>
              <a:gd name="connsiteY33" fmla="*/ 0 h 7364929"/>
              <a:gd name="connsiteX34" fmla="*/ 549547 w 549548"/>
              <a:gd name="connsiteY34" fmla="*/ 7267292 h 7364929"/>
              <a:gd name="connsiteX35" fmla="*/ 533156 w 549548"/>
              <a:gd name="connsiteY35" fmla="*/ 7287572 h 7364929"/>
              <a:gd name="connsiteX36" fmla="*/ 457670 w 549548"/>
              <a:gd name="connsiteY36" fmla="*/ 6961823 h 7364929"/>
              <a:gd name="connsiteX37" fmla="*/ 407347 w 549548"/>
              <a:gd name="connsiteY37" fmla="*/ 6672218 h 7364929"/>
              <a:gd name="connsiteX38" fmla="*/ 415839 w 549548"/>
              <a:gd name="connsiteY38" fmla="*/ 6681412 h 7364929"/>
              <a:gd name="connsiteX39" fmla="*/ 418553 w 549548"/>
              <a:gd name="connsiteY39" fmla="*/ 6694335 h 7364929"/>
              <a:gd name="connsiteX40" fmla="*/ 438079 w 549548"/>
              <a:gd name="connsiteY40" fmla="*/ 6705491 h 7364929"/>
              <a:gd name="connsiteX41" fmla="*/ 415839 w 549548"/>
              <a:gd name="connsiteY41" fmla="*/ 6681412 h 7364929"/>
              <a:gd name="connsiteX42" fmla="*/ 399609 w 549548"/>
              <a:gd name="connsiteY42" fmla="*/ 6604141 h 7364929"/>
              <a:gd name="connsiteX43" fmla="*/ 382185 w 549548"/>
              <a:gd name="connsiteY43" fmla="*/ 6467140 h 7364929"/>
              <a:gd name="connsiteX44" fmla="*/ 319280 w 549548"/>
              <a:gd name="connsiteY44" fmla="*/ 6165410 h 7364929"/>
              <a:gd name="connsiteX45" fmla="*/ 210259 w 549548"/>
              <a:gd name="connsiteY45" fmla="*/ 5779385 h 7364929"/>
              <a:gd name="connsiteX46" fmla="*/ 203784 w 549548"/>
              <a:gd name="connsiteY46" fmla="*/ 5640237 h 7364929"/>
              <a:gd name="connsiteX47" fmla="*/ 204117 w 549548"/>
              <a:gd name="connsiteY47" fmla="*/ 5646845 h 7364929"/>
              <a:gd name="connsiteX48" fmla="*/ 200638 w 549548"/>
              <a:gd name="connsiteY48" fmla="*/ 5599118 h 7364929"/>
              <a:gd name="connsiteX49" fmla="*/ 210259 w 549548"/>
              <a:gd name="connsiteY49" fmla="*/ 5308720 h 7364929"/>
              <a:gd name="connsiteX50" fmla="*/ 227046 w 549548"/>
              <a:gd name="connsiteY50" fmla="*/ 5260450 h 7364929"/>
              <a:gd name="connsiteX51" fmla="*/ 197717 w 549548"/>
              <a:gd name="connsiteY51" fmla="*/ 4922580 h 7364929"/>
              <a:gd name="connsiteX52" fmla="*/ 151561 w 549548"/>
              <a:gd name="connsiteY52" fmla="*/ 4693366 h 7364929"/>
              <a:gd name="connsiteX53" fmla="*/ 130606 w 549548"/>
              <a:gd name="connsiteY53" fmla="*/ 4391751 h 7364929"/>
              <a:gd name="connsiteX54" fmla="*/ 143187 w 549548"/>
              <a:gd name="connsiteY54" fmla="*/ 3993487 h 7364929"/>
              <a:gd name="connsiteX55" fmla="*/ 97070 w 549548"/>
              <a:gd name="connsiteY55" fmla="*/ 3836674 h 7364929"/>
              <a:gd name="connsiteX56" fmla="*/ 76115 w 549548"/>
              <a:gd name="connsiteY56" fmla="*/ 3414392 h 7364929"/>
              <a:gd name="connsiteX57" fmla="*/ 50953 w 549548"/>
              <a:gd name="connsiteY57" fmla="*/ 3221324 h 7364929"/>
              <a:gd name="connsiteX58" fmla="*/ 42539 w 549548"/>
              <a:gd name="connsiteY58" fmla="*/ 2871326 h 7364929"/>
              <a:gd name="connsiteX59" fmla="*/ 1278 w 549548"/>
              <a:gd name="connsiteY59" fmla="*/ 2642300 h 736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49548" h="7364929">
                <a:moveTo>
                  <a:pt x="204117" y="5646845"/>
                </a:moveTo>
                <a:lnTo>
                  <a:pt x="210259" y="5731115"/>
                </a:lnTo>
                <a:cubicBezTo>
                  <a:pt x="208165" y="5709998"/>
                  <a:pt x="206661" y="5691898"/>
                  <a:pt x="205623" y="5676767"/>
                </a:cubicBezTo>
                <a:close/>
                <a:moveTo>
                  <a:pt x="1278" y="2642300"/>
                </a:moveTo>
                <a:cubicBezTo>
                  <a:pt x="3767" y="2627028"/>
                  <a:pt x="10055" y="2617978"/>
                  <a:pt x="21584" y="2617978"/>
                </a:cubicBezTo>
                <a:cubicBezTo>
                  <a:pt x="32071" y="2554642"/>
                  <a:pt x="39674" y="2510906"/>
                  <a:pt x="45179" y="2480554"/>
                </a:cubicBezTo>
                <a:lnTo>
                  <a:pt x="51388" y="2447346"/>
                </a:lnTo>
                <a:lnTo>
                  <a:pt x="53433" y="2440394"/>
                </a:lnTo>
                <a:cubicBezTo>
                  <a:pt x="57496" y="2421170"/>
                  <a:pt x="63524" y="2385734"/>
                  <a:pt x="71908" y="2340498"/>
                </a:cubicBezTo>
                <a:cubicBezTo>
                  <a:pt x="109651" y="2316364"/>
                  <a:pt x="80282" y="1978490"/>
                  <a:pt x="59327" y="2400776"/>
                </a:cubicBezTo>
                <a:cubicBezTo>
                  <a:pt x="59327" y="2415860"/>
                  <a:pt x="60970" y="2397970"/>
                  <a:pt x="51961" y="2444284"/>
                </a:cubicBezTo>
                <a:lnTo>
                  <a:pt x="51388" y="2447346"/>
                </a:lnTo>
                <a:lnTo>
                  <a:pt x="48763" y="2456272"/>
                </a:lnTo>
                <a:cubicBezTo>
                  <a:pt x="43272" y="2459798"/>
                  <a:pt x="48834" y="2341970"/>
                  <a:pt x="59327" y="2002624"/>
                </a:cubicBezTo>
                <a:cubicBezTo>
                  <a:pt x="71908" y="1990500"/>
                  <a:pt x="42539" y="2014636"/>
                  <a:pt x="97070" y="1713022"/>
                </a:cubicBezTo>
                <a:cubicBezTo>
                  <a:pt x="68763" y="1658720"/>
                  <a:pt x="54609" y="1597662"/>
                  <a:pt x="61691" y="1499260"/>
                </a:cubicBezTo>
                <a:lnTo>
                  <a:pt x="70424" y="1431460"/>
                </a:lnTo>
                <a:lnTo>
                  <a:pt x="70851" y="1459644"/>
                </a:lnTo>
                <a:cubicBezTo>
                  <a:pt x="72950" y="1507912"/>
                  <a:pt x="78198" y="1465678"/>
                  <a:pt x="76115" y="1387274"/>
                </a:cubicBezTo>
                <a:lnTo>
                  <a:pt x="70424" y="1431460"/>
                </a:lnTo>
                <a:lnTo>
                  <a:pt x="70032" y="1405626"/>
                </a:lnTo>
                <a:cubicBezTo>
                  <a:pt x="70130" y="1332942"/>
                  <a:pt x="73475" y="1201708"/>
                  <a:pt x="84489" y="989010"/>
                </a:cubicBezTo>
                <a:cubicBezTo>
                  <a:pt x="25791" y="977000"/>
                  <a:pt x="13210" y="928730"/>
                  <a:pt x="67701" y="651136"/>
                </a:cubicBezTo>
                <a:cubicBezTo>
                  <a:pt x="109651" y="578736"/>
                  <a:pt x="126399" y="373656"/>
                  <a:pt x="122232" y="409914"/>
                </a:cubicBezTo>
                <a:cubicBezTo>
                  <a:pt x="115952" y="192708"/>
                  <a:pt x="135590" y="104438"/>
                  <a:pt x="140493" y="170626"/>
                </a:cubicBezTo>
                <a:lnTo>
                  <a:pt x="140685" y="179172"/>
                </a:lnTo>
                <a:lnTo>
                  <a:pt x="140558" y="180614"/>
                </a:lnTo>
                <a:cubicBezTo>
                  <a:pt x="137939" y="219846"/>
                  <a:pt x="141084" y="228910"/>
                  <a:pt x="138980" y="289246"/>
                </a:cubicBezTo>
                <a:cubicBezTo>
                  <a:pt x="140553" y="260580"/>
                  <a:pt x="141340" y="236440"/>
                  <a:pt x="141529" y="216710"/>
                </a:cubicBezTo>
                <a:lnTo>
                  <a:pt x="140685" y="179172"/>
                </a:lnTo>
                <a:lnTo>
                  <a:pt x="143775" y="144262"/>
                </a:lnTo>
                <a:cubicBezTo>
                  <a:pt x="146097" y="121985"/>
                  <a:pt x="149616" y="92603"/>
                  <a:pt x="154914" y="51821"/>
                </a:cubicBezTo>
                <a:lnTo>
                  <a:pt x="161812" y="0"/>
                </a:lnTo>
                <a:lnTo>
                  <a:pt x="549548" y="0"/>
                </a:lnTo>
                <a:lnTo>
                  <a:pt x="549547" y="7267292"/>
                </a:lnTo>
                <a:lnTo>
                  <a:pt x="533156" y="7287572"/>
                </a:lnTo>
                <a:cubicBezTo>
                  <a:pt x="478625" y="7565168"/>
                  <a:pt x="453464" y="7010090"/>
                  <a:pt x="457670" y="6961823"/>
                </a:cubicBezTo>
                <a:cubicBezTo>
                  <a:pt x="453464" y="7058357"/>
                  <a:pt x="365437" y="6636075"/>
                  <a:pt x="407347" y="6672218"/>
                </a:cubicBezTo>
                <a:lnTo>
                  <a:pt x="415839" y="6681412"/>
                </a:lnTo>
                <a:lnTo>
                  <a:pt x="418553" y="6694335"/>
                </a:lnTo>
                <a:cubicBezTo>
                  <a:pt x="449838" y="6809816"/>
                  <a:pt x="475790" y="6761493"/>
                  <a:pt x="438079" y="6705491"/>
                </a:cubicBezTo>
                <a:lnTo>
                  <a:pt x="415839" y="6681412"/>
                </a:lnTo>
                <a:lnTo>
                  <a:pt x="399609" y="6604141"/>
                </a:lnTo>
                <a:cubicBezTo>
                  <a:pt x="393392" y="6566691"/>
                  <a:pt x="387429" y="6521441"/>
                  <a:pt x="382185" y="6467140"/>
                </a:cubicBezTo>
                <a:cubicBezTo>
                  <a:pt x="403140" y="6081000"/>
                  <a:pt x="386392" y="6105134"/>
                  <a:pt x="319280" y="6165410"/>
                </a:cubicBezTo>
                <a:cubicBezTo>
                  <a:pt x="289951" y="5827652"/>
                  <a:pt x="273163" y="6056864"/>
                  <a:pt x="210259" y="5779385"/>
                </a:cubicBezTo>
                <a:cubicBezTo>
                  <a:pt x="213413" y="5634582"/>
                  <a:pt x="202415" y="5584805"/>
                  <a:pt x="203784" y="5640237"/>
                </a:cubicBezTo>
                <a:lnTo>
                  <a:pt x="204117" y="5646845"/>
                </a:lnTo>
                <a:lnTo>
                  <a:pt x="200638" y="5599118"/>
                </a:lnTo>
                <a:cubicBezTo>
                  <a:pt x="187816" y="5311371"/>
                  <a:pt x="235956" y="5171508"/>
                  <a:pt x="210259" y="5308720"/>
                </a:cubicBezTo>
                <a:cubicBezTo>
                  <a:pt x="214465" y="5477655"/>
                  <a:pt x="222840" y="5320842"/>
                  <a:pt x="227046" y="5260450"/>
                </a:cubicBezTo>
                <a:cubicBezTo>
                  <a:pt x="235420" y="5151907"/>
                  <a:pt x="243834" y="4934702"/>
                  <a:pt x="197717" y="4922580"/>
                </a:cubicBezTo>
                <a:cubicBezTo>
                  <a:pt x="185136" y="5019115"/>
                  <a:pt x="172555" y="4922580"/>
                  <a:pt x="151561" y="4693366"/>
                </a:cubicBezTo>
                <a:cubicBezTo>
                  <a:pt x="134813" y="4596832"/>
                  <a:pt x="126399" y="4488286"/>
                  <a:pt x="130606" y="4391751"/>
                </a:cubicBezTo>
                <a:cubicBezTo>
                  <a:pt x="138980" y="4258959"/>
                  <a:pt x="143187" y="4126279"/>
                  <a:pt x="143187" y="3993487"/>
                </a:cubicBezTo>
                <a:cubicBezTo>
                  <a:pt x="159975" y="3776398"/>
                  <a:pt x="118025" y="3969354"/>
                  <a:pt x="97070" y="3836674"/>
                </a:cubicBezTo>
                <a:cubicBezTo>
                  <a:pt x="67701" y="3824552"/>
                  <a:pt x="101277" y="3884944"/>
                  <a:pt x="76115" y="3414392"/>
                </a:cubicBezTo>
                <a:cubicBezTo>
                  <a:pt x="67701" y="3390258"/>
                  <a:pt x="76115" y="3317858"/>
                  <a:pt x="50953" y="3221324"/>
                </a:cubicBezTo>
                <a:cubicBezTo>
                  <a:pt x="105444" y="3040262"/>
                  <a:pt x="25791" y="2835184"/>
                  <a:pt x="42539" y="2871326"/>
                </a:cubicBezTo>
                <a:cubicBezTo>
                  <a:pt x="20542" y="2789916"/>
                  <a:pt x="-6188" y="2688114"/>
                  <a:pt x="1278" y="2642300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AC9FA0A-E879-F93E-0CF7-E9F3ADFAE3CA}"/>
              </a:ext>
            </a:extLst>
          </p:cNvPr>
          <p:cNvSpPr/>
          <p:nvPr userDrawn="1"/>
        </p:nvSpPr>
        <p:spPr>
          <a:xfrm rot="5400000" flipV="1">
            <a:off x="8341905" y="3007906"/>
            <a:ext cx="812434" cy="6887755"/>
          </a:xfrm>
          <a:custGeom>
            <a:avLst/>
            <a:gdLst>
              <a:gd name="connsiteX0" fmla="*/ 559708 w 812434"/>
              <a:gd name="connsiteY0" fmla="*/ 994303 h 6887755"/>
              <a:gd name="connsiteX1" fmla="*/ 561591 w 812434"/>
              <a:gd name="connsiteY1" fmla="*/ 1002279 h 6887755"/>
              <a:gd name="connsiteX2" fmla="*/ 560397 w 812434"/>
              <a:gd name="connsiteY2" fmla="*/ 992137 h 6887755"/>
              <a:gd name="connsiteX3" fmla="*/ 559708 w 812434"/>
              <a:gd name="connsiteY3" fmla="*/ 994303 h 6887755"/>
              <a:gd name="connsiteX4" fmla="*/ 217663 w 812434"/>
              <a:gd name="connsiteY4" fmla="*/ 2678162 h 6887755"/>
              <a:gd name="connsiteX5" fmla="*/ 222840 w 812434"/>
              <a:gd name="connsiteY5" fmla="*/ 2738774 h 6887755"/>
              <a:gd name="connsiteX6" fmla="*/ 225666 w 812434"/>
              <a:gd name="connsiteY6" fmla="*/ 2733377 h 6887755"/>
              <a:gd name="connsiteX7" fmla="*/ 225726 w 812434"/>
              <a:gd name="connsiteY7" fmla="*/ 2719526 h 6887755"/>
              <a:gd name="connsiteX8" fmla="*/ 225511 w 812434"/>
              <a:gd name="connsiteY8" fmla="*/ 2717835 h 6887755"/>
              <a:gd name="connsiteX9" fmla="*/ 217663 w 812434"/>
              <a:gd name="connsiteY9" fmla="*/ 2678162 h 6887755"/>
              <a:gd name="connsiteX10" fmla="*/ 210259 w 812434"/>
              <a:gd name="connsiteY10" fmla="*/ 3136925 h 6887755"/>
              <a:gd name="connsiteX11" fmla="*/ 243171 w 812434"/>
              <a:gd name="connsiteY11" fmla="*/ 3094317 h 6887755"/>
              <a:gd name="connsiteX12" fmla="*/ 245401 w 812434"/>
              <a:gd name="connsiteY12" fmla="*/ 3072186 h 6887755"/>
              <a:gd name="connsiteX13" fmla="*/ 243160 w 812434"/>
              <a:gd name="connsiteY13" fmla="*/ 3075246 h 6887755"/>
              <a:gd name="connsiteX14" fmla="*/ 210259 w 812434"/>
              <a:gd name="connsiteY14" fmla="*/ 3136925 h 6887755"/>
              <a:gd name="connsiteX15" fmla="*/ 1278 w 812434"/>
              <a:gd name="connsiteY15" fmla="*/ 6262259 h 6887755"/>
              <a:gd name="connsiteX16" fmla="*/ 42539 w 812434"/>
              <a:gd name="connsiteY16" fmla="*/ 6491286 h 6887755"/>
              <a:gd name="connsiteX17" fmla="*/ 50953 w 812434"/>
              <a:gd name="connsiteY17" fmla="*/ 6841283 h 6887755"/>
              <a:gd name="connsiteX18" fmla="*/ 60154 w 812434"/>
              <a:gd name="connsiteY18" fmla="*/ 6887755 h 6887755"/>
              <a:gd name="connsiteX19" fmla="*/ 812434 w 812434"/>
              <a:gd name="connsiteY19" fmla="*/ 6887755 h 6887755"/>
              <a:gd name="connsiteX20" fmla="*/ 812434 w 812434"/>
              <a:gd name="connsiteY20" fmla="*/ 0 h 6887755"/>
              <a:gd name="connsiteX21" fmla="*/ 805857 w 812434"/>
              <a:gd name="connsiteY21" fmla="*/ 27527 h 6887755"/>
              <a:gd name="connsiteX22" fmla="*/ 788835 w 812434"/>
              <a:gd name="connsiteY22" fmla="*/ 129774 h 6887755"/>
              <a:gd name="connsiteX23" fmla="*/ 790757 w 812434"/>
              <a:gd name="connsiteY23" fmla="*/ 138432 h 6887755"/>
              <a:gd name="connsiteX24" fmla="*/ 795293 w 812434"/>
              <a:gd name="connsiteY24" fmla="*/ 127737 h 6887755"/>
              <a:gd name="connsiteX25" fmla="*/ 801483 w 812434"/>
              <a:gd name="connsiteY25" fmla="*/ 132444 h 6887755"/>
              <a:gd name="connsiteX26" fmla="*/ 791547 w 812434"/>
              <a:gd name="connsiteY26" fmla="*/ 141995 h 6887755"/>
              <a:gd name="connsiteX27" fmla="*/ 790757 w 812434"/>
              <a:gd name="connsiteY27" fmla="*/ 138432 h 6887755"/>
              <a:gd name="connsiteX28" fmla="*/ 780519 w 812434"/>
              <a:gd name="connsiteY28" fmla="*/ 162568 h 6887755"/>
              <a:gd name="connsiteX29" fmla="*/ 746992 w 812434"/>
              <a:gd name="connsiteY29" fmla="*/ 446182 h 6887755"/>
              <a:gd name="connsiteX30" fmla="*/ 715675 w 812434"/>
              <a:gd name="connsiteY30" fmla="*/ 534413 h 6887755"/>
              <a:gd name="connsiteX31" fmla="*/ 714950 w 812434"/>
              <a:gd name="connsiteY31" fmla="*/ 537000 h 6887755"/>
              <a:gd name="connsiteX32" fmla="*/ 717497 w 812434"/>
              <a:gd name="connsiteY32" fmla="*/ 534375 h 6887755"/>
              <a:gd name="connsiteX33" fmla="*/ 712347 w 812434"/>
              <a:gd name="connsiteY33" fmla="*/ 546283 h 6887755"/>
              <a:gd name="connsiteX34" fmla="*/ 714950 w 812434"/>
              <a:gd name="connsiteY34" fmla="*/ 537000 h 6887755"/>
              <a:gd name="connsiteX35" fmla="*/ 714758 w 812434"/>
              <a:gd name="connsiteY35" fmla="*/ 537197 h 6887755"/>
              <a:gd name="connsiteX36" fmla="*/ 705043 w 812434"/>
              <a:gd name="connsiteY36" fmla="*/ 554730 h 6887755"/>
              <a:gd name="connsiteX37" fmla="*/ 621183 w 812434"/>
              <a:gd name="connsiteY37" fmla="*/ 771932 h 6887755"/>
              <a:gd name="connsiteX38" fmla="*/ 591854 w 812434"/>
              <a:gd name="connsiteY38" fmla="*/ 1049412 h 6887755"/>
              <a:gd name="connsiteX39" fmla="*/ 562755 w 812434"/>
              <a:gd name="connsiteY39" fmla="*/ 1007211 h 6887755"/>
              <a:gd name="connsiteX40" fmla="*/ 561591 w 812434"/>
              <a:gd name="connsiteY40" fmla="*/ 1002279 h 6887755"/>
              <a:gd name="connsiteX41" fmla="*/ 561873 w 812434"/>
              <a:gd name="connsiteY41" fmla="*/ 1004672 h 6887755"/>
              <a:gd name="connsiteX42" fmla="*/ 541530 w 812434"/>
              <a:gd name="connsiteY42" fmla="*/ 1170080 h 6887755"/>
              <a:gd name="connsiteX43" fmla="*/ 457670 w 812434"/>
              <a:gd name="connsiteY43" fmla="*/ 1495944 h 6887755"/>
              <a:gd name="connsiteX44" fmla="*/ 386392 w 812434"/>
              <a:gd name="connsiteY44" fmla="*/ 1664879 h 6887755"/>
              <a:gd name="connsiteX45" fmla="*/ 361230 w 812434"/>
              <a:gd name="connsiteY45" fmla="*/ 1809683 h 6887755"/>
              <a:gd name="connsiteX46" fmla="*/ 336068 w 812434"/>
              <a:gd name="connsiteY46" fmla="*/ 2063032 h 6887755"/>
              <a:gd name="connsiteX47" fmla="*/ 324997 w 812434"/>
              <a:gd name="connsiteY47" fmla="*/ 2208043 h 6887755"/>
              <a:gd name="connsiteX48" fmla="*/ 319892 w 812434"/>
              <a:gd name="connsiteY48" fmla="*/ 2272510 h 6887755"/>
              <a:gd name="connsiteX49" fmla="*/ 323096 w 812434"/>
              <a:gd name="connsiteY49" fmla="*/ 2251549 h 6887755"/>
              <a:gd name="connsiteX50" fmla="*/ 319280 w 812434"/>
              <a:gd name="connsiteY50" fmla="*/ 2280234 h 6887755"/>
              <a:gd name="connsiteX51" fmla="*/ 319892 w 812434"/>
              <a:gd name="connsiteY51" fmla="*/ 2272510 h 6887755"/>
              <a:gd name="connsiteX52" fmla="*/ 317678 w 812434"/>
              <a:gd name="connsiteY52" fmla="*/ 2286993 h 6887755"/>
              <a:gd name="connsiteX53" fmla="*/ 260582 w 812434"/>
              <a:gd name="connsiteY53" fmla="*/ 2509447 h 6887755"/>
              <a:gd name="connsiteX54" fmla="*/ 225790 w 812434"/>
              <a:gd name="connsiteY54" fmla="*/ 2704647 h 6887755"/>
              <a:gd name="connsiteX55" fmla="*/ 225726 w 812434"/>
              <a:gd name="connsiteY55" fmla="*/ 2719526 h 6887755"/>
              <a:gd name="connsiteX56" fmla="*/ 230300 w 812434"/>
              <a:gd name="connsiteY56" fmla="*/ 2755489 h 6887755"/>
              <a:gd name="connsiteX57" fmla="*/ 247028 w 812434"/>
              <a:gd name="connsiteY57" fmla="*/ 3056040 h 6887755"/>
              <a:gd name="connsiteX58" fmla="*/ 245401 w 812434"/>
              <a:gd name="connsiteY58" fmla="*/ 3072186 h 6887755"/>
              <a:gd name="connsiteX59" fmla="*/ 253467 w 812434"/>
              <a:gd name="connsiteY59" fmla="*/ 3061175 h 6887755"/>
              <a:gd name="connsiteX60" fmla="*/ 239627 w 812434"/>
              <a:gd name="connsiteY60" fmla="*/ 3209326 h 6887755"/>
              <a:gd name="connsiteX61" fmla="*/ 176723 w 812434"/>
              <a:gd name="connsiteY61" fmla="*/ 3510941 h 6887755"/>
              <a:gd name="connsiteX62" fmla="*/ 143775 w 812434"/>
              <a:gd name="connsiteY62" fmla="*/ 3764221 h 6887755"/>
              <a:gd name="connsiteX63" fmla="*/ 140686 w 812434"/>
              <a:gd name="connsiteY63" fmla="*/ 3799132 h 6887755"/>
              <a:gd name="connsiteX64" fmla="*/ 141529 w 812434"/>
              <a:gd name="connsiteY64" fmla="*/ 3836669 h 6887755"/>
              <a:gd name="connsiteX65" fmla="*/ 138980 w 812434"/>
              <a:gd name="connsiteY65" fmla="*/ 3909205 h 6887755"/>
              <a:gd name="connsiteX66" fmla="*/ 140558 w 812434"/>
              <a:gd name="connsiteY66" fmla="*/ 3800574 h 6887755"/>
              <a:gd name="connsiteX67" fmla="*/ 140686 w 812434"/>
              <a:gd name="connsiteY67" fmla="*/ 3799132 h 6887755"/>
              <a:gd name="connsiteX68" fmla="*/ 140493 w 812434"/>
              <a:gd name="connsiteY68" fmla="*/ 3790585 h 6887755"/>
              <a:gd name="connsiteX69" fmla="*/ 122232 w 812434"/>
              <a:gd name="connsiteY69" fmla="*/ 4029873 h 6887755"/>
              <a:gd name="connsiteX70" fmla="*/ 67701 w 812434"/>
              <a:gd name="connsiteY70" fmla="*/ 4271096 h 6887755"/>
              <a:gd name="connsiteX71" fmla="*/ 84489 w 812434"/>
              <a:gd name="connsiteY71" fmla="*/ 4608969 h 6887755"/>
              <a:gd name="connsiteX72" fmla="*/ 70032 w 812434"/>
              <a:gd name="connsiteY72" fmla="*/ 5025586 h 6887755"/>
              <a:gd name="connsiteX73" fmla="*/ 70424 w 812434"/>
              <a:gd name="connsiteY73" fmla="*/ 5051421 h 6887755"/>
              <a:gd name="connsiteX74" fmla="*/ 76115 w 812434"/>
              <a:gd name="connsiteY74" fmla="*/ 5007233 h 6887755"/>
              <a:gd name="connsiteX75" fmla="*/ 70851 w 812434"/>
              <a:gd name="connsiteY75" fmla="*/ 5079605 h 6887755"/>
              <a:gd name="connsiteX76" fmla="*/ 70424 w 812434"/>
              <a:gd name="connsiteY76" fmla="*/ 5051421 h 6887755"/>
              <a:gd name="connsiteX77" fmla="*/ 61692 w 812434"/>
              <a:gd name="connsiteY77" fmla="*/ 5119219 h 6887755"/>
              <a:gd name="connsiteX78" fmla="*/ 97070 w 812434"/>
              <a:gd name="connsiteY78" fmla="*/ 5332981 h 6887755"/>
              <a:gd name="connsiteX79" fmla="*/ 59327 w 812434"/>
              <a:gd name="connsiteY79" fmla="*/ 5622585 h 6887755"/>
              <a:gd name="connsiteX80" fmla="*/ 48764 w 812434"/>
              <a:gd name="connsiteY80" fmla="*/ 6076231 h 6887755"/>
              <a:gd name="connsiteX81" fmla="*/ 51388 w 812434"/>
              <a:gd name="connsiteY81" fmla="*/ 6067307 h 6887755"/>
              <a:gd name="connsiteX82" fmla="*/ 51961 w 812434"/>
              <a:gd name="connsiteY82" fmla="*/ 6064243 h 6887755"/>
              <a:gd name="connsiteX83" fmla="*/ 59327 w 812434"/>
              <a:gd name="connsiteY83" fmla="*/ 6020736 h 6887755"/>
              <a:gd name="connsiteX84" fmla="*/ 71908 w 812434"/>
              <a:gd name="connsiteY84" fmla="*/ 5960457 h 6887755"/>
              <a:gd name="connsiteX85" fmla="*/ 53434 w 812434"/>
              <a:gd name="connsiteY85" fmla="*/ 6060354 h 6887755"/>
              <a:gd name="connsiteX86" fmla="*/ 51388 w 812434"/>
              <a:gd name="connsiteY86" fmla="*/ 6067307 h 6887755"/>
              <a:gd name="connsiteX87" fmla="*/ 45179 w 812434"/>
              <a:gd name="connsiteY87" fmla="*/ 6100513 h 6887755"/>
              <a:gd name="connsiteX88" fmla="*/ 21584 w 812434"/>
              <a:gd name="connsiteY88" fmla="*/ 6237938 h 6887755"/>
              <a:gd name="connsiteX89" fmla="*/ 1278 w 812434"/>
              <a:gd name="connsiteY89" fmla="*/ 6262259 h 6887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812434" h="6887755">
                <a:moveTo>
                  <a:pt x="559708" y="994303"/>
                </a:moveTo>
                <a:lnTo>
                  <a:pt x="561591" y="1002279"/>
                </a:lnTo>
                <a:lnTo>
                  <a:pt x="560397" y="992137"/>
                </a:lnTo>
                <a:cubicBezTo>
                  <a:pt x="559872" y="990629"/>
                  <a:pt x="559479" y="991572"/>
                  <a:pt x="559708" y="994303"/>
                </a:cubicBezTo>
                <a:close/>
                <a:moveTo>
                  <a:pt x="217663" y="2678162"/>
                </a:moveTo>
                <a:cubicBezTo>
                  <a:pt x="217670" y="2685025"/>
                  <a:pt x="219174" y="2704075"/>
                  <a:pt x="222840" y="2738774"/>
                </a:cubicBezTo>
                <a:cubicBezTo>
                  <a:pt x="224413" y="2741790"/>
                  <a:pt x="225265" y="2739528"/>
                  <a:pt x="225666" y="2733377"/>
                </a:cubicBezTo>
                <a:lnTo>
                  <a:pt x="225726" y="2719526"/>
                </a:lnTo>
                <a:lnTo>
                  <a:pt x="225511" y="2717835"/>
                </a:lnTo>
                <a:cubicBezTo>
                  <a:pt x="221016" y="2684989"/>
                  <a:pt x="217654" y="2667866"/>
                  <a:pt x="217663" y="2678162"/>
                </a:cubicBezTo>
                <a:close/>
                <a:moveTo>
                  <a:pt x="210259" y="3136925"/>
                </a:moveTo>
                <a:cubicBezTo>
                  <a:pt x="227560" y="3145975"/>
                  <a:pt x="237785" y="3127875"/>
                  <a:pt x="243171" y="3094317"/>
                </a:cubicBezTo>
                <a:lnTo>
                  <a:pt x="245401" y="3072186"/>
                </a:lnTo>
                <a:lnTo>
                  <a:pt x="243160" y="3075246"/>
                </a:lnTo>
                <a:cubicBezTo>
                  <a:pt x="234902" y="3088635"/>
                  <a:pt x="223892" y="3109760"/>
                  <a:pt x="210259" y="3136925"/>
                </a:cubicBezTo>
                <a:close/>
                <a:moveTo>
                  <a:pt x="1278" y="6262259"/>
                </a:moveTo>
                <a:cubicBezTo>
                  <a:pt x="-6188" y="6308073"/>
                  <a:pt x="20543" y="6409876"/>
                  <a:pt x="42539" y="6491286"/>
                </a:cubicBezTo>
                <a:cubicBezTo>
                  <a:pt x="25791" y="6455143"/>
                  <a:pt x="105444" y="6660221"/>
                  <a:pt x="50953" y="6841283"/>
                </a:cubicBezTo>
                <a:lnTo>
                  <a:pt x="60154" y="6887755"/>
                </a:lnTo>
                <a:lnTo>
                  <a:pt x="812434" y="6887755"/>
                </a:lnTo>
                <a:lnTo>
                  <a:pt x="812434" y="0"/>
                </a:lnTo>
                <a:lnTo>
                  <a:pt x="805857" y="27527"/>
                </a:lnTo>
                <a:cubicBezTo>
                  <a:pt x="797529" y="64995"/>
                  <a:pt x="789128" y="108835"/>
                  <a:pt x="788835" y="129774"/>
                </a:cubicBezTo>
                <a:lnTo>
                  <a:pt x="790757" y="138432"/>
                </a:lnTo>
                <a:lnTo>
                  <a:pt x="795293" y="127737"/>
                </a:lnTo>
                <a:cubicBezTo>
                  <a:pt x="808560" y="101300"/>
                  <a:pt x="815637" y="100746"/>
                  <a:pt x="801483" y="132444"/>
                </a:cubicBezTo>
                <a:cubicBezTo>
                  <a:pt x="796765" y="139979"/>
                  <a:pt x="793554" y="142801"/>
                  <a:pt x="791547" y="141995"/>
                </a:cubicBezTo>
                <a:lnTo>
                  <a:pt x="790757" y="138432"/>
                </a:lnTo>
                <a:lnTo>
                  <a:pt x="780519" y="162568"/>
                </a:lnTo>
                <a:cubicBezTo>
                  <a:pt x="759554" y="219886"/>
                  <a:pt x="736495" y="319453"/>
                  <a:pt x="746992" y="446182"/>
                </a:cubicBezTo>
                <a:cubicBezTo>
                  <a:pt x="729173" y="494450"/>
                  <a:pt x="720000" y="520843"/>
                  <a:pt x="715675" y="534413"/>
                </a:cubicBezTo>
                <a:lnTo>
                  <a:pt x="714950" y="537000"/>
                </a:lnTo>
                <a:lnTo>
                  <a:pt x="717497" y="534375"/>
                </a:lnTo>
                <a:cubicBezTo>
                  <a:pt x="717697" y="536644"/>
                  <a:pt x="711706" y="550797"/>
                  <a:pt x="712347" y="546283"/>
                </a:cubicBezTo>
                <a:lnTo>
                  <a:pt x="714950" y="537000"/>
                </a:lnTo>
                <a:lnTo>
                  <a:pt x="714758" y="537197"/>
                </a:lnTo>
                <a:cubicBezTo>
                  <a:pt x="712841" y="540211"/>
                  <a:pt x="709761" y="545679"/>
                  <a:pt x="705043" y="554730"/>
                </a:cubicBezTo>
                <a:cubicBezTo>
                  <a:pt x="688295" y="663387"/>
                  <a:pt x="679881" y="385792"/>
                  <a:pt x="621183" y="771932"/>
                </a:cubicBezTo>
                <a:cubicBezTo>
                  <a:pt x="608602" y="784055"/>
                  <a:pt x="604435" y="1507953"/>
                  <a:pt x="591854" y="1049412"/>
                </a:cubicBezTo>
                <a:cubicBezTo>
                  <a:pt x="575076" y="1034343"/>
                  <a:pt x="566687" y="1018516"/>
                  <a:pt x="562755" y="1007211"/>
                </a:cubicBezTo>
                <a:lnTo>
                  <a:pt x="561591" y="1002279"/>
                </a:lnTo>
                <a:lnTo>
                  <a:pt x="561873" y="1004672"/>
                </a:lnTo>
                <a:cubicBezTo>
                  <a:pt x="562759" y="1025878"/>
                  <a:pt x="560402" y="1075076"/>
                  <a:pt x="541530" y="1170080"/>
                </a:cubicBezTo>
                <a:cubicBezTo>
                  <a:pt x="478625" y="1809683"/>
                  <a:pt x="537323" y="1544211"/>
                  <a:pt x="457670" y="1495944"/>
                </a:cubicBezTo>
                <a:cubicBezTo>
                  <a:pt x="386392" y="1471810"/>
                  <a:pt x="302532" y="1520077"/>
                  <a:pt x="386392" y="1664879"/>
                </a:cubicBezTo>
                <a:cubicBezTo>
                  <a:pt x="285744" y="1809683"/>
                  <a:pt x="331861" y="1918227"/>
                  <a:pt x="361230" y="1809683"/>
                </a:cubicBezTo>
                <a:cubicBezTo>
                  <a:pt x="382185" y="2219841"/>
                  <a:pt x="327694" y="2243975"/>
                  <a:pt x="336068" y="2063032"/>
                </a:cubicBezTo>
                <a:cubicBezTo>
                  <a:pt x="236994" y="2052423"/>
                  <a:pt x="324153" y="2060379"/>
                  <a:pt x="324997" y="2208043"/>
                </a:cubicBezTo>
                <a:lnTo>
                  <a:pt x="319892" y="2272510"/>
                </a:lnTo>
                <a:lnTo>
                  <a:pt x="323096" y="2251549"/>
                </a:lnTo>
                <a:cubicBezTo>
                  <a:pt x="325320" y="2236470"/>
                  <a:pt x="324529" y="2241002"/>
                  <a:pt x="319280" y="2280234"/>
                </a:cubicBezTo>
                <a:lnTo>
                  <a:pt x="319892" y="2272510"/>
                </a:lnTo>
                <a:lnTo>
                  <a:pt x="317678" y="2286993"/>
                </a:lnTo>
                <a:cubicBezTo>
                  <a:pt x="305479" y="2364294"/>
                  <a:pt x="278938" y="2517025"/>
                  <a:pt x="260582" y="2509447"/>
                </a:cubicBezTo>
                <a:cubicBezTo>
                  <a:pt x="216560" y="2464240"/>
                  <a:pt x="224417" y="2629415"/>
                  <a:pt x="225790" y="2704647"/>
                </a:cubicBezTo>
                <a:lnTo>
                  <a:pt x="225726" y="2719526"/>
                </a:lnTo>
                <a:lnTo>
                  <a:pt x="230300" y="2755489"/>
                </a:lnTo>
                <a:cubicBezTo>
                  <a:pt x="240302" y="2839548"/>
                  <a:pt x="251848" y="2970913"/>
                  <a:pt x="247028" y="3056040"/>
                </a:cubicBezTo>
                <a:lnTo>
                  <a:pt x="245401" y="3072186"/>
                </a:lnTo>
                <a:lnTo>
                  <a:pt x="253467" y="3061175"/>
                </a:lnTo>
                <a:cubicBezTo>
                  <a:pt x="267148" y="3048097"/>
                  <a:pt x="263217" y="3088656"/>
                  <a:pt x="239627" y="3209326"/>
                </a:cubicBezTo>
                <a:cubicBezTo>
                  <a:pt x="289951" y="3161059"/>
                  <a:pt x="164142" y="3281726"/>
                  <a:pt x="176723" y="3510941"/>
                </a:cubicBezTo>
                <a:cubicBezTo>
                  <a:pt x="157852" y="3646693"/>
                  <a:pt x="148418" y="3719668"/>
                  <a:pt x="143775" y="3764221"/>
                </a:cubicBezTo>
                <a:lnTo>
                  <a:pt x="140686" y="3799132"/>
                </a:lnTo>
                <a:lnTo>
                  <a:pt x="141529" y="3836669"/>
                </a:lnTo>
                <a:cubicBezTo>
                  <a:pt x="141340" y="3856399"/>
                  <a:pt x="140553" y="3880539"/>
                  <a:pt x="138980" y="3909205"/>
                </a:cubicBezTo>
                <a:cubicBezTo>
                  <a:pt x="141084" y="3848870"/>
                  <a:pt x="137938" y="3839805"/>
                  <a:pt x="140558" y="3800574"/>
                </a:cubicBezTo>
                <a:lnTo>
                  <a:pt x="140686" y="3799132"/>
                </a:lnTo>
                <a:lnTo>
                  <a:pt x="140493" y="3790585"/>
                </a:lnTo>
                <a:cubicBezTo>
                  <a:pt x="135590" y="3724397"/>
                  <a:pt x="115952" y="3812668"/>
                  <a:pt x="122232" y="4029873"/>
                </a:cubicBezTo>
                <a:cubicBezTo>
                  <a:pt x="126399" y="3993615"/>
                  <a:pt x="109651" y="4198696"/>
                  <a:pt x="67701" y="4271096"/>
                </a:cubicBezTo>
                <a:cubicBezTo>
                  <a:pt x="13210" y="4548690"/>
                  <a:pt x="25791" y="4596959"/>
                  <a:pt x="84489" y="4608969"/>
                </a:cubicBezTo>
                <a:cubicBezTo>
                  <a:pt x="73476" y="4821669"/>
                  <a:pt x="70131" y="4952901"/>
                  <a:pt x="70032" y="5025586"/>
                </a:cubicBezTo>
                <a:lnTo>
                  <a:pt x="70424" y="5051421"/>
                </a:lnTo>
                <a:lnTo>
                  <a:pt x="76115" y="5007233"/>
                </a:lnTo>
                <a:cubicBezTo>
                  <a:pt x="78199" y="5085638"/>
                  <a:pt x="72950" y="5127872"/>
                  <a:pt x="70851" y="5079605"/>
                </a:cubicBezTo>
                <a:lnTo>
                  <a:pt x="70424" y="5051421"/>
                </a:lnTo>
                <a:lnTo>
                  <a:pt x="61692" y="5119219"/>
                </a:lnTo>
                <a:cubicBezTo>
                  <a:pt x="54609" y="5217623"/>
                  <a:pt x="68763" y="5278679"/>
                  <a:pt x="97070" y="5332981"/>
                </a:cubicBezTo>
                <a:cubicBezTo>
                  <a:pt x="42539" y="5634597"/>
                  <a:pt x="71908" y="5610460"/>
                  <a:pt x="59327" y="5622585"/>
                </a:cubicBezTo>
                <a:cubicBezTo>
                  <a:pt x="48835" y="5961930"/>
                  <a:pt x="43272" y="6079757"/>
                  <a:pt x="48764" y="6076231"/>
                </a:cubicBezTo>
                <a:lnTo>
                  <a:pt x="51388" y="6067307"/>
                </a:lnTo>
                <a:lnTo>
                  <a:pt x="51961" y="6064243"/>
                </a:lnTo>
                <a:cubicBezTo>
                  <a:pt x="60971" y="6017929"/>
                  <a:pt x="59327" y="6035820"/>
                  <a:pt x="59327" y="6020736"/>
                </a:cubicBezTo>
                <a:cubicBezTo>
                  <a:pt x="80282" y="5598450"/>
                  <a:pt x="109651" y="5936323"/>
                  <a:pt x="71908" y="5960457"/>
                </a:cubicBezTo>
                <a:cubicBezTo>
                  <a:pt x="63524" y="6005694"/>
                  <a:pt x="57497" y="6041129"/>
                  <a:pt x="53434" y="6060354"/>
                </a:cubicBezTo>
                <a:lnTo>
                  <a:pt x="51388" y="6067307"/>
                </a:lnTo>
                <a:lnTo>
                  <a:pt x="45179" y="6100513"/>
                </a:lnTo>
                <a:cubicBezTo>
                  <a:pt x="39674" y="6130866"/>
                  <a:pt x="32072" y="6174601"/>
                  <a:pt x="21584" y="6237938"/>
                </a:cubicBezTo>
                <a:cubicBezTo>
                  <a:pt x="10055" y="6237938"/>
                  <a:pt x="3767" y="6246988"/>
                  <a:pt x="1278" y="626225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44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7AC3F15-7654-4B64-F338-ABB709528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85EBF5-C350-B363-A5F3-B5CED73FCF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72AB7C-6EE8-4815-E1BC-0020B00839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0A6DC-0E06-49D4-8265-BAAE5CB41EE5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920A60-5E85-641B-05CF-5ACCF74EDC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106D56-AB5E-FC72-D43A-D864889DC2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0B16B-7AF5-45CB-9D27-F4DDA6BD1D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176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8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sv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7.svg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7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图片 517">
            <a:extLst>
              <a:ext uri="{FF2B5EF4-FFF2-40B4-BE49-F238E27FC236}">
                <a16:creationId xmlns:a16="http://schemas.microsoft.com/office/drawing/2014/main" id="{8835E672-B6B0-5AAF-D54A-1929DABAE0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60" name="PA_任意多边形 9">
            <a:extLst>
              <a:ext uri="{FF2B5EF4-FFF2-40B4-BE49-F238E27FC236}">
                <a16:creationId xmlns:a16="http://schemas.microsoft.com/office/drawing/2014/main" id="{49EBBB38-58CD-60D4-F910-FF4563CD92B4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-2191390" y="3667669"/>
            <a:ext cx="13490496" cy="1953310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7EAFB1"/>
              </a:gs>
              <a:gs pos="100000">
                <a:srgbClr val="7EAFB1">
                  <a:alpha val="0"/>
                </a:srgbClr>
              </a:gs>
            </a:gsLst>
            <a:lin ang="5400000" scaled="1"/>
          </a:gra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9" name="任意多边形: 形状 1068">
            <a:extLst>
              <a:ext uri="{FF2B5EF4-FFF2-40B4-BE49-F238E27FC236}">
                <a16:creationId xmlns:a16="http://schemas.microsoft.com/office/drawing/2014/main" id="{CD017A3B-6D98-3CA2-7308-6A50740F6051}"/>
              </a:ext>
            </a:extLst>
          </p:cNvPr>
          <p:cNvSpPr/>
          <p:nvPr/>
        </p:nvSpPr>
        <p:spPr>
          <a:xfrm rot="5400000">
            <a:off x="5283564" y="-50433"/>
            <a:ext cx="1624870" cy="12191999"/>
          </a:xfrm>
          <a:custGeom>
            <a:avLst/>
            <a:gdLst>
              <a:gd name="connsiteX0" fmla="*/ 559708 w 1624870"/>
              <a:gd name="connsiteY0" fmla="*/ 1095443 h 12191999"/>
              <a:gd name="connsiteX1" fmla="*/ 560397 w 1624870"/>
              <a:gd name="connsiteY1" fmla="*/ 1093277 h 12191999"/>
              <a:gd name="connsiteX2" fmla="*/ 561591 w 1624870"/>
              <a:gd name="connsiteY2" fmla="*/ 1103419 h 12191999"/>
              <a:gd name="connsiteX3" fmla="*/ 217663 w 1624870"/>
              <a:gd name="connsiteY3" fmla="*/ 2779302 h 12191999"/>
              <a:gd name="connsiteX4" fmla="*/ 225511 w 1624870"/>
              <a:gd name="connsiteY4" fmla="*/ 2818974 h 12191999"/>
              <a:gd name="connsiteX5" fmla="*/ 225726 w 1624870"/>
              <a:gd name="connsiteY5" fmla="*/ 2820666 h 12191999"/>
              <a:gd name="connsiteX6" fmla="*/ 225666 w 1624870"/>
              <a:gd name="connsiteY6" fmla="*/ 2834516 h 12191999"/>
              <a:gd name="connsiteX7" fmla="*/ 222840 w 1624870"/>
              <a:gd name="connsiteY7" fmla="*/ 2839914 h 12191999"/>
              <a:gd name="connsiteX8" fmla="*/ 217663 w 1624870"/>
              <a:gd name="connsiteY8" fmla="*/ 2779302 h 12191999"/>
              <a:gd name="connsiteX9" fmla="*/ 210259 w 1624870"/>
              <a:gd name="connsiteY9" fmla="*/ 3238066 h 12191999"/>
              <a:gd name="connsiteX10" fmla="*/ 243160 w 1624870"/>
              <a:gd name="connsiteY10" fmla="*/ 3176386 h 12191999"/>
              <a:gd name="connsiteX11" fmla="*/ 245401 w 1624870"/>
              <a:gd name="connsiteY11" fmla="*/ 3173326 h 12191999"/>
              <a:gd name="connsiteX12" fmla="*/ 243171 w 1624870"/>
              <a:gd name="connsiteY12" fmla="*/ 3195458 h 12191999"/>
              <a:gd name="connsiteX13" fmla="*/ 210259 w 1624870"/>
              <a:gd name="connsiteY13" fmla="*/ 3238066 h 12191999"/>
              <a:gd name="connsiteX14" fmla="*/ 204117 w 1624870"/>
              <a:gd name="connsiteY14" fmla="*/ 9367944 h 12191999"/>
              <a:gd name="connsiteX15" fmla="*/ 210259 w 1624870"/>
              <a:gd name="connsiteY15" fmla="*/ 9452215 h 12191999"/>
              <a:gd name="connsiteX16" fmla="*/ 205622 w 1624870"/>
              <a:gd name="connsiteY16" fmla="*/ 9397867 h 12191999"/>
              <a:gd name="connsiteX17" fmla="*/ 1278 w 1624870"/>
              <a:gd name="connsiteY17" fmla="*/ 6363399 h 12191999"/>
              <a:gd name="connsiteX18" fmla="*/ 21584 w 1624870"/>
              <a:gd name="connsiteY18" fmla="*/ 6339078 h 12191999"/>
              <a:gd name="connsiteX19" fmla="*/ 45179 w 1624870"/>
              <a:gd name="connsiteY19" fmla="*/ 6201653 h 12191999"/>
              <a:gd name="connsiteX20" fmla="*/ 51388 w 1624870"/>
              <a:gd name="connsiteY20" fmla="*/ 6168447 h 12191999"/>
              <a:gd name="connsiteX21" fmla="*/ 53433 w 1624870"/>
              <a:gd name="connsiteY21" fmla="*/ 6161494 h 12191999"/>
              <a:gd name="connsiteX22" fmla="*/ 71908 w 1624870"/>
              <a:gd name="connsiteY22" fmla="*/ 6061597 h 12191999"/>
              <a:gd name="connsiteX23" fmla="*/ 59327 w 1624870"/>
              <a:gd name="connsiteY23" fmla="*/ 6121875 h 12191999"/>
              <a:gd name="connsiteX24" fmla="*/ 51961 w 1624870"/>
              <a:gd name="connsiteY24" fmla="*/ 6165383 h 12191999"/>
              <a:gd name="connsiteX25" fmla="*/ 51388 w 1624870"/>
              <a:gd name="connsiteY25" fmla="*/ 6168447 h 12191999"/>
              <a:gd name="connsiteX26" fmla="*/ 48763 w 1624870"/>
              <a:gd name="connsiteY26" fmla="*/ 6177371 h 12191999"/>
              <a:gd name="connsiteX27" fmla="*/ 59327 w 1624870"/>
              <a:gd name="connsiteY27" fmla="*/ 5723724 h 12191999"/>
              <a:gd name="connsiteX28" fmla="*/ 97070 w 1624870"/>
              <a:gd name="connsiteY28" fmla="*/ 5434121 h 12191999"/>
              <a:gd name="connsiteX29" fmla="*/ 61691 w 1624870"/>
              <a:gd name="connsiteY29" fmla="*/ 5220359 h 12191999"/>
              <a:gd name="connsiteX30" fmla="*/ 70423 w 1624870"/>
              <a:gd name="connsiteY30" fmla="*/ 5152562 h 12191999"/>
              <a:gd name="connsiteX31" fmla="*/ 70851 w 1624870"/>
              <a:gd name="connsiteY31" fmla="*/ 5180744 h 12191999"/>
              <a:gd name="connsiteX32" fmla="*/ 76115 w 1624870"/>
              <a:gd name="connsiteY32" fmla="*/ 5108373 h 12191999"/>
              <a:gd name="connsiteX33" fmla="*/ 70423 w 1624870"/>
              <a:gd name="connsiteY33" fmla="*/ 5152562 h 12191999"/>
              <a:gd name="connsiteX34" fmla="*/ 70031 w 1624870"/>
              <a:gd name="connsiteY34" fmla="*/ 5126726 h 12191999"/>
              <a:gd name="connsiteX35" fmla="*/ 84489 w 1624870"/>
              <a:gd name="connsiteY35" fmla="*/ 4710109 h 12191999"/>
              <a:gd name="connsiteX36" fmla="*/ 67701 w 1624870"/>
              <a:gd name="connsiteY36" fmla="*/ 4372236 h 12191999"/>
              <a:gd name="connsiteX37" fmla="*/ 122232 w 1624870"/>
              <a:gd name="connsiteY37" fmla="*/ 4131013 h 12191999"/>
              <a:gd name="connsiteX38" fmla="*/ 140493 w 1624870"/>
              <a:gd name="connsiteY38" fmla="*/ 3891725 h 12191999"/>
              <a:gd name="connsiteX39" fmla="*/ 140685 w 1624870"/>
              <a:gd name="connsiteY39" fmla="*/ 3900272 h 12191999"/>
              <a:gd name="connsiteX40" fmla="*/ 140558 w 1624870"/>
              <a:gd name="connsiteY40" fmla="*/ 3901714 h 12191999"/>
              <a:gd name="connsiteX41" fmla="*/ 138980 w 1624870"/>
              <a:gd name="connsiteY41" fmla="*/ 4010345 h 12191999"/>
              <a:gd name="connsiteX42" fmla="*/ 141529 w 1624870"/>
              <a:gd name="connsiteY42" fmla="*/ 3937809 h 12191999"/>
              <a:gd name="connsiteX43" fmla="*/ 140685 w 1624870"/>
              <a:gd name="connsiteY43" fmla="*/ 3900272 h 12191999"/>
              <a:gd name="connsiteX44" fmla="*/ 143775 w 1624870"/>
              <a:gd name="connsiteY44" fmla="*/ 3865361 h 12191999"/>
              <a:gd name="connsiteX45" fmla="*/ 176723 w 1624870"/>
              <a:gd name="connsiteY45" fmla="*/ 3612081 h 12191999"/>
              <a:gd name="connsiteX46" fmla="*/ 239627 w 1624870"/>
              <a:gd name="connsiteY46" fmla="*/ 3310466 h 12191999"/>
              <a:gd name="connsiteX47" fmla="*/ 253467 w 1624870"/>
              <a:gd name="connsiteY47" fmla="*/ 3162314 h 12191999"/>
              <a:gd name="connsiteX48" fmla="*/ 245401 w 1624870"/>
              <a:gd name="connsiteY48" fmla="*/ 3173326 h 12191999"/>
              <a:gd name="connsiteX49" fmla="*/ 247028 w 1624870"/>
              <a:gd name="connsiteY49" fmla="*/ 3157180 h 12191999"/>
              <a:gd name="connsiteX50" fmla="*/ 230300 w 1624870"/>
              <a:gd name="connsiteY50" fmla="*/ 2856629 h 12191999"/>
              <a:gd name="connsiteX51" fmla="*/ 225726 w 1624870"/>
              <a:gd name="connsiteY51" fmla="*/ 2820666 h 12191999"/>
              <a:gd name="connsiteX52" fmla="*/ 225790 w 1624870"/>
              <a:gd name="connsiteY52" fmla="*/ 2805786 h 12191999"/>
              <a:gd name="connsiteX53" fmla="*/ 260582 w 1624870"/>
              <a:gd name="connsiteY53" fmla="*/ 2610587 h 12191999"/>
              <a:gd name="connsiteX54" fmla="*/ 317678 w 1624870"/>
              <a:gd name="connsiteY54" fmla="*/ 2388133 h 12191999"/>
              <a:gd name="connsiteX55" fmla="*/ 319892 w 1624870"/>
              <a:gd name="connsiteY55" fmla="*/ 2373650 h 12191999"/>
              <a:gd name="connsiteX56" fmla="*/ 319280 w 1624870"/>
              <a:gd name="connsiteY56" fmla="*/ 2381373 h 12191999"/>
              <a:gd name="connsiteX57" fmla="*/ 323096 w 1624870"/>
              <a:gd name="connsiteY57" fmla="*/ 2352690 h 12191999"/>
              <a:gd name="connsiteX58" fmla="*/ 319892 w 1624870"/>
              <a:gd name="connsiteY58" fmla="*/ 2373650 h 12191999"/>
              <a:gd name="connsiteX59" fmla="*/ 324997 w 1624870"/>
              <a:gd name="connsiteY59" fmla="*/ 2309182 h 12191999"/>
              <a:gd name="connsiteX60" fmla="*/ 336068 w 1624870"/>
              <a:gd name="connsiteY60" fmla="*/ 2164171 h 12191999"/>
              <a:gd name="connsiteX61" fmla="*/ 361230 w 1624870"/>
              <a:gd name="connsiteY61" fmla="*/ 1910823 h 12191999"/>
              <a:gd name="connsiteX62" fmla="*/ 386392 w 1624870"/>
              <a:gd name="connsiteY62" fmla="*/ 1766019 h 12191999"/>
              <a:gd name="connsiteX63" fmla="*/ 457670 w 1624870"/>
              <a:gd name="connsiteY63" fmla="*/ 1597084 h 12191999"/>
              <a:gd name="connsiteX64" fmla="*/ 541530 w 1624870"/>
              <a:gd name="connsiteY64" fmla="*/ 1271220 h 12191999"/>
              <a:gd name="connsiteX65" fmla="*/ 561873 w 1624870"/>
              <a:gd name="connsiteY65" fmla="*/ 1105812 h 12191999"/>
              <a:gd name="connsiteX66" fmla="*/ 561591 w 1624870"/>
              <a:gd name="connsiteY66" fmla="*/ 1103419 h 12191999"/>
              <a:gd name="connsiteX67" fmla="*/ 562755 w 1624870"/>
              <a:gd name="connsiteY67" fmla="*/ 1108350 h 12191999"/>
              <a:gd name="connsiteX68" fmla="*/ 591854 w 1624870"/>
              <a:gd name="connsiteY68" fmla="*/ 1150552 h 12191999"/>
              <a:gd name="connsiteX69" fmla="*/ 621183 w 1624870"/>
              <a:gd name="connsiteY69" fmla="*/ 873071 h 12191999"/>
              <a:gd name="connsiteX70" fmla="*/ 705043 w 1624870"/>
              <a:gd name="connsiteY70" fmla="*/ 655869 h 12191999"/>
              <a:gd name="connsiteX71" fmla="*/ 714758 w 1624870"/>
              <a:gd name="connsiteY71" fmla="*/ 638336 h 12191999"/>
              <a:gd name="connsiteX72" fmla="*/ 714950 w 1624870"/>
              <a:gd name="connsiteY72" fmla="*/ 638139 h 12191999"/>
              <a:gd name="connsiteX73" fmla="*/ 712347 w 1624870"/>
              <a:gd name="connsiteY73" fmla="*/ 647423 h 12191999"/>
              <a:gd name="connsiteX74" fmla="*/ 717497 w 1624870"/>
              <a:gd name="connsiteY74" fmla="*/ 635514 h 12191999"/>
              <a:gd name="connsiteX75" fmla="*/ 714950 w 1624870"/>
              <a:gd name="connsiteY75" fmla="*/ 638139 h 12191999"/>
              <a:gd name="connsiteX76" fmla="*/ 715675 w 1624870"/>
              <a:gd name="connsiteY76" fmla="*/ 635553 h 12191999"/>
              <a:gd name="connsiteX77" fmla="*/ 746992 w 1624870"/>
              <a:gd name="connsiteY77" fmla="*/ 547323 h 12191999"/>
              <a:gd name="connsiteX78" fmla="*/ 780519 w 1624870"/>
              <a:gd name="connsiteY78" fmla="*/ 263709 h 12191999"/>
              <a:gd name="connsiteX79" fmla="*/ 790757 w 1624870"/>
              <a:gd name="connsiteY79" fmla="*/ 239572 h 12191999"/>
              <a:gd name="connsiteX80" fmla="*/ 791547 w 1624870"/>
              <a:gd name="connsiteY80" fmla="*/ 243135 h 12191999"/>
              <a:gd name="connsiteX81" fmla="*/ 801483 w 1624870"/>
              <a:gd name="connsiteY81" fmla="*/ 233584 h 12191999"/>
              <a:gd name="connsiteX82" fmla="*/ 795293 w 1624870"/>
              <a:gd name="connsiteY82" fmla="*/ 228877 h 12191999"/>
              <a:gd name="connsiteX83" fmla="*/ 790757 w 1624870"/>
              <a:gd name="connsiteY83" fmla="*/ 239572 h 12191999"/>
              <a:gd name="connsiteX84" fmla="*/ 788835 w 1624870"/>
              <a:gd name="connsiteY84" fmla="*/ 230913 h 12191999"/>
              <a:gd name="connsiteX85" fmla="*/ 822438 w 1624870"/>
              <a:gd name="connsiteY85" fmla="*/ 64649 h 12191999"/>
              <a:gd name="connsiteX86" fmla="*/ 828960 w 1624870"/>
              <a:gd name="connsiteY86" fmla="*/ 0 h 12191999"/>
              <a:gd name="connsiteX87" fmla="*/ 1624870 w 1624870"/>
              <a:gd name="connsiteY87" fmla="*/ 0 h 12191999"/>
              <a:gd name="connsiteX88" fmla="*/ 1624869 w 1624870"/>
              <a:gd name="connsiteY88" fmla="*/ 12191999 h 12191999"/>
              <a:gd name="connsiteX89" fmla="*/ 874301 w 1624870"/>
              <a:gd name="connsiteY89" fmla="*/ 12191999 h 12191999"/>
              <a:gd name="connsiteX90" fmla="*/ 873517 w 1624870"/>
              <a:gd name="connsiteY90" fmla="*/ 12187907 h 12191999"/>
              <a:gd name="connsiteX91" fmla="*/ 872120 w 1624870"/>
              <a:gd name="connsiteY91" fmla="*/ 12190258 h 12191999"/>
              <a:gd name="connsiteX92" fmla="*/ 871956 w 1624870"/>
              <a:gd name="connsiteY92" fmla="*/ 12191999 h 12191999"/>
              <a:gd name="connsiteX93" fmla="*/ 824778 w 1624870"/>
              <a:gd name="connsiteY93" fmla="*/ 12191999 h 12191999"/>
              <a:gd name="connsiteX94" fmla="*/ 823721 w 1624870"/>
              <a:gd name="connsiteY94" fmla="*/ 12187570 h 12191999"/>
              <a:gd name="connsiteX95" fmla="*/ 793109 w 1624870"/>
              <a:gd name="connsiteY95" fmla="*/ 12022290 h 12191999"/>
              <a:gd name="connsiteX96" fmla="*/ 721830 w 1624870"/>
              <a:gd name="connsiteY96" fmla="*/ 11805085 h 12191999"/>
              <a:gd name="connsiteX97" fmla="*/ 706312 w 1624870"/>
              <a:gd name="connsiteY97" fmla="*/ 11665682 h 12191999"/>
              <a:gd name="connsiteX98" fmla="*/ 704309 w 1624870"/>
              <a:gd name="connsiteY98" fmla="*/ 11635127 h 12191999"/>
              <a:gd name="connsiteX99" fmla="*/ 705043 w 1624870"/>
              <a:gd name="connsiteY99" fmla="*/ 11636150 h 12191999"/>
              <a:gd name="connsiteX100" fmla="*/ 699149 w 1624870"/>
              <a:gd name="connsiteY100" fmla="*/ 11556402 h 12191999"/>
              <a:gd name="connsiteX101" fmla="*/ 704309 w 1624870"/>
              <a:gd name="connsiteY101" fmla="*/ 11635127 h 12191999"/>
              <a:gd name="connsiteX102" fmla="*/ 693339 w 1624870"/>
              <a:gd name="connsiteY102" fmla="*/ 11619841 h 12191999"/>
              <a:gd name="connsiteX103" fmla="*/ 612809 w 1624870"/>
              <a:gd name="connsiteY103" fmla="*/ 11394811 h 12191999"/>
              <a:gd name="connsiteX104" fmla="*/ 554111 w 1624870"/>
              <a:gd name="connsiteY104" fmla="*/ 11189731 h 12191999"/>
              <a:gd name="connsiteX105" fmla="*/ 533156 w 1624870"/>
              <a:gd name="connsiteY105" fmla="*/ 11008672 h 12191999"/>
              <a:gd name="connsiteX106" fmla="*/ 457670 w 1624870"/>
              <a:gd name="connsiteY106" fmla="*/ 10682923 h 12191999"/>
              <a:gd name="connsiteX107" fmla="*/ 407347 w 1624870"/>
              <a:gd name="connsiteY107" fmla="*/ 10393318 h 12191999"/>
              <a:gd name="connsiteX108" fmla="*/ 415839 w 1624870"/>
              <a:gd name="connsiteY108" fmla="*/ 10402512 h 12191999"/>
              <a:gd name="connsiteX109" fmla="*/ 418553 w 1624870"/>
              <a:gd name="connsiteY109" fmla="*/ 10415435 h 12191999"/>
              <a:gd name="connsiteX110" fmla="*/ 438079 w 1624870"/>
              <a:gd name="connsiteY110" fmla="*/ 10426591 h 12191999"/>
              <a:gd name="connsiteX111" fmla="*/ 415839 w 1624870"/>
              <a:gd name="connsiteY111" fmla="*/ 10402512 h 12191999"/>
              <a:gd name="connsiteX112" fmla="*/ 399609 w 1624870"/>
              <a:gd name="connsiteY112" fmla="*/ 10325241 h 12191999"/>
              <a:gd name="connsiteX113" fmla="*/ 382185 w 1624870"/>
              <a:gd name="connsiteY113" fmla="*/ 10188240 h 12191999"/>
              <a:gd name="connsiteX114" fmla="*/ 319280 w 1624870"/>
              <a:gd name="connsiteY114" fmla="*/ 9886510 h 12191999"/>
              <a:gd name="connsiteX115" fmla="*/ 210259 w 1624870"/>
              <a:gd name="connsiteY115" fmla="*/ 9500485 h 12191999"/>
              <a:gd name="connsiteX116" fmla="*/ 203784 w 1624870"/>
              <a:gd name="connsiteY116" fmla="*/ 9361337 h 12191999"/>
              <a:gd name="connsiteX117" fmla="*/ 204117 w 1624870"/>
              <a:gd name="connsiteY117" fmla="*/ 9367944 h 12191999"/>
              <a:gd name="connsiteX118" fmla="*/ 200638 w 1624870"/>
              <a:gd name="connsiteY118" fmla="*/ 9320218 h 12191999"/>
              <a:gd name="connsiteX119" fmla="*/ 210259 w 1624870"/>
              <a:gd name="connsiteY119" fmla="*/ 9029820 h 12191999"/>
              <a:gd name="connsiteX120" fmla="*/ 227046 w 1624870"/>
              <a:gd name="connsiteY120" fmla="*/ 8981550 h 12191999"/>
              <a:gd name="connsiteX121" fmla="*/ 197717 w 1624870"/>
              <a:gd name="connsiteY121" fmla="*/ 8643680 h 12191999"/>
              <a:gd name="connsiteX122" fmla="*/ 151561 w 1624870"/>
              <a:gd name="connsiteY122" fmla="*/ 8414466 h 12191999"/>
              <a:gd name="connsiteX123" fmla="*/ 130606 w 1624870"/>
              <a:gd name="connsiteY123" fmla="*/ 8112851 h 12191999"/>
              <a:gd name="connsiteX124" fmla="*/ 143187 w 1624870"/>
              <a:gd name="connsiteY124" fmla="*/ 7714587 h 12191999"/>
              <a:gd name="connsiteX125" fmla="*/ 97070 w 1624870"/>
              <a:gd name="connsiteY125" fmla="*/ 7557774 h 12191999"/>
              <a:gd name="connsiteX126" fmla="*/ 76115 w 1624870"/>
              <a:gd name="connsiteY126" fmla="*/ 7135491 h 12191999"/>
              <a:gd name="connsiteX127" fmla="*/ 50953 w 1624870"/>
              <a:gd name="connsiteY127" fmla="*/ 6942423 h 12191999"/>
              <a:gd name="connsiteX128" fmla="*/ 42539 w 1624870"/>
              <a:gd name="connsiteY128" fmla="*/ 6592425 h 12191999"/>
              <a:gd name="connsiteX129" fmla="*/ 1278 w 1624870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624870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9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6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69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6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4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2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4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7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7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2" y="5379819"/>
                  <a:pt x="54609" y="5318762"/>
                  <a:pt x="61691" y="5220359"/>
                </a:cubicBezTo>
                <a:lnTo>
                  <a:pt x="70423" y="5152562"/>
                </a:lnTo>
                <a:lnTo>
                  <a:pt x="70851" y="5180744"/>
                </a:lnTo>
                <a:cubicBezTo>
                  <a:pt x="72949" y="5229012"/>
                  <a:pt x="78198" y="5186778"/>
                  <a:pt x="76115" y="5108373"/>
                </a:cubicBezTo>
                <a:lnTo>
                  <a:pt x="70423" y="5152562"/>
                </a:lnTo>
                <a:lnTo>
                  <a:pt x="70031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8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6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6"/>
                </a:lnTo>
                <a:lnTo>
                  <a:pt x="225790" y="2805786"/>
                </a:lnTo>
                <a:cubicBezTo>
                  <a:pt x="224417" y="2730554"/>
                  <a:pt x="216559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50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50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3" y="1105812"/>
                </a:cubicBezTo>
                <a:lnTo>
                  <a:pt x="561591" y="1103419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0" y="0"/>
                </a:lnTo>
                <a:lnTo>
                  <a:pt x="1624870" y="0"/>
                </a:lnTo>
                <a:lnTo>
                  <a:pt x="1624869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3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4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15D26CF-3DD0-F47E-E44D-EAC0B3583393}"/>
              </a:ext>
            </a:extLst>
          </p:cNvPr>
          <p:cNvSpPr/>
          <p:nvPr/>
        </p:nvSpPr>
        <p:spPr>
          <a:xfrm>
            <a:off x="1041400" y="1154228"/>
            <a:ext cx="10109200" cy="3199552"/>
          </a:xfrm>
          <a:custGeom>
            <a:avLst/>
            <a:gdLst>
              <a:gd name="connsiteX0" fmla="*/ 4772772 w 9545544"/>
              <a:gd name="connsiteY0" fmla="*/ 0 h 3021157"/>
              <a:gd name="connsiteX1" fmla="*/ 9355647 w 9545544"/>
              <a:gd name="connsiteY1" fmla="*/ 807197 h 3021157"/>
              <a:gd name="connsiteX2" fmla="*/ 9545544 w 9545544"/>
              <a:gd name="connsiteY2" fmla="*/ 894436 h 3021157"/>
              <a:gd name="connsiteX3" fmla="*/ 8891024 w 9545544"/>
              <a:gd name="connsiteY3" fmla="*/ 3021157 h 3021157"/>
              <a:gd name="connsiteX4" fmla="*/ 8810425 w 9545544"/>
              <a:gd name="connsiteY4" fmla="*/ 2991744 h 3021157"/>
              <a:gd name="connsiteX5" fmla="*/ 4772772 w 9545544"/>
              <a:gd name="connsiteY5" fmla="*/ 2395771 h 3021157"/>
              <a:gd name="connsiteX6" fmla="*/ 735119 w 9545544"/>
              <a:gd name="connsiteY6" fmla="*/ 2991744 h 3021157"/>
              <a:gd name="connsiteX7" fmla="*/ 654520 w 9545544"/>
              <a:gd name="connsiteY7" fmla="*/ 3021157 h 3021157"/>
              <a:gd name="connsiteX8" fmla="*/ 0 w 9545544"/>
              <a:gd name="connsiteY8" fmla="*/ 894436 h 3021157"/>
              <a:gd name="connsiteX9" fmla="*/ 189897 w 9545544"/>
              <a:gd name="connsiteY9" fmla="*/ 807197 h 3021157"/>
              <a:gd name="connsiteX10" fmla="*/ 4772772 w 9545544"/>
              <a:gd name="connsiteY10" fmla="*/ 0 h 3021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45544" h="3021157">
                <a:moveTo>
                  <a:pt x="4772772" y="0"/>
                </a:moveTo>
                <a:cubicBezTo>
                  <a:pt x="6589292" y="0"/>
                  <a:pt x="8223095" y="311318"/>
                  <a:pt x="9355647" y="807197"/>
                </a:cubicBezTo>
                <a:lnTo>
                  <a:pt x="9545544" y="894436"/>
                </a:lnTo>
                <a:lnTo>
                  <a:pt x="8891024" y="3021157"/>
                </a:lnTo>
                <a:lnTo>
                  <a:pt x="8810425" y="2991744"/>
                </a:lnTo>
                <a:cubicBezTo>
                  <a:pt x="7726400" y="2620310"/>
                  <a:pt x="6315477" y="2395771"/>
                  <a:pt x="4772772" y="2395771"/>
                </a:cubicBezTo>
                <a:cubicBezTo>
                  <a:pt x="3230067" y="2395771"/>
                  <a:pt x="1819144" y="2620310"/>
                  <a:pt x="735119" y="2991744"/>
                </a:cubicBezTo>
                <a:lnTo>
                  <a:pt x="654520" y="3021157"/>
                </a:lnTo>
                <a:lnTo>
                  <a:pt x="0" y="894436"/>
                </a:lnTo>
                <a:lnTo>
                  <a:pt x="189897" y="807197"/>
                </a:lnTo>
                <a:cubicBezTo>
                  <a:pt x="1322449" y="311318"/>
                  <a:pt x="2956252" y="0"/>
                  <a:pt x="4772772" y="0"/>
                </a:cubicBezTo>
                <a:close/>
              </a:path>
            </a:pathLst>
          </a:custGeom>
          <a:noFill/>
          <a:ln>
            <a:solidFill>
              <a:srgbClr val="7EAFB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1BD330A-DC3F-0E30-D57D-F072FD23FE06}"/>
              </a:ext>
            </a:extLst>
          </p:cNvPr>
          <p:cNvSpPr/>
          <p:nvPr/>
        </p:nvSpPr>
        <p:spPr>
          <a:xfrm>
            <a:off x="1323228" y="893449"/>
            <a:ext cx="9545544" cy="3021157"/>
          </a:xfrm>
          <a:custGeom>
            <a:avLst/>
            <a:gdLst>
              <a:gd name="connsiteX0" fmla="*/ 4772772 w 9545544"/>
              <a:gd name="connsiteY0" fmla="*/ 0 h 3021157"/>
              <a:gd name="connsiteX1" fmla="*/ 9355647 w 9545544"/>
              <a:gd name="connsiteY1" fmla="*/ 807197 h 3021157"/>
              <a:gd name="connsiteX2" fmla="*/ 9545544 w 9545544"/>
              <a:gd name="connsiteY2" fmla="*/ 894436 h 3021157"/>
              <a:gd name="connsiteX3" fmla="*/ 8891024 w 9545544"/>
              <a:gd name="connsiteY3" fmla="*/ 3021157 h 3021157"/>
              <a:gd name="connsiteX4" fmla="*/ 8810425 w 9545544"/>
              <a:gd name="connsiteY4" fmla="*/ 2991744 h 3021157"/>
              <a:gd name="connsiteX5" fmla="*/ 4772772 w 9545544"/>
              <a:gd name="connsiteY5" fmla="*/ 2395771 h 3021157"/>
              <a:gd name="connsiteX6" fmla="*/ 735119 w 9545544"/>
              <a:gd name="connsiteY6" fmla="*/ 2991744 h 3021157"/>
              <a:gd name="connsiteX7" fmla="*/ 654520 w 9545544"/>
              <a:gd name="connsiteY7" fmla="*/ 3021157 h 3021157"/>
              <a:gd name="connsiteX8" fmla="*/ 0 w 9545544"/>
              <a:gd name="connsiteY8" fmla="*/ 894436 h 3021157"/>
              <a:gd name="connsiteX9" fmla="*/ 189897 w 9545544"/>
              <a:gd name="connsiteY9" fmla="*/ 807197 h 3021157"/>
              <a:gd name="connsiteX10" fmla="*/ 4772772 w 9545544"/>
              <a:gd name="connsiteY10" fmla="*/ 0 h 3021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45544" h="3021157">
                <a:moveTo>
                  <a:pt x="4772772" y="0"/>
                </a:moveTo>
                <a:cubicBezTo>
                  <a:pt x="6589292" y="0"/>
                  <a:pt x="8223095" y="311318"/>
                  <a:pt x="9355647" y="807197"/>
                </a:cubicBezTo>
                <a:lnTo>
                  <a:pt x="9545544" y="894436"/>
                </a:lnTo>
                <a:lnTo>
                  <a:pt x="8891024" y="3021157"/>
                </a:lnTo>
                <a:lnTo>
                  <a:pt x="8810425" y="2991744"/>
                </a:lnTo>
                <a:cubicBezTo>
                  <a:pt x="7726400" y="2620310"/>
                  <a:pt x="6315477" y="2395771"/>
                  <a:pt x="4772772" y="2395771"/>
                </a:cubicBezTo>
                <a:cubicBezTo>
                  <a:pt x="3230067" y="2395771"/>
                  <a:pt x="1819144" y="2620310"/>
                  <a:pt x="735119" y="2991744"/>
                </a:cubicBezTo>
                <a:lnTo>
                  <a:pt x="654520" y="3021157"/>
                </a:lnTo>
                <a:lnTo>
                  <a:pt x="0" y="894436"/>
                </a:lnTo>
                <a:lnTo>
                  <a:pt x="189897" y="807197"/>
                </a:lnTo>
                <a:cubicBezTo>
                  <a:pt x="1322449" y="311318"/>
                  <a:pt x="2956252" y="0"/>
                  <a:pt x="4772772" y="0"/>
                </a:cubicBezTo>
                <a:close/>
              </a:path>
            </a:pathLst>
          </a:custGeom>
          <a:solidFill>
            <a:srgbClr val="7EAFB1"/>
          </a:solidFill>
          <a:ln>
            <a:solidFill>
              <a:srgbClr val="7EAFB1"/>
            </a:solidFill>
          </a:ln>
          <a:effectLst>
            <a:outerShdw blurRad="50800" dist="63500" dir="5400000" algn="t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921E5B-6A30-25C5-C339-3B56936DE6F6}"/>
              </a:ext>
            </a:extLst>
          </p:cNvPr>
          <p:cNvSpPr txBox="1"/>
          <p:nvPr/>
        </p:nvSpPr>
        <p:spPr>
          <a:xfrm>
            <a:off x="3394780" y="1459011"/>
            <a:ext cx="54024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小清新商务汇报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15AD7F-8A7C-F7E5-68DB-B4AF2540B90B}"/>
              </a:ext>
            </a:extLst>
          </p:cNvPr>
          <p:cNvSpPr txBox="1"/>
          <p:nvPr/>
        </p:nvSpPr>
        <p:spPr>
          <a:xfrm>
            <a:off x="3568700" y="2541810"/>
            <a:ext cx="5054600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81888A8-7AB2-AE81-257A-7146F74218A5}"/>
              </a:ext>
            </a:extLst>
          </p:cNvPr>
          <p:cNvGrpSpPr/>
          <p:nvPr/>
        </p:nvGrpSpPr>
        <p:grpSpPr>
          <a:xfrm>
            <a:off x="3891456" y="4038146"/>
            <a:ext cx="4409087" cy="352553"/>
            <a:chOff x="4289813" y="5854702"/>
            <a:chExt cx="2380164" cy="35255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8A8F810-312D-E7A8-6E89-B4BF75741670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5B4273A-6858-B2C1-603C-AE6976F12CC6}"/>
                </a:ext>
              </a:extLst>
            </p:cNvPr>
            <p:cNvSpPr txBox="1"/>
            <p:nvPr/>
          </p:nvSpPr>
          <p:spPr>
            <a:xfrm>
              <a:off x="5576268" y="5854702"/>
              <a:ext cx="10937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2023.05.17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067" name="任意多边形: 形状 1066">
            <a:extLst>
              <a:ext uri="{FF2B5EF4-FFF2-40B4-BE49-F238E27FC236}">
                <a16:creationId xmlns:a16="http://schemas.microsoft.com/office/drawing/2014/main" id="{DD384918-8D26-4FB5-36C6-8E8FA5D24C24}"/>
              </a:ext>
            </a:extLst>
          </p:cNvPr>
          <p:cNvSpPr/>
          <p:nvPr/>
        </p:nvSpPr>
        <p:spPr>
          <a:xfrm rot="5400000">
            <a:off x="5621345" y="287348"/>
            <a:ext cx="949308" cy="12191999"/>
          </a:xfrm>
          <a:custGeom>
            <a:avLst/>
            <a:gdLst>
              <a:gd name="connsiteX0" fmla="*/ 559708 w 949308"/>
              <a:gd name="connsiteY0" fmla="*/ 1095443 h 12191999"/>
              <a:gd name="connsiteX1" fmla="*/ 560397 w 949308"/>
              <a:gd name="connsiteY1" fmla="*/ 1093277 h 12191999"/>
              <a:gd name="connsiteX2" fmla="*/ 561591 w 949308"/>
              <a:gd name="connsiteY2" fmla="*/ 1103418 h 12191999"/>
              <a:gd name="connsiteX3" fmla="*/ 217663 w 949308"/>
              <a:gd name="connsiteY3" fmla="*/ 2779302 h 12191999"/>
              <a:gd name="connsiteX4" fmla="*/ 225511 w 949308"/>
              <a:gd name="connsiteY4" fmla="*/ 2818974 h 12191999"/>
              <a:gd name="connsiteX5" fmla="*/ 225726 w 949308"/>
              <a:gd name="connsiteY5" fmla="*/ 2820665 h 12191999"/>
              <a:gd name="connsiteX6" fmla="*/ 225666 w 949308"/>
              <a:gd name="connsiteY6" fmla="*/ 2834516 h 12191999"/>
              <a:gd name="connsiteX7" fmla="*/ 222840 w 949308"/>
              <a:gd name="connsiteY7" fmla="*/ 2839914 h 12191999"/>
              <a:gd name="connsiteX8" fmla="*/ 217663 w 949308"/>
              <a:gd name="connsiteY8" fmla="*/ 2779302 h 12191999"/>
              <a:gd name="connsiteX9" fmla="*/ 210259 w 949308"/>
              <a:gd name="connsiteY9" fmla="*/ 3238066 h 12191999"/>
              <a:gd name="connsiteX10" fmla="*/ 243160 w 949308"/>
              <a:gd name="connsiteY10" fmla="*/ 3176386 h 12191999"/>
              <a:gd name="connsiteX11" fmla="*/ 245401 w 949308"/>
              <a:gd name="connsiteY11" fmla="*/ 3173327 h 12191999"/>
              <a:gd name="connsiteX12" fmla="*/ 243171 w 949308"/>
              <a:gd name="connsiteY12" fmla="*/ 3195458 h 12191999"/>
              <a:gd name="connsiteX13" fmla="*/ 210259 w 949308"/>
              <a:gd name="connsiteY13" fmla="*/ 3238066 h 12191999"/>
              <a:gd name="connsiteX14" fmla="*/ 204117 w 949308"/>
              <a:gd name="connsiteY14" fmla="*/ 9367945 h 12191999"/>
              <a:gd name="connsiteX15" fmla="*/ 210259 w 949308"/>
              <a:gd name="connsiteY15" fmla="*/ 9452215 h 12191999"/>
              <a:gd name="connsiteX16" fmla="*/ 205623 w 949308"/>
              <a:gd name="connsiteY16" fmla="*/ 9397867 h 12191999"/>
              <a:gd name="connsiteX17" fmla="*/ 1278 w 949308"/>
              <a:gd name="connsiteY17" fmla="*/ 6363399 h 12191999"/>
              <a:gd name="connsiteX18" fmla="*/ 21584 w 949308"/>
              <a:gd name="connsiteY18" fmla="*/ 6339078 h 12191999"/>
              <a:gd name="connsiteX19" fmla="*/ 45179 w 949308"/>
              <a:gd name="connsiteY19" fmla="*/ 6201653 h 12191999"/>
              <a:gd name="connsiteX20" fmla="*/ 51388 w 949308"/>
              <a:gd name="connsiteY20" fmla="*/ 6168446 h 12191999"/>
              <a:gd name="connsiteX21" fmla="*/ 53433 w 949308"/>
              <a:gd name="connsiteY21" fmla="*/ 6161494 h 12191999"/>
              <a:gd name="connsiteX22" fmla="*/ 71908 w 949308"/>
              <a:gd name="connsiteY22" fmla="*/ 6061597 h 12191999"/>
              <a:gd name="connsiteX23" fmla="*/ 59327 w 949308"/>
              <a:gd name="connsiteY23" fmla="*/ 6121875 h 12191999"/>
              <a:gd name="connsiteX24" fmla="*/ 51961 w 949308"/>
              <a:gd name="connsiteY24" fmla="*/ 6165383 h 12191999"/>
              <a:gd name="connsiteX25" fmla="*/ 51388 w 949308"/>
              <a:gd name="connsiteY25" fmla="*/ 6168446 h 12191999"/>
              <a:gd name="connsiteX26" fmla="*/ 48763 w 949308"/>
              <a:gd name="connsiteY26" fmla="*/ 6177371 h 12191999"/>
              <a:gd name="connsiteX27" fmla="*/ 59327 w 949308"/>
              <a:gd name="connsiteY27" fmla="*/ 5723724 h 12191999"/>
              <a:gd name="connsiteX28" fmla="*/ 97070 w 949308"/>
              <a:gd name="connsiteY28" fmla="*/ 5434121 h 12191999"/>
              <a:gd name="connsiteX29" fmla="*/ 61691 w 949308"/>
              <a:gd name="connsiteY29" fmla="*/ 5220359 h 12191999"/>
              <a:gd name="connsiteX30" fmla="*/ 70424 w 949308"/>
              <a:gd name="connsiteY30" fmla="*/ 5152560 h 12191999"/>
              <a:gd name="connsiteX31" fmla="*/ 70851 w 949308"/>
              <a:gd name="connsiteY31" fmla="*/ 5180744 h 12191999"/>
              <a:gd name="connsiteX32" fmla="*/ 76115 w 949308"/>
              <a:gd name="connsiteY32" fmla="*/ 5108373 h 12191999"/>
              <a:gd name="connsiteX33" fmla="*/ 70424 w 949308"/>
              <a:gd name="connsiteY33" fmla="*/ 5152560 h 12191999"/>
              <a:gd name="connsiteX34" fmla="*/ 70032 w 949308"/>
              <a:gd name="connsiteY34" fmla="*/ 5126726 h 12191999"/>
              <a:gd name="connsiteX35" fmla="*/ 84489 w 949308"/>
              <a:gd name="connsiteY35" fmla="*/ 4710109 h 12191999"/>
              <a:gd name="connsiteX36" fmla="*/ 67701 w 949308"/>
              <a:gd name="connsiteY36" fmla="*/ 4372236 h 12191999"/>
              <a:gd name="connsiteX37" fmla="*/ 122232 w 949308"/>
              <a:gd name="connsiteY37" fmla="*/ 4131013 h 12191999"/>
              <a:gd name="connsiteX38" fmla="*/ 140493 w 949308"/>
              <a:gd name="connsiteY38" fmla="*/ 3891725 h 12191999"/>
              <a:gd name="connsiteX39" fmla="*/ 140685 w 949308"/>
              <a:gd name="connsiteY39" fmla="*/ 3900272 h 12191999"/>
              <a:gd name="connsiteX40" fmla="*/ 140558 w 949308"/>
              <a:gd name="connsiteY40" fmla="*/ 3901714 h 12191999"/>
              <a:gd name="connsiteX41" fmla="*/ 138980 w 949308"/>
              <a:gd name="connsiteY41" fmla="*/ 4010345 h 12191999"/>
              <a:gd name="connsiteX42" fmla="*/ 141529 w 949308"/>
              <a:gd name="connsiteY42" fmla="*/ 3937809 h 12191999"/>
              <a:gd name="connsiteX43" fmla="*/ 140685 w 949308"/>
              <a:gd name="connsiteY43" fmla="*/ 3900272 h 12191999"/>
              <a:gd name="connsiteX44" fmla="*/ 143775 w 949308"/>
              <a:gd name="connsiteY44" fmla="*/ 3865361 h 12191999"/>
              <a:gd name="connsiteX45" fmla="*/ 176723 w 949308"/>
              <a:gd name="connsiteY45" fmla="*/ 3612081 h 12191999"/>
              <a:gd name="connsiteX46" fmla="*/ 239627 w 949308"/>
              <a:gd name="connsiteY46" fmla="*/ 3310466 h 12191999"/>
              <a:gd name="connsiteX47" fmla="*/ 253467 w 949308"/>
              <a:gd name="connsiteY47" fmla="*/ 3162314 h 12191999"/>
              <a:gd name="connsiteX48" fmla="*/ 245401 w 949308"/>
              <a:gd name="connsiteY48" fmla="*/ 3173327 h 12191999"/>
              <a:gd name="connsiteX49" fmla="*/ 247028 w 949308"/>
              <a:gd name="connsiteY49" fmla="*/ 3157180 h 12191999"/>
              <a:gd name="connsiteX50" fmla="*/ 230300 w 949308"/>
              <a:gd name="connsiteY50" fmla="*/ 2856629 h 12191999"/>
              <a:gd name="connsiteX51" fmla="*/ 225726 w 949308"/>
              <a:gd name="connsiteY51" fmla="*/ 2820665 h 12191999"/>
              <a:gd name="connsiteX52" fmla="*/ 225790 w 949308"/>
              <a:gd name="connsiteY52" fmla="*/ 2805786 h 12191999"/>
              <a:gd name="connsiteX53" fmla="*/ 260582 w 949308"/>
              <a:gd name="connsiteY53" fmla="*/ 2610587 h 12191999"/>
              <a:gd name="connsiteX54" fmla="*/ 317678 w 949308"/>
              <a:gd name="connsiteY54" fmla="*/ 2388133 h 12191999"/>
              <a:gd name="connsiteX55" fmla="*/ 319892 w 949308"/>
              <a:gd name="connsiteY55" fmla="*/ 2373649 h 12191999"/>
              <a:gd name="connsiteX56" fmla="*/ 319280 w 949308"/>
              <a:gd name="connsiteY56" fmla="*/ 2381373 h 12191999"/>
              <a:gd name="connsiteX57" fmla="*/ 323096 w 949308"/>
              <a:gd name="connsiteY57" fmla="*/ 2352690 h 12191999"/>
              <a:gd name="connsiteX58" fmla="*/ 319892 w 949308"/>
              <a:gd name="connsiteY58" fmla="*/ 2373649 h 12191999"/>
              <a:gd name="connsiteX59" fmla="*/ 324997 w 949308"/>
              <a:gd name="connsiteY59" fmla="*/ 2309182 h 12191999"/>
              <a:gd name="connsiteX60" fmla="*/ 336068 w 949308"/>
              <a:gd name="connsiteY60" fmla="*/ 2164171 h 12191999"/>
              <a:gd name="connsiteX61" fmla="*/ 361230 w 949308"/>
              <a:gd name="connsiteY61" fmla="*/ 1910823 h 12191999"/>
              <a:gd name="connsiteX62" fmla="*/ 386392 w 949308"/>
              <a:gd name="connsiteY62" fmla="*/ 1766019 h 12191999"/>
              <a:gd name="connsiteX63" fmla="*/ 457670 w 949308"/>
              <a:gd name="connsiteY63" fmla="*/ 1597084 h 12191999"/>
              <a:gd name="connsiteX64" fmla="*/ 541530 w 949308"/>
              <a:gd name="connsiteY64" fmla="*/ 1271220 h 12191999"/>
              <a:gd name="connsiteX65" fmla="*/ 561872 w 949308"/>
              <a:gd name="connsiteY65" fmla="*/ 1105812 h 12191999"/>
              <a:gd name="connsiteX66" fmla="*/ 561591 w 949308"/>
              <a:gd name="connsiteY66" fmla="*/ 1103418 h 12191999"/>
              <a:gd name="connsiteX67" fmla="*/ 562755 w 949308"/>
              <a:gd name="connsiteY67" fmla="*/ 1108350 h 12191999"/>
              <a:gd name="connsiteX68" fmla="*/ 591854 w 949308"/>
              <a:gd name="connsiteY68" fmla="*/ 1150552 h 12191999"/>
              <a:gd name="connsiteX69" fmla="*/ 621183 w 949308"/>
              <a:gd name="connsiteY69" fmla="*/ 873071 h 12191999"/>
              <a:gd name="connsiteX70" fmla="*/ 705043 w 949308"/>
              <a:gd name="connsiteY70" fmla="*/ 655869 h 12191999"/>
              <a:gd name="connsiteX71" fmla="*/ 714758 w 949308"/>
              <a:gd name="connsiteY71" fmla="*/ 638336 h 12191999"/>
              <a:gd name="connsiteX72" fmla="*/ 714950 w 949308"/>
              <a:gd name="connsiteY72" fmla="*/ 638139 h 12191999"/>
              <a:gd name="connsiteX73" fmla="*/ 712347 w 949308"/>
              <a:gd name="connsiteY73" fmla="*/ 647423 h 12191999"/>
              <a:gd name="connsiteX74" fmla="*/ 717497 w 949308"/>
              <a:gd name="connsiteY74" fmla="*/ 635514 h 12191999"/>
              <a:gd name="connsiteX75" fmla="*/ 714950 w 949308"/>
              <a:gd name="connsiteY75" fmla="*/ 638139 h 12191999"/>
              <a:gd name="connsiteX76" fmla="*/ 715675 w 949308"/>
              <a:gd name="connsiteY76" fmla="*/ 635553 h 12191999"/>
              <a:gd name="connsiteX77" fmla="*/ 746992 w 949308"/>
              <a:gd name="connsiteY77" fmla="*/ 547323 h 12191999"/>
              <a:gd name="connsiteX78" fmla="*/ 780519 w 949308"/>
              <a:gd name="connsiteY78" fmla="*/ 263709 h 12191999"/>
              <a:gd name="connsiteX79" fmla="*/ 790757 w 949308"/>
              <a:gd name="connsiteY79" fmla="*/ 239572 h 12191999"/>
              <a:gd name="connsiteX80" fmla="*/ 791547 w 949308"/>
              <a:gd name="connsiteY80" fmla="*/ 243135 h 12191999"/>
              <a:gd name="connsiteX81" fmla="*/ 801483 w 949308"/>
              <a:gd name="connsiteY81" fmla="*/ 233584 h 12191999"/>
              <a:gd name="connsiteX82" fmla="*/ 795293 w 949308"/>
              <a:gd name="connsiteY82" fmla="*/ 228877 h 12191999"/>
              <a:gd name="connsiteX83" fmla="*/ 790757 w 949308"/>
              <a:gd name="connsiteY83" fmla="*/ 239572 h 12191999"/>
              <a:gd name="connsiteX84" fmla="*/ 788835 w 949308"/>
              <a:gd name="connsiteY84" fmla="*/ 230913 h 12191999"/>
              <a:gd name="connsiteX85" fmla="*/ 822438 w 949308"/>
              <a:gd name="connsiteY85" fmla="*/ 64649 h 12191999"/>
              <a:gd name="connsiteX86" fmla="*/ 828961 w 949308"/>
              <a:gd name="connsiteY86" fmla="*/ 0 h 12191999"/>
              <a:gd name="connsiteX87" fmla="*/ 949308 w 949308"/>
              <a:gd name="connsiteY87" fmla="*/ 0 h 12191999"/>
              <a:gd name="connsiteX88" fmla="*/ 949307 w 949308"/>
              <a:gd name="connsiteY88" fmla="*/ 12191999 h 12191999"/>
              <a:gd name="connsiteX89" fmla="*/ 874301 w 949308"/>
              <a:gd name="connsiteY89" fmla="*/ 12191999 h 12191999"/>
              <a:gd name="connsiteX90" fmla="*/ 873517 w 949308"/>
              <a:gd name="connsiteY90" fmla="*/ 12187907 h 12191999"/>
              <a:gd name="connsiteX91" fmla="*/ 872120 w 949308"/>
              <a:gd name="connsiteY91" fmla="*/ 12190258 h 12191999"/>
              <a:gd name="connsiteX92" fmla="*/ 871956 w 949308"/>
              <a:gd name="connsiteY92" fmla="*/ 12191999 h 12191999"/>
              <a:gd name="connsiteX93" fmla="*/ 824778 w 949308"/>
              <a:gd name="connsiteY93" fmla="*/ 12191999 h 12191999"/>
              <a:gd name="connsiteX94" fmla="*/ 823721 w 949308"/>
              <a:gd name="connsiteY94" fmla="*/ 12187570 h 12191999"/>
              <a:gd name="connsiteX95" fmla="*/ 793109 w 949308"/>
              <a:gd name="connsiteY95" fmla="*/ 12022290 h 12191999"/>
              <a:gd name="connsiteX96" fmla="*/ 721830 w 949308"/>
              <a:gd name="connsiteY96" fmla="*/ 11805085 h 12191999"/>
              <a:gd name="connsiteX97" fmla="*/ 706312 w 949308"/>
              <a:gd name="connsiteY97" fmla="*/ 11665682 h 12191999"/>
              <a:gd name="connsiteX98" fmla="*/ 704309 w 949308"/>
              <a:gd name="connsiteY98" fmla="*/ 11635127 h 12191999"/>
              <a:gd name="connsiteX99" fmla="*/ 705043 w 949308"/>
              <a:gd name="connsiteY99" fmla="*/ 11636150 h 12191999"/>
              <a:gd name="connsiteX100" fmla="*/ 699149 w 949308"/>
              <a:gd name="connsiteY100" fmla="*/ 11556402 h 12191999"/>
              <a:gd name="connsiteX101" fmla="*/ 704309 w 949308"/>
              <a:gd name="connsiteY101" fmla="*/ 11635127 h 12191999"/>
              <a:gd name="connsiteX102" fmla="*/ 693339 w 949308"/>
              <a:gd name="connsiteY102" fmla="*/ 11619841 h 12191999"/>
              <a:gd name="connsiteX103" fmla="*/ 612809 w 949308"/>
              <a:gd name="connsiteY103" fmla="*/ 11394811 h 12191999"/>
              <a:gd name="connsiteX104" fmla="*/ 554111 w 949308"/>
              <a:gd name="connsiteY104" fmla="*/ 11189731 h 12191999"/>
              <a:gd name="connsiteX105" fmla="*/ 533156 w 949308"/>
              <a:gd name="connsiteY105" fmla="*/ 11008672 h 12191999"/>
              <a:gd name="connsiteX106" fmla="*/ 457670 w 949308"/>
              <a:gd name="connsiteY106" fmla="*/ 10682923 h 12191999"/>
              <a:gd name="connsiteX107" fmla="*/ 407347 w 949308"/>
              <a:gd name="connsiteY107" fmla="*/ 10393318 h 12191999"/>
              <a:gd name="connsiteX108" fmla="*/ 415839 w 949308"/>
              <a:gd name="connsiteY108" fmla="*/ 10402512 h 12191999"/>
              <a:gd name="connsiteX109" fmla="*/ 418553 w 949308"/>
              <a:gd name="connsiteY109" fmla="*/ 10415435 h 12191999"/>
              <a:gd name="connsiteX110" fmla="*/ 438079 w 949308"/>
              <a:gd name="connsiteY110" fmla="*/ 10426591 h 12191999"/>
              <a:gd name="connsiteX111" fmla="*/ 415839 w 949308"/>
              <a:gd name="connsiteY111" fmla="*/ 10402512 h 12191999"/>
              <a:gd name="connsiteX112" fmla="*/ 399609 w 949308"/>
              <a:gd name="connsiteY112" fmla="*/ 10325241 h 12191999"/>
              <a:gd name="connsiteX113" fmla="*/ 382185 w 949308"/>
              <a:gd name="connsiteY113" fmla="*/ 10188240 h 12191999"/>
              <a:gd name="connsiteX114" fmla="*/ 319280 w 949308"/>
              <a:gd name="connsiteY114" fmla="*/ 9886510 h 12191999"/>
              <a:gd name="connsiteX115" fmla="*/ 210259 w 949308"/>
              <a:gd name="connsiteY115" fmla="*/ 9500485 h 12191999"/>
              <a:gd name="connsiteX116" fmla="*/ 203784 w 949308"/>
              <a:gd name="connsiteY116" fmla="*/ 9361337 h 12191999"/>
              <a:gd name="connsiteX117" fmla="*/ 204117 w 949308"/>
              <a:gd name="connsiteY117" fmla="*/ 9367945 h 12191999"/>
              <a:gd name="connsiteX118" fmla="*/ 200638 w 949308"/>
              <a:gd name="connsiteY118" fmla="*/ 9320218 h 12191999"/>
              <a:gd name="connsiteX119" fmla="*/ 210259 w 949308"/>
              <a:gd name="connsiteY119" fmla="*/ 9029820 h 12191999"/>
              <a:gd name="connsiteX120" fmla="*/ 227046 w 949308"/>
              <a:gd name="connsiteY120" fmla="*/ 8981550 h 12191999"/>
              <a:gd name="connsiteX121" fmla="*/ 197717 w 949308"/>
              <a:gd name="connsiteY121" fmla="*/ 8643680 h 12191999"/>
              <a:gd name="connsiteX122" fmla="*/ 151561 w 949308"/>
              <a:gd name="connsiteY122" fmla="*/ 8414466 h 12191999"/>
              <a:gd name="connsiteX123" fmla="*/ 130606 w 949308"/>
              <a:gd name="connsiteY123" fmla="*/ 8112851 h 12191999"/>
              <a:gd name="connsiteX124" fmla="*/ 143187 w 949308"/>
              <a:gd name="connsiteY124" fmla="*/ 7714587 h 12191999"/>
              <a:gd name="connsiteX125" fmla="*/ 97070 w 949308"/>
              <a:gd name="connsiteY125" fmla="*/ 7557774 h 12191999"/>
              <a:gd name="connsiteX126" fmla="*/ 76115 w 949308"/>
              <a:gd name="connsiteY126" fmla="*/ 7135491 h 12191999"/>
              <a:gd name="connsiteX127" fmla="*/ 50953 w 949308"/>
              <a:gd name="connsiteY127" fmla="*/ 6942423 h 12191999"/>
              <a:gd name="connsiteX128" fmla="*/ 42539 w 949308"/>
              <a:gd name="connsiteY128" fmla="*/ 6592425 h 12191999"/>
              <a:gd name="connsiteX129" fmla="*/ 1278 w 949308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49308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8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5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70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7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5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3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5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6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6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3" y="5379819"/>
                  <a:pt x="54609" y="5318762"/>
                  <a:pt x="61691" y="5220359"/>
                </a:cubicBezTo>
                <a:lnTo>
                  <a:pt x="70424" y="5152560"/>
                </a:lnTo>
                <a:lnTo>
                  <a:pt x="70851" y="5180744"/>
                </a:lnTo>
                <a:cubicBezTo>
                  <a:pt x="72950" y="5229012"/>
                  <a:pt x="78198" y="5186778"/>
                  <a:pt x="76115" y="5108373"/>
                </a:cubicBezTo>
                <a:lnTo>
                  <a:pt x="70424" y="5152560"/>
                </a:lnTo>
                <a:lnTo>
                  <a:pt x="70032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9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7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5"/>
                </a:lnTo>
                <a:lnTo>
                  <a:pt x="225790" y="2805786"/>
                </a:lnTo>
                <a:cubicBezTo>
                  <a:pt x="224417" y="2730554"/>
                  <a:pt x="216560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49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49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2" y="1105812"/>
                </a:cubicBezTo>
                <a:lnTo>
                  <a:pt x="561591" y="1103418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1" y="0"/>
                </a:lnTo>
                <a:lnTo>
                  <a:pt x="949308" y="0"/>
                </a:lnTo>
                <a:lnTo>
                  <a:pt x="949307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4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5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65" name="任意多边形: 形状 1064">
            <a:extLst>
              <a:ext uri="{FF2B5EF4-FFF2-40B4-BE49-F238E27FC236}">
                <a16:creationId xmlns:a16="http://schemas.microsoft.com/office/drawing/2014/main" id="{F4388DA0-85EA-B091-4ED5-8B93AE2119A6}"/>
              </a:ext>
            </a:extLst>
          </p:cNvPr>
          <p:cNvSpPr/>
          <p:nvPr/>
        </p:nvSpPr>
        <p:spPr>
          <a:xfrm rot="5400000" flipV="1">
            <a:off x="5452456" y="118457"/>
            <a:ext cx="1287088" cy="12192000"/>
          </a:xfrm>
          <a:custGeom>
            <a:avLst/>
            <a:gdLst>
              <a:gd name="connsiteX0" fmla="*/ 559708 w 1287088"/>
              <a:gd name="connsiteY0" fmla="*/ 1095442 h 12192000"/>
              <a:gd name="connsiteX1" fmla="*/ 561591 w 1287088"/>
              <a:gd name="connsiteY1" fmla="*/ 1103418 h 12192000"/>
              <a:gd name="connsiteX2" fmla="*/ 560397 w 1287088"/>
              <a:gd name="connsiteY2" fmla="*/ 1093276 h 12192000"/>
              <a:gd name="connsiteX3" fmla="*/ 559708 w 1287088"/>
              <a:gd name="connsiteY3" fmla="*/ 1095442 h 12192000"/>
              <a:gd name="connsiteX4" fmla="*/ 217663 w 1287088"/>
              <a:gd name="connsiteY4" fmla="*/ 2779300 h 12192000"/>
              <a:gd name="connsiteX5" fmla="*/ 222840 w 1287088"/>
              <a:gd name="connsiteY5" fmla="*/ 2839912 h 12192000"/>
              <a:gd name="connsiteX6" fmla="*/ 225666 w 1287088"/>
              <a:gd name="connsiteY6" fmla="*/ 2834515 h 12192000"/>
              <a:gd name="connsiteX7" fmla="*/ 225726 w 1287088"/>
              <a:gd name="connsiteY7" fmla="*/ 2820664 h 12192000"/>
              <a:gd name="connsiteX8" fmla="*/ 225511 w 1287088"/>
              <a:gd name="connsiteY8" fmla="*/ 2818973 h 12192000"/>
              <a:gd name="connsiteX9" fmla="*/ 217663 w 1287088"/>
              <a:gd name="connsiteY9" fmla="*/ 2779300 h 12192000"/>
              <a:gd name="connsiteX10" fmla="*/ 210259 w 1287088"/>
              <a:gd name="connsiteY10" fmla="*/ 3238064 h 12192000"/>
              <a:gd name="connsiteX11" fmla="*/ 243171 w 1287088"/>
              <a:gd name="connsiteY11" fmla="*/ 3195456 h 12192000"/>
              <a:gd name="connsiteX12" fmla="*/ 245401 w 1287088"/>
              <a:gd name="connsiteY12" fmla="*/ 3173325 h 12192000"/>
              <a:gd name="connsiteX13" fmla="*/ 243160 w 1287088"/>
              <a:gd name="connsiteY13" fmla="*/ 3176384 h 12192000"/>
              <a:gd name="connsiteX14" fmla="*/ 210259 w 1287088"/>
              <a:gd name="connsiteY14" fmla="*/ 3238064 h 12192000"/>
              <a:gd name="connsiteX15" fmla="*/ 204117 w 1287088"/>
              <a:gd name="connsiteY15" fmla="*/ 9367942 h 12192000"/>
              <a:gd name="connsiteX16" fmla="*/ 205623 w 1287088"/>
              <a:gd name="connsiteY16" fmla="*/ 9397867 h 12192000"/>
              <a:gd name="connsiteX17" fmla="*/ 210259 w 1287088"/>
              <a:gd name="connsiteY17" fmla="*/ 9452214 h 12192000"/>
              <a:gd name="connsiteX18" fmla="*/ 1278 w 1287088"/>
              <a:gd name="connsiteY18" fmla="*/ 6363398 h 12192000"/>
              <a:gd name="connsiteX19" fmla="*/ 42539 w 1287088"/>
              <a:gd name="connsiteY19" fmla="*/ 6592425 h 12192000"/>
              <a:gd name="connsiteX20" fmla="*/ 50953 w 1287088"/>
              <a:gd name="connsiteY20" fmla="*/ 6942422 h 12192000"/>
              <a:gd name="connsiteX21" fmla="*/ 76115 w 1287088"/>
              <a:gd name="connsiteY21" fmla="*/ 7135490 h 12192000"/>
              <a:gd name="connsiteX22" fmla="*/ 97070 w 1287088"/>
              <a:gd name="connsiteY22" fmla="*/ 7557773 h 12192000"/>
              <a:gd name="connsiteX23" fmla="*/ 143187 w 1287088"/>
              <a:gd name="connsiteY23" fmla="*/ 7714586 h 12192000"/>
              <a:gd name="connsiteX24" fmla="*/ 130606 w 1287088"/>
              <a:gd name="connsiteY24" fmla="*/ 8112850 h 12192000"/>
              <a:gd name="connsiteX25" fmla="*/ 151561 w 1287088"/>
              <a:gd name="connsiteY25" fmla="*/ 8414466 h 12192000"/>
              <a:gd name="connsiteX26" fmla="*/ 197717 w 1287088"/>
              <a:gd name="connsiteY26" fmla="*/ 8643680 h 12192000"/>
              <a:gd name="connsiteX27" fmla="*/ 227046 w 1287088"/>
              <a:gd name="connsiteY27" fmla="*/ 8981550 h 12192000"/>
              <a:gd name="connsiteX28" fmla="*/ 210259 w 1287088"/>
              <a:gd name="connsiteY28" fmla="*/ 9029820 h 12192000"/>
              <a:gd name="connsiteX29" fmla="*/ 200639 w 1287088"/>
              <a:gd name="connsiteY29" fmla="*/ 9320217 h 12192000"/>
              <a:gd name="connsiteX30" fmla="*/ 204117 w 1287088"/>
              <a:gd name="connsiteY30" fmla="*/ 9367942 h 12192000"/>
              <a:gd name="connsiteX31" fmla="*/ 203785 w 1287088"/>
              <a:gd name="connsiteY31" fmla="*/ 9361337 h 12192000"/>
              <a:gd name="connsiteX32" fmla="*/ 210259 w 1287088"/>
              <a:gd name="connsiteY32" fmla="*/ 9500484 h 12192000"/>
              <a:gd name="connsiteX33" fmla="*/ 319280 w 1287088"/>
              <a:gd name="connsiteY33" fmla="*/ 9886510 h 12192000"/>
              <a:gd name="connsiteX34" fmla="*/ 382185 w 1287088"/>
              <a:gd name="connsiteY34" fmla="*/ 10188240 h 12192000"/>
              <a:gd name="connsiteX35" fmla="*/ 399610 w 1287088"/>
              <a:gd name="connsiteY35" fmla="*/ 10325241 h 12192000"/>
              <a:gd name="connsiteX36" fmla="*/ 415840 w 1287088"/>
              <a:gd name="connsiteY36" fmla="*/ 10402513 h 12192000"/>
              <a:gd name="connsiteX37" fmla="*/ 438080 w 1287088"/>
              <a:gd name="connsiteY37" fmla="*/ 10426591 h 12192000"/>
              <a:gd name="connsiteX38" fmla="*/ 418554 w 1287088"/>
              <a:gd name="connsiteY38" fmla="*/ 10415435 h 12192000"/>
              <a:gd name="connsiteX39" fmla="*/ 415840 w 1287088"/>
              <a:gd name="connsiteY39" fmla="*/ 10402513 h 12192000"/>
              <a:gd name="connsiteX40" fmla="*/ 407347 w 1287088"/>
              <a:gd name="connsiteY40" fmla="*/ 10393318 h 12192000"/>
              <a:gd name="connsiteX41" fmla="*/ 457670 w 1287088"/>
              <a:gd name="connsiteY41" fmla="*/ 10682922 h 12192000"/>
              <a:gd name="connsiteX42" fmla="*/ 533156 w 1287088"/>
              <a:gd name="connsiteY42" fmla="*/ 11008672 h 12192000"/>
              <a:gd name="connsiteX43" fmla="*/ 554111 w 1287088"/>
              <a:gd name="connsiteY43" fmla="*/ 11189730 h 12192000"/>
              <a:gd name="connsiteX44" fmla="*/ 612809 w 1287088"/>
              <a:gd name="connsiteY44" fmla="*/ 11394810 h 12192000"/>
              <a:gd name="connsiteX45" fmla="*/ 693340 w 1287088"/>
              <a:gd name="connsiteY45" fmla="*/ 11619841 h 12192000"/>
              <a:gd name="connsiteX46" fmla="*/ 704310 w 1287088"/>
              <a:gd name="connsiteY46" fmla="*/ 11635128 h 12192000"/>
              <a:gd name="connsiteX47" fmla="*/ 699149 w 1287088"/>
              <a:gd name="connsiteY47" fmla="*/ 11556402 h 12192000"/>
              <a:gd name="connsiteX48" fmla="*/ 705043 w 1287088"/>
              <a:gd name="connsiteY48" fmla="*/ 11636150 h 12192000"/>
              <a:gd name="connsiteX49" fmla="*/ 704310 w 1287088"/>
              <a:gd name="connsiteY49" fmla="*/ 11635128 h 12192000"/>
              <a:gd name="connsiteX50" fmla="*/ 706312 w 1287088"/>
              <a:gd name="connsiteY50" fmla="*/ 11665681 h 12192000"/>
              <a:gd name="connsiteX51" fmla="*/ 721830 w 1287088"/>
              <a:gd name="connsiteY51" fmla="*/ 11805084 h 12192000"/>
              <a:gd name="connsiteX52" fmla="*/ 793109 w 1287088"/>
              <a:gd name="connsiteY52" fmla="*/ 12022290 h 12192000"/>
              <a:gd name="connsiteX53" fmla="*/ 823721 w 1287088"/>
              <a:gd name="connsiteY53" fmla="*/ 12187570 h 12192000"/>
              <a:gd name="connsiteX54" fmla="*/ 824779 w 1287088"/>
              <a:gd name="connsiteY54" fmla="*/ 12192000 h 12192000"/>
              <a:gd name="connsiteX55" fmla="*/ 871957 w 1287088"/>
              <a:gd name="connsiteY55" fmla="*/ 12192000 h 12192000"/>
              <a:gd name="connsiteX56" fmla="*/ 872120 w 1287088"/>
              <a:gd name="connsiteY56" fmla="*/ 12190258 h 12192000"/>
              <a:gd name="connsiteX57" fmla="*/ 873517 w 1287088"/>
              <a:gd name="connsiteY57" fmla="*/ 12187906 h 12192000"/>
              <a:gd name="connsiteX58" fmla="*/ 874302 w 1287088"/>
              <a:gd name="connsiteY58" fmla="*/ 12192000 h 12192000"/>
              <a:gd name="connsiteX59" fmla="*/ 1287088 w 1287088"/>
              <a:gd name="connsiteY59" fmla="*/ 12192000 h 12192000"/>
              <a:gd name="connsiteX60" fmla="*/ 1287088 w 1287088"/>
              <a:gd name="connsiteY60" fmla="*/ 0 h 12192000"/>
              <a:gd name="connsiteX61" fmla="*/ 828960 w 1287088"/>
              <a:gd name="connsiteY61" fmla="*/ 0 h 12192000"/>
              <a:gd name="connsiteX62" fmla="*/ 822438 w 1287088"/>
              <a:gd name="connsiteY62" fmla="*/ 64647 h 12192000"/>
              <a:gd name="connsiteX63" fmla="*/ 788835 w 1287088"/>
              <a:gd name="connsiteY63" fmla="*/ 230912 h 12192000"/>
              <a:gd name="connsiteX64" fmla="*/ 790757 w 1287088"/>
              <a:gd name="connsiteY64" fmla="*/ 239570 h 12192000"/>
              <a:gd name="connsiteX65" fmla="*/ 795293 w 1287088"/>
              <a:gd name="connsiteY65" fmla="*/ 228876 h 12192000"/>
              <a:gd name="connsiteX66" fmla="*/ 801483 w 1287088"/>
              <a:gd name="connsiteY66" fmla="*/ 233582 h 12192000"/>
              <a:gd name="connsiteX67" fmla="*/ 791547 w 1287088"/>
              <a:gd name="connsiteY67" fmla="*/ 243133 h 12192000"/>
              <a:gd name="connsiteX68" fmla="*/ 790757 w 1287088"/>
              <a:gd name="connsiteY68" fmla="*/ 239570 h 12192000"/>
              <a:gd name="connsiteX69" fmla="*/ 780519 w 1287088"/>
              <a:gd name="connsiteY69" fmla="*/ 263707 h 12192000"/>
              <a:gd name="connsiteX70" fmla="*/ 746992 w 1287088"/>
              <a:gd name="connsiteY70" fmla="*/ 547321 h 12192000"/>
              <a:gd name="connsiteX71" fmla="*/ 715675 w 1287088"/>
              <a:gd name="connsiteY71" fmla="*/ 635552 h 12192000"/>
              <a:gd name="connsiteX72" fmla="*/ 714950 w 1287088"/>
              <a:gd name="connsiteY72" fmla="*/ 638138 h 12192000"/>
              <a:gd name="connsiteX73" fmla="*/ 717497 w 1287088"/>
              <a:gd name="connsiteY73" fmla="*/ 635513 h 12192000"/>
              <a:gd name="connsiteX74" fmla="*/ 712347 w 1287088"/>
              <a:gd name="connsiteY74" fmla="*/ 647421 h 12192000"/>
              <a:gd name="connsiteX75" fmla="*/ 714950 w 1287088"/>
              <a:gd name="connsiteY75" fmla="*/ 638138 h 12192000"/>
              <a:gd name="connsiteX76" fmla="*/ 714758 w 1287088"/>
              <a:gd name="connsiteY76" fmla="*/ 638335 h 12192000"/>
              <a:gd name="connsiteX77" fmla="*/ 705043 w 1287088"/>
              <a:gd name="connsiteY77" fmla="*/ 655868 h 12192000"/>
              <a:gd name="connsiteX78" fmla="*/ 621183 w 1287088"/>
              <a:gd name="connsiteY78" fmla="*/ 873070 h 12192000"/>
              <a:gd name="connsiteX79" fmla="*/ 591854 w 1287088"/>
              <a:gd name="connsiteY79" fmla="*/ 1150551 h 12192000"/>
              <a:gd name="connsiteX80" fmla="*/ 562755 w 1287088"/>
              <a:gd name="connsiteY80" fmla="*/ 1108350 h 12192000"/>
              <a:gd name="connsiteX81" fmla="*/ 561591 w 1287088"/>
              <a:gd name="connsiteY81" fmla="*/ 1103418 h 12192000"/>
              <a:gd name="connsiteX82" fmla="*/ 561873 w 1287088"/>
              <a:gd name="connsiteY82" fmla="*/ 1105811 h 12192000"/>
              <a:gd name="connsiteX83" fmla="*/ 541530 w 1287088"/>
              <a:gd name="connsiteY83" fmla="*/ 1271219 h 12192000"/>
              <a:gd name="connsiteX84" fmla="*/ 457670 w 1287088"/>
              <a:gd name="connsiteY84" fmla="*/ 1597082 h 12192000"/>
              <a:gd name="connsiteX85" fmla="*/ 386392 w 1287088"/>
              <a:gd name="connsiteY85" fmla="*/ 1766018 h 12192000"/>
              <a:gd name="connsiteX86" fmla="*/ 361230 w 1287088"/>
              <a:gd name="connsiteY86" fmla="*/ 1910822 h 12192000"/>
              <a:gd name="connsiteX87" fmla="*/ 336068 w 1287088"/>
              <a:gd name="connsiteY87" fmla="*/ 2164170 h 12192000"/>
              <a:gd name="connsiteX88" fmla="*/ 324997 w 1287088"/>
              <a:gd name="connsiteY88" fmla="*/ 2309181 h 12192000"/>
              <a:gd name="connsiteX89" fmla="*/ 319892 w 1287088"/>
              <a:gd name="connsiteY89" fmla="*/ 2373649 h 12192000"/>
              <a:gd name="connsiteX90" fmla="*/ 323096 w 1287088"/>
              <a:gd name="connsiteY90" fmla="*/ 2352688 h 12192000"/>
              <a:gd name="connsiteX91" fmla="*/ 319280 w 1287088"/>
              <a:gd name="connsiteY91" fmla="*/ 2381372 h 12192000"/>
              <a:gd name="connsiteX92" fmla="*/ 319892 w 1287088"/>
              <a:gd name="connsiteY92" fmla="*/ 2373649 h 12192000"/>
              <a:gd name="connsiteX93" fmla="*/ 317678 w 1287088"/>
              <a:gd name="connsiteY93" fmla="*/ 2388132 h 12192000"/>
              <a:gd name="connsiteX94" fmla="*/ 260582 w 1287088"/>
              <a:gd name="connsiteY94" fmla="*/ 2610586 h 12192000"/>
              <a:gd name="connsiteX95" fmla="*/ 225790 w 1287088"/>
              <a:gd name="connsiteY95" fmla="*/ 2805785 h 12192000"/>
              <a:gd name="connsiteX96" fmla="*/ 225726 w 1287088"/>
              <a:gd name="connsiteY96" fmla="*/ 2820664 h 12192000"/>
              <a:gd name="connsiteX97" fmla="*/ 230300 w 1287088"/>
              <a:gd name="connsiteY97" fmla="*/ 2856627 h 12192000"/>
              <a:gd name="connsiteX98" fmla="*/ 247028 w 1287088"/>
              <a:gd name="connsiteY98" fmla="*/ 3157179 h 12192000"/>
              <a:gd name="connsiteX99" fmla="*/ 245401 w 1287088"/>
              <a:gd name="connsiteY99" fmla="*/ 3173325 h 12192000"/>
              <a:gd name="connsiteX100" fmla="*/ 253467 w 1287088"/>
              <a:gd name="connsiteY100" fmla="*/ 3162313 h 12192000"/>
              <a:gd name="connsiteX101" fmla="*/ 239627 w 1287088"/>
              <a:gd name="connsiteY101" fmla="*/ 3310465 h 12192000"/>
              <a:gd name="connsiteX102" fmla="*/ 176723 w 1287088"/>
              <a:gd name="connsiteY102" fmla="*/ 3612080 h 12192000"/>
              <a:gd name="connsiteX103" fmla="*/ 143775 w 1287088"/>
              <a:gd name="connsiteY103" fmla="*/ 3865360 h 12192000"/>
              <a:gd name="connsiteX104" fmla="*/ 140686 w 1287088"/>
              <a:gd name="connsiteY104" fmla="*/ 3900271 h 12192000"/>
              <a:gd name="connsiteX105" fmla="*/ 141529 w 1287088"/>
              <a:gd name="connsiteY105" fmla="*/ 3937808 h 12192000"/>
              <a:gd name="connsiteX106" fmla="*/ 138980 w 1287088"/>
              <a:gd name="connsiteY106" fmla="*/ 4010344 h 12192000"/>
              <a:gd name="connsiteX107" fmla="*/ 140558 w 1287088"/>
              <a:gd name="connsiteY107" fmla="*/ 3901713 h 12192000"/>
              <a:gd name="connsiteX108" fmla="*/ 140686 w 1287088"/>
              <a:gd name="connsiteY108" fmla="*/ 3900271 h 12192000"/>
              <a:gd name="connsiteX109" fmla="*/ 140493 w 1287088"/>
              <a:gd name="connsiteY109" fmla="*/ 3891724 h 12192000"/>
              <a:gd name="connsiteX110" fmla="*/ 122232 w 1287088"/>
              <a:gd name="connsiteY110" fmla="*/ 4131012 h 12192000"/>
              <a:gd name="connsiteX111" fmla="*/ 67701 w 1287088"/>
              <a:gd name="connsiteY111" fmla="*/ 4372235 h 12192000"/>
              <a:gd name="connsiteX112" fmla="*/ 84489 w 1287088"/>
              <a:gd name="connsiteY112" fmla="*/ 4710108 h 12192000"/>
              <a:gd name="connsiteX113" fmla="*/ 70032 w 1287088"/>
              <a:gd name="connsiteY113" fmla="*/ 5126725 h 12192000"/>
              <a:gd name="connsiteX114" fmla="*/ 70424 w 1287088"/>
              <a:gd name="connsiteY114" fmla="*/ 5152560 h 12192000"/>
              <a:gd name="connsiteX115" fmla="*/ 76115 w 1287088"/>
              <a:gd name="connsiteY115" fmla="*/ 5108372 h 12192000"/>
              <a:gd name="connsiteX116" fmla="*/ 70851 w 1287088"/>
              <a:gd name="connsiteY116" fmla="*/ 5180744 h 12192000"/>
              <a:gd name="connsiteX117" fmla="*/ 70424 w 1287088"/>
              <a:gd name="connsiteY117" fmla="*/ 5152560 h 12192000"/>
              <a:gd name="connsiteX118" fmla="*/ 61692 w 1287088"/>
              <a:gd name="connsiteY118" fmla="*/ 5220358 h 12192000"/>
              <a:gd name="connsiteX119" fmla="*/ 97070 w 1287088"/>
              <a:gd name="connsiteY119" fmla="*/ 5434120 h 12192000"/>
              <a:gd name="connsiteX120" fmla="*/ 59327 w 1287088"/>
              <a:gd name="connsiteY120" fmla="*/ 5723724 h 12192000"/>
              <a:gd name="connsiteX121" fmla="*/ 48764 w 1287088"/>
              <a:gd name="connsiteY121" fmla="*/ 6177370 h 12192000"/>
              <a:gd name="connsiteX122" fmla="*/ 51388 w 1287088"/>
              <a:gd name="connsiteY122" fmla="*/ 6168446 h 12192000"/>
              <a:gd name="connsiteX123" fmla="*/ 51961 w 1287088"/>
              <a:gd name="connsiteY123" fmla="*/ 6165382 h 12192000"/>
              <a:gd name="connsiteX124" fmla="*/ 59327 w 1287088"/>
              <a:gd name="connsiteY124" fmla="*/ 6121875 h 12192000"/>
              <a:gd name="connsiteX125" fmla="*/ 71908 w 1287088"/>
              <a:gd name="connsiteY125" fmla="*/ 6061596 h 12192000"/>
              <a:gd name="connsiteX126" fmla="*/ 53434 w 1287088"/>
              <a:gd name="connsiteY126" fmla="*/ 6161493 h 12192000"/>
              <a:gd name="connsiteX127" fmla="*/ 51388 w 1287088"/>
              <a:gd name="connsiteY127" fmla="*/ 6168446 h 12192000"/>
              <a:gd name="connsiteX128" fmla="*/ 45179 w 1287088"/>
              <a:gd name="connsiteY128" fmla="*/ 6201652 h 12192000"/>
              <a:gd name="connsiteX129" fmla="*/ 21584 w 1287088"/>
              <a:gd name="connsiteY129" fmla="*/ 6339077 h 12192000"/>
              <a:gd name="connsiteX130" fmla="*/ 1278 w 1287088"/>
              <a:gd name="connsiteY130" fmla="*/ 6363398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287088" h="12192000">
                <a:moveTo>
                  <a:pt x="559708" y="1095442"/>
                </a:moveTo>
                <a:lnTo>
                  <a:pt x="561591" y="1103418"/>
                </a:lnTo>
                <a:lnTo>
                  <a:pt x="560397" y="1093276"/>
                </a:lnTo>
                <a:cubicBezTo>
                  <a:pt x="559872" y="1091768"/>
                  <a:pt x="559479" y="1092710"/>
                  <a:pt x="559708" y="1095442"/>
                </a:cubicBezTo>
                <a:close/>
                <a:moveTo>
                  <a:pt x="217663" y="2779300"/>
                </a:moveTo>
                <a:cubicBezTo>
                  <a:pt x="217670" y="2786164"/>
                  <a:pt x="219174" y="2805213"/>
                  <a:pt x="222840" y="2839912"/>
                </a:cubicBezTo>
                <a:cubicBezTo>
                  <a:pt x="224413" y="2842929"/>
                  <a:pt x="225265" y="2840667"/>
                  <a:pt x="225666" y="2834515"/>
                </a:cubicBezTo>
                <a:lnTo>
                  <a:pt x="225726" y="2820664"/>
                </a:lnTo>
                <a:lnTo>
                  <a:pt x="225511" y="2818973"/>
                </a:lnTo>
                <a:cubicBezTo>
                  <a:pt x="221016" y="2786127"/>
                  <a:pt x="217654" y="2769005"/>
                  <a:pt x="217663" y="2779300"/>
                </a:cubicBezTo>
                <a:close/>
                <a:moveTo>
                  <a:pt x="210259" y="3238064"/>
                </a:moveTo>
                <a:cubicBezTo>
                  <a:pt x="227560" y="3247114"/>
                  <a:pt x="237785" y="3229014"/>
                  <a:pt x="243171" y="3195456"/>
                </a:cubicBezTo>
                <a:lnTo>
                  <a:pt x="245401" y="3173325"/>
                </a:lnTo>
                <a:lnTo>
                  <a:pt x="243160" y="3176384"/>
                </a:lnTo>
                <a:cubicBezTo>
                  <a:pt x="234902" y="3189774"/>
                  <a:pt x="223892" y="3210899"/>
                  <a:pt x="210259" y="3238064"/>
                </a:cubicBezTo>
                <a:close/>
                <a:moveTo>
                  <a:pt x="204117" y="9367942"/>
                </a:moveTo>
                <a:lnTo>
                  <a:pt x="205623" y="9397867"/>
                </a:lnTo>
                <a:cubicBezTo>
                  <a:pt x="206661" y="9412997"/>
                  <a:pt x="208166" y="9431097"/>
                  <a:pt x="210259" y="9452214"/>
                </a:cubicBezTo>
                <a:close/>
                <a:moveTo>
                  <a:pt x="1278" y="6363398"/>
                </a:moveTo>
                <a:cubicBezTo>
                  <a:pt x="-6188" y="6409212"/>
                  <a:pt x="20543" y="6511015"/>
                  <a:pt x="42539" y="6592425"/>
                </a:cubicBezTo>
                <a:cubicBezTo>
                  <a:pt x="25791" y="6556282"/>
                  <a:pt x="105444" y="6761360"/>
                  <a:pt x="50953" y="6942422"/>
                </a:cubicBezTo>
                <a:cubicBezTo>
                  <a:pt x="76115" y="7038956"/>
                  <a:pt x="67701" y="7111357"/>
                  <a:pt x="76115" y="7135490"/>
                </a:cubicBezTo>
                <a:cubicBezTo>
                  <a:pt x="101277" y="7606043"/>
                  <a:pt x="67701" y="7545651"/>
                  <a:pt x="97070" y="7557773"/>
                </a:cubicBezTo>
                <a:cubicBezTo>
                  <a:pt x="118025" y="7690453"/>
                  <a:pt x="159975" y="7497496"/>
                  <a:pt x="143187" y="7714586"/>
                </a:cubicBezTo>
                <a:cubicBezTo>
                  <a:pt x="143187" y="7847378"/>
                  <a:pt x="138980" y="7980058"/>
                  <a:pt x="130606" y="8112850"/>
                </a:cubicBezTo>
                <a:cubicBezTo>
                  <a:pt x="126399" y="8209385"/>
                  <a:pt x="134813" y="8317931"/>
                  <a:pt x="151561" y="8414466"/>
                </a:cubicBezTo>
                <a:cubicBezTo>
                  <a:pt x="172555" y="8643680"/>
                  <a:pt x="185136" y="8740214"/>
                  <a:pt x="197717" y="8643680"/>
                </a:cubicBezTo>
                <a:cubicBezTo>
                  <a:pt x="243834" y="8655802"/>
                  <a:pt x="235420" y="8873006"/>
                  <a:pt x="227046" y="8981550"/>
                </a:cubicBezTo>
                <a:cubicBezTo>
                  <a:pt x="222840" y="9041942"/>
                  <a:pt x="214465" y="9198754"/>
                  <a:pt x="210259" y="9029820"/>
                </a:cubicBezTo>
                <a:cubicBezTo>
                  <a:pt x="235956" y="8892608"/>
                  <a:pt x="187816" y="9032471"/>
                  <a:pt x="200639" y="9320217"/>
                </a:cubicBezTo>
                <a:lnTo>
                  <a:pt x="204117" y="9367942"/>
                </a:lnTo>
                <a:lnTo>
                  <a:pt x="203785" y="9361337"/>
                </a:lnTo>
                <a:cubicBezTo>
                  <a:pt x="202415" y="9305905"/>
                  <a:pt x="213414" y="9355681"/>
                  <a:pt x="210259" y="9500484"/>
                </a:cubicBezTo>
                <a:cubicBezTo>
                  <a:pt x="273163" y="9777964"/>
                  <a:pt x="289951" y="9548752"/>
                  <a:pt x="319280" y="9886510"/>
                </a:cubicBezTo>
                <a:cubicBezTo>
                  <a:pt x="386392" y="9826234"/>
                  <a:pt x="403140" y="9802100"/>
                  <a:pt x="382185" y="10188240"/>
                </a:cubicBezTo>
                <a:cubicBezTo>
                  <a:pt x="387429" y="10242541"/>
                  <a:pt x="393393" y="10287791"/>
                  <a:pt x="399610" y="10325241"/>
                </a:cubicBezTo>
                <a:lnTo>
                  <a:pt x="415840" y="10402513"/>
                </a:lnTo>
                <a:lnTo>
                  <a:pt x="438080" y="10426591"/>
                </a:lnTo>
                <a:cubicBezTo>
                  <a:pt x="475790" y="10482592"/>
                  <a:pt x="449839" y="10530915"/>
                  <a:pt x="418554" y="10415435"/>
                </a:cubicBezTo>
                <a:lnTo>
                  <a:pt x="415840" y="10402513"/>
                </a:lnTo>
                <a:lnTo>
                  <a:pt x="407347" y="10393318"/>
                </a:lnTo>
                <a:cubicBezTo>
                  <a:pt x="365437" y="10357174"/>
                  <a:pt x="453464" y="10779456"/>
                  <a:pt x="457670" y="10682922"/>
                </a:cubicBezTo>
                <a:cubicBezTo>
                  <a:pt x="453464" y="10731190"/>
                  <a:pt x="478625" y="11286268"/>
                  <a:pt x="533156" y="11008672"/>
                </a:cubicBezTo>
                <a:cubicBezTo>
                  <a:pt x="608602" y="10924262"/>
                  <a:pt x="533156" y="10936270"/>
                  <a:pt x="554111" y="11189730"/>
                </a:cubicBezTo>
                <a:cubicBezTo>
                  <a:pt x="596021" y="11443078"/>
                  <a:pt x="562485" y="11491346"/>
                  <a:pt x="612809" y="11394810"/>
                </a:cubicBezTo>
                <a:cubicBezTo>
                  <a:pt x="678860" y="11711567"/>
                  <a:pt x="671041" y="11603342"/>
                  <a:pt x="693340" y="11619841"/>
                </a:cubicBezTo>
                <a:lnTo>
                  <a:pt x="704310" y="11635128"/>
                </a:lnTo>
                <a:lnTo>
                  <a:pt x="699149" y="11556402"/>
                </a:lnTo>
                <a:cubicBezTo>
                  <a:pt x="691671" y="11369191"/>
                  <a:pt x="720759" y="11373739"/>
                  <a:pt x="705043" y="11636150"/>
                </a:cubicBezTo>
                <a:lnTo>
                  <a:pt x="704310" y="11635128"/>
                </a:lnTo>
                <a:lnTo>
                  <a:pt x="706312" y="11665681"/>
                </a:lnTo>
                <a:cubicBezTo>
                  <a:pt x="709967" y="11707230"/>
                  <a:pt x="715014" y="11753800"/>
                  <a:pt x="721830" y="11805084"/>
                </a:cubicBezTo>
                <a:cubicBezTo>
                  <a:pt x="738579" y="11901618"/>
                  <a:pt x="725998" y="12022290"/>
                  <a:pt x="793109" y="12022290"/>
                </a:cubicBezTo>
                <a:cubicBezTo>
                  <a:pt x="805164" y="12094691"/>
                  <a:pt x="815254" y="12148425"/>
                  <a:pt x="823721" y="12187570"/>
                </a:cubicBezTo>
                <a:lnTo>
                  <a:pt x="824779" y="12192000"/>
                </a:lnTo>
                <a:lnTo>
                  <a:pt x="871957" y="12192000"/>
                </a:lnTo>
                <a:lnTo>
                  <a:pt x="872120" y="12190258"/>
                </a:lnTo>
                <a:cubicBezTo>
                  <a:pt x="872547" y="12187854"/>
                  <a:pt x="872998" y="12186901"/>
                  <a:pt x="873517" y="12187906"/>
                </a:cubicBezTo>
                <a:lnTo>
                  <a:pt x="874302" y="12192000"/>
                </a:lnTo>
                <a:lnTo>
                  <a:pt x="1287088" y="12192000"/>
                </a:lnTo>
                <a:lnTo>
                  <a:pt x="1287088" y="0"/>
                </a:lnTo>
                <a:lnTo>
                  <a:pt x="828960" y="0"/>
                </a:lnTo>
                <a:lnTo>
                  <a:pt x="822438" y="64647"/>
                </a:lnTo>
                <a:cubicBezTo>
                  <a:pt x="822438" y="55554"/>
                  <a:pt x="789421" y="189034"/>
                  <a:pt x="788835" y="230912"/>
                </a:cubicBezTo>
                <a:lnTo>
                  <a:pt x="790757" y="239570"/>
                </a:lnTo>
                <a:lnTo>
                  <a:pt x="795293" y="228876"/>
                </a:lnTo>
                <a:cubicBezTo>
                  <a:pt x="808560" y="202438"/>
                  <a:pt x="815637" y="201885"/>
                  <a:pt x="801483" y="233582"/>
                </a:cubicBezTo>
                <a:cubicBezTo>
                  <a:pt x="796765" y="241117"/>
                  <a:pt x="793554" y="243939"/>
                  <a:pt x="791547" y="243133"/>
                </a:cubicBezTo>
                <a:lnTo>
                  <a:pt x="790757" y="239570"/>
                </a:lnTo>
                <a:lnTo>
                  <a:pt x="780519" y="263707"/>
                </a:lnTo>
                <a:cubicBezTo>
                  <a:pt x="759554" y="321025"/>
                  <a:pt x="736495" y="420591"/>
                  <a:pt x="746992" y="547321"/>
                </a:cubicBezTo>
                <a:cubicBezTo>
                  <a:pt x="729173" y="595589"/>
                  <a:pt x="720000" y="621982"/>
                  <a:pt x="715675" y="635552"/>
                </a:cubicBezTo>
                <a:lnTo>
                  <a:pt x="714950" y="638138"/>
                </a:lnTo>
                <a:lnTo>
                  <a:pt x="717497" y="635513"/>
                </a:lnTo>
                <a:cubicBezTo>
                  <a:pt x="717697" y="637783"/>
                  <a:pt x="711706" y="651936"/>
                  <a:pt x="712347" y="647421"/>
                </a:cubicBezTo>
                <a:lnTo>
                  <a:pt x="714950" y="638138"/>
                </a:lnTo>
                <a:lnTo>
                  <a:pt x="714758" y="638335"/>
                </a:lnTo>
                <a:cubicBezTo>
                  <a:pt x="712841" y="641350"/>
                  <a:pt x="709761" y="646818"/>
                  <a:pt x="705043" y="655868"/>
                </a:cubicBezTo>
                <a:cubicBezTo>
                  <a:pt x="688295" y="764526"/>
                  <a:pt x="679881" y="486930"/>
                  <a:pt x="621183" y="873070"/>
                </a:cubicBezTo>
                <a:cubicBezTo>
                  <a:pt x="608602" y="885194"/>
                  <a:pt x="604435" y="1609092"/>
                  <a:pt x="591854" y="1150551"/>
                </a:cubicBezTo>
                <a:cubicBezTo>
                  <a:pt x="575076" y="1135482"/>
                  <a:pt x="566687" y="1119655"/>
                  <a:pt x="562755" y="1108350"/>
                </a:cubicBezTo>
                <a:lnTo>
                  <a:pt x="561591" y="1103418"/>
                </a:lnTo>
                <a:lnTo>
                  <a:pt x="561873" y="1105811"/>
                </a:lnTo>
                <a:cubicBezTo>
                  <a:pt x="562759" y="1127017"/>
                  <a:pt x="560402" y="1176214"/>
                  <a:pt x="541530" y="1271219"/>
                </a:cubicBezTo>
                <a:cubicBezTo>
                  <a:pt x="478625" y="1910822"/>
                  <a:pt x="537323" y="1645350"/>
                  <a:pt x="457670" y="1597082"/>
                </a:cubicBezTo>
                <a:cubicBezTo>
                  <a:pt x="386392" y="1572949"/>
                  <a:pt x="302532" y="1621216"/>
                  <a:pt x="386392" y="1766018"/>
                </a:cubicBezTo>
                <a:cubicBezTo>
                  <a:pt x="285744" y="1910822"/>
                  <a:pt x="331861" y="2019365"/>
                  <a:pt x="361230" y="1910822"/>
                </a:cubicBezTo>
                <a:cubicBezTo>
                  <a:pt x="382185" y="2320980"/>
                  <a:pt x="327694" y="2345114"/>
                  <a:pt x="336068" y="2164170"/>
                </a:cubicBezTo>
                <a:cubicBezTo>
                  <a:pt x="236994" y="2153561"/>
                  <a:pt x="324153" y="2161517"/>
                  <a:pt x="324997" y="2309181"/>
                </a:cubicBezTo>
                <a:lnTo>
                  <a:pt x="319892" y="2373649"/>
                </a:lnTo>
                <a:lnTo>
                  <a:pt x="323096" y="2352688"/>
                </a:lnTo>
                <a:cubicBezTo>
                  <a:pt x="325320" y="2337608"/>
                  <a:pt x="324529" y="2342140"/>
                  <a:pt x="319280" y="2381372"/>
                </a:cubicBezTo>
                <a:lnTo>
                  <a:pt x="319892" y="2373649"/>
                </a:lnTo>
                <a:lnTo>
                  <a:pt x="317678" y="2388132"/>
                </a:lnTo>
                <a:cubicBezTo>
                  <a:pt x="305479" y="2465433"/>
                  <a:pt x="278938" y="2618164"/>
                  <a:pt x="260582" y="2610586"/>
                </a:cubicBezTo>
                <a:cubicBezTo>
                  <a:pt x="216560" y="2565378"/>
                  <a:pt x="224417" y="2730553"/>
                  <a:pt x="225790" y="2805785"/>
                </a:cubicBezTo>
                <a:lnTo>
                  <a:pt x="225726" y="2820664"/>
                </a:lnTo>
                <a:lnTo>
                  <a:pt x="230300" y="2856627"/>
                </a:lnTo>
                <a:cubicBezTo>
                  <a:pt x="240302" y="2940687"/>
                  <a:pt x="251848" y="3072052"/>
                  <a:pt x="247028" y="3157179"/>
                </a:cubicBezTo>
                <a:lnTo>
                  <a:pt x="245401" y="3173325"/>
                </a:lnTo>
                <a:lnTo>
                  <a:pt x="253467" y="3162313"/>
                </a:lnTo>
                <a:cubicBezTo>
                  <a:pt x="267148" y="3149235"/>
                  <a:pt x="263217" y="3189795"/>
                  <a:pt x="239627" y="3310465"/>
                </a:cubicBezTo>
                <a:cubicBezTo>
                  <a:pt x="289951" y="3262198"/>
                  <a:pt x="164142" y="3382865"/>
                  <a:pt x="176723" y="3612080"/>
                </a:cubicBezTo>
                <a:cubicBezTo>
                  <a:pt x="157852" y="3747832"/>
                  <a:pt x="148418" y="3820807"/>
                  <a:pt x="143775" y="3865360"/>
                </a:cubicBezTo>
                <a:lnTo>
                  <a:pt x="140686" y="3900271"/>
                </a:lnTo>
                <a:lnTo>
                  <a:pt x="141529" y="3937808"/>
                </a:lnTo>
                <a:cubicBezTo>
                  <a:pt x="141340" y="3957538"/>
                  <a:pt x="140553" y="3981678"/>
                  <a:pt x="138980" y="4010344"/>
                </a:cubicBezTo>
                <a:cubicBezTo>
                  <a:pt x="141084" y="3950009"/>
                  <a:pt x="137938" y="3940944"/>
                  <a:pt x="140558" y="3901713"/>
                </a:cubicBezTo>
                <a:lnTo>
                  <a:pt x="140686" y="3900271"/>
                </a:lnTo>
                <a:lnTo>
                  <a:pt x="140493" y="3891724"/>
                </a:lnTo>
                <a:cubicBezTo>
                  <a:pt x="135590" y="3825536"/>
                  <a:pt x="115952" y="3913807"/>
                  <a:pt x="122232" y="4131012"/>
                </a:cubicBezTo>
                <a:cubicBezTo>
                  <a:pt x="126399" y="4094754"/>
                  <a:pt x="109651" y="4299835"/>
                  <a:pt x="67701" y="4372235"/>
                </a:cubicBezTo>
                <a:cubicBezTo>
                  <a:pt x="13210" y="4649829"/>
                  <a:pt x="25791" y="4698098"/>
                  <a:pt x="84489" y="4710108"/>
                </a:cubicBezTo>
                <a:cubicBezTo>
                  <a:pt x="73476" y="4922808"/>
                  <a:pt x="70131" y="5054040"/>
                  <a:pt x="70032" y="5126725"/>
                </a:cubicBezTo>
                <a:lnTo>
                  <a:pt x="70424" y="5152560"/>
                </a:lnTo>
                <a:lnTo>
                  <a:pt x="76115" y="5108372"/>
                </a:lnTo>
                <a:cubicBezTo>
                  <a:pt x="78199" y="5186777"/>
                  <a:pt x="72950" y="5229011"/>
                  <a:pt x="70851" y="5180744"/>
                </a:cubicBezTo>
                <a:lnTo>
                  <a:pt x="70424" y="5152560"/>
                </a:lnTo>
                <a:lnTo>
                  <a:pt x="61692" y="5220358"/>
                </a:lnTo>
                <a:cubicBezTo>
                  <a:pt x="54609" y="5318762"/>
                  <a:pt x="68763" y="5379818"/>
                  <a:pt x="97070" y="5434120"/>
                </a:cubicBezTo>
                <a:cubicBezTo>
                  <a:pt x="42539" y="5735736"/>
                  <a:pt x="71908" y="5711599"/>
                  <a:pt x="59327" y="5723724"/>
                </a:cubicBezTo>
                <a:cubicBezTo>
                  <a:pt x="48835" y="6063069"/>
                  <a:pt x="43272" y="6180896"/>
                  <a:pt x="48764" y="6177370"/>
                </a:cubicBezTo>
                <a:lnTo>
                  <a:pt x="51388" y="6168446"/>
                </a:lnTo>
                <a:lnTo>
                  <a:pt x="51961" y="6165382"/>
                </a:lnTo>
                <a:cubicBezTo>
                  <a:pt x="60971" y="6119068"/>
                  <a:pt x="59327" y="6136959"/>
                  <a:pt x="59327" y="6121875"/>
                </a:cubicBezTo>
                <a:cubicBezTo>
                  <a:pt x="80282" y="5699589"/>
                  <a:pt x="109651" y="6037462"/>
                  <a:pt x="71908" y="6061596"/>
                </a:cubicBezTo>
                <a:cubicBezTo>
                  <a:pt x="63524" y="6106833"/>
                  <a:pt x="57497" y="6142268"/>
                  <a:pt x="53434" y="6161493"/>
                </a:cubicBezTo>
                <a:lnTo>
                  <a:pt x="51388" y="6168446"/>
                </a:lnTo>
                <a:lnTo>
                  <a:pt x="45179" y="6201652"/>
                </a:lnTo>
                <a:cubicBezTo>
                  <a:pt x="39674" y="6232005"/>
                  <a:pt x="32072" y="6275740"/>
                  <a:pt x="21584" y="6339077"/>
                </a:cubicBezTo>
                <a:cubicBezTo>
                  <a:pt x="10055" y="6339077"/>
                  <a:pt x="3767" y="6348127"/>
                  <a:pt x="1278" y="6363398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075" name="组合 1074">
            <a:extLst>
              <a:ext uri="{FF2B5EF4-FFF2-40B4-BE49-F238E27FC236}">
                <a16:creationId xmlns:a16="http://schemas.microsoft.com/office/drawing/2014/main" id="{57B3A1AB-B8AF-871F-1446-D92FACA5AB2A}"/>
              </a:ext>
            </a:extLst>
          </p:cNvPr>
          <p:cNvGrpSpPr/>
          <p:nvPr/>
        </p:nvGrpSpPr>
        <p:grpSpPr>
          <a:xfrm>
            <a:off x="5645150" y="5780964"/>
            <a:ext cx="901700" cy="149668"/>
            <a:chOff x="4553858" y="286379"/>
            <a:chExt cx="1989341" cy="330200"/>
          </a:xfrm>
        </p:grpSpPr>
        <p:sp>
          <p:nvSpPr>
            <p:cNvPr id="1076" name="椭圆 1075">
              <a:extLst>
                <a:ext uri="{FF2B5EF4-FFF2-40B4-BE49-F238E27FC236}">
                  <a16:creationId xmlns:a16="http://schemas.microsoft.com/office/drawing/2014/main" id="{598615C8-DAC4-F6FB-0F4E-401F3FDDE48E}"/>
                </a:ext>
              </a:extLst>
            </p:cNvPr>
            <p:cNvSpPr/>
            <p:nvPr/>
          </p:nvSpPr>
          <p:spPr>
            <a:xfrm>
              <a:off x="4553858" y="286379"/>
              <a:ext cx="330200" cy="330200"/>
            </a:xfrm>
            <a:prstGeom prst="ellipse">
              <a:avLst/>
            </a:prstGeom>
            <a:solidFill>
              <a:srgbClr val="D8E9D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7" name="椭圆 1076">
              <a:extLst>
                <a:ext uri="{FF2B5EF4-FFF2-40B4-BE49-F238E27FC236}">
                  <a16:creationId xmlns:a16="http://schemas.microsoft.com/office/drawing/2014/main" id="{7E29F770-146E-A77F-A5D9-4820921AAC6E}"/>
                </a:ext>
              </a:extLst>
            </p:cNvPr>
            <p:cNvSpPr/>
            <p:nvPr/>
          </p:nvSpPr>
          <p:spPr>
            <a:xfrm>
              <a:off x="5106905" y="286379"/>
              <a:ext cx="330200" cy="330200"/>
            </a:xfrm>
            <a:prstGeom prst="ellipse">
              <a:avLst/>
            </a:prstGeom>
            <a:solidFill>
              <a:srgbClr val="0072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8" name="椭圆 1077">
              <a:extLst>
                <a:ext uri="{FF2B5EF4-FFF2-40B4-BE49-F238E27FC236}">
                  <a16:creationId xmlns:a16="http://schemas.microsoft.com/office/drawing/2014/main" id="{53A9A908-71BE-DA01-A681-3EBAA081FD24}"/>
                </a:ext>
              </a:extLst>
            </p:cNvPr>
            <p:cNvSpPr/>
            <p:nvPr/>
          </p:nvSpPr>
          <p:spPr>
            <a:xfrm>
              <a:off x="5659952" y="286379"/>
              <a:ext cx="330200" cy="330200"/>
            </a:xfrm>
            <a:prstGeom prst="ellipse">
              <a:avLst/>
            </a:prstGeom>
            <a:solidFill>
              <a:srgbClr val="7EAFB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9" name="椭圆 1078">
              <a:extLst>
                <a:ext uri="{FF2B5EF4-FFF2-40B4-BE49-F238E27FC236}">
                  <a16:creationId xmlns:a16="http://schemas.microsoft.com/office/drawing/2014/main" id="{B9E531C7-1917-7B51-B21B-58EA1C80B4E6}"/>
                </a:ext>
              </a:extLst>
            </p:cNvPr>
            <p:cNvSpPr/>
            <p:nvPr/>
          </p:nvSpPr>
          <p:spPr>
            <a:xfrm>
              <a:off x="6212999" y="286379"/>
              <a:ext cx="330200" cy="330200"/>
            </a:xfrm>
            <a:prstGeom prst="ellipse">
              <a:avLst/>
            </a:prstGeom>
            <a:solidFill>
              <a:srgbClr val="96A77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48179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0072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" name="Freeform 25">
            <a:extLst>
              <a:ext uri="{FF2B5EF4-FFF2-40B4-BE49-F238E27FC236}">
                <a16:creationId xmlns:a16="http://schemas.microsoft.com/office/drawing/2014/main" id="{65EB5974-554A-26F3-A217-D33E13AA03DF}"/>
              </a:ext>
            </a:extLst>
          </p:cNvPr>
          <p:cNvSpPr>
            <a:spLocks/>
          </p:cNvSpPr>
          <p:nvPr/>
        </p:nvSpPr>
        <p:spPr bwMode="auto">
          <a:xfrm>
            <a:off x="5362689" y="1349509"/>
            <a:ext cx="3023637" cy="3207697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00728D"/>
          </a:solidFill>
          <a:ln w="19050">
            <a:solidFill>
              <a:schemeClr val="bg1"/>
            </a:solidFill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cs typeface="+mn-ea"/>
              <a:sym typeface="+mn-lt"/>
            </a:endParaRPr>
          </a:p>
        </p:txBody>
      </p:sp>
      <p:sp>
        <p:nvSpPr>
          <p:cNvPr id="4" name="Freeform 26">
            <a:extLst>
              <a:ext uri="{FF2B5EF4-FFF2-40B4-BE49-F238E27FC236}">
                <a16:creationId xmlns:a16="http://schemas.microsoft.com/office/drawing/2014/main" id="{02B5778F-1B35-248F-C817-398A51C41C88}"/>
              </a:ext>
            </a:extLst>
          </p:cNvPr>
          <p:cNvSpPr>
            <a:spLocks noEditPoints="1"/>
          </p:cNvSpPr>
          <p:nvPr/>
        </p:nvSpPr>
        <p:spPr bwMode="auto">
          <a:xfrm>
            <a:off x="3716827" y="1362846"/>
            <a:ext cx="3214365" cy="2976956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7EAFB1"/>
          </a:solidFill>
          <a:ln w="19050">
            <a:solidFill>
              <a:schemeClr val="bg1"/>
            </a:solidFill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cs typeface="+mn-ea"/>
              <a:sym typeface="+mn-lt"/>
            </a:endParaRPr>
          </a:p>
        </p:txBody>
      </p:sp>
      <p:sp>
        <p:nvSpPr>
          <p:cNvPr id="5" name="Freeform 27">
            <a:extLst>
              <a:ext uri="{FF2B5EF4-FFF2-40B4-BE49-F238E27FC236}">
                <a16:creationId xmlns:a16="http://schemas.microsoft.com/office/drawing/2014/main" id="{4E33313A-9726-C49B-366E-3F6B9000279B}"/>
              </a:ext>
            </a:extLst>
          </p:cNvPr>
          <p:cNvSpPr>
            <a:spLocks/>
          </p:cNvSpPr>
          <p:nvPr/>
        </p:nvSpPr>
        <p:spPr bwMode="auto">
          <a:xfrm>
            <a:off x="4522419" y="2609912"/>
            <a:ext cx="3230696" cy="3198360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96A774"/>
          </a:solidFill>
          <a:ln w="19050">
            <a:solidFill>
              <a:schemeClr val="bg1"/>
            </a:solidFill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cs typeface="+mn-ea"/>
              <a:sym typeface="+mn-lt"/>
            </a:endParaRPr>
          </a:p>
        </p:txBody>
      </p:sp>
      <p:sp>
        <p:nvSpPr>
          <p:cNvPr id="6" name="Freeform 50">
            <a:extLst>
              <a:ext uri="{FF2B5EF4-FFF2-40B4-BE49-F238E27FC236}">
                <a16:creationId xmlns:a16="http://schemas.microsoft.com/office/drawing/2014/main" id="{F99C9872-67AF-8D0E-E602-C7BA2B47CBBD}"/>
              </a:ext>
            </a:extLst>
          </p:cNvPr>
          <p:cNvSpPr>
            <a:spLocks noEditPoints="1"/>
          </p:cNvSpPr>
          <p:nvPr/>
        </p:nvSpPr>
        <p:spPr bwMode="auto">
          <a:xfrm>
            <a:off x="7285210" y="2690463"/>
            <a:ext cx="747097" cy="525788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cs typeface="+mn-ea"/>
              <a:sym typeface="+mn-lt"/>
            </a:endParaRPr>
          </a:p>
        </p:txBody>
      </p:sp>
      <p:sp>
        <p:nvSpPr>
          <p:cNvPr id="7" name="Freeform 51">
            <a:extLst>
              <a:ext uri="{FF2B5EF4-FFF2-40B4-BE49-F238E27FC236}">
                <a16:creationId xmlns:a16="http://schemas.microsoft.com/office/drawing/2014/main" id="{C73BE142-C0C7-B6B3-1FA7-BFB2846E2EA9}"/>
              </a:ext>
            </a:extLst>
          </p:cNvPr>
          <p:cNvSpPr>
            <a:spLocks noEditPoints="1"/>
          </p:cNvSpPr>
          <p:nvPr/>
        </p:nvSpPr>
        <p:spPr bwMode="auto">
          <a:xfrm>
            <a:off x="4522421" y="1865007"/>
            <a:ext cx="708324" cy="707002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cs typeface="+mn-ea"/>
              <a:sym typeface="+mn-lt"/>
            </a:endParaRPr>
          </a:p>
        </p:txBody>
      </p:sp>
      <p:grpSp>
        <p:nvGrpSpPr>
          <p:cNvPr id="8" name="Group 52">
            <a:extLst>
              <a:ext uri="{FF2B5EF4-FFF2-40B4-BE49-F238E27FC236}">
                <a16:creationId xmlns:a16="http://schemas.microsoft.com/office/drawing/2014/main" id="{761F12FE-9459-DCCF-7147-F73F96ECB50A}"/>
              </a:ext>
            </a:extLst>
          </p:cNvPr>
          <p:cNvGrpSpPr/>
          <p:nvPr/>
        </p:nvGrpSpPr>
        <p:grpSpPr>
          <a:xfrm flipH="1">
            <a:off x="5374280" y="4557205"/>
            <a:ext cx="898367" cy="911124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9" name="Freeform 59">
              <a:extLst>
                <a:ext uri="{FF2B5EF4-FFF2-40B4-BE49-F238E27FC236}">
                  <a16:creationId xmlns:a16="http://schemas.microsoft.com/office/drawing/2014/main" id="{1ADC1890-9937-6A9C-3986-FE4B7B7608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id-ID" sz="1400">
                <a:cs typeface="+mn-ea"/>
                <a:sym typeface="+mn-lt"/>
              </a:endParaRPr>
            </a:p>
          </p:txBody>
        </p:sp>
        <p:sp>
          <p:nvSpPr>
            <p:cNvPr id="13" name="Freeform 60">
              <a:extLst>
                <a:ext uri="{FF2B5EF4-FFF2-40B4-BE49-F238E27FC236}">
                  <a16:creationId xmlns:a16="http://schemas.microsoft.com/office/drawing/2014/main" id="{B140C477-486E-23F7-EBCD-4B567C293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id-ID" sz="1400">
                <a:cs typeface="+mn-ea"/>
                <a:sym typeface="+mn-lt"/>
              </a:endParaRPr>
            </a:p>
          </p:txBody>
        </p:sp>
      </p:grpSp>
      <p:sp>
        <p:nvSpPr>
          <p:cNvPr id="14" name="肘形接點 23">
            <a:extLst>
              <a:ext uri="{FF2B5EF4-FFF2-40B4-BE49-F238E27FC236}">
                <a16:creationId xmlns:a16="http://schemas.microsoft.com/office/drawing/2014/main" id="{32184929-1450-6E30-CE14-E9EE771009E0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2596859" y="794535"/>
            <a:ext cx="626253" cy="273172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7" name="肘形接點 23">
            <a:extLst>
              <a:ext uri="{FF2B5EF4-FFF2-40B4-BE49-F238E27FC236}">
                <a16:creationId xmlns:a16="http://schemas.microsoft.com/office/drawing/2014/main" id="{3CF2EAEA-E3A8-7F60-1AF0-8E064540E44E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8757754" y="101764"/>
            <a:ext cx="1017750" cy="321573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0" name="肘形接點 23">
            <a:extLst>
              <a:ext uri="{FF2B5EF4-FFF2-40B4-BE49-F238E27FC236}">
                <a16:creationId xmlns:a16="http://schemas.microsoft.com/office/drawing/2014/main" id="{6D208968-093F-E709-ACC2-38C27E486039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8307867" y="3687315"/>
            <a:ext cx="785620" cy="4347647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AFAD955-58C9-C9A6-C371-9AFDEDB82247}"/>
              </a:ext>
            </a:extLst>
          </p:cNvPr>
          <p:cNvGrpSpPr/>
          <p:nvPr/>
        </p:nvGrpSpPr>
        <p:grpSpPr>
          <a:xfrm>
            <a:off x="8700677" y="848200"/>
            <a:ext cx="2284823" cy="1331695"/>
            <a:chOff x="461287" y="1788968"/>
            <a:chExt cx="2284823" cy="133169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BDAE090-F66E-B66D-1753-265CF4315F39}"/>
                </a:ext>
              </a:extLst>
            </p:cNvPr>
            <p:cNvSpPr txBox="1"/>
            <p:nvPr/>
          </p:nvSpPr>
          <p:spPr>
            <a:xfrm>
              <a:off x="461287" y="2130648"/>
              <a:ext cx="2284823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BACCDFD-5B72-EAA3-759D-099923FB4FC2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50C6B52-73B9-D997-BE93-740E6AC6A7D1}"/>
              </a:ext>
            </a:extLst>
          </p:cNvPr>
          <p:cNvGrpSpPr/>
          <p:nvPr/>
        </p:nvGrpSpPr>
        <p:grpSpPr>
          <a:xfrm>
            <a:off x="7658758" y="5188628"/>
            <a:ext cx="3469949" cy="874133"/>
            <a:chOff x="461287" y="1788968"/>
            <a:chExt cx="3469949" cy="87413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A432631-AC64-6D71-EE13-2187C2245C31}"/>
                </a:ext>
              </a:extLst>
            </p:cNvPr>
            <p:cNvSpPr txBox="1"/>
            <p:nvPr/>
          </p:nvSpPr>
          <p:spPr>
            <a:xfrm>
              <a:off x="461287" y="2130648"/>
              <a:ext cx="346994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7675FE5-CE92-304C-C0CB-EFEB3708EB38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D118FFD-DE24-94B2-1B6A-1AE5386F3073}"/>
              </a:ext>
            </a:extLst>
          </p:cNvPr>
          <p:cNvGrpSpPr/>
          <p:nvPr/>
        </p:nvGrpSpPr>
        <p:grpSpPr>
          <a:xfrm>
            <a:off x="1465269" y="1469162"/>
            <a:ext cx="2292965" cy="1104966"/>
            <a:chOff x="461287" y="1788968"/>
            <a:chExt cx="2292965" cy="110496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E709273-2C89-875C-83ED-012083DA151E}"/>
                </a:ext>
              </a:extLst>
            </p:cNvPr>
            <p:cNvSpPr txBox="1"/>
            <p:nvPr/>
          </p:nvSpPr>
          <p:spPr>
            <a:xfrm>
              <a:off x="461287" y="2130648"/>
              <a:ext cx="228482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43D34CA-266A-788D-029A-74EB177C2616}"/>
                </a:ext>
              </a:extLst>
            </p:cNvPr>
            <p:cNvSpPr txBox="1"/>
            <p:nvPr/>
          </p:nvSpPr>
          <p:spPr>
            <a:xfrm>
              <a:off x="734951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73019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2594B43-22EF-C9A2-E382-6BC4DA4EBDAF}"/>
              </a:ext>
            </a:extLst>
          </p:cNvPr>
          <p:cNvSpPr/>
          <p:nvPr/>
        </p:nvSpPr>
        <p:spPr>
          <a:xfrm rot="5400000" flipV="1">
            <a:off x="4135108" y="-1320435"/>
            <a:ext cx="3921777" cy="15341600"/>
          </a:xfrm>
          <a:custGeom>
            <a:avLst/>
            <a:gdLst>
              <a:gd name="connsiteX0" fmla="*/ 3870756 w 3921777"/>
              <a:gd name="connsiteY0" fmla="*/ 2674842 h 5323315"/>
              <a:gd name="connsiteX1" fmla="*/ 3862382 w 3921777"/>
              <a:gd name="connsiteY1" fmla="*/ 2766917 h 5323315"/>
              <a:gd name="connsiteX2" fmla="*/ 3887544 w 3921777"/>
              <a:gd name="connsiteY2" fmla="*/ 2892528 h 5323315"/>
              <a:gd name="connsiteX3" fmla="*/ 3853968 w 3921777"/>
              <a:gd name="connsiteY3" fmla="*/ 3022346 h 5323315"/>
              <a:gd name="connsiteX4" fmla="*/ 3833013 w 3921777"/>
              <a:gd name="connsiteY4" fmla="*/ 3097713 h 5323315"/>
              <a:gd name="connsiteX5" fmla="*/ 3828846 w 3921777"/>
              <a:gd name="connsiteY5" fmla="*/ 3177246 h 5323315"/>
              <a:gd name="connsiteX6" fmla="*/ 3824639 w 3921777"/>
              <a:gd name="connsiteY6" fmla="*/ 3252613 h 5323315"/>
              <a:gd name="connsiteX7" fmla="*/ 3803684 w 3921777"/>
              <a:gd name="connsiteY7" fmla="*/ 3361476 h 5323315"/>
              <a:gd name="connsiteX8" fmla="*/ 3757567 w 3921777"/>
              <a:gd name="connsiteY8" fmla="*/ 3441010 h 5323315"/>
              <a:gd name="connsiteX9" fmla="*/ 3757567 w 3921777"/>
              <a:gd name="connsiteY9" fmla="*/ 3554040 h 5323315"/>
              <a:gd name="connsiteX10" fmla="*/ 3749153 w 3921777"/>
              <a:gd name="connsiteY10" fmla="*/ 3662902 h 5323315"/>
              <a:gd name="connsiteX11" fmla="*/ 3723992 w 3921777"/>
              <a:gd name="connsiteY11" fmla="*/ 3679651 h 5323315"/>
              <a:gd name="connsiteX12" fmla="*/ 3669501 w 3921777"/>
              <a:gd name="connsiteY12" fmla="*/ 3822010 h 5323315"/>
              <a:gd name="connsiteX13" fmla="*/ 3631758 w 3921777"/>
              <a:gd name="connsiteY13" fmla="*/ 3880628 h 5323315"/>
              <a:gd name="connsiteX14" fmla="*/ 3610803 w 3921777"/>
              <a:gd name="connsiteY14" fmla="*/ 3976910 h 5323315"/>
              <a:gd name="connsiteX15" fmla="*/ 3556272 w 3921777"/>
              <a:gd name="connsiteY15" fmla="*/ 4048109 h 5323315"/>
              <a:gd name="connsiteX16" fmla="*/ 3505988 w 3921777"/>
              <a:gd name="connsiteY16" fmla="*/ 4148598 h 5323315"/>
              <a:gd name="connsiteX17" fmla="*/ 3472412 w 3921777"/>
              <a:gd name="connsiteY17" fmla="*/ 4249087 h 5323315"/>
              <a:gd name="connsiteX18" fmla="*/ 3438877 w 3921777"/>
              <a:gd name="connsiteY18" fmla="*/ 4290918 h 5323315"/>
              <a:gd name="connsiteX19" fmla="*/ 3401134 w 3921777"/>
              <a:gd name="connsiteY19" fmla="*/ 4391406 h 5323315"/>
              <a:gd name="connsiteX20" fmla="*/ 3313107 w 3921777"/>
              <a:gd name="connsiteY20" fmla="*/ 4496102 h 5323315"/>
              <a:gd name="connsiteX21" fmla="*/ 3220833 w 3921777"/>
              <a:gd name="connsiteY21" fmla="*/ 4579843 h 5323315"/>
              <a:gd name="connsiteX22" fmla="*/ 3187297 w 3921777"/>
              <a:gd name="connsiteY22" fmla="*/ 4634254 h 5323315"/>
              <a:gd name="connsiteX23" fmla="*/ 3128600 w 3921777"/>
              <a:gd name="connsiteY23" fmla="*/ 4713788 h 5323315"/>
              <a:gd name="connsiteX24" fmla="*/ 3023785 w 3921777"/>
              <a:gd name="connsiteY24" fmla="*/ 4826858 h 5323315"/>
              <a:gd name="connsiteX25" fmla="*/ 2923137 w 3921777"/>
              <a:gd name="connsiteY25" fmla="*/ 4898017 h 5323315"/>
              <a:gd name="connsiteX26" fmla="*/ 2822530 w 3921777"/>
              <a:gd name="connsiteY26" fmla="*/ 4994339 h 5323315"/>
              <a:gd name="connsiteX27" fmla="*/ 2700927 w 3921777"/>
              <a:gd name="connsiteY27" fmla="*/ 5048750 h 5323315"/>
              <a:gd name="connsiteX28" fmla="*/ 2621235 w 3921777"/>
              <a:gd name="connsiteY28" fmla="*/ 5115743 h 5323315"/>
              <a:gd name="connsiteX29" fmla="*/ 2545789 w 3921777"/>
              <a:gd name="connsiteY29" fmla="*/ 5165987 h 5323315"/>
              <a:gd name="connsiteX30" fmla="*/ 2466096 w 3921777"/>
              <a:gd name="connsiteY30" fmla="*/ 5157613 h 5323315"/>
              <a:gd name="connsiteX31" fmla="*/ 2327746 w 3921777"/>
              <a:gd name="connsiteY31" fmla="*/ 5207858 h 5323315"/>
              <a:gd name="connsiteX32" fmla="*/ 2214517 w 3921777"/>
              <a:gd name="connsiteY32" fmla="*/ 5228773 h 5323315"/>
              <a:gd name="connsiteX33" fmla="*/ 2105496 w 3921777"/>
              <a:gd name="connsiteY33" fmla="*/ 5262269 h 5323315"/>
              <a:gd name="connsiteX34" fmla="*/ 2025843 w 3921777"/>
              <a:gd name="connsiteY34" fmla="*/ 5295765 h 5323315"/>
              <a:gd name="connsiteX35" fmla="*/ 1958771 w 3921777"/>
              <a:gd name="connsiteY35" fmla="*/ 5253895 h 5323315"/>
              <a:gd name="connsiteX36" fmla="*/ 1866497 w 3921777"/>
              <a:gd name="connsiteY36" fmla="*/ 5249728 h 5323315"/>
              <a:gd name="connsiteX37" fmla="*/ 1786845 w 3921777"/>
              <a:gd name="connsiteY37" fmla="*/ 5241354 h 5323315"/>
              <a:gd name="connsiteX38" fmla="*/ 1698778 w 3921777"/>
              <a:gd name="connsiteY38" fmla="*/ 5228773 h 5323315"/>
              <a:gd name="connsiteX39" fmla="*/ 1560427 w 3921777"/>
              <a:gd name="connsiteY39" fmla="*/ 5224606 h 5323315"/>
              <a:gd name="connsiteX40" fmla="*/ 1451406 w 3921777"/>
              <a:gd name="connsiteY40" fmla="*/ 5161780 h 5323315"/>
              <a:gd name="connsiteX41" fmla="*/ 1359172 w 3921777"/>
              <a:gd name="connsiteY41" fmla="*/ 5161780 h 5323315"/>
              <a:gd name="connsiteX42" fmla="*/ 1287893 w 3921777"/>
              <a:gd name="connsiteY42" fmla="*/ 5165987 h 5323315"/>
              <a:gd name="connsiteX43" fmla="*/ 1216615 w 3921777"/>
              <a:gd name="connsiteY43" fmla="*/ 5052957 h 5323315"/>
              <a:gd name="connsiteX44" fmla="*/ 1124341 w 3921777"/>
              <a:gd name="connsiteY44" fmla="*/ 5057124 h 5323315"/>
              <a:gd name="connsiteX45" fmla="*/ 1074017 w 3921777"/>
              <a:gd name="connsiteY45" fmla="*/ 4985965 h 5323315"/>
              <a:gd name="connsiteX46" fmla="*/ 998571 w 3921777"/>
              <a:gd name="connsiteY46" fmla="*/ 4906391 h 5323315"/>
              <a:gd name="connsiteX47" fmla="*/ 914712 w 3921777"/>
              <a:gd name="connsiteY47" fmla="*/ 4847773 h 5323315"/>
              <a:gd name="connsiteX48" fmla="*/ 881176 w 3921777"/>
              <a:gd name="connsiteY48" fmla="*/ 4801735 h 5323315"/>
              <a:gd name="connsiteX49" fmla="*/ 793109 w 3921777"/>
              <a:gd name="connsiteY49" fmla="*/ 4717995 h 5323315"/>
              <a:gd name="connsiteX50" fmla="*/ 721830 w 3921777"/>
              <a:gd name="connsiteY50" fmla="*/ 4642628 h 5323315"/>
              <a:gd name="connsiteX51" fmla="*/ 705043 w 3921777"/>
              <a:gd name="connsiteY51" fmla="*/ 4584010 h 5323315"/>
              <a:gd name="connsiteX52" fmla="*/ 612809 w 3921777"/>
              <a:gd name="connsiteY52" fmla="*/ 4500269 h 5323315"/>
              <a:gd name="connsiteX53" fmla="*/ 554111 w 3921777"/>
              <a:gd name="connsiteY53" fmla="*/ 4429109 h 5323315"/>
              <a:gd name="connsiteX54" fmla="*/ 533156 w 3921777"/>
              <a:gd name="connsiteY54" fmla="*/ 4366284 h 5323315"/>
              <a:gd name="connsiteX55" fmla="*/ 457670 w 3921777"/>
              <a:gd name="connsiteY55" fmla="*/ 4253254 h 5323315"/>
              <a:gd name="connsiteX56" fmla="*/ 407347 w 3921777"/>
              <a:gd name="connsiteY56" fmla="*/ 4152765 h 5323315"/>
              <a:gd name="connsiteX57" fmla="*/ 382185 w 3921777"/>
              <a:gd name="connsiteY57" fmla="*/ 4081606 h 5323315"/>
              <a:gd name="connsiteX58" fmla="*/ 319280 w 3921777"/>
              <a:gd name="connsiteY58" fmla="*/ 3976910 h 5323315"/>
              <a:gd name="connsiteX59" fmla="*/ 210259 w 3921777"/>
              <a:gd name="connsiteY59" fmla="*/ 3842965 h 5323315"/>
              <a:gd name="connsiteX60" fmla="*/ 210259 w 3921777"/>
              <a:gd name="connsiteY60" fmla="*/ 3826216 h 5323315"/>
              <a:gd name="connsiteX61" fmla="*/ 210259 w 3921777"/>
              <a:gd name="connsiteY61" fmla="*/ 3679651 h 5323315"/>
              <a:gd name="connsiteX62" fmla="*/ 227046 w 3921777"/>
              <a:gd name="connsiteY62" fmla="*/ 3662902 h 5323315"/>
              <a:gd name="connsiteX63" fmla="*/ 197717 w 3921777"/>
              <a:gd name="connsiteY63" fmla="*/ 3545666 h 5323315"/>
              <a:gd name="connsiteX64" fmla="*/ 151561 w 3921777"/>
              <a:gd name="connsiteY64" fmla="*/ 3466132 h 5323315"/>
              <a:gd name="connsiteX65" fmla="*/ 130606 w 3921777"/>
              <a:gd name="connsiteY65" fmla="*/ 3361476 h 5323315"/>
              <a:gd name="connsiteX66" fmla="*/ 143187 w 3921777"/>
              <a:gd name="connsiteY66" fmla="*/ 3223284 h 5323315"/>
              <a:gd name="connsiteX67" fmla="*/ 97070 w 3921777"/>
              <a:gd name="connsiteY67" fmla="*/ 3168872 h 5323315"/>
              <a:gd name="connsiteX68" fmla="*/ 76115 w 3921777"/>
              <a:gd name="connsiteY68" fmla="*/ 3022346 h 5323315"/>
              <a:gd name="connsiteX69" fmla="*/ 50953 w 3921777"/>
              <a:gd name="connsiteY69" fmla="*/ 2955354 h 5323315"/>
              <a:gd name="connsiteX70" fmla="*/ 42539 w 3921777"/>
              <a:gd name="connsiteY70" fmla="*/ 2833910 h 5323315"/>
              <a:gd name="connsiteX71" fmla="*/ 21584 w 3921777"/>
              <a:gd name="connsiteY71" fmla="*/ 2746002 h 5323315"/>
              <a:gd name="connsiteX72" fmla="*/ 59327 w 3921777"/>
              <a:gd name="connsiteY72" fmla="*/ 2670636 h 5323315"/>
              <a:gd name="connsiteX73" fmla="*/ 71908 w 3921777"/>
              <a:gd name="connsiteY73" fmla="*/ 2649720 h 5323315"/>
              <a:gd name="connsiteX74" fmla="*/ 59327 w 3921777"/>
              <a:gd name="connsiteY74" fmla="*/ 2532483 h 5323315"/>
              <a:gd name="connsiteX75" fmla="*/ 97070 w 3921777"/>
              <a:gd name="connsiteY75" fmla="*/ 2431995 h 5323315"/>
              <a:gd name="connsiteX76" fmla="*/ 76115 w 3921777"/>
              <a:gd name="connsiteY76" fmla="*/ 2318965 h 5323315"/>
              <a:gd name="connsiteX77" fmla="*/ 84489 w 3921777"/>
              <a:gd name="connsiteY77" fmla="*/ 2180773 h 5323315"/>
              <a:gd name="connsiteX78" fmla="*/ 67701 w 3921777"/>
              <a:gd name="connsiteY78" fmla="*/ 2063536 h 5323315"/>
              <a:gd name="connsiteX79" fmla="*/ 122232 w 3921777"/>
              <a:gd name="connsiteY79" fmla="*/ 1979835 h 5323315"/>
              <a:gd name="connsiteX80" fmla="*/ 138980 w 3921777"/>
              <a:gd name="connsiteY80" fmla="*/ 1937965 h 5323315"/>
              <a:gd name="connsiteX81" fmla="*/ 176723 w 3921777"/>
              <a:gd name="connsiteY81" fmla="*/ 1799773 h 5323315"/>
              <a:gd name="connsiteX82" fmla="*/ 239627 w 3921777"/>
              <a:gd name="connsiteY82" fmla="*/ 1695117 h 5323315"/>
              <a:gd name="connsiteX83" fmla="*/ 210259 w 3921777"/>
              <a:gd name="connsiteY83" fmla="*/ 1669995 h 5323315"/>
              <a:gd name="connsiteX84" fmla="*/ 222840 w 3921777"/>
              <a:gd name="connsiteY84" fmla="*/ 1531842 h 5323315"/>
              <a:gd name="connsiteX85" fmla="*/ 260582 w 3921777"/>
              <a:gd name="connsiteY85" fmla="*/ 1452269 h 5323315"/>
              <a:gd name="connsiteX86" fmla="*/ 319280 w 3921777"/>
              <a:gd name="connsiteY86" fmla="*/ 1372735 h 5323315"/>
              <a:gd name="connsiteX87" fmla="*/ 336068 w 3921777"/>
              <a:gd name="connsiteY87" fmla="*/ 1297369 h 5323315"/>
              <a:gd name="connsiteX88" fmla="*/ 361230 w 3921777"/>
              <a:gd name="connsiteY88" fmla="*/ 1209461 h 5323315"/>
              <a:gd name="connsiteX89" fmla="*/ 386392 w 3921777"/>
              <a:gd name="connsiteY89" fmla="*/ 1159216 h 5323315"/>
              <a:gd name="connsiteX90" fmla="*/ 457670 w 3921777"/>
              <a:gd name="connsiteY90" fmla="*/ 1100598 h 5323315"/>
              <a:gd name="connsiteX91" fmla="*/ 541530 w 3921777"/>
              <a:gd name="connsiteY91" fmla="*/ 987528 h 5323315"/>
              <a:gd name="connsiteX92" fmla="*/ 591854 w 3921777"/>
              <a:gd name="connsiteY92" fmla="*/ 945658 h 5323315"/>
              <a:gd name="connsiteX93" fmla="*/ 621183 w 3921777"/>
              <a:gd name="connsiteY93" fmla="*/ 849376 h 5323315"/>
              <a:gd name="connsiteX94" fmla="*/ 705043 w 3921777"/>
              <a:gd name="connsiteY94" fmla="*/ 774010 h 5323315"/>
              <a:gd name="connsiteX95" fmla="*/ 746992 w 3921777"/>
              <a:gd name="connsiteY95" fmla="*/ 736346 h 5323315"/>
              <a:gd name="connsiteX96" fmla="*/ 801483 w 3921777"/>
              <a:gd name="connsiteY96" fmla="*/ 627483 h 5323315"/>
              <a:gd name="connsiteX97" fmla="*/ 822438 w 3921777"/>
              <a:gd name="connsiteY97" fmla="*/ 568865 h 5323315"/>
              <a:gd name="connsiteX98" fmla="*/ 881176 w 3921777"/>
              <a:gd name="connsiteY98" fmla="*/ 476750 h 5323315"/>
              <a:gd name="connsiteX99" fmla="*/ 1002739 w 3921777"/>
              <a:gd name="connsiteY99" fmla="*/ 443254 h 5323315"/>
              <a:gd name="connsiteX100" fmla="*/ 1120174 w 3921777"/>
              <a:gd name="connsiteY100" fmla="*/ 384635 h 5323315"/>
              <a:gd name="connsiteX101" fmla="*/ 1199827 w 3921777"/>
              <a:gd name="connsiteY101" fmla="*/ 351139 h 5323315"/>
              <a:gd name="connsiteX102" fmla="*/ 1224989 w 3921777"/>
              <a:gd name="connsiteY102" fmla="*/ 292521 h 5323315"/>
              <a:gd name="connsiteX103" fmla="*/ 1359172 w 3921777"/>
              <a:gd name="connsiteY103" fmla="*/ 263231 h 5323315"/>
              <a:gd name="connsiteX104" fmla="*/ 1459780 w 3921777"/>
              <a:gd name="connsiteY104" fmla="*/ 183658 h 5323315"/>
              <a:gd name="connsiteX105" fmla="*/ 1573008 w 3921777"/>
              <a:gd name="connsiteY105" fmla="*/ 120872 h 5323315"/>
              <a:gd name="connsiteX106" fmla="*/ 1673616 w 3921777"/>
              <a:gd name="connsiteY106" fmla="*/ 104124 h 5323315"/>
              <a:gd name="connsiteX107" fmla="*/ 1711359 w 3921777"/>
              <a:gd name="connsiteY107" fmla="*/ 116665 h 5323315"/>
              <a:gd name="connsiteX108" fmla="*/ 1803632 w 3921777"/>
              <a:gd name="connsiteY108" fmla="*/ 162743 h 5323315"/>
              <a:gd name="connsiteX109" fmla="*/ 1883285 w 3921777"/>
              <a:gd name="connsiteY109" fmla="*/ 133414 h 5323315"/>
              <a:gd name="connsiteX110" fmla="*/ 1967145 w 3921777"/>
              <a:gd name="connsiteY110" fmla="*/ 91583 h 5323315"/>
              <a:gd name="connsiteX111" fmla="*/ 2084541 w 3921777"/>
              <a:gd name="connsiteY111" fmla="*/ 58087 h 5323315"/>
              <a:gd name="connsiteX112" fmla="*/ 2172607 w 3921777"/>
              <a:gd name="connsiteY112" fmla="*/ 53880 h 5323315"/>
              <a:gd name="connsiteX113" fmla="*/ 2222931 w 3921777"/>
              <a:gd name="connsiteY113" fmla="*/ 116665 h 5323315"/>
              <a:gd name="connsiteX114" fmla="*/ 2327746 w 3921777"/>
              <a:gd name="connsiteY114" fmla="*/ 192032 h 5323315"/>
              <a:gd name="connsiteX115" fmla="*/ 2382237 w 3921777"/>
              <a:gd name="connsiteY115" fmla="*/ 263231 h 5323315"/>
              <a:gd name="connsiteX116" fmla="*/ 2474510 w 3921777"/>
              <a:gd name="connsiteY116" fmla="*/ 183658 h 5323315"/>
              <a:gd name="connsiteX117" fmla="*/ 2575118 w 3921777"/>
              <a:gd name="connsiteY117" fmla="*/ 284147 h 5323315"/>
              <a:gd name="connsiteX118" fmla="*/ 2709301 w 3921777"/>
              <a:gd name="connsiteY118" fmla="*/ 292521 h 5323315"/>
              <a:gd name="connsiteX119" fmla="*/ 2742837 w 3921777"/>
              <a:gd name="connsiteY119" fmla="*/ 367887 h 5323315"/>
              <a:gd name="connsiteX120" fmla="*/ 2822530 w 3921777"/>
              <a:gd name="connsiteY120" fmla="*/ 367887 h 5323315"/>
              <a:gd name="connsiteX121" fmla="*/ 2931512 w 3921777"/>
              <a:gd name="connsiteY121" fmla="*/ 443254 h 5323315"/>
              <a:gd name="connsiteX122" fmla="*/ 3023785 w 3921777"/>
              <a:gd name="connsiteY122" fmla="*/ 522788 h 5323315"/>
              <a:gd name="connsiteX123" fmla="*/ 3048947 w 3921777"/>
              <a:gd name="connsiteY123" fmla="*/ 581406 h 5323315"/>
              <a:gd name="connsiteX124" fmla="*/ 3095064 w 3921777"/>
              <a:gd name="connsiteY124" fmla="*/ 669354 h 5323315"/>
              <a:gd name="connsiteX125" fmla="*/ 3136974 w 3921777"/>
              <a:gd name="connsiteY125" fmla="*/ 627483 h 5323315"/>
              <a:gd name="connsiteX126" fmla="*/ 3208252 w 3921777"/>
              <a:gd name="connsiteY126" fmla="*/ 665147 h 5323315"/>
              <a:gd name="connsiteX127" fmla="*/ 3279531 w 3921777"/>
              <a:gd name="connsiteY127" fmla="*/ 736346 h 5323315"/>
              <a:gd name="connsiteX128" fmla="*/ 3321481 w 3921777"/>
              <a:gd name="connsiteY128" fmla="*/ 841002 h 5323315"/>
              <a:gd name="connsiteX129" fmla="*/ 3388553 w 3921777"/>
              <a:gd name="connsiteY129" fmla="*/ 828461 h 5323315"/>
              <a:gd name="connsiteX130" fmla="*/ 3434670 w 3921777"/>
              <a:gd name="connsiteY130" fmla="*/ 920536 h 5323315"/>
              <a:gd name="connsiteX131" fmla="*/ 3505988 w 3921777"/>
              <a:gd name="connsiteY131" fmla="*/ 995902 h 5323315"/>
              <a:gd name="connsiteX132" fmla="*/ 3484993 w 3921777"/>
              <a:gd name="connsiteY132" fmla="*/ 1088017 h 5323315"/>
              <a:gd name="connsiteX133" fmla="*/ 3547898 w 3921777"/>
              <a:gd name="connsiteY133" fmla="*/ 1188506 h 5323315"/>
              <a:gd name="connsiteX134" fmla="*/ 3577267 w 3921777"/>
              <a:gd name="connsiteY134" fmla="*/ 1205254 h 5323315"/>
              <a:gd name="connsiteX135" fmla="*/ 3594015 w 3921777"/>
              <a:gd name="connsiteY135" fmla="*/ 1305743 h 5323315"/>
              <a:gd name="connsiteX136" fmla="*/ 3623384 w 3921777"/>
              <a:gd name="connsiteY136" fmla="*/ 1364361 h 5323315"/>
              <a:gd name="connsiteX137" fmla="*/ 3665294 w 3921777"/>
              <a:gd name="connsiteY137" fmla="*/ 1498346 h 5323315"/>
              <a:gd name="connsiteX138" fmla="*/ 3665294 w 3921777"/>
              <a:gd name="connsiteY138" fmla="*/ 1577880 h 5323315"/>
              <a:gd name="connsiteX139" fmla="*/ 3656920 w 3921777"/>
              <a:gd name="connsiteY139" fmla="*/ 1653246 h 5323315"/>
              <a:gd name="connsiteX140" fmla="*/ 3736572 w 3921777"/>
              <a:gd name="connsiteY140" fmla="*/ 1661620 h 5323315"/>
              <a:gd name="connsiteX141" fmla="*/ 3778522 w 3921777"/>
              <a:gd name="connsiteY141" fmla="*/ 1795605 h 5323315"/>
              <a:gd name="connsiteX142" fmla="*/ 3824639 w 3921777"/>
              <a:gd name="connsiteY142" fmla="*/ 1875139 h 5323315"/>
              <a:gd name="connsiteX143" fmla="*/ 3816265 w 3921777"/>
              <a:gd name="connsiteY143" fmla="*/ 1979835 h 5323315"/>
              <a:gd name="connsiteX144" fmla="*/ 3812058 w 3921777"/>
              <a:gd name="connsiteY144" fmla="*/ 2122154 h 5323315"/>
              <a:gd name="connsiteX145" fmla="*/ 3828846 w 3921777"/>
              <a:gd name="connsiteY145" fmla="*/ 2159857 h 5323315"/>
              <a:gd name="connsiteX146" fmla="*/ 3874963 w 3921777"/>
              <a:gd name="connsiteY146" fmla="*/ 2218476 h 5323315"/>
              <a:gd name="connsiteX147" fmla="*/ 3866549 w 3921777"/>
              <a:gd name="connsiteY147" fmla="*/ 2314758 h 5323315"/>
              <a:gd name="connsiteX148" fmla="*/ 3904292 w 3921777"/>
              <a:gd name="connsiteY148" fmla="*/ 2444536 h 5323315"/>
              <a:gd name="connsiteX149" fmla="*/ 3887544 w 3921777"/>
              <a:gd name="connsiteY149" fmla="*/ 2528276 h 5323315"/>
              <a:gd name="connsiteX150" fmla="*/ 3879130 w 3921777"/>
              <a:gd name="connsiteY150" fmla="*/ 2557606 h 5323315"/>
              <a:gd name="connsiteX151" fmla="*/ 3870756 w 3921777"/>
              <a:gd name="connsiteY151" fmla="*/ 2674842 h 5323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3921777" h="5323315">
                <a:moveTo>
                  <a:pt x="3870756" y="2674842"/>
                </a:moveTo>
                <a:cubicBezTo>
                  <a:pt x="3816265" y="2695758"/>
                  <a:pt x="3958822" y="2821369"/>
                  <a:pt x="3862382" y="2766917"/>
                </a:cubicBezTo>
                <a:cubicBezTo>
                  <a:pt x="3849801" y="2804621"/>
                  <a:pt x="3937867" y="2762750"/>
                  <a:pt x="3887544" y="2892528"/>
                </a:cubicBezTo>
                <a:cubicBezTo>
                  <a:pt x="3853968" y="2905109"/>
                  <a:pt x="3954616" y="2963728"/>
                  <a:pt x="3853968" y="3022346"/>
                </a:cubicBezTo>
                <a:cubicBezTo>
                  <a:pt x="3900125" y="3139543"/>
                  <a:pt x="3979777" y="3097713"/>
                  <a:pt x="3833013" y="3097713"/>
                </a:cubicBezTo>
                <a:cubicBezTo>
                  <a:pt x="3858175" y="3189788"/>
                  <a:pt x="3908499" y="3164666"/>
                  <a:pt x="3828846" y="3177246"/>
                </a:cubicBezTo>
                <a:cubicBezTo>
                  <a:pt x="3812058" y="3214910"/>
                  <a:pt x="3824639" y="3219117"/>
                  <a:pt x="3824639" y="3252613"/>
                </a:cubicBezTo>
                <a:cubicBezTo>
                  <a:pt x="3669501" y="3193995"/>
                  <a:pt x="3736572" y="3235865"/>
                  <a:pt x="3803684" y="3361476"/>
                </a:cubicBezTo>
                <a:cubicBezTo>
                  <a:pt x="3879130" y="3336354"/>
                  <a:pt x="3728198" y="3327980"/>
                  <a:pt x="3757567" y="3441010"/>
                </a:cubicBezTo>
                <a:cubicBezTo>
                  <a:pt x="3765941" y="3394972"/>
                  <a:pt x="3652713" y="3667109"/>
                  <a:pt x="3757567" y="3554040"/>
                </a:cubicBezTo>
                <a:cubicBezTo>
                  <a:pt x="3644339" y="3574995"/>
                  <a:pt x="3778522" y="3641987"/>
                  <a:pt x="3749153" y="3662902"/>
                </a:cubicBezTo>
                <a:cubicBezTo>
                  <a:pt x="3614970" y="3545666"/>
                  <a:pt x="3740779" y="3788513"/>
                  <a:pt x="3723992" y="3679651"/>
                </a:cubicBezTo>
                <a:cubicBezTo>
                  <a:pt x="3703037" y="3817842"/>
                  <a:pt x="3501781" y="3675483"/>
                  <a:pt x="3669501" y="3822010"/>
                </a:cubicBezTo>
                <a:cubicBezTo>
                  <a:pt x="3661127" y="3830384"/>
                  <a:pt x="3749153" y="3704773"/>
                  <a:pt x="3631758" y="3880628"/>
                </a:cubicBezTo>
                <a:cubicBezTo>
                  <a:pt x="3640132" y="3922498"/>
                  <a:pt x="3560479" y="3993658"/>
                  <a:pt x="3610803" y="3976910"/>
                </a:cubicBezTo>
                <a:cubicBezTo>
                  <a:pt x="3459832" y="4002032"/>
                  <a:pt x="3501781" y="3981117"/>
                  <a:pt x="3556272" y="4048109"/>
                </a:cubicBezTo>
                <a:cubicBezTo>
                  <a:pt x="3581434" y="4182094"/>
                  <a:pt x="3522736" y="4018780"/>
                  <a:pt x="3505988" y="4148598"/>
                </a:cubicBezTo>
                <a:cubicBezTo>
                  <a:pt x="3560479" y="4018780"/>
                  <a:pt x="3422128" y="4136017"/>
                  <a:pt x="3472412" y="4249087"/>
                </a:cubicBezTo>
                <a:cubicBezTo>
                  <a:pt x="3455664" y="4278376"/>
                  <a:pt x="3409547" y="4253254"/>
                  <a:pt x="3438877" y="4290918"/>
                </a:cubicBezTo>
                <a:cubicBezTo>
                  <a:pt x="3497574" y="4341162"/>
                  <a:pt x="3363391" y="4265835"/>
                  <a:pt x="3401134" y="4391406"/>
                </a:cubicBezTo>
                <a:cubicBezTo>
                  <a:pt x="3430502" y="4483521"/>
                  <a:pt x="3350810" y="4454232"/>
                  <a:pt x="3313107" y="4496102"/>
                </a:cubicBezTo>
                <a:cubicBezTo>
                  <a:pt x="3266950" y="4466773"/>
                  <a:pt x="3225040" y="4588217"/>
                  <a:pt x="3220833" y="4579843"/>
                </a:cubicBezTo>
                <a:cubicBezTo>
                  <a:pt x="3187297" y="4525391"/>
                  <a:pt x="3317274" y="4592384"/>
                  <a:pt x="3187297" y="4634254"/>
                </a:cubicBezTo>
                <a:cubicBezTo>
                  <a:pt x="3086690" y="4743117"/>
                  <a:pt x="3313107" y="4789154"/>
                  <a:pt x="3128600" y="4713788"/>
                </a:cubicBezTo>
                <a:cubicBezTo>
                  <a:pt x="3174717" y="4646835"/>
                  <a:pt x="3027952" y="4684498"/>
                  <a:pt x="3023785" y="4826858"/>
                </a:cubicBezTo>
                <a:cubicBezTo>
                  <a:pt x="2944092" y="4902224"/>
                  <a:pt x="3065695" y="4789154"/>
                  <a:pt x="2923137" y="4898017"/>
                </a:cubicBezTo>
                <a:cubicBezTo>
                  <a:pt x="2751211" y="4948262"/>
                  <a:pt x="2935718" y="4944094"/>
                  <a:pt x="2822530" y="4994339"/>
                </a:cubicBezTo>
                <a:cubicBezTo>
                  <a:pt x="2726089" y="4985965"/>
                  <a:pt x="2805742" y="4952468"/>
                  <a:pt x="2700927" y="5048750"/>
                </a:cubicBezTo>
                <a:cubicBezTo>
                  <a:pt x="2688346" y="5082247"/>
                  <a:pt x="2667352" y="5199483"/>
                  <a:pt x="2621235" y="5115743"/>
                </a:cubicBezTo>
                <a:cubicBezTo>
                  <a:pt x="2705094" y="5140865"/>
                  <a:pt x="2470303" y="5136658"/>
                  <a:pt x="2545789" y="5165987"/>
                </a:cubicBezTo>
                <a:cubicBezTo>
                  <a:pt x="2516420" y="5203651"/>
                  <a:pt x="2424186" y="5040376"/>
                  <a:pt x="2466096" y="5157613"/>
                </a:cubicBezTo>
                <a:cubicBezTo>
                  <a:pt x="2478677" y="5140865"/>
                  <a:pt x="2394817" y="5245521"/>
                  <a:pt x="2327746" y="5207858"/>
                </a:cubicBezTo>
                <a:cubicBezTo>
                  <a:pt x="2269048" y="5258102"/>
                  <a:pt x="2168400" y="5178528"/>
                  <a:pt x="2214517" y="5228773"/>
                </a:cubicBezTo>
                <a:cubicBezTo>
                  <a:pt x="2009055" y="5165987"/>
                  <a:pt x="2042631" y="5224606"/>
                  <a:pt x="2105496" y="5262269"/>
                </a:cubicBezTo>
                <a:cubicBezTo>
                  <a:pt x="2113909" y="5207858"/>
                  <a:pt x="2000681" y="5371132"/>
                  <a:pt x="2025843" y="5295765"/>
                </a:cubicBezTo>
                <a:cubicBezTo>
                  <a:pt x="1979726" y="5253895"/>
                  <a:pt x="1967145" y="5287391"/>
                  <a:pt x="1958771" y="5253895"/>
                </a:cubicBezTo>
                <a:cubicBezTo>
                  <a:pt x="2080334" y="5220399"/>
                  <a:pt x="1988100" y="5249728"/>
                  <a:pt x="1866497" y="5249728"/>
                </a:cubicBezTo>
                <a:cubicBezTo>
                  <a:pt x="1916821" y="5312513"/>
                  <a:pt x="1795219" y="5216232"/>
                  <a:pt x="1786845" y="5241354"/>
                </a:cubicBezTo>
                <a:cubicBezTo>
                  <a:pt x="1707192" y="5207858"/>
                  <a:pt x="1619125" y="5450666"/>
                  <a:pt x="1698778" y="5228773"/>
                </a:cubicBezTo>
                <a:cubicBezTo>
                  <a:pt x="1728147" y="5337636"/>
                  <a:pt x="1652661" y="5237147"/>
                  <a:pt x="1560427" y="5224606"/>
                </a:cubicBezTo>
                <a:cubicBezTo>
                  <a:pt x="1480735" y="5350217"/>
                  <a:pt x="1522685" y="5174361"/>
                  <a:pt x="1451406" y="5161780"/>
                </a:cubicBezTo>
                <a:cubicBezTo>
                  <a:pt x="1438825" y="5316720"/>
                  <a:pt x="1451406" y="5228773"/>
                  <a:pt x="1359172" y="5161780"/>
                </a:cubicBezTo>
                <a:cubicBezTo>
                  <a:pt x="1245944" y="5237147"/>
                  <a:pt x="1166291" y="5258102"/>
                  <a:pt x="1287893" y="5165987"/>
                </a:cubicBezTo>
                <a:cubicBezTo>
                  <a:pt x="1241737" y="5115743"/>
                  <a:pt x="1191453" y="5078040"/>
                  <a:pt x="1216615" y="5052957"/>
                </a:cubicBezTo>
                <a:cubicBezTo>
                  <a:pt x="1128548" y="5078040"/>
                  <a:pt x="1153710" y="5036209"/>
                  <a:pt x="1124341" y="5057124"/>
                </a:cubicBezTo>
                <a:cubicBezTo>
                  <a:pt x="1111760" y="4939888"/>
                  <a:pt x="1048895" y="5048750"/>
                  <a:pt x="1074017" y="4985965"/>
                </a:cubicBezTo>
                <a:cubicBezTo>
                  <a:pt x="1027900" y="5040376"/>
                  <a:pt x="1065643" y="4885476"/>
                  <a:pt x="998571" y="4906391"/>
                </a:cubicBezTo>
                <a:cubicBezTo>
                  <a:pt x="956622" y="5048750"/>
                  <a:pt x="1044688" y="5027835"/>
                  <a:pt x="914712" y="4847773"/>
                </a:cubicBezTo>
                <a:cubicBezTo>
                  <a:pt x="860181" y="4738910"/>
                  <a:pt x="885343" y="4805903"/>
                  <a:pt x="881176" y="4801735"/>
                </a:cubicBezTo>
                <a:cubicBezTo>
                  <a:pt x="860181" y="4705414"/>
                  <a:pt x="889550" y="4918972"/>
                  <a:pt x="793109" y="4717995"/>
                </a:cubicBezTo>
                <a:cubicBezTo>
                  <a:pt x="725998" y="4717995"/>
                  <a:pt x="738579" y="4676124"/>
                  <a:pt x="721830" y="4642628"/>
                </a:cubicBezTo>
                <a:cubicBezTo>
                  <a:pt x="667300" y="4500269"/>
                  <a:pt x="725998" y="4462606"/>
                  <a:pt x="705043" y="4584010"/>
                </a:cubicBezTo>
                <a:cubicBezTo>
                  <a:pt x="667300" y="4558888"/>
                  <a:pt x="688295" y="4625880"/>
                  <a:pt x="612809" y="4500269"/>
                </a:cubicBezTo>
                <a:cubicBezTo>
                  <a:pt x="562485" y="4533765"/>
                  <a:pt x="596021" y="4517017"/>
                  <a:pt x="554111" y="4429109"/>
                </a:cubicBezTo>
                <a:cubicBezTo>
                  <a:pt x="533156" y="4341162"/>
                  <a:pt x="608602" y="4336995"/>
                  <a:pt x="533156" y="4366284"/>
                </a:cubicBezTo>
                <a:cubicBezTo>
                  <a:pt x="478625" y="4462606"/>
                  <a:pt x="453464" y="4270002"/>
                  <a:pt x="457670" y="4253254"/>
                </a:cubicBezTo>
                <a:cubicBezTo>
                  <a:pt x="453464" y="4286750"/>
                  <a:pt x="365437" y="4140224"/>
                  <a:pt x="407347" y="4152765"/>
                </a:cubicBezTo>
                <a:cubicBezTo>
                  <a:pt x="512161" y="4182094"/>
                  <a:pt x="424135" y="4232339"/>
                  <a:pt x="382185" y="4081606"/>
                </a:cubicBezTo>
                <a:cubicBezTo>
                  <a:pt x="403140" y="3947621"/>
                  <a:pt x="386392" y="3955995"/>
                  <a:pt x="319280" y="3976910"/>
                </a:cubicBezTo>
                <a:cubicBezTo>
                  <a:pt x="289951" y="3859713"/>
                  <a:pt x="273163" y="3939246"/>
                  <a:pt x="210259" y="3842965"/>
                </a:cubicBezTo>
                <a:cubicBezTo>
                  <a:pt x="214465" y="3775972"/>
                  <a:pt x="193510" y="3767598"/>
                  <a:pt x="210259" y="3826216"/>
                </a:cubicBezTo>
                <a:cubicBezTo>
                  <a:pt x="172555" y="3696399"/>
                  <a:pt x="239627" y="3625239"/>
                  <a:pt x="210259" y="3679651"/>
                </a:cubicBezTo>
                <a:cubicBezTo>
                  <a:pt x="214465" y="3738269"/>
                  <a:pt x="222840" y="3683857"/>
                  <a:pt x="227046" y="3662902"/>
                </a:cubicBezTo>
                <a:cubicBezTo>
                  <a:pt x="235420" y="3625239"/>
                  <a:pt x="243834" y="3549872"/>
                  <a:pt x="197717" y="3545666"/>
                </a:cubicBezTo>
                <a:cubicBezTo>
                  <a:pt x="185136" y="3579162"/>
                  <a:pt x="172555" y="3545666"/>
                  <a:pt x="151561" y="3466132"/>
                </a:cubicBezTo>
                <a:cubicBezTo>
                  <a:pt x="134813" y="3432636"/>
                  <a:pt x="126399" y="3394972"/>
                  <a:pt x="130606" y="3361476"/>
                </a:cubicBezTo>
                <a:cubicBezTo>
                  <a:pt x="138980" y="3315399"/>
                  <a:pt x="143187" y="3269361"/>
                  <a:pt x="143187" y="3223284"/>
                </a:cubicBezTo>
                <a:cubicBezTo>
                  <a:pt x="159975" y="3147957"/>
                  <a:pt x="118025" y="3214910"/>
                  <a:pt x="97070" y="3168872"/>
                </a:cubicBezTo>
                <a:cubicBezTo>
                  <a:pt x="67701" y="3164666"/>
                  <a:pt x="101277" y="3185621"/>
                  <a:pt x="76115" y="3022346"/>
                </a:cubicBezTo>
                <a:cubicBezTo>
                  <a:pt x="67701" y="3013972"/>
                  <a:pt x="76115" y="2988850"/>
                  <a:pt x="50953" y="2955354"/>
                </a:cubicBezTo>
                <a:cubicBezTo>
                  <a:pt x="105444" y="2892528"/>
                  <a:pt x="25791" y="2821369"/>
                  <a:pt x="42539" y="2833910"/>
                </a:cubicBezTo>
                <a:cubicBezTo>
                  <a:pt x="13210" y="2796246"/>
                  <a:pt x="-24533" y="2746002"/>
                  <a:pt x="21584" y="2746002"/>
                </a:cubicBezTo>
                <a:cubicBezTo>
                  <a:pt x="63534" y="2658094"/>
                  <a:pt x="59327" y="2679010"/>
                  <a:pt x="59327" y="2670636"/>
                </a:cubicBezTo>
                <a:cubicBezTo>
                  <a:pt x="80282" y="2524109"/>
                  <a:pt x="109651" y="2641346"/>
                  <a:pt x="71908" y="2649720"/>
                </a:cubicBezTo>
                <a:cubicBezTo>
                  <a:pt x="38372" y="2712506"/>
                  <a:pt x="42539" y="2720880"/>
                  <a:pt x="59327" y="2532483"/>
                </a:cubicBezTo>
                <a:cubicBezTo>
                  <a:pt x="71908" y="2528276"/>
                  <a:pt x="42539" y="2536651"/>
                  <a:pt x="97070" y="2431995"/>
                </a:cubicBezTo>
                <a:cubicBezTo>
                  <a:pt x="59327" y="2406872"/>
                  <a:pt x="46746" y="2377583"/>
                  <a:pt x="76115" y="2318965"/>
                </a:cubicBezTo>
                <a:cubicBezTo>
                  <a:pt x="80282" y="2373376"/>
                  <a:pt x="55120" y="2377583"/>
                  <a:pt x="84489" y="2180773"/>
                </a:cubicBezTo>
                <a:cubicBezTo>
                  <a:pt x="25791" y="2176606"/>
                  <a:pt x="13210" y="2159857"/>
                  <a:pt x="67701" y="2063536"/>
                </a:cubicBezTo>
                <a:cubicBezTo>
                  <a:pt x="109651" y="2038414"/>
                  <a:pt x="126399" y="1967254"/>
                  <a:pt x="122232" y="1979835"/>
                </a:cubicBezTo>
                <a:cubicBezTo>
                  <a:pt x="113858" y="1879346"/>
                  <a:pt x="151561" y="1858391"/>
                  <a:pt x="138980" y="1937965"/>
                </a:cubicBezTo>
                <a:cubicBezTo>
                  <a:pt x="143187" y="1896094"/>
                  <a:pt x="126399" y="1925384"/>
                  <a:pt x="176723" y="1799773"/>
                </a:cubicBezTo>
                <a:cubicBezTo>
                  <a:pt x="164142" y="1720239"/>
                  <a:pt x="289951" y="1678369"/>
                  <a:pt x="239627" y="1695117"/>
                </a:cubicBezTo>
                <a:cubicBezTo>
                  <a:pt x="277370" y="1628124"/>
                  <a:pt x="264789" y="1632291"/>
                  <a:pt x="210259" y="1669995"/>
                </a:cubicBezTo>
                <a:cubicBezTo>
                  <a:pt x="302532" y="1686743"/>
                  <a:pt x="193510" y="1435521"/>
                  <a:pt x="222840" y="1531842"/>
                </a:cubicBezTo>
                <a:cubicBezTo>
                  <a:pt x="235420" y="1540216"/>
                  <a:pt x="201885" y="1431354"/>
                  <a:pt x="260582" y="1452269"/>
                </a:cubicBezTo>
                <a:cubicBezTo>
                  <a:pt x="289951" y="1456476"/>
                  <a:pt x="340275" y="1318284"/>
                  <a:pt x="319280" y="1372735"/>
                </a:cubicBezTo>
                <a:cubicBezTo>
                  <a:pt x="352856" y="1297369"/>
                  <a:pt x="222840" y="1293162"/>
                  <a:pt x="336068" y="1297369"/>
                </a:cubicBezTo>
                <a:cubicBezTo>
                  <a:pt x="327694" y="1360154"/>
                  <a:pt x="382185" y="1351780"/>
                  <a:pt x="361230" y="1209461"/>
                </a:cubicBezTo>
                <a:cubicBezTo>
                  <a:pt x="331861" y="1247124"/>
                  <a:pt x="285744" y="1209461"/>
                  <a:pt x="386392" y="1159216"/>
                </a:cubicBezTo>
                <a:cubicBezTo>
                  <a:pt x="302532" y="1108972"/>
                  <a:pt x="386392" y="1092224"/>
                  <a:pt x="457670" y="1100598"/>
                </a:cubicBezTo>
                <a:cubicBezTo>
                  <a:pt x="537323" y="1117346"/>
                  <a:pt x="478625" y="1209461"/>
                  <a:pt x="541530" y="987528"/>
                </a:cubicBezTo>
                <a:cubicBezTo>
                  <a:pt x="591854" y="899620"/>
                  <a:pt x="524742" y="924743"/>
                  <a:pt x="591854" y="945658"/>
                </a:cubicBezTo>
                <a:cubicBezTo>
                  <a:pt x="604435" y="1104765"/>
                  <a:pt x="608602" y="853583"/>
                  <a:pt x="621183" y="849376"/>
                </a:cubicBezTo>
                <a:cubicBezTo>
                  <a:pt x="679881" y="715391"/>
                  <a:pt x="688295" y="811713"/>
                  <a:pt x="705043" y="774010"/>
                </a:cubicBezTo>
                <a:cubicBezTo>
                  <a:pt x="742785" y="748887"/>
                  <a:pt x="675714" y="803339"/>
                  <a:pt x="746992" y="736346"/>
                </a:cubicBezTo>
                <a:cubicBezTo>
                  <a:pt x="725998" y="648399"/>
                  <a:pt x="839226" y="598154"/>
                  <a:pt x="801483" y="627483"/>
                </a:cubicBezTo>
                <a:cubicBezTo>
                  <a:pt x="763740" y="648399"/>
                  <a:pt x="822438" y="564658"/>
                  <a:pt x="822438" y="568865"/>
                </a:cubicBezTo>
                <a:cubicBezTo>
                  <a:pt x="876969" y="397216"/>
                  <a:pt x="788902" y="443254"/>
                  <a:pt x="881176" y="476750"/>
                </a:cubicBezTo>
                <a:cubicBezTo>
                  <a:pt x="918879" y="430713"/>
                  <a:pt x="952455" y="451628"/>
                  <a:pt x="1002739" y="443254"/>
                </a:cubicBezTo>
                <a:cubicBezTo>
                  <a:pt x="1086598" y="497665"/>
                  <a:pt x="1136922" y="468376"/>
                  <a:pt x="1120174" y="384635"/>
                </a:cubicBezTo>
                <a:cubicBezTo>
                  <a:pt x="1166291" y="284147"/>
                  <a:pt x="1149503" y="342765"/>
                  <a:pt x="1199827" y="351139"/>
                </a:cubicBezTo>
                <a:cubicBezTo>
                  <a:pt x="1229156" y="388842"/>
                  <a:pt x="1191453" y="430713"/>
                  <a:pt x="1224989" y="292521"/>
                </a:cubicBezTo>
                <a:cubicBezTo>
                  <a:pt x="1292061" y="238109"/>
                  <a:pt x="1359172" y="388842"/>
                  <a:pt x="1359172" y="263231"/>
                </a:cubicBezTo>
                <a:cubicBezTo>
                  <a:pt x="1375920" y="225528"/>
                  <a:pt x="1367546" y="284147"/>
                  <a:pt x="1459780" y="183658"/>
                </a:cubicBezTo>
                <a:cubicBezTo>
                  <a:pt x="1459780" y="158536"/>
                  <a:pt x="1497523" y="116665"/>
                  <a:pt x="1573008" y="120872"/>
                </a:cubicBezTo>
                <a:cubicBezTo>
                  <a:pt x="1568801" y="41339"/>
                  <a:pt x="1669449" y="91583"/>
                  <a:pt x="1673616" y="104124"/>
                </a:cubicBezTo>
                <a:cubicBezTo>
                  <a:pt x="1602337" y="158536"/>
                  <a:pt x="1677823" y="246483"/>
                  <a:pt x="1711359" y="116665"/>
                </a:cubicBezTo>
                <a:cubicBezTo>
                  <a:pt x="1682030" y="12009"/>
                  <a:pt x="1728147" y="246483"/>
                  <a:pt x="1803632" y="162743"/>
                </a:cubicBezTo>
                <a:cubicBezTo>
                  <a:pt x="1837168" y="87376"/>
                  <a:pt x="1849749" y="70628"/>
                  <a:pt x="1883285" y="133414"/>
                </a:cubicBezTo>
                <a:cubicBezTo>
                  <a:pt x="1929402" y="175284"/>
                  <a:pt x="1988100" y="300895"/>
                  <a:pt x="1967145" y="91583"/>
                </a:cubicBezTo>
                <a:cubicBezTo>
                  <a:pt x="1983933" y="-88479"/>
                  <a:pt x="1975519" y="74835"/>
                  <a:pt x="2084541" y="58087"/>
                </a:cubicBezTo>
                <a:cubicBezTo>
                  <a:pt x="2025843" y="-63357"/>
                  <a:pt x="2214517" y="41339"/>
                  <a:pt x="2172607" y="53880"/>
                </a:cubicBezTo>
                <a:cubicBezTo>
                  <a:pt x="2269048" y="66461"/>
                  <a:pt x="2176774" y="49713"/>
                  <a:pt x="2222931" y="116665"/>
                </a:cubicBezTo>
                <a:cubicBezTo>
                  <a:pt x="2273215" y="79002"/>
                  <a:pt x="2264841" y="292521"/>
                  <a:pt x="2327746" y="192032"/>
                </a:cubicBezTo>
                <a:cubicBezTo>
                  <a:pt x="2315165" y="187865"/>
                  <a:pt x="2264841" y="271605"/>
                  <a:pt x="2382237" y="263231"/>
                </a:cubicBezTo>
                <a:cubicBezTo>
                  <a:pt x="2470303" y="296728"/>
                  <a:pt x="2453515" y="125039"/>
                  <a:pt x="2474510" y="183658"/>
                </a:cubicBezTo>
                <a:cubicBezTo>
                  <a:pt x="2474510" y="330224"/>
                  <a:pt x="2524794" y="196239"/>
                  <a:pt x="2575118" y="284147"/>
                </a:cubicBezTo>
                <a:cubicBezTo>
                  <a:pt x="2575118" y="300895"/>
                  <a:pt x="2738670" y="246483"/>
                  <a:pt x="2709301" y="292521"/>
                </a:cubicBezTo>
                <a:cubicBezTo>
                  <a:pt x="2755418" y="455835"/>
                  <a:pt x="2717675" y="397216"/>
                  <a:pt x="2742837" y="367887"/>
                </a:cubicBezTo>
                <a:cubicBezTo>
                  <a:pt x="2688346" y="338598"/>
                  <a:pt x="2721882" y="405590"/>
                  <a:pt x="2822530" y="367887"/>
                </a:cubicBezTo>
                <a:cubicBezTo>
                  <a:pt x="2868647" y="430713"/>
                  <a:pt x="2910557" y="384635"/>
                  <a:pt x="2931512" y="443254"/>
                </a:cubicBezTo>
                <a:cubicBezTo>
                  <a:pt x="3011204" y="451628"/>
                  <a:pt x="3019578" y="455835"/>
                  <a:pt x="3023785" y="522788"/>
                </a:cubicBezTo>
                <a:cubicBezTo>
                  <a:pt x="3011204" y="455835"/>
                  <a:pt x="2990249" y="610735"/>
                  <a:pt x="3048947" y="581406"/>
                </a:cubicBezTo>
                <a:cubicBezTo>
                  <a:pt x="3057321" y="577239"/>
                  <a:pt x="3074109" y="640025"/>
                  <a:pt x="3095064" y="669354"/>
                </a:cubicBezTo>
                <a:cubicBezTo>
                  <a:pt x="3120226" y="690269"/>
                  <a:pt x="3132807" y="686102"/>
                  <a:pt x="3136974" y="627483"/>
                </a:cubicBezTo>
                <a:cubicBezTo>
                  <a:pt x="3216666" y="593987"/>
                  <a:pt x="3216666" y="673521"/>
                  <a:pt x="3208252" y="665147"/>
                </a:cubicBezTo>
                <a:cubicBezTo>
                  <a:pt x="3258576" y="660980"/>
                  <a:pt x="3225040" y="794965"/>
                  <a:pt x="3279531" y="736346"/>
                </a:cubicBezTo>
                <a:cubicBezTo>
                  <a:pt x="3245995" y="861917"/>
                  <a:pt x="3363391" y="765635"/>
                  <a:pt x="3321481" y="841002"/>
                </a:cubicBezTo>
                <a:cubicBezTo>
                  <a:pt x="3338269" y="849376"/>
                  <a:pt x="3359224" y="757261"/>
                  <a:pt x="3388553" y="828461"/>
                </a:cubicBezTo>
                <a:cubicBezTo>
                  <a:pt x="3405341" y="857750"/>
                  <a:pt x="3422128" y="891246"/>
                  <a:pt x="3434670" y="920536"/>
                </a:cubicBezTo>
                <a:cubicBezTo>
                  <a:pt x="3522736" y="1071269"/>
                  <a:pt x="3535317" y="974987"/>
                  <a:pt x="3505988" y="995902"/>
                </a:cubicBezTo>
                <a:cubicBezTo>
                  <a:pt x="3543691" y="1025231"/>
                  <a:pt x="3489200" y="1083850"/>
                  <a:pt x="3484993" y="1088017"/>
                </a:cubicBezTo>
                <a:cubicBezTo>
                  <a:pt x="3547898" y="1159216"/>
                  <a:pt x="3531110" y="1138261"/>
                  <a:pt x="3547898" y="1188506"/>
                </a:cubicBezTo>
                <a:cubicBezTo>
                  <a:pt x="3581434" y="1213628"/>
                  <a:pt x="3539524" y="1171758"/>
                  <a:pt x="3577267" y="1205254"/>
                </a:cubicBezTo>
                <a:cubicBezTo>
                  <a:pt x="3623384" y="1330865"/>
                  <a:pt x="3598222" y="1263872"/>
                  <a:pt x="3594015" y="1305743"/>
                </a:cubicBezTo>
                <a:cubicBezTo>
                  <a:pt x="3556272" y="1297369"/>
                  <a:pt x="3535317" y="1376902"/>
                  <a:pt x="3623384" y="1364361"/>
                </a:cubicBezTo>
                <a:cubicBezTo>
                  <a:pt x="3648546" y="1402025"/>
                  <a:pt x="3665294" y="1448102"/>
                  <a:pt x="3665294" y="1498346"/>
                </a:cubicBezTo>
                <a:cubicBezTo>
                  <a:pt x="3690456" y="1347613"/>
                  <a:pt x="3677875" y="1699284"/>
                  <a:pt x="3665294" y="1577880"/>
                </a:cubicBezTo>
                <a:cubicBezTo>
                  <a:pt x="3644339" y="1695117"/>
                  <a:pt x="3644339" y="1640665"/>
                  <a:pt x="3656920" y="1653246"/>
                </a:cubicBezTo>
                <a:cubicBezTo>
                  <a:pt x="3723992" y="1515094"/>
                  <a:pt x="3682082" y="1640665"/>
                  <a:pt x="3736572" y="1661620"/>
                </a:cubicBezTo>
                <a:cubicBezTo>
                  <a:pt x="3723992" y="1695117"/>
                  <a:pt x="3782689" y="1603002"/>
                  <a:pt x="3778522" y="1795605"/>
                </a:cubicBezTo>
                <a:cubicBezTo>
                  <a:pt x="3791103" y="1757902"/>
                  <a:pt x="3753360" y="1996583"/>
                  <a:pt x="3824639" y="1875139"/>
                </a:cubicBezTo>
                <a:cubicBezTo>
                  <a:pt x="3816265" y="1799773"/>
                  <a:pt x="3887544" y="1900261"/>
                  <a:pt x="3816265" y="1979835"/>
                </a:cubicBezTo>
                <a:cubicBezTo>
                  <a:pt x="3837220" y="2063536"/>
                  <a:pt x="3862382" y="2168231"/>
                  <a:pt x="3812058" y="2122154"/>
                </a:cubicBezTo>
                <a:cubicBezTo>
                  <a:pt x="3749153" y="2034246"/>
                  <a:pt x="3816265" y="2130528"/>
                  <a:pt x="3828846" y="2159857"/>
                </a:cubicBezTo>
                <a:cubicBezTo>
                  <a:pt x="3833013" y="2109613"/>
                  <a:pt x="3845594" y="2193354"/>
                  <a:pt x="3874963" y="2218476"/>
                </a:cubicBezTo>
                <a:cubicBezTo>
                  <a:pt x="3908499" y="2461284"/>
                  <a:pt x="3828846" y="2201728"/>
                  <a:pt x="3866549" y="2314758"/>
                </a:cubicBezTo>
                <a:cubicBezTo>
                  <a:pt x="3820432" y="2281261"/>
                  <a:pt x="3971403" y="2473865"/>
                  <a:pt x="3904292" y="2444536"/>
                </a:cubicBezTo>
                <a:cubicBezTo>
                  <a:pt x="3942035" y="2448743"/>
                  <a:pt x="3887544" y="2524109"/>
                  <a:pt x="3887544" y="2528276"/>
                </a:cubicBezTo>
                <a:cubicBezTo>
                  <a:pt x="3795270" y="2431995"/>
                  <a:pt x="3866549" y="2498987"/>
                  <a:pt x="3879130" y="2557606"/>
                </a:cubicBezTo>
                <a:cubicBezTo>
                  <a:pt x="3841427" y="2708339"/>
                  <a:pt x="3946242" y="2549231"/>
                  <a:pt x="3870756" y="2674842"/>
                </a:cubicBezTo>
                <a:close/>
              </a:path>
            </a:pathLst>
          </a:custGeom>
          <a:solidFill>
            <a:srgbClr val="7EAFB1"/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0072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2" name="图片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7803A7E-594C-94EE-4497-F889F92F45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6216" y="1974215"/>
            <a:ext cx="4159567" cy="2773045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167440E4-2136-1C94-C7B5-9791F7253962}"/>
              </a:ext>
            </a:extLst>
          </p:cNvPr>
          <p:cNvGrpSpPr/>
          <p:nvPr/>
        </p:nvGrpSpPr>
        <p:grpSpPr>
          <a:xfrm>
            <a:off x="3898900" y="1958340"/>
            <a:ext cx="4404995" cy="3840480"/>
            <a:chOff x="3552668" y="726551"/>
            <a:chExt cx="5148000" cy="4487791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486A14C-0A8F-4DC9-82C9-BFE9501D455A}"/>
                </a:ext>
              </a:extLst>
            </p:cNvPr>
            <p:cNvSpPr/>
            <p:nvPr/>
          </p:nvSpPr>
          <p:spPr>
            <a:xfrm>
              <a:off x="4305799" y="4870875"/>
              <a:ext cx="3642427" cy="34346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60000"/>
                    <a:lumMod val="85000"/>
                    <a:lumOff val="15000"/>
                  </a:schemeClr>
                </a:gs>
                <a:gs pos="100000">
                  <a:srgbClr val="0D0D0D">
                    <a:alpha val="0"/>
                    <a:lumMod val="85000"/>
                    <a:lumOff val="1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24">
              <a:extLst>
                <a:ext uri="{FF2B5EF4-FFF2-40B4-BE49-F238E27FC236}">
                  <a16:creationId xmlns:a16="http://schemas.microsoft.com/office/drawing/2014/main" id="{2F87B8E7-4A2F-9A46-9E03-1A1516CF5E05}"/>
                </a:ext>
              </a:extLst>
            </p:cNvPr>
            <p:cNvSpPr/>
            <p:nvPr/>
          </p:nvSpPr>
          <p:spPr>
            <a:xfrm>
              <a:off x="3552668" y="726551"/>
              <a:ext cx="5148000" cy="3132000"/>
            </a:xfrm>
            <a:custGeom>
              <a:avLst/>
              <a:gdLst>
                <a:gd name="connsiteX0" fmla="*/ 216000 w 5148000"/>
                <a:gd name="connsiteY0" fmla="*/ 216000 h 3132000"/>
                <a:gd name="connsiteX1" fmla="*/ 216000 w 5148000"/>
                <a:gd name="connsiteY1" fmla="*/ 2916000 h 3132000"/>
                <a:gd name="connsiteX2" fmla="*/ 4932000 w 5148000"/>
                <a:gd name="connsiteY2" fmla="*/ 2916000 h 3132000"/>
                <a:gd name="connsiteX3" fmla="*/ 4932000 w 5148000"/>
                <a:gd name="connsiteY3" fmla="*/ 216000 h 3132000"/>
                <a:gd name="connsiteX4" fmla="*/ 181341 w 5148000"/>
                <a:gd name="connsiteY4" fmla="*/ 0 h 3132000"/>
                <a:gd name="connsiteX5" fmla="*/ 4966659 w 5148000"/>
                <a:gd name="connsiteY5" fmla="*/ 0 h 3132000"/>
                <a:gd name="connsiteX6" fmla="*/ 5148000 w 5148000"/>
                <a:gd name="connsiteY6" fmla="*/ 181341 h 3132000"/>
                <a:gd name="connsiteX7" fmla="*/ 5148000 w 5148000"/>
                <a:gd name="connsiteY7" fmla="*/ 3132000 h 3132000"/>
                <a:gd name="connsiteX8" fmla="*/ 0 w 5148000"/>
                <a:gd name="connsiteY8" fmla="*/ 3132000 h 3132000"/>
                <a:gd name="connsiteX9" fmla="*/ 0 w 5148000"/>
                <a:gd name="connsiteY9" fmla="*/ 181341 h 3132000"/>
                <a:gd name="connsiteX10" fmla="*/ 181341 w 5148000"/>
                <a:gd name="connsiteY10" fmla="*/ 0 h 31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8000" h="3132000">
                  <a:moveTo>
                    <a:pt x="216000" y="216000"/>
                  </a:moveTo>
                  <a:lnTo>
                    <a:pt x="216000" y="2916000"/>
                  </a:lnTo>
                  <a:lnTo>
                    <a:pt x="4932000" y="2916000"/>
                  </a:lnTo>
                  <a:lnTo>
                    <a:pt x="4932000" y="216000"/>
                  </a:lnTo>
                  <a:close/>
                  <a:moveTo>
                    <a:pt x="181341" y="0"/>
                  </a:moveTo>
                  <a:lnTo>
                    <a:pt x="4966659" y="0"/>
                  </a:lnTo>
                  <a:cubicBezTo>
                    <a:pt x="5066811" y="0"/>
                    <a:pt x="5148000" y="81189"/>
                    <a:pt x="5148000" y="181341"/>
                  </a:cubicBezTo>
                  <a:lnTo>
                    <a:pt x="5148000" y="3132000"/>
                  </a:lnTo>
                  <a:lnTo>
                    <a:pt x="0" y="3132000"/>
                  </a:lnTo>
                  <a:lnTo>
                    <a:pt x="0" y="181341"/>
                  </a:lnTo>
                  <a:cubicBezTo>
                    <a:pt x="0" y="81189"/>
                    <a:pt x="81189" y="0"/>
                    <a:pt x="18134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 25">
              <a:extLst>
                <a:ext uri="{FF2B5EF4-FFF2-40B4-BE49-F238E27FC236}">
                  <a16:creationId xmlns:a16="http://schemas.microsoft.com/office/drawing/2014/main" id="{E017ACC9-DC0E-7D41-8B27-A21D9D0C910A}"/>
                </a:ext>
              </a:extLst>
            </p:cNvPr>
            <p:cNvSpPr/>
            <p:nvPr/>
          </p:nvSpPr>
          <p:spPr>
            <a:xfrm>
              <a:off x="3552668" y="3858551"/>
              <a:ext cx="5148000" cy="509665"/>
            </a:xfrm>
            <a:custGeom>
              <a:avLst/>
              <a:gdLst>
                <a:gd name="connsiteX0" fmla="*/ 0 w 5148000"/>
                <a:gd name="connsiteY0" fmla="*/ 0 h 509665"/>
                <a:gd name="connsiteX1" fmla="*/ 5148000 w 5148000"/>
                <a:gd name="connsiteY1" fmla="*/ 0 h 509665"/>
                <a:gd name="connsiteX2" fmla="*/ 5148000 w 5148000"/>
                <a:gd name="connsiteY2" fmla="*/ 328324 h 509665"/>
                <a:gd name="connsiteX3" fmla="*/ 4966659 w 5148000"/>
                <a:gd name="connsiteY3" fmla="*/ 509665 h 509665"/>
                <a:gd name="connsiteX4" fmla="*/ 181341 w 5148000"/>
                <a:gd name="connsiteY4" fmla="*/ 509665 h 509665"/>
                <a:gd name="connsiteX5" fmla="*/ 0 w 5148000"/>
                <a:gd name="connsiteY5" fmla="*/ 328324 h 50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8000" h="509665">
                  <a:moveTo>
                    <a:pt x="0" y="0"/>
                  </a:moveTo>
                  <a:lnTo>
                    <a:pt x="5148000" y="0"/>
                  </a:lnTo>
                  <a:lnTo>
                    <a:pt x="5148000" y="328324"/>
                  </a:lnTo>
                  <a:cubicBezTo>
                    <a:pt x="5148000" y="428476"/>
                    <a:pt x="5066811" y="509665"/>
                    <a:pt x="4966659" y="509665"/>
                  </a:cubicBezTo>
                  <a:lnTo>
                    <a:pt x="181341" y="509665"/>
                  </a:lnTo>
                  <a:cubicBezTo>
                    <a:pt x="81189" y="509665"/>
                    <a:pt x="0" y="428476"/>
                    <a:pt x="0" y="328324"/>
                  </a:cubicBezTo>
                  <a:close/>
                </a:path>
              </a:pathLst>
            </a:custGeom>
            <a:gradFill>
              <a:gsLst>
                <a:gs pos="0">
                  <a:srgbClr val="929398"/>
                </a:gs>
                <a:gs pos="100000">
                  <a:srgbClr val="D0D2D4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12">
              <a:extLst>
                <a:ext uri="{FF2B5EF4-FFF2-40B4-BE49-F238E27FC236}">
                  <a16:creationId xmlns:a16="http://schemas.microsoft.com/office/drawing/2014/main" id="{29E351A0-42CA-4225-4E36-CE12667A6807}"/>
                </a:ext>
              </a:extLst>
            </p:cNvPr>
            <p:cNvSpPr/>
            <p:nvPr/>
          </p:nvSpPr>
          <p:spPr>
            <a:xfrm>
              <a:off x="5126730" y="4368216"/>
              <a:ext cx="1999876" cy="674557"/>
            </a:xfrm>
            <a:custGeom>
              <a:avLst/>
              <a:gdLst>
                <a:gd name="connsiteX0" fmla="*/ 485189 w 2612038"/>
                <a:gd name="connsiteY0" fmla="*/ 0 h 1054155"/>
                <a:gd name="connsiteX1" fmla="*/ 2126847 w 2612038"/>
                <a:gd name="connsiteY1" fmla="*/ 0 h 1054155"/>
                <a:gd name="connsiteX2" fmla="*/ 2346146 w 2612038"/>
                <a:gd name="connsiteY2" fmla="*/ 776937 h 1054155"/>
                <a:gd name="connsiteX3" fmla="*/ 2612036 w 2612038"/>
                <a:gd name="connsiteY3" fmla="*/ 974364 h 1054155"/>
                <a:gd name="connsiteX4" fmla="*/ 2564864 w 2612038"/>
                <a:gd name="connsiteY4" fmla="*/ 974364 h 1054155"/>
                <a:gd name="connsiteX5" fmla="*/ 2585504 w 2612038"/>
                <a:gd name="connsiteY5" fmla="*/ 977608 h 1054155"/>
                <a:gd name="connsiteX6" fmla="*/ 2612038 w 2612038"/>
                <a:gd name="connsiteY6" fmla="*/ 990447 h 1054155"/>
                <a:gd name="connsiteX7" fmla="*/ 1306019 w 2612038"/>
                <a:gd name="connsiteY7" fmla="*/ 1054155 h 1054155"/>
                <a:gd name="connsiteX8" fmla="*/ 0 w 2612038"/>
                <a:gd name="connsiteY8" fmla="*/ 990447 h 1054155"/>
                <a:gd name="connsiteX9" fmla="*/ 26534 w 2612038"/>
                <a:gd name="connsiteY9" fmla="*/ 977608 h 1054155"/>
                <a:gd name="connsiteX10" fmla="*/ 47175 w 2612038"/>
                <a:gd name="connsiteY10" fmla="*/ 974364 h 1054155"/>
                <a:gd name="connsiteX11" fmla="*/ 0 w 2612038"/>
                <a:gd name="connsiteY11" fmla="*/ 974364 h 1054155"/>
                <a:gd name="connsiteX12" fmla="*/ 265890 w 2612038"/>
                <a:gd name="connsiteY12" fmla="*/ 776937 h 1054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12038" h="1054155">
                  <a:moveTo>
                    <a:pt x="485189" y="0"/>
                  </a:moveTo>
                  <a:lnTo>
                    <a:pt x="2126847" y="0"/>
                  </a:lnTo>
                  <a:lnTo>
                    <a:pt x="2346146" y="776937"/>
                  </a:lnTo>
                  <a:lnTo>
                    <a:pt x="2612036" y="974364"/>
                  </a:lnTo>
                  <a:lnTo>
                    <a:pt x="2564864" y="974364"/>
                  </a:lnTo>
                  <a:lnTo>
                    <a:pt x="2585504" y="977608"/>
                  </a:lnTo>
                  <a:cubicBezTo>
                    <a:pt x="2602902" y="981755"/>
                    <a:pt x="2612038" y="986049"/>
                    <a:pt x="2612038" y="990447"/>
                  </a:cubicBezTo>
                  <a:cubicBezTo>
                    <a:pt x="2612038" y="1025632"/>
                    <a:pt x="2027313" y="1054155"/>
                    <a:pt x="1306019" y="1054155"/>
                  </a:cubicBezTo>
                  <a:cubicBezTo>
                    <a:pt x="584725" y="1054155"/>
                    <a:pt x="0" y="1025632"/>
                    <a:pt x="0" y="990447"/>
                  </a:cubicBezTo>
                  <a:cubicBezTo>
                    <a:pt x="0" y="986049"/>
                    <a:pt x="9136" y="981755"/>
                    <a:pt x="26534" y="977608"/>
                  </a:cubicBezTo>
                  <a:lnTo>
                    <a:pt x="47175" y="974364"/>
                  </a:lnTo>
                  <a:lnTo>
                    <a:pt x="0" y="974364"/>
                  </a:lnTo>
                  <a:lnTo>
                    <a:pt x="265890" y="776937"/>
                  </a:lnTo>
                  <a:close/>
                </a:path>
              </a:pathLst>
            </a:custGeom>
            <a:gradFill>
              <a:gsLst>
                <a:gs pos="31000">
                  <a:srgbClr val="F2F2F2"/>
                </a:gs>
                <a:gs pos="13000">
                  <a:srgbClr val="929398"/>
                </a:gs>
                <a:gs pos="67000">
                  <a:srgbClr val="CCCCCE"/>
                </a:gs>
                <a:gs pos="100000">
                  <a:srgbClr val="929398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F61BBE2-9B3A-E938-65F8-7AC1D9912780}"/>
                </a:ext>
              </a:extLst>
            </p:cNvPr>
            <p:cNvSpPr/>
            <p:nvPr/>
          </p:nvSpPr>
          <p:spPr>
            <a:xfrm>
              <a:off x="5126730" y="5006773"/>
              <a:ext cx="1999876" cy="36000"/>
            </a:xfrm>
            <a:prstGeom prst="rect">
              <a:avLst/>
            </a:prstGeom>
            <a:gradFill>
              <a:gsLst>
                <a:gs pos="0">
                  <a:srgbClr val="262626"/>
                </a:gs>
                <a:gs pos="50000">
                  <a:srgbClr val="404040"/>
                </a:gs>
                <a:gs pos="100000">
                  <a:srgbClr val="262626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A2180047-2799-A600-7371-A8F4CD94E151}"/>
              </a:ext>
            </a:extLst>
          </p:cNvPr>
          <p:cNvSpPr/>
          <p:nvPr/>
        </p:nvSpPr>
        <p:spPr>
          <a:xfrm>
            <a:off x="3586843" y="3686994"/>
            <a:ext cx="624114" cy="624114"/>
          </a:xfrm>
          <a:prstGeom prst="ellipse">
            <a:avLst/>
          </a:prstGeom>
          <a:solidFill>
            <a:srgbClr val="7EAFB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A40E38F-4345-4F82-8578-630FF68EECA2}"/>
              </a:ext>
            </a:extLst>
          </p:cNvPr>
          <p:cNvSpPr/>
          <p:nvPr/>
        </p:nvSpPr>
        <p:spPr>
          <a:xfrm>
            <a:off x="7981042" y="3686994"/>
            <a:ext cx="624114" cy="624114"/>
          </a:xfrm>
          <a:prstGeom prst="ellipse">
            <a:avLst/>
          </a:prstGeom>
          <a:solidFill>
            <a:srgbClr val="96A774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6A944470-B658-E38E-8074-231F83018511}"/>
              </a:ext>
            </a:extLst>
          </p:cNvPr>
          <p:cNvSpPr/>
          <p:nvPr/>
        </p:nvSpPr>
        <p:spPr>
          <a:xfrm>
            <a:off x="5783943" y="1662157"/>
            <a:ext cx="624114" cy="624114"/>
          </a:xfrm>
          <a:prstGeom prst="ellipse">
            <a:avLst/>
          </a:prstGeom>
          <a:solidFill>
            <a:srgbClr val="00728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A31B433-CF74-F2C7-11E1-FA92A3EEB2B1}"/>
              </a:ext>
            </a:extLst>
          </p:cNvPr>
          <p:cNvGrpSpPr/>
          <p:nvPr/>
        </p:nvGrpSpPr>
        <p:grpSpPr>
          <a:xfrm>
            <a:off x="6095996" y="692372"/>
            <a:ext cx="5003804" cy="874133"/>
            <a:chOff x="461287" y="1788968"/>
            <a:chExt cx="5003804" cy="87413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7379EF7-A066-4FFD-24F7-FA5832C4FC47}"/>
                </a:ext>
              </a:extLst>
            </p:cNvPr>
            <p:cNvSpPr txBox="1"/>
            <p:nvPr/>
          </p:nvSpPr>
          <p:spPr>
            <a:xfrm>
              <a:off x="461287" y="2130648"/>
              <a:ext cx="500380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80D0ED7-4184-7A08-7045-9304E4FE9D94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7640EA8-A276-43F8-FA1F-41082793B21F}"/>
              </a:ext>
            </a:extLst>
          </p:cNvPr>
          <p:cNvGrpSpPr/>
          <p:nvPr/>
        </p:nvGrpSpPr>
        <p:grpSpPr>
          <a:xfrm>
            <a:off x="1009499" y="2679348"/>
            <a:ext cx="2778311" cy="874133"/>
            <a:chOff x="-24059" y="1788968"/>
            <a:chExt cx="2778311" cy="87413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BFECC0C-1751-48D3-46FA-1CF5BBF08BFD}"/>
                </a:ext>
              </a:extLst>
            </p:cNvPr>
            <p:cNvSpPr txBox="1"/>
            <p:nvPr/>
          </p:nvSpPr>
          <p:spPr>
            <a:xfrm>
              <a:off x="-24059" y="2130648"/>
              <a:ext cx="27701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212090E-489A-4FB9-3749-56F50A86630B}"/>
                </a:ext>
              </a:extLst>
            </p:cNvPr>
            <p:cNvSpPr txBox="1"/>
            <p:nvPr/>
          </p:nvSpPr>
          <p:spPr>
            <a:xfrm>
              <a:off x="734951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3E6E7E9-3103-C54B-AF72-C215161A2BB5}"/>
              </a:ext>
            </a:extLst>
          </p:cNvPr>
          <p:cNvGrpSpPr/>
          <p:nvPr/>
        </p:nvGrpSpPr>
        <p:grpSpPr>
          <a:xfrm>
            <a:off x="8673460" y="3495286"/>
            <a:ext cx="2778311" cy="874133"/>
            <a:chOff x="461287" y="1788968"/>
            <a:chExt cx="2778311" cy="87413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11868DE-0AE2-D7DC-DB94-40E351EFEB92}"/>
                </a:ext>
              </a:extLst>
            </p:cNvPr>
            <p:cNvSpPr txBox="1"/>
            <p:nvPr/>
          </p:nvSpPr>
          <p:spPr>
            <a:xfrm>
              <a:off x="461287" y="2130648"/>
              <a:ext cx="277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0BE73C6-AE7D-D7A9-8B8A-737D6DF94C28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524618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0072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7AA00254-3295-3AED-AD8F-0CE6CBF18C6A}"/>
              </a:ext>
            </a:extLst>
          </p:cNvPr>
          <p:cNvSpPr/>
          <p:nvPr/>
        </p:nvSpPr>
        <p:spPr>
          <a:xfrm>
            <a:off x="1006091" y="933364"/>
            <a:ext cx="4925298" cy="2495636"/>
          </a:xfrm>
          <a:custGeom>
            <a:avLst/>
            <a:gdLst>
              <a:gd name="connsiteX0" fmla="*/ 244972 w 4925298"/>
              <a:gd name="connsiteY0" fmla="*/ 0 h 2495636"/>
              <a:gd name="connsiteX1" fmla="*/ 4680326 w 4925298"/>
              <a:gd name="connsiteY1" fmla="*/ 0 h 2495636"/>
              <a:gd name="connsiteX2" fmla="*/ 4925298 w 4925298"/>
              <a:gd name="connsiteY2" fmla="*/ 244972 h 2495636"/>
              <a:gd name="connsiteX3" fmla="*/ 4925298 w 4925298"/>
              <a:gd name="connsiteY3" fmla="*/ 1214588 h 2495636"/>
              <a:gd name="connsiteX4" fmla="*/ 4812021 w 4925298"/>
              <a:gd name="connsiteY4" fmla="*/ 1231876 h 2495636"/>
              <a:gd name="connsiteX5" fmla="*/ 3718170 w 4925298"/>
              <a:gd name="connsiteY5" fmla="*/ 2441740 h 2495636"/>
              <a:gd name="connsiteX6" fmla="*/ 3715449 w 4925298"/>
              <a:gd name="connsiteY6" fmla="*/ 2495636 h 2495636"/>
              <a:gd name="connsiteX7" fmla="*/ 244972 w 4925298"/>
              <a:gd name="connsiteY7" fmla="*/ 2495636 h 2495636"/>
              <a:gd name="connsiteX8" fmla="*/ 0 w 4925298"/>
              <a:gd name="connsiteY8" fmla="*/ 2250664 h 2495636"/>
              <a:gd name="connsiteX9" fmla="*/ 0 w 4925298"/>
              <a:gd name="connsiteY9" fmla="*/ 244972 h 2495636"/>
              <a:gd name="connsiteX10" fmla="*/ 244972 w 4925298"/>
              <a:gd name="connsiteY10" fmla="*/ 0 h 2495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25298" h="2495636">
                <a:moveTo>
                  <a:pt x="244972" y="0"/>
                </a:moveTo>
                <a:lnTo>
                  <a:pt x="4680326" y="0"/>
                </a:lnTo>
                <a:cubicBezTo>
                  <a:pt x="4815620" y="0"/>
                  <a:pt x="4925298" y="109678"/>
                  <a:pt x="4925298" y="244972"/>
                </a:cubicBezTo>
                <a:lnTo>
                  <a:pt x="4925298" y="1214588"/>
                </a:lnTo>
                <a:lnTo>
                  <a:pt x="4812021" y="1231876"/>
                </a:lnTo>
                <a:cubicBezTo>
                  <a:pt x="4228579" y="1351265"/>
                  <a:pt x="3779367" y="1839149"/>
                  <a:pt x="3718170" y="2441740"/>
                </a:cubicBezTo>
                <a:lnTo>
                  <a:pt x="3715449" y="2495636"/>
                </a:lnTo>
                <a:lnTo>
                  <a:pt x="244972" y="2495636"/>
                </a:lnTo>
                <a:cubicBezTo>
                  <a:pt x="109678" y="2495636"/>
                  <a:pt x="0" y="2385958"/>
                  <a:pt x="0" y="2250664"/>
                </a:cubicBezTo>
                <a:lnTo>
                  <a:pt x="0" y="244972"/>
                </a:lnTo>
                <a:cubicBezTo>
                  <a:pt x="0" y="109678"/>
                  <a:pt x="109678" y="0"/>
                  <a:pt x="244972" y="0"/>
                </a:cubicBezTo>
                <a:close/>
              </a:path>
            </a:pathLst>
          </a:cu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noAutofit/>
          </a:bodyPr>
          <a:lstStyle/>
          <a:p>
            <a:endParaRPr lang="zh-CN" altLang="en-US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2B2EEA3-D89C-80C6-4F00-8D18EEE89A85}"/>
              </a:ext>
            </a:extLst>
          </p:cNvPr>
          <p:cNvSpPr/>
          <p:nvPr/>
        </p:nvSpPr>
        <p:spPr>
          <a:xfrm>
            <a:off x="6247527" y="933364"/>
            <a:ext cx="4925298" cy="2495636"/>
          </a:xfrm>
          <a:custGeom>
            <a:avLst/>
            <a:gdLst>
              <a:gd name="connsiteX0" fmla="*/ 244972 w 4925298"/>
              <a:gd name="connsiteY0" fmla="*/ 0 h 2495636"/>
              <a:gd name="connsiteX1" fmla="*/ 4680326 w 4925298"/>
              <a:gd name="connsiteY1" fmla="*/ 0 h 2495636"/>
              <a:gd name="connsiteX2" fmla="*/ 4925298 w 4925298"/>
              <a:gd name="connsiteY2" fmla="*/ 244972 h 2495636"/>
              <a:gd name="connsiteX3" fmla="*/ 4925298 w 4925298"/>
              <a:gd name="connsiteY3" fmla="*/ 2250664 h 2495636"/>
              <a:gd name="connsiteX4" fmla="*/ 4680326 w 4925298"/>
              <a:gd name="connsiteY4" fmla="*/ 2495636 h 2495636"/>
              <a:gd name="connsiteX5" fmla="*/ 1222934 w 4925298"/>
              <a:gd name="connsiteY5" fmla="*/ 2495636 h 2495636"/>
              <a:gd name="connsiteX6" fmla="*/ 1220212 w 4925298"/>
              <a:gd name="connsiteY6" fmla="*/ 2441740 h 2495636"/>
              <a:gd name="connsiteX7" fmla="*/ 126361 w 4925298"/>
              <a:gd name="connsiteY7" fmla="*/ 1231876 h 2495636"/>
              <a:gd name="connsiteX8" fmla="*/ 0 w 4925298"/>
              <a:gd name="connsiteY8" fmla="*/ 1212591 h 2495636"/>
              <a:gd name="connsiteX9" fmla="*/ 0 w 4925298"/>
              <a:gd name="connsiteY9" fmla="*/ 244972 h 2495636"/>
              <a:gd name="connsiteX10" fmla="*/ 244972 w 4925298"/>
              <a:gd name="connsiteY10" fmla="*/ 0 h 2495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25298" h="2495636">
                <a:moveTo>
                  <a:pt x="244972" y="0"/>
                </a:moveTo>
                <a:lnTo>
                  <a:pt x="4680326" y="0"/>
                </a:lnTo>
                <a:cubicBezTo>
                  <a:pt x="4815620" y="0"/>
                  <a:pt x="4925298" y="109678"/>
                  <a:pt x="4925298" y="244972"/>
                </a:cubicBezTo>
                <a:lnTo>
                  <a:pt x="4925298" y="2250664"/>
                </a:lnTo>
                <a:cubicBezTo>
                  <a:pt x="4925298" y="2385958"/>
                  <a:pt x="4815620" y="2495636"/>
                  <a:pt x="4680326" y="2495636"/>
                </a:cubicBezTo>
                <a:lnTo>
                  <a:pt x="1222934" y="2495636"/>
                </a:lnTo>
                <a:lnTo>
                  <a:pt x="1220212" y="2441740"/>
                </a:lnTo>
                <a:cubicBezTo>
                  <a:pt x="1159016" y="1839149"/>
                  <a:pt x="709803" y="1351265"/>
                  <a:pt x="126361" y="1231876"/>
                </a:cubicBezTo>
                <a:lnTo>
                  <a:pt x="0" y="1212591"/>
                </a:lnTo>
                <a:lnTo>
                  <a:pt x="0" y="244972"/>
                </a:lnTo>
                <a:cubicBezTo>
                  <a:pt x="0" y="109678"/>
                  <a:pt x="109678" y="0"/>
                  <a:pt x="244972" y="0"/>
                </a:cubicBezTo>
                <a:close/>
              </a:path>
            </a:pathLst>
          </a:cu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noAutofit/>
          </a:bodyPr>
          <a:lstStyle/>
          <a:p>
            <a:endParaRPr lang="zh-CN" altLang="en-US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24819C7-93BB-C737-6049-C320A9FA581D}"/>
              </a:ext>
            </a:extLst>
          </p:cNvPr>
          <p:cNvSpPr/>
          <p:nvPr/>
        </p:nvSpPr>
        <p:spPr>
          <a:xfrm>
            <a:off x="1006091" y="3631854"/>
            <a:ext cx="4925298" cy="2495636"/>
          </a:xfrm>
          <a:custGeom>
            <a:avLst/>
            <a:gdLst>
              <a:gd name="connsiteX0" fmla="*/ 244972 w 4925298"/>
              <a:gd name="connsiteY0" fmla="*/ 0 h 2495636"/>
              <a:gd name="connsiteX1" fmla="*/ 3716897 w 4925298"/>
              <a:gd name="connsiteY1" fmla="*/ 0 h 2495636"/>
              <a:gd name="connsiteX2" fmla="*/ 3718170 w 4925298"/>
              <a:gd name="connsiteY2" fmla="*/ 25210 h 2495636"/>
              <a:gd name="connsiteX3" fmla="*/ 4812021 w 4925298"/>
              <a:gd name="connsiteY3" fmla="*/ 1235074 h 2495636"/>
              <a:gd name="connsiteX4" fmla="*/ 4925298 w 4925298"/>
              <a:gd name="connsiteY4" fmla="*/ 1252363 h 2495636"/>
              <a:gd name="connsiteX5" fmla="*/ 4925298 w 4925298"/>
              <a:gd name="connsiteY5" fmla="*/ 2250664 h 2495636"/>
              <a:gd name="connsiteX6" fmla="*/ 4680326 w 4925298"/>
              <a:gd name="connsiteY6" fmla="*/ 2495636 h 2495636"/>
              <a:gd name="connsiteX7" fmla="*/ 244972 w 4925298"/>
              <a:gd name="connsiteY7" fmla="*/ 2495636 h 2495636"/>
              <a:gd name="connsiteX8" fmla="*/ 0 w 4925298"/>
              <a:gd name="connsiteY8" fmla="*/ 2250664 h 2495636"/>
              <a:gd name="connsiteX9" fmla="*/ 0 w 4925298"/>
              <a:gd name="connsiteY9" fmla="*/ 244972 h 2495636"/>
              <a:gd name="connsiteX10" fmla="*/ 244972 w 4925298"/>
              <a:gd name="connsiteY10" fmla="*/ 0 h 2495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25298" h="2495636">
                <a:moveTo>
                  <a:pt x="244972" y="0"/>
                </a:moveTo>
                <a:lnTo>
                  <a:pt x="3716897" y="0"/>
                </a:lnTo>
                <a:lnTo>
                  <a:pt x="3718170" y="25210"/>
                </a:lnTo>
                <a:cubicBezTo>
                  <a:pt x="3779367" y="627801"/>
                  <a:pt x="4228579" y="1115685"/>
                  <a:pt x="4812021" y="1235074"/>
                </a:cubicBezTo>
                <a:lnTo>
                  <a:pt x="4925298" y="1252363"/>
                </a:lnTo>
                <a:lnTo>
                  <a:pt x="4925298" y="2250664"/>
                </a:lnTo>
                <a:cubicBezTo>
                  <a:pt x="4925298" y="2385958"/>
                  <a:pt x="4815620" y="2495636"/>
                  <a:pt x="4680326" y="2495636"/>
                </a:cubicBezTo>
                <a:lnTo>
                  <a:pt x="244972" y="2495636"/>
                </a:lnTo>
                <a:cubicBezTo>
                  <a:pt x="109678" y="2495636"/>
                  <a:pt x="0" y="2385958"/>
                  <a:pt x="0" y="2250664"/>
                </a:cubicBezTo>
                <a:lnTo>
                  <a:pt x="0" y="244972"/>
                </a:lnTo>
                <a:cubicBezTo>
                  <a:pt x="0" y="109678"/>
                  <a:pt x="109678" y="0"/>
                  <a:pt x="244972" y="0"/>
                </a:cubicBezTo>
                <a:close/>
              </a:path>
            </a:pathLst>
          </a:cu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noAutofit/>
          </a:bodyPr>
          <a:lstStyle/>
          <a:p>
            <a:endParaRPr lang="zh-CN" altLang="en-US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1DBA928-F3BB-9231-8020-8B2ABC2DB165}"/>
              </a:ext>
            </a:extLst>
          </p:cNvPr>
          <p:cNvSpPr/>
          <p:nvPr/>
        </p:nvSpPr>
        <p:spPr>
          <a:xfrm>
            <a:off x="6247527" y="3631854"/>
            <a:ext cx="4925298" cy="2495636"/>
          </a:xfrm>
          <a:custGeom>
            <a:avLst/>
            <a:gdLst>
              <a:gd name="connsiteX0" fmla="*/ 1221485 w 4925298"/>
              <a:gd name="connsiteY0" fmla="*/ 0 h 2495636"/>
              <a:gd name="connsiteX1" fmla="*/ 4680326 w 4925298"/>
              <a:gd name="connsiteY1" fmla="*/ 0 h 2495636"/>
              <a:gd name="connsiteX2" fmla="*/ 4925298 w 4925298"/>
              <a:gd name="connsiteY2" fmla="*/ 244972 h 2495636"/>
              <a:gd name="connsiteX3" fmla="*/ 4925298 w 4925298"/>
              <a:gd name="connsiteY3" fmla="*/ 2250664 h 2495636"/>
              <a:gd name="connsiteX4" fmla="*/ 4680326 w 4925298"/>
              <a:gd name="connsiteY4" fmla="*/ 2495636 h 2495636"/>
              <a:gd name="connsiteX5" fmla="*/ 244972 w 4925298"/>
              <a:gd name="connsiteY5" fmla="*/ 2495636 h 2495636"/>
              <a:gd name="connsiteX6" fmla="*/ 0 w 4925298"/>
              <a:gd name="connsiteY6" fmla="*/ 2250664 h 2495636"/>
              <a:gd name="connsiteX7" fmla="*/ 0 w 4925298"/>
              <a:gd name="connsiteY7" fmla="*/ 1254360 h 2495636"/>
              <a:gd name="connsiteX8" fmla="*/ 126361 w 4925298"/>
              <a:gd name="connsiteY8" fmla="*/ 1235074 h 2495636"/>
              <a:gd name="connsiteX9" fmla="*/ 1220212 w 4925298"/>
              <a:gd name="connsiteY9" fmla="*/ 25210 h 2495636"/>
              <a:gd name="connsiteX10" fmla="*/ 1221485 w 4925298"/>
              <a:gd name="connsiteY10" fmla="*/ 0 h 2495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25298" h="2495636">
                <a:moveTo>
                  <a:pt x="1221485" y="0"/>
                </a:moveTo>
                <a:lnTo>
                  <a:pt x="4680326" y="0"/>
                </a:lnTo>
                <a:cubicBezTo>
                  <a:pt x="4815620" y="0"/>
                  <a:pt x="4925298" y="109678"/>
                  <a:pt x="4925298" y="244972"/>
                </a:cubicBezTo>
                <a:lnTo>
                  <a:pt x="4925298" y="2250664"/>
                </a:lnTo>
                <a:cubicBezTo>
                  <a:pt x="4925298" y="2385958"/>
                  <a:pt x="4815620" y="2495636"/>
                  <a:pt x="4680326" y="2495636"/>
                </a:cubicBezTo>
                <a:lnTo>
                  <a:pt x="244972" y="2495636"/>
                </a:lnTo>
                <a:cubicBezTo>
                  <a:pt x="109678" y="2495636"/>
                  <a:pt x="0" y="2385958"/>
                  <a:pt x="0" y="2250664"/>
                </a:cubicBezTo>
                <a:lnTo>
                  <a:pt x="0" y="1254360"/>
                </a:lnTo>
                <a:lnTo>
                  <a:pt x="126361" y="1235074"/>
                </a:lnTo>
                <a:cubicBezTo>
                  <a:pt x="709803" y="1115685"/>
                  <a:pt x="1159016" y="627801"/>
                  <a:pt x="1220212" y="25210"/>
                </a:cubicBezTo>
                <a:lnTo>
                  <a:pt x="1221485" y="0"/>
                </a:lnTo>
                <a:close/>
              </a:path>
            </a:pathLst>
          </a:cu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noAutofit/>
          </a:bodyPr>
          <a:lstStyle/>
          <a:p>
            <a:endParaRPr lang="zh-CN" altLang="en-US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0C23219-C696-A00B-8085-BD27F423655D}"/>
              </a:ext>
            </a:extLst>
          </p:cNvPr>
          <p:cNvSpPr/>
          <p:nvPr/>
        </p:nvSpPr>
        <p:spPr>
          <a:xfrm>
            <a:off x="4934857" y="2369455"/>
            <a:ext cx="2322286" cy="2322286"/>
          </a:xfrm>
          <a:prstGeom prst="ellipse">
            <a:avLst/>
          </a:prstGeom>
          <a:solidFill>
            <a:srgbClr val="7EA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图形 22" descr="日程表 纯色填充">
            <a:extLst>
              <a:ext uri="{FF2B5EF4-FFF2-40B4-BE49-F238E27FC236}">
                <a16:creationId xmlns:a16="http://schemas.microsoft.com/office/drawing/2014/main" id="{42134AB4-E979-6AED-FADA-B0CFA5D66B6A}"/>
              </a:ext>
            </a:extLst>
          </p:cNvPr>
          <p:cNvGrpSpPr/>
          <p:nvPr/>
        </p:nvGrpSpPr>
        <p:grpSpPr>
          <a:xfrm>
            <a:off x="5772150" y="3105150"/>
            <a:ext cx="647700" cy="647700"/>
            <a:chOff x="5772150" y="3105150"/>
            <a:chExt cx="647700" cy="647700"/>
          </a:xfrm>
          <a:solidFill>
            <a:schemeClr val="bg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7B885DB-BB82-C6D5-8CA1-CB340C4D1496}"/>
                </a:ext>
              </a:extLst>
            </p:cNvPr>
            <p:cNvSpPr/>
            <p:nvPr/>
          </p:nvSpPr>
          <p:spPr>
            <a:xfrm>
              <a:off x="5886450" y="3105150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41ACE4E-11FF-5744-6498-F8681D1614B2}"/>
                </a:ext>
              </a:extLst>
            </p:cNvPr>
            <p:cNvSpPr/>
            <p:nvPr/>
          </p:nvSpPr>
          <p:spPr>
            <a:xfrm>
              <a:off x="5772150" y="3333750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526E236-4436-9C8E-D5B2-66330E8F3E35}"/>
                </a:ext>
              </a:extLst>
            </p:cNvPr>
            <p:cNvSpPr/>
            <p:nvPr/>
          </p:nvSpPr>
          <p:spPr>
            <a:xfrm>
              <a:off x="6248400" y="3105150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0ECAA24-C1E4-7F35-1082-1F9E595A668F}"/>
                </a:ext>
              </a:extLst>
            </p:cNvPr>
            <p:cNvSpPr/>
            <p:nvPr/>
          </p:nvSpPr>
          <p:spPr>
            <a:xfrm>
              <a:off x="5772150" y="3162300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680E80B-7C13-F3FF-E8D3-7F1672102A0B}"/>
              </a:ext>
            </a:extLst>
          </p:cNvPr>
          <p:cNvGrpSpPr/>
          <p:nvPr/>
        </p:nvGrpSpPr>
        <p:grpSpPr>
          <a:xfrm>
            <a:off x="7514035" y="1674212"/>
            <a:ext cx="2936251" cy="874133"/>
            <a:chOff x="461287" y="1788968"/>
            <a:chExt cx="2936251" cy="87413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40376DD-4206-4E7E-E9C1-6B23B75BFB24}"/>
                </a:ext>
              </a:extLst>
            </p:cNvPr>
            <p:cNvSpPr txBox="1"/>
            <p:nvPr/>
          </p:nvSpPr>
          <p:spPr>
            <a:xfrm>
              <a:off x="461287" y="2130648"/>
              <a:ext cx="293625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EDDDFF5-9F67-950E-73AF-79CEA4E699B0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C5A15FB-B628-CC56-B4C5-AB335F3E1B7C}"/>
              </a:ext>
            </a:extLst>
          </p:cNvPr>
          <p:cNvGrpSpPr/>
          <p:nvPr/>
        </p:nvGrpSpPr>
        <p:grpSpPr>
          <a:xfrm>
            <a:off x="1859238" y="1674212"/>
            <a:ext cx="2936251" cy="1100862"/>
            <a:chOff x="-181999" y="1788968"/>
            <a:chExt cx="2936251" cy="110086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FDD6EA3-6F7E-A81E-C559-44B75F7D06E3}"/>
                </a:ext>
              </a:extLst>
            </p:cNvPr>
            <p:cNvSpPr txBox="1"/>
            <p:nvPr/>
          </p:nvSpPr>
          <p:spPr>
            <a:xfrm>
              <a:off x="-181999" y="2130648"/>
              <a:ext cx="2928110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 网址：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725ED88-28E3-062E-8DA0-7CB1DA2999F9}"/>
                </a:ext>
              </a:extLst>
            </p:cNvPr>
            <p:cNvSpPr txBox="1"/>
            <p:nvPr/>
          </p:nvSpPr>
          <p:spPr>
            <a:xfrm>
              <a:off x="734951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69419C9-B490-2406-BA88-3FB9DEAA451E}"/>
              </a:ext>
            </a:extLst>
          </p:cNvPr>
          <p:cNvGrpSpPr/>
          <p:nvPr/>
        </p:nvGrpSpPr>
        <p:grpSpPr>
          <a:xfrm>
            <a:off x="7514035" y="4428024"/>
            <a:ext cx="2936251" cy="874133"/>
            <a:chOff x="461287" y="1788968"/>
            <a:chExt cx="2936251" cy="87413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7D846C9-58F1-0CE6-CE7B-F9807948B34B}"/>
                </a:ext>
              </a:extLst>
            </p:cNvPr>
            <p:cNvSpPr txBox="1"/>
            <p:nvPr/>
          </p:nvSpPr>
          <p:spPr>
            <a:xfrm>
              <a:off x="461287" y="2130648"/>
              <a:ext cx="293625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C3BC169-5DCA-66FD-B0CE-DCFB66624791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FDF66D8-46B4-024F-7B34-2B49B3C15671}"/>
              </a:ext>
            </a:extLst>
          </p:cNvPr>
          <p:cNvGrpSpPr/>
          <p:nvPr/>
        </p:nvGrpSpPr>
        <p:grpSpPr>
          <a:xfrm>
            <a:off x="1859238" y="4428024"/>
            <a:ext cx="2936251" cy="874133"/>
            <a:chOff x="-181999" y="1788968"/>
            <a:chExt cx="2936251" cy="87413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41A9A1F-ABD5-CB64-4656-571243607239}"/>
                </a:ext>
              </a:extLst>
            </p:cNvPr>
            <p:cNvSpPr txBox="1"/>
            <p:nvPr/>
          </p:nvSpPr>
          <p:spPr>
            <a:xfrm>
              <a:off x="-181999" y="2130648"/>
              <a:ext cx="292811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038AB34-9943-5E0C-1C8D-5D3D1D6D6EEE}"/>
                </a:ext>
              </a:extLst>
            </p:cNvPr>
            <p:cNvSpPr txBox="1"/>
            <p:nvPr/>
          </p:nvSpPr>
          <p:spPr>
            <a:xfrm>
              <a:off x="734951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13659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图片 517">
            <a:extLst>
              <a:ext uri="{FF2B5EF4-FFF2-40B4-BE49-F238E27FC236}">
                <a16:creationId xmlns:a16="http://schemas.microsoft.com/office/drawing/2014/main" id="{8835E672-B6B0-5AAF-D54A-1929DABAE0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60" name="PA_任意多边形 9">
            <a:extLst>
              <a:ext uri="{FF2B5EF4-FFF2-40B4-BE49-F238E27FC236}">
                <a16:creationId xmlns:a16="http://schemas.microsoft.com/office/drawing/2014/main" id="{49EBBB38-58CD-60D4-F910-FF4563CD92B4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-2191390" y="3095558"/>
            <a:ext cx="13490496" cy="1953310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7EAFB1"/>
              </a:gs>
              <a:gs pos="100000">
                <a:srgbClr val="7EAFB1">
                  <a:alpha val="0"/>
                </a:srgbClr>
              </a:gs>
            </a:gsLst>
            <a:lin ang="5400000" scaled="1"/>
          </a:gra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D0754F4-1420-89F7-52CA-1F6F89FFB449}"/>
              </a:ext>
            </a:extLst>
          </p:cNvPr>
          <p:cNvSpPr/>
          <p:nvPr/>
        </p:nvSpPr>
        <p:spPr>
          <a:xfrm>
            <a:off x="4419600" y="865656"/>
            <a:ext cx="3352800" cy="3352800"/>
          </a:xfrm>
          <a:prstGeom prst="ellipse">
            <a:avLst/>
          </a:prstGeom>
          <a:noFill/>
          <a:ln>
            <a:solidFill>
              <a:srgbClr val="7EAFB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5017879" y="1463935"/>
            <a:ext cx="2156242" cy="2156242"/>
          </a:xfrm>
          <a:prstGeom prst="ellipse">
            <a:avLst/>
          </a:prstGeom>
          <a:solidFill>
            <a:srgbClr val="7EAF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5150756" y="2601086"/>
            <a:ext cx="18904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</a:t>
            </a:r>
            <a:endParaRPr lang="en-US" altLang="zh-CN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5508735" y="241005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748788" y="1770263"/>
            <a:ext cx="671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DCC8947-8F0F-77F4-8F9B-2865587BFF89}"/>
              </a:ext>
            </a:extLst>
          </p:cNvPr>
          <p:cNvSpPr/>
          <p:nvPr/>
        </p:nvSpPr>
        <p:spPr>
          <a:xfrm rot="5400000">
            <a:off x="5283564" y="-50433"/>
            <a:ext cx="1624870" cy="12191999"/>
          </a:xfrm>
          <a:custGeom>
            <a:avLst/>
            <a:gdLst>
              <a:gd name="connsiteX0" fmla="*/ 559708 w 1624870"/>
              <a:gd name="connsiteY0" fmla="*/ 1095443 h 12191999"/>
              <a:gd name="connsiteX1" fmla="*/ 560397 w 1624870"/>
              <a:gd name="connsiteY1" fmla="*/ 1093277 h 12191999"/>
              <a:gd name="connsiteX2" fmla="*/ 561591 w 1624870"/>
              <a:gd name="connsiteY2" fmla="*/ 1103419 h 12191999"/>
              <a:gd name="connsiteX3" fmla="*/ 217663 w 1624870"/>
              <a:gd name="connsiteY3" fmla="*/ 2779302 h 12191999"/>
              <a:gd name="connsiteX4" fmla="*/ 225511 w 1624870"/>
              <a:gd name="connsiteY4" fmla="*/ 2818974 h 12191999"/>
              <a:gd name="connsiteX5" fmla="*/ 225726 w 1624870"/>
              <a:gd name="connsiteY5" fmla="*/ 2820666 h 12191999"/>
              <a:gd name="connsiteX6" fmla="*/ 225666 w 1624870"/>
              <a:gd name="connsiteY6" fmla="*/ 2834516 h 12191999"/>
              <a:gd name="connsiteX7" fmla="*/ 222840 w 1624870"/>
              <a:gd name="connsiteY7" fmla="*/ 2839914 h 12191999"/>
              <a:gd name="connsiteX8" fmla="*/ 217663 w 1624870"/>
              <a:gd name="connsiteY8" fmla="*/ 2779302 h 12191999"/>
              <a:gd name="connsiteX9" fmla="*/ 210259 w 1624870"/>
              <a:gd name="connsiteY9" fmla="*/ 3238066 h 12191999"/>
              <a:gd name="connsiteX10" fmla="*/ 243160 w 1624870"/>
              <a:gd name="connsiteY10" fmla="*/ 3176386 h 12191999"/>
              <a:gd name="connsiteX11" fmla="*/ 245401 w 1624870"/>
              <a:gd name="connsiteY11" fmla="*/ 3173326 h 12191999"/>
              <a:gd name="connsiteX12" fmla="*/ 243171 w 1624870"/>
              <a:gd name="connsiteY12" fmla="*/ 3195458 h 12191999"/>
              <a:gd name="connsiteX13" fmla="*/ 210259 w 1624870"/>
              <a:gd name="connsiteY13" fmla="*/ 3238066 h 12191999"/>
              <a:gd name="connsiteX14" fmla="*/ 204117 w 1624870"/>
              <a:gd name="connsiteY14" fmla="*/ 9367944 h 12191999"/>
              <a:gd name="connsiteX15" fmla="*/ 210259 w 1624870"/>
              <a:gd name="connsiteY15" fmla="*/ 9452215 h 12191999"/>
              <a:gd name="connsiteX16" fmla="*/ 205622 w 1624870"/>
              <a:gd name="connsiteY16" fmla="*/ 9397867 h 12191999"/>
              <a:gd name="connsiteX17" fmla="*/ 1278 w 1624870"/>
              <a:gd name="connsiteY17" fmla="*/ 6363399 h 12191999"/>
              <a:gd name="connsiteX18" fmla="*/ 21584 w 1624870"/>
              <a:gd name="connsiteY18" fmla="*/ 6339078 h 12191999"/>
              <a:gd name="connsiteX19" fmla="*/ 45179 w 1624870"/>
              <a:gd name="connsiteY19" fmla="*/ 6201653 h 12191999"/>
              <a:gd name="connsiteX20" fmla="*/ 51388 w 1624870"/>
              <a:gd name="connsiteY20" fmla="*/ 6168447 h 12191999"/>
              <a:gd name="connsiteX21" fmla="*/ 53433 w 1624870"/>
              <a:gd name="connsiteY21" fmla="*/ 6161494 h 12191999"/>
              <a:gd name="connsiteX22" fmla="*/ 71908 w 1624870"/>
              <a:gd name="connsiteY22" fmla="*/ 6061597 h 12191999"/>
              <a:gd name="connsiteX23" fmla="*/ 59327 w 1624870"/>
              <a:gd name="connsiteY23" fmla="*/ 6121875 h 12191999"/>
              <a:gd name="connsiteX24" fmla="*/ 51961 w 1624870"/>
              <a:gd name="connsiteY24" fmla="*/ 6165383 h 12191999"/>
              <a:gd name="connsiteX25" fmla="*/ 51388 w 1624870"/>
              <a:gd name="connsiteY25" fmla="*/ 6168447 h 12191999"/>
              <a:gd name="connsiteX26" fmla="*/ 48763 w 1624870"/>
              <a:gd name="connsiteY26" fmla="*/ 6177371 h 12191999"/>
              <a:gd name="connsiteX27" fmla="*/ 59327 w 1624870"/>
              <a:gd name="connsiteY27" fmla="*/ 5723724 h 12191999"/>
              <a:gd name="connsiteX28" fmla="*/ 97070 w 1624870"/>
              <a:gd name="connsiteY28" fmla="*/ 5434121 h 12191999"/>
              <a:gd name="connsiteX29" fmla="*/ 61691 w 1624870"/>
              <a:gd name="connsiteY29" fmla="*/ 5220359 h 12191999"/>
              <a:gd name="connsiteX30" fmla="*/ 70423 w 1624870"/>
              <a:gd name="connsiteY30" fmla="*/ 5152562 h 12191999"/>
              <a:gd name="connsiteX31" fmla="*/ 70851 w 1624870"/>
              <a:gd name="connsiteY31" fmla="*/ 5180744 h 12191999"/>
              <a:gd name="connsiteX32" fmla="*/ 76115 w 1624870"/>
              <a:gd name="connsiteY32" fmla="*/ 5108373 h 12191999"/>
              <a:gd name="connsiteX33" fmla="*/ 70423 w 1624870"/>
              <a:gd name="connsiteY33" fmla="*/ 5152562 h 12191999"/>
              <a:gd name="connsiteX34" fmla="*/ 70031 w 1624870"/>
              <a:gd name="connsiteY34" fmla="*/ 5126726 h 12191999"/>
              <a:gd name="connsiteX35" fmla="*/ 84489 w 1624870"/>
              <a:gd name="connsiteY35" fmla="*/ 4710109 h 12191999"/>
              <a:gd name="connsiteX36" fmla="*/ 67701 w 1624870"/>
              <a:gd name="connsiteY36" fmla="*/ 4372236 h 12191999"/>
              <a:gd name="connsiteX37" fmla="*/ 122232 w 1624870"/>
              <a:gd name="connsiteY37" fmla="*/ 4131013 h 12191999"/>
              <a:gd name="connsiteX38" fmla="*/ 140493 w 1624870"/>
              <a:gd name="connsiteY38" fmla="*/ 3891725 h 12191999"/>
              <a:gd name="connsiteX39" fmla="*/ 140685 w 1624870"/>
              <a:gd name="connsiteY39" fmla="*/ 3900272 h 12191999"/>
              <a:gd name="connsiteX40" fmla="*/ 140558 w 1624870"/>
              <a:gd name="connsiteY40" fmla="*/ 3901714 h 12191999"/>
              <a:gd name="connsiteX41" fmla="*/ 138980 w 1624870"/>
              <a:gd name="connsiteY41" fmla="*/ 4010345 h 12191999"/>
              <a:gd name="connsiteX42" fmla="*/ 141529 w 1624870"/>
              <a:gd name="connsiteY42" fmla="*/ 3937809 h 12191999"/>
              <a:gd name="connsiteX43" fmla="*/ 140685 w 1624870"/>
              <a:gd name="connsiteY43" fmla="*/ 3900272 h 12191999"/>
              <a:gd name="connsiteX44" fmla="*/ 143775 w 1624870"/>
              <a:gd name="connsiteY44" fmla="*/ 3865361 h 12191999"/>
              <a:gd name="connsiteX45" fmla="*/ 176723 w 1624870"/>
              <a:gd name="connsiteY45" fmla="*/ 3612081 h 12191999"/>
              <a:gd name="connsiteX46" fmla="*/ 239627 w 1624870"/>
              <a:gd name="connsiteY46" fmla="*/ 3310466 h 12191999"/>
              <a:gd name="connsiteX47" fmla="*/ 253467 w 1624870"/>
              <a:gd name="connsiteY47" fmla="*/ 3162314 h 12191999"/>
              <a:gd name="connsiteX48" fmla="*/ 245401 w 1624870"/>
              <a:gd name="connsiteY48" fmla="*/ 3173326 h 12191999"/>
              <a:gd name="connsiteX49" fmla="*/ 247028 w 1624870"/>
              <a:gd name="connsiteY49" fmla="*/ 3157180 h 12191999"/>
              <a:gd name="connsiteX50" fmla="*/ 230300 w 1624870"/>
              <a:gd name="connsiteY50" fmla="*/ 2856629 h 12191999"/>
              <a:gd name="connsiteX51" fmla="*/ 225726 w 1624870"/>
              <a:gd name="connsiteY51" fmla="*/ 2820666 h 12191999"/>
              <a:gd name="connsiteX52" fmla="*/ 225790 w 1624870"/>
              <a:gd name="connsiteY52" fmla="*/ 2805786 h 12191999"/>
              <a:gd name="connsiteX53" fmla="*/ 260582 w 1624870"/>
              <a:gd name="connsiteY53" fmla="*/ 2610587 h 12191999"/>
              <a:gd name="connsiteX54" fmla="*/ 317678 w 1624870"/>
              <a:gd name="connsiteY54" fmla="*/ 2388133 h 12191999"/>
              <a:gd name="connsiteX55" fmla="*/ 319892 w 1624870"/>
              <a:gd name="connsiteY55" fmla="*/ 2373650 h 12191999"/>
              <a:gd name="connsiteX56" fmla="*/ 319280 w 1624870"/>
              <a:gd name="connsiteY56" fmla="*/ 2381373 h 12191999"/>
              <a:gd name="connsiteX57" fmla="*/ 323096 w 1624870"/>
              <a:gd name="connsiteY57" fmla="*/ 2352690 h 12191999"/>
              <a:gd name="connsiteX58" fmla="*/ 319892 w 1624870"/>
              <a:gd name="connsiteY58" fmla="*/ 2373650 h 12191999"/>
              <a:gd name="connsiteX59" fmla="*/ 324997 w 1624870"/>
              <a:gd name="connsiteY59" fmla="*/ 2309182 h 12191999"/>
              <a:gd name="connsiteX60" fmla="*/ 336068 w 1624870"/>
              <a:gd name="connsiteY60" fmla="*/ 2164171 h 12191999"/>
              <a:gd name="connsiteX61" fmla="*/ 361230 w 1624870"/>
              <a:gd name="connsiteY61" fmla="*/ 1910823 h 12191999"/>
              <a:gd name="connsiteX62" fmla="*/ 386392 w 1624870"/>
              <a:gd name="connsiteY62" fmla="*/ 1766019 h 12191999"/>
              <a:gd name="connsiteX63" fmla="*/ 457670 w 1624870"/>
              <a:gd name="connsiteY63" fmla="*/ 1597084 h 12191999"/>
              <a:gd name="connsiteX64" fmla="*/ 541530 w 1624870"/>
              <a:gd name="connsiteY64" fmla="*/ 1271220 h 12191999"/>
              <a:gd name="connsiteX65" fmla="*/ 561873 w 1624870"/>
              <a:gd name="connsiteY65" fmla="*/ 1105812 h 12191999"/>
              <a:gd name="connsiteX66" fmla="*/ 561591 w 1624870"/>
              <a:gd name="connsiteY66" fmla="*/ 1103419 h 12191999"/>
              <a:gd name="connsiteX67" fmla="*/ 562755 w 1624870"/>
              <a:gd name="connsiteY67" fmla="*/ 1108350 h 12191999"/>
              <a:gd name="connsiteX68" fmla="*/ 591854 w 1624870"/>
              <a:gd name="connsiteY68" fmla="*/ 1150552 h 12191999"/>
              <a:gd name="connsiteX69" fmla="*/ 621183 w 1624870"/>
              <a:gd name="connsiteY69" fmla="*/ 873071 h 12191999"/>
              <a:gd name="connsiteX70" fmla="*/ 705043 w 1624870"/>
              <a:gd name="connsiteY70" fmla="*/ 655869 h 12191999"/>
              <a:gd name="connsiteX71" fmla="*/ 714758 w 1624870"/>
              <a:gd name="connsiteY71" fmla="*/ 638336 h 12191999"/>
              <a:gd name="connsiteX72" fmla="*/ 714950 w 1624870"/>
              <a:gd name="connsiteY72" fmla="*/ 638139 h 12191999"/>
              <a:gd name="connsiteX73" fmla="*/ 712347 w 1624870"/>
              <a:gd name="connsiteY73" fmla="*/ 647423 h 12191999"/>
              <a:gd name="connsiteX74" fmla="*/ 717497 w 1624870"/>
              <a:gd name="connsiteY74" fmla="*/ 635514 h 12191999"/>
              <a:gd name="connsiteX75" fmla="*/ 714950 w 1624870"/>
              <a:gd name="connsiteY75" fmla="*/ 638139 h 12191999"/>
              <a:gd name="connsiteX76" fmla="*/ 715675 w 1624870"/>
              <a:gd name="connsiteY76" fmla="*/ 635553 h 12191999"/>
              <a:gd name="connsiteX77" fmla="*/ 746992 w 1624870"/>
              <a:gd name="connsiteY77" fmla="*/ 547323 h 12191999"/>
              <a:gd name="connsiteX78" fmla="*/ 780519 w 1624870"/>
              <a:gd name="connsiteY78" fmla="*/ 263709 h 12191999"/>
              <a:gd name="connsiteX79" fmla="*/ 790757 w 1624870"/>
              <a:gd name="connsiteY79" fmla="*/ 239572 h 12191999"/>
              <a:gd name="connsiteX80" fmla="*/ 791547 w 1624870"/>
              <a:gd name="connsiteY80" fmla="*/ 243135 h 12191999"/>
              <a:gd name="connsiteX81" fmla="*/ 801483 w 1624870"/>
              <a:gd name="connsiteY81" fmla="*/ 233584 h 12191999"/>
              <a:gd name="connsiteX82" fmla="*/ 795293 w 1624870"/>
              <a:gd name="connsiteY82" fmla="*/ 228877 h 12191999"/>
              <a:gd name="connsiteX83" fmla="*/ 790757 w 1624870"/>
              <a:gd name="connsiteY83" fmla="*/ 239572 h 12191999"/>
              <a:gd name="connsiteX84" fmla="*/ 788835 w 1624870"/>
              <a:gd name="connsiteY84" fmla="*/ 230913 h 12191999"/>
              <a:gd name="connsiteX85" fmla="*/ 822438 w 1624870"/>
              <a:gd name="connsiteY85" fmla="*/ 64649 h 12191999"/>
              <a:gd name="connsiteX86" fmla="*/ 828960 w 1624870"/>
              <a:gd name="connsiteY86" fmla="*/ 0 h 12191999"/>
              <a:gd name="connsiteX87" fmla="*/ 1624870 w 1624870"/>
              <a:gd name="connsiteY87" fmla="*/ 0 h 12191999"/>
              <a:gd name="connsiteX88" fmla="*/ 1624869 w 1624870"/>
              <a:gd name="connsiteY88" fmla="*/ 12191999 h 12191999"/>
              <a:gd name="connsiteX89" fmla="*/ 874301 w 1624870"/>
              <a:gd name="connsiteY89" fmla="*/ 12191999 h 12191999"/>
              <a:gd name="connsiteX90" fmla="*/ 873517 w 1624870"/>
              <a:gd name="connsiteY90" fmla="*/ 12187907 h 12191999"/>
              <a:gd name="connsiteX91" fmla="*/ 872120 w 1624870"/>
              <a:gd name="connsiteY91" fmla="*/ 12190258 h 12191999"/>
              <a:gd name="connsiteX92" fmla="*/ 871956 w 1624870"/>
              <a:gd name="connsiteY92" fmla="*/ 12191999 h 12191999"/>
              <a:gd name="connsiteX93" fmla="*/ 824778 w 1624870"/>
              <a:gd name="connsiteY93" fmla="*/ 12191999 h 12191999"/>
              <a:gd name="connsiteX94" fmla="*/ 823721 w 1624870"/>
              <a:gd name="connsiteY94" fmla="*/ 12187570 h 12191999"/>
              <a:gd name="connsiteX95" fmla="*/ 793109 w 1624870"/>
              <a:gd name="connsiteY95" fmla="*/ 12022290 h 12191999"/>
              <a:gd name="connsiteX96" fmla="*/ 721830 w 1624870"/>
              <a:gd name="connsiteY96" fmla="*/ 11805085 h 12191999"/>
              <a:gd name="connsiteX97" fmla="*/ 706312 w 1624870"/>
              <a:gd name="connsiteY97" fmla="*/ 11665682 h 12191999"/>
              <a:gd name="connsiteX98" fmla="*/ 704309 w 1624870"/>
              <a:gd name="connsiteY98" fmla="*/ 11635127 h 12191999"/>
              <a:gd name="connsiteX99" fmla="*/ 705043 w 1624870"/>
              <a:gd name="connsiteY99" fmla="*/ 11636150 h 12191999"/>
              <a:gd name="connsiteX100" fmla="*/ 699149 w 1624870"/>
              <a:gd name="connsiteY100" fmla="*/ 11556402 h 12191999"/>
              <a:gd name="connsiteX101" fmla="*/ 704309 w 1624870"/>
              <a:gd name="connsiteY101" fmla="*/ 11635127 h 12191999"/>
              <a:gd name="connsiteX102" fmla="*/ 693339 w 1624870"/>
              <a:gd name="connsiteY102" fmla="*/ 11619841 h 12191999"/>
              <a:gd name="connsiteX103" fmla="*/ 612809 w 1624870"/>
              <a:gd name="connsiteY103" fmla="*/ 11394811 h 12191999"/>
              <a:gd name="connsiteX104" fmla="*/ 554111 w 1624870"/>
              <a:gd name="connsiteY104" fmla="*/ 11189731 h 12191999"/>
              <a:gd name="connsiteX105" fmla="*/ 533156 w 1624870"/>
              <a:gd name="connsiteY105" fmla="*/ 11008672 h 12191999"/>
              <a:gd name="connsiteX106" fmla="*/ 457670 w 1624870"/>
              <a:gd name="connsiteY106" fmla="*/ 10682923 h 12191999"/>
              <a:gd name="connsiteX107" fmla="*/ 407347 w 1624870"/>
              <a:gd name="connsiteY107" fmla="*/ 10393318 h 12191999"/>
              <a:gd name="connsiteX108" fmla="*/ 415839 w 1624870"/>
              <a:gd name="connsiteY108" fmla="*/ 10402512 h 12191999"/>
              <a:gd name="connsiteX109" fmla="*/ 418553 w 1624870"/>
              <a:gd name="connsiteY109" fmla="*/ 10415435 h 12191999"/>
              <a:gd name="connsiteX110" fmla="*/ 438079 w 1624870"/>
              <a:gd name="connsiteY110" fmla="*/ 10426591 h 12191999"/>
              <a:gd name="connsiteX111" fmla="*/ 415839 w 1624870"/>
              <a:gd name="connsiteY111" fmla="*/ 10402512 h 12191999"/>
              <a:gd name="connsiteX112" fmla="*/ 399609 w 1624870"/>
              <a:gd name="connsiteY112" fmla="*/ 10325241 h 12191999"/>
              <a:gd name="connsiteX113" fmla="*/ 382185 w 1624870"/>
              <a:gd name="connsiteY113" fmla="*/ 10188240 h 12191999"/>
              <a:gd name="connsiteX114" fmla="*/ 319280 w 1624870"/>
              <a:gd name="connsiteY114" fmla="*/ 9886510 h 12191999"/>
              <a:gd name="connsiteX115" fmla="*/ 210259 w 1624870"/>
              <a:gd name="connsiteY115" fmla="*/ 9500485 h 12191999"/>
              <a:gd name="connsiteX116" fmla="*/ 203784 w 1624870"/>
              <a:gd name="connsiteY116" fmla="*/ 9361337 h 12191999"/>
              <a:gd name="connsiteX117" fmla="*/ 204117 w 1624870"/>
              <a:gd name="connsiteY117" fmla="*/ 9367944 h 12191999"/>
              <a:gd name="connsiteX118" fmla="*/ 200638 w 1624870"/>
              <a:gd name="connsiteY118" fmla="*/ 9320218 h 12191999"/>
              <a:gd name="connsiteX119" fmla="*/ 210259 w 1624870"/>
              <a:gd name="connsiteY119" fmla="*/ 9029820 h 12191999"/>
              <a:gd name="connsiteX120" fmla="*/ 227046 w 1624870"/>
              <a:gd name="connsiteY120" fmla="*/ 8981550 h 12191999"/>
              <a:gd name="connsiteX121" fmla="*/ 197717 w 1624870"/>
              <a:gd name="connsiteY121" fmla="*/ 8643680 h 12191999"/>
              <a:gd name="connsiteX122" fmla="*/ 151561 w 1624870"/>
              <a:gd name="connsiteY122" fmla="*/ 8414466 h 12191999"/>
              <a:gd name="connsiteX123" fmla="*/ 130606 w 1624870"/>
              <a:gd name="connsiteY123" fmla="*/ 8112851 h 12191999"/>
              <a:gd name="connsiteX124" fmla="*/ 143187 w 1624870"/>
              <a:gd name="connsiteY124" fmla="*/ 7714587 h 12191999"/>
              <a:gd name="connsiteX125" fmla="*/ 97070 w 1624870"/>
              <a:gd name="connsiteY125" fmla="*/ 7557774 h 12191999"/>
              <a:gd name="connsiteX126" fmla="*/ 76115 w 1624870"/>
              <a:gd name="connsiteY126" fmla="*/ 7135491 h 12191999"/>
              <a:gd name="connsiteX127" fmla="*/ 50953 w 1624870"/>
              <a:gd name="connsiteY127" fmla="*/ 6942423 h 12191999"/>
              <a:gd name="connsiteX128" fmla="*/ 42539 w 1624870"/>
              <a:gd name="connsiteY128" fmla="*/ 6592425 h 12191999"/>
              <a:gd name="connsiteX129" fmla="*/ 1278 w 1624870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624870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9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6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69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6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4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2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4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7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7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2" y="5379819"/>
                  <a:pt x="54609" y="5318762"/>
                  <a:pt x="61691" y="5220359"/>
                </a:cubicBezTo>
                <a:lnTo>
                  <a:pt x="70423" y="5152562"/>
                </a:lnTo>
                <a:lnTo>
                  <a:pt x="70851" y="5180744"/>
                </a:lnTo>
                <a:cubicBezTo>
                  <a:pt x="72949" y="5229012"/>
                  <a:pt x="78198" y="5186778"/>
                  <a:pt x="76115" y="5108373"/>
                </a:cubicBezTo>
                <a:lnTo>
                  <a:pt x="70423" y="5152562"/>
                </a:lnTo>
                <a:lnTo>
                  <a:pt x="70031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8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6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6"/>
                </a:lnTo>
                <a:lnTo>
                  <a:pt x="225790" y="2805786"/>
                </a:lnTo>
                <a:cubicBezTo>
                  <a:pt x="224417" y="2730554"/>
                  <a:pt x="216559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50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50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3" y="1105812"/>
                </a:cubicBezTo>
                <a:lnTo>
                  <a:pt x="561591" y="1103419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0" y="0"/>
                </a:lnTo>
                <a:lnTo>
                  <a:pt x="1624870" y="0"/>
                </a:lnTo>
                <a:lnTo>
                  <a:pt x="1624869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3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4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8A8510C-AC50-AF5E-3DA1-EE4634E85F4B}"/>
              </a:ext>
            </a:extLst>
          </p:cNvPr>
          <p:cNvSpPr/>
          <p:nvPr/>
        </p:nvSpPr>
        <p:spPr>
          <a:xfrm rot="5400000">
            <a:off x="5621345" y="287348"/>
            <a:ext cx="949308" cy="12191999"/>
          </a:xfrm>
          <a:custGeom>
            <a:avLst/>
            <a:gdLst>
              <a:gd name="connsiteX0" fmla="*/ 559708 w 949308"/>
              <a:gd name="connsiteY0" fmla="*/ 1095443 h 12191999"/>
              <a:gd name="connsiteX1" fmla="*/ 560397 w 949308"/>
              <a:gd name="connsiteY1" fmla="*/ 1093277 h 12191999"/>
              <a:gd name="connsiteX2" fmla="*/ 561591 w 949308"/>
              <a:gd name="connsiteY2" fmla="*/ 1103418 h 12191999"/>
              <a:gd name="connsiteX3" fmla="*/ 217663 w 949308"/>
              <a:gd name="connsiteY3" fmla="*/ 2779302 h 12191999"/>
              <a:gd name="connsiteX4" fmla="*/ 225511 w 949308"/>
              <a:gd name="connsiteY4" fmla="*/ 2818974 h 12191999"/>
              <a:gd name="connsiteX5" fmla="*/ 225726 w 949308"/>
              <a:gd name="connsiteY5" fmla="*/ 2820665 h 12191999"/>
              <a:gd name="connsiteX6" fmla="*/ 225666 w 949308"/>
              <a:gd name="connsiteY6" fmla="*/ 2834516 h 12191999"/>
              <a:gd name="connsiteX7" fmla="*/ 222840 w 949308"/>
              <a:gd name="connsiteY7" fmla="*/ 2839914 h 12191999"/>
              <a:gd name="connsiteX8" fmla="*/ 217663 w 949308"/>
              <a:gd name="connsiteY8" fmla="*/ 2779302 h 12191999"/>
              <a:gd name="connsiteX9" fmla="*/ 210259 w 949308"/>
              <a:gd name="connsiteY9" fmla="*/ 3238066 h 12191999"/>
              <a:gd name="connsiteX10" fmla="*/ 243160 w 949308"/>
              <a:gd name="connsiteY10" fmla="*/ 3176386 h 12191999"/>
              <a:gd name="connsiteX11" fmla="*/ 245401 w 949308"/>
              <a:gd name="connsiteY11" fmla="*/ 3173327 h 12191999"/>
              <a:gd name="connsiteX12" fmla="*/ 243171 w 949308"/>
              <a:gd name="connsiteY12" fmla="*/ 3195458 h 12191999"/>
              <a:gd name="connsiteX13" fmla="*/ 210259 w 949308"/>
              <a:gd name="connsiteY13" fmla="*/ 3238066 h 12191999"/>
              <a:gd name="connsiteX14" fmla="*/ 204117 w 949308"/>
              <a:gd name="connsiteY14" fmla="*/ 9367945 h 12191999"/>
              <a:gd name="connsiteX15" fmla="*/ 210259 w 949308"/>
              <a:gd name="connsiteY15" fmla="*/ 9452215 h 12191999"/>
              <a:gd name="connsiteX16" fmla="*/ 205623 w 949308"/>
              <a:gd name="connsiteY16" fmla="*/ 9397867 h 12191999"/>
              <a:gd name="connsiteX17" fmla="*/ 1278 w 949308"/>
              <a:gd name="connsiteY17" fmla="*/ 6363399 h 12191999"/>
              <a:gd name="connsiteX18" fmla="*/ 21584 w 949308"/>
              <a:gd name="connsiteY18" fmla="*/ 6339078 h 12191999"/>
              <a:gd name="connsiteX19" fmla="*/ 45179 w 949308"/>
              <a:gd name="connsiteY19" fmla="*/ 6201653 h 12191999"/>
              <a:gd name="connsiteX20" fmla="*/ 51388 w 949308"/>
              <a:gd name="connsiteY20" fmla="*/ 6168446 h 12191999"/>
              <a:gd name="connsiteX21" fmla="*/ 53433 w 949308"/>
              <a:gd name="connsiteY21" fmla="*/ 6161494 h 12191999"/>
              <a:gd name="connsiteX22" fmla="*/ 71908 w 949308"/>
              <a:gd name="connsiteY22" fmla="*/ 6061597 h 12191999"/>
              <a:gd name="connsiteX23" fmla="*/ 59327 w 949308"/>
              <a:gd name="connsiteY23" fmla="*/ 6121875 h 12191999"/>
              <a:gd name="connsiteX24" fmla="*/ 51961 w 949308"/>
              <a:gd name="connsiteY24" fmla="*/ 6165383 h 12191999"/>
              <a:gd name="connsiteX25" fmla="*/ 51388 w 949308"/>
              <a:gd name="connsiteY25" fmla="*/ 6168446 h 12191999"/>
              <a:gd name="connsiteX26" fmla="*/ 48763 w 949308"/>
              <a:gd name="connsiteY26" fmla="*/ 6177371 h 12191999"/>
              <a:gd name="connsiteX27" fmla="*/ 59327 w 949308"/>
              <a:gd name="connsiteY27" fmla="*/ 5723724 h 12191999"/>
              <a:gd name="connsiteX28" fmla="*/ 97070 w 949308"/>
              <a:gd name="connsiteY28" fmla="*/ 5434121 h 12191999"/>
              <a:gd name="connsiteX29" fmla="*/ 61691 w 949308"/>
              <a:gd name="connsiteY29" fmla="*/ 5220359 h 12191999"/>
              <a:gd name="connsiteX30" fmla="*/ 70424 w 949308"/>
              <a:gd name="connsiteY30" fmla="*/ 5152560 h 12191999"/>
              <a:gd name="connsiteX31" fmla="*/ 70851 w 949308"/>
              <a:gd name="connsiteY31" fmla="*/ 5180744 h 12191999"/>
              <a:gd name="connsiteX32" fmla="*/ 76115 w 949308"/>
              <a:gd name="connsiteY32" fmla="*/ 5108373 h 12191999"/>
              <a:gd name="connsiteX33" fmla="*/ 70424 w 949308"/>
              <a:gd name="connsiteY33" fmla="*/ 5152560 h 12191999"/>
              <a:gd name="connsiteX34" fmla="*/ 70032 w 949308"/>
              <a:gd name="connsiteY34" fmla="*/ 5126726 h 12191999"/>
              <a:gd name="connsiteX35" fmla="*/ 84489 w 949308"/>
              <a:gd name="connsiteY35" fmla="*/ 4710109 h 12191999"/>
              <a:gd name="connsiteX36" fmla="*/ 67701 w 949308"/>
              <a:gd name="connsiteY36" fmla="*/ 4372236 h 12191999"/>
              <a:gd name="connsiteX37" fmla="*/ 122232 w 949308"/>
              <a:gd name="connsiteY37" fmla="*/ 4131013 h 12191999"/>
              <a:gd name="connsiteX38" fmla="*/ 140493 w 949308"/>
              <a:gd name="connsiteY38" fmla="*/ 3891725 h 12191999"/>
              <a:gd name="connsiteX39" fmla="*/ 140685 w 949308"/>
              <a:gd name="connsiteY39" fmla="*/ 3900272 h 12191999"/>
              <a:gd name="connsiteX40" fmla="*/ 140558 w 949308"/>
              <a:gd name="connsiteY40" fmla="*/ 3901714 h 12191999"/>
              <a:gd name="connsiteX41" fmla="*/ 138980 w 949308"/>
              <a:gd name="connsiteY41" fmla="*/ 4010345 h 12191999"/>
              <a:gd name="connsiteX42" fmla="*/ 141529 w 949308"/>
              <a:gd name="connsiteY42" fmla="*/ 3937809 h 12191999"/>
              <a:gd name="connsiteX43" fmla="*/ 140685 w 949308"/>
              <a:gd name="connsiteY43" fmla="*/ 3900272 h 12191999"/>
              <a:gd name="connsiteX44" fmla="*/ 143775 w 949308"/>
              <a:gd name="connsiteY44" fmla="*/ 3865361 h 12191999"/>
              <a:gd name="connsiteX45" fmla="*/ 176723 w 949308"/>
              <a:gd name="connsiteY45" fmla="*/ 3612081 h 12191999"/>
              <a:gd name="connsiteX46" fmla="*/ 239627 w 949308"/>
              <a:gd name="connsiteY46" fmla="*/ 3310466 h 12191999"/>
              <a:gd name="connsiteX47" fmla="*/ 253467 w 949308"/>
              <a:gd name="connsiteY47" fmla="*/ 3162314 h 12191999"/>
              <a:gd name="connsiteX48" fmla="*/ 245401 w 949308"/>
              <a:gd name="connsiteY48" fmla="*/ 3173327 h 12191999"/>
              <a:gd name="connsiteX49" fmla="*/ 247028 w 949308"/>
              <a:gd name="connsiteY49" fmla="*/ 3157180 h 12191999"/>
              <a:gd name="connsiteX50" fmla="*/ 230300 w 949308"/>
              <a:gd name="connsiteY50" fmla="*/ 2856629 h 12191999"/>
              <a:gd name="connsiteX51" fmla="*/ 225726 w 949308"/>
              <a:gd name="connsiteY51" fmla="*/ 2820665 h 12191999"/>
              <a:gd name="connsiteX52" fmla="*/ 225790 w 949308"/>
              <a:gd name="connsiteY52" fmla="*/ 2805786 h 12191999"/>
              <a:gd name="connsiteX53" fmla="*/ 260582 w 949308"/>
              <a:gd name="connsiteY53" fmla="*/ 2610587 h 12191999"/>
              <a:gd name="connsiteX54" fmla="*/ 317678 w 949308"/>
              <a:gd name="connsiteY54" fmla="*/ 2388133 h 12191999"/>
              <a:gd name="connsiteX55" fmla="*/ 319892 w 949308"/>
              <a:gd name="connsiteY55" fmla="*/ 2373649 h 12191999"/>
              <a:gd name="connsiteX56" fmla="*/ 319280 w 949308"/>
              <a:gd name="connsiteY56" fmla="*/ 2381373 h 12191999"/>
              <a:gd name="connsiteX57" fmla="*/ 323096 w 949308"/>
              <a:gd name="connsiteY57" fmla="*/ 2352690 h 12191999"/>
              <a:gd name="connsiteX58" fmla="*/ 319892 w 949308"/>
              <a:gd name="connsiteY58" fmla="*/ 2373649 h 12191999"/>
              <a:gd name="connsiteX59" fmla="*/ 324997 w 949308"/>
              <a:gd name="connsiteY59" fmla="*/ 2309182 h 12191999"/>
              <a:gd name="connsiteX60" fmla="*/ 336068 w 949308"/>
              <a:gd name="connsiteY60" fmla="*/ 2164171 h 12191999"/>
              <a:gd name="connsiteX61" fmla="*/ 361230 w 949308"/>
              <a:gd name="connsiteY61" fmla="*/ 1910823 h 12191999"/>
              <a:gd name="connsiteX62" fmla="*/ 386392 w 949308"/>
              <a:gd name="connsiteY62" fmla="*/ 1766019 h 12191999"/>
              <a:gd name="connsiteX63" fmla="*/ 457670 w 949308"/>
              <a:gd name="connsiteY63" fmla="*/ 1597084 h 12191999"/>
              <a:gd name="connsiteX64" fmla="*/ 541530 w 949308"/>
              <a:gd name="connsiteY64" fmla="*/ 1271220 h 12191999"/>
              <a:gd name="connsiteX65" fmla="*/ 561872 w 949308"/>
              <a:gd name="connsiteY65" fmla="*/ 1105812 h 12191999"/>
              <a:gd name="connsiteX66" fmla="*/ 561591 w 949308"/>
              <a:gd name="connsiteY66" fmla="*/ 1103418 h 12191999"/>
              <a:gd name="connsiteX67" fmla="*/ 562755 w 949308"/>
              <a:gd name="connsiteY67" fmla="*/ 1108350 h 12191999"/>
              <a:gd name="connsiteX68" fmla="*/ 591854 w 949308"/>
              <a:gd name="connsiteY68" fmla="*/ 1150552 h 12191999"/>
              <a:gd name="connsiteX69" fmla="*/ 621183 w 949308"/>
              <a:gd name="connsiteY69" fmla="*/ 873071 h 12191999"/>
              <a:gd name="connsiteX70" fmla="*/ 705043 w 949308"/>
              <a:gd name="connsiteY70" fmla="*/ 655869 h 12191999"/>
              <a:gd name="connsiteX71" fmla="*/ 714758 w 949308"/>
              <a:gd name="connsiteY71" fmla="*/ 638336 h 12191999"/>
              <a:gd name="connsiteX72" fmla="*/ 714950 w 949308"/>
              <a:gd name="connsiteY72" fmla="*/ 638139 h 12191999"/>
              <a:gd name="connsiteX73" fmla="*/ 712347 w 949308"/>
              <a:gd name="connsiteY73" fmla="*/ 647423 h 12191999"/>
              <a:gd name="connsiteX74" fmla="*/ 717497 w 949308"/>
              <a:gd name="connsiteY74" fmla="*/ 635514 h 12191999"/>
              <a:gd name="connsiteX75" fmla="*/ 714950 w 949308"/>
              <a:gd name="connsiteY75" fmla="*/ 638139 h 12191999"/>
              <a:gd name="connsiteX76" fmla="*/ 715675 w 949308"/>
              <a:gd name="connsiteY76" fmla="*/ 635553 h 12191999"/>
              <a:gd name="connsiteX77" fmla="*/ 746992 w 949308"/>
              <a:gd name="connsiteY77" fmla="*/ 547323 h 12191999"/>
              <a:gd name="connsiteX78" fmla="*/ 780519 w 949308"/>
              <a:gd name="connsiteY78" fmla="*/ 263709 h 12191999"/>
              <a:gd name="connsiteX79" fmla="*/ 790757 w 949308"/>
              <a:gd name="connsiteY79" fmla="*/ 239572 h 12191999"/>
              <a:gd name="connsiteX80" fmla="*/ 791547 w 949308"/>
              <a:gd name="connsiteY80" fmla="*/ 243135 h 12191999"/>
              <a:gd name="connsiteX81" fmla="*/ 801483 w 949308"/>
              <a:gd name="connsiteY81" fmla="*/ 233584 h 12191999"/>
              <a:gd name="connsiteX82" fmla="*/ 795293 w 949308"/>
              <a:gd name="connsiteY82" fmla="*/ 228877 h 12191999"/>
              <a:gd name="connsiteX83" fmla="*/ 790757 w 949308"/>
              <a:gd name="connsiteY83" fmla="*/ 239572 h 12191999"/>
              <a:gd name="connsiteX84" fmla="*/ 788835 w 949308"/>
              <a:gd name="connsiteY84" fmla="*/ 230913 h 12191999"/>
              <a:gd name="connsiteX85" fmla="*/ 822438 w 949308"/>
              <a:gd name="connsiteY85" fmla="*/ 64649 h 12191999"/>
              <a:gd name="connsiteX86" fmla="*/ 828961 w 949308"/>
              <a:gd name="connsiteY86" fmla="*/ 0 h 12191999"/>
              <a:gd name="connsiteX87" fmla="*/ 949308 w 949308"/>
              <a:gd name="connsiteY87" fmla="*/ 0 h 12191999"/>
              <a:gd name="connsiteX88" fmla="*/ 949307 w 949308"/>
              <a:gd name="connsiteY88" fmla="*/ 12191999 h 12191999"/>
              <a:gd name="connsiteX89" fmla="*/ 874301 w 949308"/>
              <a:gd name="connsiteY89" fmla="*/ 12191999 h 12191999"/>
              <a:gd name="connsiteX90" fmla="*/ 873517 w 949308"/>
              <a:gd name="connsiteY90" fmla="*/ 12187907 h 12191999"/>
              <a:gd name="connsiteX91" fmla="*/ 872120 w 949308"/>
              <a:gd name="connsiteY91" fmla="*/ 12190258 h 12191999"/>
              <a:gd name="connsiteX92" fmla="*/ 871956 w 949308"/>
              <a:gd name="connsiteY92" fmla="*/ 12191999 h 12191999"/>
              <a:gd name="connsiteX93" fmla="*/ 824778 w 949308"/>
              <a:gd name="connsiteY93" fmla="*/ 12191999 h 12191999"/>
              <a:gd name="connsiteX94" fmla="*/ 823721 w 949308"/>
              <a:gd name="connsiteY94" fmla="*/ 12187570 h 12191999"/>
              <a:gd name="connsiteX95" fmla="*/ 793109 w 949308"/>
              <a:gd name="connsiteY95" fmla="*/ 12022290 h 12191999"/>
              <a:gd name="connsiteX96" fmla="*/ 721830 w 949308"/>
              <a:gd name="connsiteY96" fmla="*/ 11805085 h 12191999"/>
              <a:gd name="connsiteX97" fmla="*/ 706312 w 949308"/>
              <a:gd name="connsiteY97" fmla="*/ 11665682 h 12191999"/>
              <a:gd name="connsiteX98" fmla="*/ 704309 w 949308"/>
              <a:gd name="connsiteY98" fmla="*/ 11635127 h 12191999"/>
              <a:gd name="connsiteX99" fmla="*/ 705043 w 949308"/>
              <a:gd name="connsiteY99" fmla="*/ 11636150 h 12191999"/>
              <a:gd name="connsiteX100" fmla="*/ 699149 w 949308"/>
              <a:gd name="connsiteY100" fmla="*/ 11556402 h 12191999"/>
              <a:gd name="connsiteX101" fmla="*/ 704309 w 949308"/>
              <a:gd name="connsiteY101" fmla="*/ 11635127 h 12191999"/>
              <a:gd name="connsiteX102" fmla="*/ 693339 w 949308"/>
              <a:gd name="connsiteY102" fmla="*/ 11619841 h 12191999"/>
              <a:gd name="connsiteX103" fmla="*/ 612809 w 949308"/>
              <a:gd name="connsiteY103" fmla="*/ 11394811 h 12191999"/>
              <a:gd name="connsiteX104" fmla="*/ 554111 w 949308"/>
              <a:gd name="connsiteY104" fmla="*/ 11189731 h 12191999"/>
              <a:gd name="connsiteX105" fmla="*/ 533156 w 949308"/>
              <a:gd name="connsiteY105" fmla="*/ 11008672 h 12191999"/>
              <a:gd name="connsiteX106" fmla="*/ 457670 w 949308"/>
              <a:gd name="connsiteY106" fmla="*/ 10682923 h 12191999"/>
              <a:gd name="connsiteX107" fmla="*/ 407347 w 949308"/>
              <a:gd name="connsiteY107" fmla="*/ 10393318 h 12191999"/>
              <a:gd name="connsiteX108" fmla="*/ 415839 w 949308"/>
              <a:gd name="connsiteY108" fmla="*/ 10402512 h 12191999"/>
              <a:gd name="connsiteX109" fmla="*/ 418553 w 949308"/>
              <a:gd name="connsiteY109" fmla="*/ 10415435 h 12191999"/>
              <a:gd name="connsiteX110" fmla="*/ 438079 w 949308"/>
              <a:gd name="connsiteY110" fmla="*/ 10426591 h 12191999"/>
              <a:gd name="connsiteX111" fmla="*/ 415839 w 949308"/>
              <a:gd name="connsiteY111" fmla="*/ 10402512 h 12191999"/>
              <a:gd name="connsiteX112" fmla="*/ 399609 w 949308"/>
              <a:gd name="connsiteY112" fmla="*/ 10325241 h 12191999"/>
              <a:gd name="connsiteX113" fmla="*/ 382185 w 949308"/>
              <a:gd name="connsiteY113" fmla="*/ 10188240 h 12191999"/>
              <a:gd name="connsiteX114" fmla="*/ 319280 w 949308"/>
              <a:gd name="connsiteY114" fmla="*/ 9886510 h 12191999"/>
              <a:gd name="connsiteX115" fmla="*/ 210259 w 949308"/>
              <a:gd name="connsiteY115" fmla="*/ 9500485 h 12191999"/>
              <a:gd name="connsiteX116" fmla="*/ 203784 w 949308"/>
              <a:gd name="connsiteY116" fmla="*/ 9361337 h 12191999"/>
              <a:gd name="connsiteX117" fmla="*/ 204117 w 949308"/>
              <a:gd name="connsiteY117" fmla="*/ 9367945 h 12191999"/>
              <a:gd name="connsiteX118" fmla="*/ 200638 w 949308"/>
              <a:gd name="connsiteY118" fmla="*/ 9320218 h 12191999"/>
              <a:gd name="connsiteX119" fmla="*/ 210259 w 949308"/>
              <a:gd name="connsiteY119" fmla="*/ 9029820 h 12191999"/>
              <a:gd name="connsiteX120" fmla="*/ 227046 w 949308"/>
              <a:gd name="connsiteY120" fmla="*/ 8981550 h 12191999"/>
              <a:gd name="connsiteX121" fmla="*/ 197717 w 949308"/>
              <a:gd name="connsiteY121" fmla="*/ 8643680 h 12191999"/>
              <a:gd name="connsiteX122" fmla="*/ 151561 w 949308"/>
              <a:gd name="connsiteY122" fmla="*/ 8414466 h 12191999"/>
              <a:gd name="connsiteX123" fmla="*/ 130606 w 949308"/>
              <a:gd name="connsiteY123" fmla="*/ 8112851 h 12191999"/>
              <a:gd name="connsiteX124" fmla="*/ 143187 w 949308"/>
              <a:gd name="connsiteY124" fmla="*/ 7714587 h 12191999"/>
              <a:gd name="connsiteX125" fmla="*/ 97070 w 949308"/>
              <a:gd name="connsiteY125" fmla="*/ 7557774 h 12191999"/>
              <a:gd name="connsiteX126" fmla="*/ 76115 w 949308"/>
              <a:gd name="connsiteY126" fmla="*/ 7135491 h 12191999"/>
              <a:gd name="connsiteX127" fmla="*/ 50953 w 949308"/>
              <a:gd name="connsiteY127" fmla="*/ 6942423 h 12191999"/>
              <a:gd name="connsiteX128" fmla="*/ 42539 w 949308"/>
              <a:gd name="connsiteY128" fmla="*/ 6592425 h 12191999"/>
              <a:gd name="connsiteX129" fmla="*/ 1278 w 949308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49308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8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5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70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7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5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3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5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6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6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3" y="5379819"/>
                  <a:pt x="54609" y="5318762"/>
                  <a:pt x="61691" y="5220359"/>
                </a:cubicBezTo>
                <a:lnTo>
                  <a:pt x="70424" y="5152560"/>
                </a:lnTo>
                <a:lnTo>
                  <a:pt x="70851" y="5180744"/>
                </a:lnTo>
                <a:cubicBezTo>
                  <a:pt x="72950" y="5229012"/>
                  <a:pt x="78198" y="5186778"/>
                  <a:pt x="76115" y="5108373"/>
                </a:cubicBezTo>
                <a:lnTo>
                  <a:pt x="70424" y="5152560"/>
                </a:lnTo>
                <a:lnTo>
                  <a:pt x="70032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9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7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5"/>
                </a:lnTo>
                <a:lnTo>
                  <a:pt x="225790" y="2805786"/>
                </a:lnTo>
                <a:cubicBezTo>
                  <a:pt x="224417" y="2730554"/>
                  <a:pt x="216560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49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49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2" y="1105812"/>
                </a:cubicBezTo>
                <a:lnTo>
                  <a:pt x="561591" y="1103418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1" y="0"/>
                </a:lnTo>
                <a:lnTo>
                  <a:pt x="949308" y="0"/>
                </a:lnTo>
                <a:lnTo>
                  <a:pt x="949307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4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5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7C53B9B-B094-8230-F6BC-51B709A888BD}"/>
              </a:ext>
            </a:extLst>
          </p:cNvPr>
          <p:cNvSpPr/>
          <p:nvPr/>
        </p:nvSpPr>
        <p:spPr>
          <a:xfrm rot="5400000" flipV="1">
            <a:off x="5452456" y="118457"/>
            <a:ext cx="1287088" cy="12192000"/>
          </a:xfrm>
          <a:custGeom>
            <a:avLst/>
            <a:gdLst>
              <a:gd name="connsiteX0" fmla="*/ 559708 w 1287088"/>
              <a:gd name="connsiteY0" fmla="*/ 1095442 h 12192000"/>
              <a:gd name="connsiteX1" fmla="*/ 561591 w 1287088"/>
              <a:gd name="connsiteY1" fmla="*/ 1103418 h 12192000"/>
              <a:gd name="connsiteX2" fmla="*/ 560397 w 1287088"/>
              <a:gd name="connsiteY2" fmla="*/ 1093276 h 12192000"/>
              <a:gd name="connsiteX3" fmla="*/ 559708 w 1287088"/>
              <a:gd name="connsiteY3" fmla="*/ 1095442 h 12192000"/>
              <a:gd name="connsiteX4" fmla="*/ 217663 w 1287088"/>
              <a:gd name="connsiteY4" fmla="*/ 2779300 h 12192000"/>
              <a:gd name="connsiteX5" fmla="*/ 222840 w 1287088"/>
              <a:gd name="connsiteY5" fmla="*/ 2839912 h 12192000"/>
              <a:gd name="connsiteX6" fmla="*/ 225666 w 1287088"/>
              <a:gd name="connsiteY6" fmla="*/ 2834515 h 12192000"/>
              <a:gd name="connsiteX7" fmla="*/ 225726 w 1287088"/>
              <a:gd name="connsiteY7" fmla="*/ 2820664 h 12192000"/>
              <a:gd name="connsiteX8" fmla="*/ 225511 w 1287088"/>
              <a:gd name="connsiteY8" fmla="*/ 2818973 h 12192000"/>
              <a:gd name="connsiteX9" fmla="*/ 217663 w 1287088"/>
              <a:gd name="connsiteY9" fmla="*/ 2779300 h 12192000"/>
              <a:gd name="connsiteX10" fmla="*/ 210259 w 1287088"/>
              <a:gd name="connsiteY10" fmla="*/ 3238064 h 12192000"/>
              <a:gd name="connsiteX11" fmla="*/ 243171 w 1287088"/>
              <a:gd name="connsiteY11" fmla="*/ 3195456 h 12192000"/>
              <a:gd name="connsiteX12" fmla="*/ 245401 w 1287088"/>
              <a:gd name="connsiteY12" fmla="*/ 3173325 h 12192000"/>
              <a:gd name="connsiteX13" fmla="*/ 243160 w 1287088"/>
              <a:gd name="connsiteY13" fmla="*/ 3176384 h 12192000"/>
              <a:gd name="connsiteX14" fmla="*/ 210259 w 1287088"/>
              <a:gd name="connsiteY14" fmla="*/ 3238064 h 12192000"/>
              <a:gd name="connsiteX15" fmla="*/ 204117 w 1287088"/>
              <a:gd name="connsiteY15" fmla="*/ 9367942 h 12192000"/>
              <a:gd name="connsiteX16" fmla="*/ 205623 w 1287088"/>
              <a:gd name="connsiteY16" fmla="*/ 9397867 h 12192000"/>
              <a:gd name="connsiteX17" fmla="*/ 210259 w 1287088"/>
              <a:gd name="connsiteY17" fmla="*/ 9452214 h 12192000"/>
              <a:gd name="connsiteX18" fmla="*/ 1278 w 1287088"/>
              <a:gd name="connsiteY18" fmla="*/ 6363398 h 12192000"/>
              <a:gd name="connsiteX19" fmla="*/ 42539 w 1287088"/>
              <a:gd name="connsiteY19" fmla="*/ 6592425 h 12192000"/>
              <a:gd name="connsiteX20" fmla="*/ 50953 w 1287088"/>
              <a:gd name="connsiteY20" fmla="*/ 6942422 h 12192000"/>
              <a:gd name="connsiteX21" fmla="*/ 76115 w 1287088"/>
              <a:gd name="connsiteY21" fmla="*/ 7135490 h 12192000"/>
              <a:gd name="connsiteX22" fmla="*/ 97070 w 1287088"/>
              <a:gd name="connsiteY22" fmla="*/ 7557773 h 12192000"/>
              <a:gd name="connsiteX23" fmla="*/ 143187 w 1287088"/>
              <a:gd name="connsiteY23" fmla="*/ 7714586 h 12192000"/>
              <a:gd name="connsiteX24" fmla="*/ 130606 w 1287088"/>
              <a:gd name="connsiteY24" fmla="*/ 8112850 h 12192000"/>
              <a:gd name="connsiteX25" fmla="*/ 151561 w 1287088"/>
              <a:gd name="connsiteY25" fmla="*/ 8414466 h 12192000"/>
              <a:gd name="connsiteX26" fmla="*/ 197717 w 1287088"/>
              <a:gd name="connsiteY26" fmla="*/ 8643680 h 12192000"/>
              <a:gd name="connsiteX27" fmla="*/ 227046 w 1287088"/>
              <a:gd name="connsiteY27" fmla="*/ 8981550 h 12192000"/>
              <a:gd name="connsiteX28" fmla="*/ 210259 w 1287088"/>
              <a:gd name="connsiteY28" fmla="*/ 9029820 h 12192000"/>
              <a:gd name="connsiteX29" fmla="*/ 200639 w 1287088"/>
              <a:gd name="connsiteY29" fmla="*/ 9320217 h 12192000"/>
              <a:gd name="connsiteX30" fmla="*/ 204117 w 1287088"/>
              <a:gd name="connsiteY30" fmla="*/ 9367942 h 12192000"/>
              <a:gd name="connsiteX31" fmla="*/ 203785 w 1287088"/>
              <a:gd name="connsiteY31" fmla="*/ 9361337 h 12192000"/>
              <a:gd name="connsiteX32" fmla="*/ 210259 w 1287088"/>
              <a:gd name="connsiteY32" fmla="*/ 9500484 h 12192000"/>
              <a:gd name="connsiteX33" fmla="*/ 319280 w 1287088"/>
              <a:gd name="connsiteY33" fmla="*/ 9886510 h 12192000"/>
              <a:gd name="connsiteX34" fmla="*/ 382185 w 1287088"/>
              <a:gd name="connsiteY34" fmla="*/ 10188240 h 12192000"/>
              <a:gd name="connsiteX35" fmla="*/ 399610 w 1287088"/>
              <a:gd name="connsiteY35" fmla="*/ 10325241 h 12192000"/>
              <a:gd name="connsiteX36" fmla="*/ 415840 w 1287088"/>
              <a:gd name="connsiteY36" fmla="*/ 10402513 h 12192000"/>
              <a:gd name="connsiteX37" fmla="*/ 438080 w 1287088"/>
              <a:gd name="connsiteY37" fmla="*/ 10426591 h 12192000"/>
              <a:gd name="connsiteX38" fmla="*/ 418554 w 1287088"/>
              <a:gd name="connsiteY38" fmla="*/ 10415435 h 12192000"/>
              <a:gd name="connsiteX39" fmla="*/ 415840 w 1287088"/>
              <a:gd name="connsiteY39" fmla="*/ 10402513 h 12192000"/>
              <a:gd name="connsiteX40" fmla="*/ 407347 w 1287088"/>
              <a:gd name="connsiteY40" fmla="*/ 10393318 h 12192000"/>
              <a:gd name="connsiteX41" fmla="*/ 457670 w 1287088"/>
              <a:gd name="connsiteY41" fmla="*/ 10682922 h 12192000"/>
              <a:gd name="connsiteX42" fmla="*/ 533156 w 1287088"/>
              <a:gd name="connsiteY42" fmla="*/ 11008672 h 12192000"/>
              <a:gd name="connsiteX43" fmla="*/ 554111 w 1287088"/>
              <a:gd name="connsiteY43" fmla="*/ 11189730 h 12192000"/>
              <a:gd name="connsiteX44" fmla="*/ 612809 w 1287088"/>
              <a:gd name="connsiteY44" fmla="*/ 11394810 h 12192000"/>
              <a:gd name="connsiteX45" fmla="*/ 693340 w 1287088"/>
              <a:gd name="connsiteY45" fmla="*/ 11619841 h 12192000"/>
              <a:gd name="connsiteX46" fmla="*/ 704310 w 1287088"/>
              <a:gd name="connsiteY46" fmla="*/ 11635128 h 12192000"/>
              <a:gd name="connsiteX47" fmla="*/ 699149 w 1287088"/>
              <a:gd name="connsiteY47" fmla="*/ 11556402 h 12192000"/>
              <a:gd name="connsiteX48" fmla="*/ 705043 w 1287088"/>
              <a:gd name="connsiteY48" fmla="*/ 11636150 h 12192000"/>
              <a:gd name="connsiteX49" fmla="*/ 704310 w 1287088"/>
              <a:gd name="connsiteY49" fmla="*/ 11635128 h 12192000"/>
              <a:gd name="connsiteX50" fmla="*/ 706312 w 1287088"/>
              <a:gd name="connsiteY50" fmla="*/ 11665681 h 12192000"/>
              <a:gd name="connsiteX51" fmla="*/ 721830 w 1287088"/>
              <a:gd name="connsiteY51" fmla="*/ 11805084 h 12192000"/>
              <a:gd name="connsiteX52" fmla="*/ 793109 w 1287088"/>
              <a:gd name="connsiteY52" fmla="*/ 12022290 h 12192000"/>
              <a:gd name="connsiteX53" fmla="*/ 823721 w 1287088"/>
              <a:gd name="connsiteY53" fmla="*/ 12187570 h 12192000"/>
              <a:gd name="connsiteX54" fmla="*/ 824779 w 1287088"/>
              <a:gd name="connsiteY54" fmla="*/ 12192000 h 12192000"/>
              <a:gd name="connsiteX55" fmla="*/ 871957 w 1287088"/>
              <a:gd name="connsiteY55" fmla="*/ 12192000 h 12192000"/>
              <a:gd name="connsiteX56" fmla="*/ 872120 w 1287088"/>
              <a:gd name="connsiteY56" fmla="*/ 12190258 h 12192000"/>
              <a:gd name="connsiteX57" fmla="*/ 873517 w 1287088"/>
              <a:gd name="connsiteY57" fmla="*/ 12187906 h 12192000"/>
              <a:gd name="connsiteX58" fmla="*/ 874302 w 1287088"/>
              <a:gd name="connsiteY58" fmla="*/ 12192000 h 12192000"/>
              <a:gd name="connsiteX59" fmla="*/ 1287088 w 1287088"/>
              <a:gd name="connsiteY59" fmla="*/ 12192000 h 12192000"/>
              <a:gd name="connsiteX60" fmla="*/ 1287088 w 1287088"/>
              <a:gd name="connsiteY60" fmla="*/ 0 h 12192000"/>
              <a:gd name="connsiteX61" fmla="*/ 828960 w 1287088"/>
              <a:gd name="connsiteY61" fmla="*/ 0 h 12192000"/>
              <a:gd name="connsiteX62" fmla="*/ 822438 w 1287088"/>
              <a:gd name="connsiteY62" fmla="*/ 64647 h 12192000"/>
              <a:gd name="connsiteX63" fmla="*/ 788835 w 1287088"/>
              <a:gd name="connsiteY63" fmla="*/ 230912 h 12192000"/>
              <a:gd name="connsiteX64" fmla="*/ 790757 w 1287088"/>
              <a:gd name="connsiteY64" fmla="*/ 239570 h 12192000"/>
              <a:gd name="connsiteX65" fmla="*/ 795293 w 1287088"/>
              <a:gd name="connsiteY65" fmla="*/ 228876 h 12192000"/>
              <a:gd name="connsiteX66" fmla="*/ 801483 w 1287088"/>
              <a:gd name="connsiteY66" fmla="*/ 233582 h 12192000"/>
              <a:gd name="connsiteX67" fmla="*/ 791547 w 1287088"/>
              <a:gd name="connsiteY67" fmla="*/ 243133 h 12192000"/>
              <a:gd name="connsiteX68" fmla="*/ 790757 w 1287088"/>
              <a:gd name="connsiteY68" fmla="*/ 239570 h 12192000"/>
              <a:gd name="connsiteX69" fmla="*/ 780519 w 1287088"/>
              <a:gd name="connsiteY69" fmla="*/ 263707 h 12192000"/>
              <a:gd name="connsiteX70" fmla="*/ 746992 w 1287088"/>
              <a:gd name="connsiteY70" fmla="*/ 547321 h 12192000"/>
              <a:gd name="connsiteX71" fmla="*/ 715675 w 1287088"/>
              <a:gd name="connsiteY71" fmla="*/ 635552 h 12192000"/>
              <a:gd name="connsiteX72" fmla="*/ 714950 w 1287088"/>
              <a:gd name="connsiteY72" fmla="*/ 638138 h 12192000"/>
              <a:gd name="connsiteX73" fmla="*/ 717497 w 1287088"/>
              <a:gd name="connsiteY73" fmla="*/ 635513 h 12192000"/>
              <a:gd name="connsiteX74" fmla="*/ 712347 w 1287088"/>
              <a:gd name="connsiteY74" fmla="*/ 647421 h 12192000"/>
              <a:gd name="connsiteX75" fmla="*/ 714950 w 1287088"/>
              <a:gd name="connsiteY75" fmla="*/ 638138 h 12192000"/>
              <a:gd name="connsiteX76" fmla="*/ 714758 w 1287088"/>
              <a:gd name="connsiteY76" fmla="*/ 638335 h 12192000"/>
              <a:gd name="connsiteX77" fmla="*/ 705043 w 1287088"/>
              <a:gd name="connsiteY77" fmla="*/ 655868 h 12192000"/>
              <a:gd name="connsiteX78" fmla="*/ 621183 w 1287088"/>
              <a:gd name="connsiteY78" fmla="*/ 873070 h 12192000"/>
              <a:gd name="connsiteX79" fmla="*/ 591854 w 1287088"/>
              <a:gd name="connsiteY79" fmla="*/ 1150551 h 12192000"/>
              <a:gd name="connsiteX80" fmla="*/ 562755 w 1287088"/>
              <a:gd name="connsiteY80" fmla="*/ 1108350 h 12192000"/>
              <a:gd name="connsiteX81" fmla="*/ 561591 w 1287088"/>
              <a:gd name="connsiteY81" fmla="*/ 1103418 h 12192000"/>
              <a:gd name="connsiteX82" fmla="*/ 561873 w 1287088"/>
              <a:gd name="connsiteY82" fmla="*/ 1105811 h 12192000"/>
              <a:gd name="connsiteX83" fmla="*/ 541530 w 1287088"/>
              <a:gd name="connsiteY83" fmla="*/ 1271219 h 12192000"/>
              <a:gd name="connsiteX84" fmla="*/ 457670 w 1287088"/>
              <a:gd name="connsiteY84" fmla="*/ 1597082 h 12192000"/>
              <a:gd name="connsiteX85" fmla="*/ 386392 w 1287088"/>
              <a:gd name="connsiteY85" fmla="*/ 1766018 h 12192000"/>
              <a:gd name="connsiteX86" fmla="*/ 361230 w 1287088"/>
              <a:gd name="connsiteY86" fmla="*/ 1910822 h 12192000"/>
              <a:gd name="connsiteX87" fmla="*/ 336068 w 1287088"/>
              <a:gd name="connsiteY87" fmla="*/ 2164170 h 12192000"/>
              <a:gd name="connsiteX88" fmla="*/ 324997 w 1287088"/>
              <a:gd name="connsiteY88" fmla="*/ 2309181 h 12192000"/>
              <a:gd name="connsiteX89" fmla="*/ 319892 w 1287088"/>
              <a:gd name="connsiteY89" fmla="*/ 2373649 h 12192000"/>
              <a:gd name="connsiteX90" fmla="*/ 323096 w 1287088"/>
              <a:gd name="connsiteY90" fmla="*/ 2352688 h 12192000"/>
              <a:gd name="connsiteX91" fmla="*/ 319280 w 1287088"/>
              <a:gd name="connsiteY91" fmla="*/ 2381372 h 12192000"/>
              <a:gd name="connsiteX92" fmla="*/ 319892 w 1287088"/>
              <a:gd name="connsiteY92" fmla="*/ 2373649 h 12192000"/>
              <a:gd name="connsiteX93" fmla="*/ 317678 w 1287088"/>
              <a:gd name="connsiteY93" fmla="*/ 2388132 h 12192000"/>
              <a:gd name="connsiteX94" fmla="*/ 260582 w 1287088"/>
              <a:gd name="connsiteY94" fmla="*/ 2610586 h 12192000"/>
              <a:gd name="connsiteX95" fmla="*/ 225790 w 1287088"/>
              <a:gd name="connsiteY95" fmla="*/ 2805785 h 12192000"/>
              <a:gd name="connsiteX96" fmla="*/ 225726 w 1287088"/>
              <a:gd name="connsiteY96" fmla="*/ 2820664 h 12192000"/>
              <a:gd name="connsiteX97" fmla="*/ 230300 w 1287088"/>
              <a:gd name="connsiteY97" fmla="*/ 2856627 h 12192000"/>
              <a:gd name="connsiteX98" fmla="*/ 247028 w 1287088"/>
              <a:gd name="connsiteY98" fmla="*/ 3157179 h 12192000"/>
              <a:gd name="connsiteX99" fmla="*/ 245401 w 1287088"/>
              <a:gd name="connsiteY99" fmla="*/ 3173325 h 12192000"/>
              <a:gd name="connsiteX100" fmla="*/ 253467 w 1287088"/>
              <a:gd name="connsiteY100" fmla="*/ 3162313 h 12192000"/>
              <a:gd name="connsiteX101" fmla="*/ 239627 w 1287088"/>
              <a:gd name="connsiteY101" fmla="*/ 3310465 h 12192000"/>
              <a:gd name="connsiteX102" fmla="*/ 176723 w 1287088"/>
              <a:gd name="connsiteY102" fmla="*/ 3612080 h 12192000"/>
              <a:gd name="connsiteX103" fmla="*/ 143775 w 1287088"/>
              <a:gd name="connsiteY103" fmla="*/ 3865360 h 12192000"/>
              <a:gd name="connsiteX104" fmla="*/ 140686 w 1287088"/>
              <a:gd name="connsiteY104" fmla="*/ 3900271 h 12192000"/>
              <a:gd name="connsiteX105" fmla="*/ 141529 w 1287088"/>
              <a:gd name="connsiteY105" fmla="*/ 3937808 h 12192000"/>
              <a:gd name="connsiteX106" fmla="*/ 138980 w 1287088"/>
              <a:gd name="connsiteY106" fmla="*/ 4010344 h 12192000"/>
              <a:gd name="connsiteX107" fmla="*/ 140558 w 1287088"/>
              <a:gd name="connsiteY107" fmla="*/ 3901713 h 12192000"/>
              <a:gd name="connsiteX108" fmla="*/ 140686 w 1287088"/>
              <a:gd name="connsiteY108" fmla="*/ 3900271 h 12192000"/>
              <a:gd name="connsiteX109" fmla="*/ 140493 w 1287088"/>
              <a:gd name="connsiteY109" fmla="*/ 3891724 h 12192000"/>
              <a:gd name="connsiteX110" fmla="*/ 122232 w 1287088"/>
              <a:gd name="connsiteY110" fmla="*/ 4131012 h 12192000"/>
              <a:gd name="connsiteX111" fmla="*/ 67701 w 1287088"/>
              <a:gd name="connsiteY111" fmla="*/ 4372235 h 12192000"/>
              <a:gd name="connsiteX112" fmla="*/ 84489 w 1287088"/>
              <a:gd name="connsiteY112" fmla="*/ 4710108 h 12192000"/>
              <a:gd name="connsiteX113" fmla="*/ 70032 w 1287088"/>
              <a:gd name="connsiteY113" fmla="*/ 5126725 h 12192000"/>
              <a:gd name="connsiteX114" fmla="*/ 70424 w 1287088"/>
              <a:gd name="connsiteY114" fmla="*/ 5152560 h 12192000"/>
              <a:gd name="connsiteX115" fmla="*/ 76115 w 1287088"/>
              <a:gd name="connsiteY115" fmla="*/ 5108372 h 12192000"/>
              <a:gd name="connsiteX116" fmla="*/ 70851 w 1287088"/>
              <a:gd name="connsiteY116" fmla="*/ 5180744 h 12192000"/>
              <a:gd name="connsiteX117" fmla="*/ 70424 w 1287088"/>
              <a:gd name="connsiteY117" fmla="*/ 5152560 h 12192000"/>
              <a:gd name="connsiteX118" fmla="*/ 61692 w 1287088"/>
              <a:gd name="connsiteY118" fmla="*/ 5220358 h 12192000"/>
              <a:gd name="connsiteX119" fmla="*/ 97070 w 1287088"/>
              <a:gd name="connsiteY119" fmla="*/ 5434120 h 12192000"/>
              <a:gd name="connsiteX120" fmla="*/ 59327 w 1287088"/>
              <a:gd name="connsiteY120" fmla="*/ 5723724 h 12192000"/>
              <a:gd name="connsiteX121" fmla="*/ 48764 w 1287088"/>
              <a:gd name="connsiteY121" fmla="*/ 6177370 h 12192000"/>
              <a:gd name="connsiteX122" fmla="*/ 51388 w 1287088"/>
              <a:gd name="connsiteY122" fmla="*/ 6168446 h 12192000"/>
              <a:gd name="connsiteX123" fmla="*/ 51961 w 1287088"/>
              <a:gd name="connsiteY123" fmla="*/ 6165382 h 12192000"/>
              <a:gd name="connsiteX124" fmla="*/ 59327 w 1287088"/>
              <a:gd name="connsiteY124" fmla="*/ 6121875 h 12192000"/>
              <a:gd name="connsiteX125" fmla="*/ 71908 w 1287088"/>
              <a:gd name="connsiteY125" fmla="*/ 6061596 h 12192000"/>
              <a:gd name="connsiteX126" fmla="*/ 53434 w 1287088"/>
              <a:gd name="connsiteY126" fmla="*/ 6161493 h 12192000"/>
              <a:gd name="connsiteX127" fmla="*/ 51388 w 1287088"/>
              <a:gd name="connsiteY127" fmla="*/ 6168446 h 12192000"/>
              <a:gd name="connsiteX128" fmla="*/ 45179 w 1287088"/>
              <a:gd name="connsiteY128" fmla="*/ 6201652 h 12192000"/>
              <a:gd name="connsiteX129" fmla="*/ 21584 w 1287088"/>
              <a:gd name="connsiteY129" fmla="*/ 6339077 h 12192000"/>
              <a:gd name="connsiteX130" fmla="*/ 1278 w 1287088"/>
              <a:gd name="connsiteY130" fmla="*/ 6363398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287088" h="12192000">
                <a:moveTo>
                  <a:pt x="559708" y="1095442"/>
                </a:moveTo>
                <a:lnTo>
                  <a:pt x="561591" y="1103418"/>
                </a:lnTo>
                <a:lnTo>
                  <a:pt x="560397" y="1093276"/>
                </a:lnTo>
                <a:cubicBezTo>
                  <a:pt x="559872" y="1091768"/>
                  <a:pt x="559479" y="1092710"/>
                  <a:pt x="559708" y="1095442"/>
                </a:cubicBezTo>
                <a:close/>
                <a:moveTo>
                  <a:pt x="217663" y="2779300"/>
                </a:moveTo>
                <a:cubicBezTo>
                  <a:pt x="217670" y="2786164"/>
                  <a:pt x="219174" y="2805213"/>
                  <a:pt x="222840" y="2839912"/>
                </a:cubicBezTo>
                <a:cubicBezTo>
                  <a:pt x="224413" y="2842929"/>
                  <a:pt x="225265" y="2840667"/>
                  <a:pt x="225666" y="2834515"/>
                </a:cubicBezTo>
                <a:lnTo>
                  <a:pt x="225726" y="2820664"/>
                </a:lnTo>
                <a:lnTo>
                  <a:pt x="225511" y="2818973"/>
                </a:lnTo>
                <a:cubicBezTo>
                  <a:pt x="221016" y="2786127"/>
                  <a:pt x="217654" y="2769005"/>
                  <a:pt x="217663" y="2779300"/>
                </a:cubicBezTo>
                <a:close/>
                <a:moveTo>
                  <a:pt x="210259" y="3238064"/>
                </a:moveTo>
                <a:cubicBezTo>
                  <a:pt x="227560" y="3247114"/>
                  <a:pt x="237785" y="3229014"/>
                  <a:pt x="243171" y="3195456"/>
                </a:cubicBezTo>
                <a:lnTo>
                  <a:pt x="245401" y="3173325"/>
                </a:lnTo>
                <a:lnTo>
                  <a:pt x="243160" y="3176384"/>
                </a:lnTo>
                <a:cubicBezTo>
                  <a:pt x="234902" y="3189774"/>
                  <a:pt x="223892" y="3210899"/>
                  <a:pt x="210259" y="3238064"/>
                </a:cubicBezTo>
                <a:close/>
                <a:moveTo>
                  <a:pt x="204117" y="9367942"/>
                </a:moveTo>
                <a:lnTo>
                  <a:pt x="205623" y="9397867"/>
                </a:lnTo>
                <a:cubicBezTo>
                  <a:pt x="206661" y="9412997"/>
                  <a:pt x="208166" y="9431097"/>
                  <a:pt x="210259" y="9452214"/>
                </a:cubicBezTo>
                <a:close/>
                <a:moveTo>
                  <a:pt x="1278" y="6363398"/>
                </a:moveTo>
                <a:cubicBezTo>
                  <a:pt x="-6188" y="6409212"/>
                  <a:pt x="20543" y="6511015"/>
                  <a:pt x="42539" y="6592425"/>
                </a:cubicBezTo>
                <a:cubicBezTo>
                  <a:pt x="25791" y="6556282"/>
                  <a:pt x="105444" y="6761360"/>
                  <a:pt x="50953" y="6942422"/>
                </a:cubicBezTo>
                <a:cubicBezTo>
                  <a:pt x="76115" y="7038956"/>
                  <a:pt x="67701" y="7111357"/>
                  <a:pt x="76115" y="7135490"/>
                </a:cubicBezTo>
                <a:cubicBezTo>
                  <a:pt x="101277" y="7606043"/>
                  <a:pt x="67701" y="7545651"/>
                  <a:pt x="97070" y="7557773"/>
                </a:cubicBezTo>
                <a:cubicBezTo>
                  <a:pt x="118025" y="7690453"/>
                  <a:pt x="159975" y="7497496"/>
                  <a:pt x="143187" y="7714586"/>
                </a:cubicBezTo>
                <a:cubicBezTo>
                  <a:pt x="143187" y="7847378"/>
                  <a:pt x="138980" y="7980058"/>
                  <a:pt x="130606" y="8112850"/>
                </a:cubicBezTo>
                <a:cubicBezTo>
                  <a:pt x="126399" y="8209385"/>
                  <a:pt x="134813" y="8317931"/>
                  <a:pt x="151561" y="8414466"/>
                </a:cubicBezTo>
                <a:cubicBezTo>
                  <a:pt x="172555" y="8643680"/>
                  <a:pt x="185136" y="8740214"/>
                  <a:pt x="197717" y="8643680"/>
                </a:cubicBezTo>
                <a:cubicBezTo>
                  <a:pt x="243834" y="8655802"/>
                  <a:pt x="235420" y="8873006"/>
                  <a:pt x="227046" y="8981550"/>
                </a:cubicBezTo>
                <a:cubicBezTo>
                  <a:pt x="222840" y="9041942"/>
                  <a:pt x="214465" y="9198754"/>
                  <a:pt x="210259" y="9029820"/>
                </a:cubicBezTo>
                <a:cubicBezTo>
                  <a:pt x="235956" y="8892608"/>
                  <a:pt x="187816" y="9032471"/>
                  <a:pt x="200639" y="9320217"/>
                </a:cubicBezTo>
                <a:lnTo>
                  <a:pt x="204117" y="9367942"/>
                </a:lnTo>
                <a:lnTo>
                  <a:pt x="203785" y="9361337"/>
                </a:lnTo>
                <a:cubicBezTo>
                  <a:pt x="202415" y="9305905"/>
                  <a:pt x="213414" y="9355681"/>
                  <a:pt x="210259" y="9500484"/>
                </a:cubicBezTo>
                <a:cubicBezTo>
                  <a:pt x="273163" y="9777964"/>
                  <a:pt x="289951" y="9548752"/>
                  <a:pt x="319280" y="9886510"/>
                </a:cubicBezTo>
                <a:cubicBezTo>
                  <a:pt x="386392" y="9826234"/>
                  <a:pt x="403140" y="9802100"/>
                  <a:pt x="382185" y="10188240"/>
                </a:cubicBezTo>
                <a:cubicBezTo>
                  <a:pt x="387429" y="10242541"/>
                  <a:pt x="393393" y="10287791"/>
                  <a:pt x="399610" y="10325241"/>
                </a:cubicBezTo>
                <a:lnTo>
                  <a:pt x="415840" y="10402513"/>
                </a:lnTo>
                <a:lnTo>
                  <a:pt x="438080" y="10426591"/>
                </a:lnTo>
                <a:cubicBezTo>
                  <a:pt x="475790" y="10482592"/>
                  <a:pt x="449839" y="10530915"/>
                  <a:pt x="418554" y="10415435"/>
                </a:cubicBezTo>
                <a:lnTo>
                  <a:pt x="415840" y="10402513"/>
                </a:lnTo>
                <a:lnTo>
                  <a:pt x="407347" y="10393318"/>
                </a:lnTo>
                <a:cubicBezTo>
                  <a:pt x="365437" y="10357174"/>
                  <a:pt x="453464" y="10779456"/>
                  <a:pt x="457670" y="10682922"/>
                </a:cubicBezTo>
                <a:cubicBezTo>
                  <a:pt x="453464" y="10731190"/>
                  <a:pt x="478625" y="11286268"/>
                  <a:pt x="533156" y="11008672"/>
                </a:cubicBezTo>
                <a:cubicBezTo>
                  <a:pt x="608602" y="10924262"/>
                  <a:pt x="533156" y="10936270"/>
                  <a:pt x="554111" y="11189730"/>
                </a:cubicBezTo>
                <a:cubicBezTo>
                  <a:pt x="596021" y="11443078"/>
                  <a:pt x="562485" y="11491346"/>
                  <a:pt x="612809" y="11394810"/>
                </a:cubicBezTo>
                <a:cubicBezTo>
                  <a:pt x="678860" y="11711567"/>
                  <a:pt x="671041" y="11603342"/>
                  <a:pt x="693340" y="11619841"/>
                </a:cubicBezTo>
                <a:lnTo>
                  <a:pt x="704310" y="11635128"/>
                </a:lnTo>
                <a:lnTo>
                  <a:pt x="699149" y="11556402"/>
                </a:lnTo>
                <a:cubicBezTo>
                  <a:pt x="691671" y="11369191"/>
                  <a:pt x="720759" y="11373739"/>
                  <a:pt x="705043" y="11636150"/>
                </a:cubicBezTo>
                <a:lnTo>
                  <a:pt x="704310" y="11635128"/>
                </a:lnTo>
                <a:lnTo>
                  <a:pt x="706312" y="11665681"/>
                </a:lnTo>
                <a:cubicBezTo>
                  <a:pt x="709967" y="11707230"/>
                  <a:pt x="715014" y="11753800"/>
                  <a:pt x="721830" y="11805084"/>
                </a:cubicBezTo>
                <a:cubicBezTo>
                  <a:pt x="738579" y="11901618"/>
                  <a:pt x="725998" y="12022290"/>
                  <a:pt x="793109" y="12022290"/>
                </a:cubicBezTo>
                <a:cubicBezTo>
                  <a:pt x="805164" y="12094691"/>
                  <a:pt x="815254" y="12148425"/>
                  <a:pt x="823721" y="12187570"/>
                </a:cubicBezTo>
                <a:lnTo>
                  <a:pt x="824779" y="12192000"/>
                </a:lnTo>
                <a:lnTo>
                  <a:pt x="871957" y="12192000"/>
                </a:lnTo>
                <a:lnTo>
                  <a:pt x="872120" y="12190258"/>
                </a:lnTo>
                <a:cubicBezTo>
                  <a:pt x="872547" y="12187854"/>
                  <a:pt x="872998" y="12186901"/>
                  <a:pt x="873517" y="12187906"/>
                </a:cubicBezTo>
                <a:lnTo>
                  <a:pt x="874302" y="12192000"/>
                </a:lnTo>
                <a:lnTo>
                  <a:pt x="1287088" y="12192000"/>
                </a:lnTo>
                <a:lnTo>
                  <a:pt x="1287088" y="0"/>
                </a:lnTo>
                <a:lnTo>
                  <a:pt x="828960" y="0"/>
                </a:lnTo>
                <a:lnTo>
                  <a:pt x="822438" y="64647"/>
                </a:lnTo>
                <a:cubicBezTo>
                  <a:pt x="822438" y="55554"/>
                  <a:pt x="789421" y="189034"/>
                  <a:pt x="788835" y="230912"/>
                </a:cubicBezTo>
                <a:lnTo>
                  <a:pt x="790757" y="239570"/>
                </a:lnTo>
                <a:lnTo>
                  <a:pt x="795293" y="228876"/>
                </a:lnTo>
                <a:cubicBezTo>
                  <a:pt x="808560" y="202438"/>
                  <a:pt x="815637" y="201885"/>
                  <a:pt x="801483" y="233582"/>
                </a:cubicBezTo>
                <a:cubicBezTo>
                  <a:pt x="796765" y="241117"/>
                  <a:pt x="793554" y="243939"/>
                  <a:pt x="791547" y="243133"/>
                </a:cubicBezTo>
                <a:lnTo>
                  <a:pt x="790757" y="239570"/>
                </a:lnTo>
                <a:lnTo>
                  <a:pt x="780519" y="263707"/>
                </a:lnTo>
                <a:cubicBezTo>
                  <a:pt x="759554" y="321025"/>
                  <a:pt x="736495" y="420591"/>
                  <a:pt x="746992" y="547321"/>
                </a:cubicBezTo>
                <a:cubicBezTo>
                  <a:pt x="729173" y="595589"/>
                  <a:pt x="720000" y="621982"/>
                  <a:pt x="715675" y="635552"/>
                </a:cubicBezTo>
                <a:lnTo>
                  <a:pt x="714950" y="638138"/>
                </a:lnTo>
                <a:lnTo>
                  <a:pt x="717497" y="635513"/>
                </a:lnTo>
                <a:cubicBezTo>
                  <a:pt x="717697" y="637783"/>
                  <a:pt x="711706" y="651936"/>
                  <a:pt x="712347" y="647421"/>
                </a:cubicBezTo>
                <a:lnTo>
                  <a:pt x="714950" y="638138"/>
                </a:lnTo>
                <a:lnTo>
                  <a:pt x="714758" y="638335"/>
                </a:lnTo>
                <a:cubicBezTo>
                  <a:pt x="712841" y="641350"/>
                  <a:pt x="709761" y="646818"/>
                  <a:pt x="705043" y="655868"/>
                </a:cubicBezTo>
                <a:cubicBezTo>
                  <a:pt x="688295" y="764526"/>
                  <a:pt x="679881" y="486930"/>
                  <a:pt x="621183" y="873070"/>
                </a:cubicBezTo>
                <a:cubicBezTo>
                  <a:pt x="608602" y="885194"/>
                  <a:pt x="604435" y="1609092"/>
                  <a:pt x="591854" y="1150551"/>
                </a:cubicBezTo>
                <a:cubicBezTo>
                  <a:pt x="575076" y="1135482"/>
                  <a:pt x="566687" y="1119655"/>
                  <a:pt x="562755" y="1108350"/>
                </a:cubicBezTo>
                <a:lnTo>
                  <a:pt x="561591" y="1103418"/>
                </a:lnTo>
                <a:lnTo>
                  <a:pt x="561873" y="1105811"/>
                </a:lnTo>
                <a:cubicBezTo>
                  <a:pt x="562759" y="1127017"/>
                  <a:pt x="560402" y="1176214"/>
                  <a:pt x="541530" y="1271219"/>
                </a:cubicBezTo>
                <a:cubicBezTo>
                  <a:pt x="478625" y="1910822"/>
                  <a:pt x="537323" y="1645350"/>
                  <a:pt x="457670" y="1597082"/>
                </a:cubicBezTo>
                <a:cubicBezTo>
                  <a:pt x="386392" y="1572949"/>
                  <a:pt x="302532" y="1621216"/>
                  <a:pt x="386392" y="1766018"/>
                </a:cubicBezTo>
                <a:cubicBezTo>
                  <a:pt x="285744" y="1910822"/>
                  <a:pt x="331861" y="2019365"/>
                  <a:pt x="361230" y="1910822"/>
                </a:cubicBezTo>
                <a:cubicBezTo>
                  <a:pt x="382185" y="2320980"/>
                  <a:pt x="327694" y="2345114"/>
                  <a:pt x="336068" y="2164170"/>
                </a:cubicBezTo>
                <a:cubicBezTo>
                  <a:pt x="236994" y="2153561"/>
                  <a:pt x="324153" y="2161517"/>
                  <a:pt x="324997" y="2309181"/>
                </a:cubicBezTo>
                <a:lnTo>
                  <a:pt x="319892" y="2373649"/>
                </a:lnTo>
                <a:lnTo>
                  <a:pt x="323096" y="2352688"/>
                </a:lnTo>
                <a:cubicBezTo>
                  <a:pt x="325320" y="2337608"/>
                  <a:pt x="324529" y="2342140"/>
                  <a:pt x="319280" y="2381372"/>
                </a:cubicBezTo>
                <a:lnTo>
                  <a:pt x="319892" y="2373649"/>
                </a:lnTo>
                <a:lnTo>
                  <a:pt x="317678" y="2388132"/>
                </a:lnTo>
                <a:cubicBezTo>
                  <a:pt x="305479" y="2465433"/>
                  <a:pt x="278938" y="2618164"/>
                  <a:pt x="260582" y="2610586"/>
                </a:cubicBezTo>
                <a:cubicBezTo>
                  <a:pt x="216560" y="2565378"/>
                  <a:pt x="224417" y="2730553"/>
                  <a:pt x="225790" y="2805785"/>
                </a:cubicBezTo>
                <a:lnTo>
                  <a:pt x="225726" y="2820664"/>
                </a:lnTo>
                <a:lnTo>
                  <a:pt x="230300" y="2856627"/>
                </a:lnTo>
                <a:cubicBezTo>
                  <a:pt x="240302" y="2940687"/>
                  <a:pt x="251848" y="3072052"/>
                  <a:pt x="247028" y="3157179"/>
                </a:cubicBezTo>
                <a:lnTo>
                  <a:pt x="245401" y="3173325"/>
                </a:lnTo>
                <a:lnTo>
                  <a:pt x="253467" y="3162313"/>
                </a:lnTo>
                <a:cubicBezTo>
                  <a:pt x="267148" y="3149235"/>
                  <a:pt x="263217" y="3189795"/>
                  <a:pt x="239627" y="3310465"/>
                </a:cubicBezTo>
                <a:cubicBezTo>
                  <a:pt x="289951" y="3262198"/>
                  <a:pt x="164142" y="3382865"/>
                  <a:pt x="176723" y="3612080"/>
                </a:cubicBezTo>
                <a:cubicBezTo>
                  <a:pt x="157852" y="3747832"/>
                  <a:pt x="148418" y="3820807"/>
                  <a:pt x="143775" y="3865360"/>
                </a:cubicBezTo>
                <a:lnTo>
                  <a:pt x="140686" y="3900271"/>
                </a:lnTo>
                <a:lnTo>
                  <a:pt x="141529" y="3937808"/>
                </a:lnTo>
                <a:cubicBezTo>
                  <a:pt x="141340" y="3957538"/>
                  <a:pt x="140553" y="3981678"/>
                  <a:pt x="138980" y="4010344"/>
                </a:cubicBezTo>
                <a:cubicBezTo>
                  <a:pt x="141084" y="3950009"/>
                  <a:pt x="137938" y="3940944"/>
                  <a:pt x="140558" y="3901713"/>
                </a:cubicBezTo>
                <a:lnTo>
                  <a:pt x="140686" y="3900271"/>
                </a:lnTo>
                <a:lnTo>
                  <a:pt x="140493" y="3891724"/>
                </a:lnTo>
                <a:cubicBezTo>
                  <a:pt x="135590" y="3825536"/>
                  <a:pt x="115952" y="3913807"/>
                  <a:pt x="122232" y="4131012"/>
                </a:cubicBezTo>
                <a:cubicBezTo>
                  <a:pt x="126399" y="4094754"/>
                  <a:pt x="109651" y="4299835"/>
                  <a:pt x="67701" y="4372235"/>
                </a:cubicBezTo>
                <a:cubicBezTo>
                  <a:pt x="13210" y="4649829"/>
                  <a:pt x="25791" y="4698098"/>
                  <a:pt x="84489" y="4710108"/>
                </a:cubicBezTo>
                <a:cubicBezTo>
                  <a:pt x="73476" y="4922808"/>
                  <a:pt x="70131" y="5054040"/>
                  <a:pt x="70032" y="5126725"/>
                </a:cubicBezTo>
                <a:lnTo>
                  <a:pt x="70424" y="5152560"/>
                </a:lnTo>
                <a:lnTo>
                  <a:pt x="76115" y="5108372"/>
                </a:lnTo>
                <a:cubicBezTo>
                  <a:pt x="78199" y="5186777"/>
                  <a:pt x="72950" y="5229011"/>
                  <a:pt x="70851" y="5180744"/>
                </a:cubicBezTo>
                <a:lnTo>
                  <a:pt x="70424" y="5152560"/>
                </a:lnTo>
                <a:lnTo>
                  <a:pt x="61692" y="5220358"/>
                </a:lnTo>
                <a:cubicBezTo>
                  <a:pt x="54609" y="5318762"/>
                  <a:pt x="68763" y="5379818"/>
                  <a:pt x="97070" y="5434120"/>
                </a:cubicBezTo>
                <a:cubicBezTo>
                  <a:pt x="42539" y="5735736"/>
                  <a:pt x="71908" y="5711599"/>
                  <a:pt x="59327" y="5723724"/>
                </a:cubicBezTo>
                <a:cubicBezTo>
                  <a:pt x="48835" y="6063069"/>
                  <a:pt x="43272" y="6180896"/>
                  <a:pt x="48764" y="6177370"/>
                </a:cubicBezTo>
                <a:lnTo>
                  <a:pt x="51388" y="6168446"/>
                </a:lnTo>
                <a:lnTo>
                  <a:pt x="51961" y="6165382"/>
                </a:lnTo>
                <a:cubicBezTo>
                  <a:pt x="60971" y="6119068"/>
                  <a:pt x="59327" y="6136959"/>
                  <a:pt x="59327" y="6121875"/>
                </a:cubicBezTo>
                <a:cubicBezTo>
                  <a:pt x="80282" y="5699589"/>
                  <a:pt x="109651" y="6037462"/>
                  <a:pt x="71908" y="6061596"/>
                </a:cubicBezTo>
                <a:cubicBezTo>
                  <a:pt x="63524" y="6106833"/>
                  <a:pt x="57497" y="6142268"/>
                  <a:pt x="53434" y="6161493"/>
                </a:cubicBezTo>
                <a:lnTo>
                  <a:pt x="51388" y="6168446"/>
                </a:lnTo>
                <a:lnTo>
                  <a:pt x="45179" y="6201652"/>
                </a:lnTo>
                <a:cubicBezTo>
                  <a:pt x="39674" y="6232005"/>
                  <a:pt x="32072" y="6275740"/>
                  <a:pt x="21584" y="6339077"/>
                </a:cubicBezTo>
                <a:cubicBezTo>
                  <a:pt x="10055" y="6339077"/>
                  <a:pt x="3767" y="6348127"/>
                  <a:pt x="1278" y="6363398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48049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7EAF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" name="圆角矩形 1">
            <a:extLst>
              <a:ext uri="{FF2B5EF4-FFF2-40B4-BE49-F238E27FC236}">
                <a16:creationId xmlns:a16="http://schemas.microsoft.com/office/drawing/2014/main" id="{27732FA2-2B6B-7EF5-8952-49D2B330F70E}"/>
              </a:ext>
            </a:extLst>
          </p:cNvPr>
          <p:cNvSpPr/>
          <p:nvPr/>
        </p:nvSpPr>
        <p:spPr>
          <a:xfrm>
            <a:off x="1453243" y="2147479"/>
            <a:ext cx="762000" cy="762000"/>
          </a:xfrm>
          <a:prstGeom prst="roundRect">
            <a:avLst/>
          </a:prstGeom>
          <a:solidFill>
            <a:srgbClr val="D8E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4" name="圆角矩形 20">
            <a:extLst>
              <a:ext uri="{FF2B5EF4-FFF2-40B4-BE49-F238E27FC236}">
                <a16:creationId xmlns:a16="http://schemas.microsoft.com/office/drawing/2014/main" id="{3684B77C-2DE5-917D-CAD0-2A34EFC439D8}"/>
              </a:ext>
            </a:extLst>
          </p:cNvPr>
          <p:cNvSpPr/>
          <p:nvPr/>
        </p:nvSpPr>
        <p:spPr>
          <a:xfrm>
            <a:off x="1453243" y="3953487"/>
            <a:ext cx="762000" cy="762000"/>
          </a:xfrm>
          <a:prstGeom prst="roundRect">
            <a:avLst/>
          </a:prstGeom>
          <a:solidFill>
            <a:srgbClr val="7EAF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" name="圆角矩形 2">
            <a:extLst>
              <a:ext uri="{FF2B5EF4-FFF2-40B4-BE49-F238E27FC236}">
                <a16:creationId xmlns:a16="http://schemas.microsoft.com/office/drawing/2014/main" id="{535309B7-E26C-26F0-5F4F-1CD08F66B6D5}"/>
              </a:ext>
            </a:extLst>
          </p:cNvPr>
          <p:cNvSpPr/>
          <p:nvPr/>
        </p:nvSpPr>
        <p:spPr>
          <a:xfrm>
            <a:off x="6956153" y="2147479"/>
            <a:ext cx="762000" cy="762000"/>
          </a:xfrm>
          <a:prstGeom prst="roundRect">
            <a:avLst/>
          </a:prstGeom>
          <a:solidFill>
            <a:srgbClr val="0072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" name="圆角矩形 3">
            <a:extLst>
              <a:ext uri="{FF2B5EF4-FFF2-40B4-BE49-F238E27FC236}">
                <a16:creationId xmlns:a16="http://schemas.microsoft.com/office/drawing/2014/main" id="{AE76E130-AE7A-EDD3-6C7F-A11F48BC7A06}"/>
              </a:ext>
            </a:extLst>
          </p:cNvPr>
          <p:cNvSpPr/>
          <p:nvPr/>
        </p:nvSpPr>
        <p:spPr>
          <a:xfrm>
            <a:off x="7019653" y="3953487"/>
            <a:ext cx="762000" cy="762000"/>
          </a:xfrm>
          <a:prstGeom prst="roundRect">
            <a:avLst/>
          </a:prstGeom>
          <a:solidFill>
            <a:srgbClr val="96A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4" name="图片 7" descr="3659461">
            <a:extLst>
              <a:ext uri="{FF2B5EF4-FFF2-40B4-BE49-F238E27FC236}">
                <a16:creationId xmlns:a16="http://schemas.microsoft.com/office/drawing/2014/main" id="{59D1CBF5-DCB1-FB42-8A7B-3B83419AE0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20248" y="2314484"/>
            <a:ext cx="427990" cy="427990"/>
          </a:xfrm>
          <a:prstGeom prst="rect">
            <a:avLst/>
          </a:prstGeom>
        </p:spPr>
      </p:pic>
      <p:pic>
        <p:nvPicPr>
          <p:cNvPr id="15" name="图片 9" descr="3644444">
            <a:extLst>
              <a:ext uri="{FF2B5EF4-FFF2-40B4-BE49-F238E27FC236}">
                <a16:creationId xmlns:a16="http://schemas.microsoft.com/office/drawing/2014/main" id="{D136FD2B-4612-723A-DFE4-5ACEF131DA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11093" y="2314484"/>
            <a:ext cx="452120" cy="452120"/>
          </a:xfrm>
          <a:prstGeom prst="rect">
            <a:avLst/>
          </a:prstGeom>
        </p:spPr>
      </p:pic>
      <p:pic>
        <p:nvPicPr>
          <p:cNvPr id="16" name="图片 10" descr="4530228">
            <a:extLst>
              <a:ext uri="{FF2B5EF4-FFF2-40B4-BE49-F238E27FC236}">
                <a16:creationId xmlns:a16="http://schemas.microsoft.com/office/drawing/2014/main" id="{A413CFD2-66BA-AFEB-59EA-62591E6A03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09758" y="4010002"/>
            <a:ext cx="648970" cy="648970"/>
          </a:xfrm>
          <a:prstGeom prst="rect">
            <a:avLst/>
          </a:prstGeom>
        </p:spPr>
      </p:pic>
      <p:pic>
        <p:nvPicPr>
          <p:cNvPr id="17" name="图片 12" descr="4523921">
            <a:extLst>
              <a:ext uri="{FF2B5EF4-FFF2-40B4-BE49-F238E27FC236}">
                <a16:creationId xmlns:a16="http://schemas.microsoft.com/office/drawing/2014/main" id="{D932CF3B-ACBB-583F-0ADF-DC6B0D50FC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11093" y="4047467"/>
            <a:ext cx="598170" cy="574675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52B190C1-55A2-DDFA-1BBA-E99046E14487}"/>
              </a:ext>
            </a:extLst>
          </p:cNvPr>
          <p:cNvGrpSpPr/>
          <p:nvPr/>
        </p:nvGrpSpPr>
        <p:grpSpPr>
          <a:xfrm>
            <a:off x="2382248" y="2103477"/>
            <a:ext cx="2878137" cy="874133"/>
            <a:chOff x="461287" y="1788968"/>
            <a:chExt cx="2878137" cy="87413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99E1415-B8D3-E9B3-C751-1946CB454704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452295E-466A-373E-D893-929662503CBD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1F7C52B-264B-BE9C-FF02-C150FB94B373}"/>
              </a:ext>
            </a:extLst>
          </p:cNvPr>
          <p:cNvGrpSpPr/>
          <p:nvPr/>
        </p:nvGrpSpPr>
        <p:grpSpPr>
          <a:xfrm>
            <a:off x="7873093" y="2103477"/>
            <a:ext cx="2878137" cy="874133"/>
            <a:chOff x="461287" y="1788968"/>
            <a:chExt cx="2878137" cy="87413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B16B6C4-1C84-0F6D-952E-8EF62A59E2DB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28BCFDC-656C-81C6-CCE2-BFBF6FC72F67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F0E1B27-FCD9-8062-961A-082D99DD009E}"/>
              </a:ext>
            </a:extLst>
          </p:cNvPr>
          <p:cNvGrpSpPr/>
          <p:nvPr/>
        </p:nvGrpSpPr>
        <p:grpSpPr>
          <a:xfrm>
            <a:off x="2382248" y="3874358"/>
            <a:ext cx="2878137" cy="874133"/>
            <a:chOff x="461287" y="1788968"/>
            <a:chExt cx="2878137" cy="87413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B793428-C155-DB70-3C19-A62028D50A0A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B16B873-6221-65D0-F761-914CEE2D4C56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B7A960E-BDA8-8DDB-FE3E-B118DDAF53EF}"/>
              </a:ext>
            </a:extLst>
          </p:cNvPr>
          <p:cNvGrpSpPr/>
          <p:nvPr/>
        </p:nvGrpSpPr>
        <p:grpSpPr>
          <a:xfrm>
            <a:off x="7873093" y="3874358"/>
            <a:ext cx="2878137" cy="1100862"/>
            <a:chOff x="461287" y="1788968"/>
            <a:chExt cx="2878137" cy="110086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35B60DC-8AC8-83EC-C71A-854DCCF140A3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 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 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C37C7CB-06BF-E5CB-6C4E-30974A46BF9B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0260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7EAF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E5B7354-2EFB-2B5C-BE29-121025FC2597}"/>
              </a:ext>
            </a:extLst>
          </p:cNvPr>
          <p:cNvGrpSpPr/>
          <p:nvPr/>
        </p:nvGrpSpPr>
        <p:grpSpPr>
          <a:xfrm>
            <a:off x="1019175" y="1783171"/>
            <a:ext cx="1402080" cy="1387475"/>
            <a:chOff x="7310" y="3426"/>
            <a:chExt cx="1920" cy="1900"/>
          </a:xfrm>
        </p:grpSpPr>
        <p:sp>
          <p:nvSpPr>
            <p:cNvPr id="4" name="对角圆角矩形 26">
              <a:extLst>
                <a:ext uri="{FF2B5EF4-FFF2-40B4-BE49-F238E27FC236}">
                  <a16:creationId xmlns:a16="http://schemas.microsoft.com/office/drawing/2014/main" id="{8315495C-FD8A-ED7F-A16A-F49AE7D6E712}"/>
                </a:ext>
              </a:extLst>
            </p:cNvPr>
            <p:cNvSpPr/>
            <p:nvPr/>
          </p:nvSpPr>
          <p:spPr>
            <a:xfrm rot="5400000">
              <a:off x="7320" y="3416"/>
              <a:ext cx="1900" cy="1920"/>
            </a:xfrm>
            <a:prstGeom prst="round2DiagRect">
              <a:avLst/>
            </a:prstGeom>
            <a:solidFill>
              <a:srgbClr val="7EAF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男人">
              <a:extLst>
                <a:ext uri="{FF2B5EF4-FFF2-40B4-BE49-F238E27FC236}">
                  <a16:creationId xmlns:a16="http://schemas.microsoft.com/office/drawing/2014/main" id="{70441AD5-FF00-1E6E-BF96-26FF22735274}"/>
                </a:ext>
              </a:extLst>
            </p:cNvPr>
            <p:cNvSpPr/>
            <p:nvPr/>
          </p:nvSpPr>
          <p:spPr bwMode="auto">
            <a:xfrm>
              <a:off x="7817" y="4014"/>
              <a:ext cx="906" cy="724"/>
            </a:xfrm>
            <a:custGeom>
              <a:avLst/>
              <a:gdLst>
                <a:gd name="T0" fmla="*/ 392214 w 2276475"/>
                <a:gd name="T1" fmla="*/ 1440048 h 1912937"/>
                <a:gd name="T2" fmla="*/ 420332 w 2276475"/>
                <a:gd name="T3" fmla="*/ 1519194 h 1912937"/>
                <a:gd name="T4" fmla="*/ 356669 w 2276475"/>
                <a:gd name="T5" fmla="*/ 1582672 h 1912937"/>
                <a:gd name="T6" fmla="*/ 114219 w 2276475"/>
                <a:gd name="T7" fmla="*/ 1546020 h 1912937"/>
                <a:gd name="T8" fmla="*/ 120586 w 2276475"/>
                <a:gd name="T9" fmla="*/ 1440845 h 1912937"/>
                <a:gd name="T10" fmla="*/ 350915 w 2276475"/>
                <a:gd name="T11" fmla="*/ 1198296 h 1912937"/>
                <a:gd name="T12" fmla="*/ 453808 w 2276475"/>
                <a:gd name="T13" fmla="*/ 1269737 h 1912937"/>
                <a:gd name="T14" fmla="*/ 423577 w 2276475"/>
                <a:gd name="T15" fmla="*/ 1374252 h 1912937"/>
                <a:gd name="T16" fmla="*/ 146720 w 2276475"/>
                <a:gd name="T17" fmla="*/ 1373987 h 1912937"/>
                <a:gd name="T18" fmla="*/ 37462 w 2276475"/>
                <a:gd name="T19" fmla="*/ 1307044 h 1912937"/>
                <a:gd name="T20" fmla="*/ 183315 w 2276475"/>
                <a:gd name="T21" fmla="*/ 1181891 h 1912937"/>
                <a:gd name="T22" fmla="*/ 831755 w 2276475"/>
                <a:gd name="T23" fmla="*/ 1317875 h 1912937"/>
                <a:gd name="T24" fmla="*/ 1084548 w 2276475"/>
                <a:gd name="T25" fmla="*/ 1023597 h 1912937"/>
                <a:gd name="T26" fmla="*/ 1169569 w 2276475"/>
                <a:gd name="T27" fmla="*/ 1140193 h 1912937"/>
                <a:gd name="T28" fmla="*/ 996073 w 2276475"/>
                <a:gd name="T29" fmla="*/ 1441110 h 1912937"/>
                <a:gd name="T30" fmla="*/ 977741 w 2276475"/>
                <a:gd name="T31" fmla="*/ 1119742 h 1912937"/>
                <a:gd name="T32" fmla="*/ 274216 w 2276475"/>
                <a:gd name="T33" fmla="*/ 959840 h 1912937"/>
                <a:gd name="T34" fmla="*/ 475289 w 2276475"/>
                <a:gd name="T35" fmla="*/ 1019375 h 1912937"/>
                <a:gd name="T36" fmla="*/ 498961 w 2276475"/>
                <a:gd name="T37" fmla="*/ 1117011 h 1912937"/>
                <a:gd name="T38" fmla="*/ 305866 w 2276475"/>
                <a:gd name="T39" fmla="*/ 1166490 h 1912937"/>
                <a:gd name="T40" fmla="*/ 11969 w 2276475"/>
                <a:gd name="T41" fmla="*/ 1108014 h 1912937"/>
                <a:gd name="T42" fmla="*/ 32981 w 2276475"/>
                <a:gd name="T43" fmla="*/ 992915 h 1912937"/>
                <a:gd name="T44" fmla="*/ 1630221 w 2276475"/>
                <a:gd name="T45" fmla="*/ 995710 h 1912937"/>
                <a:gd name="T46" fmla="*/ 1839425 w 2276475"/>
                <a:gd name="T47" fmla="*/ 1113368 h 1912937"/>
                <a:gd name="T48" fmla="*/ 1905000 w 2276475"/>
                <a:gd name="T49" fmla="*/ 1428893 h 1912937"/>
                <a:gd name="T50" fmla="*/ 1735089 w 2276475"/>
                <a:gd name="T51" fmla="*/ 1510961 h 1912937"/>
                <a:gd name="T52" fmla="*/ 329932 w 2276475"/>
                <a:gd name="T53" fmla="*/ 700365 h 1912937"/>
                <a:gd name="T54" fmla="*/ 482264 w 2276475"/>
                <a:gd name="T55" fmla="*/ 769001 h 1912937"/>
                <a:gd name="T56" fmla="*/ 493941 w 2276475"/>
                <a:gd name="T57" fmla="*/ 900707 h 1912937"/>
                <a:gd name="T58" fmla="*/ 274201 w 2276475"/>
                <a:gd name="T59" fmla="*/ 930122 h 1912937"/>
                <a:gd name="T60" fmla="*/ 56054 w 2276475"/>
                <a:gd name="T61" fmla="*/ 859367 h 1912937"/>
                <a:gd name="T62" fmla="*/ 93738 w 2276475"/>
                <a:gd name="T63" fmla="*/ 734815 h 1912937"/>
                <a:gd name="T64" fmla="*/ 505197 w 2276475"/>
                <a:gd name="T65" fmla="*/ 114200 h 1912937"/>
                <a:gd name="T66" fmla="*/ 577309 w 2276475"/>
                <a:gd name="T67" fmla="*/ 216948 h 1912937"/>
                <a:gd name="T68" fmla="*/ 621214 w 2276475"/>
                <a:gd name="T69" fmla="*/ 605639 h 1912937"/>
                <a:gd name="T70" fmla="*/ 757187 w 2276475"/>
                <a:gd name="T71" fmla="*/ 846979 h 1912937"/>
                <a:gd name="T72" fmla="*/ 745479 w 2276475"/>
                <a:gd name="T73" fmla="*/ 1126018 h 1912937"/>
                <a:gd name="T74" fmla="*/ 722064 w 2276475"/>
                <a:gd name="T75" fmla="*/ 1379305 h 1912937"/>
                <a:gd name="T76" fmla="*/ 616956 w 2276475"/>
                <a:gd name="T77" fmla="*/ 1565419 h 1912937"/>
                <a:gd name="T78" fmla="*/ 500408 w 2276475"/>
                <a:gd name="T79" fmla="*/ 1561703 h 1912937"/>
                <a:gd name="T80" fmla="*/ 515309 w 2276475"/>
                <a:gd name="T81" fmla="*/ 1443025 h 1912937"/>
                <a:gd name="T82" fmla="*/ 567995 w 2276475"/>
                <a:gd name="T83" fmla="*/ 1325408 h 1912937"/>
                <a:gd name="T84" fmla="*/ 544845 w 2276475"/>
                <a:gd name="T85" fmla="*/ 1214430 h 1912937"/>
                <a:gd name="T86" fmla="*/ 619618 w 2276475"/>
                <a:gd name="T87" fmla="*/ 1108761 h 1912937"/>
                <a:gd name="T88" fmla="*/ 533669 w 2276475"/>
                <a:gd name="T89" fmla="*/ 1005748 h 1912937"/>
                <a:gd name="T90" fmla="*/ 610304 w 2276475"/>
                <a:gd name="T91" fmla="*/ 864236 h 1912937"/>
                <a:gd name="T92" fmla="*/ 519567 w 2276475"/>
                <a:gd name="T93" fmla="*/ 702016 h 1912937"/>
                <a:gd name="T94" fmla="*/ 290992 w 2276475"/>
                <a:gd name="T95" fmla="*/ 536079 h 1912937"/>
                <a:gd name="T96" fmla="*/ 261987 w 2276475"/>
                <a:gd name="T97" fmla="*/ 235533 h 1912937"/>
                <a:gd name="T98" fmla="*/ 360974 w 2276475"/>
                <a:gd name="T99" fmla="*/ 117652 h 1912937"/>
                <a:gd name="T100" fmla="*/ 1132059 w 2276475"/>
                <a:gd name="T101" fmla="*/ 5579 h 1912937"/>
                <a:gd name="T102" fmla="*/ 1279922 w 2276475"/>
                <a:gd name="T103" fmla="*/ 86606 h 1912937"/>
                <a:gd name="T104" fmla="*/ 1370710 w 2276475"/>
                <a:gd name="T105" fmla="*/ 241488 h 1912937"/>
                <a:gd name="T106" fmla="*/ 1376020 w 2276475"/>
                <a:gd name="T107" fmla="*/ 458536 h 1912937"/>
                <a:gd name="T108" fmla="*/ 1269038 w 2276475"/>
                <a:gd name="T109" fmla="*/ 700025 h 1912937"/>
                <a:gd name="T110" fmla="*/ 1075516 w 2276475"/>
                <a:gd name="T111" fmla="*/ 999695 h 1912937"/>
                <a:gd name="T112" fmla="*/ 872172 w 2276475"/>
                <a:gd name="T113" fmla="*/ 680897 h 1912937"/>
                <a:gd name="T114" fmla="*/ 774747 w 2276475"/>
                <a:gd name="T115" fmla="*/ 434892 h 1912937"/>
                <a:gd name="T116" fmla="*/ 789347 w 2276475"/>
                <a:gd name="T117" fmla="*/ 225017 h 1912937"/>
                <a:gd name="T118" fmla="*/ 886241 w 2276475"/>
                <a:gd name="T119" fmla="*/ 75980 h 1912937"/>
                <a:gd name="T120" fmla="*/ 1037820 w 2276475"/>
                <a:gd name="T121" fmla="*/ 2922 h 191293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276475" h="1912937">
                  <a:moveTo>
                    <a:pt x="242684" y="1685925"/>
                  </a:moveTo>
                  <a:lnTo>
                    <a:pt x="259801" y="1685925"/>
                  </a:lnTo>
                  <a:lnTo>
                    <a:pt x="275967" y="1685925"/>
                  </a:lnTo>
                  <a:lnTo>
                    <a:pt x="291500" y="1685925"/>
                  </a:lnTo>
                  <a:lnTo>
                    <a:pt x="306398" y="1686878"/>
                  </a:lnTo>
                  <a:lnTo>
                    <a:pt x="320663" y="1687195"/>
                  </a:lnTo>
                  <a:lnTo>
                    <a:pt x="334610" y="1688148"/>
                  </a:lnTo>
                  <a:lnTo>
                    <a:pt x="347290" y="1689418"/>
                  </a:lnTo>
                  <a:lnTo>
                    <a:pt x="359652" y="1690370"/>
                  </a:lnTo>
                  <a:lnTo>
                    <a:pt x="371381" y="1692275"/>
                  </a:lnTo>
                  <a:lnTo>
                    <a:pt x="382158" y="1693863"/>
                  </a:lnTo>
                  <a:lnTo>
                    <a:pt x="392619" y="1695450"/>
                  </a:lnTo>
                  <a:lnTo>
                    <a:pt x="402763" y="1697673"/>
                  </a:lnTo>
                  <a:lnTo>
                    <a:pt x="411956" y="1699578"/>
                  </a:lnTo>
                  <a:lnTo>
                    <a:pt x="421148" y="1702118"/>
                  </a:lnTo>
                  <a:lnTo>
                    <a:pt x="429073" y="1704340"/>
                  </a:lnTo>
                  <a:lnTo>
                    <a:pt x="436998" y="1707198"/>
                  </a:lnTo>
                  <a:lnTo>
                    <a:pt x="444288" y="1709738"/>
                  </a:lnTo>
                  <a:lnTo>
                    <a:pt x="451262" y="1712595"/>
                  </a:lnTo>
                  <a:lnTo>
                    <a:pt x="457602" y="1715453"/>
                  </a:lnTo>
                  <a:lnTo>
                    <a:pt x="463308" y="1718628"/>
                  </a:lnTo>
                  <a:lnTo>
                    <a:pt x="468696" y="1721485"/>
                  </a:lnTo>
                  <a:lnTo>
                    <a:pt x="473768" y="1724660"/>
                  </a:lnTo>
                  <a:lnTo>
                    <a:pt x="478523" y="1727835"/>
                  </a:lnTo>
                  <a:lnTo>
                    <a:pt x="482961" y="1731328"/>
                  </a:lnTo>
                  <a:lnTo>
                    <a:pt x="486765" y="1734503"/>
                  </a:lnTo>
                  <a:lnTo>
                    <a:pt x="490252" y="1737678"/>
                  </a:lnTo>
                  <a:lnTo>
                    <a:pt x="493421" y="1741488"/>
                  </a:lnTo>
                  <a:lnTo>
                    <a:pt x="496591" y="1744663"/>
                  </a:lnTo>
                  <a:lnTo>
                    <a:pt x="498493" y="1748473"/>
                  </a:lnTo>
                  <a:lnTo>
                    <a:pt x="501029" y="1751965"/>
                  </a:lnTo>
                  <a:lnTo>
                    <a:pt x="502931" y="1755140"/>
                  </a:lnTo>
                  <a:lnTo>
                    <a:pt x="504516" y="1758950"/>
                  </a:lnTo>
                  <a:lnTo>
                    <a:pt x="505784" y="1762443"/>
                  </a:lnTo>
                  <a:lnTo>
                    <a:pt x="507052" y="1765935"/>
                  </a:lnTo>
                  <a:lnTo>
                    <a:pt x="508954" y="1772920"/>
                  </a:lnTo>
                  <a:lnTo>
                    <a:pt x="509588" y="1779588"/>
                  </a:lnTo>
                  <a:lnTo>
                    <a:pt x="509588" y="1785938"/>
                  </a:lnTo>
                  <a:lnTo>
                    <a:pt x="509271" y="1791970"/>
                  </a:lnTo>
                  <a:lnTo>
                    <a:pt x="508003" y="1798003"/>
                  </a:lnTo>
                  <a:lnTo>
                    <a:pt x="507052" y="1803400"/>
                  </a:lnTo>
                  <a:lnTo>
                    <a:pt x="505467" y="1808163"/>
                  </a:lnTo>
                  <a:lnTo>
                    <a:pt x="503565" y="1812608"/>
                  </a:lnTo>
                  <a:lnTo>
                    <a:pt x="502297" y="1816100"/>
                  </a:lnTo>
                  <a:lnTo>
                    <a:pt x="499761" y="1821180"/>
                  </a:lnTo>
                  <a:lnTo>
                    <a:pt x="498493" y="1823085"/>
                  </a:lnTo>
                  <a:lnTo>
                    <a:pt x="499127" y="1829118"/>
                  </a:lnTo>
                  <a:lnTo>
                    <a:pt x="498493" y="1835150"/>
                  </a:lnTo>
                  <a:lnTo>
                    <a:pt x="497859" y="1840548"/>
                  </a:lnTo>
                  <a:lnTo>
                    <a:pt x="496908" y="1845628"/>
                  </a:lnTo>
                  <a:lnTo>
                    <a:pt x="495006" y="1850390"/>
                  </a:lnTo>
                  <a:lnTo>
                    <a:pt x="492788" y="1855153"/>
                  </a:lnTo>
                  <a:lnTo>
                    <a:pt x="490252" y="1859598"/>
                  </a:lnTo>
                  <a:lnTo>
                    <a:pt x="487399" y="1863408"/>
                  </a:lnTo>
                  <a:lnTo>
                    <a:pt x="483912" y="1867218"/>
                  </a:lnTo>
                  <a:lnTo>
                    <a:pt x="480425" y="1870393"/>
                  </a:lnTo>
                  <a:lnTo>
                    <a:pt x="476304" y="1873885"/>
                  </a:lnTo>
                  <a:lnTo>
                    <a:pt x="472183" y="1876743"/>
                  </a:lnTo>
                  <a:lnTo>
                    <a:pt x="467428" y="1879600"/>
                  </a:lnTo>
                  <a:lnTo>
                    <a:pt x="462357" y="1881823"/>
                  </a:lnTo>
                  <a:lnTo>
                    <a:pt x="456651" y="1884045"/>
                  </a:lnTo>
                  <a:lnTo>
                    <a:pt x="451262" y="1886268"/>
                  </a:lnTo>
                  <a:lnTo>
                    <a:pt x="445239" y="1887855"/>
                  </a:lnTo>
                  <a:lnTo>
                    <a:pt x="439216" y="1889443"/>
                  </a:lnTo>
                  <a:lnTo>
                    <a:pt x="432877" y="1890713"/>
                  </a:lnTo>
                  <a:lnTo>
                    <a:pt x="426220" y="1891983"/>
                  </a:lnTo>
                  <a:lnTo>
                    <a:pt x="412272" y="1893888"/>
                  </a:lnTo>
                  <a:lnTo>
                    <a:pt x="398325" y="1894840"/>
                  </a:lnTo>
                  <a:lnTo>
                    <a:pt x="383110" y="1895475"/>
                  </a:lnTo>
                  <a:lnTo>
                    <a:pt x="367577" y="1895475"/>
                  </a:lnTo>
                  <a:lnTo>
                    <a:pt x="352045" y="1894840"/>
                  </a:lnTo>
                  <a:lnTo>
                    <a:pt x="336195" y="1893888"/>
                  </a:lnTo>
                  <a:lnTo>
                    <a:pt x="320663" y="1892300"/>
                  </a:lnTo>
                  <a:lnTo>
                    <a:pt x="304813" y="1890713"/>
                  </a:lnTo>
                  <a:lnTo>
                    <a:pt x="289281" y="1888808"/>
                  </a:lnTo>
                  <a:lnTo>
                    <a:pt x="274065" y="1886585"/>
                  </a:lnTo>
                  <a:lnTo>
                    <a:pt x="245219" y="1881823"/>
                  </a:lnTo>
                  <a:lnTo>
                    <a:pt x="219543" y="1876743"/>
                  </a:lnTo>
                  <a:lnTo>
                    <a:pt x="197671" y="1871980"/>
                  </a:lnTo>
                  <a:lnTo>
                    <a:pt x="180871" y="1867853"/>
                  </a:lnTo>
                  <a:lnTo>
                    <a:pt x="165972" y="1864043"/>
                  </a:lnTo>
                  <a:lnTo>
                    <a:pt x="160900" y="1862138"/>
                  </a:lnTo>
                  <a:lnTo>
                    <a:pt x="156146" y="1860233"/>
                  </a:lnTo>
                  <a:lnTo>
                    <a:pt x="151391" y="1858010"/>
                  </a:lnTo>
                  <a:lnTo>
                    <a:pt x="146953" y="1855470"/>
                  </a:lnTo>
                  <a:lnTo>
                    <a:pt x="143466" y="1853248"/>
                  </a:lnTo>
                  <a:lnTo>
                    <a:pt x="139979" y="1850708"/>
                  </a:lnTo>
                  <a:lnTo>
                    <a:pt x="136492" y="1848168"/>
                  </a:lnTo>
                  <a:lnTo>
                    <a:pt x="133322" y="1845310"/>
                  </a:lnTo>
                  <a:lnTo>
                    <a:pt x="130787" y="1842453"/>
                  </a:lnTo>
                  <a:lnTo>
                    <a:pt x="128250" y="1839595"/>
                  </a:lnTo>
                  <a:lnTo>
                    <a:pt x="125715" y="1836420"/>
                  </a:lnTo>
                  <a:lnTo>
                    <a:pt x="123813" y="1833563"/>
                  </a:lnTo>
                  <a:lnTo>
                    <a:pt x="121911" y="1830388"/>
                  </a:lnTo>
                  <a:lnTo>
                    <a:pt x="120643" y="1827213"/>
                  </a:lnTo>
                  <a:lnTo>
                    <a:pt x="119058" y="1823720"/>
                  </a:lnTo>
                  <a:lnTo>
                    <a:pt x="118107" y="1820545"/>
                  </a:lnTo>
                  <a:lnTo>
                    <a:pt x="116522" y="1813560"/>
                  </a:lnTo>
                  <a:lnTo>
                    <a:pt x="115888" y="1806258"/>
                  </a:lnTo>
                  <a:lnTo>
                    <a:pt x="115888" y="1798955"/>
                  </a:lnTo>
                  <a:lnTo>
                    <a:pt x="116205" y="1791653"/>
                  </a:lnTo>
                  <a:lnTo>
                    <a:pt x="117156" y="1784350"/>
                  </a:lnTo>
                  <a:lnTo>
                    <a:pt x="119058" y="1777048"/>
                  </a:lnTo>
                  <a:lnTo>
                    <a:pt x="121277" y="1769428"/>
                  </a:lnTo>
                  <a:lnTo>
                    <a:pt x="123813" y="1762125"/>
                  </a:lnTo>
                  <a:lnTo>
                    <a:pt x="126666" y="1755140"/>
                  </a:lnTo>
                  <a:lnTo>
                    <a:pt x="130153" y="1748155"/>
                  </a:lnTo>
                  <a:lnTo>
                    <a:pt x="133322" y="1741170"/>
                  </a:lnTo>
                  <a:lnTo>
                    <a:pt x="136809" y="1734503"/>
                  </a:lnTo>
                  <a:lnTo>
                    <a:pt x="144100" y="1722438"/>
                  </a:lnTo>
                  <a:lnTo>
                    <a:pt x="151074" y="1711643"/>
                  </a:lnTo>
                  <a:lnTo>
                    <a:pt x="157414" y="1702435"/>
                  </a:lnTo>
                  <a:lnTo>
                    <a:pt x="162802" y="1695450"/>
                  </a:lnTo>
                  <a:lnTo>
                    <a:pt x="167557" y="1689735"/>
                  </a:lnTo>
                  <a:lnTo>
                    <a:pt x="187527" y="1688465"/>
                  </a:lnTo>
                  <a:lnTo>
                    <a:pt x="206864" y="1687513"/>
                  </a:lnTo>
                  <a:lnTo>
                    <a:pt x="224932" y="1686878"/>
                  </a:lnTo>
                  <a:lnTo>
                    <a:pt x="242684" y="1685925"/>
                  </a:lnTo>
                  <a:close/>
                  <a:moveTo>
                    <a:pt x="219062" y="1412875"/>
                  </a:moveTo>
                  <a:lnTo>
                    <a:pt x="238710" y="1413508"/>
                  </a:lnTo>
                  <a:lnTo>
                    <a:pt x="258041" y="1413508"/>
                  </a:lnTo>
                  <a:lnTo>
                    <a:pt x="276104" y="1414140"/>
                  </a:lnTo>
                  <a:lnTo>
                    <a:pt x="293534" y="1414773"/>
                  </a:lnTo>
                  <a:lnTo>
                    <a:pt x="310646" y="1416038"/>
                  </a:lnTo>
                  <a:lnTo>
                    <a:pt x="326808" y="1417303"/>
                  </a:lnTo>
                  <a:lnTo>
                    <a:pt x="342020" y="1418885"/>
                  </a:lnTo>
                  <a:lnTo>
                    <a:pt x="356597" y="1420466"/>
                  </a:lnTo>
                  <a:lnTo>
                    <a:pt x="370224" y="1422681"/>
                  </a:lnTo>
                  <a:lnTo>
                    <a:pt x="383850" y="1424895"/>
                  </a:lnTo>
                  <a:lnTo>
                    <a:pt x="396210" y="1427109"/>
                  </a:lnTo>
                  <a:lnTo>
                    <a:pt x="408252" y="1429639"/>
                  </a:lnTo>
                  <a:lnTo>
                    <a:pt x="419343" y="1432486"/>
                  </a:lnTo>
                  <a:lnTo>
                    <a:pt x="430435" y="1435649"/>
                  </a:lnTo>
                  <a:lnTo>
                    <a:pt x="440259" y="1438812"/>
                  </a:lnTo>
                  <a:lnTo>
                    <a:pt x="450083" y="1441659"/>
                  </a:lnTo>
                  <a:lnTo>
                    <a:pt x="458639" y="1445455"/>
                  </a:lnTo>
                  <a:lnTo>
                    <a:pt x="467195" y="1448618"/>
                  </a:lnTo>
                  <a:lnTo>
                    <a:pt x="475118" y="1452097"/>
                  </a:lnTo>
                  <a:lnTo>
                    <a:pt x="482406" y="1456209"/>
                  </a:lnTo>
                  <a:lnTo>
                    <a:pt x="489378" y="1459689"/>
                  </a:lnTo>
                  <a:lnTo>
                    <a:pt x="496033" y="1463801"/>
                  </a:lnTo>
                  <a:lnTo>
                    <a:pt x="501737" y="1467913"/>
                  </a:lnTo>
                  <a:lnTo>
                    <a:pt x="507125" y="1471708"/>
                  </a:lnTo>
                  <a:lnTo>
                    <a:pt x="512195" y="1475820"/>
                  </a:lnTo>
                  <a:lnTo>
                    <a:pt x="516949" y="1480249"/>
                  </a:lnTo>
                  <a:lnTo>
                    <a:pt x="521385" y="1484044"/>
                  </a:lnTo>
                  <a:lnTo>
                    <a:pt x="524871" y="1488473"/>
                  </a:lnTo>
                  <a:lnTo>
                    <a:pt x="528674" y="1492585"/>
                  </a:lnTo>
                  <a:lnTo>
                    <a:pt x="531526" y="1497013"/>
                  </a:lnTo>
                  <a:lnTo>
                    <a:pt x="534378" y="1501125"/>
                  </a:lnTo>
                  <a:lnTo>
                    <a:pt x="536913" y="1505237"/>
                  </a:lnTo>
                  <a:lnTo>
                    <a:pt x="539132" y="1509665"/>
                  </a:lnTo>
                  <a:lnTo>
                    <a:pt x="541033" y="1513461"/>
                  </a:lnTo>
                  <a:lnTo>
                    <a:pt x="542301" y="1517889"/>
                  </a:lnTo>
                  <a:lnTo>
                    <a:pt x="544836" y="1525797"/>
                  </a:lnTo>
                  <a:lnTo>
                    <a:pt x="546737" y="1534021"/>
                  </a:lnTo>
                  <a:lnTo>
                    <a:pt x="547688" y="1541296"/>
                  </a:lnTo>
                  <a:lnTo>
                    <a:pt x="547688" y="1547938"/>
                  </a:lnTo>
                  <a:lnTo>
                    <a:pt x="547054" y="1554581"/>
                  </a:lnTo>
                  <a:lnTo>
                    <a:pt x="546420" y="1560274"/>
                  </a:lnTo>
                  <a:lnTo>
                    <a:pt x="545787" y="1565968"/>
                  </a:lnTo>
                  <a:lnTo>
                    <a:pt x="544519" y="1570080"/>
                  </a:lnTo>
                  <a:lnTo>
                    <a:pt x="542934" y="1576406"/>
                  </a:lnTo>
                  <a:lnTo>
                    <a:pt x="541667" y="1578620"/>
                  </a:lnTo>
                  <a:lnTo>
                    <a:pt x="541984" y="1585895"/>
                  </a:lnTo>
                  <a:lnTo>
                    <a:pt x="541667" y="1592854"/>
                  </a:lnTo>
                  <a:lnTo>
                    <a:pt x="540716" y="1599180"/>
                  </a:lnTo>
                  <a:lnTo>
                    <a:pt x="538815" y="1605506"/>
                  </a:lnTo>
                  <a:lnTo>
                    <a:pt x="536596" y="1611516"/>
                  </a:lnTo>
                  <a:lnTo>
                    <a:pt x="533744" y="1616893"/>
                  </a:lnTo>
                  <a:lnTo>
                    <a:pt x="530575" y="1622270"/>
                  </a:lnTo>
                  <a:lnTo>
                    <a:pt x="526456" y="1626699"/>
                  </a:lnTo>
                  <a:lnTo>
                    <a:pt x="522019" y="1631127"/>
                  </a:lnTo>
                  <a:lnTo>
                    <a:pt x="517265" y="1635555"/>
                  </a:lnTo>
                  <a:lnTo>
                    <a:pt x="511878" y="1639035"/>
                  </a:lnTo>
                  <a:lnTo>
                    <a:pt x="506174" y="1642830"/>
                  </a:lnTo>
                  <a:lnTo>
                    <a:pt x="499836" y="1645994"/>
                  </a:lnTo>
                  <a:lnTo>
                    <a:pt x="493181" y="1648840"/>
                  </a:lnTo>
                  <a:lnTo>
                    <a:pt x="486526" y="1651371"/>
                  </a:lnTo>
                  <a:lnTo>
                    <a:pt x="478921" y="1654217"/>
                  </a:lnTo>
                  <a:lnTo>
                    <a:pt x="470998" y="1656115"/>
                  </a:lnTo>
                  <a:lnTo>
                    <a:pt x="463075" y="1658013"/>
                  </a:lnTo>
                  <a:lnTo>
                    <a:pt x="454836" y="1659911"/>
                  </a:lnTo>
                  <a:lnTo>
                    <a:pt x="445963" y="1661176"/>
                  </a:lnTo>
                  <a:lnTo>
                    <a:pt x="437407" y="1662441"/>
                  </a:lnTo>
                  <a:lnTo>
                    <a:pt x="428216" y="1663390"/>
                  </a:lnTo>
                  <a:lnTo>
                    <a:pt x="409203" y="1664656"/>
                  </a:lnTo>
                  <a:lnTo>
                    <a:pt x="389555" y="1665288"/>
                  </a:lnTo>
                  <a:lnTo>
                    <a:pt x="369590" y="1665288"/>
                  </a:lnTo>
                  <a:lnTo>
                    <a:pt x="348991" y="1664656"/>
                  </a:lnTo>
                  <a:lnTo>
                    <a:pt x="328076" y="1663390"/>
                  </a:lnTo>
                  <a:lnTo>
                    <a:pt x="307477" y="1661809"/>
                  </a:lnTo>
                  <a:lnTo>
                    <a:pt x="287196" y="1659595"/>
                  </a:lnTo>
                  <a:lnTo>
                    <a:pt x="266597" y="1657064"/>
                  </a:lnTo>
                  <a:lnTo>
                    <a:pt x="246633" y="1654534"/>
                  </a:lnTo>
                  <a:lnTo>
                    <a:pt x="227302" y="1651371"/>
                  </a:lnTo>
                  <a:lnTo>
                    <a:pt x="209238" y="1648524"/>
                  </a:lnTo>
                  <a:lnTo>
                    <a:pt x="175330" y="1642514"/>
                  </a:lnTo>
                  <a:lnTo>
                    <a:pt x="146492" y="1636504"/>
                  </a:lnTo>
                  <a:lnTo>
                    <a:pt x="124943" y="1632076"/>
                  </a:lnTo>
                  <a:lnTo>
                    <a:pt x="105612" y="1627648"/>
                  </a:lnTo>
                  <a:lnTo>
                    <a:pt x="98957" y="1625434"/>
                  </a:lnTo>
                  <a:lnTo>
                    <a:pt x="93253" y="1622903"/>
                  </a:lnTo>
                  <a:lnTo>
                    <a:pt x="87865" y="1620373"/>
                  </a:lnTo>
                  <a:lnTo>
                    <a:pt x="82478" y="1617526"/>
                  </a:lnTo>
                  <a:lnTo>
                    <a:pt x="78042" y="1614363"/>
                  </a:lnTo>
                  <a:lnTo>
                    <a:pt x="73605" y="1611516"/>
                  </a:lnTo>
                  <a:lnTo>
                    <a:pt x="69485" y="1608353"/>
                  </a:lnTo>
                  <a:lnTo>
                    <a:pt x="65999" y="1605190"/>
                  </a:lnTo>
                  <a:lnTo>
                    <a:pt x="62196" y="1601711"/>
                  </a:lnTo>
                  <a:lnTo>
                    <a:pt x="59344" y="1598231"/>
                  </a:lnTo>
                  <a:lnTo>
                    <a:pt x="56809" y="1594435"/>
                  </a:lnTo>
                  <a:lnTo>
                    <a:pt x="54274" y="1590956"/>
                  </a:lnTo>
                  <a:lnTo>
                    <a:pt x="52056" y="1586844"/>
                  </a:lnTo>
                  <a:lnTo>
                    <a:pt x="50154" y="1583048"/>
                  </a:lnTo>
                  <a:lnTo>
                    <a:pt x="48570" y="1578936"/>
                  </a:lnTo>
                  <a:lnTo>
                    <a:pt x="47302" y="1574824"/>
                  </a:lnTo>
                  <a:lnTo>
                    <a:pt x="46351" y="1571029"/>
                  </a:lnTo>
                  <a:lnTo>
                    <a:pt x="45401" y="1566600"/>
                  </a:lnTo>
                  <a:lnTo>
                    <a:pt x="44767" y="1562488"/>
                  </a:lnTo>
                  <a:lnTo>
                    <a:pt x="44450" y="1558376"/>
                  </a:lnTo>
                  <a:lnTo>
                    <a:pt x="44450" y="1549520"/>
                  </a:lnTo>
                  <a:lnTo>
                    <a:pt x="45084" y="1540347"/>
                  </a:lnTo>
                  <a:lnTo>
                    <a:pt x="46668" y="1531807"/>
                  </a:lnTo>
                  <a:lnTo>
                    <a:pt x="48570" y="1522634"/>
                  </a:lnTo>
                  <a:lnTo>
                    <a:pt x="51105" y="1513777"/>
                  </a:lnTo>
                  <a:lnTo>
                    <a:pt x="54274" y="1505237"/>
                  </a:lnTo>
                  <a:lnTo>
                    <a:pt x="57443" y="1496380"/>
                  </a:lnTo>
                  <a:lnTo>
                    <a:pt x="61563" y="1488156"/>
                  </a:lnTo>
                  <a:lnTo>
                    <a:pt x="65365" y="1479932"/>
                  </a:lnTo>
                  <a:lnTo>
                    <a:pt x="69802" y="1471708"/>
                  </a:lnTo>
                  <a:lnTo>
                    <a:pt x="74239" y="1464117"/>
                  </a:lnTo>
                  <a:lnTo>
                    <a:pt x="78675" y="1456842"/>
                  </a:lnTo>
                  <a:lnTo>
                    <a:pt x="86915" y="1443873"/>
                  </a:lnTo>
                  <a:lnTo>
                    <a:pt x="94520" y="1433119"/>
                  </a:lnTo>
                  <a:lnTo>
                    <a:pt x="100859" y="1424895"/>
                  </a:lnTo>
                  <a:lnTo>
                    <a:pt x="106562" y="1417620"/>
                  </a:lnTo>
                  <a:lnTo>
                    <a:pt x="130964" y="1416355"/>
                  </a:lnTo>
                  <a:lnTo>
                    <a:pt x="154414" y="1414773"/>
                  </a:lnTo>
                  <a:lnTo>
                    <a:pt x="176598" y="1414140"/>
                  </a:lnTo>
                  <a:lnTo>
                    <a:pt x="198147" y="1413508"/>
                  </a:lnTo>
                  <a:lnTo>
                    <a:pt x="219062" y="1412875"/>
                  </a:lnTo>
                  <a:close/>
                  <a:moveTo>
                    <a:pt x="1034658" y="1293812"/>
                  </a:moveTo>
                  <a:lnTo>
                    <a:pt x="1127125" y="1857375"/>
                  </a:lnTo>
                  <a:lnTo>
                    <a:pt x="1071582" y="1857058"/>
                  </a:lnTo>
                  <a:lnTo>
                    <a:pt x="1018247" y="1856107"/>
                  </a:lnTo>
                  <a:lnTo>
                    <a:pt x="967122" y="1854838"/>
                  </a:lnTo>
                  <a:lnTo>
                    <a:pt x="917575" y="1852935"/>
                  </a:lnTo>
                  <a:lnTo>
                    <a:pt x="926096" y="1838981"/>
                  </a:lnTo>
                  <a:lnTo>
                    <a:pt x="934301" y="1824392"/>
                  </a:lnTo>
                  <a:lnTo>
                    <a:pt x="941875" y="1809487"/>
                  </a:lnTo>
                  <a:lnTo>
                    <a:pt x="949449" y="1793630"/>
                  </a:lnTo>
                  <a:lnTo>
                    <a:pt x="956392" y="1776821"/>
                  </a:lnTo>
                  <a:lnTo>
                    <a:pt x="963020" y="1759378"/>
                  </a:lnTo>
                  <a:lnTo>
                    <a:pt x="969016" y="1740667"/>
                  </a:lnTo>
                  <a:lnTo>
                    <a:pt x="974381" y="1721955"/>
                  </a:lnTo>
                  <a:lnTo>
                    <a:pt x="979114" y="1701975"/>
                  </a:lnTo>
                  <a:lnTo>
                    <a:pt x="983533" y="1680727"/>
                  </a:lnTo>
                  <a:lnTo>
                    <a:pt x="987320" y="1658844"/>
                  </a:lnTo>
                  <a:lnTo>
                    <a:pt x="990160" y="1636327"/>
                  </a:lnTo>
                  <a:lnTo>
                    <a:pt x="992369" y="1612541"/>
                  </a:lnTo>
                  <a:lnTo>
                    <a:pt x="993000" y="1600807"/>
                  </a:lnTo>
                  <a:lnTo>
                    <a:pt x="993631" y="1588121"/>
                  </a:lnTo>
                  <a:lnTo>
                    <a:pt x="993947" y="1575435"/>
                  </a:lnTo>
                  <a:lnTo>
                    <a:pt x="993947" y="1562432"/>
                  </a:lnTo>
                  <a:lnTo>
                    <a:pt x="993947" y="1549429"/>
                  </a:lnTo>
                  <a:lnTo>
                    <a:pt x="993631" y="1536109"/>
                  </a:lnTo>
                  <a:lnTo>
                    <a:pt x="993631" y="1519618"/>
                  </a:lnTo>
                  <a:lnTo>
                    <a:pt x="993631" y="1503444"/>
                  </a:lnTo>
                  <a:lnTo>
                    <a:pt x="994578" y="1487904"/>
                  </a:lnTo>
                  <a:lnTo>
                    <a:pt x="995209" y="1473315"/>
                  </a:lnTo>
                  <a:lnTo>
                    <a:pt x="996472" y="1458727"/>
                  </a:lnTo>
                  <a:lnTo>
                    <a:pt x="998050" y="1444772"/>
                  </a:lnTo>
                  <a:lnTo>
                    <a:pt x="1000259" y="1431769"/>
                  </a:lnTo>
                  <a:lnTo>
                    <a:pt x="1002468" y="1418766"/>
                  </a:lnTo>
                  <a:lnTo>
                    <a:pt x="1004993" y="1406398"/>
                  </a:lnTo>
                  <a:lnTo>
                    <a:pt x="1007517" y="1394029"/>
                  </a:lnTo>
                  <a:lnTo>
                    <a:pt x="1013198" y="1370244"/>
                  </a:lnTo>
                  <a:lnTo>
                    <a:pt x="1019510" y="1347409"/>
                  </a:lnTo>
                  <a:lnTo>
                    <a:pt x="1025506" y="1325209"/>
                  </a:lnTo>
                  <a:lnTo>
                    <a:pt x="1034658" y="1293812"/>
                  </a:lnTo>
                  <a:close/>
                  <a:moveTo>
                    <a:pt x="1284922" y="1222375"/>
                  </a:moveTo>
                  <a:lnTo>
                    <a:pt x="1287780" y="1222375"/>
                  </a:lnTo>
                  <a:lnTo>
                    <a:pt x="1290637" y="1222375"/>
                  </a:lnTo>
                  <a:lnTo>
                    <a:pt x="1293495" y="1222693"/>
                  </a:lnTo>
                  <a:lnTo>
                    <a:pt x="1296035" y="1223645"/>
                  </a:lnTo>
                  <a:lnTo>
                    <a:pt x="1298892" y="1224598"/>
                  </a:lnTo>
                  <a:lnTo>
                    <a:pt x="1301432" y="1225868"/>
                  </a:lnTo>
                  <a:lnTo>
                    <a:pt x="1303972" y="1227455"/>
                  </a:lnTo>
                  <a:lnTo>
                    <a:pt x="1306512" y="1229043"/>
                  </a:lnTo>
                  <a:lnTo>
                    <a:pt x="1308735" y="1231265"/>
                  </a:lnTo>
                  <a:lnTo>
                    <a:pt x="1397635" y="1320165"/>
                  </a:lnTo>
                  <a:lnTo>
                    <a:pt x="1399857" y="1322388"/>
                  </a:lnTo>
                  <a:lnTo>
                    <a:pt x="1401762" y="1324928"/>
                  </a:lnTo>
                  <a:lnTo>
                    <a:pt x="1403350" y="1327468"/>
                  </a:lnTo>
                  <a:lnTo>
                    <a:pt x="1404302" y="1330325"/>
                  </a:lnTo>
                  <a:lnTo>
                    <a:pt x="1405255" y="1332865"/>
                  </a:lnTo>
                  <a:lnTo>
                    <a:pt x="1406207" y="1335723"/>
                  </a:lnTo>
                  <a:lnTo>
                    <a:pt x="1406525" y="1338580"/>
                  </a:lnTo>
                  <a:lnTo>
                    <a:pt x="1406525" y="1341755"/>
                  </a:lnTo>
                  <a:lnTo>
                    <a:pt x="1406525" y="1344613"/>
                  </a:lnTo>
                  <a:lnTo>
                    <a:pt x="1406207" y="1347470"/>
                  </a:lnTo>
                  <a:lnTo>
                    <a:pt x="1405255" y="1350328"/>
                  </a:lnTo>
                  <a:lnTo>
                    <a:pt x="1404302" y="1352868"/>
                  </a:lnTo>
                  <a:lnTo>
                    <a:pt x="1403350" y="1355725"/>
                  </a:lnTo>
                  <a:lnTo>
                    <a:pt x="1401762" y="1358265"/>
                  </a:lnTo>
                  <a:lnTo>
                    <a:pt x="1399857" y="1360488"/>
                  </a:lnTo>
                  <a:lnTo>
                    <a:pt x="1397635" y="1363028"/>
                  </a:lnTo>
                  <a:lnTo>
                    <a:pt x="1323340" y="1437323"/>
                  </a:lnTo>
                  <a:lnTo>
                    <a:pt x="1329690" y="1451928"/>
                  </a:lnTo>
                  <a:lnTo>
                    <a:pt x="1335405" y="1468755"/>
                  </a:lnTo>
                  <a:lnTo>
                    <a:pt x="1341120" y="1487488"/>
                  </a:lnTo>
                  <a:lnTo>
                    <a:pt x="1347152" y="1507808"/>
                  </a:lnTo>
                  <a:lnTo>
                    <a:pt x="1352550" y="1529715"/>
                  </a:lnTo>
                  <a:lnTo>
                    <a:pt x="1357947" y="1553210"/>
                  </a:lnTo>
                  <a:lnTo>
                    <a:pt x="1363345" y="1577975"/>
                  </a:lnTo>
                  <a:lnTo>
                    <a:pt x="1368107" y="1604645"/>
                  </a:lnTo>
                  <a:lnTo>
                    <a:pt x="1372870" y="1632585"/>
                  </a:lnTo>
                  <a:lnTo>
                    <a:pt x="1377315" y="1661160"/>
                  </a:lnTo>
                  <a:lnTo>
                    <a:pt x="1381125" y="1691323"/>
                  </a:lnTo>
                  <a:lnTo>
                    <a:pt x="1384617" y="1722755"/>
                  </a:lnTo>
                  <a:lnTo>
                    <a:pt x="1387475" y="1754823"/>
                  </a:lnTo>
                  <a:lnTo>
                    <a:pt x="1390015" y="1788478"/>
                  </a:lnTo>
                  <a:lnTo>
                    <a:pt x="1392237" y="1822450"/>
                  </a:lnTo>
                  <a:lnTo>
                    <a:pt x="1393825" y="1857375"/>
                  </a:lnTo>
                  <a:lnTo>
                    <a:pt x="1181100" y="1857375"/>
                  </a:lnTo>
                  <a:lnTo>
                    <a:pt x="1182687" y="1822450"/>
                  </a:lnTo>
                  <a:lnTo>
                    <a:pt x="1184910" y="1788478"/>
                  </a:lnTo>
                  <a:lnTo>
                    <a:pt x="1187450" y="1754823"/>
                  </a:lnTo>
                  <a:lnTo>
                    <a:pt x="1190307" y="1722755"/>
                  </a:lnTo>
                  <a:lnTo>
                    <a:pt x="1194117" y="1691323"/>
                  </a:lnTo>
                  <a:lnTo>
                    <a:pt x="1197927" y="1661160"/>
                  </a:lnTo>
                  <a:lnTo>
                    <a:pt x="1202055" y="1632585"/>
                  </a:lnTo>
                  <a:lnTo>
                    <a:pt x="1206817" y="1604645"/>
                  </a:lnTo>
                  <a:lnTo>
                    <a:pt x="1211897" y="1577975"/>
                  </a:lnTo>
                  <a:lnTo>
                    <a:pt x="1216977" y="1553210"/>
                  </a:lnTo>
                  <a:lnTo>
                    <a:pt x="1222375" y="1529715"/>
                  </a:lnTo>
                  <a:lnTo>
                    <a:pt x="1227772" y="1507808"/>
                  </a:lnTo>
                  <a:lnTo>
                    <a:pt x="1233805" y="1487488"/>
                  </a:lnTo>
                  <a:lnTo>
                    <a:pt x="1239520" y="1468755"/>
                  </a:lnTo>
                  <a:lnTo>
                    <a:pt x="1245870" y="1451928"/>
                  </a:lnTo>
                  <a:lnTo>
                    <a:pt x="1251585" y="1437323"/>
                  </a:lnTo>
                  <a:lnTo>
                    <a:pt x="1177290" y="1363028"/>
                  </a:lnTo>
                  <a:lnTo>
                    <a:pt x="1175067" y="1360488"/>
                  </a:lnTo>
                  <a:lnTo>
                    <a:pt x="1173162" y="1358265"/>
                  </a:lnTo>
                  <a:lnTo>
                    <a:pt x="1171892" y="1355725"/>
                  </a:lnTo>
                  <a:lnTo>
                    <a:pt x="1170622" y="1352868"/>
                  </a:lnTo>
                  <a:lnTo>
                    <a:pt x="1169670" y="1350328"/>
                  </a:lnTo>
                  <a:lnTo>
                    <a:pt x="1168717" y="1347470"/>
                  </a:lnTo>
                  <a:lnTo>
                    <a:pt x="1168400" y="1344613"/>
                  </a:lnTo>
                  <a:lnTo>
                    <a:pt x="1168400" y="1341755"/>
                  </a:lnTo>
                  <a:lnTo>
                    <a:pt x="1168400" y="1338580"/>
                  </a:lnTo>
                  <a:lnTo>
                    <a:pt x="1168717" y="1335723"/>
                  </a:lnTo>
                  <a:lnTo>
                    <a:pt x="1169670" y="1332865"/>
                  </a:lnTo>
                  <a:lnTo>
                    <a:pt x="1170622" y="1330325"/>
                  </a:lnTo>
                  <a:lnTo>
                    <a:pt x="1171892" y="1327468"/>
                  </a:lnTo>
                  <a:lnTo>
                    <a:pt x="1173162" y="1324928"/>
                  </a:lnTo>
                  <a:lnTo>
                    <a:pt x="1175067" y="1322388"/>
                  </a:lnTo>
                  <a:lnTo>
                    <a:pt x="1177290" y="1320165"/>
                  </a:lnTo>
                  <a:lnTo>
                    <a:pt x="1266190" y="1231265"/>
                  </a:lnTo>
                  <a:lnTo>
                    <a:pt x="1268412" y="1229043"/>
                  </a:lnTo>
                  <a:lnTo>
                    <a:pt x="1270952" y="1227455"/>
                  </a:lnTo>
                  <a:lnTo>
                    <a:pt x="1273492" y="1225868"/>
                  </a:lnTo>
                  <a:lnTo>
                    <a:pt x="1276032" y="1224598"/>
                  </a:lnTo>
                  <a:lnTo>
                    <a:pt x="1278890" y="1223645"/>
                  </a:lnTo>
                  <a:lnTo>
                    <a:pt x="1281747" y="1222693"/>
                  </a:lnTo>
                  <a:lnTo>
                    <a:pt x="1284922" y="1222375"/>
                  </a:lnTo>
                  <a:close/>
                  <a:moveTo>
                    <a:pt x="201825" y="1143000"/>
                  </a:moveTo>
                  <a:lnTo>
                    <a:pt x="225027" y="1143000"/>
                  </a:lnTo>
                  <a:lnTo>
                    <a:pt x="247275" y="1143316"/>
                  </a:lnTo>
                  <a:lnTo>
                    <a:pt x="268570" y="1143949"/>
                  </a:lnTo>
                  <a:lnTo>
                    <a:pt x="289229" y="1144898"/>
                  </a:lnTo>
                  <a:lnTo>
                    <a:pt x="308935" y="1145847"/>
                  </a:lnTo>
                  <a:lnTo>
                    <a:pt x="327688" y="1147428"/>
                  </a:lnTo>
                  <a:lnTo>
                    <a:pt x="345804" y="1148694"/>
                  </a:lnTo>
                  <a:lnTo>
                    <a:pt x="362967" y="1150591"/>
                  </a:lnTo>
                  <a:lnTo>
                    <a:pt x="379494" y="1152489"/>
                  </a:lnTo>
                  <a:lnTo>
                    <a:pt x="395069" y="1154703"/>
                  </a:lnTo>
                  <a:lnTo>
                    <a:pt x="410007" y="1157234"/>
                  </a:lnTo>
                  <a:lnTo>
                    <a:pt x="424309" y="1159764"/>
                  </a:lnTo>
                  <a:lnTo>
                    <a:pt x="437976" y="1162611"/>
                  </a:lnTo>
                  <a:lnTo>
                    <a:pt x="451007" y="1165458"/>
                  </a:lnTo>
                  <a:lnTo>
                    <a:pt x="463085" y="1168305"/>
                  </a:lnTo>
                  <a:lnTo>
                    <a:pt x="474527" y="1171784"/>
                  </a:lnTo>
                  <a:lnTo>
                    <a:pt x="485333" y="1175263"/>
                  </a:lnTo>
                  <a:lnTo>
                    <a:pt x="495822" y="1178427"/>
                  </a:lnTo>
                  <a:lnTo>
                    <a:pt x="505357" y="1182222"/>
                  </a:lnTo>
                  <a:lnTo>
                    <a:pt x="514574" y="1185702"/>
                  </a:lnTo>
                  <a:lnTo>
                    <a:pt x="522838" y="1189814"/>
                  </a:lnTo>
                  <a:lnTo>
                    <a:pt x="530784" y="1193926"/>
                  </a:lnTo>
                  <a:lnTo>
                    <a:pt x="538412" y="1197721"/>
                  </a:lnTo>
                  <a:lnTo>
                    <a:pt x="545404" y="1201833"/>
                  </a:lnTo>
                  <a:lnTo>
                    <a:pt x="551761" y="1205629"/>
                  </a:lnTo>
                  <a:lnTo>
                    <a:pt x="557482" y="1209741"/>
                  </a:lnTo>
                  <a:lnTo>
                    <a:pt x="563203" y="1214169"/>
                  </a:lnTo>
                  <a:lnTo>
                    <a:pt x="567970" y="1218598"/>
                  </a:lnTo>
                  <a:lnTo>
                    <a:pt x="572738" y="1222393"/>
                  </a:lnTo>
                  <a:lnTo>
                    <a:pt x="577187" y="1226821"/>
                  </a:lnTo>
                  <a:lnTo>
                    <a:pt x="581001" y="1231250"/>
                  </a:lnTo>
                  <a:lnTo>
                    <a:pt x="584180" y="1235045"/>
                  </a:lnTo>
                  <a:lnTo>
                    <a:pt x="587358" y="1239474"/>
                  </a:lnTo>
                  <a:lnTo>
                    <a:pt x="589901" y="1243586"/>
                  </a:lnTo>
                  <a:lnTo>
                    <a:pt x="592444" y="1248014"/>
                  </a:lnTo>
                  <a:lnTo>
                    <a:pt x="594668" y="1251810"/>
                  </a:lnTo>
                  <a:lnTo>
                    <a:pt x="596575" y="1255922"/>
                  </a:lnTo>
                  <a:lnTo>
                    <a:pt x="599436" y="1263513"/>
                  </a:lnTo>
                  <a:lnTo>
                    <a:pt x="601343" y="1271104"/>
                  </a:lnTo>
                  <a:lnTo>
                    <a:pt x="602296" y="1278063"/>
                  </a:lnTo>
                  <a:lnTo>
                    <a:pt x="603250" y="1284389"/>
                  </a:lnTo>
                  <a:lnTo>
                    <a:pt x="602614" y="1290399"/>
                  </a:lnTo>
                  <a:lnTo>
                    <a:pt x="602296" y="1295460"/>
                  </a:lnTo>
                  <a:lnTo>
                    <a:pt x="601979" y="1300205"/>
                  </a:lnTo>
                  <a:lnTo>
                    <a:pt x="600707" y="1306215"/>
                  </a:lnTo>
                  <a:lnTo>
                    <a:pt x="599754" y="1308429"/>
                  </a:lnTo>
                  <a:lnTo>
                    <a:pt x="599754" y="1315704"/>
                  </a:lnTo>
                  <a:lnTo>
                    <a:pt x="599436" y="1322663"/>
                  </a:lnTo>
                  <a:lnTo>
                    <a:pt x="597847" y="1329305"/>
                  </a:lnTo>
                  <a:lnTo>
                    <a:pt x="596258" y="1335315"/>
                  </a:lnTo>
                  <a:lnTo>
                    <a:pt x="593397" y="1341325"/>
                  </a:lnTo>
                  <a:lnTo>
                    <a:pt x="589901" y="1347018"/>
                  </a:lnTo>
                  <a:lnTo>
                    <a:pt x="586087" y="1352079"/>
                  </a:lnTo>
                  <a:lnTo>
                    <a:pt x="581319" y="1356824"/>
                  </a:lnTo>
                  <a:lnTo>
                    <a:pt x="575598" y="1361252"/>
                  </a:lnTo>
                  <a:lnTo>
                    <a:pt x="569877" y="1365364"/>
                  </a:lnTo>
                  <a:lnTo>
                    <a:pt x="563203" y="1369160"/>
                  </a:lnTo>
                  <a:lnTo>
                    <a:pt x="556528" y="1372639"/>
                  </a:lnTo>
                  <a:lnTo>
                    <a:pt x="548900" y="1376118"/>
                  </a:lnTo>
                  <a:lnTo>
                    <a:pt x="540636" y="1378965"/>
                  </a:lnTo>
                  <a:lnTo>
                    <a:pt x="532055" y="1381496"/>
                  </a:lnTo>
                  <a:lnTo>
                    <a:pt x="523156" y="1384026"/>
                  </a:lnTo>
                  <a:lnTo>
                    <a:pt x="513621" y="1386240"/>
                  </a:lnTo>
                  <a:lnTo>
                    <a:pt x="503768" y="1388138"/>
                  </a:lnTo>
                  <a:lnTo>
                    <a:pt x="493915" y="1389720"/>
                  </a:lnTo>
                  <a:lnTo>
                    <a:pt x="483426" y="1391301"/>
                  </a:lnTo>
                  <a:lnTo>
                    <a:pt x="472620" y="1392250"/>
                  </a:lnTo>
                  <a:lnTo>
                    <a:pt x="461496" y="1393515"/>
                  </a:lnTo>
                  <a:lnTo>
                    <a:pt x="438612" y="1394464"/>
                  </a:lnTo>
                  <a:lnTo>
                    <a:pt x="414774" y="1395413"/>
                  </a:lnTo>
                  <a:lnTo>
                    <a:pt x="390301" y="1395413"/>
                  </a:lnTo>
                  <a:lnTo>
                    <a:pt x="365510" y="1394464"/>
                  </a:lnTo>
                  <a:lnTo>
                    <a:pt x="340401" y="1393515"/>
                  </a:lnTo>
                  <a:lnTo>
                    <a:pt x="315292" y="1391617"/>
                  </a:lnTo>
                  <a:lnTo>
                    <a:pt x="290501" y="1389403"/>
                  </a:lnTo>
                  <a:lnTo>
                    <a:pt x="266027" y="1387189"/>
                  </a:lnTo>
                  <a:lnTo>
                    <a:pt x="241872" y="1384342"/>
                  </a:lnTo>
                  <a:lnTo>
                    <a:pt x="218670" y="1381496"/>
                  </a:lnTo>
                  <a:lnTo>
                    <a:pt x="196422" y="1378649"/>
                  </a:lnTo>
                  <a:lnTo>
                    <a:pt x="155103" y="1372323"/>
                  </a:lnTo>
                  <a:lnTo>
                    <a:pt x="120459" y="1366946"/>
                  </a:lnTo>
                  <a:lnTo>
                    <a:pt x="93761" y="1361885"/>
                  </a:lnTo>
                  <a:lnTo>
                    <a:pt x="70559" y="1357456"/>
                  </a:lnTo>
                  <a:lnTo>
                    <a:pt x="63249" y="1355242"/>
                  </a:lnTo>
                  <a:lnTo>
                    <a:pt x="56575" y="1352712"/>
                  </a:lnTo>
                  <a:lnTo>
                    <a:pt x="49900" y="1350181"/>
                  </a:lnTo>
                  <a:lnTo>
                    <a:pt x="44179" y="1347334"/>
                  </a:lnTo>
                  <a:lnTo>
                    <a:pt x="38776" y="1344488"/>
                  </a:lnTo>
                  <a:lnTo>
                    <a:pt x="33691" y="1341641"/>
                  </a:lnTo>
                  <a:lnTo>
                    <a:pt x="28923" y="1338162"/>
                  </a:lnTo>
                  <a:lnTo>
                    <a:pt x="24791" y="1334998"/>
                  </a:lnTo>
                  <a:lnTo>
                    <a:pt x="20659" y="1331835"/>
                  </a:lnTo>
                  <a:lnTo>
                    <a:pt x="17163" y="1328040"/>
                  </a:lnTo>
                  <a:lnTo>
                    <a:pt x="14303" y="1324560"/>
                  </a:lnTo>
                  <a:lnTo>
                    <a:pt x="11442" y="1320765"/>
                  </a:lnTo>
                  <a:lnTo>
                    <a:pt x="8899" y="1316969"/>
                  </a:lnTo>
                  <a:lnTo>
                    <a:pt x="6675" y="1313173"/>
                  </a:lnTo>
                  <a:lnTo>
                    <a:pt x="4768" y="1309378"/>
                  </a:lnTo>
                  <a:lnTo>
                    <a:pt x="3178" y="1304949"/>
                  </a:lnTo>
                  <a:lnTo>
                    <a:pt x="2225" y="1300837"/>
                  </a:lnTo>
                  <a:lnTo>
                    <a:pt x="954" y="1297042"/>
                  </a:lnTo>
                  <a:lnTo>
                    <a:pt x="318" y="1292613"/>
                  </a:lnTo>
                  <a:lnTo>
                    <a:pt x="0" y="1288185"/>
                  </a:lnTo>
                  <a:lnTo>
                    <a:pt x="0" y="1283757"/>
                  </a:lnTo>
                  <a:lnTo>
                    <a:pt x="0" y="1279328"/>
                  </a:lnTo>
                  <a:lnTo>
                    <a:pt x="636" y="1270788"/>
                  </a:lnTo>
                  <a:lnTo>
                    <a:pt x="2543" y="1261615"/>
                  </a:lnTo>
                  <a:lnTo>
                    <a:pt x="4768" y="1253075"/>
                  </a:lnTo>
                  <a:lnTo>
                    <a:pt x="7628" y="1243902"/>
                  </a:lnTo>
                  <a:lnTo>
                    <a:pt x="11442" y="1235045"/>
                  </a:lnTo>
                  <a:lnTo>
                    <a:pt x="15256" y="1226505"/>
                  </a:lnTo>
                  <a:lnTo>
                    <a:pt x="19706" y="1217965"/>
                  </a:lnTo>
                  <a:lnTo>
                    <a:pt x="24473" y="1209741"/>
                  </a:lnTo>
                  <a:lnTo>
                    <a:pt x="29241" y="1201833"/>
                  </a:lnTo>
                  <a:lnTo>
                    <a:pt x="34326" y="1194242"/>
                  </a:lnTo>
                  <a:lnTo>
                    <a:pt x="39412" y="1186967"/>
                  </a:lnTo>
                  <a:lnTo>
                    <a:pt x="49264" y="1173682"/>
                  </a:lnTo>
                  <a:lnTo>
                    <a:pt x="58164" y="1162927"/>
                  </a:lnTo>
                  <a:lnTo>
                    <a:pt x="65156" y="1155020"/>
                  </a:lnTo>
                  <a:lnTo>
                    <a:pt x="71831" y="1147745"/>
                  </a:lnTo>
                  <a:lnTo>
                    <a:pt x="99482" y="1146163"/>
                  </a:lnTo>
                  <a:lnTo>
                    <a:pt x="126498" y="1144898"/>
                  </a:lnTo>
                  <a:lnTo>
                    <a:pt x="152878" y="1143949"/>
                  </a:lnTo>
                  <a:lnTo>
                    <a:pt x="177669" y="1143316"/>
                  </a:lnTo>
                  <a:lnTo>
                    <a:pt x="201825" y="1143000"/>
                  </a:lnTo>
                  <a:close/>
                  <a:moveTo>
                    <a:pt x="1579779" y="1057275"/>
                  </a:moveTo>
                  <a:lnTo>
                    <a:pt x="1599766" y="1066483"/>
                  </a:lnTo>
                  <a:lnTo>
                    <a:pt x="1619436" y="1075055"/>
                  </a:lnTo>
                  <a:lnTo>
                    <a:pt x="1639106" y="1083628"/>
                  </a:lnTo>
                  <a:lnTo>
                    <a:pt x="1658776" y="1091565"/>
                  </a:lnTo>
                  <a:lnTo>
                    <a:pt x="1678446" y="1099503"/>
                  </a:lnTo>
                  <a:lnTo>
                    <a:pt x="1697799" y="1106805"/>
                  </a:lnTo>
                  <a:lnTo>
                    <a:pt x="1735552" y="1121093"/>
                  </a:lnTo>
                  <a:lnTo>
                    <a:pt x="1773306" y="1134110"/>
                  </a:lnTo>
                  <a:lnTo>
                    <a:pt x="1809473" y="1146175"/>
                  </a:lnTo>
                  <a:lnTo>
                    <a:pt x="1845640" y="1157923"/>
                  </a:lnTo>
                  <a:lnTo>
                    <a:pt x="1880539" y="1169353"/>
                  </a:lnTo>
                  <a:lnTo>
                    <a:pt x="1948114" y="1190308"/>
                  </a:lnTo>
                  <a:lnTo>
                    <a:pt x="1980157" y="1200468"/>
                  </a:lnTo>
                  <a:lnTo>
                    <a:pt x="2011248" y="1211263"/>
                  </a:lnTo>
                  <a:lnTo>
                    <a:pt x="2041071" y="1221740"/>
                  </a:lnTo>
                  <a:lnTo>
                    <a:pt x="2070258" y="1232535"/>
                  </a:lnTo>
                  <a:lnTo>
                    <a:pt x="2084217" y="1238568"/>
                  </a:lnTo>
                  <a:lnTo>
                    <a:pt x="2098177" y="1244283"/>
                  </a:lnTo>
                  <a:lnTo>
                    <a:pt x="2111184" y="1249998"/>
                  </a:lnTo>
                  <a:lnTo>
                    <a:pt x="2124192" y="1256665"/>
                  </a:lnTo>
                  <a:lnTo>
                    <a:pt x="2130854" y="1259840"/>
                  </a:lnTo>
                  <a:lnTo>
                    <a:pt x="2136882" y="1263650"/>
                  </a:lnTo>
                  <a:lnTo>
                    <a:pt x="2142910" y="1267778"/>
                  </a:lnTo>
                  <a:lnTo>
                    <a:pt x="2148621" y="1271905"/>
                  </a:lnTo>
                  <a:lnTo>
                    <a:pt x="2154649" y="1276668"/>
                  </a:lnTo>
                  <a:lnTo>
                    <a:pt x="2160042" y="1281430"/>
                  </a:lnTo>
                  <a:lnTo>
                    <a:pt x="2165435" y="1286828"/>
                  </a:lnTo>
                  <a:lnTo>
                    <a:pt x="2170511" y="1292543"/>
                  </a:lnTo>
                  <a:lnTo>
                    <a:pt x="2175587" y="1298258"/>
                  </a:lnTo>
                  <a:lnTo>
                    <a:pt x="2180346" y="1304290"/>
                  </a:lnTo>
                  <a:lnTo>
                    <a:pt x="2185105" y="1310640"/>
                  </a:lnTo>
                  <a:lnTo>
                    <a:pt x="2189547" y="1317308"/>
                  </a:lnTo>
                  <a:lnTo>
                    <a:pt x="2193671" y="1323975"/>
                  </a:lnTo>
                  <a:lnTo>
                    <a:pt x="2198113" y="1330960"/>
                  </a:lnTo>
                  <a:lnTo>
                    <a:pt x="2202237" y="1338263"/>
                  </a:lnTo>
                  <a:lnTo>
                    <a:pt x="2206361" y="1345565"/>
                  </a:lnTo>
                  <a:lnTo>
                    <a:pt x="2213976" y="1360805"/>
                  </a:lnTo>
                  <a:lnTo>
                    <a:pt x="2220638" y="1376998"/>
                  </a:lnTo>
                  <a:lnTo>
                    <a:pt x="2226983" y="1393508"/>
                  </a:lnTo>
                  <a:lnTo>
                    <a:pt x="2233011" y="1410018"/>
                  </a:lnTo>
                  <a:lnTo>
                    <a:pt x="2238722" y="1427480"/>
                  </a:lnTo>
                  <a:lnTo>
                    <a:pt x="2243480" y="1445260"/>
                  </a:lnTo>
                  <a:lnTo>
                    <a:pt x="2248239" y="1463040"/>
                  </a:lnTo>
                  <a:lnTo>
                    <a:pt x="2252046" y="1480820"/>
                  </a:lnTo>
                  <a:lnTo>
                    <a:pt x="2255853" y="1498600"/>
                  </a:lnTo>
                  <a:lnTo>
                    <a:pt x="2259026" y="1516063"/>
                  </a:lnTo>
                  <a:lnTo>
                    <a:pt x="2262199" y="1534160"/>
                  </a:lnTo>
                  <a:lnTo>
                    <a:pt x="2264737" y="1551305"/>
                  </a:lnTo>
                  <a:lnTo>
                    <a:pt x="2266957" y="1568133"/>
                  </a:lnTo>
                  <a:lnTo>
                    <a:pt x="2269178" y="1584643"/>
                  </a:lnTo>
                  <a:lnTo>
                    <a:pt x="2272034" y="1616075"/>
                  </a:lnTo>
                  <a:lnTo>
                    <a:pt x="2274254" y="1644333"/>
                  </a:lnTo>
                  <a:lnTo>
                    <a:pt x="2275841" y="1669098"/>
                  </a:lnTo>
                  <a:lnTo>
                    <a:pt x="2276475" y="1689735"/>
                  </a:lnTo>
                  <a:lnTo>
                    <a:pt x="2276475" y="1704975"/>
                  </a:lnTo>
                  <a:lnTo>
                    <a:pt x="2276475" y="1708150"/>
                  </a:lnTo>
                  <a:lnTo>
                    <a:pt x="2275841" y="1711008"/>
                  </a:lnTo>
                  <a:lnTo>
                    <a:pt x="2274889" y="1714500"/>
                  </a:lnTo>
                  <a:lnTo>
                    <a:pt x="2273620" y="1717675"/>
                  </a:lnTo>
                  <a:lnTo>
                    <a:pt x="2271716" y="1720850"/>
                  </a:lnTo>
                  <a:lnTo>
                    <a:pt x="2269496" y="1724343"/>
                  </a:lnTo>
                  <a:lnTo>
                    <a:pt x="2266957" y="1727518"/>
                  </a:lnTo>
                  <a:lnTo>
                    <a:pt x="2264102" y="1730693"/>
                  </a:lnTo>
                  <a:lnTo>
                    <a:pt x="2260930" y="1734185"/>
                  </a:lnTo>
                  <a:lnTo>
                    <a:pt x="2256805" y="1737360"/>
                  </a:lnTo>
                  <a:lnTo>
                    <a:pt x="2252681" y="1740535"/>
                  </a:lnTo>
                  <a:lnTo>
                    <a:pt x="2248557" y="1744028"/>
                  </a:lnTo>
                  <a:lnTo>
                    <a:pt x="2243480" y="1747203"/>
                  </a:lnTo>
                  <a:lnTo>
                    <a:pt x="2237770" y="1750378"/>
                  </a:lnTo>
                  <a:lnTo>
                    <a:pt x="2226349" y="1757045"/>
                  </a:lnTo>
                  <a:lnTo>
                    <a:pt x="2212707" y="1763713"/>
                  </a:lnTo>
                  <a:lnTo>
                    <a:pt x="2197795" y="1770063"/>
                  </a:lnTo>
                  <a:lnTo>
                    <a:pt x="2180981" y="1776413"/>
                  </a:lnTo>
                  <a:lnTo>
                    <a:pt x="2162580" y="1782445"/>
                  </a:lnTo>
                  <a:lnTo>
                    <a:pt x="2142910" y="1788795"/>
                  </a:lnTo>
                  <a:lnTo>
                    <a:pt x="2121019" y="1794828"/>
                  </a:lnTo>
                  <a:lnTo>
                    <a:pt x="2098177" y="1800860"/>
                  </a:lnTo>
                  <a:lnTo>
                    <a:pt x="2073431" y="1806258"/>
                  </a:lnTo>
                  <a:lnTo>
                    <a:pt x="2046781" y="1811655"/>
                  </a:lnTo>
                  <a:lnTo>
                    <a:pt x="2018545" y="1817053"/>
                  </a:lnTo>
                  <a:lnTo>
                    <a:pt x="1988723" y="1821815"/>
                  </a:lnTo>
                  <a:lnTo>
                    <a:pt x="1956997" y="1826578"/>
                  </a:lnTo>
                  <a:lnTo>
                    <a:pt x="1924003" y="1831340"/>
                  </a:lnTo>
                  <a:lnTo>
                    <a:pt x="1889422" y="1835468"/>
                  </a:lnTo>
                  <a:lnTo>
                    <a:pt x="1852937" y="1839278"/>
                  </a:lnTo>
                  <a:lnTo>
                    <a:pt x="1814549" y="1843088"/>
                  </a:lnTo>
                  <a:lnTo>
                    <a:pt x="1774892" y="1845945"/>
                  </a:lnTo>
                  <a:lnTo>
                    <a:pt x="1733014" y="1848803"/>
                  </a:lnTo>
                  <a:lnTo>
                    <a:pt x="1690184" y="1851343"/>
                  </a:lnTo>
                  <a:lnTo>
                    <a:pt x="1645134" y="1853565"/>
                  </a:lnTo>
                  <a:lnTo>
                    <a:pt x="1598497" y="1855153"/>
                  </a:lnTo>
                  <a:lnTo>
                    <a:pt x="1549957" y="1856105"/>
                  </a:lnTo>
                  <a:lnTo>
                    <a:pt x="1500148" y="1857058"/>
                  </a:lnTo>
                  <a:lnTo>
                    <a:pt x="1447800" y="1857375"/>
                  </a:lnTo>
                  <a:lnTo>
                    <a:pt x="1579779" y="1057275"/>
                  </a:lnTo>
                  <a:close/>
                  <a:moveTo>
                    <a:pt x="336233" y="835025"/>
                  </a:moveTo>
                  <a:lnTo>
                    <a:pt x="351772" y="835025"/>
                  </a:lnTo>
                  <a:lnTo>
                    <a:pt x="366678" y="835342"/>
                  </a:lnTo>
                  <a:lnTo>
                    <a:pt x="380632" y="835975"/>
                  </a:lnTo>
                  <a:lnTo>
                    <a:pt x="394269" y="837242"/>
                  </a:lnTo>
                  <a:lnTo>
                    <a:pt x="407272" y="838826"/>
                  </a:lnTo>
                  <a:lnTo>
                    <a:pt x="419957" y="840410"/>
                  </a:lnTo>
                  <a:lnTo>
                    <a:pt x="432008" y="842628"/>
                  </a:lnTo>
                  <a:lnTo>
                    <a:pt x="443742" y="844845"/>
                  </a:lnTo>
                  <a:lnTo>
                    <a:pt x="454525" y="847380"/>
                  </a:lnTo>
                  <a:lnTo>
                    <a:pt x="465307" y="850231"/>
                  </a:lnTo>
                  <a:lnTo>
                    <a:pt x="475456" y="853716"/>
                  </a:lnTo>
                  <a:lnTo>
                    <a:pt x="484970" y="856884"/>
                  </a:lnTo>
                  <a:lnTo>
                    <a:pt x="493850" y="860368"/>
                  </a:lnTo>
                  <a:lnTo>
                    <a:pt x="502729" y="864170"/>
                  </a:lnTo>
                  <a:lnTo>
                    <a:pt x="510975" y="868288"/>
                  </a:lnTo>
                  <a:lnTo>
                    <a:pt x="518903" y="872090"/>
                  </a:lnTo>
                  <a:lnTo>
                    <a:pt x="526515" y="876525"/>
                  </a:lnTo>
                  <a:lnTo>
                    <a:pt x="533175" y="880960"/>
                  </a:lnTo>
                  <a:lnTo>
                    <a:pt x="539834" y="885712"/>
                  </a:lnTo>
                  <a:lnTo>
                    <a:pt x="546177" y="889830"/>
                  </a:lnTo>
                  <a:lnTo>
                    <a:pt x="552203" y="894582"/>
                  </a:lnTo>
                  <a:lnTo>
                    <a:pt x="557594" y="899651"/>
                  </a:lnTo>
                  <a:lnTo>
                    <a:pt x="562668" y="904402"/>
                  </a:lnTo>
                  <a:lnTo>
                    <a:pt x="567425" y="909471"/>
                  </a:lnTo>
                  <a:lnTo>
                    <a:pt x="571865" y="914540"/>
                  </a:lnTo>
                  <a:lnTo>
                    <a:pt x="576305" y="919292"/>
                  </a:lnTo>
                  <a:lnTo>
                    <a:pt x="580428" y="924360"/>
                  </a:lnTo>
                  <a:lnTo>
                    <a:pt x="583916" y="929429"/>
                  </a:lnTo>
                  <a:lnTo>
                    <a:pt x="587088" y="934815"/>
                  </a:lnTo>
                  <a:lnTo>
                    <a:pt x="593113" y="944635"/>
                  </a:lnTo>
                  <a:lnTo>
                    <a:pt x="597870" y="954456"/>
                  </a:lnTo>
                  <a:lnTo>
                    <a:pt x="601676" y="963326"/>
                  </a:lnTo>
                  <a:lnTo>
                    <a:pt x="605165" y="972513"/>
                  </a:lnTo>
                  <a:lnTo>
                    <a:pt x="607067" y="980433"/>
                  </a:lnTo>
                  <a:lnTo>
                    <a:pt x="608970" y="988036"/>
                  </a:lnTo>
                  <a:lnTo>
                    <a:pt x="610556" y="994688"/>
                  </a:lnTo>
                  <a:lnTo>
                    <a:pt x="611190" y="1000391"/>
                  </a:lnTo>
                  <a:lnTo>
                    <a:pt x="612459" y="1008627"/>
                  </a:lnTo>
                  <a:lnTo>
                    <a:pt x="612459" y="1011478"/>
                  </a:lnTo>
                  <a:lnTo>
                    <a:pt x="612776" y="1020349"/>
                  </a:lnTo>
                  <a:lnTo>
                    <a:pt x="611824" y="1029219"/>
                  </a:lnTo>
                  <a:lnTo>
                    <a:pt x="610873" y="1037139"/>
                  </a:lnTo>
                  <a:lnTo>
                    <a:pt x="608970" y="1044742"/>
                  </a:lnTo>
                  <a:lnTo>
                    <a:pt x="606433" y="1052028"/>
                  </a:lnTo>
                  <a:lnTo>
                    <a:pt x="603262" y="1058998"/>
                  </a:lnTo>
                  <a:lnTo>
                    <a:pt x="599456" y="1065333"/>
                  </a:lnTo>
                  <a:lnTo>
                    <a:pt x="595333" y="1071352"/>
                  </a:lnTo>
                  <a:lnTo>
                    <a:pt x="590259" y="1076738"/>
                  </a:lnTo>
                  <a:lnTo>
                    <a:pt x="584551" y="1081807"/>
                  </a:lnTo>
                  <a:lnTo>
                    <a:pt x="578842" y="1086558"/>
                  </a:lnTo>
                  <a:lnTo>
                    <a:pt x="572182" y="1090994"/>
                  </a:lnTo>
                  <a:lnTo>
                    <a:pt x="565205" y="1095112"/>
                  </a:lnTo>
                  <a:lnTo>
                    <a:pt x="558228" y="1098597"/>
                  </a:lnTo>
                  <a:lnTo>
                    <a:pt x="549983" y="1102081"/>
                  </a:lnTo>
                  <a:lnTo>
                    <a:pt x="541737" y="1105249"/>
                  </a:lnTo>
                  <a:lnTo>
                    <a:pt x="533175" y="1107784"/>
                  </a:lnTo>
                  <a:lnTo>
                    <a:pt x="524295" y="1110001"/>
                  </a:lnTo>
                  <a:lnTo>
                    <a:pt x="514781" y="1112219"/>
                  </a:lnTo>
                  <a:lnTo>
                    <a:pt x="505267" y="1113803"/>
                  </a:lnTo>
                  <a:lnTo>
                    <a:pt x="495435" y="1115387"/>
                  </a:lnTo>
                  <a:lnTo>
                    <a:pt x="485287" y="1116337"/>
                  </a:lnTo>
                  <a:lnTo>
                    <a:pt x="474821" y="1117604"/>
                  </a:lnTo>
                  <a:lnTo>
                    <a:pt x="464039" y="1118238"/>
                  </a:lnTo>
                  <a:lnTo>
                    <a:pt x="453256" y="1118555"/>
                  </a:lnTo>
                  <a:lnTo>
                    <a:pt x="442156" y="1119188"/>
                  </a:lnTo>
                  <a:lnTo>
                    <a:pt x="419640" y="1119188"/>
                  </a:lnTo>
                  <a:lnTo>
                    <a:pt x="396806" y="1118238"/>
                  </a:lnTo>
                  <a:lnTo>
                    <a:pt x="373972" y="1116337"/>
                  </a:lnTo>
                  <a:lnTo>
                    <a:pt x="350504" y="1114753"/>
                  </a:lnTo>
                  <a:lnTo>
                    <a:pt x="327670" y="1111902"/>
                  </a:lnTo>
                  <a:lnTo>
                    <a:pt x="305153" y="1108734"/>
                  </a:lnTo>
                  <a:lnTo>
                    <a:pt x="282954" y="1105566"/>
                  </a:lnTo>
                  <a:lnTo>
                    <a:pt x="261389" y="1102081"/>
                  </a:lnTo>
                  <a:lnTo>
                    <a:pt x="240457" y="1098280"/>
                  </a:lnTo>
                  <a:lnTo>
                    <a:pt x="221429" y="1094162"/>
                  </a:lnTo>
                  <a:lnTo>
                    <a:pt x="203035" y="1090677"/>
                  </a:lnTo>
                  <a:lnTo>
                    <a:pt x="171005" y="1083707"/>
                  </a:lnTo>
                  <a:lnTo>
                    <a:pt x="146585" y="1077688"/>
                  </a:lnTo>
                  <a:lnTo>
                    <a:pt x="125337" y="1071986"/>
                  </a:lnTo>
                  <a:lnTo>
                    <a:pt x="118360" y="1069135"/>
                  </a:lnTo>
                  <a:lnTo>
                    <a:pt x="111700" y="1066284"/>
                  </a:lnTo>
                  <a:lnTo>
                    <a:pt x="105992" y="1063433"/>
                  </a:lnTo>
                  <a:lnTo>
                    <a:pt x="100600" y="1060265"/>
                  </a:lnTo>
                  <a:lnTo>
                    <a:pt x="95209" y="1057097"/>
                  </a:lnTo>
                  <a:lnTo>
                    <a:pt x="90135" y="1053612"/>
                  </a:lnTo>
                  <a:lnTo>
                    <a:pt x="86012" y="1050444"/>
                  </a:lnTo>
                  <a:lnTo>
                    <a:pt x="81889" y="1046642"/>
                  </a:lnTo>
                  <a:lnTo>
                    <a:pt x="78401" y="1043158"/>
                  </a:lnTo>
                  <a:lnTo>
                    <a:pt x="74912" y="1039039"/>
                  </a:lnTo>
                  <a:lnTo>
                    <a:pt x="72058" y="1035555"/>
                  </a:lnTo>
                  <a:lnTo>
                    <a:pt x="69521" y="1031436"/>
                  </a:lnTo>
                  <a:lnTo>
                    <a:pt x="66984" y="1027318"/>
                  </a:lnTo>
                  <a:lnTo>
                    <a:pt x="65081" y="1023516"/>
                  </a:lnTo>
                  <a:lnTo>
                    <a:pt x="63178" y="1019398"/>
                  </a:lnTo>
                  <a:lnTo>
                    <a:pt x="61910" y="1015280"/>
                  </a:lnTo>
                  <a:lnTo>
                    <a:pt x="60641" y="1011162"/>
                  </a:lnTo>
                  <a:lnTo>
                    <a:pt x="59690" y="1006726"/>
                  </a:lnTo>
                  <a:lnTo>
                    <a:pt x="59055" y="1002608"/>
                  </a:lnTo>
                  <a:lnTo>
                    <a:pt x="58738" y="998173"/>
                  </a:lnTo>
                  <a:lnTo>
                    <a:pt x="58738" y="994055"/>
                  </a:lnTo>
                  <a:lnTo>
                    <a:pt x="58738" y="989620"/>
                  </a:lnTo>
                  <a:lnTo>
                    <a:pt x="59372" y="980749"/>
                  </a:lnTo>
                  <a:lnTo>
                    <a:pt x="60641" y="972196"/>
                  </a:lnTo>
                  <a:lnTo>
                    <a:pt x="62544" y="963326"/>
                  </a:lnTo>
                  <a:lnTo>
                    <a:pt x="65398" y="955089"/>
                  </a:lnTo>
                  <a:lnTo>
                    <a:pt x="68887" y="946219"/>
                  </a:lnTo>
                  <a:lnTo>
                    <a:pt x="72375" y="937982"/>
                  </a:lnTo>
                  <a:lnTo>
                    <a:pt x="76815" y="930063"/>
                  </a:lnTo>
                  <a:lnTo>
                    <a:pt x="80938" y="921826"/>
                  </a:lnTo>
                  <a:lnTo>
                    <a:pt x="85378" y="914540"/>
                  </a:lnTo>
                  <a:lnTo>
                    <a:pt x="90135" y="907254"/>
                  </a:lnTo>
                  <a:lnTo>
                    <a:pt x="94892" y="900601"/>
                  </a:lnTo>
                  <a:lnTo>
                    <a:pt x="104089" y="888563"/>
                  </a:lnTo>
                  <a:lnTo>
                    <a:pt x="112017" y="878425"/>
                  </a:lnTo>
                  <a:lnTo>
                    <a:pt x="118994" y="870189"/>
                  </a:lnTo>
                  <a:lnTo>
                    <a:pt x="125337" y="863853"/>
                  </a:lnTo>
                  <a:lnTo>
                    <a:pt x="147854" y="858784"/>
                  </a:lnTo>
                  <a:lnTo>
                    <a:pt x="169736" y="854349"/>
                  </a:lnTo>
                  <a:lnTo>
                    <a:pt x="190667" y="850231"/>
                  </a:lnTo>
                  <a:lnTo>
                    <a:pt x="211281" y="846746"/>
                  </a:lnTo>
                  <a:lnTo>
                    <a:pt x="230943" y="843895"/>
                  </a:lnTo>
                  <a:lnTo>
                    <a:pt x="249972" y="841361"/>
                  </a:lnTo>
                  <a:lnTo>
                    <a:pt x="268683" y="839143"/>
                  </a:lnTo>
                  <a:lnTo>
                    <a:pt x="286442" y="837242"/>
                  </a:lnTo>
                  <a:lnTo>
                    <a:pt x="303568" y="835975"/>
                  </a:lnTo>
                  <a:lnTo>
                    <a:pt x="320376" y="835342"/>
                  </a:lnTo>
                  <a:lnTo>
                    <a:pt x="336233" y="835025"/>
                  </a:lnTo>
                  <a:close/>
                  <a:moveTo>
                    <a:pt x="527395" y="122237"/>
                  </a:moveTo>
                  <a:lnTo>
                    <a:pt x="536934" y="122237"/>
                  </a:lnTo>
                  <a:lnTo>
                    <a:pt x="546792" y="122872"/>
                  </a:lnTo>
                  <a:lnTo>
                    <a:pt x="556649" y="123824"/>
                  </a:lnTo>
                  <a:lnTo>
                    <a:pt x="567143" y="125411"/>
                  </a:lnTo>
                  <a:lnTo>
                    <a:pt x="577318" y="127632"/>
                  </a:lnTo>
                  <a:lnTo>
                    <a:pt x="588129" y="130806"/>
                  </a:lnTo>
                  <a:lnTo>
                    <a:pt x="598623" y="134615"/>
                  </a:lnTo>
                  <a:lnTo>
                    <a:pt x="603711" y="136519"/>
                  </a:lnTo>
                  <a:lnTo>
                    <a:pt x="608798" y="139376"/>
                  </a:lnTo>
                  <a:lnTo>
                    <a:pt x="614204" y="141915"/>
                  </a:lnTo>
                  <a:lnTo>
                    <a:pt x="618974" y="144771"/>
                  </a:lnTo>
                  <a:lnTo>
                    <a:pt x="624061" y="147945"/>
                  </a:lnTo>
                  <a:lnTo>
                    <a:pt x="629149" y="151754"/>
                  </a:lnTo>
                  <a:lnTo>
                    <a:pt x="633919" y="155245"/>
                  </a:lnTo>
                  <a:lnTo>
                    <a:pt x="638689" y="159371"/>
                  </a:lnTo>
                  <a:lnTo>
                    <a:pt x="643140" y="163497"/>
                  </a:lnTo>
                  <a:lnTo>
                    <a:pt x="647910" y="167941"/>
                  </a:lnTo>
                  <a:lnTo>
                    <a:pt x="652362" y="173019"/>
                  </a:lnTo>
                  <a:lnTo>
                    <a:pt x="656178" y="178097"/>
                  </a:lnTo>
                  <a:lnTo>
                    <a:pt x="660311" y="183810"/>
                  </a:lnTo>
                  <a:lnTo>
                    <a:pt x="664445" y="189523"/>
                  </a:lnTo>
                  <a:lnTo>
                    <a:pt x="667943" y="196188"/>
                  </a:lnTo>
                  <a:lnTo>
                    <a:pt x="671759" y="202536"/>
                  </a:lnTo>
                  <a:lnTo>
                    <a:pt x="674938" y="209518"/>
                  </a:lnTo>
                  <a:lnTo>
                    <a:pt x="677800" y="216818"/>
                  </a:lnTo>
                  <a:lnTo>
                    <a:pt x="680662" y="224436"/>
                  </a:lnTo>
                  <a:lnTo>
                    <a:pt x="683524" y="232370"/>
                  </a:lnTo>
                  <a:lnTo>
                    <a:pt x="685750" y="241257"/>
                  </a:lnTo>
                  <a:lnTo>
                    <a:pt x="687976" y="249827"/>
                  </a:lnTo>
                  <a:lnTo>
                    <a:pt x="689884" y="259348"/>
                  </a:lnTo>
                  <a:lnTo>
                    <a:pt x="691791" y="268870"/>
                  </a:lnTo>
                  <a:lnTo>
                    <a:pt x="692745" y="279026"/>
                  </a:lnTo>
                  <a:lnTo>
                    <a:pt x="694017" y="290135"/>
                  </a:lnTo>
                  <a:lnTo>
                    <a:pt x="694653" y="300926"/>
                  </a:lnTo>
                  <a:lnTo>
                    <a:pt x="694971" y="312669"/>
                  </a:lnTo>
                  <a:lnTo>
                    <a:pt x="695289" y="324730"/>
                  </a:lnTo>
                  <a:lnTo>
                    <a:pt x="694971" y="337108"/>
                  </a:lnTo>
                  <a:lnTo>
                    <a:pt x="694335" y="371703"/>
                  </a:lnTo>
                  <a:lnTo>
                    <a:pt x="694335" y="404712"/>
                  </a:lnTo>
                  <a:lnTo>
                    <a:pt x="694971" y="436450"/>
                  </a:lnTo>
                  <a:lnTo>
                    <a:pt x="695925" y="467237"/>
                  </a:lnTo>
                  <a:lnTo>
                    <a:pt x="697833" y="496119"/>
                  </a:lnTo>
                  <a:lnTo>
                    <a:pt x="700377" y="524367"/>
                  </a:lnTo>
                  <a:lnTo>
                    <a:pt x="703239" y="551027"/>
                  </a:lnTo>
                  <a:lnTo>
                    <a:pt x="707055" y="576418"/>
                  </a:lnTo>
                  <a:lnTo>
                    <a:pt x="710870" y="600857"/>
                  </a:lnTo>
                  <a:lnTo>
                    <a:pt x="715322" y="623709"/>
                  </a:lnTo>
                  <a:lnTo>
                    <a:pt x="720092" y="645926"/>
                  </a:lnTo>
                  <a:lnTo>
                    <a:pt x="725180" y="667191"/>
                  </a:lnTo>
                  <a:lnTo>
                    <a:pt x="730585" y="686869"/>
                  </a:lnTo>
                  <a:lnTo>
                    <a:pt x="736627" y="705595"/>
                  </a:lnTo>
                  <a:lnTo>
                    <a:pt x="742351" y="724003"/>
                  </a:lnTo>
                  <a:lnTo>
                    <a:pt x="748710" y="740825"/>
                  </a:lnTo>
                  <a:lnTo>
                    <a:pt x="755070" y="756694"/>
                  </a:lnTo>
                  <a:lnTo>
                    <a:pt x="761747" y="771929"/>
                  </a:lnTo>
                  <a:lnTo>
                    <a:pt x="768425" y="786529"/>
                  </a:lnTo>
                  <a:lnTo>
                    <a:pt x="775421" y="800176"/>
                  </a:lnTo>
                  <a:lnTo>
                    <a:pt x="781780" y="812872"/>
                  </a:lnTo>
                  <a:lnTo>
                    <a:pt x="788776" y="824933"/>
                  </a:lnTo>
                  <a:lnTo>
                    <a:pt x="795454" y="836041"/>
                  </a:lnTo>
                  <a:lnTo>
                    <a:pt x="802131" y="846832"/>
                  </a:lnTo>
                  <a:lnTo>
                    <a:pt x="808809" y="856671"/>
                  </a:lnTo>
                  <a:lnTo>
                    <a:pt x="815168" y="865876"/>
                  </a:lnTo>
                  <a:lnTo>
                    <a:pt x="827570" y="882697"/>
                  </a:lnTo>
                  <a:lnTo>
                    <a:pt x="838699" y="897614"/>
                  </a:lnTo>
                  <a:lnTo>
                    <a:pt x="848874" y="910945"/>
                  </a:lnTo>
                  <a:lnTo>
                    <a:pt x="857142" y="921418"/>
                  </a:lnTo>
                  <a:lnTo>
                    <a:pt x="864774" y="932210"/>
                  </a:lnTo>
                  <a:lnTo>
                    <a:pt x="872087" y="943953"/>
                  </a:lnTo>
                  <a:lnTo>
                    <a:pt x="879401" y="956331"/>
                  </a:lnTo>
                  <a:lnTo>
                    <a:pt x="886396" y="969027"/>
                  </a:lnTo>
                  <a:lnTo>
                    <a:pt x="892756" y="982674"/>
                  </a:lnTo>
                  <a:lnTo>
                    <a:pt x="899116" y="997274"/>
                  </a:lnTo>
                  <a:lnTo>
                    <a:pt x="904839" y="1012509"/>
                  </a:lnTo>
                  <a:lnTo>
                    <a:pt x="909927" y="1029013"/>
                  </a:lnTo>
                  <a:lnTo>
                    <a:pt x="914697" y="1046469"/>
                  </a:lnTo>
                  <a:lnTo>
                    <a:pt x="918830" y="1064878"/>
                  </a:lnTo>
                  <a:lnTo>
                    <a:pt x="922010" y="1084556"/>
                  </a:lnTo>
                  <a:lnTo>
                    <a:pt x="923600" y="1095030"/>
                  </a:lnTo>
                  <a:lnTo>
                    <a:pt x="924872" y="1105821"/>
                  </a:lnTo>
                  <a:lnTo>
                    <a:pt x="926144" y="1116612"/>
                  </a:lnTo>
                  <a:lnTo>
                    <a:pt x="926780" y="1128355"/>
                  </a:lnTo>
                  <a:lnTo>
                    <a:pt x="927416" y="1140099"/>
                  </a:lnTo>
                  <a:lnTo>
                    <a:pt x="928370" y="1152159"/>
                  </a:lnTo>
                  <a:lnTo>
                    <a:pt x="928688" y="1177550"/>
                  </a:lnTo>
                  <a:lnTo>
                    <a:pt x="928688" y="1185803"/>
                  </a:lnTo>
                  <a:lnTo>
                    <a:pt x="927734" y="1194689"/>
                  </a:lnTo>
                  <a:lnTo>
                    <a:pt x="927098" y="1203259"/>
                  </a:lnTo>
                  <a:lnTo>
                    <a:pt x="926144" y="1211828"/>
                  </a:lnTo>
                  <a:lnTo>
                    <a:pt x="924554" y="1220398"/>
                  </a:lnTo>
                  <a:lnTo>
                    <a:pt x="922646" y="1229285"/>
                  </a:lnTo>
                  <a:lnTo>
                    <a:pt x="918830" y="1247058"/>
                  </a:lnTo>
                  <a:lnTo>
                    <a:pt x="913743" y="1265149"/>
                  </a:lnTo>
                  <a:lnTo>
                    <a:pt x="908655" y="1284193"/>
                  </a:lnTo>
                  <a:lnTo>
                    <a:pt x="896890" y="1324818"/>
                  </a:lnTo>
                  <a:lnTo>
                    <a:pt x="890848" y="1346083"/>
                  </a:lnTo>
                  <a:lnTo>
                    <a:pt x="885442" y="1369252"/>
                  </a:lnTo>
                  <a:lnTo>
                    <a:pt x="882899" y="1380678"/>
                  </a:lnTo>
                  <a:lnTo>
                    <a:pt x="880355" y="1393057"/>
                  </a:lnTo>
                  <a:lnTo>
                    <a:pt x="878129" y="1406069"/>
                  </a:lnTo>
                  <a:lnTo>
                    <a:pt x="875903" y="1419082"/>
                  </a:lnTo>
                  <a:lnTo>
                    <a:pt x="874313" y="1432413"/>
                  </a:lnTo>
                  <a:lnTo>
                    <a:pt x="872723" y="1446378"/>
                  </a:lnTo>
                  <a:lnTo>
                    <a:pt x="871133" y="1460660"/>
                  </a:lnTo>
                  <a:lnTo>
                    <a:pt x="870179" y="1475577"/>
                  </a:lnTo>
                  <a:lnTo>
                    <a:pt x="869543" y="1490494"/>
                  </a:lnTo>
                  <a:lnTo>
                    <a:pt x="869225" y="1506364"/>
                  </a:lnTo>
                  <a:lnTo>
                    <a:pt x="868589" y="1522868"/>
                  </a:lnTo>
                  <a:lnTo>
                    <a:pt x="869225" y="1539690"/>
                  </a:lnTo>
                  <a:lnTo>
                    <a:pt x="869543" y="1553020"/>
                  </a:lnTo>
                  <a:lnTo>
                    <a:pt x="869543" y="1566350"/>
                  </a:lnTo>
                  <a:lnTo>
                    <a:pt x="869225" y="1579046"/>
                  </a:lnTo>
                  <a:lnTo>
                    <a:pt x="868589" y="1591424"/>
                  </a:lnTo>
                  <a:lnTo>
                    <a:pt x="867953" y="1603484"/>
                  </a:lnTo>
                  <a:lnTo>
                    <a:pt x="866999" y="1615545"/>
                  </a:lnTo>
                  <a:lnTo>
                    <a:pt x="865728" y="1626654"/>
                  </a:lnTo>
                  <a:lnTo>
                    <a:pt x="864456" y="1638080"/>
                  </a:lnTo>
                  <a:lnTo>
                    <a:pt x="862866" y="1648871"/>
                  </a:lnTo>
                  <a:lnTo>
                    <a:pt x="860640" y="1659345"/>
                  </a:lnTo>
                  <a:lnTo>
                    <a:pt x="858732" y="1670136"/>
                  </a:lnTo>
                  <a:lnTo>
                    <a:pt x="856824" y="1679975"/>
                  </a:lnTo>
                  <a:lnTo>
                    <a:pt x="853962" y="1689814"/>
                  </a:lnTo>
                  <a:lnTo>
                    <a:pt x="851418" y="1699335"/>
                  </a:lnTo>
                  <a:lnTo>
                    <a:pt x="848556" y="1708540"/>
                  </a:lnTo>
                  <a:lnTo>
                    <a:pt x="846013" y="1717427"/>
                  </a:lnTo>
                  <a:lnTo>
                    <a:pt x="842833" y="1726313"/>
                  </a:lnTo>
                  <a:lnTo>
                    <a:pt x="839653" y="1734565"/>
                  </a:lnTo>
                  <a:lnTo>
                    <a:pt x="832975" y="1750435"/>
                  </a:lnTo>
                  <a:lnTo>
                    <a:pt x="825662" y="1765352"/>
                  </a:lnTo>
                  <a:lnTo>
                    <a:pt x="818348" y="1779634"/>
                  </a:lnTo>
                  <a:lnTo>
                    <a:pt x="810399" y="1792965"/>
                  </a:lnTo>
                  <a:lnTo>
                    <a:pt x="802131" y="1804708"/>
                  </a:lnTo>
                  <a:lnTo>
                    <a:pt x="793864" y="1816134"/>
                  </a:lnTo>
                  <a:lnTo>
                    <a:pt x="785596" y="1826290"/>
                  </a:lnTo>
                  <a:lnTo>
                    <a:pt x="777011" y="1835812"/>
                  </a:lnTo>
                  <a:lnTo>
                    <a:pt x="769061" y="1844699"/>
                  </a:lnTo>
                  <a:lnTo>
                    <a:pt x="760794" y="1852634"/>
                  </a:lnTo>
                  <a:lnTo>
                    <a:pt x="752526" y="1859616"/>
                  </a:lnTo>
                  <a:lnTo>
                    <a:pt x="744894" y="1865964"/>
                  </a:lnTo>
                  <a:lnTo>
                    <a:pt x="737263" y="1871359"/>
                  </a:lnTo>
                  <a:lnTo>
                    <a:pt x="730267" y="1876755"/>
                  </a:lnTo>
                  <a:lnTo>
                    <a:pt x="723908" y="1880881"/>
                  </a:lnTo>
                  <a:lnTo>
                    <a:pt x="717548" y="1884690"/>
                  </a:lnTo>
                  <a:lnTo>
                    <a:pt x="712142" y="1887864"/>
                  </a:lnTo>
                  <a:lnTo>
                    <a:pt x="702921" y="1892624"/>
                  </a:lnTo>
                  <a:lnTo>
                    <a:pt x="697197" y="1895163"/>
                  </a:lnTo>
                  <a:lnTo>
                    <a:pt x="694971" y="1895798"/>
                  </a:lnTo>
                  <a:lnTo>
                    <a:pt x="684160" y="1898020"/>
                  </a:lnTo>
                  <a:lnTo>
                    <a:pt x="672395" y="1899924"/>
                  </a:lnTo>
                  <a:lnTo>
                    <a:pt x="648228" y="1903733"/>
                  </a:lnTo>
                  <a:lnTo>
                    <a:pt x="624379" y="1906589"/>
                  </a:lnTo>
                  <a:lnTo>
                    <a:pt x="602121" y="1909129"/>
                  </a:lnTo>
                  <a:lnTo>
                    <a:pt x="582406" y="1910715"/>
                  </a:lnTo>
                  <a:lnTo>
                    <a:pt x="566825" y="1911985"/>
                  </a:lnTo>
                  <a:lnTo>
                    <a:pt x="552833" y="1912937"/>
                  </a:lnTo>
                  <a:lnTo>
                    <a:pt x="562055" y="1906272"/>
                  </a:lnTo>
                  <a:lnTo>
                    <a:pt x="570640" y="1899290"/>
                  </a:lnTo>
                  <a:lnTo>
                    <a:pt x="577318" y="1892307"/>
                  </a:lnTo>
                  <a:lnTo>
                    <a:pt x="583996" y="1885642"/>
                  </a:lnTo>
                  <a:lnTo>
                    <a:pt x="589401" y="1879612"/>
                  </a:lnTo>
                  <a:lnTo>
                    <a:pt x="593853" y="1872946"/>
                  </a:lnTo>
                  <a:lnTo>
                    <a:pt x="597987" y="1866916"/>
                  </a:lnTo>
                  <a:lnTo>
                    <a:pt x="601167" y="1860568"/>
                  </a:lnTo>
                  <a:lnTo>
                    <a:pt x="603711" y="1854538"/>
                  </a:lnTo>
                  <a:lnTo>
                    <a:pt x="605936" y="1848508"/>
                  </a:lnTo>
                  <a:lnTo>
                    <a:pt x="607208" y="1842795"/>
                  </a:lnTo>
                  <a:lnTo>
                    <a:pt x="608480" y="1836764"/>
                  </a:lnTo>
                  <a:lnTo>
                    <a:pt x="609116" y="1831051"/>
                  </a:lnTo>
                  <a:lnTo>
                    <a:pt x="609116" y="1825656"/>
                  </a:lnTo>
                  <a:lnTo>
                    <a:pt x="609116" y="1820260"/>
                  </a:lnTo>
                  <a:lnTo>
                    <a:pt x="608798" y="1814547"/>
                  </a:lnTo>
                  <a:lnTo>
                    <a:pt x="607844" y="1803756"/>
                  </a:lnTo>
                  <a:lnTo>
                    <a:pt x="605936" y="1793282"/>
                  </a:lnTo>
                  <a:lnTo>
                    <a:pt x="604346" y="1783126"/>
                  </a:lnTo>
                  <a:lnTo>
                    <a:pt x="603075" y="1772652"/>
                  </a:lnTo>
                  <a:lnTo>
                    <a:pt x="602757" y="1767574"/>
                  </a:lnTo>
                  <a:lnTo>
                    <a:pt x="602757" y="1762813"/>
                  </a:lnTo>
                  <a:lnTo>
                    <a:pt x="603075" y="1757735"/>
                  </a:lnTo>
                  <a:lnTo>
                    <a:pt x="603393" y="1752974"/>
                  </a:lnTo>
                  <a:lnTo>
                    <a:pt x="604346" y="1747896"/>
                  </a:lnTo>
                  <a:lnTo>
                    <a:pt x="605936" y="1743135"/>
                  </a:lnTo>
                  <a:lnTo>
                    <a:pt x="608162" y="1738057"/>
                  </a:lnTo>
                  <a:lnTo>
                    <a:pt x="610706" y="1733296"/>
                  </a:lnTo>
                  <a:lnTo>
                    <a:pt x="615794" y="1725044"/>
                  </a:lnTo>
                  <a:lnTo>
                    <a:pt x="621200" y="1717109"/>
                  </a:lnTo>
                  <a:lnTo>
                    <a:pt x="626923" y="1709809"/>
                  </a:lnTo>
                  <a:lnTo>
                    <a:pt x="632965" y="1702509"/>
                  </a:lnTo>
                  <a:lnTo>
                    <a:pt x="644730" y="1688862"/>
                  </a:lnTo>
                  <a:lnTo>
                    <a:pt x="655542" y="1676484"/>
                  </a:lnTo>
                  <a:lnTo>
                    <a:pt x="666035" y="1664105"/>
                  </a:lnTo>
                  <a:lnTo>
                    <a:pt x="670805" y="1658392"/>
                  </a:lnTo>
                  <a:lnTo>
                    <a:pt x="674938" y="1652045"/>
                  </a:lnTo>
                  <a:lnTo>
                    <a:pt x="678754" y="1646014"/>
                  </a:lnTo>
                  <a:lnTo>
                    <a:pt x="681934" y="1639349"/>
                  </a:lnTo>
                  <a:lnTo>
                    <a:pt x="684478" y="1633001"/>
                  </a:lnTo>
                  <a:lnTo>
                    <a:pt x="686704" y="1626336"/>
                  </a:lnTo>
                  <a:lnTo>
                    <a:pt x="687340" y="1621576"/>
                  </a:lnTo>
                  <a:lnTo>
                    <a:pt x="687658" y="1616815"/>
                  </a:lnTo>
                  <a:lnTo>
                    <a:pt x="687658" y="1612371"/>
                  </a:lnTo>
                  <a:lnTo>
                    <a:pt x="687340" y="1608245"/>
                  </a:lnTo>
                  <a:lnTo>
                    <a:pt x="686704" y="1604119"/>
                  </a:lnTo>
                  <a:lnTo>
                    <a:pt x="685432" y="1599676"/>
                  </a:lnTo>
                  <a:lnTo>
                    <a:pt x="684478" y="1595867"/>
                  </a:lnTo>
                  <a:lnTo>
                    <a:pt x="682570" y="1592058"/>
                  </a:lnTo>
                  <a:lnTo>
                    <a:pt x="680662" y="1587932"/>
                  </a:lnTo>
                  <a:lnTo>
                    <a:pt x="678754" y="1584441"/>
                  </a:lnTo>
                  <a:lnTo>
                    <a:pt x="674302" y="1576824"/>
                  </a:lnTo>
                  <a:lnTo>
                    <a:pt x="668897" y="1569841"/>
                  </a:lnTo>
                  <a:lnTo>
                    <a:pt x="663491" y="1562859"/>
                  </a:lnTo>
                  <a:lnTo>
                    <a:pt x="652362" y="1549211"/>
                  </a:lnTo>
                  <a:lnTo>
                    <a:pt x="646638" y="1542546"/>
                  </a:lnTo>
                  <a:lnTo>
                    <a:pt x="642186" y="1535564"/>
                  </a:lnTo>
                  <a:lnTo>
                    <a:pt x="637735" y="1528581"/>
                  </a:lnTo>
                  <a:lnTo>
                    <a:pt x="635827" y="1525407"/>
                  </a:lnTo>
                  <a:lnTo>
                    <a:pt x="634237" y="1521916"/>
                  </a:lnTo>
                  <a:lnTo>
                    <a:pt x="633283" y="1518425"/>
                  </a:lnTo>
                  <a:lnTo>
                    <a:pt x="632329" y="1514933"/>
                  </a:lnTo>
                  <a:lnTo>
                    <a:pt x="631375" y="1511125"/>
                  </a:lnTo>
                  <a:lnTo>
                    <a:pt x="631375" y="1507633"/>
                  </a:lnTo>
                  <a:lnTo>
                    <a:pt x="631375" y="1500016"/>
                  </a:lnTo>
                  <a:lnTo>
                    <a:pt x="632329" y="1492716"/>
                  </a:lnTo>
                  <a:lnTo>
                    <a:pt x="633601" y="1486051"/>
                  </a:lnTo>
                  <a:lnTo>
                    <a:pt x="635509" y="1479386"/>
                  </a:lnTo>
                  <a:lnTo>
                    <a:pt x="637735" y="1473356"/>
                  </a:lnTo>
                  <a:lnTo>
                    <a:pt x="640596" y="1467643"/>
                  </a:lnTo>
                  <a:lnTo>
                    <a:pt x="643776" y="1461930"/>
                  </a:lnTo>
                  <a:lnTo>
                    <a:pt x="647592" y="1456851"/>
                  </a:lnTo>
                  <a:lnTo>
                    <a:pt x="651090" y="1451773"/>
                  </a:lnTo>
                  <a:lnTo>
                    <a:pt x="655542" y="1447012"/>
                  </a:lnTo>
                  <a:lnTo>
                    <a:pt x="659993" y="1442252"/>
                  </a:lnTo>
                  <a:lnTo>
                    <a:pt x="664763" y="1437491"/>
                  </a:lnTo>
                  <a:lnTo>
                    <a:pt x="674620" y="1429239"/>
                  </a:lnTo>
                  <a:lnTo>
                    <a:pt x="684796" y="1420987"/>
                  </a:lnTo>
                  <a:lnTo>
                    <a:pt x="694971" y="1412735"/>
                  </a:lnTo>
                  <a:lnTo>
                    <a:pt x="704829" y="1404482"/>
                  </a:lnTo>
                  <a:lnTo>
                    <a:pt x="714368" y="1396230"/>
                  </a:lnTo>
                  <a:lnTo>
                    <a:pt x="718820" y="1392104"/>
                  </a:lnTo>
                  <a:lnTo>
                    <a:pt x="722954" y="1387344"/>
                  </a:lnTo>
                  <a:lnTo>
                    <a:pt x="726769" y="1382900"/>
                  </a:lnTo>
                  <a:lnTo>
                    <a:pt x="730267" y="1378139"/>
                  </a:lnTo>
                  <a:lnTo>
                    <a:pt x="733447" y="1373061"/>
                  </a:lnTo>
                  <a:lnTo>
                    <a:pt x="735991" y="1367983"/>
                  </a:lnTo>
                  <a:lnTo>
                    <a:pt x="737899" y="1362905"/>
                  </a:lnTo>
                  <a:lnTo>
                    <a:pt x="739807" y="1357192"/>
                  </a:lnTo>
                  <a:lnTo>
                    <a:pt x="741079" y="1351161"/>
                  </a:lnTo>
                  <a:lnTo>
                    <a:pt x="741715" y="1345131"/>
                  </a:lnTo>
                  <a:lnTo>
                    <a:pt x="741715" y="1340053"/>
                  </a:lnTo>
                  <a:lnTo>
                    <a:pt x="741715" y="1334975"/>
                  </a:lnTo>
                  <a:lnTo>
                    <a:pt x="741397" y="1330214"/>
                  </a:lnTo>
                  <a:lnTo>
                    <a:pt x="740443" y="1325453"/>
                  </a:lnTo>
                  <a:lnTo>
                    <a:pt x="739807" y="1321010"/>
                  </a:lnTo>
                  <a:lnTo>
                    <a:pt x="738853" y="1316566"/>
                  </a:lnTo>
                  <a:lnTo>
                    <a:pt x="737581" y="1312440"/>
                  </a:lnTo>
                  <a:lnTo>
                    <a:pt x="736309" y="1308314"/>
                  </a:lnTo>
                  <a:lnTo>
                    <a:pt x="732811" y="1300379"/>
                  </a:lnTo>
                  <a:lnTo>
                    <a:pt x="729313" y="1293079"/>
                  </a:lnTo>
                  <a:lnTo>
                    <a:pt x="724544" y="1286097"/>
                  </a:lnTo>
                  <a:lnTo>
                    <a:pt x="719774" y="1279749"/>
                  </a:lnTo>
                  <a:lnTo>
                    <a:pt x="714368" y="1273719"/>
                  </a:lnTo>
                  <a:lnTo>
                    <a:pt x="708963" y="1268323"/>
                  </a:lnTo>
                  <a:lnTo>
                    <a:pt x="702921" y="1262610"/>
                  </a:lnTo>
                  <a:lnTo>
                    <a:pt x="696879" y="1257532"/>
                  </a:lnTo>
                  <a:lnTo>
                    <a:pt x="684796" y="1248328"/>
                  </a:lnTo>
                  <a:lnTo>
                    <a:pt x="672713" y="1239124"/>
                  </a:lnTo>
                  <a:lnTo>
                    <a:pt x="661265" y="1230554"/>
                  </a:lnTo>
                  <a:lnTo>
                    <a:pt x="656178" y="1226746"/>
                  </a:lnTo>
                  <a:lnTo>
                    <a:pt x="651408" y="1222302"/>
                  </a:lnTo>
                  <a:lnTo>
                    <a:pt x="647592" y="1217859"/>
                  </a:lnTo>
                  <a:lnTo>
                    <a:pt x="643776" y="1213733"/>
                  </a:lnTo>
                  <a:lnTo>
                    <a:pt x="640914" y="1209289"/>
                  </a:lnTo>
                  <a:lnTo>
                    <a:pt x="638689" y="1204528"/>
                  </a:lnTo>
                  <a:lnTo>
                    <a:pt x="637735" y="1202307"/>
                  </a:lnTo>
                  <a:lnTo>
                    <a:pt x="637417" y="1199768"/>
                  </a:lnTo>
                  <a:lnTo>
                    <a:pt x="636781" y="1197228"/>
                  </a:lnTo>
                  <a:lnTo>
                    <a:pt x="636463" y="1194689"/>
                  </a:lnTo>
                  <a:lnTo>
                    <a:pt x="636463" y="1192150"/>
                  </a:lnTo>
                  <a:lnTo>
                    <a:pt x="636781" y="1189294"/>
                  </a:lnTo>
                  <a:lnTo>
                    <a:pt x="637735" y="1186120"/>
                  </a:lnTo>
                  <a:lnTo>
                    <a:pt x="638371" y="1183581"/>
                  </a:lnTo>
                  <a:lnTo>
                    <a:pt x="639324" y="1180407"/>
                  </a:lnTo>
                  <a:lnTo>
                    <a:pt x="640914" y="1177550"/>
                  </a:lnTo>
                  <a:lnTo>
                    <a:pt x="644730" y="1170885"/>
                  </a:lnTo>
                  <a:lnTo>
                    <a:pt x="649818" y="1164538"/>
                  </a:lnTo>
                  <a:lnTo>
                    <a:pt x="655860" y="1157238"/>
                  </a:lnTo>
                  <a:lnTo>
                    <a:pt x="668261" y="1143273"/>
                  </a:lnTo>
                  <a:lnTo>
                    <a:pt x="679390" y="1130260"/>
                  </a:lnTo>
                  <a:lnTo>
                    <a:pt x="689248" y="1116929"/>
                  </a:lnTo>
                  <a:lnTo>
                    <a:pt x="697833" y="1104234"/>
                  </a:lnTo>
                  <a:lnTo>
                    <a:pt x="705465" y="1091856"/>
                  </a:lnTo>
                  <a:lnTo>
                    <a:pt x="712460" y="1079478"/>
                  </a:lnTo>
                  <a:lnTo>
                    <a:pt x="717866" y="1067417"/>
                  </a:lnTo>
                  <a:lnTo>
                    <a:pt x="722636" y="1055673"/>
                  </a:lnTo>
                  <a:lnTo>
                    <a:pt x="726769" y="1044565"/>
                  </a:lnTo>
                  <a:lnTo>
                    <a:pt x="729313" y="1033139"/>
                  </a:lnTo>
                  <a:lnTo>
                    <a:pt x="731539" y="1022348"/>
                  </a:lnTo>
                  <a:lnTo>
                    <a:pt x="732493" y="1011874"/>
                  </a:lnTo>
                  <a:lnTo>
                    <a:pt x="732811" y="1001083"/>
                  </a:lnTo>
                  <a:lnTo>
                    <a:pt x="732175" y="990609"/>
                  </a:lnTo>
                  <a:lnTo>
                    <a:pt x="731221" y="980770"/>
                  </a:lnTo>
                  <a:lnTo>
                    <a:pt x="728995" y="970931"/>
                  </a:lnTo>
                  <a:lnTo>
                    <a:pt x="726452" y="961092"/>
                  </a:lnTo>
                  <a:lnTo>
                    <a:pt x="722636" y="951570"/>
                  </a:lnTo>
                  <a:lnTo>
                    <a:pt x="718820" y="942683"/>
                  </a:lnTo>
                  <a:lnTo>
                    <a:pt x="714050" y="933479"/>
                  </a:lnTo>
                  <a:lnTo>
                    <a:pt x="708963" y="924592"/>
                  </a:lnTo>
                  <a:lnTo>
                    <a:pt x="702921" y="916023"/>
                  </a:lnTo>
                  <a:lnTo>
                    <a:pt x="696879" y="907453"/>
                  </a:lnTo>
                  <a:lnTo>
                    <a:pt x="689884" y="899201"/>
                  </a:lnTo>
                  <a:lnTo>
                    <a:pt x="682570" y="891267"/>
                  </a:lnTo>
                  <a:lnTo>
                    <a:pt x="674938" y="883015"/>
                  </a:lnTo>
                  <a:lnTo>
                    <a:pt x="666989" y="875397"/>
                  </a:lnTo>
                  <a:lnTo>
                    <a:pt x="658085" y="867780"/>
                  </a:lnTo>
                  <a:lnTo>
                    <a:pt x="649182" y="860480"/>
                  </a:lnTo>
                  <a:lnTo>
                    <a:pt x="640278" y="853180"/>
                  </a:lnTo>
                  <a:lnTo>
                    <a:pt x="630739" y="845880"/>
                  </a:lnTo>
                  <a:lnTo>
                    <a:pt x="620882" y="839215"/>
                  </a:lnTo>
                  <a:lnTo>
                    <a:pt x="611024" y="832233"/>
                  </a:lnTo>
                  <a:lnTo>
                    <a:pt x="600849" y="825567"/>
                  </a:lnTo>
                  <a:lnTo>
                    <a:pt x="580498" y="812555"/>
                  </a:lnTo>
                  <a:lnTo>
                    <a:pt x="559193" y="799859"/>
                  </a:lnTo>
                  <a:lnTo>
                    <a:pt x="537570" y="787798"/>
                  </a:lnTo>
                  <a:lnTo>
                    <a:pt x="516584" y="776055"/>
                  </a:lnTo>
                  <a:lnTo>
                    <a:pt x="495597" y="764629"/>
                  </a:lnTo>
                  <a:lnTo>
                    <a:pt x="455531" y="742729"/>
                  </a:lnTo>
                  <a:lnTo>
                    <a:pt x="436770" y="732573"/>
                  </a:lnTo>
                  <a:lnTo>
                    <a:pt x="419281" y="722417"/>
                  </a:lnTo>
                  <a:lnTo>
                    <a:pt x="403700" y="712578"/>
                  </a:lnTo>
                  <a:lnTo>
                    <a:pt x="396387" y="707499"/>
                  </a:lnTo>
                  <a:lnTo>
                    <a:pt x="389391" y="702738"/>
                  </a:lnTo>
                  <a:lnTo>
                    <a:pt x="383349" y="697660"/>
                  </a:lnTo>
                  <a:lnTo>
                    <a:pt x="377308" y="692899"/>
                  </a:lnTo>
                  <a:lnTo>
                    <a:pt x="372220" y="688139"/>
                  </a:lnTo>
                  <a:lnTo>
                    <a:pt x="367450" y="683378"/>
                  </a:lnTo>
                  <a:lnTo>
                    <a:pt x="363635" y="678617"/>
                  </a:lnTo>
                  <a:lnTo>
                    <a:pt x="360137" y="673539"/>
                  </a:lnTo>
                  <a:lnTo>
                    <a:pt x="357275" y="668778"/>
                  </a:lnTo>
                  <a:lnTo>
                    <a:pt x="355367" y="664335"/>
                  </a:lnTo>
                  <a:lnTo>
                    <a:pt x="347735" y="640848"/>
                  </a:lnTo>
                  <a:lnTo>
                    <a:pt x="340422" y="617996"/>
                  </a:lnTo>
                  <a:lnTo>
                    <a:pt x="334062" y="596096"/>
                  </a:lnTo>
                  <a:lnTo>
                    <a:pt x="328020" y="574514"/>
                  </a:lnTo>
                  <a:lnTo>
                    <a:pt x="322615" y="553884"/>
                  </a:lnTo>
                  <a:lnTo>
                    <a:pt x="318163" y="533888"/>
                  </a:lnTo>
                  <a:lnTo>
                    <a:pt x="314029" y="514210"/>
                  </a:lnTo>
                  <a:lnTo>
                    <a:pt x="310531" y="495485"/>
                  </a:lnTo>
                  <a:lnTo>
                    <a:pt x="307352" y="477393"/>
                  </a:lnTo>
                  <a:lnTo>
                    <a:pt x="305126" y="459302"/>
                  </a:lnTo>
                  <a:lnTo>
                    <a:pt x="302900" y="442798"/>
                  </a:lnTo>
                  <a:lnTo>
                    <a:pt x="301310" y="425977"/>
                  </a:lnTo>
                  <a:lnTo>
                    <a:pt x="300674" y="410425"/>
                  </a:lnTo>
                  <a:lnTo>
                    <a:pt x="300038" y="394873"/>
                  </a:lnTo>
                  <a:lnTo>
                    <a:pt x="300038" y="380273"/>
                  </a:lnTo>
                  <a:lnTo>
                    <a:pt x="300356" y="366308"/>
                  </a:lnTo>
                  <a:lnTo>
                    <a:pt x="300992" y="352343"/>
                  </a:lnTo>
                  <a:lnTo>
                    <a:pt x="302264" y="339647"/>
                  </a:lnTo>
                  <a:lnTo>
                    <a:pt x="303536" y="326952"/>
                  </a:lnTo>
                  <a:lnTo>
                    <a:pt x="305762" y="314891"/>
                  </a:lnTo>
                  <a:lnTo>
                    <a:pt x="307988" y="303148"/>
                  </a:lnTo>
                  <a:lnTo>
                    <a:pt x="310531" y="292357"/>
                  </a:lnTo>
                  <a:lnTo>
                    <a:pt x="313075" y="281565"/>
                  </a:lnTo>
                  <a:lnTo>
                    <a:pt x="316573" y="271409"/>
                  </a:lnTo>
                  <a:lnTo>
                    <a:pt x="319753" y="261570"/>
                  </a:lnTo>
                  <a:lnTo>
                    <a:pt x="323251" y="252683"/>
                  </a:lnTo>
                  <a:lnTo>
                    <a:pt x="327385" y="243796"/>
                  </a:lnTo>
                  <a:lnTo>
                    <a:pt x="331518" y="235544"/>
                  </a:lnTo>
                  <a:lnTo>
                    <a:pt x="335652" y="227292"/>
                  </a:lnTo>
                  <a:lnTo>
                    <a:pt x="340104" y="219675"/>
                  </a:lnTo>
                  <a:lnTo>
                    <a:pt x="344556" y="212375"/>
                  </a:lnTo>
                  <a:lnTo>
                    <a:pt x="349643" y="206027"/>
                  </a:lnTo>
                  <a:lnTo>
                    <a:pt x="354413" y="199362"/>
                  </a:lnTo>
                  <a:lnTo>
                    <a:pt x="359501" y="193014"/>
                  </a:lnTo>
                  <a:lnTo>
                    <a:pt x="364588" y="187619"/>
                  </a:lnTo>
                  <a:lnTo>
                    <a:pt x="369676" y="182223"/>
                  </a:lnTo>
                  <a:lnTo>
                    <a:pt x="374764" y="177145"/>
                  </a:lnTo>
                  <a:lnTo>
                    <a:pt x="380170" y="172384"/>
                  </a:lnTo>
                  <a:lnTo>
                    <a:pt x="385575" y="167941"/>
                  </a:lnTo>
                  <a:lnTo>
                    <a:pt x="390981" y="164132"/>
                  </a:lnTo>
                  <a:lnTo>
                    <a:pt x="396069" y="160323"/>
                  </a:lnTo>
                  <a:lnTo>
                    <a:pt x="401474" y="156832"/>
                  </a:lnTo>
                  <a:lnTo>
                    <a:pt x="411650" y="150484"/>
                  </a:lnTo>
                  <a:lnTo>
                    <a:pt x="421507" y="145089"/>
                  </a:lnTo>
                  <a:lnTo>
                    <a:pt x="431364" y="140645"/>
                  </a:lnTo>
                  <a:lnTo>
                    <a:pt x="440268" y="137154"/>
                  </a:lnTo>
                  <a:lnTo>
                    <a:pt x="448535" y="134615"/>
                  </a:lnTo>
                  <a:lnTo>
                    <a:pt x="455849" y="132393"/>
                  </a:lnTo>
                  <a:lnTo>
                    <a:pt x="462209" y="130806"/>
                  </a:lnTo>
                  <a:lnTo>
                    <a:pt x="471112" y="128902"/>
                  </a:lnTo>
                  <a:lnTo>
                    <a:pt x="474610" y="128585"/>
                  </a:lnTo>
                  <a:lnTo>
                    <a:pt x="477154" y="127950"/>
                  </a:lnTo>
                  <a:lnTo>
                    <a:pt x="484467" y="126363"/>
                  </a:lnTo>
                  <a:lnTo>
                    <a:pt x="495597" y="124141"/>
                  </a:lnTo>
                  <a:lnTo>
                    <a:pt x="502592" y="123506"/>
                  </a:lnTo>
                  <a:lnTo>
                    <a:pt x="510224" y="122872"/>
                  </a:lnTo>
                  <a:lnTo>
                    <a:pt x="518809" y="122554"/>
                  </a:lnTo>
                  <a:lnTo>
                    <a:pt x="527395" y="122237"/>
                  </a:lnTo>
                  <a:close/>
                  <a:moveTo>
                    <a:pt x="1277946" y="0"/>
                  </a:moveTo>
                  <a:lnTo>
                    <a:pt x="1287780" y="0"/>
                  </a:lnTo>
                  <a:lnTo>
                    <a:pt x="1297296" y="0"/>
                  </a:lnTo>
                  <a:lnTo>
                    <a:pt x="1306496" y="635"/>
                  </a:lnTo>
                  <a:lnTo>
                    <a:pt x="1316013" y="1270"/>
                  </a:lnTo>
                  <a:lnTo>
                    <a:pt x="1325213" y="2223"/>
                  </a:lnTo>
                  <a:lnTo>
                    <a:pt x="1334729" y="3493"/>
                  </a:lnTo>
                  <a:lnTo>
                    <a:pt x="1343612" y="4764"/>
                  </a:lnTo>
                  <a:lnTo>
                    <a:pt x="1352811" y="6669"/>
                  </a:lnTo>
                  <a:lnTo>
                    <a:pt x="1362011" y="8892"/>
                  </a:lnTo>
                  <a:lnTo>
                    <a:pt x="1371211" y="11115"/>
                  </a:lnTo>
                  <a:lnTo>
                    <a:pt x="1380093" y="13656"/>
                  </a:lnTo>
                  <a:lnTo>
                    <a:pt x="1388975" y="16197"/>
                  </a:lnTo>
                  <a:lnTo>
                    <a:pt x="1397540" y="19055"/>
                  </a:lnTo>
                  <a:lnTo>
                    <a:pt x="1406106" y="22231"/>
                  </a:lnTo>
                  <a:lnTo>
                    <a:pt x="1414671" y="26042"/>
                  </a:lnTo>
                  <a:lnTo>
                    <a:pt x="1423236" y="29535"/>
                  </a:lnTo>
                  <a:lnTo>
                    <a:pt x="1431484" y="33664"/>
                  </a:lnTo>
                  <a:lnTo>
                    <a:pt x="1440049" y="37792"/>
                  </a:lnTo>
                  <a:lnTo>
                    <a:pt x="1447980" y="41921"/>
                  </a:lnTo>
                  <a:lnTo>
                    <a:pt x="1455911" y="46367"/>
                  </a:lnTo>
                  <a:lnTo>
                    <a:pt x="1463841" y="51449"/>
                  </a:lnTo>
                  <a:lnTo>
                    <a:pt x="1471455" y="56212"/>
                  </a:lnTo>
                  <a:lnTo>
                    <a:pt x="1479385" y="61611"/>
                  </a:lnTo>
                  <a:lnTo>
                    <a:pt x="1486999" y="67328"/>
                  </a:lnTo>
                  <a:lnTo>
                    <a:pt x="1494612" y="72727"/>
                  </a:lnTo>
                  <a:lnTo>
                    <a:pt x="1501909" y="78443"/>
                  </a:lnTo>
                  <a:lnTo>
                    <a:pt x="1508570" y="84795"/>
                  </a:lnTo>
                  <a:lnTo>
                    <a:pt x="1515867" y="90829"/>
                  </a:lnTo>
                  <a:lnTo>
                    <a:pt x="1522846" y="97181"/>
                  </a:lnTo>
                  <a:lnTo>
                    <a:pt x="1529507" y="103532"/>
                  </a:lnTo>
                  <a:lnTo>
                    <a:pt x="1536486" y="110519"/>
                  </a:lnTo>
                  <a:lnTo>
                    <a:pt x="1542514" y="117506"/>
                  </a:lnTo>
                  <a:lnTo>
                    <a:pt x="1549176" y="124493"/>
                  </a:lnTo>
                  <a:lnTo>
                    <a:pt x="1555203" y="131797"/>
                  </a:lnTo>
                  <a:lnTo>
                    <a:pt x="1561547" y="139419"/>
                  </a:lnTo>
                  <a:lnTo>
                    <a:pt x="1567257" y="147041"/>
                  </a:lnTo>
                  <a:lnTo>
                    <a:pt x="1572968" y="154664"/>
                  </a:lnTo>
                  <a:lnTo>
                    <a:pt x="1578678" y="162603"/>
                  </a:lnTo>
                  <a:lnTo>
                    <a:pt x="1584071" y="170860"/>
                  </a:lnTo>
                  <a:lnTo>
                    <a:pt x="1589146" y="179118"/>
                  </a:lnTo>
                  <a:lnTo>
                    <a:pt x="1594222" y="187375"/>
                  </a:lnTo>
                  <a:lnTo>
                    <a:pt x="1598980" y="195949"/>
                  </a:lnTo>
                  <a:lnTo>
                    <a:pt x="1603739" y="204524"/>
                  </a:lnTo>
                  <a:lnTo>
                    <a:pt x="1608497" y="213417"/>
                  </a:lnTo>
                  <a:lnTo>
                    <a:pt x="1612938" y="222627"/>
                  </a:lnTo>
                  <a:lnTo>
                    <a:pt x="1616745" y="231519"/>
                  </a:lnTo>
                  <a:lnTo>
                    <a:pt x="1620869" y="240729"/>
                  </a:lnTo>
                  <a:lnTo>
                    <a:pt x="1624993" y="250256"/>
                  </a:lnTo>
                  <a:lnTo>
                    <a:pt x="1628482" y="259784"/>
                  </a:lnTo>
                  <a:lnTo>
                    <a:pt x="1631972" y="268994"/>
                  </a:lnTo>
                  <a:lnTo>
                    <a:pt x="1635144" y="278839"/>
                  </a:lnTo>
                  <a:lnTo>
                    <a:pt x="1637999" y="288684"/>
                  </a:lnTo>
                  <a:lnTo>
                    <a:pt x="1640854" y="298529"/>
                  </a:lnTo>
                  <a:lnTo>
                    <a:pt x="1643392" y="309010"/>
                  </a:lnTo>
                  <a:lnTo>
                    <a:pt x="1645613" y="318855"/>
                  </a:lnTo>
                  <a:lnTo>
                    <a:pt x="1647833" y="329017"/>
                  </a:lnTo>
                  <a:lnTo>
                    <a:pt x="1650054" y="339498"/>
                  </a:lnTo>
                  <a:lnTo>
                    <a:pt x="1651323" y="349660"/>
                  </a:lnTo>
                  <a:lnTo>
                    <a:pt x="1653226" y="360141"/>
                  </a:lnTo>
                  <a:lnTo>
                    <a:pt x="1654495" y="370939"/>
                  </a:lnTo>
                  <a:lnTo>
                    <a:pt x="1655447" y="381419"/>
                  </a:lnTo>
                  <a:lnTo>
                    <a:pt x="1656081" y="392217"/>
                  </a:lnTo>
                  <a:lnTo>
                    <a:pt x="1657033" y="403332"/>
                  </a:lnTo>
                  <a:lnTo>
                    <a:pt x="1657350" y="414130"/>
                  </a:lnTo>
                  <a:lnTo>
                    <a:pt x="1657350" y="425245"/>
                  </a:lnTo>
                  <a:lnTo>
                    <a:pt x="1657350" y="438266"/>
                  </a:lnTo>
                  <a:lnTo>
                    <a:pt x="1656716" y="451287"/>
                  </a:lnTo>
                  <a:lnTo>
                    <a:pt x="1655764" y="464944"/>
                  </a:lnTo>
                  <a:lnTo>
                    <a:pt x="1654812" y="478600"/>
                  </a:lnTo>
                  <a:lnTo>
                    <a:pt x="1653226" y="492256"/>
                  </a:lnTo>
                  <a:lnTo>
                    <a:pt x="1651323" y="506230"/>
                  </a:lnTo>
                  <a:lnTo>
                    <a:pt x="1649419" y="519886"/>
                  </a:lnTo>
                  <a:lnTo>
                    <a:pt x="1646882" y="533859"/>
                  </a:lnTo>
                  <a:lnTo>
                    <a:pt x="1644344" y="548151"/>
                  </a:lnTo>
                  <a:lnTo>
                    <a:pt x="1640854" y="561807"/>
                  </a:lnTo>
                  <a:lnTo>
                    <a:pt x="1637682" y="576098"/>
                  </a:lnTo>
                  <a:lnTo>
                    <a:pt x="1633875" y="590072"/>
                  </a:lnTo>
                  <a:lnTo>
                    <a:pt x="1630069" y="604046"/>
                  </a:lnTo>
                  <a:lnTo>
                    <a:pt x="1625945" y="618019"/>
                  </a:lnTo>
                  <a:lnTo>
                    <a:pt x="1621503" y="631993"/>
                  </a:lnTo>
                  <a:lnTo>
                    <a:pt x="1616745" y="645649"/>
                  </a:lnTo>
                  <a:lnTo>
                    <a:pt x="1611669" y="659623"/>
                  </a:lnTo>
                  <a:lnTo>
                    <a:pt x="1606276" y="673279"/>
                  </a:lnTo>
                  <a:lnTo>
                    <a:pt x="1600884" y="686935"/>
                  </a:lnTo>
                  <a:lnTo>
                    <a:pt x="1595174" y="700274"/>
                  </a:lnTo>
                  <a:lnTo>
                    <a:pt x="1589146" y="713930"/>
                  </a:lnTo>
                  <a:lnTo>
                    <a:pt x="1583119" y="726951"/>
                  </a:lnTo>
                  <a:lnTo>
                    <a:pt x="1576457" y="739972"/>
                  </a:lnTo>
                  <a:lnTo>
                    <a:pt x="1569478" y="752993"/>
                  </a:lnTo>
                  <a:lnTo>
                    <a:pt x="1562499" y="765696"/>
                  </a:lnTo>
                  <a:lnTo>
                    <a:pt x="1555837" y="778082"/>
                  </a:lnTo>
                  <a:lnTo>
                    <a:pt x="1547907" y="790468"/>
                  </a:lnTo>
                  <a:lnTo>
                    <a:pt x="1540293" y="802218"/>
                  </a:lnTo>
                  <a:lnTo>
                    <a:pt x="1532680" y="813969"/>
                  </a:lnTo>
                  <a:lnTo>
                    <a:pt x="1524749" y="825402"/>
                  </a:lnTo>
                  <a:lnTo>
                    <a:pt x="1516501" y="836835"/>
                  </a:lnTo>
                  <a:lnTo>
                    <a:pt x="1507936" y="847315"/>
                  </a:lnTo>
                  <a:lnTo>
                    <a:pt x="1507936" y="995945"/>
                  </a:lnTo>
                  <a:lnTo>
                    <a:pt x="1500640" y="1004837"/>
                  </a:lnTo>
                  <a:lnTo>
                    <a:pt x="1480020" y="1027386"/>
                  </a:lnTo>
                  <a:lnTo>
                    <a:pt x="1450518" y="1059144"/>
                  </a:lnTo>
                  <a:lnTo>
                    <a:pt x="1433387" y="1077247"/>
                  </a:lnTo>
                  <a:lnTo>
                    <a:pt x="1414988" y="1095984"/>
                  </a:lnTo>
                  <a:lnTo>
                    <a:pt x="1396272" y="1114087"/>
                  </a:lnTo>
                  <a:lnTo>
                    <a:pt x="1377555" y="1132506"/>
                  </a:lnTo>
                  <a:lnTo>
                    <a:pt x="1359156" y="1149021"/>
                  </a:lnTo>
                  <a:lnTo>
                    <a:pt x="1349956" y="1156643"/>
                  </a:lnTo>
                  <a:lnTo>
                    <a:pt x="1341074" y="1163947"/>
                  </a:lnTo>
                  <a:lnTo>
                    <a:pt x="1332826" y="1170934"/>
                  </a:lnTo>
                  <a:lnTo>
                    <a:pt x="1324895" y="1176968"/>
                  </a:lnTo>
                  <a:lnTo>
                    <a:pt x="1317282" y="1182367"/>
                  </a:lnTo>
                  <a:lnTo>
                    <a:pt x="1310303" y="1186813"/>
                  </a:lnTo>
                  <a:lnTo>
                    <a:pt x="1303641" y="1190307"/>
                  </a:lnTo>
                  <a:lnTo>
                    <a:pt x="1297614" y="1193165"/>
                  </a:lnTo>
                  <a:lnTo>
                    <a:pt x="1291904" y="1194753"/>
                  </a:lnTo>
                  <a:lnTo>
                    <a:pt x="1290000" y="1195071"/>
                  </a:lnTo>
                  <a:lnTo>
                    <a:pt x="1287780" y="1195388"/>
                  </a:lnTo>
                  <a:lnTo>
                    <a:pt x="1285242" y="1195071"/>
                  </a:lnTo>
                  <a:lnTo>
                    <a:pt x="1283021" y="1194753"/>
                  </a:lnTo>
                  <a:lnTo>
                    <a:pt x="1277628" y="1193165"/>
                  </a:lnTo>
                  <a:lnTo>
                    <a:pt x="1271601" y="1190307"/>
                  </a:lnTo>
                  <a:lnTo>
                    <a:pt x="1264622" y="1186813"/>
                  </a:lnTo>
                  <a:lnTo>
                    <a:pt x="1257960" y="1182367"/>
                  </a:lnTo>
                  <a:lnTo>
                    <a:pt x="1250030" y="1176968"/>
                  </a:lnTo>
                  <a:lnTo>
                    <a:pt x="1242099" y="1170934"/>
                  </a:lnTo>
                  <a:lnTo>
                    <a:pt x="1233851" y="1163947"/>
                  </a:lnTo>
                  <a:lnTo>
                    <a:pt x="1224969" y="1156643"/>
                  </a:lnTo>
                  <a:lnTo>
                    <a:pt x="1216086" y="1149021"/>
                  </a:lnTo>
                  <a:lnTo>
                    <a:pt x="1197687" y="1132506"/>
                  </a:lnTo>
                  <a:lnTo>
                    <a:pt x="1178653" y="1114087"/>
                  </a:lnTo>
                  <a:lnTo>
                    <a:pt x="1159937" y="1095984"/>
                  </a:lnTo>
                  <a:lnTo>
                    <a:pt x="1141538" y="1077247"/>
                  </a:lnTo>
                  <a:lnTo>
                    <a:pt x="1124407" y="1059144"/>
                  </a:lnTo>
                  <a:lnTo>
                    <a:pt x="1094905" y="1027386"/>
                  </a:lnTo>
                  <a:lnTo>
                    <a:pt x="1074603" y="1004837"/>
                  </a:lnTo>
                  <a:lnTo>
                    <a:pt x="1066989" y="995945"/>
                  </a:lnTo>
                  <a:lnTo>
                    <a:pt x="1066989" y="847315"/>
                  </a:lnTo>
                  <a:lnTo>
                    <a:pt x="1058741" y="836835"/>
                  </a:lnTo>
                  <a:lnTo>
                    <a:pt x="1050176" y="825402"/>
                  </a:lnTo>
                  <a:lnTo>
                    <a:pt x="1042245" y="813969"/>
                  </a:lnTo>
                  <a:lnTo>
                    <a:pt x="1034632" y="802218"/>
                  </a:lnTo>
                  <a:lnTo>
                    <a:pt x="1027018" y="790468"/>
                  </a:lnTo>
                  <a:lnTo>
                    <a:pt x="1019722" y="778082"/>
                  </a:lnTo>
                  <a:lnTo>
                    <a:pt x="1012426" y="765696"/>
                  </a:lnTo>
                  <a:lnTo>
                    <a:pt x="1005447" y="752993"/>
                  </a:lnTo>
                  <a:lnTo>
                    <a:pt x="998468" y="739972"/>
                  </a:lnTo>
                  <a:lnTo>
                    <a:pt x="992441" y="726951"/>
                  </a:lnTo>
                  <a:lnTo>
                    <a:pt x="985779" y="713930"/>
                  </a:lnTo>
                  <a:lnTo>
                    <a:pt x="980069" y="700274"/>
                  </a:lnTo>
                  <a:lnTo>
                    <a:pt x="974041" y="686935"/>
                  </a:lnTo>
                  <a:lnTo>
                    <a:pt x="968649" y="673279"/>
                  </a:lnTo>
                  <a:lnTo>
                    <a:pt x="963256" y="659623"/>
                  </a:lnTo>
                  <a:lnTo>
                    <a:pt x="958497" y="645649"/>
                  </a:lnTo>
                  <a:lnTo>
                    <a:pt x="953739" y="631993"/>
                  </a:lnTo>
                  <a:lnTo>
                    <a:pt x="948980" y="618019"/>
                  </a:lnTo>
                  <a:lnTo>
                    <a:pt x="944857" y="604046"/>
                  </a:lnTo>
                  <a:lnTo>
                    <a:pt x="941050" y="590072"/>
                  </a:lnTo>
                  <a:lnTo>
                    <a:pt x="937243" y="576098"/>
                  </a:lnTo>
                  <a:lnTo>
                    <a:pt x="934071" y="561807"/>
                  </a:lnTo>
                  <a:lnTo>
                    <a:pt x="930899" y="548151"/>
                  </a:lnTo>
                  <a:lnTo>
                    <a:pt x="928361" y="533859"/>
                  </a:lnTo>
                  <a:lnTo>
                    <a:pt x="925823" y="519886"/>
                  </a:lnTo>
                  <a:lnTo>
                    <a:pt x="923602" y="506230"/>
                  </a:lnTo>
                  <a:lnTo>
                    <a:pt x="921699" y="492256"/>
                  </a:lnTo>
                  <a:lnTo>
                    <a:pt x="920113" y="478600"/>
                  </a:lnTo>
                  <a:lnTo>
                    <a:pt x="919161" y="464944"/>
                  </a:lnTo>
                  <a:lnTo>
                    <a:pt x="918527" y="451287"/>
                  </a:lnTo>
                  <a:lnTo>
                    <a:pt x="917575" y="438266"/>
                  </a:lnTo>
                  <a:lnTo>
                    <a:pt x="917575" y="425245"/>
                  </a:lnTo>
                  <a:lnTo>
                    <a:pt x="917575" y="414130"/>
                  </a:lnTo>
                  <a:lnTo>
                    <a:pt x="918209" y="403332"/>
                  </a:lnTo>
                  <a:lnTo>
                    <a:pt x="918844" y="392217"/>
                  </a:lnTo>
                  <a:lnTo>
                    <a:pt x="919478" y="381419"/>
                  </a:lnTo>
                  <a:lnTo>
                    <a:pt x="920747" y="370939"/>
                  </a:lnTo>
                  <a:lnTo>
                    <a:pt x="921699" y="360141"/>
                  </a:lnTo>
                  <a:lnTo>
                    <a:pt x="923602" y="349660"/>
                  </a:lnTo>
                  <a:lnTo>
                    <a:pt x="924871" y="339498"/>
                  </a:lnTo>
                  <a:lnTo>
                    <a:pt x="927092" y="329017"/>
                  </a:lnTo>
                  <a:lnTo>
                    <a:pt x="929312" y="318855"/>
                  </a:lnTo>
                  <a:lnTo>
                    <a:pt x="931533" y="309010"/>
                  </a:lnTo>
                  <a:lnTo>
                    <a:pt x="934071" y="298529"/>
                  </a:lnTo>
                  <a:lnTo>
                    <a:pt x="936926" y="288684"/>
                  </a:lnTo>
                  <a:lnTo>
                    <a:pt x="939781" y="278839"/>
                  </a:lnTo>
                  <a:lnTo>
                    <a:pt x="943270" y="268994"/>
                  </a:lnTo>
                  <a:lnTo>
                    <a:pt x="946760" y="259784"/>
                  </a:lnTo>
                  <a:lnTo>
                    <a:pt x="950249" y="250256"/>
                  </a:lnTo>
                  <a:lnTo>
                    <a:pt x="954056" y="240729"/>
                  </a:lnTo>
                  <a:lnTo>
                    <a:pt x="958180" y="231519"/>
                  </a:lnTo>
                  <a:lnTo>
                    <a:pt x="961987" y="222627"/>
                  </a:lnTo>
                  <a:lnTo>
                    <a:pt x="966428" y="213417"/>
                  </a:lnTo>
                  <a:lnTo>
                    <a:pt x="971186" y="204524"/>
                  </a:lnTo>
                  <a:lnTo>
                    <a:pt x="975945" y="195949"/>
                  </a:lnTo>
                  <a:lnTo>
                    <a:pt x="980703" y="187375"/>
                  </a:lnTo>
                  <a:lnTo>
                    <a:pt x="985779" y="179118"/>
                  </a:lnTo>
                  <a:lnTo>
                    <a:pt x="991172" y="170860"/>
                  </a:lnTo>
                  <a:lnTo>
                    <a:pt x="996247" y="162603"/>
                  </a:lnTo>
                  <a:lnTo>
                    <a:pt x="1002275" y="154664"/>
                  </a:lnTo>
                  <a:lnTo>
                    <a:pt x="1007668" y="147041"/>
                  </a:lnTo>
                  <a:lnTo>
                    <a:pt x="1013695" y="139419"/>
                  </a:lnTo>
                  <a:lnTo>
                    <a:pt x="1019722" y="131797"/>
                  </a:lnTo>
                  <a:lnTo>
                    <a:pt x="1025750" y="124493"/>
                  </a:lnTo>
                  <a:lnTo>
                    <a:pt x="1032411" y="117506"/>
                  </a:lnTo>
                  <a:lnTo>
                    <a:pt x="1038439" y="110519"/>
                  </a:lnTo>
                  <a:lnTo>
                    <a:pt x="1045418" y="103532"/>
                  </a:lnTo>
                  <a:lnTo>
                    <a:pt x="1052079" y="97181"/>
                  </a:lnTo>
                  <a:lnTo>
                    <a:pt x="1059058" y="90829"/>
                  </a:lnTo>
                  <a:lnTo>
                    <a:pt x="1066355" y="84795"/>
                  </a:lnTo>
                  <a:lnTo>
                    <a:pt x="1073334" y="78443"/>
                  </a:lnTo>
                  <a:lnTo>
                    <a:pt x="1080947" y="72727"/>
                  </a:lnTo>
                  <a:lnTo>
                    <a:pt x="1088243" y="67328"/>
                  </a:lnTo>
                  <a:lnTo>
                    <a:pt x="1095857" y="61611"/>
                  </a:lnTo>
                  <a:lnTo>
                    <a:pt x="1103470" y="56212"/>
                  </a:lnTo>
                  <a:lnTo>
                    <a:pt x="1111084" y="51449"/>
                  </a:lnTo>
                  <a:lnTo>
                    <a:pt x="1119015" y="46367"/>
                  </a:lnTo>
                  <a:lnTo>
                    <a:pt x="1126945" y="41921"/>
                  </a:lnTo>
                  <a:lnTo>
                    <a:pt x="1135193" y="37792"/>
                  </a:lnTo>
                  <a:lnTo>
                    <a:pt x="1143441" y="33664"/>
                  </a:lnTo>
                  <a:lnTo>
                    <a:pt x="1152006" y="29535"/>
                  </a:lnTo>
                  <a:lnTo>
                    <a:pt x="1160254" y="26042"/>
                  </a:lnTo>
                  <a:lnTo>
                    <a:pt x="1168819" y="22231"/>
                  </a:lnTo>
                  <a:lnTo>
                    <a:pt x="1177384" y="19055"/>
                  </a:lnTo>
                  <a:lnTo>
                    <a:pt x="1185950" y="16197"/>
                  </a:lnTo>
                  <a:lnTo>
                    <a:pt x="1195149" y="13656"/>
                  </a:lnTo>
                  <a:lnTo>
                    <a:pt x="1204032" y="11115"/>
                  </a:lnTo>
                  <a:lnTo>
                    <a:pt x="1212914" y="8892"/>
                  </a:lnTo>
                  <a:lnTo>
                    <a:pt x="1222114" y="6669"/>
                  </a:lnTo>
                  <a:lnTo>
                    <a:pt x="1231313" y="4764"/>
                  </a:lnTo>
                  <a:lnTo>
                    <a:pt x="1240195" y="3493"/>
                  </a:lnTo>
                  <a:lnTo>
                    <a:pt x="1249712" y="2223"/>
                  </a:lnTo>
                  <a:lnTo>
                    <a:pt x="1258912" y="1270"/>
                  </a:lnTo>
                  <a:lnTo>
                    <a:pt x="1268429" y="635"/>
                  </a:lnTo>
                  <a:lnTo>
                    <a:pt x="12779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9AD35E9-8A53-E552-1FDE-14B52FB3D3A0}"/>
              </a:ext>
            </a:extLst>
          </p:cNvPr>
          <p:cNvGrpSpPr/>
          <p:nvPr/>
        </p:nvGrpSpPr>
        <p:grpSpPr>
          <a:xfrm>
            <a:off x="1030061" y="3600034"/>
            <a:ext cx="1376680" cy="1391285"/>
            <a:chOff x="7350" y="6229"/>
            <a:chExt cx="1900" cy="1920"/>
          </a:xfrm>
        </p:grpSpPr>
        <p:sp>
          <p:nvSpPr>
            <p:cNvPr id="7" name="对角圆角矩形 23">
              <a:extLst>
                <a:ext uri="{FF2B5EF4-FFF2-40B4-BE49-F238E27FC236}">
                  <a16:creationId xmlns:a16="http://schemas.microsoft.com/office/drawing/2014/main" id="{A2E509EF-B357-1FD0-779E-0B1A0B9E7F64}"/>
                </a:ext>
              </a:extLst>
            </p:cNvPr>
            <p:cNvSpPr/>
            <p:nvPr/>
          </p:nvSpPr>
          <p:spPr>
            <a:xfrm>
              <a:off x="7350" y="6229"/>
              <a:ext cx="1900" cy="1920"/>
            </a:xfrm>
            <a:prstGeom prst="round2DiagRect">
              <a:avLst/>
            </a:prstGeom>
            <a:solidFill>
              <a:srgbClr val="007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奖章">
              <a:extLst>
                <a:ext uri="{FF2B5EF4-FFF2-40B4-BE49-F238E27FC236}">
                  <a16:creationId xmlns:a16="http://schemas.microsoft.com/office/drawing/2014/main" id="{68E0119B-7822-FED1-C687-6EB5F0C3AE33}"/>
                </a:ext>
              </a:extLst>
            </p:cNvPr>
            <p:cNvSpPr/>
            <p:nvPr/>
          </p:nvSpPr>
          <p:spPr bwMode="auto">
            <a:xfrm>
              <a:off x="7944" y="6779"/>
              <a:ext cx="652" cy="820"/>
            </a:xfrm>
            <a:custGeom>
              <a:avLst/>
              <a:gdLst>
                <a:gd name="T0" fmla="*/ 2147483646 w 4116"/>
                <a:gd name="T1" fmla="*/ 2147483646 h 5239"/>
                <a:gd name="T2" fmla="*/ 2147483646 w 4116"/>
                <a:gd name="T3" fmla="*/ 2147483646 h 5239"/>
                <a:gd name="T4" fmla="*/ 2147483646 w 4116"/>
                <a:gd name="T5" fmla="*/ 2147483646 h 5239"/>
                <a:gd name="T6" fmla="*/ 2147483646 w 4116"/>
                <a:gd name="T7" fmla="*/ 2147483646 h 5239"/>
                <a:gd name="T8" fmla="*/ 2147483646 w 4116"/>
                <a:gd name="T9" fmla="*/ 2147483646 h 5239"/>
                <a:gd name="T10" fmla="*/ 2147483646 w 4116"/>
                <a:gd name="T11" fmla="*/ 2147483646 h 5239"/>
                <a:gd name="T12" fmla="*/ 2147483646 w 4116"/>
                <a:gd name="T13" fmla="*/ 2147483646 h 5239"/>
                <a:gd name="T14" fmla="*/ 2147483646 w 4116"/>
                <a:gd name="T15" fmla="*/ 2147483646 h 5239"/>
                <a:gd name="T16" fmla="*/ 2147483646 w 4116"/>
                <a:gd name="T17" fmla="*/ 2147483646 h 5239"/>
                <a:gd name="T18" fmla="*/ 2147483646 w 4116"/>
                <a:gd name="T19" fmla="*/ 2147483646 h 5239"/>
                <a:gd name="T20" fmla="*/ 2147483646 w 4116"/>
                <a:gd name="T21" fmla="*/ 2147483646 h 5239"/>
                <a:gd name="T22" fmla="*/ 2147483646 w 4116"/>
                <a:gd name="T23" fmla="*/ 2147483646 h 5239"/>
                <a:gd name="T24" fmla="*/ 2147483646 w 4116"/>
                <a:gd name="T25" fmla="*/ 2147483646 h 5239"/>
                <a:gd name="T26" fmla="*/ 2147483646 w 4116"/>
                <a:gd name="T27" fmla="*/ 2147483646 h 5239"/>
                <a:gd name="T28" fmla="*/ 2147483646 w 4116"/>
                <a:gd name="T29" fmla="*/ 2147483646 h 5239"/>
                <a:gd name="T30" fmla="*/ 2147483646 w 4116"/>
                <a:gd name="T31" fmla="*/ 2147483646 h 5239"/>
                <a:gd name="T32" fmla="*/ 2147483646 w 4116"/>
                <a:gd name="T33" fmla="*/ 2147483646 h 5239"/>
                <a:gd name="T34" fmla="*/ 2147483646 w 4116"/>
                <a:gd name="T35" fmla="*/ 2147483646 h 5239"/>
                <a:gd name="T36" fmla="*/ 2147483646 w 4116"/>
                <a:gd name="T37" fmla="*/ 2147483646 h 5239"/>
                <a:gd name="T38" fmla="*/ 2147483646 w 4116"/>
                <a:gd name="T39" fmla="*/ 2147483646 h 5239"/>
                <a:gd name="T40" fmla="*/ 2147483646 w 4116"/>
                <a:gd name="T41" fmla="*/ 2147483646 h 5239"/>
                <a:gd name="T42" fmla="*/ 2147483646 w 4116"/>
                <a:gd name="T43" fmla="*/ 2147483646 h 5239"/>
                <a:gd name="T44" fmla="*/ 2147483646 w 4116"/>
                <a:gd name="T45" fmla="*/ 2147483646 h 5239"/>
                <a:gd name="T46" fmla="*/ 2147483646 w 4116"/>
                <a:gd name="T47" fmla="*/ 2147483646 h 5239"/>
                <a:gd name="T48" fmla="*/ 2147483646 w 4116"/>
                <a:gd name="T49" fmla="*/ 2147483646 h 5239"/>
                <a:gd name="T50" fmla="*/ 2147483646 w 4116"/>
                <a:gd name="T51" fmla="*/ 2147483646 h 5239"/>
                <a:gd name="T52" fmla="*/ 2147483646 w 4116"/>
                <a:gd name="T53" fmla="*/ 2147483646 h 5239"/>
                <a:gd name="T54" fmla="*/ 2147483646 w 4116"/>
                <a:gd name="T55" fmla="*/ 2147483646 h 5239"/>
                <a:gd name="T56" fmla="*/ 2147483646 w 4116"/>
                <a:gd name="T57" fmla="*/ 2147483646 h 5239"/>
                <a:gd name="T58" fmla="*/ 2147483646 w 4116"/>
                <a:gd name="T59" fmla="*/ 2147483646 h 5239"/>
                <a:gd name="T60" fmla="*/ 2147483646 w 4116"/>
                <a:gd name="T61" fmla="*/ 2147483646 h 5239"/>
                <a:gd name="T62" fmla="*/ 2147483646 w 4116"/>
                <a:gd name="T63" fmla="*/ 2147483646 h 5239"/>
                <a:gd name="T64" fmla="*/ 2147483646 w 4116"/>
                <a:gd name="T65" fmla="*/ 2147483646 h 5239"/>
                <a:gd name="T66" fmla="*/ 2147483646 w 4116"/>
                <a:gd name="T67" fmla="*/ 2147483646 h 5239"/>
                <a:gd name="T68" fmla="*/ 2147483646 w 4116"/>
                <a:gd name="T69" fmla="*/ 2147483646 h 5239"/>
                <a:gd name="T70" fmla="*/ 2147483646 w 4116"/>
                <a:gd name="T71" fmla="*/ 2147483646 h 5239"/>
                <a:gd name="T72" fmla="*/ 2147483646 w 4116"/>
                <a:gd name="T73" fmla="*/ 2147483646 h 5239"/>
                <a:gd name="T74" fmla="*/ 2147483646 w 4116"/>
                <a:gd name="T75" fmla="*/ 2147483646 h 5239"/>
                <a:gd name="T76" fmla="*/ 2147483646 w 4116"/>
                <a:gd name="T77" fmla="*/ 2147483646 h 5239"/>
                <a:gd name="T78" fmla="*/ 2147483646 w 4116"/>
                <a:gd name="T79" fmla="*/ 2147483646 h 5239"/>
                <a:gd name="T80" fmla="*/ 2147483646 w 4116"/>
                <a:gd name="T81" fmla="*/ 2147483646 h 5239"/>
                <a:gd name="T82" fmla="*/ 2147483646 w 4116"/>
                <a:gd name="T83" fmla="*/ 2147483646 h 5239"/>
                <a:gd name="T84" fmla="*/ 2147483646 w 4116"/>
                <a:gd name="T85" fmla="*/ 2147483646 h 5239"/>
                <a:gd name="T86" fmla="*/ 2147483646 w 4116"/>
                <a:gd name="T87" fmla="*/ 2147483646 h 5239"/>
                <a:gd name="T88" fmla="*/ 2147483646 w 4116"/>
                <a:gd name="T89" fmla="*/ 2147483646 h 5239"/>
                <a:gd name="T90" fmla="*/ 2147483646 w 4116"/>
                <a:gd name="T91" fmla="*/ 2147483646 h 5239"/>
                <a:gd name="T92" fmla="*/ 0 w 4116"/>
                <a:gd name="T93" fmla="*/ 2147483646 h 5239"/>
                <a:gd name="T94" fmla="*/ 2147483646 w 4116"/>
                <a:gd name="T95" fmla="*/ 2147483646 h 5239"/>
                <a:gd name="T96" fmla="*/ 2147483646 w 4116"/>
                <a:gd name="T97" fmla="*/ 2147483646 h 5239"/>
                <a:gd name="T98" fmla="*/ 2147483646 w 4116"/>
                <a:gd name="T99" fmla="*/ 2147483646 h 5239"/>
                <a:gd name="T100" fmla="*/ 2147483646 w 4116"/>
                <a:gd name="T101" fmla="*/ 2147483646 h 5239"/>
                <a:gd name="T102" fmla="*/ 2147483646 w 4116"/>
                <a:gd name="T103" fmla="*/ 2147483646 h 5239"/>
                <a:gd name="T104" fmla="*/ 2147483646 w 4116"/>
                <a:gd name="T105" fmla="*/ 2147483646 h 5239"/>
                <a:gd name="T106" fmla="*/ 2147483646 w 4116"/>
                <a:gd name="T107" fmla="*/ 2147483646 h 5239"/>
                <a:gd name="T108" fmla="*/ 2147483646 w 4116"/>
                <a:gd name="T109" fmla="*/ 2147483646 h 5239"/>
                <a:gd name="T110" fmla="*/ 2147483646 w 4116"/>
                <a:gd name="T111" fmla="*/ 2147483646 h 5239"/>
                <a:gd name="T112" fmla="*/ 2147483646 w 4116"/>
                <a:gd name="T113" fmla="*/ 2147483646 h 5239"/>
                <a:gd name="T114" fmla="*/ 2147483646 w 4116"/>
                <a:gd name="T115" fmla="*/ 2147483646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7B3B5A4-D78A-A4DA-5B08-E93357FC3059}"/>
              </a:ext>
            </a:extLst>
          </p:cNvPr>
          <p:cNvGrpSpPr/>
          <p:nvPr/>
        </p:nvGrpSpPr>
        <p:grpSpPr>
          <a:xfrm>
            <a:off x="2604408" y="2296514"/>
            <a:ext cx="2878137" cy="874133"/>
            <a:chOff x="461287" y="1788968"/>
            <a:chExt cx="2878137" cy="87413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ADCADD7-F37A-45AE-D38D-12C3FD1029CB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C7A2904-201E-23C9-3F9D-686AFE9E6208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B945C6A-9004-9ABE-8340-96A5F9A92C57}"/>
              </a:ext>
            </a:extLst>
          </p:cNvPr>
          <p:cNvGrpSpPr/>
          <p:nvPr/>
        </p:nvGrpSpPr>
        <p:grpSpPr>
          <a:xfrm>
            <a:off x="2604408" y="4117186"/>
            <a:ext cx="2878137" cy="874133"/>
            <a:chOff x="461287" y="1788968"/>
            <a:chExt cx="2878137" cy="87413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226498F-98B7-525F-05F4-E060EFA00D70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C52722C-1F18-A683-0C91-ECAC4F90DEB4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对角圆角矩形 2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5D5499A-B4DB-45CD-40F8-BCE800E930F0}"/>
              </a:ext>
            </a:extLst>
          </p:cNvPr>
          <p:cNvSpPr/>
          <p:nvPr/>
        </p:nvSpPr>
        <p:spPr>
          <a:xfrm rot="5400000">
            <a:off x="7512047" y="-403726"/>
            <a:ext cx="4749850" cy="7581945"/>
          </a:xfrm>
          <a:prstGeom prst="round2DiagRect">
            <a:avLst/>
          </a:prstGeom>
          <a:blipFill dpi="0" rotWithShape="0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0967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7EAF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十角星 5">
            <a:extLst>
              <a:ext uri="{FF2B5EF4-FFF2-40B4-BE49-F238E27FC236}">
                <a16:creationId xmlns:a16="http://schemas.microsoft.com/office/drawing/2014/main" id="{0EEE4481-BBCD-BC83-0BDC-99D0B2D565E5}"/>
              </a:ext>
            </a:extLst>
          </p:cNvPr>
          <p:cNvSpPr/>
          <p:nvPr/>
        </p:nvSpPr>
        <p:spPr>
          <a:xfrm>
            <a:off x="1473200" y="1522730"/>
            <a:ext cx="1916430" cy="1916430"/>
          </a:xfrm>
          <a:prstGeom prst="star10">
            <a:avLst>
              <a:gd name="adj" fmla="val 44390"/>
              <a:gd name="hf" fmla="val 105146"/>
            </a:avLst>
          </a:prstGeom>
          <a:solidFill>
            <a:srgbClr val="D8E9D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十角星 7">
            <a:extLst>
              <a:ext uri="{FF2B5EF4-FFF2-40B4-BE49-F238E27FC236}">
                <a16:creationId xmlns:a16="http://schemas.microsoft.com/office/drawing/2014/main" id="{7C0D6923-13E1-2D0D-5045-79AB1A81E16A}"/>
              </a:ext>
            </a:extLst>
          </p:cNvPr>
          <p:cNvSpPr/>
          <p:nvPr/>
        </p:nvSpPr>
        <p:spPr>
          <a:xfrm>
            <a:off x="3923030" y="1512570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007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十角星 6">
            <a:extLst>
              <a:ext uri="{FF2B5EF4-FFF2-40B4-BE49-F238E27FC236}">
                <a16:creationId xmlns:a16="http://schemas.microsoft.com/office/drawing/2014/main" id="{8D2DB80A-B04F-AA0C-491A-B1C8FEB7A778}"/>
              </a:ext>
            </a:extLst>
          </p:cNvPr>
          <p:cNvSpPr/>
          <p:nvPr/>
        </p:nvSpPr>
        <p:spPr>
          <a:xfrm>
            <a:off x="6315075" y="1522730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7EAF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十角星 8">
            <a:extLst>
              <a:ext uri="{FF2B5EF4-FFF2-40B4-BE49-F238E27FC236}">
                <a16:creationId xmlns:a16="http://schemas.microsoft.com/office/drawing/2014/main" id="{579681BB-CC03-4BE5-2070-C94D98293B36}"/>
              </a:ext>
            </a:extLst>
          </p:cNvPr>
          <p:cNvSpPr/>
          <p:nvPr/>
        </p:nvSpPr>
        <p:spPr>
          <a:xfrm>
            <a:off x="8716645" y="1522730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96A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Freeform 51">
            <a:extLst>
              <a:ext uri="{FF2B5EF4-FFF2-40B4-BE49-F238E27FC236}">
                <a16:creationId xmlns:a16="http://schemas.microsoft.com/office/drawing/2014/main" id="{DCAEDE64-ADA8-1602-892F-54FC95E5DD27}"/>
              </a:ext>
            </a:extLst>
          </p:cNvPr>
          <p:cNvSpPr>
            <a:spLocks noEditPoints="1"/>
          </p:cNvSpPr>
          <p:nvPr/>
        </p:nvSpPr>
        <p:spPr bwMode="auto">
          <a:xfrm>
            <a:off x="2072640" y="2115185"/>
            <a:ext cx="726440" cy="761365"/>
          </a:xfrm>
          <a:custGeom>
            <a:avLst/>
            <a:gdLst>
              <a:gd name="T0" fmla="*/ 118 w 121"/>
              <a:gd name="T1" fmla="*/ 39 h 121"/>
              <a:gd name="T2" fmla="*/ 65 w 121"/>
              <a:gd name="T3" fmla="*/ 1 h 121"/>
              <a:gd name="T4" fmla="*/ 60 w 121"/>
              <a:gd name="T5" fmla="*/ 0 h 121"/>
              <a:gd name="T6" fmla="*/ 56 w 121"/>
              <a:gd name="T7" fmla="*/ 1 h 121"/>
              <a:gd name="T8" fmla="*/ 3 w 121"/>
              <a:gd name="T9" fmla="*/ 39 h 121"/>
              <a:gd name="T10" fmla="*/ 0 w 121"/>
              <a:gd name="T11" fmla="*/ 45 h 121"/>
              <a:gd name="T12" fmla="*/ 0 w 121"/>
              <a:gd name="T13" fmla="*/ 102 h 121"/>
              <a:gd name="T14" fmla="*/ 19 w 121"/>
              <a:gd name="T15" fmla="*/ 121 h 121"/>
              <a:gd name="T16" fmla="*/ 102 w 121"/>
              <a:gd name="T17" fmla="*/ 121 h 121"/>
              <a:gd name="T18" fmla="*/ 121 w 121"/>
              <a:gd name="T19" fmla="*/ 102 h 121"/>
              <a:gd name="T20" fmla="*/ 121 w 121"/>
              <a:gd name="T21" fmla="*/ 45 h 121"/>
              <a:gd name="T22" fmla="*/ 118 w 121"/>
              <a:gd name="T23" fmla="*/ 39 h 121"/>
              <a:gd name="T24" fmla="*/ 66 w 121"/>
              <a:gd name="T25" fmla="*/ 98 h 121"/>
              <a:gd name="T26" fmla="*/ 54 w 121"/>
              <a:gd name="T27" fmla="*/ 98 h 121"/>
              <a:gd name="T28" fmla="*/ 54 w 121"/>
              <a:gd name="T29" fmla="*/ 86 h 121"/>
              <a:gd name="T30" fmla="*/ 66 w 121"/>
              <a:gd name="T31" fmla="*/ 86 h 121"/>
              <a:gd name="T32" fmla="*/ 66 w 121"/>
              <a:gd name="T33" fmla="*/ 98 h 121"/>
              <a:gd name="T34" fmla="*/ 83 w 121"/>
              <a:gd name="T35" fmla="*/ 82 h 121"/>
              <a:gd name="T36" fmla="*/ 75 w 121"/>
              <a:gd name="T37" fmla="*/ 82 h 121"/>
              <a:gd name="T38" fmla="*/ 46 w 121"/>
              <a:gd name="T39" fmla="*/ 82 h 121"/>
              <a:gd name="T40" fmla="*/ 38 w 121"/>
              <a:gd name="T41" fmla="*/ 82 h 121"/>
              <a:gd name="T42" fmla="*/ 38 w 121"/>
              <a:gd name="T43" fmla="*/ 74 h 121"/>
              <a:gd name="T44" fmla="*/ 38 w 121"/>
              <a:gd name="T45" fmla="*/ 74 h 121"/>
              <a:gd name="T46" fmla="*/ 60 w 121"/>
              <a:gd name="T47" fmla="*/ 65 h 121"/>
              <a:gd name="T48" fmla="*/ 83 w 121"/>
              <a:gd name="T49" fmla="*/ 74 h 121"/>
              <a:gd name="T50" fmla="*/ 85 w 121"/>
              <a:gd name="T51" fmla="*/ 78 h 121"/>
              <a:gd name="T52" fmla="*/ 83 w 121"/>
              <a:gd name="T53" fmla="*/ 82 h 121"/>
              <a:gd name="T54" fmla="*/ 97 w 121"/>
              <a:gd name="T55" fmla="*/ 68 h 121"/>
              <a:gd name="T56" fmla="*/ 89 w 121"/>
              <a:gd name="T57" fmla="*/ 68 h 121"/>
              <a:gd name="T58" fmla="*/ 60 w 121"/>
              <a:gd name="T59" fmla="*/ 57 h 121"/>
              <a:gd name="T60" fmla="*/ 32 w 121"/>
              <a:gd name="T61" fmla="*/ 68 h 121"/>
              <a:gd name="T62" fmla="*/ 24 w 121"/>
              <a:gd name="T63" fmla="*/ 68 h 121"/>
              <a:gd name="T64" fmla="*/ 24 w 121"/>
              <a:gd name="T65" fmla="*/ 60 h 121"/>
              <a:gd name="T66" fmla="*/ 24 w 121"/>
              <a:gd name="T67" fmla="*/ 60 h 121"/>
              <a:gd name="T68" fmla="*/ 60 w 121"/>
              <a:gd name="T69" fmla="*/ 45 h 121"/>
              <a:gd name="T70" fmla="*/ 97 w 121"/>
              <a:gd name="T71" fmla="*/ 60 h 121"/>
              <a:gd name="T72" fmla="*/ 98 w 121"/>
              <a:gd name="T73" fmla="*/ 64 h 121"/>
              <a:gd name="T74" fmla="*/ 97 w 121"/>
              <a:gd name="T75" fmla="*/ 6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21">
                <a:moveTo>
                  <a:pt x="118" y="39"/>
                </a:moveTo>
                <a:cubicBezTo>
                  <a:pt x="65" y="1"/>
                  <a:pt x="65" y="1"/>
                  <a:pt x="65" y="1"/>
                </a:cubicBezTo>
                <a:cubicBezTo>
                  <a:pt x="63" y="0"/>
                  <a:pt x="62" y="0"/>
                  <a:pt x="60" y="0"/>
                </a:cubicBezTo>
                <a:cubicBezTo>
                  <a:pt x="59" y="0"/>
                  <a:pt x="57" y="0"/>
                  <a:pt x="56" y="1"/>
                </a:cubicBezTo>
                <a:cubicBezTo>
                  <a:pt x="3" y="39"/>
                  <a:pt x="3" y="39"/>
                  <a:pt x="3" y="39"/>
                </a:cubicBezTo>
                <a:cubicBezTo>
                  <a:pt x="1" y="40"/>
                  <a:pt x="0" y="43"/>
                  <a:pt x="0" y="45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2"/>
                  <a:pt x="8" y="121"/>
                  <a:pt x="19" y="121"/>
                </a:cubicBezTo>
                <a:cubicBezTo>
                  <a:pt x="102" y="121"/>
                  <a:pt x="102" y="121"/>
                  <a:pt x="102" y="121"/>
                </a:cubicBezTo>
                <a:cubicBezTo>
                  <a:pt x="112" y="121"/>
                  <a:pt x="121" y="112"/>
                  <a:pt x="121" y="102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1" y="43"/>
                  <a:pt x="120" y="40"/>
                  <a:pt x="118" y="39"/>
                </a:cubicBezTo>
                <a:close/>
                <a:moveTo>
                  <a:pt x="66" y="98"/>
                </a:moveTo>
                <a:cubicBezTo>
                  <a:pt x="63" y="101"/>
                  <a:pt x="58" y="101"/>
                  <a:pt x="54" y="98"/>
                </a:cubicBezTo>
                <a:cubicBezTo>
                  <a:pt x="51" y="95"/>
                  <a:pt x="51" y="89"/>
                  <a:pt x="54" y="86"/>
                </a:cubicBezTo>
                <a:cubicBezTo>
                  <a:pt x="58" y="82"/>
                  <a:pt x="63" y="82"/>
                  <a:pt x="66" y="86"/>
                </a:cubicBezTo>
                <a:cubicBezTo>
                  <a:pt x="70" y="89"/>
                  <a:pt x="70" y="95"/>
                  <a:pt x="66" y="98"/>
                </a:cubicBezTo>
                <a:close/>
                <a:moveTo>
                  <a:pt x="83" y="82"/>
                </a:moveTo>
                <a:cubicBezTo>
                  <a:pt x="81" y="84"/>
                  <a:pt x="77" y="84"/>
                  <a:pt x="75" y="82"/>
                </a:cubicBezTo>
                <a:cubicBezTo>
                  <a:pt x="67" y="74"/>
                  <a:pt x="54" y="74"/>
                  <a:pt x="46" y="82"/>
                </a:cubicBezTo>
                <a:cubicBezTo>
                  <a:pt x="43" y="84"/>
                  <a:pt x="40" y="84"/>
                  <a:pt x="38" y="82"/>
                </a:cubicBezTo>
                <a:cubicBezTo>
                  <a:pt x="35" y="79"/>
                  <a:pt x="35" y="76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44" y="68"/>
                  <a:pt x="52" y="64"/>
                  <a:pt x="60" y="65"/>
                </a:cubicBezTo>
                <a:cubicBezTo>
                  <a:pt x="69" y="65"/>
                  <a:pt x="77" y="68"/>
                  <a:pt x="83" y="74"/>
                </a:cubicBezTo>
                <a:cubicBezTo>
                  <a:pt x="84" y="75"/>
                  <a:pt x="85" y="76"/>
                  <a:pt x="85" y="78"/>
                </a:cubicBezTo>
                <a:cubicBezTo>
                  <a:pt x="85" y="79"/>
                  <a:pt x="84" y="81"/>
                  <a:pt x="83" y="82"/>
                </a:cubicBezTo>
                <a:close/>
                <a:moveTo>
                  <a:pt x="97" y="68"/>
                </a:moveTo>
                <a:cubicBezTo>
                  <a:pt x="94" y="70"/>
                  <a:pt x="91" y="70"/>
                  <a:pt x="89" y="68"/>
                </a:cubicBezTo>
                <a:cubicBezTo>
                  <a:pt x="81" y="61"/>
                  <a:pt x="71" y="57"/>
                  <a:pt x="60" y="57"/>
                </a:cubicBezTo>
                <a:cubicBezTo>
                  <a:pt x="50" y="57"/>
                  <a:pt x="40" y="61"/>
                  <a:pt x="32" y="68"/>
                </a:cubicBezTo>
                <a:cubicBezTo>
                  <a:pt x="30" y="70"/>
                  <a:pt x="26" y="70"/>
                  <a:pt x="24" y="68"/>
                </a:cubicBezTo>
                <a:cubicBezTo>
                  <a:pt x="22" y="66"/>
                  <a:pt x="22" y="62"/>
                  <a:pt x="24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34" y="51"/>
                  <a:pt x="47" y="45"/>
                  <a:pt x="60" y="45"/>
                </a:cubicBezTo>
                <a:cubicBezTo>
                  <a:pt x="74" y="45"/>
                  <a:pt x="87" y="51"/>
                  <a:pt x="97" y="60"/>
                </a:cubicBezTo>
                <a:cubicBezTo>
                  <a:pt x="98" y="61"/>
                  <a:pt x="98" y="63"/>
                  <a:pt x="98" y="64"/>
                </a:cubicBezTo>
                <a:cubicBezTo>
                  <a:pt x="98" y="66"/>
                  <a:pt x="98" y="67"/>
                  <a:pt x="97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Freeform 54">
            <a:extLst>
              <a:ext uri="{FF2B5EF4-FFF2-40B4-BE49-F238E27FC236}">
                <a16:creationId xmlns:a16="http://schemas.microsoft.com/office/drawing/2014/main" id="{7AFFE66D-192D-886D-38B5-D96D0E6D6B70}"/>
              </a:ext>
            </a:extLst>
          </p:cNvPr>
          <p:cNvSpPr>
            <a:spLocks noEditPoints="1"/>
          </p:cNvSpPr>
          <p:nvPr/>
        </p:nvSpPr>
        <p:spPr bwMode="auto">
          <a:xfrm>
            <a:off x="4530725" y="2164715"/>
            <a:ext cx="789940" cy="643890"/>
          </a:xfrm>
          <a:custGeom>
            <a:avLst/>
            <a:gdLst>
              <a:gd name="T0" fmla="*/ 30 w 114"/>
              <a:gd name="T1" fmla="*/ 86 h 93"/>
              <a:gd name="T2" fmla="*/ 7 w 114"/>
              <a:gd name="T3" fmla="*/ 86 h 93"/>
              <a:gd name="T4" fmla="*/ 7 w 114"/>
              <a:gd name="T5" fmla="*/ 15 h 93"/>
              <a:gd name="T6" fmla="*/ 107 w 114"/>
              <a:gd name="T7" fmla="*/ 15 h 93"/>
              <a:gd name="T8" fmla="*/ 107 w 114"/>
              <a:gd name="T9" fmla="*/ 83 h 93"/>
              <a:gd name="T10" fmla="*/ 114 w 114"/>
              <a:gd name="T11" fmla="*/ 89 h 93"/>
              <a:gd name="T12" fmla="*/ 114 w 114"/>
              <a:gd name="T13" fmla="*/ 87 h 93"/>
              <a:gd name="T14" fmla="*/ 114 w 114"/>
              <a:gd name="T15" fmla="*/ 7 h 93"/>
              <a:gd name="T16" fmla="*/ 108 w 114"/>
              <a:gd name="T17" fmla="*/ 0 h 93"/>
              <a:gd name="T18" fmla="*/ 6 w 114"/>
              <a:gd name="T19" fmla="*/ 0 h 93"/>
              <a:gd name="T20" fmla="*/ 0 w 114"/>
              <a:gd name="T21" fmla="*/ 7 h 93"/>
              <a:gd name="T22" fmla="*/ 0 w 114"/>
              <a:gd name="T23" fmla="*/ 87 h 93"/>
              <a:gd name="T24" fmla="*/ 6 w 114"/>
              <a:gd name="T25" fmla="*/ 93 h 93"/>
              <a:gd name="T26" fmla="*/ 38 w 114"/>
              <a:gd name="T27" fmla="*/ 93 h 93"/>
              <a:gd name="T28" fmla="*/ 30 w 114"/>
              <a:gd name="T29" fmla="*/ 86 h 93"/>
              <a:gd name="T30" fmla="*/ 79 w 114"/>
              <a:gd name="T31" fmla="*/ 5 h 93"/>
              <a:gd name="T32" fmla="*/ 107 w 114"/>
              <a:gd name="T33" fmla="*/ 5 h 93"/>
              <a:gd name="T34" fmla="*/ 107 w 114"/>
              <a:gd name="T35" fmla="*/ 10 h 93"/>
              <a:gd name="T36" fmla="*/ 79 w 114"/>
              <a:gd name="T37" fmla="*/ 10 h 93"/>
              <a:gd name="T38" fmla="*/ 79 w 114"/>
              <a:gd name="T39" fmla="*/ 5 h 93"/>
              <a:gd name="T40" fmla="*/ 7 w 114"/>
              <a:gd name="T41" fmla="*/ 5 h 93"/>
              <a:gd name="T42" fmla="*/ 13 w 114"/>
              <a:gd name="T43" fmla="*/ 5 h 93"/>
              <a:gd name="T44" fmla="*/ 13 w 114"/>
              <a:gd name="T45" fmla="*/ 10 h 93"/>
              <a:gd name="T46" fmla="*/ 7 w 114"/>
              <a:gd name="T47" fmla="*/ 10 h 93"/>
              <a:gd name="T48" fmla="*/ 7 w 114"/>
              <a:gd name="T49" fmla="*/ 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4" h="93">
                <a:moveTo>
                  <a:pt x="30" y="86"/>
                </a:moveTo>
                <a:cubicBezTo>
                  <a:pt x="7" y="86"/>
                  <a:pt x="7" y="86"/>
                  <a:pt x="7" y="86"/>
                </a:cubicBezTo>
                <a:cubicBezTo>
                  <a:pt x="7" y="15"/>
                  <a:pt x="7" y="15"/>
                  <a:pt x="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14" y="89"/>
                  <a:pt x="114" y="89"/>
                  <a:pt x="114" y="89"/>
                </a:cubicBezTo>
                <a:cubicBezTo>
                  <a:pt x="114" y="89"/>
                  <a:pt x="114" y="88"/>
                  <a:pt x="114" y="87"/>
                </a:cubicBezTo>
                <a:cubicBezTo>
                  <a:pt x="114" y="7"/>
                  <a:pt x="114" y="7"/>
                  <a:pt x="114" y="7"/>
                </a:cubicBezTo>
                <a:cubicBezTo>
                  <a:pt x="114" y="3"/>
                  <a:pt x="111" y="0"/>
                  <a:pt x="10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1"/>
                  <a:pt x="3" y="93"/>
                  <a:pt x="6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5" y="91"/>
                  <a:pt x="33" y="89"/>
                  <a:pt x="30" y="86"/>
                </a:cubicBezTo>
                <a:close/>
                <a:moveTo>
                  <a:pt x="79" y="5"/>
                </a:moveTo>
                <a:cubicBezTo>
                  <a:pt x="107" y="5"/>
                  <a:pt x="107" y="5"/>
                  <a:pt x="107" y="5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79" y="10"/>
                  <a:pt x="79" y="10"/>
                  <a:pt x="79" y="10"/>
                </a:cubicBezTo>
                <a:lnTo>
                  <a:pt x="79" y="5"/>
                </a:lnTo>
                <a:close/>
                <a:moveTo>
                  <a:pt x="7" y="5"/>
                </a:moveTo>
                <a:cubicBezTo>
                  <a:pt x="13" y="5"/>
                  <a:pt x="13" y="5"/>
                  <a:pt x="13" y="5"/>
                </a:cubicBezTo>
                <a:cubicBezTo>
                  <a:pt x="13" y="10"/>
                  <a:pt x="13" y="10"/>
                  <a:pt x="13" y="10"/>
                </a:cubicBezTo>
                <a:cubicBezTo>
                  <a:pt x="7" y="10"/>
                  <a:pt x="7" y="10"/>
                  <a:pt x="7" y="10"/>
                </a:cubicBezTo>
                <a:lnTo>
                  <a:pt x="7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Freeform 99">
            <a:extLst>
              <a:ext uri="{FF2B5EF4-FFF2-40B4-BE49-F238E27FC236}">
                <a16:creationId xmlns:a16="http://schemas.microsoft.com/office/drawing/2014/main" id="{660C7A48-0539-A0D1-0F67-09EF8B307558}"/>
              </a:ext>
            </a:extLst>
          </p:cNvPr>
          <p:cNvSpPr>
            <a:spLocks noEditPoints="1"/>
          </p:cNvSpPr>
          <p:nvPr/>
        </p:nvSpPr>
        <p:spPr bwMode="auto">
          <a:xfrm>
            <a:off x="6890385" y="2087880"/>
            <a:ext cx="755650" cy="755650"/>
          </a:xfrm>
          <a:custGeom>
            <a:avLst/>
            <a:gdLst>
              <a:gd name="T0" fmla="*/ 178 w 207"/>
              <a:gd name="T1" fmla="*/ 0 h 207"/>
              <a:gd name="T2" fmla="*/ 178 w 207"/>
              <a:gd name="T3" fmla="*/ 44 h 207"/>
              <a:gd name="T4" fmla="*/ 29 w 207"/>
              <a:gd name="T5" fmla="*/ 44 h 207"/>
              <a:gd name="T6" fmla="*/ 29 w 207"/>
              <a:gd name="T7" fmla="*/ 0 h 207"/>
              <a:gd name="T8" fmla="*/ 0 w 207"/>
              <a:gd name="T9" fmla="*/ 0 h 207"/>
              <a:gd name="T10" fmla="*/ 0 w 207"/>
              <a:gd name="T11" fmla="*/ 207 h 207"/>
              <a:gd name="T12" fmla="*/ 207 w 207"/>
              <a:gd name="T13" fmla="*/ 207 h 207"/>
              <a:gd name="T14" fmla="*/ 207 w 207"/>
              <a:gd name="T15" fmla="*/ 0 h 207"/>
              <a:gd name="T16" fmla="*/ 178 w 207"/>
              <a:gd name="T17" fmla="*/ 0 h 207"/>
              <a:gd name="T18" fmla="*/ 96 w 207"/>
              <a:gd name="T19" fmla="*/ 174 h 207"/>
              <a:gd name="T20" fmla="*/ 85 w 207"/>
              <a:gd name="T21" fmla="*/ 166 h 207"/>
              <a:gd name="T22" fmla="*/ 44 w 207"/>
              <a:gd name="T23" fmla="*/ 122 h 207"/>
              <a:gd name="T24" fmla="*/ 67 w 207"/>
              <a:gd name="T25" fmla="*/ 103 h 207"/>
              <a:gd name="T26" fmla="*/ 96 w 207"/>
              <a:gd name="T27" fmla="*/ 133 h 207"/>
              <a:gd name="T28" fmla="*/ 155 w 207"/>
              <a:gd name="T29" fmla="*/ 74 h 207"/>
              <a:gd name="T30" fmla="*/ 178 w 207"/>
              <a:gd name="T31" fmla="*/ 96 h 207"/>
              <a:gd name="T32" fmla="*/ 96 w 207"/>
              <a:gd name="T33" fmla="*/ 17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7" h="207">
                <a:moveTo>
                  <a:pt x="178" y="0"/>
                </a:moveTo>
                <a:lnTo>
                  <a:pt x="178" y="44"/>
                </a:lnTo>
                <a:lnTo>
                  <a:pt x="29" y="44"/>
                </a:lnTo>
                <a:lnTo>
                  <a:pt x="29" y="0"/>
                </a:lnTo>
                <a:lnTo>
                  <a:pt x="0" y="0"/>
                </a:lnTo>
                <a:lnTo>
                  <a:pt x="0" y="207"/>
                </a:lnTo>
                <a:lnTo>
                  <a:pt x="207" y="207"/>
                </a:lnTo>
                <a:lnTo>
                  <a:pt x="207" y="0"/>
                </a:lnTo>
                <a:lnTo>
                  <a:pt x="178" y="0"/>
                </a:lnTo>
                <a:close/>
                <a:moveTo>
                  <a:pt x="96" y="174"/>
                </a:moveTo>
                <a:lnTo>
                  <a:pt x="85" y="166"/>
                </a:lnTo>
                <a:lnTo>
                  <a:pt x="44" y="122"/>
                </a:lnTo>
                <a:lnTo>
                  <a:pt x="67" y="103"/>
                </a:lnTo>
                <a:lnTo>
                  <a:pt x="96" y="133"/>
                </a:lnTo>
                <a:lnTo>
                  <a:pt x="155" y="74"/>
                </a:lnTo>
                <a:lnTo>
                  <a:pt x="178" y="96"/>
                </a:lnTo>
                <a:lnTo>
                  <a:pt x="96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Freeform 139">
            <a:extLst>
              <a:ext uri="{FF2B5EF4-FFF2-40B4-BE49-F238E27FC236}">
                <a16:creationId xmlns:a16="http://schemas.microsoft.com/office/drawing/2014/main" id="{017FAE30-BEA3-9F7E-6E6B-24FECB7A42BD}"/>
              </a:ext>
            </a:extLst>
          </p:cNvPr>
          <p:cNvSpPr/>
          <p:nvPr/>
        </p:nvSpPr>
        <p:spPr bwMode="auto">
          <a:xfrm>
            <a:off x="9199245" y="2092325"/>
            <a:ext cx="1045210" cy="791845"/>
          </a:xfrm>
          <a:custGeom>
            <a:avLst/>
            <a:gdLst>
              <a:gd name="T0" fmla="*/ 143 w 165"/>
              <a:gd name="T1" fmla="*/ 19 h 125"/>
              <a:gd name="T2" fmla="*/ 34 w 165"/>
              <a:gd name="T3" fmla="*/ 19 h 125"/>
              <a:gd name="T4" fmla="*/ 30 w 165"/>
              <a:gd name="T5" fmla="*/ 5 h 125"/>
              <a:gd name="T6" fmla="*/ 29 w 165"/>
              <a:gd name="T7" fmla="*/ 4 h 125"/>
              <a:gd name="T8" fmla="*/ 29 w 165"/>
              <a:gd name="T9" fmla="*/ 4 h 125"/>
              <a:gd name="T10" fmla="*/ 28 w 165"/>
              <a:gd name="T11" fmla="*/ 3 h 125"/>
              <a:gd name="T12" fmla="*/ 28 w 165"/>
              <a:gd name="T13" fmla="*/ 2 h 125"/>
              <a:gd name="T14" fmla="*/ 28 w 165"/>
              <a:gd name="T15" fmla="*/ 2 h 125"/>
              <a:gd name="T16" fmla="*/ 27 w 165"/>
              <a:gd name="T17" fmla="*/ 1 h 125"/>
              <a:gd name="T18" fmla="*/ 27 w 165"/>
              <a:gd name="T19" fmla="*/ 1 h 125"/>
              <a:gd name="T20" fmla="*/ 22 w 165"/>
              <a:gd name="T21" fmla="*/ 0 h 125"/>
              <a:gd name="T22" fmla="*/ 7 w 165"/>
              <a:gd name="T23" fmla="*/ 2 h 125"/>
              <a:gd name="T24" fmla="*/ 0 w 165"/>
              <a:gd name="T25" fmla="*/ 9 h 125"/>
              <a:gd name="T26" fmla="*/ 7 w 165"/>
              <a:gd name="T27" fmla="*/ 15 h 125"/>
              <a:gd name="T28" fmla="*/ 18 w 165"/>
              <a:gd name="T29" fmla="*/ 14 h 125"/>
              <a:gd name="T30" fmla="*/ 45 w 165"/>
              <a:gd name="T31" fmla="*/ 99 h 125"/>
              <a:gd name="T32" fmla="*/ 42 w 165"/>
              <a:gd name="T33" fmla="*/ 109 h 125"/>
              <a:gd name="T34" fmla="*/ 58 w 165"/>
              <a:gd name="T35" fmla="*/ 125 h 125"/>
              <a:gd name="T36" fmla="*/ 73 w 165"/>
              <a:gd name="T37" fmla="*/ 116 h 125"/>
              <a:gd name="T38" fmla="*/ 94 w 165"/>
              <a:gd name="T39" fmla="*/ 116 h 125"/>
              <a:gd name="T40" fmla="*/ 109 w 165"/>
              <a:gd name="T41" fmla="*/ 125 h 125"/>
              <a:gd name="T42" fmla="*/ 125 w 165"/>
              <a:gd name="T43" fmla="*/ 109 h 125"/>
              <a:gd name="T44" fmla="*/ 109 w 165"/>
              <a:gd name="T45" fmla="*/ 93 h 125"/>
              <a:gd name="T46" fmla="*/ 94 w 165"/>
              <a:gd name="T47" fmla="*/ 102 h 125"/>
              <a:gd name="T48" fmla="*/ 73 w 165"/>
              <a:gd name="T49" fmla="*/ 102 h 125"/>
              <a:gd name="T50" fmla="*/ 58 w 165"/>
              <a:gd name="T51" fmla="*/ 93 h 125"/>
              <a:gd name="T52" fmla="*/ 58 w 165"/>
              <a:gd name="T53" fmla="*/ 93 h 125"/>
              <a:gd name="T54" fmla="*/ 55 w 165"/>
              <a:gd name="T55" fmla="*/ 83 h 125"/>
              <a:gd name="T56" fmla="*/ 125 w 165"/>
              <a:gd name="T57" fmla="*/ 83 h 125"/>
              <a:gd name="T58" fmla="*/ 139 w 165"/>
              <a:gd name="T59" fmla="*/ 68 h 125"/>
              <a:gd name="T60" fmla="*/ 158 w 165"/>
              <a:gd name="T61" fmla="*/ 34 h 125"/>
              <a:gd name="T62" fmla="*/ 143 w 165"/>
              <a:gd name="T63" fmla="*/ 1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5" h="125">
                <a:moveTo>
                  <a:pt x="143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3"/>
                  <a:pt x="29" y="3"/>
                  <a:pt x="28" y="3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2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5" y="0"/>
                  <a:pt x="24" y="0"/>
                  <a:pt x="22" y="0"/>
                </a:cubicBezTo>
                <a:cubicBezTo>
                  <a:pt x="7" y="2"/>
                  <a:pt x="7" y="2"/>
                  <a:pt x="7" y="2"/>
                </a:cubicBezTo>
                <a:cubicBezTo>
                  <a:pt x="3" y="2"/>
                  <a:pt x="0" y="5"/>
                  <a:pt x="0" y="9"/>
                </a:cubicBezTo>
                <a:cubicBezTo>
                  <a:pt x="1" y="12"/>
                  <a:pt x="4" y="15"/>
                  <a:pt x="7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45" y="99"/>
                  <a:pt x="45" y="99"/>
                  <a:pt x="45" y="99"/>
                </a:cubicBezTo>
                <a:cubicBezTo>
                  <a:pt x="43" y="101"/>
                  <a:pt x="42" y="105"/>
                  <a:pt x="42" y="109"/>
                </a:cubicBezTo>
                <a:cubicBezTo>
                  <a:pt x="42" y="118"/>
                  <a:pt x="49" y="125"/>
                  <a:pt x="58" y="125"/>
                </a:cubicBezTo>
                <a:cubicBezTo>
                  <a:pt x="64" y="125"/>
                  <a:pt x="70" y="121"/>
                  <a:pt x="73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21"/>
                  <a:pt x="103" y="125"/>
                  <a:pt x="109" y="125"/>
                </a:cubicBezTo>
                <a:cubicBezTo>
                  <a:pt x="118" y="125"/>
                  <a:pt x="125" y="118"/>
                  <a:pt x="125" y="109"/>
                </a:cubicBezTo>
                <a:cubicBezTo>
                  <a:pt x="125" y="100"/>
                  <a:pt x="118" y="93"/>
                  <a:pt x="109" y="93"/>
                </a:cubicBezTo>
                <a:cubicBezTo>
                  <a:pt x="103" y="93"/>
                  <a:pt x="97" y="97"/>
                  <a:pt x="94" y="102"/>
                </a:cubicBezTo>
                <a:cubicBezTo>
                  <a:pt x="73" y="102"/>
                  <a:pt x="73" y="102"/>
                  <a:pt x="73" y="102"/>
                </a:cubicBezTo>
                <a:cubicBezTo>
                  <a:pt x="70" y="97"/>
                  <a:pt x="64" y="93"/>
                  <a:pt x="58" y="93"/>
                </a:cubicBezTo>
                <a:cubicBezTo>
                  <a:pt x="58" y="93"/>
                  <a:pt x="58" y="93"/>
                  <a:pt x="58" y="93"/>
                </a:cubicBezTo>
                <a:cubicBezTo>
                  <a:pt x="55" y="83"/>
                  <a:pt x="55" y="83"/>
                  <a:pt x="55" y="83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33" y="83"/>
                  <a:pt x="134" y="77"/>
                  <a:pt x="139" y="68"/>
                </a:cubicBezTo>
                <a:cubicBezTo>
                  <a:pt x="158" y="34"/>
                  <a:pt x="158" y="34"/>
                  <a:pt x="158" y="34"/>
                </a:cubicBezTo>
                <a:cubicBezTo>
                  <a:pt x="165" y="20"/>
                  <a:pt x="151" y="19"/>
                  <a:pt x="14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F3A14D2-840F-0757-2428-8B175B478856}"/>
              </a:ext>
            </a:extLst>
          </p:cNvPr>
          <p:cNvGrpSpPr/>
          <p:nvPr/>
        </p:nvGrpSpPr>
        <p:grpSpPr>
          <a:xfrm>
            <a:off x="1723963" y="3835296"/>
            <a:ext cx="1916430" cy="1104966"/>
            <a:chOff x="461287" y="1788968"/>
            <a:chExt cx="1916430" cy="110496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6D4E93D-0EBC-EE40-74A9-F05B9070CD6D}"/>
                </a:ext>
              </a:extLst>
            </p:cNvPr>
            <p:cNvSpPr txBox="1"/>
            <p:nvPr/>
          </p:nvSpPr>
          <p:spPr>
            <a:xfrm>
              <a:off x="461287" y="2130648"/>
              <a:ext cx="19164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DEE21E0-03D8-FB04-EAB7-8A9DA3031EEB}"/>
                </a:ext>
              </a:extLst>
            </p:cNvPr>
            <p:cNvSpPr txBox="1"/>
            <p:nvPr/>
          </p:nvSpPr>
          <p:spPr>
            <a:xfrm>
              <a:off x="461288" y="1788968"/>
              <a:ext cx="17239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4DB6B76-FBCD-B1C4-B127-1E1935788B29}"/>
              </a:ext>
            </a:extLst>
          </p:cNvPr>
          <p:cNvGrpSpPr/>
          <p:nvPr/>
        </p:nvGrpSpPr>
        <p:grpSpPr>
          <a:xfrm>
            <a:off x="3967480" y="3835296"/>
            <a:ext cx="1916430" cy="1331695"/>
            <a:chOff x="461287" y="1788968"/>
            <a:chExt cx="1916430" cy="133169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9360E8F-9DD5-F1A1-0B9E-C4CA96BFD820}"/>
                </a:ext>
              </a:extLst>
            </p:cNvPr>
            <p:cNvSpPr txBox="1"/>
            <p:nvPr/>
          </p:nvSpPr>
          <p:spPr>
            <a:xfrm>
              <a:off x="461287" y="2130648"/>
              <a:ext cx="1916430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FE19A0F-C972-7F8E-CC54-3A088D4B6627}"/>
                </a:ext>
              </a:extLst>
            </p:cNvPr>
            <p:cNvSpPr txBox="1"/>
            <p:nvPr/>
          </p:nvSpPr>
          <p:spPr>
            <a:xfrm>
              <a:off x="461288" y="1788968"/>
              <a:ext cx="17239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B98B98B-30D2-CA91-A650-096D17DDA8DA}"/>
              </a:ext>
            </a:extLst>
          </p:cNvPr>
          <p:cNvGrpSpPr/>
          <p:nvPr/>
        </p:nvGrpSpPr>
        <p:grpSpPr>
          <a:xfrm>
            <a:off x="6539458" y="3835296"/>
            <a:ext cx="1916430" cy="1104966"/>
            <a:chOff x="461287" y="1788968"/>
            <a:chExt cx="1916430" cy="110496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E62AE89-D8F6-9AF3-B676-F7012F80A70D}"/>
                </a:ext>
              </a:extLst>
            </p:cNvPr>
            <p:cNvSpPr txBox="1"/>
            <p:nvPr/>
          </p:nvSpPr>
          <p:spPr>
            <a:xfrm>
              <a:off x="461287" y="2130648"/>
              <a:ext cx="19164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47508AF-B042-E8B6-8C86-A145A1AD78A9}"/>
                </a:ext>
              </a:extLst>
            </p:cNvPr>
            <p:cNvSpPr txBox="1"/>
            <p:nvPr/>
          </p:nvSpPr>
          <p:spPr>
            <a:xfrm>
              <a:off x="461288" y="1788968"/>
              <a:ext cx="17239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90AE01C-8AD9-3DE0-711B-FE25B09EB4F0}"/>
              </a:ext>
            </a:extLst>
          </p:cNvPr>
          <p:cNvGrpSpPr/>
          <p:nvPr/>
        </p:nvGrpSpPr>
        <p:grpSpPr>
          <a:xfrm>
            <a:off x="8918971" y="3835296"/>
            <a:ext cx="1916430" cy="1104966"/>
            <a:chOff x="461287" y="1788968"/>
            <a:chExt cx="1916430" cy="110496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2DA3841-F588-6964-F734-ED421DC2D2E2}"/>
                </a:ext>
              </a:extLst>
            </p:cNvPr>
            <p:cNvSpPr txBox="1"/>
            <p:nvPr/>
          </p:nvSpPr>
          <p:spPr>
            <a:xfrm>
              <a:off x="461287" y="2130648"/>
              <a:ext cx="19164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7870F42-E35D-F3CC-7215-EDD7EB1F4960}"/>
                </a:ext>
              </a:extLst>
            </p:cNvPr>
            <p:cNvSpPr txBox="1"/>
            <p:nvPr/>
          </p:nvSpPr>
          <p:spPr>
            <a:xfrm>
              <a:off x="461288" y="1788968"/>
              <a:ext cx="17239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95317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7EAF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A070D3C-2952-6F14-9564-560A66819CD1}"/>
              </a:ext>
            </a:extLst>
          </p:cNvPr>
          <p:cNvGrpSpPr/>
          <p:nvPr/>
        </p:nvGrpSpPr>
        <p:grpSpPr>
          <a:xfrm>
            <a:off x="3524430" y="2531110"/>
            <a:ext cx="1041400" cy="262890"/>
            <a:chOff x="4470269" y="1661160"/>
            <a:chExt cx="1290451" cy="26289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3C6AEB34-16B3-06A3-6243-AA5298773669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no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dash"/>
              <a:bevel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5FDD824-803D-473C-3721-A0A6D89C9A1C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no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dash"/>
              <a:bevel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5B23943-422C-75FD-DC48-E0120A92A2A6}"/>
              </a:ext>
            </a:extLst>
          </p:cNvPr>
          <p:cNvGrpSpPr/>
          <p:nvPr/>
        </p:nvGrpSpPr>
        <p:grpSpPr>
          <a:xfrm>
            <a:off x="3726995" y="4824095"/>
            <a:ext cx="1041400" cy="262890"/>
            <a:chOff x="4470269" y="1661160"/>
            <a:chExt cx="1290451" cy="26289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AA763D2-9C4B-CA20-637E-C48939BAC91B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no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dash"/>
              <a:bevel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D74FFE8-5779-CFAC-5B75-C61C10CDA1B2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no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dash"/>
              <a:bevel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5B138F-9821-FBE5-E5DB-F3AC09E4EEB7}"/>
              </a:ext>
            </a:extLst>
          </p:cNvPr>
          <p:cNvGrpSpPr/>
          <p:nvPr/>
        </p:nvGrpSpPr>
        <p:grpSpPr>
          <a:xfrm flipH="1">
            <a:off x="6266995" y="1564005"/>
            <a:ext cx="1182370" cy="262890"/>
            <a:chOff x="4470269" y="1661160"/>
            <a:chExt cx="1290451" cy="262890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82BE87D7-4FB2-324F-D7C6-96DB37388FFD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no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dash"/>
              <a:bevel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C068C80-2E36-53CA-6C24-9DF8491D6945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no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dash"/>
              <a:bevel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B72C776-F11E-DD7F-1F5D-193C2185EB45}"/>
              </a:ext>
            </a:extLst>
          </p:cNvPr>
          <p:cNvGrpSpPr/>
          <p:nvPr/>
        </p:nvGrpSpPr>
        <p:grpSpPr>
          <a:xfrm flipH="1">
            <a:off x="7721145" y="4395470"/>
            <a:ext cx="1182370" cy="262890"/>
            <a:chOff x="4470269" y="1661160"/>
            <a:chExt cx="1290451" cy="262890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F1329302-1C42-C517-BF18-72BB5BB02AB9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no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dash"/>
              <a:bevel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B8A116B8-83B9-580B-E811-9521AED694F7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no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dash"/>
              <a:bevel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3" name="Freeform 21">
            <a:extLst>
              <a:ext uri="{FF2B5EF4-FFF2-40B4-BE49-F238E27FC236}">
                <a16:creationId xmlns:a16="http://schemas.microsoft.com/office/drawing/2014/main" id="{87D7FE07-8371-7C56-C430-1730AC7BB317}"/>
              </a:ext>
            </a:extLst>
          </p:cNvPr>
          <p:cNvSpPr/>
          <p:nvPr/>
        </p:nvSpPr>
        <p:spPr bwMode="auto">
          <a:xfrm>
            <a:off x="5543202" y="1833880"/>
            <a:ext cx="1873086" cy="1880222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rgbClr val="00728D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Freeform 22">
            <a:extLst>
              <a:ext uri="{FF2B5EF4-FFF2-40B4-BE49-F238E27FC236}">
                <a16:creationId xmlns:a16="http://schemas.microsoft.com/office/drawing/2014/main" id="{51C3BC93-5DA7-D480-DC5E-39ED732B91C1}"/>
              </a:ext>
            </a:extLst>
          </p:cNvPr>
          <p:cNvSpPr/>
          <p:nvPr/>
        </p:nvSpPr>
        <p:spPr bwMode="auto">
          <a:xfrm>
            <a:off x="4142285" y="2615078"/>
            <a:ext cx="1874571" cy="1878737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rgbClr val="D8E9D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Freeform 23">
            <a:extLst>
              <a:ext uri="{FF2B5EF4-FFF2-40B4-BE49-F238E27FC236}">
                <a16:creationId xmlns:a16="http://schemas.microsoft.com/office/drawing/2014/main" id="{36D55DF4-4BF1-AF62-6F3C-276545342B12}"/>
              </a:ext>
            </a:extLst>
          </p:cNvPr>
          <p:cNvSpPr/>
          <p:nvPr/>
        </p:nvSpPr>
        <p:spPr bwMode="auto">
          <a:xfrm>
            <a:off x="4918097" y="3996283"/>
            <a:ext cx="1874571" cy="1878737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rgbClr val="96A77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Freeform 24">
            <a:extLst>
              <a:ext uri="{FF2B5EF4-FFF2-40B4-BE49-F238E27FC236}">
                <a16:creationId xmlns:a16="http://schemas.microsoft.com/office/drawing/2014/main" id="{86923DA2-27A3-403D-6353-7E4F4B7895C4}"/>
              </a:ext>
            </a:extLst>
          </p:cNvPr>
          <p:cNvSpPr/>
          <p:nvPr/>
        </p:nvSpPr>
        <p:spPr bwMode="auto">
          <a:xfrm>
            <a:off x="6317529" y="3216571"/>
            <a:ext cx="1876056" cy="1877251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rgbClr val="7EAFB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Freeform 25">
            <a:extLst>
              <a:ext uri="{FF2B5EF4-FFF2-40B4-BE49-F238E27FC236}">
                <a16:creationId xmlns:a16="http://schemas.microsoft.com/office/drawing/2014/main" id="{7D8463D9-E12B-407F-3F64-E2D058F0F635}"/>
              </a:ext>
            </a:extLst>
          </p:cNvPr>
          <p:cNvSpPr>
            <a:spLocks noEditPoints="1"/>
          </p:cNvSpPr>
          <p:nvPr/>
        </p:nvSpPr>
        <p:spPr bwMode="auto">
          <a:xfrm>
            <a:off x="5690198" y="1961604"/>
            <a:ext cx="268750" cy="302974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Freeform 26">
            <a:extLst>
              <a:ext uri="{FF2B5EF4-FFF2-40B4-BE49-F238E27FC236}">
                <a16:creationId xmlns:a16="http://schemas.microsoft.com/office/drawing/2014/main" id="{132FB9EE-8004-98CA-9D41-37575ECDA348}"/>
              </a:ext>
            </a:extLst>
          </p:cNvPr>
          <p:cNvSpPr>
            <a:spLocks noEditPoints="1"/>
          </p:cNvSpPr>
          <p:nvPr/>
        </p:nvSpPr>
        <p:spPr bwMode="auto">
          <a:xfrm>
            <a:off x="6370983" y="5442836"/>
            <a:ext cx="284341" cy="297033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Freeform 27">
            <a:extLst>
              <a:ext uri="{FF2B5EF4-FFF2-40B4-BE49-F238E27FC236}">
                <a16:creationId xmlns:a16="http://schemas.microsoft.com/office/drawing/2014/main" id="{04D9538F-4243-C99F-5245-52A707E41334}"/>
              </a:ext>
            </a:extLst>
          </p:cNvPr>
          <p:cNvSpPr>
            <a:spLocks noEditPoints="1"/>
          </p:cNvSpPr>
          <p:nvPr/>
        </p:nvSpPr>
        <p:spPr bwMode="auto">
          <a:xfrm>
            <a:off x="4313038" y="4085394"/>
            <a:ext cx="256129" cy="300746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Freeform 28">
            <a:extLst>
              <a:ext uri="{FF2B5EF4-FFF2-40B4-BE49-F238E27FC236}">
                <a16:creationId xmlns:a16="http://schemas.microsoft.com/office/drawing/2014/main" id="{BC86D50D-3F83-652B-7F8D-413E6282CE57}"/>
              </a:ext>
            </a:extLst>
          </p:cNvPr>
          <p:cNvSpPr>
            <a:spLocks noEditPoints="1"/>
          </p:cNvSpPr>
          <p:nvPr/>
        </p:nvSpPr>
        <p:spPr bwMode="auto">
          <a:xfrm>
            <a:off x="7774127" y="3357662"/>
            <a:ext cx="306613" cy="302974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C37B607-05B8-E241-7857-768C5EB5DFB8}"/>
              </a:ext>
            </a:extLst>
          </p:cNvPr>
          <p:cNvGrpSpPr/>
          <p:nvPr/>
        </p:nvGrpSpPr>
        <p:grpSpPr>
          <a:xfrm>
            <a:off x="5355770" y="4386580"/>
            <a:ext cx="434975" cy="473710"/>
            <a:chOff x="18876963" y="1066800"/>
            <a:chExt cx="661988" cy="720725"/>
          </a:xfrm>
          <a:solidFill>
            <a:schemeClr val="bg1"/>
          </a:solidFill>
        </p:grpSpPr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26907101-350C-494C-B2BB-E21AE56E1D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76963" y="1066800"/>
              <a:ext cx="661988" cy="720725"/>
            </a:xfrm>
            <a:custGeom>
              <a:avLst/>
              <a:gdLst>
                <a:gd name="T0" fmla="*/ 164 w 176"/>
                <a:gd name="T1" fmla="*/ 48 h 192"/>
                <a:gd name="T2" fmla="*/ 160 w 176"/>
                <a:gd name="T3" fmla="*/ 20 h 192"/>
                <a:gd name="T4" fmla="*/ 140 w 176"/>
                <a:gd name="T5" fmla="*/ 0 h 192"/>
                <a:gd name="T6" fmla="*/ 0 w 176"/>
                <a:gd name="T7" fmla="*/ 20 h 192"/>
                <a:gd name="T8" fmla="*/ 24 w 176"/>
                <a:gd name="T9" fmla="*/ 192 h 192"/>
                <a:gd name="T10" fmla="*/ 160 w 176"/>
                <a:gd name="T11" fmla="*/ 176 h 192"/>
                <a:gd name="T12" fmla="*/ 176 w 176"/>
                <a:gd name="T13" fmla="*/ 164 h 192"/>
                <a:gd name="T14" fmla="*/ 173 w 176"/>
                <a:gd name="T15" fmla="*/ 132 h 192"/>
                <a:gd name="T16" fmla="*/ 176 w 176"/>
                <a:gd name="T17" fmla="*/ 100 h 192"/>
                <a:gd name="T18" fmla="*/ 176 w 176"/>
                <a:gd name="T19" fmla="*/ 84 h 192"/>
                <a:gd name="T20" fmla="*/ 164 w 176"/>
                <a:gd name="T21" fmla="*/ 56 h 192"/>
                <a:gd name="T22" fmla="*/ 168 w 176"/>
                <a:gd name="T23" fmla="*/ 84 h 192"/>
                <a:gd name="T24" fmla="*/ 160 w 176"/>
                <a:gd name="T25" fmla="*/ 88 h 192"/>
                <a:gd name="T26" fmla="*/ 164 w 176"/>
                <a:gd name="T27" fmla="*/ 56 h 192"/>
                <a:gd name="T28" fmla="*/ 168 w 176"/>
                <a:gd name="T29" fmla="*/ 124 h 192"/>
                <a:gd name="T30" fmla="*/ 160 w 176"/>
                <a:gd name="T31" fmla="*/ 128 h 192"/>
                <a:gd name="T32" fmla="*/ 164 w 176"/>
                <a:gd name="T33" fmla="*/ 96 h 192"/>
                <a:gd name="T34" fmla="*/ 20 w 176"/>
                <a:gd name="T35" fmla="*/ 8 h 192"/>
                <a:gd name="T36" fmla="*/ 140 w 176"/>
                <a:gd name="T37" fmla="*/ 8 h 192"/>
                <a:gd name="T38" fmla="*/ 152 w 176"/>
                <a:gd name="T39" fmla="*/ 36 h 192"/>
                <a:gd name="T40" fmla="*/ 144 w 176"/>
                <a:gd name="T41" fmla="*/ 28 h 192"/>
                <a:gd name="T42" fmla="*/ 9 w 176"/>
                <a:gd name="T43" fmla="*/ 16 h 192"/>
                <a:gd name="T44" fmla="*/ 20 w 176"/>
                <a:gd name="T45" fmla="*/ 32 h 192"/>
                <a:gd name="T46" fmla="*/ 132 w 176"/>
                <a:gd name="T47" fmla="*/ 24 h 192"/>
                <a:gd name="T48" fmla="*/ 136 w 176"/>
                <a:gd name="T49" fmla="*/ 32 h 192"/>
                <a:gd name="T50" fmla="*/ 120 w 176"/>
                <a:gd name="T51" fmla="*/ 120 h 192"/>
                <a:gd name="T52" fmla="*/ 100 w 176"/>
                <a:gd name="T53" fmla="*/ 132 h 192"/>
                <a:gd name="T54" fmla="*/ 76 w 176"/>
                <a:gd name="T55" fmla="*/ 132 h 192"/>
                <a:gd name="T56" fmla="*/ 76 w 176"/>
                <a:gd name="T57" fmla="*/ 92 h 192"/>
                <a:gd name="T58" fmla="*/ 92 w 176"/>
                <a:gd name="T59" fmla="*/ 92 h 192"/>
                <a:gd name="T60" fmla="*/ 96 w 176"/>
                <a:gd name="T61" fmla="*/ 112 h 192"/>
                <a:gd name="T62" fmla="*/ 100 w 176"/>
                <a:gd name="T63" fmla="*/ 124 h 192"/>
                <a:gd name="T64" fmla="*/ 112 w 176"/>
                <a:gd name="T65" fmla="*/ 120 h 192"/>
                <a:gd name="T66" fmla="*/ 80 w 176"/>
                <a:gd name="T67" fmla="*/ 80 h 192"/>
                <a:gd name="T68" fmla="*/ 80 w 176"/>
                <a:gd name="T69" fmla="*/ 144 h 192"/>
                <a:gd name="T70" fmla="*/ 80 w 176"/>
                <a:gd name="T71" fmla="*/ 152 h 192"/>
                <a:gd name="T72" fmla="*/ 80 w 176"/>
                <a:gd name="T73" fmla="*/ 72 h 192"/>
                <a:gd name="T74" fmla="*/ 120 w 176"/>
                <a:gd name="T75" fmla="*/ 120 h 192"/>
                <a:gd name="T76" fmla="*/ 164 w 176"/>
                <a:gd name="T77" fmla="*/ 168 h 192"/>
                <a:gd name="T78" fmla="*/ 160 w 176"/>
                <a:gd name="T79" fmla="*/ 136 h 192"/>
                <a:gd name="T80" fmla="*/ 168 w 176"/>
                <a:gd name="T81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192">
                  <a:moveTo>
                    <a:pt x="176" y="60"/>
                  </a:moveTo>
                  <a:cubicBezTo>
                    <a:pt x="176" y="53"/>
                    <a:pt x="171" y="48"/>
                    <a:pt x="164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0" y="9"/>
                    <a:pt x="151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50" y="192"/>
                    <a:pt x="158" y="185"/>
                    <a:pt x="160" y="176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71" y="176"/>
                    <a:pt x="176" y="170"/>
                    <a:pt x="176" y="164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76" y="137"/>
                    <a:pt x="175" y="134"/>
                    <a:pt x="173" y="132"/>
                  </a:cubicBezTo>
                  <a:cubicBezTo>
                    <a:pt x="175" y="130"/>
                    <a:pt x="176" y="127"/>
                    <a:pt x="176" y="124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7"/>
                    <a:pt x="175" y="94"/>
                    <a:pt x="173" y="92"/>
                  </a:cubicBezTo>
                  <a:cubicBezTo>
                    <a:pt x="175" y="90"/>
                    <a:pt x="176" y="87"/>
                    <a:pt x="176" y="84"/>
                  </a:cubicBezTo>
                  <a:lnTo>
                    <a:pt x="176" y="60"/>
                  </a:lnTo>
                  <a:close/>
                  <a:moveTo>
                    <a:pt x="164" y="56"/>
                  </a:moveTo>
                  <a:cubicBezTo>
                    <a:pt x="166" y="56"/>
                    <a:pt x="168" y="58"/>
                    <a:pt x="168" y="60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86"/>
                    <a:pt x="166" y="88"/>
                    <a:pt x="164" y="88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56"/>
                    <a:pt x="160" y="56"/>
                    <a:pt x="160" y="56"/>
                  </a:cubicBezTo>
                  <a:lnTo>
                    <a:pt x="164" y="56"/>
                  </a:lnTo>
                  <a:close/>
                  <a:moveTo>
                    <a:pt x="168" y="100"/>
                  </a:moveTo>
                  <a:cubicBezTo>
                    <a:pt x="168" y="124"/>
                    <a:pt x="168" y="124"/>
                    <a:pt x="168" y="124"/>
                  </a:cubicBezTo>
                  <a:cubicBezTo>
                    <a:pt x="168" y="126"/>
                    <a:pt x="166" y="128"/>
                    <a:pt x="164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6" y="96"/>
                    <a:pt x="168" y="98"/>
                    <a:pt x="168" y="100"/>
                  </a:cubicBezTo>
                  <a:close/>
                  <a:moveTo>
                    <a:pt x="20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7" y="8"/>
                    <a:pt x="152" y="13"/>
                    <a:pt x="152" y="20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0" y="34"/>
                    <a:pt x="147" y="33"/>
                    <a:pt x="144" y="32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1"/>
                    <a:pt x="139" y="16"/>
                    <a:pt x="13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1"/>
                    <a:pt x="15" y="8"/>
                    <a:pt x="20" y="8"/>
                  </a:cubicBezTo>
                  <a:close/>
                  <a:moveTo>
                    <a:pt x="20" y="32"/>
                  </a:moveTo>
                  <a:cubicBezTo>
                    <a:pt x="15" y="32"/>
                    <a:pt x="11" y="29"/>
                    <a:pt x="9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4" y="24"/>
                    <a:pt x="136" y="26"/>
                    <a:pt x="136" y="28"/>
                  </a:cubicBezTo>
                  <a:cubicBezTo>
                    <a:pt x="136" y="32"/>
                    <a:pt x="136" y="32"/>
                    <a:pt x="136" y="32"/>
                  </a:cubicBezTo>
                  <a:lnTo>
                    <a:pt x="20" y="32"/>
                  </a:lnTo>
                  <a:close/>
                  <a:moveTo>
                    <a:pt x="120" y="120"/>
                  </a:moveTo>
                  <a:cubicBezTo>
                    <a:pt x="120" y="126"/>
                    <a:pt x="115" y="132"/>
                    <a:pt x="108" y="132"/>
                  </a:cubicBezTo>
                  <a:cubicBezTo>
                    <a:pt x="100" y="132"/>
                    <a:pt x="100" y="132"/>
                    <a:pt x="100" y="132"/>
                  </a:cubicBezTo>
                  <a:cubicBezTo>
                    <a:pt x="96" y="132"/>
                    <a:pt x="92" y="130"/>
                    <a:pt x="90" y="126"/>
                  </a:cubicBezTo>
                  <a:cubicBezTo>
                    <a:pt x="86" y="130"/>
                    <a:pt x="82" y="132"/>
                    <a:pt x="76" y="132"/>
                  </a:cubicBezTo>
                  <a:cubicBezTo>
                    <a:pt x="65" y="132"/>
                    <a:pt x="56" y="123"/>
                    <a:pt x="56" y="112"/>
                  </a:cubicBezTo>
                  <a:cubicBezTo>
                    <a:pt x="56" y="101"/>
                    <a:pt x="65" y="92"/>
                    <a:pt x="76" y="92"/>
                  </a:cubicBezTo>
                  <a:cubicBezTo>
                    <a:pt x="81" y="92"/>
                    <a:pt x="85" y="93"/>
                    <a:pt x="88" y="96"/>
                  </a:cubicBezTo>
                  <a:cubicBezTo>
                    <a:pt x="88" y="94"/>
                    <a:pt x="90" y="92"/>
                    <a:pt x="92" y="92"/>
                  </a:cubicBezTo>
                  <a:cubicBezTo>
                    <a:pt x="94" y="92"/>
                    <a:pt x="96" y="94"/>
                    <a:pt x="96" y="96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2"/>
                    <a:pt x="98" y="124"/>
                    <a:pt x="100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4"/>
                    <a:pt x="112" y="122"/>
                    <a:pt x="112" y="120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94"/>
                    <a:pt x="98" y="80"/>
                    <a:pt x="80" y="80"/>
                  </a:cubicBezTo>
                  <a:cubicBezTo>
                    <a:pt x="63" y="80"/>
                    <a:pt x="48" y="94"/>
                    <a:pt x="48" y="112"/>
                  </a:cubicBezTo>
                  <a:cubicBezTo>
                    <a:pt x="48" y="130"/>
                    <a:pt x="63" y="144"/>
                    <a:pt x="80" y="144"/>
                  </a:cubicBezTo>
                  <a:cubicBezTo>
                    <a:pt x="82" y="144"/>
                    <a:pt x="84" y="146"/>
                    <a:pt x="84" y="148"/>
                  </a:cubicBezTo>
                  <a:cubicBezTo>
                    <a:pt x="84" y="150"/>
                    <a:pt x="82" y="152"/>
                    <a:pt x="80" y="152"/>
                  </a:cubicBezTo>
                  <a:cubicBezTo>
                    <a:pt x="58" y="152"/>
                    <a:pt x="40" y="134"/>
                    <a:pt x="40" y="112"/>
                  </a:cubicBezTo>
                  <a:cubicBezTo>
                    <a:pt x="40" y="90"/>
                    <a:pt x="58" y="72"/>
                    <a:pt x="80" y="72"/>
                  </a:cubicBezTo>
                  <a:cubicBezTo>
                    <a:pt x="102" y="72"/>
                    <a:pt x="120" y="90"/>
                    <a:pt x="120" y="112"/>
                  </a:cubicBezTo>
                  <a:lnTo>
                    <a:pt x="120" y="120"/>
                  </a:lnTo>
                  <a:close/>
                  <a:moveTo>
                    <a:pt x="168" y="164"/>
                  </a:moveTo>
                  <a:cubicBezTo>
                    <a:pt x="168" y="166"/>
                    <a:pt x="166" y="168"/>
                    <a:pt x="164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166" y="136"/>
                    <a:pt x="168" y="138"/>
                    <a:pt x="168" y="140"/>
                  </a:cubicBezTo>
                  <a:lnTo>
                    <a:pt x="16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B6CDA631-D649-E40A-D4F7-2B38A801B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16675" y="1443037"/>
              <a:ext cx="90488" cy="88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75343F6-71C9-A138-534B-4F687C601CF5}"/>
              </a:ext>
            </a:extLst>
          </p:cNvPr>
          <p:cNvGrpSpPr/>
          <p:nvPr/>
        </p:nvGrpSpPr>
        <p:grpSpPr>
          <a:xfrm>
            <a:off x="6655615" y="2884170"/>
            <a:ext cx="354965" cy="473710"/>
            <a:chOff x="20710525" y="2840038"/>
            <a:chExt cx="541338" cy="720725"/>
          </a:xfrm>
          <a:solidFill>
            <a:schemeClr val="bg1"/>
          </a:solidFill>
        </p:grpSpPr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B2363627-2D7A-8941-F871-9CBAAD357A7A}"/>
                </a:ext>
              </a:extLst>
            </p:cNvPr>
            <p:cNvSpPr/>
            <p:nvPr/>
          </p:nvSpPr>
          <p:spPr bwMode="auto">
            <a:xfrm>
              <a:off x="21101050" y="2847975"/>
              <a:ext cx="142875" cy="142875"/>
            </a:xfrm>
            <a:custGeom>
              <a:avLst/>
              <a:gdLst>
                <a:gd name="T0" fmla="*/ 0 w 90"/>
                <a:gd name="T1" fmla="*/ 0 h 90"/>
                <a:gd name="T2" fmla="*/ 0 w 90"/>
                <a:gd name="T3" fmla="*/ 90 h 90"/>
                <a:gd name="T4" fmla="*/ 90 w 90"/>
                <a:gd name="T5" fmla="*/ 90 h 90"/>
                <a:gd name="T6" fmla="*/ 0 w 90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0" y="9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id="{AB138E94-AA9D-C5B3-FEDE-375F5E5C8432}"/>
                </a:ext>
              </a:extLst>
            </p:cNvPr>
            <p:cNvSpPr/>
            <p:nvPr/>
          </p:nvSpPr>
          <p:spPr bwMode="auto">
            <a:xfrm>
              <a:off x="20710525" y="2840038"/>
              <a:ext cx="541338" cy="720725"/>
            </a:xfrm>
            <a:custGeom>
              <a:avLst/>
              <a:gdLst>
                <a:gd name="T0" fmla="*/ 100 w 144"/>
                <a:gd name="T1" fmla="*/ 48 h 192"/>
                <a:gd name="T2" fmla="*/ 96 w 144"/>
                <a:gd name="T3" fmla="*/ 44 h 192"/>
                <a:gd name="T4" fmla="*/ 96 w 144"/>
                <a:gd name="T5" fmla="*/ 0 h 192"/>
                <a:gd name="T6" fmla="*/ 4 w 144"/>
                <a:gd name="T7" fmla="*/ 0 h 192"/>
                <a:gd name="T8" fmla="*/ 0 w 144"/>
                <a:gd name="T9" fmla="*/ 4 h 192"/>
                <a:gd name="T10" fmla="*/ 0 w 144"/>
                <a:gd name="T11" fmla="*/ 188 h 192"/>
                <a:gd name="T12" fmla="*/ 4 w 144"/>
                <a:gd name="T13" fmla="*/ 192 h 192"/>
                <a:gd name="T14" fmla="*/ 140 w 144"/>
                <a:gd name="T15" fmla="*/ 192 h 192"/>
                <a:gd name="T16" fmla="*/ 144 w 144"/>
                <a:gd name="T17" fmla="*/ 188 h 192"/>
                <a:gd name="T18" fmla="*/ 144 w 144"/>
                <a:gd name="T19" fmla="*/ 48 h 192"/>
                <a:gd name="T20" fmla="*/ 100 w 144"/>
                <a:gd name="T21" fmla="*/ 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92">
                  <a:moveTo>
                    <a:pt x="100" y="48"/>
                  </a:moveTo>
                  <a:cubicBezTo>
                    <a:pt x="98" y="48"/>
                    <a:pt x="96" y="46"/>
                    <a:pt x="96" y="44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0"/>
                    <a:pt x="2" y="192"/>
                    <a:pt x="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42" y="192"/>
                    <a:pt x="144" y="190"/>
                    <a:pt x="144" y="188"/>
                  </a:cubicBezTo>
                  <a:cubicBezTo>
                    <a:pt x="144" y="48"/>
                    <a:pt x="144" y="48"/>
                    <a:pt x="144" y="48"/>
                  </a:cubicBezTo>
                  <a:lnTo>
                    <a:pt x="10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A168F49-52A5-D5A4-4039-0A8331F77FA6}"/>
              </a:ext>
            </a:extLst>
          </p:cNvPr>
          <p:cNvGrpSpPr/>
          <p:nvPr/>
        </p:nvGrpSpPr>
        <p:grpSpPr>
          <a:xfrm>
            <a:off x="6792775" y="4258310"/>
            <a:ext cx="473075" cy="433705"/>
            <a:chOff x="15300325" y="4643438"/>
            <a:chExt cx="720725" cy="660400"/>
          </a:xfrm>
          <a:solidFill>
            <a:schemeClr val="bg1"/>
          </a:solidFill>
        </p:grpSpPr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4A846DF9-A5D9-6576-6FC0-D0099C813C5F}"/>
                </a:ext>
              </a:extLst>
            </p:cNvPr>
            <p:cNvSpPr/>
            <p:nvPr/>
          </p:nvSpPr>
          <p:spPr bwMode="auto">
            <a:xfrm>
              <a:off x="15300325" y="4643438"/>
              <a:ext cx="720725" cy="209550"/>
            </a:xfrm>
            <a:custGeom>
              <a:avLst/>
              <a:gdLst>
                <a:gd name="T0" fmla="*/ 180 w 192"/>
                <a:gd name="T1" fmla="*/ 24 h 56"/>
                <a:gd name="T2" fmla="*/ 88 w 192"/>
                <a:gd name="T3" fmla="*/ 24 h 56"/>
                <a:gd name="T4" fmla="*/ 79 w 192"/>
                <a:gd name="T5" fmla="*/ 19 h 56"/>
                <a:gd name="T6" fmla="*/ 72 w 192"/>
                <a:gd name="T7" fmla="*/ 8 h 56"/>
                <a:gd name="T8" fmla="*/ 56 w 192"/>
                <a:gd name="T9" fmla="*/ 0 h 56"/>
                <a:gd name="T10" fmla="*/ 12 w 192"/>
                <a:gd name="T11" fmla="*/ 0 h 56"/>
                <a:gd name="T12" fmla="*/ 11 w 192"/>
                <a:gd name="T13" fmla="*/ 0 h 56"/>
                <a:gd name="T14" fmla="*/ 0 w 192"/>
                <a:gd name="T15" fmla="*/ 12 h 56"/>
                <a:gd name="T16" fmla="*/ 0 w 192"/>
                <a:gd name="T17" fmla="*/ 56 h 56"/>
                <a:gd name="T18" fmla="*/ 192 w 192"/>
                <a:gd name="T19" fmla="*/ 56 h 56"/>
                <a:gd name="T20" fmla="*/ 192 w 192"/>
                <a:gd name="T21" fmla="*/ 36 h 56"/>
                <a:gd name="T22" fmla="*/ 180 w 192"/>
                <a:gd name="T23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56">
                  <a:moveTo>
                    <a:pt x="180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5" y="24"/>
                    <a:pt x="81" y="22"/>
                    <a:pt x="79" y="19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9" y="3"/>
                    <a:pt x="62" y="0"/>
                    <a:pt x="5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2" y="56"/>
                    <a:pt x="192" y="56"/>
                    <a:pt x="192" y="56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29"/>
                    <a:pt x="187" y="24"/>
                    <a:pt x="18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Freeform 39">
              <a:extLst>
                <a:ext uri="{FF2B5EF4-FFF2-40B4-BE49-F238E27FC236}">
                  <a16:creationId xmlns:a16="http://schemas.microsoft.com/office/drawing/2014/main" id="{25B6A2DC-59C1-F13E-BACA-6306C6AC5426}"/>
                </a:ext>
              </a:extLst>
            </p:cNvPr>
            <p:cNvSpPr/>
            <p:nvPr/>
          </p:nvSpPr>
          <p:spPr bwMode="auto">
            <a:xfrm>
              <a:off x="15300325" y="4883150"/>
              <a:ext cx="720725" cy="420688"/>
            </a:xfrm>
            <a:custGeom>
              <a:avLst/>
              <a:gdLst>
                <a:gd name="T0" fmla="*/ 0 w 192"/>
                <a:gd name="T1" fmla="*/ 108 h 112"/>
                <a:gd name="T2" fmla="*/ 4 w 192"/>
                <a:gd name="T3" fmla="*/ 112 h 112"/>
                <a:gd name="T4" fmla="*/ 188 w 192"/>
                <a:gd name="T5" fmla="*/ 112 h 112"/>
                <a:gd name="T6" fmla="*/ 192 w 192"/>
                <a:gd name="T7" fmla="*/ 108 h 112"/>
                <a:gd name="T8" fmla="*/ 192 w 192"/>
                <a:gd name="T9" fmla="*/ 0 h 112"/>
                <a:gd name="T10" fmla="*/ 0 w 192"/>
                <a:gd name="T11" fmla="*/ 0 h 112"/>
                <a:gd name="T12" fmla="*/ 0 w 192"/>
                <a:gd name="T13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2">
                  <a:moveTo>
                    <a:pt x="0" y="108"/>
                  </a:moveTo>
                  <a:cubicBezTo>
                    <a:pt x="0" y="110"/>
                    <a:pt x="2" y="112"/>
                    <a:pt x="4" y="112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90" y="112"/>
                    <a:pt x="192" y="110"/>
                    <a:pt x="192" y="108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AA64BD8-BD9B-FC61-B85F-3827C658BE88}"/>
              </a:ext>
            </a:extLst>
          </p:cNvPr>
          <p:cNvGrpSpPr/>
          <p:nvPr/>
        </p:nvGrpSpPr>
        <p:grpSpPr>
          <a:xfrm>
            <a:off x="5132250" y="2977515"/>
            <a:ext cx="473075" cy="472440"/>
            <a:chOff x="19788188" y="8402638"/>
            <a:chExt cx="720725" cy="719137"/>
          </a:xfrm>
          <a:solidFill>
            <a:schemeClr val="bg1"/>
          </a:solidFill>
        </p:grpSpPr>
        <p:sp>
          <p:nvSpPr>
            <p:cNvPr id="41" name="Freeform 57">
              <a:extLst>
                <a:ext uri="{FF2B5EF4-FFF2-40B4-BE49-F238E27FC236}">
                  <a16:creationId xmlns:a16="http://schemas.microsoft.com/office/drawing/2014/main" id="{BAC73123-BD8E-D28A-0F96-73CA148FF9EF}"/>
                </a:ext>
              </a:extLst>
            </p:cNvPr>
            <p:cNvSpPr/>
            <p:nvPr/>
          </p:nvSpPr>
          <p:spPr bwMode="auto">
            <a:xfrm>
              <a:off x="19788188" y="8582025"/>
              <a:ext cx="720725" cy="539750"/>
            </a:xfrm>
            <a:custGeom>
              <a:avLst/>
              <a:gdLst>
                <a:gd name="T0" fmla="*/ 188 w 192"/>
                <a:gd name="T1" fmla="*/ 136 h 144"/>
                <a:gd name="T2" fmla="*/ 184 w 192"/>
                <a:gd name="T3" fmla="*/ 136 h 144"/>
                <a:gd name="T4" fmla="*/ 184 w 192"/>
                <a:gd name="T5" fmla="*/ 4 h 144"/>
                <a:gd name="T6" fmla="*/ 180 w 192"/>
                <a:gd name="T7" fmla="*/ 0 h 144"/>
                <a:gd name="T8" fmla="*/ 156 w 192"/>
                <a:gd name="T9" fmla="*/ 0 h 144"/>
                <a:gd name="T10" fmla="*/ 152 w 192"/>
                <a:gd name="T11" fmla="*/ 4 h 144"/>
                <a:gd name="T12" fmla="*/ 152 w 192"/>
                <a:gd name="T13" fmla="*/ 136 h 144"/>
                <a:gd name="T14" fmla="*/ 136 w 192"/>
                <a:gd name="T15" fmla="*/ 136 h 144"/>
                <a:gd name="T16" fmla="*/ 136 w 192"/>
                <a:gd name="T17" fmla="*/ 44 h 144"/>
                <a:gd name="T18" fmla="*/ 132 w 192"/>
                <a:gd name="T19" fmla="*/ 40 h 144"/>
                <a:gd name="T20" fmla="*/ 108 w 192"/>
                <a:gd name="T21" fmla="*/ 40 h 144"/>
                <a:gd name="T22" fmla="*/ 104 w 192"/>
                <a:gd name="T23" fmla="*/ 44 h 144"/>
                <a:gd name="T24" fmla="*/ 104 w 192"/>
                <a:gd name="T25" fmla="*/ 136 h 144"/>
                <a:gd name="T26" fmla="*/ 88 w 192"/>
                <a:gd name="T27" fmla="*/ 136 h 144"/>
                <a:gd name="T28" fmla="*/ 88 w 192"/>
                <a:gd name="T29" fmla="*/ 84 h 144"/>
                <a:gd name="T30" fmla="*/ 84 w 192"/>
                <a:gd name="T31" fmla="*/ 80 h 144"/>
                <a:gd name="T32" fmla="*/ 60 w 192"/>
                <a:gd name="T33" fmla="*/ 80 h 144"/>
                <a:gd name="T34" fmla="*/ 56 w 192"/>
                <a:gd name="T35" fmla="*/ 84 h 144"/>
                <a:gd name="T36" fmla="*/ 56 w 192"/>
                <a:gd name="T37" fmla="*/ 136 h 144"/>
                <a:gd name="T38" fmla="*/ 40 w 192"/>
                <a:gd name="T39" fmla="*/ 136 h 144"/>
                <a:gd name="T40" fmla="*/ 40 w 192"/>
                <a:gd name="T41" fmla="*/ 116 h 144"/>
                <a:gd name="T42" fmla="*/ 36 w 192"/>
                <a:gd name="T43" fmla="*/ 112 h 144"/>
                <a:gd name="T44" fmla="*/ 12 w 192"/>
                <a:gd name="T45" fmla="*/ 112 h 144"/>
                <a:gd name="T46" fmla="*/ 8 w 192"/>
                <a:gd name="T47" fmla="*/ 116 h 144"/>
                <a:gd name="T48" fmla="*/ 8 w 192"/>
                <a:gd name="T49" fmla="*/ 136 h 144"/>
                <a:gd name="T50" fmla="*/ 4 w 192"/>
                <a:gd name="T51" fmla="*/ 136 h 144"/>
                <a:gd name="T52" fmla="*/ 0 w 192"/>
                <a:gd name="T53" fmla="*/ 140 h 144"/>
                <a:gd name="T54" fmla="*/ 4 w 192"/>
                <a:gd name="T55" fmla="*/ 144 h 144"/>
                <a:gd name="T56" fmla="*/ 12 w 192"/>
                <a:gd name="T57" fmla="*/ 144 h 144"/>
                <a:gd name="T58" fmla="*/ 36 w 192"/>
                <a:gd name="T59" fmla="*/ 144 h 144"/>
                <a:gd name="T60" fmla="*/ 60 w 192"/>
                <a:gd name="T61" fmla="*/ 144 h 144"/>
                <a:gd name="T62" fmla="*/ 84 w 192"/>
                <a:gd name="T63" fmla="*/ 144 h 144"/>
                <a:gd name="T64" fmla="*/ 108 w 192"/>
                <a:gd name="T65" fmla="*/ 144 h 144"/>
                <a:gd name="T66" fmla="*/ 132 w 192"/>
                <a:gd name="T67" fmla="*/ 144 h 144"/>
                <a:gd name="T68" fmla="*/ 156 w 192"/>
                <a:gd name="T69" fmla="*/ 144 h 144"/>
                <a:gd name="T70" fmla="*/ 180 w 192"/>
                <a:gd name="T71" fmla="*/ 144 h 144"/>
                <a:gd name="T72" fmla="*/ 188 w 192"/>
                <a:gd name="T73" fmla="*/ 144 h 144"/>
                <a:gd name="T74" fmla="*/ 192 w 192"/>
                <a:gd name="T75" fmla="*/ 140 h 144"/>
                <a:gd name="T76" fmla="*/ 188 w 192"/>
                <a:gd name="T7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44">
                  <a:moveTo>
                    <a:pt x="188" y="136"/>
                  </a:moveTo>
                  <a:cubicBezTo>
                    <a:pt x="184" y="136"/>
                    <a:pt x="184" y="136"/>
                    <a:pt x="184" y="136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2"/>
                    <a:pt x="182" y="0"/>
                    <a:pt x="180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4" y="0"/>
                    <a:pt x="152" y="2"/>
                    <a:pt x="152" y="4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2"/>
                    <a:pt x="134" y="40"/>
                    <a:pt x="132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6" y="40"/>
                    <a:pt x="104" y="42"/>
                    <a:pt x="104" y="44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2"/>
                    <a:pt x="86" y="80"/>
                    <a:pt x="84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58" y="80"/>
                    <a:pt x="56" y="82"/>
                    <a:pt x="56" y="84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4"/>
                    <a:pt x="38" y="112"/>
                    <a:pt x="36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0" y="112"/>
                    <a:pt x="8" y="114"/>
                    <a:pt x="8" y="116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2" y="136"/>
                    <a:pt x="0" y="138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80" y="144"/>
                    <a:pt x="180" y="144"/>
                    <a:pt x="180" y="144"/>
                  </a:cubicBezTo>
                  <a:cubicBezTo>
                    <a:pt x="188" y="144"/>
                    <a:pt x="188" y="144"/>
                    <a:pt x="188" y="144"/>
                  </a:cubicBezTo>
                  <a:cubicBezTo>
                    <a:pt x="190" y="144"/>
                    <a:pt x="192" y="142"/>
                    <a:pt x="192" y="140"/>
                  </a:cubicBezTo>
                  <a:cubicBezTo>
                    <a:pt x="192" y="138"/>
                    <a:pt x="190" y="136"/>
                    <a:pt x="188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Freeform 58">
              <a:extLst>
                <a:ext uri="{FF2B5EF4-FFF2-40B4-BE49-F238E27FC236}">
                  <a16:creationId xmlns:a16="http://schemas.microsoft.com/office/drawing/2014/main" id="{6456F9DA-7F15-3DC8-19FB-76F67D4BB4E9}"/>
                </a:ext>
              </a:extLst>
            </p:cNvPr>
            <p:cNvSpPr/>
            <p:nvPr/>
          </p:nvSpPr>
          <p:spPr bwMode="auto">
            <a:xfrm>
              <a:off x="19818351" y="8402638"/>
              <a:ext cx="661988" cy="569913"/>
            </a:xfrm>
            <a:custGeom>
              <a:avLst/>
              <a:gdLst>
                <a:gd name="T0" fmla="*/ 4 w 176"/>
                <a:gd name="T1" fmla="*/ 152 h 152"/>
                <a:gd name="T2" fmla="*/ 7 w 176"/>
                <a:gd name="T3" fmla="*/ 151 h 152"/>
                <a:gd name="T4" fmla="*/ 168 w 176"/>
                <a:gd name="T5" fmla="*/ 13 h 152"/>
                <a:gd name="T6" fmla="*/ 168 w 176"/>
                <a:gd name="T7" fmla="*/ 28 h 152"/>
                <a:gd name="T8" fmla="*/ 172 w 176"/>
                <a:gd name="T9" fmla="*/ 32 h 152"/>
                <a:gd name="T10" fmla="*/ 176 w 176"/>
                <a:gd name="T11" fmla="*/ 28 h 152"/>
                <a:gd name="T12" fmla="*/ 176 w 176"/>
                <a:gd name="T13" fmla="*/ 4 h 152"/>
                <a:gd name="T14" fmla="*/ 176 w 176"/>
                <a:gd name="T15" fmla="*/ 3 h 152"/>
                <a:gd name="T16" fmla="*/ 176 w 176"/>
                <a:gd name="T17" fmla="*/ 2 h 152"/>
                <a:gd name="T18" fmla="*/ 175 w 176"/>
                <a:gd name="T19" fmla="*/ 2 h 152"/>
                <a:gd name="T20" fmla="*/ 175 w 176"/>
                <a:gd name="T21" fmla="*/ 1 h 152"/>
                <a:gd name="T22" fmla="*/ 175 w 176"/>
                <a:gd name="T23" fmla="*/ 1 h 152"/>
                <a:gd name="T24" fmla="*/ 174 w 176"/>
                <a:gd name="T25" fmla="*/ 1 h 152"/>
                <a:gd name="T26" fmla="*/ 174 w 176"/>
                <a:gd name="T27" fmla="*/ 0 h 152"/>
                <a:gd name="T28" fmla="*/ 173 w 176"/>
                <a:gd name="T29" fmla="*/ 0 h 152"/>
                <a:gd name="T30" fmla="*/ 172 w 176"/>
                <a:gd name="T31" fmla="*/ 0 h 152"/>
                <a:gd name="T32" fmla="*/ 172 w 176"/>
                <a:gd name="T33" fmla="*/ 0 h 152"/>
                <a:gd name="T34" fmla="*/ 148 w 176"/>
                <a:gd name="T35" fmla="*/ 0 h 152"/>
                <a:gd name="T36" fmla="*/ 144 w 176"/>
                <a:gd name="T37" fmla="*/ 4 h 152"/>
                <a:gd name="T38" fmla="*/ 148 w 176"/>
                <a:gd name="T39" fmla="*/ 8 h 152"/>
                <a:gd name="T40" fmla="*/ 161 w 176"/>
                <a:gd name="T41" fmla="*/ 8 h 152"/>
                <a:gd name="T42" fmla="*/ 2 w 176"/>
                <a:gd name="T43" fmla="*/ 145 h 152"/>
                <a:gd name="T44" fmla="*/ 1 w 176"/>
                <a:gd name="T45" fmla="*/ 150 h 152"/>
                <a:gd name="T46" fmla="*/ 4 w 176"/>
                <a:gd name="T4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6" h="152">
                  <a:moveTo>
                    <a:pt x="4" y="152"/>
                  </a:moveTo>
                  <a:cubicBezTo>
                    <a:pt x="5" y="152"/>
                    <a:pt x="6" y="152"/>
                    <a:pt x="7" y="151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8" y="28"/>
                    <a:pt x="168" y="28"/>
                    <a:pt x="168" y="28"/>
                  </a:cubicBezTo>
                  <a:cubicBezTo>
                    <a:pt x="168" y="30"/>
                    <a:pt x="170" y="32"/>
                    <a:pt x="172" y="32"/>
                  </a:cubicBezTo>
                  <a:cubicBezTo>
                    <a:pt x="174" y="32"/>
                    <a:pt x="176" y="30"/>
                    <a:pt x="176" y="2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6" y="4"/>
                    <a:pt x="176" y="3"/>
                  </a:cubicBezTo>
                  <a:cubicBezTo>
                    <a:pt x="176" y="3"/>
                    <a:pt x="176" y="3"/>
                    <a:pt x="176" y="2"/>
                  </a:cubicBezTo>
                  <a:cubicBezTo>
                    <a:pt x="176" y="2"/>
                    <a:pt x="176" y="2"/>
                    <a:pt x="175" y="2"/>
                  </a:cubicBezTo>
                  <a:cubicBezTo>
                    <a:pt x="175" y="2"/>
                    <a:pt x="175" y="1"/>
                    <a:pt x="175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0"/>
                    <a:pt x="174" y="0"/>
                  </a:cubicBezTo>
                  <a:cubicBezTo>
                    <a:pt x="174" y="0"/>
                    <a:pt x="173" y="0"/>
                    <a:pt x="173" y="0"/>
                  </a:cubicBezTo>
                  <a:cubicBezTo>
                    <a:pt x="173" y="0"/>
                    <a:pt x="173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0"/>
                    <a:pt x="144" y="2"/>
                    <a:pt x="144" y="4"/>
                  </a:cubicBezTo>
                  <a:cubicBezTo>
                    <a:pt x="144" y="6"/>
                    <a:pt x="146" y="8"/>
                    <a:pt x="148" y="8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2" y="145"/>
                    <a:pt x="2" y="145"/>
                    <a:pt x="2" y="145"/>
                  </a:cubicBezTo>
                  <a:cubicBezTo>
                    <a:pt x="0" y="146"/>
                    <a:pt x="0" y="149"/>
                    <a:pt x="1" y="150"/>
                  </a:cubicBezTo>
                  <a:cubicBezTo>
                    <a:pt x="2" y="151"/>
                    <a:pt x="3" y="152"/>
                    <a:pt x="4" y="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4592BB2-FD44-4E81-30BD-E10DB33B9620}"/>
              </a:ext>
            </a:extLst>
          </p:cNvPr>
          <p:cNvGrpSpPr/>
          <p:nvPr/>
        </p:nvGrpSpPr>
        <p:grpSpPr>
          <a:xfrm>
            <a:off x="7563284" y="1238958"/>
            <a:ext cx="2878137" cy="1100862"/>
            <a:chOff x="461287" y="1788968"/>
            <a:chExt cx="2878137" cy="110086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05933EB-BA0F-F3D2-1AF6-A536D89AE30F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308B1BD-E5DB-5E6C-8898-8AE640B4DBF4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0B10488-13E8-B6EA-11BD-55D0131B9DE8}"/>
              </a:ext>
            </a:extLst>
          </p:cNvPr>
          <p:cNvGrpSpPr/>
          <p:nvPr/>
        </p:nvGrpSpPr>
        <p:grpSpPr>
          <a:xfrm>
            <a:off x="8947057" y="4016252"/>
            <a:ext cx="2878137" cy="874133"/>
            <a:chOff x="461287" y="1788968"/>
            <a:chExt cx="2878137" cy="87413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09B500F-1E78-417E-3578-89AB1658C73F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3A8D03D-3AE4-26BE-CB9B-6E9B3739660B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BD3EB40-3AB2-21AA-7BE6-6E1922546160}"/>
              </a:ext>
            </a:extLst>
          </p:cNvPr>
          <p:cNvGrpSpPr/>
          <p:nvPr/>
        </p:nvGrpSpPr>
        <p:grpSpPr>
          <a:xfrm>
            <a:off x="562690" y="2219326"/>
            <a:ext cx="2888242" cy="874133"/>
            <a:chOff x="461288" y="1788968"/>
            <a:chExt cx="2888242" cy="87413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229480B-7768-3EA9-0E4D-8CF3FD34094A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90F404A-D8A2-9B7F-ACE5-13A960A81D98}"/>
                </a:ext>
              </a:extLst>
            </p:cNvPr>
            <p:cNvSpPr txBox="1"/>
            <p:nvPr/>
          </p:nvSpPr>
          <p:spPr>
            <a:xfrm>
              <a:off x="1330229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F09BB43-987B-4277-F565-13CF1E1288F1}"/>
              </a:ext>
            </a:extLst>
          </p:cNvPr>
          <p:cNvGrpSpPr/>
          <p:nvPr/>
        </p:nvGrpSpPr>
        <p:grpSpPr>
          <a:xfrm>
            <a:off x="798748" y="4453318"/>
            <a:ext cx="2888242" cy="874133"/>
            <a:chOff x="461288" y="1788968"/>
            <a:chExt cx="2888242" cy="87413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29B8113-5A99-7540-9C88-6CBDAE802F30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1816CFD-5523-6BFB-6387-B4C67BF53F7E}"/>
                </a:ext>
              </a:extLst>
            </p:cNvPr>
            <p:cNvSpPr txBox="1"/>
            <p:nvPr/>
          </p:nvSpPr>
          <p:spPr>
            <a:xfrm>
              <a:off x="1330229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79506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图片 517">
            <a:extLst>
              <a:ext uri="{FF2B5EF4-FFF2-40B4-BE49-F238E27FC236}">
                <a16:creationId xmlns:a16="http://schemas.microsoft.com/office/drawing/2014/main" id="{8835E672-B6B0-5AAF-D54A-1929DABAE0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60" name="PA_任意多边形 9">
            <a:extLst>
              <a:ext uri="{FF2B5EF4-FFF2-40B4-BE49-F238E27FC236}">
                <a16:creationId xmlns:a16="http://schemas.microsoft.com/office/drawing/2014/main" id="{49EBBB38-58CD-60D4-F910-FF4563CD92B4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-2191390" y="3095558"/>
            <a:ext cx="13490496" cy="1953310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7EAFB1"/>
              </a:gs>
              <a:gs pos="100000">
                <a:srgbClr val="7EAFB1">
                  <a:alpha val="0"/>
                </a:srgbClr>
              </a:gs>
            </a:gsLst>
            <a:lin ang="5400000" scaled="1"/>
          </a:gra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D0754F4-1420-89F7-52CA-1F6F89FFB449}"/>
              </a:ext>
            </a:extLst>
          </p:cNvPr>
          <p:cNvSpPr/>
          <p:nvPr/>
        </p:nvSpPr>
        <p:spPr>
          <a:xfrm>
            <a:off x="4419600" y="865656"/>
            <a:ext cx="3352800" cy="3352800"/>
          </a:xfrm>
          <a:prstGeom prst="ellipse">
            <a:avLst/>
          </a:prstGeom>
          <a:noFill/>
          <a:ln>
            <a:solidFill>
              <a:srgbClr val="7EAFB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5017879" y="1463935"/>
            <a:ext cx="2156242" cy="2156242"/>
          </a:xfrm>
          <a:prstGeom prst="ellipse">
            <a:avLst/>
          </a:prstGeom>
          <a:solidFill>
            <a:srgbClr val="96A7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5150756" y="2601086"/>
            <a:ext cx="18904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</a:t>
            </a:r>
            <a:endParaRPr lang="en-US" altLang="zh-CN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5508735" y="241005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748788" y="1770263"/>
            <a:ext cx="671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DCC8947-8F0F-77F4-8F9B-2865587BFF89}"/>
              </a:ext>
            </a:extLst>
          </p:cNvPr>
          <p:cNvSpPr/>
          <p:nvPr/>
        </p:nvSpPr>
        <p:spPr>
          <a:xfrm rot="5400000">
            <a:off x="5283564" y="-50433"/>
            <a:ext cx="1624870" cy="12191999"/>
          </a:xfrm>
          <a:custGeom>
            <a:avLst/>
            <a:gdLst>
              <a:gd name="connsiteX0" fmla="*/ 559708 w 1624870"/>
              <a:gd name="connsiteY0" fmla="*/ 1095443 h 12191999"/>
              <a:gd name="connsiteX1" fmla="*/ 560397 w 1624870"/>
              <a:gd name="connsiteY1" fmla="*/ 1093277 h 12191999"/>
              <a:gd name="connsiteX2" fmla="*/ 561591 w 1624870"/>
              <a:gd name="connsiteY2" fmla="*/ 1103419 h 12191999"/>
              <a:gd name="connsiteX3" fmla="*/ 217663 w 1624870"/>
              <a:gd name="connsiteY3" fmla="*/ 2779302 h 12191999"/>
              <a:gd name="connsiteX4" fmla="*/ 225511 w 1624870"/>
              <a:gd name="connsiteY4" fmla="*/ 2818974 h 12191999"/>
              <a:gd name="connsiteX5" fmla="*/ 225726 w 1624870"/>
              <a:gd name="connsiteY5" fmla="*/ 2820666 h 12191999"/>
              <a:gd name="connsiteX6" fmla="*/ 225666 w 1624870"/>
              <a:gd name="connsiteY6" fmla="*/ 2834516 h 12191999"/>
              <a:gd name="connsiteX7" fmla="*/ 222840 w 1624870"/>
              <a:gd name="connsiteY7" fmla="*/ 2839914 h 12191999"/>
              <a:gd name="connsiteX8" fmla="*/ 217663 w 1624870"/>
              <a:gd name="connsiteY8" fmla="*/ 2779302 h 12191999"/>
              <a:gd name="connsiteX9" fmla="*/ 210259 w 1624870"/>
              <a:gd name="connsiteY9" fmla="*/ 3238066 h 12191999"/>
              <a:gd name="connsiteX10" fmla="*/ 243160 w 1624870"/>
              <a:gd name="connsiteY10" fmla="*/ 3176386 h 12191999"/>
              <a:gd name="connsiteX11" fmla="*/ 245401 w 1624870"/>
              <a:gd name="connsiteY11" fmla="*/ 3173326 h 12191999"/>
              <a:gd name="connsiteX12" fmla="*/ 243171 w 1624870"/>
              <a:gd name="connsiteY12" fmla="*/ 3195458 h 12191999"/>
              <a:gd name="connsiteX13" fmla="*/ 210259 w 1624870"/>
              <a:gd name="connsiteY13" fmla="*/ 3238066 h 12191999"/>
              <a:gd name="connsiteX14" fmla="*/ 204117 w 1624870"/>
              <a:gd name="connsiteY14" fmla="*/ 9367944 h 12191999"/>
              <a:gd name="connsiteX15" fmla="*/ 210259 w 1624870"/>
              <a:gd name="connsiteY15" fmla="*/ 9452215 h 12191999"/>
              <a:gd name="connsiteX16" fmla="*/ 205622 w 1624870"/>
              <a:gd name="connsiteY16" fmla="*/ 9397867 h 12191999"/>
              <a:gd name="connsiteX17" fmla="*/ 1278 w 1624870"/>
              <a:gd name="connsiteY17" fmla="*/ 6363399 h 12191999"/>
              <a:gd name="connsiteX18" fmla="*/ 21584 w 1624870"/>
              <a:gd name="connsiteY18" fmla="*/ 6339078 h 12191999"/>
              <a:gd name="connsiteX19" fmla="*/ 45179 w 1624870"/>
              <a:gd name="connsiteY19" fmla="*/ 6201653 h 12191999"/>
              <a:gd name="connsiteX20" fmla="*/ 51388 w 1624870"/>
              <a:gd name="connsiteY20" fmla="*/ 6168447 h 12191999"/>
              <a:gd name="connsiteX21" fmla="*/ 53433 w 1624870"/>
              <a:gd name="connsiteY21" fmla="*/ 6161494 h 12191999"/>
              <a:gd name="connsiteX22" fmla="*/ 71908 w 1624870"/>
              <a:gd name="connsiteY22" fmla="*/ 6061597 h 12191999"/>
              <a:gd name="connsiteX23" fmla="*/ 59327 w 1624870"/>
              <a:gd name="connsiteY23" fmla="*/ 6121875 h 12191999"/>
              <a:gd name="connsiteX24" fmla="*/ 51961 w 1624870"/>
              <a:gd name="connsiteY24" fmla="*/ 6165383 h 12191999"/>
              <a:gd name="connsiteX25" fmla="*/ 51388 w 1624870"/>
              <a:gd name="connsiteY25" fmla="*/ 6168447 h 12191999"/>
              <a:gd name="connsiteX26" fmla="*/ 48763 w 1624870"/>
              <a:gd name="connsiteY26" fmla="*/ 6177371 h 12191999"/>
              <a:gd name="connsiteX27" fmla="*/ 59327 w 1624870"/>
              <a:gd name="connsiteY27" fmla="*/ 5723724 h 12191999"/>
              <a:gd name="connsiteX28" fmla="*/ 97070 w 1624870"/>
              <a:gd name="connsiteY28" fmla="*/ 5434121 h 12191999"/>
              <a:gd name="connsiteX29" fmla="*/ 61691 w 1624870"/>
              <a:gd name="connsiteY29" fmla="*/ 5220359 h 12191999"/>
              <a:gd name="connsiteX30" fmla="*/ 70423 w 1624870"/>
              <a:gd name="connsiteY30" fmla="*/ 5152562 h 12191999"/>
              <a:gd name="connsiteX31" fmla="*/ 70851 w 1624870"/>
              <a:gd name="connsiteY31" fmla="*/ 5180744 h 12191999"/>
              <a:gd name="connsiteX32" fmla="*/ 76115 w 1624870"/>
              <a:gd name="connsiteY32" fmla="*/ 5108373 h 12191999"/>
              <a:gd name="connsiteX33" fmla="*/ 70423 w 1624870"/>
              <a:gd name="connsiteY33" fmla="*/ 5152562 h 12191999"/>
              <a:gd name="connsiteX34" fmla="*/ 70031 w 1624870"/>
              <a:gd name="connsiteY34" fmla="*/ 5126726 h 12191999"/>
              <a:gd name="connsiteX35" fmla="*/ 84489 w 1624870"/>
              <a:gd name="connsiteY35" fmla="*/ 4710109 h 12191999"/>
              <a:gd name="connsiteX36" fmla="*/ 67701 w 1624870"/>
              <a:gd name="connsiteY36" fmla="*/ 4372236 h 12191999"/>
              <a:gd name="connsiteX37" fmla="*/ 122232 w 1624870"/>
              <a:gd name="connsiteY37" fmla="*/ 4131013 h 12191999"/>
              <a:gd name="connsiteX38" fmla="*/ 140493 w 1624870"/>
              <a:gd name="connsiteY38" fmla="*/ 3891725 h 12191999"/>
              <a:gd name="connsiteX39" fmla="*/ 140685 w 1624870"/>
              <a:gd name="connsiteY39" fmla="*/ 3900272 h 12191999"/>
              <a:gd name="connsiteX40" fmla="*/ 140558 w 1624870"/>
              <a:gd name="connsiteY40" fmla="*/ 3901714 h 12191999"/>
              <a:gd name="connsiteX41" fmla="*/ 138980 w 1624870"/>
              <a:gd name="connsiteY41" fmla="*/ 4010345 h 12191999"/>
              <a:gd name="connsiteX42" fmla="*/ 141529 w 1624870"/>
              <a:gd name="connsiteY42" fmla="*/ 3937809 h 12191999"/>
              <a:gd name="connsiteX43" fmla="*/ 140685 w 1624870"/>
              <a:gd name="connsiteY43" fmla="*/ 3900272 h 12191999"/>
              <a:gd name="connsiteX44" fmla="*/ 143775 w 1624870"/>
              <a:gd name="connsiteY44" fmla="*/ 3865361 h 12191999"/>
              <a:gd name="connsiteX45" fmla="*/ 176723 w 1624870"/>
              <a:gd name="connsiteY45" fmla="*/ 3612081 h 12191999"/>
              <a:gd name="connsiteX46" fmla="*/ 239627 w 1624870"/>
              <a:gd name="connsiteY46" fmla="*/ 3310466 h 12191999"/>
              <a:gd name="connsiteX47" fmla="*/ 253467 w 1624870"/>
              <a:gd name="connsiteY47" fmla="*/ 3162314 h 12191999"/>
              <a:gd name="connsiteX48" fmla="*/ 245401 w 1624870"/>
              <a:gd name="connsiteY48" fmla="*/ 3173326 h 12191999"/>
              <a:gd name="connsiteX49" fmla="*/ 247028 w 1624870"/>
              <a:gd name="connsiteY49" fmla="*/ 3157180 h 12191999"/>
              <a:gd name="connsiteX50" fmla="*/ 230300 w 1624870"/>
              <a:gd name="connsiteY50" fmla="*/ 2856629 h 12191999"/>
              <a:gd name="connsiteX51" fmla="*/ 225726 w 1624870"/>
              <a:gd name="connsiteY51" fmla="*/ 2820666 h 12191999"/>
              <a:gd name="connsiteX52" fmla="*/ 225790 w 1624870"/>
              <a:gd name="connsiteY52" fmla="*/ 2805786 h 12191999"/>
              <a:gd name="connsiteX53" fmla="*/ 260582 w 1624870"/>
              <a:gd name="connsiteY53" fmla="*/ 2610587 h 12191999"/>
              <a:gd name="connsiteX54" fmla="*/ 317678 w 1624870"/>
              <a:gd name="connsiteY54" fmla="*/ 2388133 h 12191999"/>
              <a:gd name="connsiteX55" fmla="*/ 319892 w 1624870"/>
              <a:gd name="connsiteY55" fmla="*/ 2373650 h 12191999"/>
              <a:gd name="connsiteX56" fmla="*/ 319280 w 1624870"/>
              <a:gd name="connsiteY56" fmla="*/ 2381373 h 12191999"/>
              <a:gd name="connsiteX57" fmla="*/ 323096 w 1624870"/>
              <a:gd name="connsiteY57" fmla="*/ 2352690 h 12191999"/>
              <a:gd name="connsiteX58" fmla="*/ 319892 w 1624870"/>
              <a:gd name="connsiteY58" fmla="*/ 2373650 h 12191999"/>
              <a:gd name="connsiteX59" fmla="*/ 324997 w 1624870"/>
              <a:gd name="connsiteY59" fmla="*/ 2309182 h 12191999"/>
              <a:gd name="connsiteX60" fmla="*/ 336068 w 1624870"/>
              <a:gd name="connsiteY60" fmla="*/ 2164171 h 12191999"/>
              <a:gd name="connsiteX61" fmla="*/ 361230 w 1624870"/>
              <a:gd name="connsiteY61" fmla="*/ 1910823 h 12191999"/>
              <a:gd name="connsiteX62" fmla="*/ 386392 w 1624870"/>
              <a:gd name="connsiteY62" fmla="*/ 1766019 h 12191999"/>
              <a:gd name="connsiteX63" fmla="*/ 457670 w 1624870"/>
              <a:gd name="connsiteY63" fmla="*/ 1597084 h 12191999"/>
              <a:gd name="connsiteX64" fmla="*/ 541530 w 1624870"/>
              <a:gd name="connsiteY64" fmla="*/ 1271220 h 12191999"/>
              <a:gd name="connsiteX65" fmla="*/ 561873 w 1624870"/>
              <a:gd name="connsiteY65" fmla="*/ 1105812 h 12191999"/>
              <a:gd name="connsiteX66" fmla="*/ 561591 w 1624870"/>
              <a:gd name="connsiteY66" fmla="*/ 1103419 h 12191999"/>
              <a:gd name="connsiteX67" fmla="*/ 562755 w 1624870"/>
              <a:gd name="connsiteY67" fmla="*/ 1108350 h 12191999"/>
              <a:gd name="connsiteX68" fmla="*/ 591854 w 1624870"/>
              <a:gd name="connsiteY68" fmla="*/ 1150552 h 12191999"/>
              <a:gd name="connsiteX69" fmla="*/ 621183 w 1624870"/>
              <a:gd name="connsiteY69" fmla="*/ 873071 h 12191999"/>
              <a:gd name="connsiteX70" fmla="*/ 705043 w 1624870"/>
              <a:gd name="connsiteY70" fmla="*/ 655869 h 12191999"/>
              <a:gd name="connsiteX71" fmla="*/ 714758 w 1624870"/>
              <a:gd name="connsiteY71" fmla="*/ 638336 h 12191999"/>
              <a:gd name="connsiteX72" fmla="*/ 714950 w 1624870"/>
              <a:gd name="connsiteY72" fmla="*/ 638139 h 12191999"/>
              <a:gd name="connsiteX73" fmla="*/ 712347 w 1624870"/>
              <a:gd name="connsiteY73" fmla="*/ 647423 h 12191999"/>
              <a:gd name="connsiteX74" fmla="*/ 717497 w 1624870"/>
              <a:gd name="connsiteY74" fmla="*/ 635514 h 12191999"/>
              <a:gd name="connsiteX75" fmla="*/ 714950 w 1624870"/>
              <a:gd name="connsiteY75" fmla="*/ 638139 h 12191999"/>
              <a:gd name="connsiteX76" fmla="*/ 715675 w 1624870"/>
              <a:gd name="connsiteY76" fmla="*/ 635553 h 12191999"/>
              <a:gd name="connsiteX77" fmla="*/ 746992 w 1624870"/>
              <a:gd name="connsiteY77" fmla="*/ 547323 h 12191999"/>
              <a:gd name="connsiteX78" fmla="*/ 780519 w 1624870"/>
              <a:gd name="connsiteY78" fmla="*/ 263709 h 12191999"/>
              <a:gd name="connsiteX79" fmla="*/ 790757 w 1624870"/>
              <a:gd name="connsiteY79" fmla="*/ 239572 h 12191999"/>
              <a:gd name="connsiteX80" fmla="*/ 791547 w 1624870"/>
              <a:gd name="connsiteY80" fmla="*/ 243135 h 12191999"/>
              <a:gd name="connsiteX81" fmla="*/ 801483 w 1624870"/>
              <a:gd name="connsiteY81" fmla="*/ 233584 h 12191999"/>
              <a:gd name="connsiteX82" fmla="*/ 795293 w 1624870"/>
              <a:gd name="connsiteY82" fmla="*/ 228877 h 12191999"/>
              <a:gd name="connsiteX83" fmla="*/ 790757 w 1624870"/>
              <a:gd name="connsiteY83" fmla="*/ 239572 h 12191999"/>
              <a:gd name="connsiteX84" fmla="*/ 788835 w 1624870"/>
              <a:gd name="connsiteY84" fmla="*/ 230913 h 12191999"/>
              <a:gd name="connsiteX85" fmla="*/ 822438 w 1624870"/>
              <a:gd name="connsiteY85" fmla="*/ 64649 h 12191999"/>
              <a:gd name="connsiteX86" fmla="*/ 828960 w 1624870"/>
              <a:gd name="connsiteY86" fmla="*/ 0 h 12191999"/>
              <a:gd name="connsiteX87" fmla="*/ 1624870 w 1624870"/>
              <a:gd name="connsiteY87" fmla="*/ 0 h 12191999"/>
              <a:gd name="connsiteX88" fmla="*/ 1624869 w 1624870"/>
              <a:gd name="connsiteY88" fmla="*/ 12191999 h 12191999"/>
              <a:gd name="connsiteX89" fmla="*/ 874301 w 1624870"/>
              <a:gd name="connsiteY89" fmla="*/ 12191999 h 12191999"/>
              <a:gd name="connsiteX90" fmla="*/ 873517 w 1624870"/>
              <a:gd name="connsiteY90" fmla="*/ 12187907 h 12191999"/>
              <a:gd name="connsiteX91" fmla="*/ 872120 w 1624870"/>
              <a:gd name="connsiteY91" fmla="*/ 12190258 h 12191999"/>
              <a:gd name="connsiteX92" fmla="*/ 871956 w 1624870"/>
              <a:gd name="connsiteY92" fmla="*/ 12191999 h 12191999"/>
              <a:gd name="connsiteX93" fmla="*/ 824778 w 1624870"/>
              <a:gd name="connsiteY93" fmla="*/ 12191999 h 12191999"/>
              <a:gd name="connsiteX94" fmla="*/ 823721 w 1624870"/>
              <a:gd name="connsiteY94" fmla="*/ 12187570 h 12191999"/>
              <a:gd name="connsiteX95" fmla="*/ 793109 w 1624870"/>
              <a:gd name="connsiteY95" fmla="*/ 12022290 h 12191999"/>
              <a:gd name="connsiteX96" fmla="*/ 721830 w 1624870"/>
              <a:gd name="connsiteY96" fmla="*/ 11805085 h 12191999"/>
              <a:gd name="connsiteX97" fmla="*/ 706312 w 1624870"/>
              <a:gd name="connsiteY97" fmla="*/ 11665682 h 12191999"/>
              <a:gd name="connsiteX98" fmla="*/ 704309 w 1624870"/>
              <a:gd name="connsiteY98" fmla="*/ 11635127 h 12191999"/>
              <a:gd name="connsiteX99" fmla="*/ 705043 w 1624870"/>
              <a:gd name="connsiteY99" fmla="*/ 11636150 h 12191999"/>
              <a:gd name="connsiteX100" fmla="*/ 699149 w 1624870"/>
              <a:gd name="connsiteY100" fmla="*/ 11556402 h 12191999"/>
              <a:gd name="connsiteX101" fmla="*/ 704309 w 1624870"/>
              <a:gd name="connsiteY101" fmla="*/ 11635127 h 12191999"/>
              <a:gd name="connsiteX102" fmla="*/ 693339 w 1624870"/>
              <a:gd name="connsiteY102" fmla="*/ 11619841 h 12191999"/>
              <a:gd name="connsiteX103" fmla="*/ 612809 w 1624870"/>
              <a:gd name="connsiteY103" fmla="*/ 11394811 h 12191999"/>
              <a:gd name="connsiteX104" fmla="*/ 554111 w 1624870"/>
              <a:gd name="connsiteY104" fmla="*/ 11189731 h 12191999"/>
              <a:gd name="connsiteX105" fmla="*/ 533156 w 1624870"/>
              <a:gd name="connsiteY105" fmla="*/ 11008672 h 12191999"/>
              <a:gd name="connsiteX106" fmla="*/ 457670 w 1624870"/>
              <a:gd name="connsiteY106" fmla="*/ 10682923 h 12191999"/>
              <a:gd name="connsiteX107" fmla="*/ 407347 w 1624870"/>
              <a:gd name="connsiteY107" fmla="*/ 10393318 h 12191999"/>
              <a:gd name="connsiteX108" fmla="*/ 415839 w 1624870"/>
              <a:gd name="connsiteY108" fmla="*/ 10402512 h 12191999"/>
              <a:gd name="connsiteX109" fmla="*/ 418553 w 1624870"/>
              <a:gd name="connsiteY109" fmla="*/ 10415435 h 12191999"/>
              <a:gd name="connsiteX110" fmla="*/ 438079 w 1624870"/>
              <a:gd name="connsiteY110" fmla="*/ 10426591 h 12191999"/>
              <a:gd name="connsiteX111" fmla="*/ 415839 w 1624870"/>
              <a:gd name="connsiteY111" fmla="*/ 10402512 h 12191999"/>
              <a:gd name="connsiteX112" fmla="*/ 399609 w 1624870"/>
              <a:gd name="connsiteY112" fmla="*/ 10325241 h 12191999"/>
              <a:gd name="connsiteX113" fmla="*/ 382185 w 1624870"/>
              <a:gd name="connsiteY113" fmla="*/ 10188240 h 12191999"/>
              <a:gd name="connsiteX114" fmla="*/ 319280 w 1624870"/>
              <a:gd name="connsiteY114" fmla="*/ 9886510 h 12191999"/>
              <a:gd name="connsiteX115" fmla="*/ 210259 w 1624870"/>
              <a:gd name="connsiteY115" fmla="*/ 9500485 h 12191999"/>
              <a:gd name="connsiteX116" fmla="*/ 203784 w 1624870"/>
              <a:gd name="connsiteY116" fmla="*/ 9361337 h 12191999"/>
              <a:gd name="connsiteX117" fmla="*/ 204117 w 1624870"/>
              <a:gd name="connsiteY117" fmla="*/ 9367944 h 12191999"/>
              <a:gd name="connsiteX118" fmla="*/ 200638 w 1624870"/>
              <a:gd name="connsiteY118" fmla="*/ 9320218 h 12191999"/>
              <a:gd name="connsiteX119" fmla="*/ 210259 w 1624870"/>
              <a:gd name="connsiteY119" fmla="*/ 9029820 h 12191999"/>
              <a:gd name="connsiteX120" fmla="*/ 227046 w 1624870"/>
              <a:gd name="connsiteY120" fmla="*/ 8981550 h 12191999"/>
              <a:gd name="connsiteX121" fmla="*/ 197717 w 1624870"/>
              <a:gd name="connsiteY121" fmla="*/ 8643680 h 12191999"/>
              <a:gd name="connsiteX122" fmla="*/ 151561 w 1624870"/>
              <a:gd name="connsiteY122" fmla="*/ 8414466 h 12191999"/>
              <a:gd name="connsiteX123" fmla="*/ 130606 w 1624870"/>
              <a:gd name="connsiteY123" fmla="*/ 8112851 h 12191999"/>
              <a:gd name="connsiteX124" fmla="*/ 143187 w 1624870"/>
              <a:gd name="connsiteY124" fmla="*/ 7714587 h 12191999"/>
              <a:gd name="connsiteX125" fmla="*/ 97070 w 1624870"/>
              <a:gd name="connsiteY125" fmla="*/ 7557774 h 12191999"/>
              <a:gd name="connsiteX126" fmla="*/ 76115 w 1624870"/>
              <a:gd name="connsiteY126" fmla="*/ 7135491 h 12191999"/>
              <a:gd name="connsiteX127" fmla="*/ 50953 w 1624870"/>
              <a:gd name="connsiteY127" fmla="*/ 6942423 h 12191999"/>
              <a:gd name="connsiteX128" fmla="*/ 42539 w 1624870"/>
              <a:gd name="connsiteY128" fmla="*/ 6592425 h 12191999"/>
              <a:gd name="connsiteX129" fmla="*/ 1278 w 1624870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624870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9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6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69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6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4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2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4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7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7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2" y="5379819"/>
                  <a:pt x="54609" y="5318762"/>
                  <a:pt x="61691" y="5220359"/>
                </a:cubicBezTo>
                <a:lnTo>
                  <a:pt x="70423" y="5152562"/>
                </a:lnTo>
                <a:lnTo>
                  <a:pt x="70851" y="5180744"/>
                </a:lnTo>
                <a:cubicBezTo>
                  <a:pt x="72949" y="5229012"/>
                  <a:pt x="78198" y="5186778"/>
                  <a:pt x="76115" y="5108373"/>
                </a:cubicBezTo>
                <a:lnTo>
                  <a:pt x="70423" y="5152562"/>
                </a:lnTo>
                <a:lnTo>
                  <a:pt x="70031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8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6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6"/>
                </a:lnTo>
                <a:lnTo>
                  <a:pt x="225790" y="2805786"/>
                </a:lnTo>
                <a:cubicBezTo>
                  <a:pt x="224417" y="2730554"/>
                  <a:pt x="216559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50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50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3" y="1105812"/>
                </a:cubicBezTo>
                <a:lnTo>
                  <a:pt x="561591" y="1103419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0" y="0"/>
                </a:lnTo>
                <a:lnTo>
                  <a:pt x="1624870" y="0"/>
                </a:lnTo>
                <a:lnTo>
                  <a:pt x="1624869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3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4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8A8510C-AC50-AF5E-3DA1-EE4634E85F4B}"/>
              </a:ext>
            </a:extLst>
          </p:cNvPr>
          <p:cNvSpPr/>
          <p:nvPr/>
        </p:nvSpPr>
        <p:spPr>
          <a:xfrm rot="5400000">
            <a:off x="5621345" y="287348"/>
            <a:ext cx="949308" cy="12191999"/>
          </a:xfrm>
          <a:custGeom>
            <a:avLst/>
            <a:gdLst>
              <a:gd name="connsiteX0" fmla="*/ 559708 w 949308"/>
              <a:gd name="connsiteY0" fmla="*/ 1095443 h 12191999"/>
              <a:gd name="connsiteX1" fmla="*/ 560397 w 949308"/>
              <a:gd name="connsiteY1" fmla="*/ 1093277 h 12191999"/>
              <a:gd name="connsiteX2" fmla="*/ 561591 w 949308"/>
              <a:gd name="connsiteY2" fmla="*/ 1103418 h 12191999"/>
              <a:gd name="connsiteX3" fmla="*/ 217663 w 949308"/>
              <a:gd name="connsiteY3" fmla="*/ 2779302 h 12191999"/>
              <a:gd name="connsiteX4" fmla="*/ 225511 w 949308"/>
              <a:gd name="connsiteY4" fmla="*/ 2818974 h 12191999"/>
              <a:gd name="connsiteX5" fmla="*/ 225726 w 949308"/>
              <a:gd name="connsiteY5" fmla="*/ 2820665 h 12191999"/>
              <a:gd name="connsiteX6" fmla="*/ 225666 w 949308"/>
              <a:gd name="connsiteY6" fmla="*/ 2834516 h 12191999"/>
              <a:gd name="connsiteX7" fmla="*/ 222840 w 949308"/>
              <a:gd name="connsiteY7" fmla="*/ 2839914 h 12191999"/>
              <a:gd name="connsiteX8" fmla="*/ 217663 w 949308"/>
              <a:gd name="connsiteY8" fmla="*/ 2779302 h 12191999"/>
              <a:gd name="connsiteX9" fmla="*/ 210259 w 949308"/>
              <a:gd name="connsiteY9" fmla="*/ 3238066 h 12191999"/>
              <a:gd name="connsiteX10" fmla="*/ 243160 w 949308"/>
              <a:gd name="connsiteY10" fmla="*/ 3176386 h 12191999"/>
              <a:gd name="connsiteX11" fmla="*/ 245401 w 949308"/>
              <a:gd name="connsiteY11" fmla="*/ 3173327 h 12191999"/>
              <a:gd name="connsiteX12" fmla="*/ 243171 w 949308"/>
              <a:gd name="connsiteY12" fmla="*/ 3195458 h 12191999"/>
              <a:gd name="connsiteX13" fmla="*/ 210259 w 949308"/>
              <a:gd name="connsiteY13" fmla="*/ 3238066 h 12191999"/>
              <a:gd name="connsiteX14" fmla="*/ 204117 w 949308"/>
              <a:gd name="connsiteY14" fmla="*/ 9367945 h 12191999"/>
              <a:gd name="connsiteX15" fmla="*/ 210259 w 949308"/>
              <a:gd name="connsiteY15" fmla="*/ 9452215 h 12191999"/>
              <a:gd name="connsiteX16" fmla="*/ 205623 w 949308"/>
              <a:gd name="connsiteY16" fmla="*/ 9397867 h 12191999"/>
              <a:gd name="connsiteX17" fmla="*/ 1278 w 949308"/>
              <a:gd name="connsiteY17" fmla="*/ 6363399 h 12191999"/>
              <a:gd name="connsiteX18" fmla="*/ 21584 w 949308"/>
              <a:gd name="connsiteY18" fmla="*/ 6339078 h 12191999"/>
              <a:gd name="connsiteX19" fmla="*/ 45179 w 949308"/>
              <a:gd name="connsiteY19" fmla="*/ 6201653 h 12191999"/>
              <a:gd name="connsiteX20" fmla="*/ 51388 w 949308"/>
              <a:gd name="connsiteY20" fmla="*/ 6168446 h 12191999"/>
              <a:gd name="connsiteX21" fmla="*/ 53433 w 949308"/>
              <a:gd name="connsiteY21" fmla="*/ 6161494 h 12191999"/>
              <a:gd name="connsiteX22" fmla="*/ 71908 w 949308"/>
              <a:gd name="connsiteY22" fmla="*/ 6061597 h 12191999"/>
              <a:gd name="connsiteX23" fmla="*/ 59327 w 949308"/>
              <a:gd name="connsiteY23" fmla="*/ 6121875 h 12191999"/>
              <a:gd name="connsiteX24" fmla="*/ 51961 w 949308"/>
              <a:gd name="connsiteY24" fmla="*/ 6165383 h 12191999"/>
              <a:gd name="connsiteX25" fmla="*/ 51388 w 949308"/>
              <a:gd name="connsiteY25" fmla="*/ 6168446 h 12191999"/>
              <a:gd name="connsiteX26" fmla="*/ 48763 w 949308"/>
              <a:gd name="connsiteY26" fmla="*/ 6177371 h 12191999"/>
              <a:gd name="connsiteX27" fmla="*/ 59327 w 949308"/>
              <a:gd name="connsiteY27" fmla="*/ 5723724 h 12191999"/>
              <a:gd name="connsiteX28" fmla="*/ 97070 w 949308"/>
              <a:gd name="connsiteY28" fmla="*/ 5434121 h 12191999"/>
              <a:gd name="connsiteX29" fmla="*/ 61691 w 949308"/>
              <a:gd name="connsiteY29" fmla="*/ 5220359 h 12191999"/>
              <a:gd name="connsiteX30" fmla="*/ 70424 w 949308"/>
              <a:gd name="connsiteY30" fmla="*/ 5152560 h 12191999"/>
              <a:gd name="connsiteX31" fmla="*/ 70851 w 949308"/>
              <a:gd name="connsiteY31" fmla="*/ 5180744 h 12191999"/>
              <a:gd name="connsiteX32" fmla="*/ 76115 w 949308"/>
              <a:gd name="connsiteY32" fmla="*/ 5108373 h 12191999"/>
              <a:gd name="connsiteX33" fmla="*/ 70424 w 949308"/>
              <a:gd name="connsiteY33" fmla="*/ 5152560 h 12191999"/>
              <a:gd name="connsiteX34" fmla="*/ 70032 w 949308"/>
              <a:gd name="connsiteY34" fmla="*/ 5126726 h 12191999"/>
              <a:gd name="connsiteX35" fmla="*/ 84489 w 949308"/>
              <a:gd name="connsiteY35" fmla="*/ 4710109 h 12191999"/>
              <a:gd name="connsiteX36" fmla="*/ 67701 w 949308"/>
              <a:gd name="connsiteY36" fmla="*/ 4372236 h 12191999"/>
              <a:gd name="connsiteX37" fmla="*/ 122232 w 949308"/>
              <a:gd name="connsiteY37" fmla="*/ 4131013 h 12191999"/>
              <a:gd name="connsiteX38" fmla="*/ 140493 w 949308"/>
              <a:gd name="connsiteY38" fmla="*/ 3891725 h 12191999"/>
              <a:gd name="connsiteX39" fmla="*/ 140685 w 949308"/>
              <a:gd name="connsiteY39" fmla="*/ 3900272 h 12191999"/>
              <a:gd name="connsiteX40" fmla="*/ 140558 w 949308"/>
              <a:gd name="connsiteY40" fmla="*/ 3901714 h 12191999"/>
              <a:gd name="connsiteX41" fmla="*/ 138980 w 949308"/>
              <a:gd name="connsiteY41" fmla="*/ 4010345 h 12191999"/>
              <a:gd name="connsiteX42" fmla="*/ 141529 w 949308"/>
              <a:gd name="connsiteY42" fmla="*/ 3937809 h 12191999"/>
              <a:gd name="connsiteX43" fmla="*/ 140685 w 949308"/>
              <a:gd name="connsiteY43" fmla="*/ 3900272 h 12191999"/>
              <a:gd name="connsiteX44" fmla="*/ 143775 w 949308"/>
              <a:gd name="connsiteY44" fmla="*/ 3865361 h 12191999"/>
              <a:gd name="connsiteX45" fmla="*/ 176723 w 949308"/>
              <a:gd name="connsiteY45" fmla="*/ 3612081 h 12191999"/>
              <a:gd name="connsiteX46" fmla="*/ 239627 w 949308"/>
              <a:gd name="connsiteY46" fmla="*/ 3310466 h 12191999"/>
              <a:gd name="connsiteX47" fmla="*/ 253467 w 949308"/>
              <a:gd name="connsiteY47" fmla="*/ 3162314 h 12191999"/>
              <a:gd name="connsiteX48" fmla="*/ 245401 w 949308"/>
              <a:gd name="connsiteY48" fmla="*/ 3173327 h 12191999"/>
              <a:gd name="connsiteX49" fmla="*/ 247028 w 949308"/>
              <a:gd name="connsiteY49" fmla="*/ 3157180 h 12191999"/>
              <a:gd name="connsiteX50" fmla="*/ 230300 w 949308"/>
              <a:gd name="connsiteY50" fmla="*/ 2856629 h 12191999"/>
              <a:gd name="connsiteX51" fmla="*/ 225726 w 949308"/>
              <a:gd name="connsiteY51" fmla="*/ 2820665 h 12191999"/>
              <a:gd name="connsiteX52" fmla="*/ 225790 w 949308"/>
              <a:gd name="connsiteY52" fmla="*/ 2805786 h 12191999"/>
              <a:gd name="connsiteX53" fmla="*/ 260582 w 949308"/>
              <a:gd name="connsiteY53" fmla="*/ 2610587 h 12191999"/>
              <a:gd name="connsiteX54" fmla="*/ 317678 w 949308"/>
              <a:gd name="connsiteY54" fmla="*/ 2388133 h 12191999"/>
              <a:gd name="connsiteX55" fmla="*/ 319892 w 949308"/>
              <a:gd name="connsiteY55" fmla="*/ 2373649 h 12191999"/>
              <a:gd name="connsiteX56" fmla="*/ 319280 w 949308"/>
              <a:gd name="connsiteY56" fmla="*/ 2381373 h 12191999"/>
              <a:gd name="connsiteX57" fmla="*/ 323096 w 949308"/>
              <a:gd name="connsiteY57" fmla="*/ 2352690 h 12191999"/>
              <a:gd name="connsiteX58" fmla="*/ 319892 w 949308"/>
              <a:gd name="connsiteY58" fmla="*/ 2373649 h 12191999"/>
              <a:gd name="connsiteX59" fmla="*/ 324997 w 949308"/>
              <a:gd name="connsiteY59" fmla="*/ 2309182 h 12191999"/>
              <a:gd name="connsiteX60" fmla="*/ 336068 w 949308"/>
              <a:gd name="connsiteY60" fmla="*/ 2164171 h 12191999"/>
              <a:gd name="connsiteX61" fmla="*/ 361230 w 949308"/>
              <a:gd name="connsiteY61" fmla="*/ 1910823 h 12191999"/>
              <a:gd name="connsiteX62" fmla="*/ 386392 w 949308"/>
              <a:gd name="connsiteY62" fmla="*/ 1766019 h 12191999"/>
              <a:gd name="connsiteX63" fmla="*/ 457670 w 949308"/>
              <a:gd name="connsiteY63" fmla="*/ 1597084 h 12191999"/>
              <a:gd name="connsiteX64" fmla="*/ 541530 w 949308"/>
              <a:gd name="connsiteY64" fmla="*/ 1271220 h 12191999"/>
              <a:gd name="connsiteX65" fmla="*/ 561872 w 949308"/>
              <a:gd name="connsiteY65" fmla="*/ 1105812 h 12191999"/>
              <a:gd name="connsiteX66" fmla="*/ 561591 w 949308"/>
              <a:gd name="connsiteY66" fmla="*/ 1103418 h 12191999"/>
              <a:gd name="connsiteX67" fmla="*/ 562755 w 949308"/>
              <a:gd name="connsiteY67" fmla="*/ 1108350 h 12191999"/>
              <a:gd name="connsiteX68" fmla="*/ 591854 w 949308"/>
              <a:gd name="connsiteY68" fmla="*/ 1150552 h 12191999"/>
              <a:gd name="connsiteX69" fmla="*/ 621183 w 949308"/>
              <a:gd name="connsiteY69" fmla="*/ 873071 h 12191999"/>
              <a:gd name="connsiteX70" fmla="*/ 705043 w 949308"/>
              <a:gd name="connsiteY70" fmla="*/ 655869 h 12191999"/>
              <a:gd name="connsiteX71" fmla="*/ 714758 w 949308"/>
              <a:gd name="connsiteY71" fmla="*/ 638336 h 12191999"/>
              <a:gd name="connsiteX72" fmla="*/ 714950 w 949308"/>
              <a:gd name="connsiteY72" fmla="*/ 638139 h 12191999"/>
              <a:gd name="connsiteX73" fmla="*/ 712347 w 949308"/>
              <a:gd name="connsiteY73" fmla="*/ 647423 h 12191999"/>
              <a:gd name="connsiteX74" fmla="*/ 717497 w 949308"/>
              <a:gd name="connsiteY74" fmla="*/ 635514 h 12191999"/>
              <a:gd name="connsiteX75" fmla="*/ 714950 w 949308"/>
              <a:gd name="connsiteY75" fmla="*/ 638139 h 12191999"/>
              <a:gd name="connsiteX76" fmla="*/ 715675 w 949308"/>
              <a:gd name="connsiteY76" fmla="*/ 635553 h 12191999"/>
              <a:gd name="connsiteX77" fmla="*/ 746992 w 949308"/>
              <a:gd name="connsiteY77" fmla="*/ 547323 h 12191999"/>
              <a:gd name="connsiteX78" fmla="*/ 780519 w 949308"/>
              <a:gd name="connsiteY78" fmla="*/ 263709 h 12191999"/>
              <a:gd name="connsiteX79" fmla="*/ 790757 w 949308"/>
              <a:gd name="connsiteY79" fmla="*/ 239572 h 12191999"/>
              <a:gd name="connsiteX80" fmla="*/ 791547 w 949308"/>
              <a:gd name="connsiteY80" fmla="*/ 243135 h 12191999"/>
              <a:gd name="connsiteX81" fmla="*/ 801483 w 949308"/>
              <a:gd name="connsiteY81" fmla="*/ 233584 h 12191999"/>
              <a:gd name="connsiteX82" fmla="*/ 795293 w 949308"/>
              <a:gd name="connsiteY82" fmla="*/ 228877 h 12191999"/>
              <a:gd name="connsiteX83" fmla="*/ 790757 w 949308"/>
              <a:gd name="connsiteY83" fmla="*/ 239572 h 12191999"/>
              <a:gd name="connsiteX84" fmla="*/ 788835 w 949308"/>
              <a:gd name="connsiteY84" fmla="*/ 230913 h 12191999"/>
              <a:gd name="connsiteX85" fmla="*/ 822438 w 949308"/>
              <a:gd name="connsiteY85" fmla="*/ 64649 h 12191999"/>
              <a:gd name="connsiteX86" fmla="*/ 828961 w 949308"/>
              <a:gd name="connsiteY86" fmla="*/ 0 h 12191999"/>
              <a:gd name="connsiteX87" fmla="*/ 949308 w 949308"/>
              <a:gd name="connsiteY87" fmla="*/ 0 h 12191999"/>
              <a:gd name="connsiteX88" fmla="*/ 949307 w 949308"/>
              <a:gd name="connsiteY88" fmla="*/ 12191999 h 12191999"/>
              <a:gd name="connsiteX89" fmla="*/ 874301 w 949308"/>
              <a:gd name="connsiteY89" fmla="*/ 12191999 h 12191999"/>
              <a:gd name="connsiteX90" fmla="*/ 873517 w 949308"/>
              <a:gd name="connsiteY90" fmla="*/ 12187907 h 12191999"/>
              <a:gd name="connsiteX91" fmla="*/ 872120 w 949308"/>
              <a:gd name="connsiteY91" fmla="*/ 12190258 h 12191999"/>
              <a:gd name="connsiteX92" fmla="*/ 871956 w 949308"/>
              <a:gd name="connsiteY92" fmla="*/ 12191999 h 12191999"/>
              <a:gd name="connsiteX93" fmla="*/ 824778 w 949308"/>
              <a:gd name="connsiteY93" fmla="*/ 12191999 h 12191999"/>
              <a:gd name="connsiteX94" fmla="*/ 823721 w 949308"/>
              <a:gd name="connsiteY94" fmla="*/ 12187570 h 12191999"/>
              <a:gd name="connsiteX95" fmla="*/ 793109 w 949308"/>
              <a:gd name="connsiteY95" fmla="*/ 12022290 h 12191999"/>
              <a:gd name="connsiteX96" fmla="*/ 721830 w 949308"/>
              <a:gd name="connsiteY96" fmla="*/ 11805085 h 12191999"/>
              <a:gd name="connsiteX97" fmla="*/ 706312 w 949308"/>
              <a:gd name="connsiteY97" fmla="*/ 11665682 h 12191999"/>
              <a:gd name="connsiteX98" fmla="*/ 704309 w 949308"/>
              <a:gd name="connsiteY98" fmla="*/ 11635127 h 12191999"/>
              <a:gd name="connsiteX99" fmla="*/ 705043 w 949308"/>
              <a:gd name="connsiteY99" fmla="*/ 11636150 h 12191999"/>
              <a:gd name="connsiteX100" fmla="*/ 699149 w 949308"/>
              <a:gd name="connsiteY100" fmla="*/ 11556402 h 12191999"/>
              <a:gd name="connsiteX101" fmla="*/ 704309 w 949308"/>
              <a:gd name="connsiteY101" fmla="*/ 11635127 h 12191999"/>
              <a:gd name="connsiteX102" fmla="*/ 693339 w 949308"/>
              <a:gd name="connsiteY102" fmla="*/ 11619841 h 12191999"/>
              <a:gd name="connsiteX103" fmla="*/ 612809 w 949308"/>
              <a:gd name="connsiteY103" fmla="*/ 11394811 h 12191999"/>
              <a:gd name="connsiteX104" fmla="*/ 554111 w 949308"/>
              <a:gd name="connsiteY104" fmla="*/ 11189731 h 12191999"/>
              <a:gd name="connsiteX105" fmla="*/ 533156 w 949308"/>
              <a:gd name="connsiteY105" fmla="*/ 11008672 h 12191999"/>
              <a:gd name="connsiteX106" fmla="*/ 457670 w 949308"/>
              <a:gd name="connsiteY106" fmla="*/ 10682923 h 12191999"/>
              <a:gd name="connsiteX107" fmla="*/ 407347 w 949308"/>
              <a:gd name="connsiteY107" fmla="*/ 10393318 h 12191999"/>
              <a:gd name="connsiteX108" fmla="*/ 415839 w 949308"/>
              <a:gd name="connsiteY108" fmla="*/ 10402512 h 12191999"/>
              <a:gd name="connsiteX109" fmla="*/ 418553 w 949308"/>
              <a:gd name="connsiteY109" fmla="*/ 10415435 h 12191999"/>
              <a:gd name="connsiteX110" fmla="*/ 438079 w 949308"/>
              <a:gd name="connsiteY110" fmla="*/ 10426591 h 12191999"/>
              <a:gd name="connsiteX111" fmla="*/ 415839 w 949308"/>
              <a:gd name="connsiteY111" fmla="*/ 10402512 h 12191999"/>
              <a:gd name="connsiteX112" fmla="*/ 399609 w 949308"/>
              <a:gd name="connsiteY112" fmla="*/ 10325241 h 12191999"/>
              <a:gd name="connsiteX113" fmla="*/ 382185 w 949308"/>
              <a:gd name="connsiteY113" fmla="*/ 10188240 h 12191999"/>
              <a:gd name="connsiteX114" fmla="*/ 319280 w 949308"/>
              <a:gd name="connsiteY114" fmla="*/ 9886510 h 12191999"/>
              <a:gd name="connsiteX115" fmla="*/ 210259 w 949308"/>
              <a:gd name="connsiteY115" fmla="*/ 9500485 h 12191999"/>
              <a:gd name="connsiteX116" fmla="*/ 203784 w 949308"/>
              <a:gd name="connsiteY116" fmla="*/ 9361337 h 12191999"/>
              <a:gd name="connsiteX117" fmla="*/ 204117 w 949308"/>
              <a:gd name="connsiteY117" fmla="*/ 9367945 h 12191999"/>
              <a:gd name="connsiteX118" fmla="*/ 200638 w 949308"/>
              <a:gd name="connsiteY118" fmla="*/ 9320218 h 12191999"/>
              <a:gd name="connsiteX119" fmla="*/ 210259 w 949308"/>
              <a:gd name="connsiteY119" fmla="*/ 9029820 h 12191999"/>
              <a:gd name="connsiteX120" fmla="*/ 227046 w 949308"/>
              <a:gd name="connsiteY120" fmla="*/ 8981550 h 12191999"/>
              <a:gd name="connsiteX121" fmla="*/ 197717 w 949308"/>
              <a:gd name="connsiteY121" fmla="*/ 8643680 h 12191999"/>
              <a:gd name="connsiteX122" fmla="*/ 151561 w 949308"/>
              <a:gd name="connsiteY122" fmla="*/ 8414466 h 12191999"/>
              <a:gd name="connsiteX123" fmla="*/ 130606 w 949308"/>
              <a:gd name="connsiteY123" fmla="*/ 8112851 h 12191999"/>
              <a:gd name="connsiteX124" fmla="*/ 143187 w 949308"/>
              <a:gd name="connsiteY124" fmla="*/ 7714587 h 12191999"/>
              <a:gd name="connsiteX125" fmla="*/ 97070 w 949308"/>
              <a:gd name="connsiteY125" fmla="*/ 7557774 h 12191999"/>
              <a:gd name="connsiteX126" fmla="*/ 76115 w 949308"/>
              <a:gd name="connsiteY126" fmla="*/ 7135491 h 12191999"/>
              <a:gd name="connsiteX127" fmla="*/ 50953 w 949308"/>
              <a:gd name="connsiteY127" fmla="*/ 6942423 h 12191999"/>
              <a:gd name="connsiteX128" fmla="*/ 42539 w 949308"/>
              <a:gd name="connsiteY128" fmla="*/ 6592425 h 12191999"/>
              <a:gd name="connsiteX129" fmla="*/ 1278 w 949308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49308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8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5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70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7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5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3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5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6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6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3" y="5379819"/>
                  <a:pt x="54609" y="5318762"/>
                  <a:pt x="61691" y="5220359"/>
                </a:cubicBezTo>
                <a:lnTo>
                  <a:pt x="70424" y="5152560"/>
                </a:lnTo>
                <a:lnTo>
                  <a:pt x="70851" y="5180744"/>
                </a:lnTo>
                <a:cubicBezTo>
                  <a:pt x="72950" y="5229012"/>
                  <a:pt x="78198" y="5186778"/>
                  <a:pt x="76115" y="5108373"/>
                </a:cubicBezTo>
                <a:lnTo>
                  <a:pt x="70424" y="5152560"/>
                </a:lnTo>
                <a:lnTo>
                  <a:pt x="70032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9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7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5"/>
                </a:lnTo>
                <a:lnTo>
                  <a:pt x="225790" y="2805786"/>
                </a:lnTo>
                <a:cubicBezTo>
                  <a:pt x="224417" y="2730554"/>
                  <a:pt x="216560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49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49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2" y="1105812"/>
                </a:cubicBezTo>
                <a:lnTo>
                  <a:pt x="561591" y="1103418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1" y="0"/>
                </a:lnTo>
                <a:lnTo>
                  <a:pt x="949308" y="0"/>
                </a:lnTo>
                <a:lnTo>
                  <a:pt x="949307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4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5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7C53B9B-B094-8230-F6BC-51B709A888BD}"/>
              </a:ext>
            </a:extLst>
          </p:cNvPr>
          <p:cNvSpPr/>
          <p:nvPr/>
        </p:nvSpPr>
        <p:spPr>
          <a:xfrm rot="5400000" flipV="1">
            <a:off x="5452456" y="118457"/>
            <a:ext cx="1287088" cy="12192000"/>
          </a:xfrm>
          <a:custGeom>
            <a:avLst/>
            <a:gdLst>
              <a:gd name="connsiteX0" fmla="*/ 559708 w 1287088"/>
              <a:gd name="connsiteY0" fmla="*/ 1095442 h 12192000"/>
              <a:gd name="connsiteX1" fmla="*/ 561591 w 1287088"/>
              <a:gd name="connsiteY1" fmla="*/ 1103418 h 12192000"/>
              <a:gd name="connsiteX2" fmla="*/ 560397 w 1287088"/>
              <a:gd name="connsiteY2" fmla="*/ 1093276 h 12192000"/>
              <a:gd name="connsiteX3" fmla="*/ 559708 w 1287088"/>
              <a:gd name="connsiteY3" fmla="*/ 1095442 h 12192000"/>
              <a:gd name="connsiteX4" fmla="*/ 217663 w 1287088"/>
              <a:gd name="connsiteY4" fmla="*/ 2779300 h 12192000"/>
              <a:gd name="connsiteX5" fmla="*/ 222840 w 1287088"/>
              <a:gd name="connsiteY5" fmla="*/ 2839912 h 12192000"/>
              <a:gd name="connsiteX6" fmla="*/ 225666 w 1287088"/>
              <a:gd name="connsiteY6" fmla="*/ 2834515 h 12192000"/>
              <a:gd name="connsiteX7" fmla="*/ 225726 w 1287088"/>
              <a:gd name="connsiteY7" fmla="*/ 2820664 h 12192000"/>
              <a:gd name="connsiteX8" fmla="*/ 225511 w 1287088"/>
              <a:gd name="connsiteY8" fmla="*/ 2818973 h 12192000"/>
              <a:gd name="connsiteX9" fmla="*/ 217663 w 1287088"/>
              <a:gd name="connsiteY9" fmla="*/ 2779300 h 12192000"/>
              <a:gd name="connsiteX10" fmla="*/ 210259 w 1287088"/>
              <a:gd name="connsiteY10" fmla="*/ 3238064 h 12192000"/>
              <a:gd name="connsiteX11" fmla="*/ 243171 w 1287088"/>
              <a:gd name="connsiteY11" fmla="*/ 3195456 h 12192000"/>
              <a:gd name="connsiteX12" fmla="*/ 245401 w 1287088"/>
              <a:gd name="connsiteY12" fmla="*/ 3173325 h 12192000"/>
              <a:gd name="connsiteX13" fmla="*/ 243160 w 1287088"/>
              <a:gd name="connsiteY13" fmla="*/ 3176384 h 12192000"/>
              <a:gd name="connsiteX14" fmla="*/ 210259 w 1287088"/>
              <a:gd name="connsiteY14" fmla="*/ 3238064 h 12192000"/>
              <a:gd name="connsiteX15" fmla="*/ 204117 w 1287088"/>
              <a:gd name="connsiteY15" fmla="*/ 9367942 h 12192000"/>
              <a:gd name="connsiteX16" fmla="*/ 205623 w 1287088"/>
              <a:gd name="connsiteY16" fmla="*/ 9397867 h 12192000"/>
              <a:gd name="connsiteX17" fmla="*/ 210259 w 1287088"/>
              <a:gd name="connsiteY17" fmla="*/ 9452214 h 12192000"/>
              <a:gd name="connsiteX18" fmla="*/ 1278 w 1287088"/>
              <a:gd name="connsiteY18" fmla="*/ 6363398 h 12192000"/>
              <a:gd name="connsiteX19" fmla="*/ 42539 w 1287088"/>
              <a:gd name="connsiteY19" fmla="*/ 6592425 h 12192000"/>
              <a:gd name="connsiteX20" fmla="*/ 50953 w 1287088"/>
              <a:gd name="connsiteY20" fmla="*/ 6942422 h 12192000"/>
              <a:gd name="connsiteX21" fmla="*/ 76115 w 1287088"/>
              <a:gd name="connsiteY21" fmla="*/ 7135490 h 12192000"/>
              <a:gd name="connsiteX22" fmla="*/ 97070 w 1287088"/>
              <a:gd name="connsiteY22" fmla="*/ 7557773 h 12192000"/>
              <a:gd name="connsiteX23" fmla="*/ 143187 w 1287088"/>
              <a:gd name="connsiteY23" fmla="*/ 7714586 h 12192000"/>
              <a:gd name="connsiteX24" fmla="*/ 130606 w 1287088"/>
              <a:gd name="connsiteY24" fmla="*/ 8112850 h 12192000"/>
              <a:gd name="connsiteX25" fmla="*/ 151561 w 1287088"/>
              <a:gd name="connsiteY25" fmla="*/ 8414466 h 12192000"/>
              <a:gd name="connsiteX26" fmla="*/ 197717 w 1287088"/>
              <a:gd name="connsiteY26" fmla="*/ 8643680 h 12192000"/>
              <a:gd name="connsiteX27" fmla="*/ 227046 w 1287088"/>
              <a:gd name="connsiteY27" fmla="*/ 8981550 h 12192000"/>
              <a:gd name="connsiteX28" fmla="*/ 210259 w 1287088"/>
              <a:gd name="connsiteY28" fmla="*/ 9029820 h 12192000"/>
              <a:gd name="connsiteX29" fmla="*/ 200639 w 1287088"/>
              <a:gd name="connsiteY29" fmla="*/ 9320217 h 12192000"/>
              <a:gd name="connsiteX30" fmla="*/ 204117 w 1287088"/>
              <a:gd name="connsiteY30" fmla="*/ 9367942 h 12192000"/>
              <a:gd name="connsiteX31" fmla="*/ 203785 w 1287088"/>
              <a:gd name="connsiteY31" fmla="*/ 9361337 h 12192000"/>
              <a:gd name="connsiteX32" fmla="*/ 210259 w 1287088"/>
              <a:gd name="connsiteY32" fmla="*/ 9500484 h 12192000"/>
              <a:gd name="connsiteX33" fmla="*/ 319280 w 1287088"/>
              <a:gd name="connsiteY33" fmla="*/ 9886510 h 12192000"/>
              <a:gd name="connsiteX34" fmla="*/ 382185 w 1287088"/>
              <a:gd name="connsiteY34" fmla="*/ 10188240 h 12192000"/>
              <a:gd name="connsiteX35" fmla="*/ 399610 w 1287088"/>
              <a:gd name="connsiteY35" fmla="*/ 10325241 h 12192000"/>
              <a:gd name="connsiteX36" fmla="*/ 415840 w 1287088"/>
              <a:gd name="connsiteY36" fmla="*/ 10402513 h 12192000"/>
              <a:gd name="connsiteX37" fmla="*/ 438080 w 1287088"/>
              <a:gd name="connsiteY37" fmla="*/ 10426591 h 12192000"/>
              <a:gd name="connsiteX38" fmla="*/ 418554 w 1287088"/>
              <a:gd name="connsiteY38" fmla="*/ 10415435 h 12192000"/>
              <a:gd name="connsiteX39" fmla="*/ 415840 w 1287088"/>
              <a:gd name="connsiteY39" fmla="*/ 10402513 h 12192000"/>
              <a:gd name="connsiteX40" fmla="*/ 407347 w 1287088"/>
              <a:gd name="connsiteY40" fmla="*/ 10393318 h 12192000"/>
              <a:gd name="connsiteX41" fmla="*/ 457670 w 1287088"/>
              <a:gd name="connsiteY41" fmla="*/ 10682922 h 12192000"/>
              <a:gd name="connsiteX42" fmla="*/ 533156 w 1287088"/>
              <a:gd name="connsiteY42" fmla="*/ 11008672 h 12192000"/>
              <a:gd name="connsiteX43" fmla="*/ 554111 w 1287088"/>
              <a:gd name="connsiteY43" fmla="*/ 11189730 h 12192000"/>
              <a:gd name="connsiteX44" fmla="*/ 612809 w 1287088"/>
              <a:gd name="connsiteY44" fmla="*/ 11394810 h 12192000"/>
              <a:gd name="connsiteX45" fmla="*/ 693340 w 1287088"/>
              <a:gd name="connsiteY45" fmla="*/ 11619841 h 12192000"/>
              <a:gd name="connsiteX46" fmla="*/ 704310 w 1287088"/>
              <a:gd name="connsiteY46" fmla="*/ 11635128 h 12192000"/>
              <a:gd name="connsiteX47" fmla="*/ 699149 w 1287088"/>
              <a:gd name="connsiteY47" fmla="*/ 11556402 h 12192000"/>
              <a:gd name="connsiteX48" fmla="*/ 705043 w 1287088"/>
              <a:gd name="connsiteY48" fmla="*/ 11636150 h 12192000"/>
              <a:gd name="connsiteX49" fmla="*/ 704310 w 1287088"/>
              <a:gd name="connsiteY49" fmla="*/ 11635128 h 12192000"/>
              <a:gd name="connsiteX50" fmla="*/ 706312 w 1287088"/>
              <a:gd name="connsiteY50" fmla="*/ 11665681 h 12192000"/>
              <a:gd name="connsiteX51" fmla="*/ 721830 w 1287088"/>
              <a:gd name="connsiteY51" fmla="*/ 11805084 h 12192000"/>
              <a:gd name="connsiteX52" fmla="*/ 793109 w 1287088"/>
              <a:gd name="connsiteY52" fmla="*/ 12022290 h 12192000"/>
              <a:gd name="connsiteX53" fmla="*/ 823721 w 1287088"/>
              <a:gd name="connsiteY53" fmla="*/ 12187570 h 12192000"/>
              <a:gd name="connsiteX54" fmla="*/ 824779 w 1287088"/>
              <a:gd name="connsiteY54" fmla="*/ 12192000 h 12192000"/>
              <a:gd name="connsiteX55" fmla="*/ 871957 w 1287088"/>
              <a:gd name="connsiteY55" fmla="*/ 12192000 h 12192000"/>
              <a:gd name="connsiteX56" fmla="*/ 872120 w 1287088"/>
              <a:gd name="connsiteY56" fmla="*/ 12190258 h 12192000"/>
              <a:gd name="connsiteX57" fmla="*/ 873517 w 1287088"/>
              <a:gd name="connsiteY57" fmla="*/ 12187906 h 12192000"/>
              <a:gd name="connsiteX58" fmla="*/ 874302 w 1287088"/>
              <a:gd name="connsiteY58" fmla="*/ 12192000 h 12192000"/>
              <a:gd name="connsiteX59" fmla="*/ 1287088 w 1287088"/>
              <a:gd name="connsiteY59" fmla="*/ 12192000 h 12192000"/>
              <a:gd name="connsiteX60" fmla="*/ 1287088 w 1287088"/>
              <a:gd name="connsiteY60" fmla="*/ 0 h 12192000"/>
              <a:gd name="connsiteX61" fmla="*/ 828960 w 1287088"/>
              <a:gd name="connsiteY61" fmla="*/ 0 h 12192000"/>
              <a:gd name="connsiteX62" fmla="*/ 822438 w 1287088"/>
              <a:gd name="connsiteY62" fmla="*/ 64647 h 12192000"/>
              <a:gd name="connsiteX63" fmla="*/ 788835 w 1287088"/>
              <a:gd name="connsiteY63" fmla="*/ 230912 h 12192000"/>
              <a:gd name="connsiteX64" fmla="*/ 790757 w 1287088"/>
              <a:gd name="connsiteY64" fmla="*/ 239570 h 12192000"/>
              <a:gd name="connsiteX65" fmla="*/ 795293 w 1287088"/>
              <a:gd name="connsiteY65" fmla="*/ 228876 h 12192000"/>
              <a:gd name="connsiteX66" fmla="*/ 801483 w 1287088"/>
              <a:gd name="connsiteY66" fmla="*/ 233582 h 12192000"/>
              <a:gd name="connsiteX67" fmla="*/ 791547 w 1287088"/>
              <a:gd name="connsiteY67" fmla="*/ 243133 h 12192000"/>
              <a:gd name="connsiteX68" fmla="*/ 790757 w 1287088"/>
              <a:gd name="connsiteY68" fmla="*/ 239570 h 12192000"/>
              <a:gd name="connsiteX69" fmla="*/ 780519 w 1287088"/>
              <a:gd name="connsiteY69" fmla="*/ 263707 h 12192000"/>
              <a:gd name="connsiteX70" fmla="*/ 746992 w 1287088"/>
              <a:gd name="connsiteY70" fmla="*/ 547321 h 12192000"/>
              <a:gd name="connsiteX71" fmla="*/ 715675 w 1287088"/>
              <a:gd name="connsiteY71" fmla="*/ 635552 h 12192000"/>
              <a:gd name="connsiteX72" fmla="*/ 714950 w 1287088"/>
              <a:gd name="connsiteY72" fmla="*/ 638138 h 12192000"/>
              <a:gd name="connsiteX73" fmla="*/ 717497 w 1287088"/>
              <a:gd name="connsiteY73" fmla="*/ 635513 h 12192000"/>
              <a:gd name="connsiteX74" fmla="*/ 712347 w 1287088"/>
              <a:gd name="connsiteY74" fmla="*/ 647421 h 12192000"/>
              <a:gd name="connsiteX75" fmla="*/ 714950 w 1287088"/>
              <a:gd name="connsiteY75" fmla="*/ 638138 h 12192000"/>
              <a:gd name="connsiteX76" fmla="*/ 714758 w 1287088"/>
              <a:gd name="connsiteY76" fmla="*/ 638335 h 12192000"/>
              <a:gd name="connsiteX77" fmla="*/ 705043 w 1287088"/>
              <a:gd name="connsiteY77" fmla="*/ 655868 h 12192000"/>
              <a:gd name="connsiteX78" fmla="*/ 621183 w 1287088"/>
              <a:gd name="connsiteY78" fmla="*/ 873070 h 12192000"/>
              <a:gd name="connsiteX79" fmla="*/ 591854 w 1287088"/>
              <a:gd name="connsiteY79" fmla="*/ 1150551 h 12192000"/>
              <a:gd name="connsiteX80" fmla="*/ 562755 w 1287088"/>
              <a:gd name="connsiteY80" fmla="*/ 1108350 h 12192000"/>
              <a:gd name="connsiteX81" fmla="*/ 561591 w 1287088"/>
              <a:gd name="connsiteY81" fmla="*/ 1103418 h 12192000"/>
              <a:gd name="connsiteX82" fmla="*/ 561873 w 1287088"/>
              <a:gd name="connsiteY82" fmla="*/ 1105811 h 12192000"/>
              <a:gd name="connsiteX83" fmla="*/ 541530 w 1287088"/>
              <a:gd name="connsiteY83" fmla="*/ 1271219 h 12192000"/>
              <a:gd name="connsiteX84" fmla="*/ 457670 w 1287088"/>
              <a:gd name="connsiteY84" fmla="*/ 1597082 h 12192000"/>
              <a:gd name="connsiteX85" fmla="*/ 386392 w 1287088"/>
              <a:gd name="connsiteY85" fmla="*/ 1766018 h 12192000"/>
              <a:gd name="connsiteX86" fmla="*/ 361230 w 1287088"/>
              <a:gd name="connsiteY86" fmla="*/ 1910822 h 12192000"/>
              <a:gd name="connsiteX87" fmla="*/ 336068 w 1287088"/>
              <a:gd name="connsiteY87" fmla="*/ 2164170 h 12192000"/>
              <a:gd name="connsiteX88" fmla="*/ 324997 w 1287088"/>
              <a:gd name="connsiteY88" fmla="*/ 2309181 h 12192000"/>
              <a:gd name="connsiteX89" fmla="*/ 319892 w 1287088"/>
              <a:gd name="connsiteY89" fmla="*/ 2373649 h 12192000"/>
              <a:gd name="connsiteX90" fmla="*/ 323096 w 1287088"/>
              <a:gd name="connsiteY90" fmla="*/ 2352688 h 12192000"/>
              <a:gd name="connsiteX91" fmla="*/ 319280 w 1287088"/>
              <a:gd name="connsiteY91" fmla="*/ 2381372 h 12192000"/>
              <a:gd name="connsiteX92" fmla="*/ 319892 w 1287088"/>
              <a:gd name="connsiteY92" fmla="*/ 2373649 h 12192000"/>
              <a:gd name="connsiteX93" fmla="*/ 317678 w 1287088"/>
              <a:gd name="connsiteY93" fmla="*/ 2388132 h 12192000"/>
              <a:gd name="connsiteX94" fmla="*/ 260582 w 1287088"/>
              <a:gd name="connsiteY94" fmla="*/ 2610586 h 12192000"/>
              <a:gd name="connsiteX95" fmla="*/ 225790 w 1287088"/>
              <a:gd name="connsiteY95" fmla="*/ 2805785 h 12192000"/>
              <a:gd name="connsiteX96" fmla="*/ 225726 w 1287088"/>
              <a:gd name="connsiteY96" fmla="*/ 2820664 h 12192000"/>
              <a:gd name="connsiteX97" fmla="*/ 230300 w 1287088"/>
              <a:gd name="connsiteY97" fmla="*/ 2856627 h 12192000"/>
              <a:gd name="connsiteX98" fmla="*/ 247028 w 1287088"/>
              <a:gd name="connsiteY98" fmla="*/ 3157179 h 12192000"/>
              <a:gd name="connsiteX99" fmla="*/ 245401 w 1287088"/>
              <a:gd name="connsiteY99" fmla="*/ 3173325 h 12192000"/>
              <a:gd name="connsiteX100" fmla="*/ 253467 w 1287088"/>
              <a:gd name="connsiteY100" fmla="*/ 3162313 h 12192000"/>
              <a:gd name="connsiteX101" fmla="*/ 239627 w 1287088"/>
              <a:gd name="connsiteY101" fmla="*/ 3310465 h 12192000"/>
              <a:gd name="connsiteX102" fmla="*/ 176723 w 1287088"/>
              <a:gd name="connsiteY102" fmla="*/ 3612080 h 12192000"/>
              <a:gd name="connsiteX103" fmla="*/ 143775 w 1287088"/>
              <a:gd name="connsiteY103" fmla="*/ 3865360 h 12192000"/>
              <a:gd name="connsiteX104" fmla="*/ 140686 w 1287088"/>
              <a:gd name="connsiteY104" fmla="*/ 3900271 h 12192000"/>
              <a:gd name="connsiteX105" fmla="*/ 141529 w 1287088"/>
              <a:gd name="connsiteY105" fmla="*/ 3937808 h 12192000"/>
              <a:gd name="connsiteX106" fmla="*/ 138980 w 1287088"/>
              <a:gd name="connsiteY106" fmla="*/ 4010344 h 12192000"/>
              <a:gd name="connsiteX107" fmla="*/ 140558 w 1287088"/>
              <a:gd name="connsiteY107" fmla="*/ 3901713 h 12192000"/>
              <a:gd name="connsiteX108" fmla="*/ 140686 w 1287088"/>
              <a:gd name="connsiteY108" fmla="*/ 3900271 h 12192000"/>
              <a:gd name="connsiteX109" fmla="*/ 140493 w 1287088"/>
              <a:gd name="connsiteY109" fmla="*/ 3891724 h 12192000"/>
              <a:gd name="connsiteX110" fmla="*/ 122232 w 1287088"/>
              <a:gd name="connsiteY110" fmla="*/ 4131012 h 12192000"/>
              <a:gd name="connsiteX111" fmla="*/ 67701 w 1287088"/>
              <a:gd name="connsiteY111" fmla="*/ 4372235 h 12192000"/>
              <a:gd name="connsiteX112" fmla="*/ 84489 w 1287088"/>
              <a:gd name="connsiteY112" fmla="*/ 4710108 h 12192000"/>
              <a:gd name="connsiteX113" fmla="*/ 70032 w 1287088"/>
              <a:gd name="connsiteY113" fmla="*/ 5126725 h 12192000"/>
              <a:gd name="connsiteX114" fmla="*/ 70424 w 1287088"/>
              <a:gd name="connsiteY114" fmla="*/ 5152560 h 12192000"/>
              <a:gd name="connsiteX115" fmla="*/ 76115 w 1287088"/>
              <a:gd name="connsiteY115" fmla="*/ 5108372 h 12192000"/>
              <a:gd name="connsiteX116" fmla="*/ 70851 w 1287088"/>
              <a:gd name="connsiteY116" fmla="*/ 5180744 h 12192000"/>
              <a:gd name="connsiteX117" fmla="*/ 70424 w 1287088"/>
              <a:gd name="connsiteY117" fmla="*/ 5152560 h 12192000"/>
              <a:gd name="connsiteX118" fmla="*/ 61692 w 1287088"/>
              <a:gd name="connsiteY118" fmla="*/ 5220358 h 12192000"/>
              <a:gd name="connsiteX119" fmla="*/ 97070 w 1287088"/>
              <a:gd name="connsiteY119" fmla="*/ 5434120 h 12192000"/>
              <a:gd name="connsiteX120" fmla="*/ 59327 w 1287088"/>
              <a:gd name="connsiteY120" fmla="*/ 5723724 h 12192000"/>
              <a:gd name="connsiteX121" fmla="*/ 48764 w 1287088"/>
              <a:gd name="connsiteY121" fmla="*/ 6177370 h 12192000"/>
              <a:gd name="connsiteX122" fmla="*/ 51388 w 1287088"/>
              <a:gd name="connsiteY122" fmla="*/ 6168446 h 12192000"/>
              <a:gd name="connsiteX123" fmla="*/ 51961 w 1287088"/>
              <a:gd name="connsiteY123" fmla="*/ 6165382 h 12192000"/>
              <a:gd name="connsiteX124" fmla="*/ 59327 w 1287088"/>
              <a:gd name="connsiteY124" fmla="*/ 6121875 h 12192000"/>
              <a:gd name="connsiteX125" fmla="*/ 71908 w 1287088"/>
              <a:gd name="connsiteY125" fmla="*/ 6061596 h 12192000"/>
              <a:gd name="connsiteX126" fmla="*/ 53434 w 1287088"/>
              <a:gd name="connsiteY126" fmla="*/ 6161493 h 12192000"/>
              <a:gd name="connsiteX127" fmla="*/ 51388 w 1287088"/>
              <a:gd name="connsiteY127" fmla="*/ 6168446 h 12192000"/>
              <a:gd name="connsiteX128" fmla="*/ 45179 w 1287088"/>
              <a:gd name="connsiteY128" fmla="*/ 6201652 h 12192000"/>
              <a:gd name="connsiteX129" fmla="*/ 21584 w 1287088"/>
              <a:gd name="connsiteY129" fmla="*/ 6339077 h 12192000"/>
              <a:gd name="connsiteX130" fmla="*/ 1278 w 1287088"/>
              <a:gd name="connsiteY130" fmla="*/ 6363398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287088" h="12192000">
                <a:moveTo>
                  <a:pt x="559708" y="1095442"/>
                </a:moveTo>
                <a:lnTo>
                  <a:pt x="561591" y="1103418"/>
                </a:lnTo>
                <a:lnTo>
                  <a:pt x="560397" y="1093276"/>
                </a:lnTo>
                <a:cubicBezTo>
                  <a:pt x="559872" y="1091768"/>
                  <a:pt x="559479" y="1092710"/>
                  <a:pt x="559708" y="1095442"/>
                </a:cubicBezTo>
                <a:close/>
                <a:moveTo>
                  <a:pt x="217663" y="2779300"/>
                </a:moveTo>
                <a:cubicBezTo>
                  <a:pt x="217670" y="2786164"/>
                  <a:pt x="219174" y="2805213"/>
                  <a:pt x="222840" y="2839912"/>
                </a:cubicBezTo>
                <a:cubicBezTo>
                  <a:pt x="224413" y="2842929"/>
                  <a:pt x="225265" y="2840667"/>
                  <a:pt x="225666" y="2834515"/>
                </a:cubicBezTo>
                <a:lnTo>
                  <a:pt x="225726" y="2820664"/>
                </a:lnTo>
                <a:lnTo>
                  <a:pt x="225511" y="2818973"/>
                </a:lnTo>
                <a:cubicBezTo>
                  <a:pt x="221016" y="2786127"/>
                  <a:pt x="217654" y="2769005"/>
                  <a:pt x="217663" y="2779300"/>
                </a:cubicBezTo>
                <a:close/>
                <a:moveTo>
                  <a:pt x="210259" y="3238064"/>
                </a:moveTo>
                <a:cubicBezTo>
                  <a:pt x="227560" y="3247114"/>
                  <a:pt x="237785" y="3229014"/>
                  <a:pt x="243171" y="3195456"/>
                </a:cubicBezTo>
                <a:lnTo>
                  <a:pt x="245401" y="3173325"/>
                </a:lnTo>
                <a:lnTo>
                  <a:pt x="243160" y="3176384"/>
                </a:lnTo>
                <a:cubicBezTo>
                  <a:pt x="234902" y="3189774"/>
                  <a:pt x="223892" y="3210899"/>
                  <a:pt x="210259" y="3238064"/>
                </a:cubicBezTo>
                <a:close/>
                <a:moveTo>
                  <a:pt x="204117" y="9367942"/>
                </a:moveTo>
                <a:lnTo>
                  <a:pt x="205623" y="9397867"/>
                </a:lnTo>
                <a:cubicBezTo>
                  <a:pt x="206661" y="9412997"/>
                  <a:pt x="208166" y="9431097"/>
                  <a:pt x="210259" y="9452214"/>
                </a:cubicBezTo>
                <a:close/>
                <a:moveTo>
                  <a:pt x="1278" y="6363398"/>
                </a:moveTo>
                <a:cubicBezTo>
                  <a:pt x="-6188" y="6409212"/>
                  <a:pt x="20543" y="6511015"/>
                  <a:pt x="42539" y="6592425"/>
                </a:cubicBezTo>
                <a:cubicBezTo>
                  <a:pt x="25791" y="6556282"/>
                  <a:pt x="105444" y="6761360"/>
                  <a:pt x="50953" y="6942422"/>
                </a:cubicBezTo>
                <a:cubicBezTo>
                  <a:pt x="76115" y="7038956"/>
                  <a:pt x="67701" y="7111357"/>
                  <a:pt x="76115" y="7135490"/>
                </a:cubicBezTo>
                <a:cubicBezTo>
                  <a:pt x="101277" y="7606043"/>
                  <a:pt x="67701" y="7545651"/>
                  <a:pt x="97070" y="7557773"/>
                </a:cubicBezTo>
                <a:cubicBezTo>
                  <a:pt x="118025" y="7690453"/>
                  <a:pt x="159975" y="7497496"/>
                  <a:pt x="143187" y="7714586"/>
                </a:cubicBezTo>
                <a:cubicBezTo>
                  <a:pt x="143187" y="7847378"/>
                  <a:pt x="138980" y="7980058"/>
                  <a:pt x="130606" y="8112850"/>
                </a:cubicBezTo>
                <a:cubicBezTo>
                  <a:pt x="126399" y="8209385"/>
                  <a:pt x="134813" y="8317931"/>
                  <a:pt x="151561" y="8414466"/>
                </a:cubicBezTo>
                <a:cubicBezTo>
                  <a:pt x="172555" y="8643680"/>
                  <a:pt x="185136" y="8740214"/>
                  <a:pt x="197717" y="8643680"/>
                </a:cubicBezTo>
                <a:cubicBezTo>
                  <a:pt x="243834" y="8655802"/>
                  <a:pt x="235420" y="8873006"/>
                  <a:pt x="227046" y="8981550"/>
                </a:cubicBezTo>
                <a:cubicBezTo>
                  <a:pt x="222840" y="9041942"/>
                  <a:pt x="214465" y="9198754"/>
                  <a:pt x="210259" y="9029820"/>
                </a:cubicBezTo>
                <a:cubicBezTo>
                  <a:pt x="235956" y="8892608"/>
                  <a:pt x="187816" y="9032471"/>
                  <a:pt x="200639" y="9320217"/>
                </a:cubicBezTo>
                <a:lnTo>
                  <a:pt x="204117" y="9367942"/>
                </a:lnTo>
                <a:lnTo>
                  <a:pt x="203785" y="9361337"/>
                </a:lnTo>
                <a:cubicBezTo>
                  <a:pt x="202415" y="9305905"/>
                  <a:pt x="213414" y="9355681"/>
                  <a:pt x="210259" y="9500484"/>
                </a:cubicBezTo>
                <a:cubicBezTo>
                  <a:pt x="273163" y="9777964"/>
                  <a:pt x="289951" y="9548752"/>
                  <a:pt x="319280" y="9886510"/>
                </a:cubicBezTo>
                <a:cubicBezTo>
                  <a:pt x="386392" y="9826234"/>
                  <a:pt x="403140" y="9802100"/>
                  <a:pt x="382185" y="10188240"/>
                </a:cubicBezTo>
                <a:cubicBezTo>
                  <a:pt x="387429" y="10242541"/>
                  <a:pt x="393393" y="10287791"/>
                  <a:pt x="399610" y="10325241"/>
                </a:cubicBezTo>
                <a:lnTo>
                  <a:pt x="415840" y="10402513"/>
                </a:lnTo>
                <a:lnTo>
                  <a:pt x="438080" y="10426591"/>
                </a:lnTo>
                <a:cubicBezTo>
                  <a:pt x="475790" y="10482592"/>
                  <a:pt x="449839" y="10530915"/>
                  <a:pt x="418554" y="10415435"/>
                </a:cubicBezTo>
                <a:lnTo>
                  <a:pt x="415840" y="10402513"/>
                </a:lnTo>
                <a:lnTo>
                  <a:pt x="407347" y="10393318"/>
                </a:lnTo>
                <a:cubicBezTo>
                  <a:pt x="365437" y="10357174"/>
                  <a:pt x="453464" y="10779456"/>
                  <a:pt x="457670" y="10682922"/>
                </a:cubicBezTo>
                <a:cubicBezTo>
                  <a:pt x="453464" y="10731190"/>
                  <a:pt x="478625" y="11286268"/>
                  <a:pt x="533156" y="11008672"/>
                </a:cubicBezTo>
                <a:cubicBezTo>
                  <a:pt x="608602" y="10924262"/>
                  <a:pt x="533156" y="10936270"/>
                  <a:pt x="554111" y="11189730"/>
                </a:cubicBezTo>
                <a:cubicBezTo>
                  <a:pt x="596021" y="11443078"/>
                  <a:pt x="562485" y="11491346"/>
                  <a:pt x="612809" y="11394810"/>
                </a:cubicBezTo>
                <a:cubicBezTo>
                  <a:pt x="678860" y="11711567"/>
                  <a:pt x="671041" y="11603342"/>
                  <a:pt x="693340" y="11619841"/>
                </a:cubicBezTo>
                <a:lnTo>
                  <a:pt x="704310" y="11635128"/>
                </a:lnTo>
                <a:lnTo>
                  <a:pt x="699149" y="11556402"/>
                </a:lnTo>
                <a:cubicBezTo>
                  <a:pt x="691671" y="11369191"/>
                  <a:pt x="720759" y="11373739"/>
                  <a:pt x="705043" y="11636150"/>
                </a:cubicBezTo>
                <a:lnTo>
                  <a:pt x="704310" y="11635128"/>
                </a:lnTo>
                <a:lnTo>
                  <a:pt x="706312" y="11665681"/>
                </a:lnTo>
                <a:cubicBezTo>
                  <a:pt x="709967" y="11707230"/>
                  <a:pt x="715014" y="11753800"/>
                  <a:pt x="721830" y="11805084"/>
                </a:cubicBezTo>
                <a:cubicBezTo>
                  <a:pt x="738579" y="11901618"/>
                  <a:pt x="725998" y="12022290"/>
                  <a:pt x="793109" y="12022290"/>
                </a:cubicBezTo>
                <a:cubicBezTo>
                  <a:pt x="805164" y="12094691"/>
                  <a:pt x="815254" y="12148425"/>
                  <a:pt x="823721" y="12187570"/>
                </a:cubicBezTo>
                <a:lnTo>
                  <a:pt x="824779" y="12192000"/>
                </a:lnTo>
                <a:lnTo>
                  <a:pt x="871957" y="12192000"/>
                </a:lnTo>
                <a:lnTo>
                  <a:pt x="872120" y="12190258"/>
                </a:lnTo>
                <a:cubicBezTo>
                  <a:pt x="872547" y="12187854"/>
                  <a:pt x="872998" y="12186901"/>
                  <a:pt x="873517" y="12187906"/>
                </a:cubicBezTo>
                <a:lnTo>
                  <a:pt x="874302" y="12192000"/>
                </a:lnTo>
                <a:lnTo>
                  <a:pt x="1287088" y="12192000"/>
                </a:lnTo>
                <a:lnTo>
                  <a:pt x="1287088" y="0"/>
                </a:lnTo>
                <a:lnTo>
                  <a:pt x="828960" y="0"/>
                </a:lnTo>
                <a:lnTo>
                  <a:pt x="822438" y="64647"/>
                </a:lnTo>
                <a:cubicBezTo>
                  <a:pt x="822438" y="55554"/>
                  <a:pt x="789421" y="189034"/>
                  <a:pt x="788835" y="230912"/>
                </a:cubicBezTo>
                <a:lnTo>
                  <a:pt x="790757" y="239570"/>
                </a:lnTo>
                <a:lnTo>
                  <a:pt x="795293" y="228876"/>
                </a:lnTo>
                <a:cubicBezTo>
                  <a:pt x="808560" y="202438"/>
                  <a:pt x="815637" y="201885"/>
                  <a:pt x="801483" y="233582"/>
                </a:cubicBezTo>
                <a:cubicBezTo>
                  <a:pt x="796765" y="241117"/>
                  <a:pt x="793554" y="243939"/>
                  <a:pt x="791547" y="243133"/>
                </a:cubicBezTo>
                <a:lnTo>
                  <a:pt x="790757" y="239570"/>
                </a:lnTo>
                <a:lnTo>
                  <a:pt x="780519" y="263707"/>
                </a:lnTo>
                <a:cubicBezTo>
                  <a:pt x="759554" y="321025"/>
                  <a:pt x="736495" y="420591"/>
                  <a:pt x="746992" y="547321"/>
                </a:cubicBezTo>
                <a:cubicBezTo>
                  <a:pt x="729173" y="595589"/>
                  <a:pt x="720000" y="621982"/>
                  <a:pt x="715675" y="635552"/>
                </a:cubicBezTo>
                <a:lnTo>
                  <a:pt x="714950" y="638138"/>
                </a:lnTo>
                <a:lnTo>
                  <a:pt x="717497" y="635513"/>
                </a:lnTo>
                <a:cubicBezTo>
                  <a:pt x="717697" y="637783"/>
                  <a:pt x="711706" y="651936"/>
                  <a:pt x="712347" y="647421"/>
                </a:cubicBezTo>
                <a:lnTo>
                  <a:pt x="714950" y="638138"/>
                </a:lnTo>
                <a:lnTo>
                  <a:pt x="714758" y="638335"/>
                </a:lnTo>
                <a:cubicBezTo>
                  <a:pt x="712841" y="641350"/>
                  <a:pt x="709761" y="646818"/>
                  <a:pt x="705043" y="655868"/>
                </a:cubicBezTo>
                <a:cubicBezTo>
                  <a:pt x="688295" y="764526"/>
                  <a:pt x="679881" y="486930"/>
                  <a:pt x="621183" y="873070"/>
                </a:cubicBezTo>
                <a:cubicBezTo>
                  <a:pt x="608602" y="885194"/>
                  <a:pt x="604435" y="1609092"/>
                  <a:pt x="591854" y="1150551"/>
                </a:cubicBezTo>
                <a:cubicBezTo>
                  <a:pt x="575076" y="1135482"/>
                  <a:pt x="566687" y="1119655"/>
                  <a:pt x="562755" y="1108350"/>
                </a:cubicBezTo>
                <a:lnTo>
                  <a:pt x="561591" y="1103418"/>
                </a:lnTo>
                <a:lnTo>
                  <a:pt x="561873" y="1105811"/>
                </a:lnTo>
                <a:cubicBezTo>
                  <a:pt x="562759" y="1127017"/>
                  <a:pt x="560402" y="1176214"/>
                  <a:pt x="541530" y="1271219"/>
                </a:cubicBezTo>
                <a:cubicBezTo>
                  <a:pt x="478625" y="1910822"/>
                  <a:pt x="537323" y="1645350"/>
                  <a:pt x="457670" y="1597082"/>
                </a:cubicBezTo>
                <a:cubicBezTo>
                  <a:pt x="386392" y="1572949"/>
                  <a:pt x="302532" y="1621216"/>
                  <a:pt x="386392" y="1766018"/>
                </a:cubicBezTo>
                <a:cubicBezTo>
                  <a:pt x="285744" y="1910822"/>
                  <a:pt x="331861" y="2019365"/>
                  <a:pt x="361230" y="1910822"/>
                </a:cubicBezTo>
                <a:cubicBezTo>
                  <a:pt x="382185" y="2320980"/>
                  <a:pt x="327694" y="2345114"/>
                  <a:pt x="336068" y="2164170"/>
                </a:cubicBezTo>
                <a:cubicBezTo>
                  <a:pt x="236994" y="2153561"/>
                  <a:pt x="324153" y="2161517"/>
                  <a:pt x="324997" y="2309181"/>
                </a:cubicBezTo>
                <a:lnTo>
                  <a:pt x="319892" y="2373649"/>
                </a:lnTo>
                <a:lnTo>
                  <a:pt x="323096" y="2352688"/>
                </a:lnTo>
                <a:cubicBezTo>
                  <a:pt x="325320" y="2337608"/>
                  <a:pt x="324529" y="2342140"/>
                  <a:pt x="319280" y="2381372"/>
                </a:cubicBezTo>
                <a:lnTo>
                  <a:pt x="319892" y="2373649"/>
                </a:lnTo>
                <a:lnTo>
                  <a:pt x="317678" y="2388132"/>
                </a:lnTo>
                <a:cubicBezTo>
                  <a:pt x="305479" y="2465433"/>
                  <a:pt x="278938" y="2618164"/>
                  <a:pt x="260582" y="2610586"/>
                </a:cubicBezTo>
                <a:cubicBezTo>
                  <a:pt x="216560" y="2565378"/>
                  <a:pt x="224417" y="2730553"/>
                  <a:pt x="225790" y="2805785"/>
                </a:cubicBezTo>
                <a:lnTo>
                  <a:pt x="225726" y="2820664"/>
                </a:lnTo>
                <a:lnTo>
                  <a:pt x="230300" y="2856627"/>
                </a:lnTo>
                <a:cubicBezTo>
                  <a:pt x="240302" y="2940687"/>
                  <a:pt x="251848" y="3072052"/>
                  <a:pt x="247028" y="3157179"/>
                </a:cubicBezTo>
                <a:lnTo>
                  <a:pt x="245401" y="3173325"/>
                </a:lnTo>
                <a:lnTo>
                  <a:pt x="253467" y="3162313"/>
                </a:lnTo>
                <a:cubicBezTo>
                  <a:pt x="267148" y="3149235"/>
                  <a:pt x="263217" y="3189795"/>
                  <a:pt x="239627" y="3310465"/>
                </a:cubicBezTo>
                <a:cubicBezTo>
                  <a:pt x="289951" y="3262198"/>
                  <a:pt x="164142" y="3382865"/>
                  <a:pt x="176723" y="3612080"/>
                </a:cubicBezTo>
                <a:cubicBezTo>
                  <a:pt x="157852" y="3747832"/>
                  <a:pt x="148418" y="3820807"/>
                  <a:pt x="143775" y="3865360"/>
                </a:cubicBezTo>
                <a:lnTo>
                  <a:pt x="140686" y="3900271"/>
                </a:lnTo>
                <a:lnTo>
                  <a:pt x="141529" y="3937808"/>
                </a:lnTo>
                <a:cubicBezTo>
                  <a:pt x="141340" y="3957538"/>
                  <a:pt x="140553" y="3981678"/>
                  <a:pt x="138980" y="4010344"/>
                </a:cubicBezTo>
                <a:cubicBezTo>
                  <a:pt x="141084" y="3950009"/>
                  <a:pt x="137938" y="3940944"/>
                  <a:pt x="140558" y="3901713"/>
                </a:cubicBezTo>
                <a:lnTo>
                  <a:pt x="140686" y="3900271"/>
                </a:lnTo>
                <a:lnTo>
                  <a:pt x="140493" y="3891724"/>
                </a:lnTo>
                <a:cubicBezTo>
                  <a:pt x="135590" y="3825536"/>
                  <a:pt x="115952" y="3913807"/>
                  <a:pt x="122232" y="4131012"/>
                </a:cubicBezTo>
                <a:cubicBezTo>
                  <a:pt x="126399" y="4094754"/>
                  <a:pt x="109651" y="4299835"/>
                  <a:pt x="67701" y="4372235"/>
                </a:cubicBezTo>
                <a:cubicBezTo>
                  <a:pt x="13210" y="4649829"/>
                  <a:pt x="25791" y="4698098"/>
                  <a:pt x="84489" y="4710108"/>
                </a:cubicBezTo>
                <a:cubicBezTo>
                  <a:pt x="73476" y="4922808"/>
                  <a:pt x="70131" y="5054040"/>
                  <a:pt x="70032" y="5126725"/>
                </a:cubicBezTo>
                <a:lnTo>
                  <a:pt x="70424" y="5152560"/>
                </a:lnTo>
                <a:lnTo>
                  <a:pt x="76115" y="5108372"/>
                </a:lnTo>
                <a:cubicBezTo>
                  <a:pt x="78199" y="5186777"/>
                  <a:pt x="72950" y="5229011"/>
                  <a:pt x="70851" y="5180744"/>
                </a:cubicBezTo>
                <a:lnTo>
                  <a:pt x="70424" y="5152560"/>
                </a:lnTo>
                <a:lnTo>
                  <a:pt x="61692" y="5220358"/>
                </a:lnTo>
                <a:cubicBezTo>
                  <a:pt x="54609" y="5318762"/>
                  <a:pt x="68763" y="5379818"/>
                  <a:pt x="97070" y="5434120"/>
                </a:cubicBezTo>
                <a:cubicBezTo>
                  <a:pt x="42539" y="5735736"/>
                  <a:pt x="71908" y="5711599"/>
                  <a:pt x="59327" y="5723724"/>
                </a:cubicBezTo>
                <a:cubicBezTo>
                  <a:pt x="48835" y="6063069"/>
                  <a:pt x="43272" y="6180896"/>
                  <a:pt x="48764" y="6177370"/>
                </a:cubicBezTo>
                <a:lnTo>
                  <a:pt x="51388" y="6168446"/>
                </a:lnTo>
                <a:lnTo>
                  <a:pt x="51961" y="6165382"/>
                </a:lnTo>
                <a:cubicBezTo>
                  <a:pt x="60971" y="6119068"/>
                  <a:pt x="59327" y="6136959"/>
                  <a:pt x="59327" y="6121875"/>
                </a:cubicBezTo>
                <a:cubicBezTo>
                  <a:pt x="80282" y="5699589"/>
                  <a:pt x="109651" y="6037462"/>
                  <a:pt x="71908" y="6061596"/>
                </a:cubicBezTo>
                <a:cubicBezTo>
                  <a:pt x="63524" y="6106833"/>
                  <a:pt x="57497" y="6142268"/>
                  <a:pt x="53434" y="6161493"/>
                </a:cubicBezTo>
                <a:lnTo>
                  <a:pt x="51388" y="6168446"/>
                </a:lnTo>
                <a:lnTo>
                  <a:pt x="45179" y="6201652"/>
                </a:lnTo>
                <a:cubicBezTo>
                  <a:pt x="39674" y="6232005"/>
                  <a:pt x="32072" y="6275740"/>
                  <a:pt x="21584" y="6339077"/>
                </a:cubicBezTo>
                <a:cubicBezTo>
                  <a:pt x="10055" y="6339077"/>
                  <a:pt x="3767" y="6348127"/>
                  <a:pt x="1278" y="6363398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8919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96A7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8B03E748-40D4-7A4B-2034-E9231100F388}"/>
              </a:ext>
            </a:extLst>
          </p:cNvPr>
          <p:cNvSpPr/>
          <p:nvPr/>
        </p:nvSpPr>
        <p:spPr>
          <a:xfrm>
            <a:off x="4910012" y="2368784"/>
            <a:ext cx="2381694" cy="2381694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36C82146-14B6-148B-3A38-8D090DE1023E}"/>
              </a:ext>
            </a:extLst>
          </p:cNvPr>
          <p:cNvSpPr/>
          <p:nvPr/>
        </p:nvSpPr>
        <p:spPr>
          <a:xfrm>
            <a:off x="4575625" y="2034397"/>
            <a:ext cx="3050467" cy="3050467"/>
          </a:xfrm>
          <a:prstGeom prst="arc">
            <a:avLst>
              <a:gd name="adj1" fmla="val 11188636"/>
              <a:gd name="adj2" fmla="val 15918841"/>
            </a:avLst>
          </a:prstGeom>
          <a:noFill/>
          <a:ln w="152400" cap="rnd" cmpd="sng" algn="ctr">
            <a:solidFill>
              <a:srgbClr val="D8E9D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953DECDE-DF15-2812-4A0F-9FA3C0F11778}"/>
              </a:ext>
            </a:extLst>
          </p:cNvPr>
          <p:cNvSpPr/>
          <p:nvPr/>
        </p:nvSpPr>
        <p:spPr>
          <a:xfrm rot="5400000">
            <a:off x="4575624" y="2034397"/>
            <a:ext cx="3050467" cy="3050467"/>
          </a:xfrm>
          <a:prstGeom prst="arc">
            <a:avLst>
              <a:gd name="adj1" fmla="val 11188636"/>
              <a:gd name="adj2" fmla="val 15918841"/>
            </a:avLst>
          </a:prstGeom>
          <a:noFill/>
          <a:ln w="152400" cap="rnd" cmpd="sng" algn="ctr">
            <a:solidFill>
              <a:srgbClr val="00728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794B29F8-5A5D-07D1-7270-AE12506123AA}"/>
              </a:ext>
            </a:extLst>
          </p:cNvPr>
          <p:cNvSpPr/>
          <p:nvPr/>
        </p:nvSpPr>
        <p:spPr>
          <a:xfrm rot="10800000">
            <a:off x="4575625" y="2034397"/>
            <a:ext cx="3050467" cy="3050467"/>
          </a:xfrm>
          <a:prstGeom prst="arc">
            <a:avLst>
              <a:gd name="adj1" fmla="val 11188636"/>
              <a:gd name="adj2" fmla="val 15918841"/>
            </a:avLst>
          </a:prstGeom>
          <a:noFill/>
          <a:ln w="152400" cap="rnd" cmpd="sng" algn="ctr">
            <a:solidFill>
              <a:srgbClr val="7EAFB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BD786715-8EEA-D841-1D95-EB63F676F318}"/>
              </a:ext>
            </a:extLst>
          </p:cNvPr>
          <p:cNvSpPr/>
          <p:nvPr/>
        </p:nvSpPr>
        <p:spPr>
          <a:xfrm rot="16200000">
            <a:off x="4575625" y="2034398"/>
            <a:ext cx="3050467" cy="3050467"/>
          </a:xfrm>
          <a:prstGeom prst="arc">
            <a:avLst>
              <a:gd name="adj1" fmla="val 11188636"/>
              <a:gd name="adj2" fmla="val 15918841"/>
            </a:avLst>
          </a:prstGeom>
          <a:noFill/>
          <a:ln w="152400" cap="rnd" cmpd="sng" algn="ctr">
            <a:solidFill>
              <a:srgbClr val="96A77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9" name="任意多边形 47">
            <a:extLst>
              <a:ext uri="{FF2B5EF4-FFF2-40B4-BE49-F238E27FC236}">
                <a16:creationId xmlns:a16="http://schemas.microsoft.com/office/drawing/2014/main" id="{B256F3B9-5C3E-3CBC-F1A0-DE12DB30C34F}"/>
              </a:ext>
            </a:extLst>
          </p:cNvPr>
          <p:cNvSpPr/>
          <p:nvPr/>
        </p:nvSpPr>
        <p:spPr>
          <a:xfrm>
            <a:off x="4495394" y="2304443"/>
            <a:ext cx="408510" cy="130496"/>
          </a:xfrm>
          <a:custGeom>
            <a:avLst/>
            <a:gdLst>
              <a:gd name="connsiteX0" fmla="*/ 548640 w 548640"/>
              <a:gd name="connsiteY0" fmla="*/ 175260 h 175260"/>
              <a:gd name="connsiteX1" fmla="*/ 320040 w 548640"/>
              <a:gd name="connsiteY1" fmla="*/ 38100 h 175260"/>
              <a:gd name="connsiteX2" fmla="*/ 0 w 548640"/>
              <a:gd name="connsiteY2" fmla="*/ 0 h 175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640" h="175260">
                <a:moveTo>
                  <a:pt x="548640" y="175260"/>
                </a:moveTo>
                <a:cubicBezTo>
                  <a:pt x="480060" y="121285"/>
                  <a:pt x="411480" y="67310"/>
                  <a:pt x="320040" y="38100"/>
                </a:cubicBezTo>
                <a:cubicBezTo>
                  <a:pt x="228600" y="8890"/>
                  <a:pt x="114300" y="4445"/>
                  <a:pt x="0" y="0"/>
                </a:cubicBez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3" name="任意多边形 48">
            <a:extLst>
              <a:ext uri="{FF2B5EF4-FFF2-40B4-BE49-F238E27FC236}">
                <a16:creationId xmlns:a16="http://schemas.microsoft.com/office/drawing/2014/main" id="{3737D7BF-2B3B-80FA-5AC7-F35116880ACE}"/>
              </a:ext>
            </a:extLst>
          </p:cNvPr>
          <p:cNvSpPr/>
          <p:nvPr/>
        </p:nvSpPr>
        <p:spPr>
          <a:xfrm>
            <a:off x="7235608" y="2258876"/>
            <a:ext cx="389057" cy="87657"/>
          </a:xfrm>
          <a:custGeom>
            <a:avLst/>
            <a:gdLst>
              <a:gd name="connsiteX0" fmla="*/ 0 w 522514"/>
              <a:gd name="connsiteY0" fmla="*/ 117726 h 117726"/>
              <a:gd name="connsiteX1" fmla="*/ 203200 w 522514"/>
              <a:gd name="connsiteY1" fmla="*/ 16126 h 117726"/>
              <a:gd name="connsiteX2" fmla="*/ 522514 w 522514"/>
              <a:gd name="connsiteY2" fmla="*/ 1612 h 117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17726">
                <a:moveTo>
                  <a:pt x="0" y="117726"/>
                </a:moveTo>
                <a:cubicBezTo>
                  <a:pt x="58057" y="76602"/>
                  <a:pt x="116114" y="35478"/>
                  <a:pt x="203200" y="16126"/>
                </a:cubicBezTo>
                <a:cubicBezTo>
                  <a:pt x="290286" y="-3226"/>
                  <a:pt x="406400" y="-807"/>
                  <a:pt x="522514" y="1612"/>
                </a:cubicBez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4" name="任意多边形 49">
            <a:extLst>
              <a:ext uri="{FF2B5EF4-FFF2-40B4-BE49-F238E27FC236}">
                <a16:creationId xmlns:a16="http://schemas.microsoft.com/office/drawing/2014/main" id="{9F8DCB75-DA17-B7EB-867D-1546E1F81B2A}"/>
              </a:ext>
            </a:extLst>
          </p:cNvPr>
          <p:cNvSpPr/>
          <p:nvPr/>
        </p:nvSpPr>
        <p:spPr>
          <a:xfrm rot="934880">
            <a:off x="7242707" y="4857808"/>
            <a:ext cx="453900" cy="32605"/>
          </a:xfrm>
          <a:custGeom>
            <a:avLst/>
            <a:gdLst>
              <a:gd name="connsiteX0" fmla="*/ 0 w 609600"/>
              <a:gd name="connsiteY0" fmla="*/ 14515 h 43790"/>
              <a:gd name="connsiteX1" fmla="*/ 275772 w 609600"/>
              <a:gd name="connsiteY1" fmla="*/ 43543 h 43790"/>
              <a:gd name="connsiteX2" fmla="*/ 609600 w 609600"/>
              <a:gd name="connsiteY2" fmla="*/ 0 h 43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43790">
                <a:moveTo>
                  <a:pt x="0" y="14515"/>
                </a:moveTo>
                <a:cubicBezTo>
                  <a:pt x="87086" y="30238"/>
                  <a:pt x="174172" y="45962"/>
                  <a:pt x="275772" y="43543"/>
                </a:cubicBezTo>
                <a:cubicBezTo>
                  <a:pt x="377372" y="41124"/>
                  <a:pt x="493486" y="20562"/>
                  <a:pt x="609600" y="0"/>
                </a:cubicBez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5" name="任意多边形 50">
            <a:extLst>
              <a:ext uri="{FF2B5EF4-FFF2-40B4-BE49-F238E27FC236}">
                <a16:creationId xmlns:a16="http://schemas.microsoft.com/office/drawing/2014/main" id="{F87F1BF4-BFA4-3A67-0A8E-1E0A5ADF9D48}"/>
              </a:ext>
            </a:extLst>
          </p:cNvPr>
          <p:cNvSpPr/>
          <p:nvPr/>
        </p:nvSpPr>
        <p:spPr>
          <a:xfrm>
            <a:off x="4620281" y="4799752"/>
            <a:ext cx="410671" cy="142165"/>
          </a:xfrm>
          <a:custGeom>
            <a:avLst/>
            <a:gdLst>
              <a:gd name="connsiteX0" fmla="*/ 551543 w 551543"/>
              <a:gd name="connsiteY0" fmla="*/ 0 h 190931"/>
              <a:gd name="connsiteX1" fmla="*/ 304800 w 551543"/>
              <a:gd name="connsiteY1" fmla="*/ 174172 h 190931"/>
              <a:gd name="connsiteX2" fmla="*/ 0 w 551543"/>
              <a:gd name="connsiteY2" fmla="*/ 174172 h 190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1543" h="190931">
                <a:moveTo>
                  <a:pt x="551543" y="0"/>
                </a:moveTo>
                <a:cubicBezTo>
                  <a:pt x="474133" y="72571"/>
                  <a:pt x="396724" y="145143"/>
                  <a:pt x="304800" y="174172"/>
                </a:cubicBezTo>
                <a:cubicBezTo>
                  <a:pt x="212876" y="203201"/>
                  <a:pt x="106438" y="188686"/>
                  <a:pt x="0" y="174172"/>
                </a:cubicBez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6" name="Freeform 32">
            <a:extLst>
              <a:ext uri="{FF2B5EF4-FFF2-40B4-BE49-F238E27FC236}">
                <a16:creationId xmlns:a16="http://schemas.microsoft.com/office/drawing/2014/main" id="{FE60079A-08CC-E948-600B-478BB0CE0E6D}"/>
              </a:ext>
            </a:extLst>
          </p:cNvPr>
          <p:cNvSpPr>
            <a:spLocks noEditPoints="1"/>
          </p:cNvSpPr>
          <p:nvPr/>
        </p:nvSpPr>
        <p:spPr bwMode="auto">
          <a:xfrm>
            <a:off x="5726070" y="2586180"/>
            <a:ext cx="749571" cy="825144"/>
          </a:xfrm>
          <a:custGeom>
            <a:avLst/>
            <a:gdLst>
              <a:gd name="T0" fmla="*/ 416 w 512"/>
              <a:gd name="T1" fmla="*/ 64 h 448"/>
              <a:gd name="T2" fmla="*/ 416 w 512"/>
              <a:gd name="T3" fmla="*/ 0 h 448"/>
              <a:gd name="T4" fmla="*/ 96 w 512"/>
              <a:gd name="T5" fmla="*/ 0 h 448"/>
              <a:gd name="T6" fmla="*/ 96 w 512"/>
              <a:gd name="T7" fmla="*/ 64 h 448"/>
              <a:gd name="T8" fmla="*/ 0 w 512"/>
              <a:gd name="T9" fmla="*/ 64 h 448"/>
              <a:gd name="T10" fmla="*/ 0 w 512"/>
              <a:gd name="T11" fmla="*/ 128 h 448"/>
              <a:gd name="T12" fmla="*/ 96 w 512"/>
              <a:gd name="T13" fmla="*/ 224 h 448"/>
              <a:gd name="T14" fmla="*/ 125 w 512"/>
              <a:gd name="T15" fmla="*/ 220 h 448"/>
              <a:gd name="T16" fmla="*/ 224 w 512"/>
              <a:gd name="T17" fmla="*/ 285 h 448"/>
              <a:gd name="T18" fmla="*/ 224 w 512"/>
              <a:gd name="T19" fmla="*/ 384 h 448"/>
              <a:gd name="T20" fmla="*/ 192 w 512"/>
              <a:gd name="T21" fmla="*/ 384 h 448"/>
              <a:gd name="T22" fmla="*/ 128 w 512"/>
              <a:gd name="T23" fmla="*/ 448 h 448"/>
              <a:gd name="T24" fmla="*/ 384 w 512"/>
              <a:gd name="T25" fmla="*/ 448 h 448"/>
              <a:gd name="T26" fmla="*/ 320 w 512"/>
              <a:gd name="T27" fmla="*/ 384 h 448"/>
              <a:gd name="T28" fmla="*/ 288 w 512"/>
              <a:gd name="T29" fmla="*/ 384 h 448"/>
              <a:gd name="T30" fmla="*/ 288 w 512"/>
              <a:gd name="T31" fmla="*/ 285 h 448"/>
              <a:gd name="T32" fmla="*/ 387 w 512"/>
              <a:gd name="T33" fmla="*/ 220 h 448"/>
              <a:gd name="T34" fmla="*/ 416 w 512"/>
              <a:gd name="T35" fmla="*/ 224 h 448"/>
              <a:gd name="T36" fmla="*/ 512 w 512"/>
              <a:gd name="T37" fmla="*/ 128 h 448"/>
              <a:gd name="T38" fmla="*/ 512 w 512"/>
              <a:gd name="T39" fmla="*/ 64 h 448"/>
              <a:gd name="T40" fmla="*/ 416 w 512"/>
              <a:gd name="T41" fmla="*/ 64 h 448"/>
              <a:gd name="T42" fmla="*/ 96 w 512"/>
              <a:gd name="T43" fmla="*/ 186 h 448"/>
              <a:gd name="T44" fmla="*/ 38 w 512"/>
              <a:gd name="T45" fmla="*/ 128 h 448"/>
              <a:gd name="T46" fmla="*/ 38 w 512"/>
              <a:gd name="T47" fmla="*/ 96 h 448"/>
              <a:gd name="T48" fmla="*/ 96 w 512"/>
              <a:gd name="T49" fmla="*/ 96 h 448"/>
              <a:gd name="T50" fmla="*/ 96 w 512"/>
              <a:gd name="T51" fmla="*/ 128 h 448"/>
              <a:gd name="T52" fmla="*/ 106 w 512"/>
              <a:gd name="T53" fmla="*/ 185 h 448"/>
              <a:gd name="T54" fmla="*/ 96 w 512"/>
              <a:gd name="T55" fmla="*/ 186 h 448"/>
              <a:gd name="T56" fmla="*/ 474 w 512"/>
              <a:gd name="T57" fmla="*/ 128 h 448"/>
              <a:gd name="T58" fmla="*/ 416 w 512"/>
              <a:gd name="T59" fmla="*/ 186 h 448"/>
              <a:gd name="T60" fmla="*/ 406 w 512"/>
              <a:gd name="T61" fmla="*/ 185 h 448"/>
              <a:gd name="T62" fmla="*/ 416 w 512"/>
              <a:gd name="T63" fmla="*/ 128 h 448"/>
              <a:gd name="T64" fmla="*/ 416 w 512"/>
              <a:gd name="T65" fmla="*/ 96 h 448"/>
              <a:gd name="T66" fmla="*/ 474 w 512"/>
              <a:gd name="T67" fmla="*/ 96 h 448"/>
              <a:gd name="T68" fmla="*/ 474 w 512"/>
              <a:gd name="T69" fmla="*/ 12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2" h="448">
                <a:moveTo>
                  <a:pt x="416" y="64"/>
                </a:moveTo>
                <a:cubicBezTo>
                  <a:pt x="416" y="0"/>
                  <a:pt x="416" y="0"/>
                  <a:pt x="41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64"/>
                  <a:pt x="96" y="64"/>
                  <a:pt x="96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81"/>
                  <a:pt x="43" y="224"/>
                  <a:pt x="96" y="224"/>
                </a:cubicBezTo>
                <a:cubicBezTo>
                  <a:pt x="106" y="224"/>
                  <a:pt x="116" y="222"/>
                  <a:pt x="125" y="220"/>
                </a:cubicBezTo>
                <a:cubicBezTo>
                  <a:pt x="148" y="253"/>
                  <a:pt x="183" y="276"/>
                  <a:pt x="224" y="285"/>
                </a:cubicBezTo>
                <a:cubicBezTo>
                  <a:pt x="224" y="384"/>
                  <a:pt x="224" y="384"/>
                  <a:pt x="224" y="384"/>
                </a:cubicBezTo>
                <a:cubicBezTo>
                  <a:pt x="192" y="384"/>
                  <a:pt x="192" y="384"/>
                  <a:pt x="192" y="384"/>
                </a:cubicBezTo>
                <a:cubicBezTo>
                  <a:pt x="157" y="384"/>
                  <a:pt x="128" y="413"/>
                  <a:pt x="128" y="448"/>
                </a:cubicBezTo>
                <a:cubicBezTo>
                  <a:pt x="384" y="448"/>
                  <a:pt x="384" y="448"/>
                  <a:pt x="384" y="448"/>
                </a:cubicBezTo>
                <a:cubicBezTo>
                  <a:pt x="384" y="413"/>
                  <a:pt x="355" y="384"/>
                  <a:pt x="320" y="384"/>
                </a:cubicBezTo>
                <a:cubicBezTo>
                  <a:pt x="288" y="384"/>
                  <a:pt x="288" y="384"/>
                  <a:pt x="288" y="384"/>
                </a:cubicBezTo>
                <a:cubicBezTo>
                  <a:pt x="288" y="285"/>
                  <a:pt x="288" y="285"/>
                  <a:pt x="288" y="285"/>
                </a:cubicBezTo>
                <a:cubicBezTo>
                  <a:pt x="329" y="276"/>
                  <a:pt x="364" y="253"/>
                  <a:pt x="387" y="220"/>
                </a:cubicBezTo>
                <a:cubicBezTo>
                  <a:pt x="396" y="222"/>
                  <a:pt x="406" y="224"/>
                  <a:pt x="416" y="224"/>
                </a:cubicBezTo>
                <a:cubicBezTo>
                  <a:pt x="469" y="224"/>
                  <a:pt x="512" y="181"/>
                  <a:pt x="512" y="128"/>
                </a:cubicBezTo>
                <a:cubicBezTo>
                  <a:pt x="512" y="64"/>
                  <a:pt x="512" y="64"/>
                  <a:pt x="512" y="64"/>
                </a:cubicBezTo>
                <a:lnTo>
                  <a:pt x="416" y="64"/>
                </a:lnTo>
                <a:close/>
                <a:moveTo>
                  <a:pt x="96" y="186"/>
                </a:moveTo>
                <a:cubicBezTo>
                  <a:pt x="64" y="186"/>
                  <a:pt x="38" y="160"/>
                  <a:pt x="38" y="128"/>
                </a:cubicBezTo>
                <a:cubicBezTo>
                  <a:pt x="38" y="96"/>
                  <a:pt x="38" y="96"/>
                  <a:pt x="38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6" y="148"/>
                  <a:pt x="100" y="167"/>
                  <a:pt x="106" y="185"/>
                </a:cubicBezTo>
                <a:cubicBezTo>
                  <a:pt x="103" y="186"/>
                  <a:pt x="100" y="186"/>
                  <a:pt x="96" y="186"/>
                </a:cubicBezTo>
                <a:close/>
                <a:moveTo>
                  <a:pt x="474" y="128"/>
                </a:moveTo>
                <a:cubicBezTo>
                  <a:pt x="474" y="160"/>
                  <a:pt x="448" y="186"/>
                  <a:pt x="416" y="186"/>
                </a:cubicBezTo>
                <a:cubicBezTo>
                  <a:pt x="412" y="186"/>
                  <a:pt x="409" y="186"/>
                  <a:pt x="406" y="185"/>
                </a:cubicBezTo>
                <a:cubicBezTo>
                  <a:pt x="412" y="167"/>
                  <a:pt x="416" y="148"/>
                  <a:pt x="416" y="128"/>
                </a:cubicBezTo>
                <a:cubicBezTo>
                  <a:pt x="416" y="96"/>
                  <a:pt x="416" y="96"/>
                  <a:pt x="416" y="96"/>
                </a:cubicBezTo>
                <a:cubicBezTo>
                  <a:pt x="474" y="96"/>
                  <a:pt x="474" y="96"/>
                  <a:pt x="474" y="96"/>
                </a:cubicBezTo>
                <a:lnTo>
                  <a:pt x="474" y="12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E31F012-A13F-21AB-0057-783EAA71223C}"/>
              </a:ext>
            </a:extLst>
          </p:cNvPr>
          <p:cNvGrpSpPr/>
          <p:nvPr/>
        </p:nvGrpSpPr>
        <p:grpSpPr>
          <a:xfrm>
            <a:off x="7765507" y="1932624"/>
            <a:ext cx="2878137" cy="1100862"/>
            <a:chOff x="461287" y="1788968"/>
            <a:chExt cx="2878137" cy="110086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067CF6F-8355-7FA5-C6A0-6844394F6AF5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D4F8740-2A72-B83B-434D-42A1C59FDC2F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8F9C6FA-1B7E-465D-6A5A-27CC81D566E7}"/>
              </a:ext>
            </a:extLst>
          </p:cNvPr>
          <p:cNvGrpSpPr/>
          <p:nvPr/>
        </p:nvGrpSpPr>
        <p:grpSpPr>
          <a:xfrm>
            <a:off x="1518962" y="1932624"/>
            <a:ext cx="2888242" cy="874133"/>
            <a:chOff x="461288" y="1788968"/>
            <a:chExt cx="2888242" cy="87413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39DAC2D-FB5F-7C90-3D7B-E5156A576EEE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645165E-4FD5-4A6A-E484-6DADF0822C19}"/>
                </a:ext>
              </a:extLst>
            </p:cNvPr>
            <p:cNvSpPr txBox="1"/>
            <p:nvPr/>
          </p:nvSpPr>
          <p:spPr>
            <a:xfrm>
              <a:off x="1330229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8817F46-D52B-697A-6A9A-BDAA47897EAA}"/>
              </a:ext>
            </a:extLst>
          </p:cNvPr>
          <p:cNvGrpSpPr/>
          <p:nvPr/>
        </p:nvGrpSpPr>
        <p:grpSpPr>
          <a:xfrm>
            <a:off x="7765507" y="4571061"/>
            <a:ext cx="2878137" cy="874133"/>
            <a:chOff x="461287" y="1788968"/>
            <a:chExt cx="2878137" cy="87413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AEDA595-1A52-A138-87A2-C55C628B9D36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12F151C-5F9C-4D7D-9240-DCAF66C651E0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C038603-1CE0-58D3-7B71-D77E7158B44A}"/>
              </a:ext>
            </a:extLst>
          </p:cNvPr>
          <p:cNvGrpSpPr/>
          <p:nvPr/>
        </p:nvGrpSpPr>
        <p:grpSpPr>
          <a:xfrm>
            <a:off x="1518962" y="4571061"/>
            <a:ext cx="2888242" cy="874133"/>
            <a:chOff x="461288" y="1788968"/>
            <a:chExt cx="2888242" cy="87413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FB9CB7-06CD-020A-57FE-C800FF7AD1F0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FAF33AF-2869-4C15-5F6C-72EC70EE8B12}"/>
                </a:ext>
              </a:extLst>
            </p:cNvPr>
            <p:cNvSpPr txBox="1"/>
            <p:nvPr/>
          </p:nvSpPr>
          <p:spPr>
            <a:xfrm>
              <a:off x="1330229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9AD9223E-4D99-93BF-0EC6-3694E9C8D885}"/>
              </a:ext>
            </a:extLst>
          </p:cNvPr>
          <p:cNvSpPr txBox="1"/>
          <p:nvPr/>
        </p:nvSpPr>
        <p:spPr>
          <a:xfrm>
            <a:off x="5086350" y="3539018"/>
            <a:ext cx="20193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76521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图片 517">
            <a:extLst>
              <a:ext uri="{FF2B5EF4-FFF2-40B4-BE49-F238E27FC236}">
                <a16:creationId xmlns:a16="http://schemas.microsoft.com/office/drawing/2014/main" id="{8835E672-B6B0-5AAF-D54A-1929DABAE0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60" name="PA_任意多边形 9">
            <a:extLst>
              <a:ext uri="{FF2B5EF4-FFF2-40B4-BE49-F238E27FC236}">
                <a16:creationId xmlns:a16="http://schemas.microsoft.com/office/drawing/2014/main" id="{49EBBB38-58CD-60D4-F910-FF4563CD92B4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-2191390" y="4127659"/>
            <a:ext cx="13490496" cy="1953310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7EAFB1"/>
              </a:gs>
              <a:gs pos="100000">
                <a:srgbClr val="7EAFB1">
                  <a:alpha val="0"/>
                </a:srgbClr>
              </a:gs>
            </a:gsLst>
            <a:lin ang="5400000" scaled="1"/>
          </a:gra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9" name="任意多边形: 形状 1068">
            <a:extLst>
              <a:ext uri="{FF2B5EF4-FFF2-40B4-BE49-F238E27FC236}">
                <a16:creationId xmlns:a16="http://schemas.microsoft.com/office/drawing/2014/main" id="{CD017A3B-6D98-3CA2-7308-6A50740F6051}"/>
              </a:ext>
            </a:extLst>
          </p:cNvPr>
          <p:cNvSpPr/>
          <p:nvPr/>
        </p:nvSpPr>
        <p:spPr>
          <a:xfrm rot="5400000">
            <a:off x="5283565" y="305251"/>
            <a:ext cx="1624870" cy="12191999"/>
          </a:xfrm>
          <a:custGeom>
            <a:avLst/>
            <a:gdLst>
              <a:gd name="connsiteX0" fmla="*/ 559708 w 1624870"/>
              <a:gd name="connsiteY0" fmla="*/ 1095443 h 12191999"/>
              <a:gd name="connsiteX1" fmla="*/ 560397 w 1624870"/>
              <a:gd name="connsiteY1" fmla="*/ 1093277 h 12191999"/>
              <a:gd name="connsiteX2" fmla="*/ 561591 w 1624870"/>
              <a:gd name="connsiteY2" fmla="*/ 1103419 h 12191999"/>
              <a:gd name="connsiteX3" fmla="*/ 217663 w 1624870"/>
              <a:gd name="connsiteY3" fmla="*/ 2779302 h 12191999"/>
              <a:gd name="connsiteX4" fmla="*/ 225511 w 1624870"/>
              <a:gd name="connsiteY4" fmla="*/ 2818974 h 12191999"/>
              <a:gd name="connsiteX5" fmla="*/ 225726 w 1624870"/>
              <a:gd name="connsiteY5" fmla="*/ 2820666 h 12191999"/>
              <a:gd name="connsiteX6" fmla="*/ 225666 w 1624870"/>
              <a:gd name="connsiteY6" fmla="*/ 2834516 h 12191999"/>
              <a:gd name="connsiteX7" fmla="*/ 222840 w 1624870"/>
              <a:gd name="connsiteY7" fmla="*/ 2839914 h 12191999"/>
              <a:gd name="connsiteX8" fmla="*/ 217663 w 1624870"/>
              <a:gd name="connsiteY8" fmla="*/ 2779302 h 12191999"/>
              <a:gd name="connsiteX9" fmla="*/ 210259 w 1624870"/>
              <a:gd name="connsiteY9" fmla="*/ 3238066 h 12191999"/>
              <a:gd name="connsiteX10" fmla="*/ 243160 w 1624870"/>
              <a:gd name="connsiteY10" fmla="*/ 3176386 h 12191999"/>
              <a:gd name="connsiteX11" fmla="*/ 245401 w 1624870"/>
              <a:gd name="connsiteY11" fmla="*/ 3173326 h 12191999"/>
              <a:gd name="connsiteX12" fmla="*/ 243171 w 1624870"/>
              <a:gd name="connsiteY12" fmla="*/ 3195458 h 12191999"/>
              <a:gd name="connsiteX13" fmla="*/ 210259 w 1624870"/>
              <a:gd name="connsiteY13" fmla="*/ 3238066 h 12191999"/>
              <a:gd name="connsiteX14" fmla="*/ 204117 w 1624870"/>
              <a:gd name="connsiteY14" fmla="*/ 9367944 h 12191999"/>
              <a:gd name="connsiteX15" fmla="*/ 210259 w 1624870"/>
              <a:gd name="connsiteY15" fmla="*/ 9452215 h 12191999"/>
              <a:gd name="connsiteX16" fmla="*/ 205622 w 1624870"/>
              <a:gd name="connsiteY16" fmla="*/ 9397867 h 12191999"/>
              <a:gd name="connsiteX17" fmla="*/ 1278 w 1624870"/>
              <a:gd name="connsiteY17" fmla="*/ 6363399 h 12191999"/>
              <a:gd name="connsiteX18" fmla="*/ 21584 w 1624870"/>
              <a:gd name="connsiteY18" fmla="*/ 6339078 h 12191999"/>
              <a:gd name="connsiteX19" fmla="*/ 45179 w 1624870"/>
              <a:gd name="connsiteY19" fmla="*/ 6201653 h 12191999"/>
              <a:gd name="connsiteX20" fmla="*/ 51388 w 1624870"/>
              <a:gd name="connsiteY20" fmla="*/ 6168447 h 12191999"/>
              <a:gd name="connsiteX21" fmla="*/ 53433 w 1624870"/>
              <a:gd name="connsiteY21" fmla="*/ 6161494 h 12191999"/>
              <a:gd name="connsiteX22" fmla="*/ 71908 w 1624870"/>
              <a:gd name="connsiteY22" fmla="*/ 6061597 h 12191999"/>
              <a:gd name="connsiteX23" fmla="*/ 59327 w 1624870"/>
              <a:gd name="connsiteY23" fmla="*/ 6121875 h 12191999"/>
              <a:gd name="connsiteX24" fmla="*/ 51961 w 1624870"/>
              <a:gd name="connsiteY24" fmla="*/ 6165383 h 12191999"/>
              <a:gd name="connsiteX25" fmla="*/ 51388 w 1624870"/>
              <a:gd name="connsiteY25" fmla="*/ 6168447 h 12191999"/>
              <a:gd name="connsiteX26" fmla="*/ 48763 w 1624870"/>
              <a:gd name="connsiteY26" fmla="*/ 6177371 h 12191999"/>
              <a:gd name="connsiteX27" fmla="*/ 59327 w 1624870"/>
              <a:gd name="connsiteY27" fmla="*/ 5723724 h 12191999"/>
              <a:gd name="connsiteX28" fmla="*/ 97070 w 1624870"/>
              <a:gd name="connsiteY28" fmla="*/ 5434121 h 12191999"/>
              <a:gd name="connsiteX29" fmla="*/ 61691 w 1624870"/>
              <a:gd name="connsiteY29" fmla="*/ 5220359 h 12191999"/>
              <a:gd name="connsiteX30" fmla="*/ 70423 w 1624870"/>
              <a:gd name="connsiteY30" fmla="*/ 5152562 h 12191999"/>
              <a:gd name="connsiteX31" fmla="*/ 70851 w 1624870"/>
              <a:gd name="connsiteY31" fmla="*/ 5180744 h 12191999"/>
              <a:gd name="connsiteX32" fmla="*/ 76115 w 1624870"/>
              <a:gd name="connsiteY32" fmla="*/ 5108373 h 12191999"/>
              <a:gd name="connsiteX33" fmla="*/ 70423 w 1624870"/>
              <a:gd name="connsiteY33" fmla="*/ 5152562 h 12191999"/>
              <a:gd name="connsiteX34" fmla="*/ 70031 w 1624870"/>
              <a:gd name="connsiteY34" fmla="*/ 5126726 h 12191999"/>
              <a:gd name="connsiteX35" fmla="*/ 84489 w 1624870"/>
              <a:gd name="connsiteY35" fmla="*/ 4710109 h 12191999"/>
              <a:gd name="connsiteX36" fmla="*/ 67701 w 1624870"/>
              <a:gd name="connsiteY36" fmla="*/ 4372236 h 12191999"/>
              <a:gd name="connsiteX37" fmla="*/ 122232 w 1624870"/>
              <a:gd name="connsiteY37" fmla="*/ 4131013 h 12191999"/>
              <a:gd name="connsiteX38" fmla="*/ 140493 w 1624870"/>
              <a:gd name="connsiteY38" fmla="*/ 3891725 h 12191999"/>
              <a:gd name="connsiteX39" fmla="*/ 140685 w 1624870"/>
              <a:gd name="connsiteY39" fmla="*/ 3900272 h 12191999"/>
              <a:gd name="connsiteX40" fmla="*/ 140558 w 1624870"/>
              <a:gd name="connsiteY40" fmla="*/ 3901714 h 12191999"/>
              <a:gd name="connsiteX41" fmla="*/ 138980 w 1624870"/>
              <a:gd name="connsiteY41" fmla="*/ 4010345 h 12191999"/>
              <a:gd name="connsiteX42" fmla="*/ 141529 w 1624870"/>
              <a:gd name="connsiteY42" fmla="*/ 3937809 h 12191999"/>
              <a:gd name="connsiteX43" fmla="*/ 140685 w 1624870"/>
              <a:gd name="connsiteY43" fmla="*/ 3900272 h 12191999"/>
              <a:gd name="connsiteX44" fmla="*/ 143775 w 1624870"/>
              <a:gd name="connsiteY44" fmla="*/ 3865361 h 12191999"/>
              <a:gd name="connsiteX45" fmla="*/ 176723 w 1624870"/>
              <a:gd name="connsiteY45" fmla="*/ 3612081 h 12191999"/>
              <a:gd name="connsiteX46" fmla="*/ 239627 w 1624870"/>
              <a:gd name="connsiteY46" fmla="*/ 3310466 h 12191999"/>
              <a:gd name="connsiteX47" fmla="*/ 253467 w 1624870"/>
              <a:gd name="connsiteY47" fmla="*/ 3162314 h 12191999"/>
              <a:gd name="connsiteX48" fmla="*/ 245401 w 1624870"/>
              <a:gd name="connsiteY48" fmla="*/ 3173326 h 12191999"/>
              <a:gd name="connsiteX49" fmla="*/ 247028 w 1624870"/>
              <a:gd name="connsiteY49" fmla="*/ 3157180 h 12191999"/>
              <a:gd name="connsiteX50" fmla="*/ 230300 w 1624870"/>
              <a:gd name="connsiteY50" fmla="*/ 2856629 h 12191999"/>
              <a:gd name="connsiteX51" fmla="*/ 225726 w 1624870"/>
              <a:gd name="connsiteY51" fmla="*/ 2820666 h 12191999"/>
              <a:gd name="connsiteX52" fmla="*/ 225790 w 1624870"/>
              <a:gd name="connsiteY52" fmla="*/ 2805786 h 12191999"/>
              <a:gd name="connsiteX53" fmla="*/ 260582 w 1624870"/>
              <a:gd name="connsiteY53" fmla="*/ 2610587 h 12191999"/>
              <a:gd name="connsiteX54" fmla="*/ 317678 w 1624870"/>
              <a:gd name="connsiteY54" fmla="*/ 2388133 h 12191999"/>
              <a:gd name="connsiteX55" fmla="*/ 319892 w 1624870"/>
              <a:gd name="connsiteY55" fmla="*/ 2373650 h 12191999"/>
              <a:gd name="connsiteX56" fmla="*/ 319280 w 1624870"/>
              <a:gd name="connsiteY56" fmla="*/ 2381373 h 12191999"/>
              <a:gd name="connsiteX57" fmla="*/ 323096 w 1624870"/>
              <a:gd name="connsiteY57" fmla="*/ 2352690 h 12191999"/>
              <a:gd name="connsiteX58" fmla="*/ 319892 w 1624870"/>
              <a:gd name="connsiteY58" fmla="*/ 2373650 h 12191999"/>
              <a:gd name="connsiteX59" fmla="*/ 324997 w 1624870"/>
              <a:gd name="connsiteY59" fmla="*/ 2309182 h 12191999"/>
              <a:gd name="connsiteX60" fmla="*/ 336068 w 1624870"/>
              <a:gd name="connsiteY60" fmla="*/ 2164171 h 12191999"/>
              <a:gd name="connsiteX61" fmla="*/ 361230 w 1624870"/>
              <a:gd name="connsiteY61" fmla="*/ 1910823 h 12191999"/>
              <a:gd name="connsiteX62" fmla="*/ 386392 w 1624870"/>
              <a:gd name="connsiteY62" fmla="*/ 1766019 h 12191999"/>
              <a:gd name="connsiteX63" fmla="*/ 457670 w 1624870"/>
              <a:gd name="connsiteY63" fmla="*/ 1597084 h 12191999"/>
              <a:gd name="connsiteX64" fmla="*/ 541530 w 1624870"/>
              <a:gd name="connsiteY64" fmla="*/ 1271220 h 12191999"/>
              <a:gd name="connsiteX65" fmla="*/ 561873 w 1624870"/>
              <a:gd name="connsiteY65" fmla="*/ 1105812 h 12191999"/>
              <a:gd name="connsiteX66" fmla="*/ 561591 w 1624870"/>
              <a:gd name="connsiteY66" fmla="*/ 1103419 h 12191999"/>
              <a:gd name="connsiteX67" fmla="*/ 562755 w 1624870"/>
              <a:gd name="connsiteY67" fmla="*/ 1108350 h 12191999"/>
              <a:gd name="connsiteX68" fmla="*/ 591854 w 1624870"/>
              <a:gd name="connsiteY68" fmla="*/ 1150552 h 12191999"/>
              <a:gd name="connsiteX69" fmla="*/ 621183 w 1624870"/>
              <a:gd name="connsiteY69" fmla="*/ 873071 h 12191999"/>
              <a:gd name="connsiteX70" fmla="*/ 705043 w 1624870"/>
              <a:gd name="connsiteY70" fmla="*/ 655869 h 12191999"/>
              <a:gd name="connsiteX71" fmla="*/ 714758 w 1624870"/>
              <a:gd name="connsiteY71" fmla="*/ 638336 h 12191999"/>
              <a:gd name="connsiteX72" fmla="*/ 714950 w 1624870"/>
              <a:gd name="connsiteY72" fmla="*/ 638139 h 12191999"/>
              <a:gd name="connsiteX73" fmla="*/ 712347 w 1624870"/>
              <a:gd name="connsiteY73" fmla="*/ 647423 h 12191999"/>
              <a:gd name="connsiteX74" fmla="*/ 717497 w 1624870"/>
              <a:gd name="connsiteY74" fmla="*/ 635514 h 12191999"/>
              <a:gd name="connsiteX75" fmla="*/ 714950 w 1624870"/>
              <a:gd name="connsiteY75" fmla="*/ 638139 h 12191999"/>
              <a:gd name="connsiteX76" fmla="*/ 715675 w 1624870"/>
              <a:gd name="connsiteY76" fmla="*/ 635553 h 12191999"/>
              <a:gd name="connsiteX77" fmla="*/ 746992 w 1624870"/>
              <a:gd name="connsiteY77" fmla="*/ 547323 h 12191999"/>
              <a:gd name="connsiteX78" fmla="*/ 780519 w 1624870"/>
              <a:gd name="connsiteY78" fmla="*/ 263709 h 12191999"/>
              <a:gd name="connsiteX79" fmla="*/ 790757 w 1624870"/>
              <a:gd name="connsiteY79" fmla="*/ 239572 h 12191999"/>
              <a:gd name="connsiteX80" fmla="*/ 791547 w 1624870"/>
              <a:gd name="connsiteY80" fmla="*/ 243135 h 12191999"/>
              <a:gd name="connsiteX81" fmla="*/ 801483 w 1624870"/>
              <a:gd name="connsiteY81" fmla="*/ 233584 h 12191999"/>
              <a:gd name="connsiteX82" fmla="*/ 795293 w 1624870"/>
              <a:gd name="connsiteY82" fmla="*/ 228877 h 12191999"/>
              <a:gd name="connsiteX83" fmla="*/ 790757 w 1624870"/>
              <a:gd name="connsiteY83" fmla="*/ 239572 h 12191999"/>
              <a:gd name="connsiteX84" fmla="*/ 788835 w 1624870"/>
              <a:gd name="connsiteY84" fmla="*/ 230913 h 12191999"/>
              <a:gd name="connsiteX85" fmla="*/ 822438 w 1624870"/>
              <a:gd name="connsiteY85" fmla="*/ 64649 h 12191999"/>
              <a:gd name="connsiteX86" fmla="*/ 828960 w 1624870"/>
              <a:gd name="connsiteY86" fmla="*/ 0 h 12191999"/>
              <a:gd name="connsiteX87" fmla="*/ 1624870 w 1624870"/>
              <a:gd name="connsiteY87" fmla="*/ 0 h 12191999"/>
              <a:gd name="connsiteX88" fmla="*/ 1624869 w 1624870"/>
              <a:gd name="connsiteY88" fmla="*/ 12191999 h 12191999"/>
              <a:gd name="connsiteX89" fmla="*/ 874301 w 1624870"/>
              <a:gd name="connsiteY89" fmla="*/ 12191999 h 12191999"/>
              <a:gd name="connsiteX90" fmla="*/ 873517 w 1624870"/>
              <a:gd name="connsiteY90" fmla="*/ 12187907 h 12191999"/>
              <a:gd name="connsiteX91" fmla="*/ 872120 w 1624870"/>
              <a:gd name="connsiteY91" fmla="*/ 12190258 h 12191999"/>
              <a:gd name="connsiteX92" fmla="*/ 871956 w 1624870"/>
              <a:gd name="connsiteY92" fmla="*/ 12191999 h 12191999"/>
              <a:gd name="connsiteX93" fmla="*/ 824778 w 1624870"/>
              <a:gd name="connsiteY93" fmla="*/ 12191999 h 12191999"/>
              <a:gd name="connsiteX94" fmla="*/ 823721 w 1624870"/>
              <a:gd name="connsiteY94" fmla="*/ 12187570 h 12191999"/>
              <a:gd name="connsiteX95" fmla="*/ 793109 w 1624870"/>
              <a:gd name="connsiteY95" fmla="*/ 12022290 h 12191999"/>
              <a:gd name="connsiteX96" fmla="*/ 721830 w 1624870"/>
              <a:gd name="connsiteY96" fmla="*/ 11805085 h 12191999"/>
              <a:gd name="connsiteX97" fmla="*/ 706312 w 1624870"/>
              <a:gd name="connsiteY97" fmla="*/ 11665682 h 12191999"/>
              <a:gd name="connsiteX98" fmla="*/ 704309 w 1624870"/>
              <a:gd name="connsiteY98" fmla="*/ 11635127 h 12191999"/>
              <a:gd name="connsiteX99" fmla="*/ 705043 w 1624870"/>
              <a:gd name="connsiteY99" fmla="*/ 11636150 h 12191999"/>
              <a:gd name="connsiteX100" fmla="*/ 699149 w 1624870"/>
              <a:gd name="connsiteY100" fmla="*/ 11556402 h 12191999"/>
              <a:gd name="connsiteX101" fmla="*/ 704309 w 1624870"/>
              <a:gd name="connsiteY101" fmla="*/ 11635127 h 12191999"/>
              <a:gd name="connsiteX102" fmla="*/ 693339 w 1624870"/>
              <a:gd name="connsiteY102" fmla="*/ 11619841 h 12191999"/>
              <a:gd name="connsiteX103" fmla="*/ 612809 w 1624870"/>
              <a:gd name="connsiteY103" fmla="*/ 11394811 h 12191999"/>
              <a:gd name="connsiteX104" fmla="*/ 554111 w 1624870"/>
              <a:gd name="connsiteY104" fmla="*/ 11189731 h 12191999"/>
              <a:gd name="connsiteX105" fmla="*/ 533156 w 1624870"/>
              <a:gd name="connsiteY105" fmla="*/ 11008672 h 12191999"/>
              <a:gd name="connsiteX106" fmla="*/ 457670 w 1624870"/>
              <a:gd name="connsiteY106" fmla="*/ 10682923 h 12191999"/>
              <a:gd name="connsiteX107" fmla="*/ 407347 w 1624870"/>
              <a:gd name="connsiteY107" fmla="*/ 10393318 h 12191999"/>
              <a:gd name="connsiteX108" fmla="*/ 415839 w 1624870"/>
              <a:gd name="connsiteY108" fmla="*/ 10402512 h 12191999"/>
              <a:gd name="connsiteX109" fmla="*/ 418553 w 1624870"/>
              <a:gd name="connsiteY109" fmla="*/ 10415435 h 12191999"/>
              <a:gd name="connsiteX110" fmla="*/ 438079 w 1624870"/>
              <a:gd name="connsiteY110" fmla="*/ 10426591 h 12191999"/>
              <a:gd name="connsiteX111" fmla="*/ 415839 w 1624870"/>
              <a:gd name="connsiteY111" fmla="*/ 10402512 h 12191999"/>
              <a:gd name="connsiteX112" fmla="*/ 399609 w 1624870"/>
              <a:gd name="connsiteY112" fmla="*/ 10325241 h 12191999"/>
              <a:gd name="connsiteX113" fmla="*/ 382185 w 1624870"/>
              <a:gd name="connsiteY113" fmla="*/ 10188240 h 12191999"/>
              <a:gd name="connsiteX114" fmla="*/ 319280 w 1624870"/>
              <a:gd name="connsiteY114" fmla="*/ 9886510 h 12191999"/>
              <a:gd name="connsiteX115" fmla="*/ 210259 w 1624870"/>
              <a:gd name="connsiteY115" fmla="*/ 9500485 h 12191999"/>
              <a:gd name="connsiteX116" fmla="*/ 203784 w 1624870"/>
              <a:gd name="connsiteY116" fmla="*/ 9361337 h 12191999"/>
              <a:gd name="connsiteX117" fmla="*/ 204117 w 1624870"/>
              <a:gd name="connsiteY117" fmla="*/ 9367944 h 12191999"/>
              <a:gd name="connsiteX118" fmla="*/ 200638 w 1624870"/>
              <a:gd name="connsiteY118" fmla="*/ 9320218 h 12191999"/>
              <a:gd name="connsiteX119" fmla="*/ 210259 w 1624870"/>
              <a:gd name="connsiteY119" fmla="*/ 9029820 h 12191999"/>
              <a:gd name="connsiteX120" fmla="*/ 227046 w 1624870"/>
              <a:gd name="connsiteY120" fmla="*/ 8981550 h 12191999"/>
              <a:gd name="connsiteX121" fmla="*/ 197717 w 1624870"/>
              <a:gd name="connsiteY121" fmla="*/ 8643680 h 12191999"/>
              <a:gd name="connsiteX122" fmla="*/ 151561 w 1624870"/>
              <a:gd name="connsiteY122" fmla="*/ 8414466 h 12191999"/>
              <a:gd name="connsiteX123" fmla="*/ 130606 w 1624870"/>
              <a:gd name="connsiteY123" fmla="*/ 8112851 h 12191999"/>
              <a:gd name="connsiteX124" fmla="*/ 143187 w 1624870"/>
              <a:gd name="connsiteY124" fmla="*/ 7714587 h 12191999"/>
              <a:gd name="connsiteX125" fmla="*/ 97070 w 1624870"/>
              <a:gd name="connsiteY125" fmla="*/ 7557774 h 12191999"/>
              <a:gd name="connsiteX126" fmla="*/ 76115 w 1624870"/>
              <a:gd name="connsiteY126" fmla="*/ 7135491 h 12191999"/>
              <a:gd name="connsiteX127" fmla="*/ 50953 w 1624870"/>
              <a:gd name="connsiteY127" fmla="*/ 6942423 h 12191999"/>
              <a:gd name="connsiteX128" fmla="*/ 42539 w 1624870"/>
              <a:gd name="connsiteY128" fmla="*/ 6592425 h 12191999"/>
              <a:gd name="connsiteX129" fmla="*/ 1278 w 1624870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624870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9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6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69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6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4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2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4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7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7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2" y="5379819"/>
                  <a:pt x="54609" y="5318762"/>
                  <a:pt x="61691" y="5220359"/>
                </a:cubicBezTo>
                <a:lnTo>
                  <a:pt x="70423" y="5152562"/>
                </a:lnTo>
                <a:lnTo>
                  <a:pt x="70851" y="5180744"/>
                </a:lnTo>
                <a:cubicBezTo>
                  <a:pt x="72949" y="5229012"/>
                  <a:pt x="78198" y="5186778"/>
                  <a:pt x="76115" y="5108373"/>
                </a:cubicBezTo>
                <a:lnTo>
                  <a:pt x="70423" y="5152562"/>
                </a:lnTo>
                <a:lnTo>
                  <a:pt x="70031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8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6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6"/>
                </a:lnTo>
                <a:lnTo>
                  <a:pt x="225790" y="2805786"/>
                </a:lnTo>
                <a:cubicBezTo>
                  <a:pt x="224417" y="2730554"/>
                  <a:pt x="216559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50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50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3" y="1105812"/>
                </a:cubicBezTo>
                <a:lnTo>
                  <a:pt x="561591" y="1103419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0" y="0"/>
                </a:lnTo>
                <a:lnTo>
                  <a:pt x="1624870" y="0"/>
                </a:lnTo>
                <a:lnTo>
                  <a:pt x="1624869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3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4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3DA6579-CAC8-26CA-FA74-2DB9064FBFF4}"/>
              </a:ext>
            </a:extLst>
          </p:cNvPr>
          <p:cNvGrpSpPr/>
          <p:nvPr/>
        </p:nvGrpSpPr>
        <p:grpSpPr>
          <a:xfrm>
            <a:off x="3962400" y="273290"/>
            <a:ext cx="4267200" cy="1818651"/>
            <a:chOff x="750488" y="893449"/>
            <a:chExt cx="10691023" cy="4556439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15D26CF-3DD0-F47E-E44D-EAC0B3583393}"/>
                </a:ext>
              </a:extLst>
            </p:cNvPr>
            <p:cNvSpPr/>
            <p:nvPr/>
          </p:nvSpPr>
          <p:spPr>
            <a:xfrm>
              <a:off x="750488" y="2066187"/>
              <a:ext cx="10691023" cy="3383701"/>
            </a:xfrm>
            <a:custGeom>
              <a:avLst/>
              <a:gdLst>
                <a:gd name="connsiteX0" fmla="*/ 4772772 w 9545544"/>
                <a:gd name="connsiteY0" fmla="*/ 0 h 3021157"/>
                <a:gd name="connsiteX1" fmla="*/ 9355647 w 9545544"/>
                <a:gd name="connsiteY1" fmla="*/ 807197 h 3021157"/>
                <a:gd name="connsiteX2" fmla="*/ 9545544 w 9545544"/>
                <a:gd name="connsiteY2" fmla="*/ 894436 h 3021157"/>
                <a:gd name="connsiteX3" fmla="*/ 8891024 w 9545544"/>
                <a:gd name="connsiteY3" fmla="*/ 3021157 h 3021157"/>
                <a:gd name="connsiteX4" fmla="*/ 8810425 w 9545544"/>
                <a:gd name="connsiteY4" fmla="*/ 2991744 h 3021157"/>
                <a:gd name="connsiteX5" fmla="*/ 4772772 w 9545544"/>
                <a:gd name="connsiteY5" fmla="*/ 2395771 h 3021157"/>
                <a:gd name="connsiteX6" fmla="*/ 735119 w 9545544"/>
                <a:gd name="connsiteY6" fmla="*/ 2991744 h 3021157"/>
                <a:gd name="connsiteX7" fmla="*/ 654520 w 9545544"/>
                <a:gd name="connsiteY7" fmla="*/ 3021157 h 3021157"/>
                <a:gd name="connsiteX8" fmla="*/ 0 w 9545544"/>
                <a:gd name="connsiteY8" fmla="*/ 894436 h 3021157"/>
                <a:gd name="connsiteX9" fmla="*/ 189897 w 9545544"/>
                <a:gd name="connsiteY9" fmla="*/ 807197 h 3021157"/>
                <a:gd name="connsiteX10" fmla="*/ 4772772 w 9545544"/>
                <a:gd name="connsiteY10" fmla="*/ 0 h 3021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45544" h="3021157">
                  <a:moveTo>
                    <a:pt x="4772772" y="0"/>
                  </a:moveTo>
                  <a:cubicBezTo>
                    <a:pt x="6589292" y="0"/>
                    <a:pt x="8223095" y="311318"/>
                    <a:pt x="9355647" y="807197"/>
                  </a:cubicBezTo>
                  <a:lnTo>
                    <a:pt x="9545544" y="894436"/>
                  </a:lnTo>
                  <a:lnTo>
                    <a:pt x="8891024" y="3021157"/>
                  </a:lnTo>
                  <a:lnTo>
                    <a:pt x="8810425" y="2991744"/>
                  </a:lnTo>
                  <a:cubicBezTo>
                    <a:pt x="7726400" y="2620310"/>
                    <a:pt x="6315477" y="2395771"/>
                    <a:pt x="4772772" y="2395771"/>
                  </a:cubicBezTo>
                  <a:cubicBezTo>
                    <a:pt x="3230067" y="2395771"/>
                    <a:pt x="1819144" y="2620310"/>
                    <a:pt x="735119" y="2991744"/>
                  </a:cubicBezTo>
                  <a:lnTo>
                    <a:pt x="654520" y="3021157"/>
                  </a:lnTo>
                  <a:lnTo>
                    <a:pt x="0" y="894436"/>
                  </a:lnTo>
                  <a:lnTo>
                    <a:pt x="189897" y="807197"/>
                  </a:lnTo>
                  <a:cubicBezTo>
                    <a:pt x="1322449" y="311318"/>
                    <a:pt x="2956252" y="0"/>
                    <a:pt x="4772772" y="0"/>
                  </a:cubicBezTo>
                  <a:close/>
                </a:path>
              </a:pathLst>
            </a:custGeom>
            <a:noFill/>
            <a:ln>
              <a:solidFill>
                <a:srgbClr val="7EAFB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dirty="0"/>
                <a:t>CONTENTS</a:t>
              </a:r>
              <a:endParaRPr lang="zh-CN" altLang="en-US" dirty="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1BD330A-DC3F-0E30-D57D-F072FD23FE06}"/>
                </a:ext>
              </a:extLst>
            </p:cNvPr>
            <p:cNvSpPr/>
            <p:nvPr/>
          </p:nvSpPr>
          <p:spPr>
            <a:xfrm>
              <a:off x="1323228" y="893449"/>
              <a:ext cx="9545544" cy="3021157"/>
            </a:xfrm>
            <a:custGeom>
              <a:avLst/>
              <a:gdLst>
                <a:gd name="connsiteX0" fmla="*/ 4772772 w 9545544"/>
                <a:gd name="connsiteY0" fmla="*/ 0 h 3021157"/>
                <a:gd name="connsiteX1" fmla="*/ 9355647 w 9545544"/>
                <a:gd name="connsiteY1" fmla="*/ 807197 h 3021157"/>
                <a:gd name="connsiteX2" fmla="*/ 9545544 w 9545544"/>
                <a:gd name="connsiteY2" fmla="*/ 894436 h 3021157"/>
                <a:gd name="connsiteX3" fmla="*/ 8891024 w 9545544"/>
                <a:gd name="connsiteY3" fmla="*/ 3021157 h 3021157"/>
                <a:gd name="connsiteX4" fmla="*/ 8810425 w 9545544"/>
                <a:gd name="connsiteY4" fmla="*/ 2991744 h 3021157"/>
                <a:gd name="connsiteX5" fmla="*/ 4772772 w 9545544"/>
                <a:gd name="connsiteY5" fmla="*/ 2395771 h 3021157"/>
                <a:gd name="connsiteX6" fmla="*/ 735119 w 9545544"/>
                <a:gd name="connsiteY6" fmla="*/ 2991744 h 3021157"/>
                <a:gd name="connsiteX7" fmla="*/ 654520 w 9545544"/>
                <a:gd name="connsiteY7" fmla="*/ 3021157 h 3021157"/>
                <a:gd name="connsiteX8" fmla="*/ 0 w 9545544"/>
                <a:gd name="connsiteY8" fmla="*/ 894436 h 3021157"/>
                <a:gd name="connsiteX9" fmla="*/ 189897 w 9545544"/>
                <a:gd name="connsiteY9" fmla="*/ 807197 h 3021157"/>
                <a:gd name="connsiteX10" fmla="*/ 4772772 w 9545544"/>
                <a:gd name="connsiteY10" fmla="*/ 0 h 3021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45544" h="3021157">
                  <a:moveTo>
                    <a:pt x="4772772" y="0"/>
                  </a:moveTo>
                  <a:cubicBezTo>
                    <a:pt x="6589292" y="0"/>
                    <a:pt x="8223095" y="311318"/>
                    <a:pt x="9355647" y="807197"/>
                  </a:cubicBezTo>
                  <a:lnTo>
                    <a:pt x="9545544" y="894436"/>
                  </a:lnTo>
                  <a:lnTo>
                    <a:pt x="8891024" y="3021157"/>
                  </a:lnTo>
                  <a:lnTo>
                    <a:pt x="8810425" y="2991744"/>
                  </a:lnTo>
                  <a:cubicBezTo>
                    <a:pt x="7726400" y="2620310"/>
                    <a:pt x="6315477" y="2395771"/>
                    <a:pt x="4772772" y="2395771"/>
                  </a:cubicBezTo>
                  <a:cubicBezTo>
                    <a:pt x="3230067" y="2395771"/>
                    <a:pt x="1819144" y="2620310"/>
                    <a:pt x="735119" y="2991744"/>
                  </a:cubicBezTo>
                  <a:lnTo>
                    <a:pt x="654520" y="3021157"/>
                  </a:lnTo>
                  <a:lnTo>
                    <a:pt x="0" y="894436"/>
                  </a:lnTo>
                  <a:lnTo>
                    <a:pt x="189897" y="807197"/>
                  </a:lnTo>
                  <a:cubicBezTo>
                    <a:pt x="1322449" y="311318"/>
                    <a:pt x="2956252" y="0"/>
                    <a:pt x="4772772" y="0"/>
                  </a:cubicBezTo>
                  <a:close/>
                </a:path>
              </a:pathLst>
            </a:custGeom>
            <a:solidFill>
              <a:srgbClr val="7EAFB1"/>
            </a:solidFill>
            <a:ln>
              <a:solidFill>
                <a:srgbClr val="7EAFB1"/>
              </a:solidFill>
            </a:ln>
            <a:effectLst>
              <a:outerShdw blurRad="50800" dist="63500" dir="5400000" algn="t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AE921E5B-6A30-25C5-C339-3B56936DE6F6}"/>
              </a:ext>
            </a:extLst>
          </p:cNvPr>
          <p:cNvSpPr txBox="1"/>
          <p:nvPr/>
        </p:nvSpPr>
        <p:spPr>
          <a:xfrm>
            <a:off x="5408151" y="374892"/>
            <a:ext cx="13756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目 录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15AD7F-8A7C-F7E5-68DB-B4AF2540B90B}"/>
              </a:ext>
            </a:extLst>
          </p:cNvPr>
          <p:cNvSpPr txBox="1"/>
          <p:nvPr/>
        </p:nvSpPr>
        <p:spPr>
          <a:xfrm>
            <a:off x="4914900" y="1313166"/>
            <a:ext cx="2362200" cy="379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67" name="任意多边形: 形状 1066">
            <a:extLst>
              <a:ext uri="{FF2B5EF4-FFF2-40B4-BE49-F238E27FC236}">
                <a16:creationId xmlns:a16="http://schemas.microsoft.com/office/drawing/2014/main" id="{DD384918-8D26-4FB5-36C6-8E8FA5D24C24}"/>
              </a:ext>
            </a:extLst>
          </p:cNvPr>
          <p:cNvSpPr/>
          <p:nvPr/>
        </p:nvSpPr>
        <p:spPr>
          <a:xfrm rot="5400000">
            <a:off x="5621345" y="287348"/>
            <a:ext cx="949308" cy="12191999"/>
          </a:xfrm>
          <a:custGeom>
            <a:avLst/>
            <a:gdLst>
              <a:gd name="connsiteX0" fmla="*/ 559708 w 949308"/>
              <a:gd name="connsiteY0" fmla="*/ 1095443 h 12191999"/>
              <a:gd name="connsiteX1" fmla="*/ 560397 w 949308"/>
              <a:gd name="connsiteY1" fmla="*/ 1093277 h 12191999"/>
              <a:gd name="connsiteX2" fmla="*/ 561591 w 949308"/>
              <a:gd name="connsiteY2" fmla="*/ 1103418 h 12191999"/>
              <a:gd name="connsiteX3" fmla="*/ 217663 w 949308"/>
              <a:gd name="connsiteY3" fmla="*/ 2779302 h 12191999"/>
              <a:gd name="connsiteX4" fmla="*/ 225511 w 949308"/>
              <a:gd name="connsiteY4" fmla="*/ 2818974 h 12191999"/>
              <a:gd name="connsiteX5" fmla="*/ 225726 w 949308"/>
              <a:gd name="connsiteY5" fmla="*/ 2820665 h 12191999"/>
              <a:gd name="connsiteX6" fmla="*/ 225666 w 949308"/>
              <a:gd name="connsiteY6" fmla="*/ 2834516 h 12191999"/>
              <a:gd name="connsiteX7" fmla="*/ 222840 w 949308"/>
              <a:gd name="connsiteY7" fmla="*/ 2839914 h 12191999"/>
              <a:gd name="connsiteX8" fmla="*/ 217663 w 949308"/>
              <a:gd name="connsiteY8" fmla="*/ 2779302 h 12191999"/>
              <a:gd name="connsiteX9" fmla="*/ 210259 w 949308"/>
              <a:gd name="connsiteY9" fmla="*/ 3238066 h 12191999"/>
              <a:gd name="connsiteX10" fmla="*/ 243160 w 949308"/>
              <a:gd name="connsiteY10" fmla="*/ 3176386 h 12191999"/>
              <a:gd name="connsiteX11" fmla="*/ 245401 w 949308"/>
              <a:gd name="connsiteY11" fmla="*/ 3173327 h 12191999"/>
              <a:gd name="connsiteX12" fmla="*/ 243171 w 949308"/>
              <a:gd name="connsiteY12" fmla="*/ 3195458 h 12191999"/>
              <a:gd name="connsiteX13" fmla="*/ 210259 w 949308"/>
              <a:gd name="connsiteY13" fmla="*/ 3238066 h 12191999"/>
              <a:gd name="connsiteX14" fmla="*/ 204117 w 949308"/>
              <a:gd name="connsiteY14" fmla="*/ 9367945 h 12191999"/>
              <a:gd name="connsiteX15" fmla="*/ 210259 w 949308"/>
              <a:gd name="connsiteY15" fmla="*/ 9452215 h 12191999"/>
              <a:gd name="connsiteX16" fmla="*/ 205623 w 949308"/>
              <a:gd name="connsiteY16" fmla="*/ 9397867 h 12191999"/>
              <a:gd name="connsiteX17" fmla="*/ 1278 w 949308"/>
              <a:gd name="connsiteY17" fmla="*/ 6363399 h 12191999"/>
              <a:gd name="connsiteX18" fmla="*/ 21584 w 949308"/>
              <a:gd name="connsiteY18" fmla="*/ 6339078 h 12191999"/>
              <a:gd name="connsiteX19" fmla="*/ 45179 w 949308"/>
              <a:gd name="connsiteY19" fmla="*/ 6201653 h 12191999"/>
              <a:gd name="connsiteX20" fmla="*/ 51388 w 949308"/>
              <a:gd name="connsiteY20" fmla="*/ 6168446 h 12191999"/>
              <a:gd name="connsiteX21" fmla="*/ 53433 w 949308"/>
              <a:gd name="connsiteY21" fmla="*/ 6161494 h 12191999"/>
              <a:gd name="connsiteX22" fmla="*/ 71908 w 949308"/>
              <a:gd name="connsiteY22" fmla="*/ 6061597 h 12191999"/>
              <a:gd name="connsiteX23" fmla="*/ 59327 w 949308"/>
              <a:gd name="connsiteY23" fmla="*/ 6121875 h 12191999"/>
              <a:gd name="connsiteX24" fmla="*/ 51961 w 949308"/>
              <a:gd name="connsiteY24" fmla="*/ 6165383 h 12191999"/>
              <a:gd name="connsiteX25" fmla="*/ 51388 w 949308"/>
              <a:gd name="connsiteY25" fmla="*/ 6168446 h 12191999"/>
              <a:gd name="connsiteX26" fmla="*/ 48763 w 949308"/>
              <a:gd name="connsiteY26" fmla="*/ 6177371 h 12191999"/>
              <a:gd name="connsiteX27" fmla="*/ 59327 w 949308"/>
              <a:gd name="connsiteY27" fmla="*/ 5723724 h 12191999"/>
              <a:gd name="connsiteX28" fmla="*/ 97070 w 949308"/>
              <a:gd name="connsiteY28" fmla="*/ 5434121 h 12191999"/>
              <a:gd name="connsiteX29" fmla="*/ 61691 w 949308"/>
              <a:gd name="connsiteY29" fmla="*/ 5220359 h 12191999"/>
              <a:gd name="connsiteX30" fmla="*/ 70424 w 949308"/>
              <a:gd name="connsiteY30" fmla="*/ 5152560 h 12191999"/>
              <a:gd name="connsiteX31" fmla="*/ 70851 w 949308"/>
              <a:gd name="connsiteY31" fmla="*/ 5180744 h 12191999"/>
              <a:gd name="connsiteX32" fmla="*/ 76115 w 949308"/>
              <a:gd name="connsiteY32" fmla="*/ 5108373 h 12191999"/>
              <a:gd name="connsiteX33" fmla="*/ 70424 w 949308"/>
              <a:gd name="connsiteY33" fmla="*/ 5152560 h 12191999"/>
              <a:gd name="connsiteX34" fmla="*/ 70032 w 949308"/>
              <a:gd name="connsiteY34" fmla="*/ 5126726 h 12191999"/>
              <a:gd name="connsiteX35" fmla="*/ 84489 w 949308"/>
              <a:gd name="connsiteY35" fmla="*/ 4710109 h 12191999"/>
              <a:gd name="connsiteX36" fmla="*/ 67701 w 949308"/>
              <a:gd name="connsiteY36" fmla="*/ 4372236 h 12191999"/>
              <a:gd name="connsiteX37" fmla="*/ 122232 w 949308"/>
              <a:gd name="connsiteY37" fmla="*/ 4131013 h 12191999"/>
              <a:gd name="connsiteX38" fmla="*/ 140493 w 949308"/>
              <a:gd name="connsiteY38" fmla="*/ 3891725 h 12191999"/>
              <a:gd name="connsiteX39" fmla="*/ 140685 w 949308"/>
              <a:gd name="connsiteY39" fmla="*/ 3900272 h 12191999"/>
              <a:gd name="connsiteX40" fmla="*/ 140558 w 949308"/>
              <a:gd name="connsiteY40" fmla="*/ 3901714 h 12191999"/>
              <a:gd name="connsiteX41" fmla="*/ 138980 w 949308"/>
              <a:gd name="connsiteY41" fmla="*/ 4010345 h 12191999"/>
              <a:gd name="connsiteX42" fmla="*/ 141529 w 949308"/>
              <a:gd name="connsiteY42" fmla="*/ 3937809 h 12191999"/>
              <a:gd name="connsiteX43" fmla="*/ 140685 w 949308"/>
              <a:gd name="connsiteY43" fmla="*/ 3900272 h 12191999"/>
              <a:gd name="connsiteX44" fmla="*/ 143775 w 949308"/>
              <a:gd name="connsiteY44" fmla="*/ 3865361 h 12191999"/>
              <a:gd name="connsiteX45" fmla="*/ 176723 w 949308"/>
              <a:gd name="connsiteY45" fmla="*/ 3612081 h 12191999"/>
              <a:gd name="connsiteX46" fmla="*/ 239627 w 949308"/>
              <a:gd name="connsiteY46" fmla="*/ 3310466 h 12191999"/>
              <a:gd name="connsiteX47" fmla="*/ 253467 w 949308"/>
              <a:gd name="connsiteY47" fmla="*/ 3162314 h 12191999"/>
              <a:gd name="connsiteX48" fmla="*/ 245401 w 949308"/>
              <a:gd name="connsiteY48" fmla="*/ 3173327 h 12191999"/>
              <a:gd name="connsiteX49" fmla="*/ 247028 w 949308"/>
              <a:gd name="connsiteY49" fmla="*/ 3157180 h 12191999"/>
              <a:gd name="connsiteX50" fmla="*/ 230300 w 949308"/>
              <a:gd name="connsiteY50" fmla="*/ 2856629 h 12191999"/>
              <a:gd name="connsiteX51" fmla="*/ 225726 w 949308"/>
              <a:gd name="connsiteY51" fmla="*/ 2820665 h 12191999"/>
              <a:gd name="connsiteX52" fmla="*/ 225790 w 949308"/>
              <a:gd name="connsiteY52" fmla="*/ 2805786 h 12191999"/>
              <a:gd name="connsiteX53" fmla="*/ 260582 w 949308"/>
              <a:gd name="connsiteY53" fmla="*/ 2610587 h 12191999"/>
              <a:gd name="connsiteX54" fmla="*/ 317678 w 949308"/>
              <a:gd name="connsiteY54" fmla="*/ 2388133 h 12191999"/>
              <a:gd name="connsiteX55" fmla="*/ 319892 w 949308"/>
              <a:gd name="connsiteY55" fmla="*/ 2373649 h 12191999"/>
              <a:gd name="connsiteX56" fmla="*/ 319280 w 949308"/>
              <a:gd name="connsiteY56" fmla="*/ 2381373 h 12191999"/>
              <a:gd name="connsiteX57" fmla="*/ 323096 w 949308"/>
              <a:gd name="connsiteY57" fmla="*/ 2352690 h 12191999"/>
              <a:gd name="connsiteX58" fmla="*/ 319892 w 949308"/>
              <a:gd name="connsiteY58" fmla="*/ 2373649 h 12191999"/>
              <a:gd name="connsiteX59" fmla="*/ 324997 w 949308"/>
              <a:gd name="connsiteY59" fmla="*/ 2309182 h 12191999"/>
              <a:gd name="connsiteX60" fmla="*/ 336068 w 949308"/>
              <a:gd name="connsiteY60" fmla="*/ 2164171 h 12191999"/>
              <a:gd name="connsiteX61" fmla="*/ 361230 w 949308"/>
              <a:gd name="connsiteY61" fmla="*/ 1910823 h 12191999"/>
              <a:gd name="connsiteX62" fmla="*/ 386392 w 949308"/>
              <a:gd name="connsiteY62" fmla="*/ 1766019 h 12191999"/>
              <a:gd name="connsiteX63" fmla="*/ 457670 w 949308"/>
              <a:gd name="connsiteY63" fmla="*/ 1597084 h 12191999"/>
              <a:gd name="connsiteX64" fmla="*/ 541530 w 949308"/>
              <a:gd name="connsiteY64" fmla="*/ 1271220 h 12191999"/>
              <a:gd name="connsiteX65" fmla="*/ 561872 w 949308"/>
              <a:gd name="connsiteY65" fmla="*/ 1105812 h 12191999"/>
              <a:gd name="connsiteX66" fmla="*/ 561591 w 949308"/>
              <a:gd name="connsiteY66" fmla="*/ 1103418 h 12191999"/>
              <a:gd name="connsiteX67" fmla="*/ 562755 w 949308"/>
              <a:gd name="connsiteY67" fmla="*/ 1108350 h 12191999"/>
              <a:gd name="connsiteX68" fmla="*/ 591854 w 949308"/>
              <a:gd name="connsiteY68" fmla="*/ 1150552 h 12191999"/>
              <a:gd name="connsiteX69" fmla="*/ 621183 w 949308"/>
              <a:gd name="connsiteY69" fmla="*/ 873071 h 12191999"/>
              <a:gd name="connsiteX70" fmla="*/ 705043 w 949308"/>
              <a:gd name="connsiteY70" fmla="*/ 655869 h 12191999"/>
              <a:gd name="connsiteX71" fmla="*/ 714758 w 949308"/>
              <a:gd name="connsiteY71" fmla="*/ 638336 h 12191999"/>
              <a:gd name="connsiteX72" fmla="*/ 714950 w 949308"/>
              <a:gd name="connsiteY72" fmla="*/ 638139 h 12191999"/>
              <a:gd name="connsiteX73" fmla="*/ 712347 w 949308"/>
              <a:gd name="connsiteY73" fmla="*/ 647423 h 12191999"/>
              <a:gd name="connsiteX74" fmla="*/ 717497 w 949308"/>
              <a:gd name="connsiteY74" fmla="*/ 635514 h 12191999"/>
              <a:gd name="connsiteX75" fmla="*/ 714950 w 949308"/>
              <a:gd name="connsiteY75" fmla="*/ 638139 h 12191999"/>
              <a:gd name="connsiteX76" fmla="*/ 715675 w 949308"/>
              <a:gd name="connsiteY76" fmla="*/ 635553 h 12191999"/>
              <a:gd name="connsiteX77" fmla="*/ 746992 w 949308"/>
              <a:gd name="connsiteY77" fmla="*/ 547323 h 12191999"/>
              <a:gd name="connsiteX78" fmla="*/ 780519 w 949308"/>
              <a:gd name="connsiteY78" fmla="*/ 263709 h 12191999"/>
              <a:gd name="connsiteX79" fmla="*/ 790757 w 949308"/>
              <a:gd name="connsiteY79" fmla="*/ 239572 h 12191999"/>
              <a:gd name="connsiteX80" fmla="*/ 791547 w 949308"/>
              <a:gd name="connsiteY80" fmla="*/ 243135 h 12191999"/>
              <a:gd name="connsiteX81" fmla="*/ 801483 w 949308"/>
              <a:gd name="connsiteY81" fmla="*/ 233584 h 12191999"/>
              <a:gd name="connsiteX82" fmla="*/ 795293 w 949308"/>
              <a:gd name="connsiteY82" fmla="*/ 228877 h 12191999"/>
              <a:gd name="connsiteX83" fmla="*/ 790757 w 949308"/>
              <a:gd name="connsiteY83" fmla="*/ 239572 h 12191999"/>
              <a:gd name="connsiteX84" fmla="*/ 788835 w 949308"/>
              <a:gd name="connsiteY84" fmla="*/ 230913 h 12191999"/>
              <a:gd name="connsiteX85" fmla="*/ 822438 w 949308"/>
              <a:gd name="connsiteY85" fmla="*/ 64649 h 12191999"/>
              <a:gd name="connsiteX86" fmla="*/ 828961 w 949308"/>
              <a:gd name="connsiteY86" fmla="*/ 0 h 12191999"/>
              <a:gd name="connsiteX87" fmla="*/ 949308 w 949308"/>
              <a:gd name="connsiteY87" fmla="*/ 0 h 12191999"/>
              <a:gd name="connsiteX88" fmla="*/ 949307 w 949308"/>
              <a:gd name="connsiteY88" fmla="*/ 12191999 h 12191999"/>
              <a:gd name="connsiteX89" fmla="*/ 874301 w 949308"/>
              <a:gd name="connsiteY89" fmla="*/ 12191999 h 12191999"/>
              <a:gd name="connsiteX90" fmla="*/ 873517 w 949308"/>
              <a:gd name="connsiteY90" fmla="*/ 12187907 h 12191999"/>
              <a:gd name="connsiteX91" fmla="*/ 872120 w 949308"/>
              <a:gd name="connsiteY91" fmla="*/ 12190258 h 12191999"/>
              <a:gd name="connsiteX92" fmla="*/ 871956 w 949308"/>
              <a:gd name="connsiteY92" fmla="*/ 12191999 h 12191999"/>
              <a:gd name="connsiteX93" fmla="*/ 824778 w 949308"/>
              <a:gd name="connsiteY93" fmla="*/ 12191999 h 12191999"/>
              <a:gd name="connsiteX94" fmla="*/ 823721 w 949308"/>
              <a:gd name="connsiteY94" fmla="*/ 12187570 h 12191999"/>
              <a:gd name="connsiteX95" fmla="*/ 793109 w 949308"/>
              <a:gd name="connsiteY95" fmla="*/ 12022290 h 12191999"/>
              <a:gd name="connsiteX96" fmla="*/ 721830 w 949308"/>
              <a:gd name="connsiteY96" fmla="*/ 11805085 h 12191999"/>
              <a:gd name="connsiteX97" fmla="*/ 706312 w 949308"/>
              <a:gd name="connsiteY97" fmla="*/ 11665682 h 12191999"/>
              <a:gd name="connsiteX98" fmla="*/ 704309 w 949308"/>
              <a:gd name="connsiteY98" fmla="*/ 11635127 h 12191999"/>
              <a:gd name="connsiteX99" fmla="*/ 705043 w 949308"/>
              <a:gd name="connsiteY99" fmla="*/ 11636150 h 12191999"/>
              <a:gd name="connsiteX100" fmla="*/ 699149 w 949308"/>
              <a:gd name="connsiteY100" fmla="*/ 11556402 h 12191999"/>
              <a:gd name="connsiteX101" fmla="*/ 704309 w 949308"/>
              <a:gd name="connsiteY101" fmla="*/ 11635127 h 12191999"/>
              <a:gd name="connsiteX102" fmla="*/ 693339 w 949308"/>
              <a:gd name="connsiteY102" fmla="*/ 11619841 h 12191999"/>
              <a:gd name="connsiteX103" fmla="*/ 612809 w 949308"/>
              <a:gd name="connsiteY103" fmla="*/ 11394811 h 12191999"/>
              <a:gd name="connsiteX104" fmla="*/ 554111 w 949308"/>
              <a:gd name="connsiteY104" fmla="*/ 11189731 h 12191999"/>
              <a:gd name="connsiteX105" fmla="*/ 533156 w 949308"/>
              <a:gd name="connsiteY105" fmla="*/ 11008672 h 12191999"/>
              <a:gd name="connsiteX106" fmla="*/ 457670 w 949308"/>
              <a:gd name="connsiteY106" fmla="*/ 10682923 h 12191999"/>
              <a:gd name="connsiteX107" fmla="*/ 407347 w 949308"/>
              <a:gd name="connsiteY107" fmla="*/ 10393318 h 12191999"/>
              <a:gd name="connsiteX108" fmla="*/ 415839 w 949308"/>
              <a:gd name="connsiteY108" fmla="*/ 10402512 h 12191999"/>
              <a:gd name="connsiteX109" fmla="*/ 418553 w 949308"/>
              <a:gd name="connsiteY109" fmla="*/ 10415435 h 12191999"/>
              <a:gd name="connsiteX110" fmla="*/ 438079 w 949308"/>
              <a:gd name="connsiteY110" fmla="*/ 10426591 h 12191999"/>
              <a:gd name="connsiteX111" fmla="*/ 415839 w 949308"/>
              <a:gd name="connsiteY111" fmla="*/ 10402512 h 12191999"/>
              <a:gd name="connsiteX112" fmla="*/ 399609 w 949308"/>
              <a:gd name="connsiteY112" fmla="*/ 10325241 h 12191999"/>
              <a:gd name="connsiteX113" fmla="*/ 382185 w 949308"/>
              <a:gd name="connsiteY113" fmla="*/ 10188240 h 12191999"/>
              <a:gd name="connsiteX114" fmla="*/ 319280 w 949308"/>
              <a:gd name="connsiteY114" fmla="*/ 9886510 h 12191999"/>
              <a:gd name="connsiteX115" fmla="*/ 210259 w 949308"/>
              <a:gd name="connsiteY115" fmla="*/ 9500485 h 12191999"/>
              <a:gd name="connsiteX116" fmla="*/ 203784 w 949308"/>
              <a:gd name="connsiteY116" fmla="*/ 9361337 h 12191999"/>
              <a:gd name="connsiteX117" fmla="*/ 204117 w 949308"/>
              <a:gd name="connsiteY117" fmla="*/ 9367945 h 12191999"/>
              <a:gd name="connsiteX118" fmla="*/ 200638 w 949308"/>
              <a:gd name="connsiteY118" fmla="*/ 9320218 h 12191999"/>
              <a:gd name="connsiteX119" fmla="*/ 210259 w 949308"/>
              <a:gd name="connsiteY119" fmla="*/ 9029820 h 12191999"/>
              <a:gd name="connsiteX120" fmla="*/ 227046 w 949308"/>
              <a:gd name="connsiteY120" fmla="*/ 8981550 h 12191999"/>
              <a:gd name="connsiteX121" fmla="*/ 197717 w 949308"/>
              <a:gd name="connsiteY121" fmla="*/ 8643680 h 12191999"/>
              <a:gd name="connsiteX122" fmla="*/ 151561 w 949308"/>
              <a:gd name="connsiteY122" fmla="*/ 8414466 h 12191999"/>
              <a:gd name="connsiteX123" fmla="*/ 130606 w 949308"/>
              <a:gd name="connsiteY123" fmla="*/ 8112851 h 12191999"/>
              <a:gd name="connsiteX124" fmla="*/ 143187 w 949308"/>
              <a:gd name="connsiteY124" fmla="*/ 7714587 h 12191999"/>
              <a:gd name="connsiteX125" fmla="*/ 97070 w 949308"/>
              <a:gd name="connsiteY125" fmla="*/ 7557774 h 12191999"/>
              <a:gd name="connsiteX126" fmla="*/ 76115 w 949308"/>
              <a:gd name="connsiteY126" fmla="*/ 7135491 h 12191999"/>
              <a:gd name="connsiteX127" fmla="*/ 50953 w 949308"/>
              <a:gd name="connsiteY127" fmla="*/ 6942423 h 12191999"/>
              <a:gd name="connsiteX128" fmla="*/ 42539 w 949308"/>
              <a:gd name="connsiteY128" fmla="*/ 6592425 h 12191999"/>
              <a:gd name="connsiteX129" fmla="*/ 1278 w 949308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49308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8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5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70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7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5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3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5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6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6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3" y="5379819"/>
                  <a:pt x="54609" y="5318762"/>
                  <a:pt x="61691" y="5220359"/>
                </a:cubicBezTo>
                <a:lnTo>
                  <a:pt x="70424" y="5152560"/>
                </a:lnTo>
                <a:lnTo>
                  <a:pt x="70851" y="5180744"/>
                </a:lnTo>
                <a:cubicBezTo>
                  <a:pt x="72950" y="5229012"/>
                  <a:pt x="78198" y="5186778"/>
                  <a:pt x="76115" y="5108373"/>
                </a:cubicBezTo>
                <a:lnTo>
                  <a:pt x="70424" y="5152560"/>
                </a:lnTo>
                <a:lnTo>
                  <a:pt x="70032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9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7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5"/>
                </a:lnTo>
                <a:lnTo>
                  <a:pt x="225790" y="2805786"/>
                </a:lnTo>
                <a:cubicBezTo>
                  <a:pt x="224417" y="2730554"/>
                  <a:pt x="216560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49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49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2" y="1105812"/>
                </a:cubicBezTo>
                <a:lnTo>
                  <a:pt x="561591" y="1103418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1" y="0"/>
                </a:lnTo>
                <a:lnTo>
                  <a:pt x="949308" y="0"/>
                </a:lnTo>
                <a:lnTo>
                  <a:pt x="949307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4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5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65" name="任意多边形: 形状 1064">
            <a:extLst>
              <a:ext uri="{FF2B5EF4-FFF2-40B4-BE49-F238E27FC236}">
                <a16:creationId xmlns:a16="http://schemas.microsoft.com/office/drawing/2014/main" id="{F4388DA0-85EA-B091-4ED5-8B93AE2119A6}"/>
              </a:ext>
            </a:extLst>
          </p:cNvPr>
          <p:cNvSpPr/>
          <p:nvPr/>
        </p:nvSpPr>
        <p:spPr>
          <a:xfrm rot="5400000" flipV="1">
            <a:off x="5452456" y="829824"/>
            <a:ext cx="1287088" cy="12192000"/>
          </a:xfrm>
          <a:custGeom>
            <a:avLst/>
            <a:gdLst>
              <a:gd name="connsiteX0" fmla="*/ 559708 w 1287088"/>
              <a:gd name="connsiteY0" fmla="*/ 1095442 h 12192000"/>
              <a:gd name="connsiteX1" fmla="*/ 561591 w 1287088"/>
              <a:gd name="connsiteY1" fmla="*/ 1103418 h 12192000"/>
              <a:gd name="connsiteX2" fmla="*/ 560397 w 1287088"/>
              <a:gd name="connsiteY2" fmla="*/ 1093276 h 12192000"/>
              <a:gd name="connsiteX3" fmla="*/ 559708 w 1287088"/>
              <a:gd name="connsiteY3" fmla="*/ 1095442 h 12192000"/>
              <a:gd name="connsiteX4" fmla="*/ 217663 w 1287088"/>
              <a:gd name="connsiteY4" fmla="*/ 2779300 h 12192000"/>
              <a:gd name="connsiteX5" fmla="*/ 222840 w 1287088"/>
              <a:gd name="connsiteY5" fmla="*/ 2839912 h 12192000"/>
              <a:gd name="connsiteX6" fmla="*/ 225666 w 1287088"/>
              <a:gd name="connsiteY6" fmla="*/ 2834515 h 12192000"/>
              <a:gd name="connsiteX7" fmla="*/ 225726 w 1287088"/>
              <a:gd name="connsiteY7" fmla="*/ 2820664 h 12192000"/>
              <a:gd name="connsiteX8" fmla="*/ 225511 w 1287088"/>
              <a:gd name="connsiteY8" fmla="*/ 2818973 h 12192000"/>
              <a:gd name="connsiteX9" fmla="*/ 217663 w 1287088"/>
              <a:gd name="connsiteY9" fmla="*/ 2779300 h 12192000"/>
              <a:gd name="connsiteX10" fmla="*/ 210259 w 1287088"/>
              <a:gd name="connsiteY10" fmla="*/ 3238064 h 12192000"/>
              <a:gd name="connsiteX11" fmla="*/ 243171 w 1287088"/>
              <a:gd name="connsiteY11" fmla="*/ 3195456 h 12192000"/>
              <a:gd name="connsiteX12" fmla="*/ 245401 w 1287088"/>
              <a:gd name="connsiteY12" fmla="*/ 3173325 h 12192000"/>
              <a:gd name="connsiteX13" fmla="*/ 243160 w 1287088"/>
              <a:gd name="connsiteY13" fmla="*/ 3176384 h 12192000"/>
              <a:gd name="connsiteX14" fmla="*/ 210259 w 1287088"/>
              <a:gd name="connsiteY14" fmla="*/ 3238064 h 12192000"/>
              <a:gd name="connsiteX15" fmla="*/ 204117 w 1287088"/>
              <a:gd name="connsiteY15" fmla="*/ 9367942 h 12192000"/>
              <a:gd name="connsiteX16" fmla="*/ 205623 w 1287088"/>
              <a:gd name="connsiteY16" fmla="*/ 9397867 h 12192000"/>
              <a:gd name="connsiteX17" fmla="*/ 210259 w 1287088"/>
              <a:gd name="connsiteY17" fmla="*/ 9452214 h 12192000"/>
              <a:gd name="connsiteX18" fmla="*/ 1278 w 1287088"/>
              <a:gd name="connsiteY18" fmla="*/ 6363398 h 12192000"/>
              <a:gd name="connsiteX19" fmla="*/ 42539 w 1287088"/>
              <a:gd name="connsiteY19" fmla="*/ 6592425 h 12192000"/>
              <a:gd name="connsiteX20" fmla="*/ 50953 w 1287088"/>
              <a:gd name="connsiteY20" fmla="*/ 6942422 h 12192000"/>
              <a:gd name="connsiteX21" fmla="*/ 76115 w 1287088"/>
              <a:gd name="connsiteY21" fmla="*/ 7135490 h 12192000"/>
              <a:gd name="connsiteX22" fmla="*/ 97070 w 1287088"/>
              <a:gd name="connsiteY22" fmla="*/ 7557773 h 12192000"/>
              <a:gd name="connsiteX23" fmla="*/ 143187 w 1287088"/>
              <a:gd name="connsiteY23" fmla="*/ 7714586 h 12192000"/>
              <a:gd name="connsiteX24" fmla="*/ 130606 w 1287088"/>
              <a:gd name="connsiteY24" fmla="*/ 8112850 h 12192000"/>
              <a:gd name="connsiteX25" fmla="*/ 151561 w 1287088"/>
              <a:gd name="connsiteY25" fmla="*/ 8414466 h 12192000"/>
              <a:gd name="connsiteX26" fmla="*/ 197717 w 1287088"/>
              <a:gd name="connsiteY26" fmla="*/ 8643680 h 12192000"/>
              <a:gd name="connsiteX27" fmla="*/ 227046 w 1287088"/>
              <a:gd name="connsiteY27" fmla="*/ 8981550 h 12192000"/>
              <a:gd name="connsiteX28" fmla="*/ 210259 w 1287088"/>
              <a:gd name="connsiteY28" fmla="*/ 9029820 h 12192000"/>
              <a:gd name="connsiteX29" fmla="*/ 200639 w 1287088"/>
              <a:gd name="connsiteY29" fmla="*/ 9320217 h 12192000"/>
              <a:gd name="connsiteX30" fmla="*/ 204117 w 1287088"/>
              <a:gd name="connsiteY30" fmla="*/ 9367942 h 12192000"/>
              <a:gd name="connsiteX31" fmla="*/ 203785 w 1287088"/>
              <a:gd name="connsiteY31" fmla="*/ 9361337 h 12192000"/>
              <a:gd name="connsiteX32" fmla="*/ 210259 w 1287088"/>
              <a:gd name="connsiteY32" fmla="*/ 9500484 h 12192000"/>
              <a:gd name="connsiteX33" fmla="*/ 319280 w 1287088"/>
              <a:gd name="connsiteY33" fmla="*/ 9886510 h 12192000"/>
              <a:gd name="connsiteX34" fmla="*/ 382185 w 1287088"/>
              <a:gd name="connsiteY34" fmla="*/ 10188240 h 12192000"/>
              <a:gd name="connsiteX35" fmla="*/ 399610 w 1287088"/>
              <a:gd name="connsiteY35" fmla="*/ 10325241 h 12192000"/>
              <a:gd name="connsiteX36" fmla="*/ 415840 w 1287088"/>
              <a:gd name="connsiteY36" fmla="*/ 10402513 h 12192000"/>
              <a:gd name="connsiteX37" fmla="*/ 438080 w 1287088"/>
              <a:gd name="connsiteY37" fmla="*/ 10426591 h 12192000"/>
              <a:gd name="connsiteX38" fmla="*/ 418554 w 1287088"/>
              <a:gd name="connsiteY38" fmla="*/ 10415435 h 12192000"/>
              <a:gd name="connsiteX39" fmla="*/ 415840 w 1287088"/>
              <a:gd name="connsiteY39" fmla="*/ 10402513 h 12192000"/>
              <a:gd name="connsiteX40" fmla="*/ 407347 w 1287088"/>
              <a:gd name="connsiteY40" fmla="*/ 10393318 h 12192000"/>
              <a:gd name="connsiteX41" fmla="*/ 457670 w 1287088"/>
              <a:gd name="connsiteY41" fmla="*/ 10682922 h 12192000"/>
              <a:gd name="connsiteX42" fmla="*/ 533156 w 1287088"/>
              <a:gd name="connsiteY42" fmla="*/ 11008672 h 12192000"/>
              <a:gd name="connsiteX43" fmla="*/ 554111 w 1287088"/>
              <a:gd name="connsiteY43" fmla="*/ 11189730 h 12192000"/>
              <a:gd name="connsiteX44" fmla="*/ 612809 w 1287088"/>
              <a:gd name="connsiteY44" fmla="*/ 11394810 h 12192000"/>
              <a:gd name="connsiteX45" fmla="*/ 693340 w 1287088"/>
              <a:gd name="connsiteY45" fmla="*/ 11619841 h 12192000"/>
              <a:gd name="connsiteX46" fmla="*/ 704310 w 1287088"/>
              <a:gd name="connsiteY46" fmla="*/ 11635128 h 12192000"/>
              <a:gd name="connsiteX47" fmla="*/ 699149 w 1287088"/>
              <a:gd name="connsiteY47" fmla="*/ 11556402 h 12192000"/>
              <a:gd name="connsiteX48" fmla="*/ 705043 w 1287088"/>
              <a:gd name="connsiteY48" fmla="*/ 11636150 h 12192000"/>
              <a:gd name="connsiteX49" fmla="*/ 704310 w 1287088"/>
              <a:gd name="connsiteY49" fmla="*/ 11635128 h 12192000"/>
              <a:gd name="connsiteX50" fmla="*/ 706312 w 1287088"/>
              <a:gd name="connsiteY50" fmla="*/ 11665681 h 12192000"/>
              <a:gd name="connsiteX51" fmla="*/ 721830 w 1287088"/>
              <a:gd name="connsiteY51" fmla="*/ 11805084 h 12192000"/>
              <a:gd name="connsiteX52" fmla="*/ 793109 w 1287088"/>
              <a:gd name="connsiteY52" fmla="*/ 12022290 h 12192000"/>
              <a:gd name="connsiteX53" fmla="*/ 823721 w 1287088"/>
              <a:gd name="connsiteY53" fmla="*/ 12187570 h 12192000"/>
              <a:gd name="connsiteX54" fmla="*/ 824779 w 1287088"/>
              <a:gd name="connsiteY54" fmla="*/ 12192000 h 12192000"/>
              <a:gd name="connsiteX55" fmla="*/ 871957 w 1287088"/>
              <a:gd name="connsiteY55" fmla="*/ 12192000 h 12192000"/>
              <a:gd name="connsiteX56" fmla="*/ 872120 w 1287088"/>
              <a:gd name="connsiteY56" fmla="*/ 12190258 h 12192000"/>
              <a:gd name="connsiteX57" fmla="*/ 873517 w 1287088"/>
              <a:gd name="connsiteY57" fmla="*/ 12187906 h 12192000"/>
              <a:gd name="connsiteX58" fmla="*/ 874302 w 1287088"/>
              <a:gd name="connsiteY58" fmla="*/ 12192000 h 12192000"/>
              <a:gd name="connsiteX59" fmla="*/ 1287088 w 1287088"/>
              <a:gd name="connsiteY59" fmla="*/ 12192000 h 12192000"/>
              <a:gd name="connsiteX60" fmla="*/ 1287088 w 1287088"/>
              <a:gd name="connsiteY60" fmla="*/ 0 h 12192000"/>
              <a:gd name="connsiteX61" fmla="*/ 828960 w 1287088"/>
              <a:gd name="connsiteY61" fmla="*/ 0 h 12192000"/>
              <a:gd name="connsiteX62" fmla="*/ 822438 w 1287088"/>
              <a:gd name="connsiteY62" fmla="*/ 64647 h 12192000"/>
              <a:gd name="connsiteX63" fmla="*/ 788835 w 1287088"/>
              <a:gd name="connsiteY63" fmla="*/ 230912 h 12192000"/>
              <a:gd name="connsiteX64" fmla="*/ 790757 w 1287088"/>
              <a:gd name="connsiteY64" fmla="*/ 239570 h 12192000"/>
              <a:gd name="connsiteX65" fmla="*/ 795293 w 1287088"/>
              <a:gd name="connsiteY65" fmla="*/ 228876 h 12192000"/>
              <a:gd name="connsiteX66" fmla="*/ 801483 w 1287088"/>
              <a:gd name="connsiteY66" fmla="*/ 233582 h 12192000"/>
              <a:gd name="connsiteX67" fmla="*/ 791547 w 1287088"/>
              <a:gd name="connsiteY67" fmla="*/ 243133 h 12192000"/>
              <a:gd name="connsiteX68" fmla="*/ 790757 w 1287088"/>
              <a:gd name="connsiteY68" fmla="*/ 239570 h 12192000"/>
              <a:gd name="connsiteX69" fmla="*/ 780519 w 1287088"/>
              <a:gd name="connsiteY69" fmla="*/ 263707 h 12192000"/>
              <a:gd name="connsiteX70" fmla="*/ 746992 w 1287088"/>
              <a:gd name="connsiteY70" fmla="*/ 547321 h 12192000"/>
              <a:gd name="connsiteX71" fmla="*/ 715675 w 1287088"/>
              <a:gd name="connsiteY71" fmla="*/ 635552 h 12192000"/>
              <a:gd name="connsiteX72" fmla="*/ 714950 w 1287088"/>
              <a:gd name="connsiteY72" fmla="*/ 638138 h 12192000"/>
              <a:gd name="connsiteX73" fmla="*/ 717497 w 1287088"/>
              <a:gd name="connsiteY73" fmla="*/ 635513 h 12192000"/>
              <a:gd name="connsiteX74" fmla="*/ 712347 w 1287088"/>
              <a:gd name="connsiteY74" fmla="*/ 647421 h 12192000"/>
              <a:gd name="connsiteX75" fmla="*/ 714950 w 1287088"/>
              <a:gd name="connsiteY75" fmla="*/ 638138 h 12192000"/>
              <a:gd name="connsiteX76" fmla="*/ 714758 w 1287088"/>
              <a:gd name="connsiteY76" fmla="*/ 638335 h 12192000"/>
              <a:gd name="connsiteX77" fmla="*/ 705043 w 1287088"/>
              <a:gd name="connsiteY77" fmla="*/ 655868 h 12192000"/>
              <a:gd name="connsiteX78" fmla="*/ 621183 w 1287088"/>
              <a:gd name="connsiteY78" fmla="*/ 873070 h 12192000"/>
              <a:gd name="connsiteX79" fmla="*/ 591854 w 1287088"/>
              <a:gd name="connsiteY79" fmla="*/ 1150551 h 12192000"/>
              <a:gd name="connsiteX80" fmla="*/ 562755 w 1287088"/>
              <a:gd name="connsiteY80" fmla="*/ 1108350 h 12192000"/>
              <a:gd name="connsiteX81" fmla="*/ 561591 w 1287088"/>
              <a:gd name="connsiteY81" fmla="*/ 1103418 h 12192000"/>
              <a:gd name="connsiteX82" fmla="*/ 561873 w 1287088"/>
              <a:gd name="connsiteY82" fmla="*/ 1105811 h 12192000"/>
              <a:gd name="connsiteX83" fmla="*/ 541530 w 1287088"/>
              <a:gd name="connsiteY83" fmla="*/ 1271219 h 12192000"/>
              <a:gd name="connsiteX84" fmla="*/ 457670 w 1287088"/>
              <a:gd name="connsiteY84" fmla="*/ 1597082 h 12192000"/>
              <a:gd name="connsiteX85" fmla="*/ 386392 w 1287088"/>
              <a:gd name="connsiteY85" fmla="*/ 1766018 h 12192000"/>
              <a:gd name="connsiteX86" fmla="*/ 361230 w 1287088"/>
              <a:gd name="connsiteY86" fmla="*/ 1910822 h 12192000"/>
              <a:gd name="connsiteX87" fmla="*/ 336068 w 1287088"/>
              <a:gd name="connsiteY87" fmla="*/ 2164170 h 12192000"/>
              <a:gd name="connsiteX88" fmla="*/ 324997 w 1287088"/>
              <a:gd name="connsiteY88" fmla="*/ 2309181 h 12192000"/>
              <a:gd name="connsiteX89" fmla="*/ 319892 w 1287088"/>
              <a:gd name="connsiteY89" fmla="*/ 2373649 h 12192000"/>
              <a:gd name="connsiteX90" fmla="*/ 323096 w 1287088"/>
              <a:gd name="connsiteY90" fmla="*/ 2352688 h 12192000"/>
              <a:gd name="connsiteX91" fmla="*/ 319280 w 1287088"/>
              <a:gd name="connsiteY91" fmla="*/ 2381372 h 12192000"/>
              <a:gd name="connsiteX92" fmla="*/ 319892 w 1287088"/>
              <a:gd name="connsiteY92" fmla="*/ 2373649 h 12192000"/>
              <a:gd name="connsiteX93" fmla="*/ 317678 w 1287088"/>
              <a:gd name="connsiteY93" fmla="*/ 2388132 h 12192000"/>
              <a:gd name="connsiteX94" fmla="*/ 260582 w 1287088"/>
              <a:gd name="connsiteY94" fmla="*/ 2610586 h 12192000"/>
              <a:gd name="connsiteX95" fmla="*/ 225790 w 1287088"/>
              <a:gd name="connsiteY95" fmla="*/ 2805785 h 12192000"/>
              <a:gd name="connsiteX96" fmla="*/ 225726 w 1287088"/>
              <a:gd name="connsiteY96" fmla="*/ 2820664 h 12192000"/>
              <a:gd name="connsiteX97" fmla="*/ 230300 w 1287088"/>
              <a:gd name="connsiteY97" fmla="*/ 2856627 h 12192000"/>
              <a:gd name="connsiteX98" fmla="*/ 247028 w 1287088"/>
              <a:gd name="connsiteY98" fmla="*/ 3157179 h 12192000"/>
              <a:gd name="connsiteX99" fmla="*/ 245401 w 1287088"/>
              <a:gd name="connsiteY99" fmla="*/ 3173325 h 12192000"/>
              <a:gd name="connsiteX100" fmla="*/ 253467 w 1287088"/>
              <a:gd name="connsiteY100" fmla="*/ 3162313 h 12192000"/>
              <a:gd name="connsiteX101" fmla="*/ 239627 w 1287088"/>
              <a:gd name="connsiteY101" fmla="*/ 3310465 h 12192000"/>
              <a:gd name="connsiteX102" fmla="*/ 176723 w 1287088"/>
              <a:gd name="connsiteY102" fmla="*/ 3612080 h 12192000"/>
              <a:gd name="connsiteX103" fmla="*/ 143775 w 1287088"/>
              <a:gd name="connsiteY103" fmla="*/ 3865360 h 12192000"/>
              <a:gd name="connsiteX104" fmla="*/ 140686 w 1287088"/>
              <a:gd name="connsiteY104" fmla="*/ 3900271 h 12192000"/>
              <a:gd name="connsiteX105" fmla="*/ 141529 w 1287088"/>
              <a:gd name="connsiteY105" fmla="*/ 3937808 h 12192000"/>
              <a:gd name="connsiteX106" fmla="*/ 138980 w 1287088"/>
              <a:gd name="connsiteY106" fmla="*/ 4010344 h 12192000"/>
              <a:gd name="connsiteX107" fmla="*/ 140558 w 1287088"/>
              <a:gd name="connsiteY107" fmla="*/ 3901713 h 12192000"/>
              <a:gd name="connsiteX108" fmla="*/ 140686 w 1287088"/>
              <a:gd name="connsiteY108" fmla="*/ 3900271 h 12192000"/>
              <a:gd name="connsiteX109" fmla="*/ 140493 w 1287088"/>
              <a:gd name="connsiteY109" fmla="*/ 3891724 h 12192000"/>
              <a:gd name="connsiteX110" fmla="*/ 122232 w 1287088"/>
              <a:gd name="connsiteY110" fmla="*/ 4131012 h 12192000"/>
              <a:gd name="connsiteX111" fmla="*/ 67701 w 1287088"/>
              <a:gd name="connsiteY111" fmla="*/ 4372235 h 12192000"/>
              <a:gd name="connsiteX112" fmla="*/ 84489 w 1287088"/>
              <a:gd name="connsiteY112" fmla="*/ 4710108 h 12192000"/>
              <a:gd name="connsiteX113" fmla="*/ 70032 w 1287088"/>
              <a:gd name="connsiteY113" fmla="*/ 5126725 h 12192000"/>
              <a:gd name="connsiteX114" fmla="*/ 70424 w 1287088"/>
              <a:gd name="connsiteY114" fmla="*/ 5152560 h 12192000"/>
              <a:gd name="connsiteX115" fmla="*/ 76115 w 1287088"/>
              <a:gd name="connsiteY115" fmla="*/ 5108372 h 12192000"/>
              <a:gd name="connsiteX116" fmla="*/ 70851 w 1287088"/>
              <a:gd name="connsiteY116" fmla="*/ 5180744 h 12192000"/>
              <a:gd name="connsiteX117" fmla="*/ 70424 w 1287088"/>
              <a:gd name="connsiteY117" fmla="*/ 5152560 h 12192000"/>
              <a:gd name="connsiteX118" fmla="*/ 61692 w 1287088"/>
              <a:gd name="connsiteY118" fmla="*/ 5220358 h 12192000"/>
              <a:gd name="connsiteX119" fmla="*/ 97070 w 1287088"/>
              <a:gd name="connsiteY119" fmla="*/ 5434120 h 12192000"/>
              <a:gd name="connsiteX120" fmla="*/ 59327 w 1287088"/>
              <a:gd name="connsiteY120" fmla="*/ 5723724 h 12192000"/>
              <a:gd name="connsiteX121" fmla="*/ 48764 w 1287088"/>
              <a:gd name="connsiteY121" fmla="*/ 6177370 h 12192000"/>
              <a:gd name="connsiteX122" fmla="*/ 51388 w 1287088"/>
              <a:gd name="connsiteY122" fmla="*/ 6168446 h 12192000"/>
              <a:gd name="connsiteX123" fmla="*/ 51961 w 1287088"/>
              <a:gd name="connsiteY123" fmla="*/ 6165382 h 12192000"/>
              <a:gd name="connsiteX124" fmla="*/ 59327 w 1287088"/>
              <a:gd name="connsiteY124" fmla="*/ 6121875 h 12192000"/>
              <a:gd name="connsiteX125" fmla="*/ 71908 w 1287088"/>
              <a:gd name="connsiteY125" fmla="*/ 6061596 h 12192000"/>
              <a:gd name="connsiteX126" fmla="*/ 53434 w 1287088"/>
              <a:gd name="connsiteY126" fmla="*/ 6161493 h 12192000"/>
              <a:gd name="connsiteX127" fmla="*/ 51388 w 1287088"/>
              <a:gd name="connsiteY127" fmla="*/ 6168446 h 12192000"/>
              <a:gd name="connsiteX128" fmla="*/ 45179 w 1287088"/>
              <a:gd name="connsiteY128" fmla="*/ 6201652 h 12192000"/>
              <a:gd name="connsiteX129" fmla="*/ 21584 w 1287088"/>
              <a:gd name="connsiteY129" fmla="*/ 6339077 h 12192000"/>
              <a:gd name="connsiteX130" fmla="*/ 1278 w 1287088"/>
              <a:gd name="connsiteY130" fmla="*/ 6363398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287088" h="12192000">
                <a:moveTo>
                  <a:pt x="559708" y="1095442"/>
                </a:moveTo>
                <a:lnTo>
                  <a:pt x="561591" y="1103418"/>
                </a:lnTo>
                <a:lnTo>
                  <a:pt x="560397" y="1093276"/>
                </a:lnTo>
                <a:cubicBezTo>
                  <a:pt x="559872" y="1091768"/>
                  <a:pt x="559479" y="1092710"/>
                  <a:pt x="559708" y="1095442"/>
                </a:cubicBezTo>
                <a:close/>
                <a:moveTo>
                  <a:pt x="217663" y="2779300"/>
                </a:moveTo>
                <a:cubicBezTo>
                  <a:pt x="217670" y="2786164"/>
                  <a:pt x="219174" y="2805213"/>
                  <a:pt x="222840" y="2839912"/>
                </a:cubicBezTo>
                <a:cubicBezTo>
                  <a:pt x="224413" y="2842929"/>
                  <a:pt x="225265" y="2840667"/>
                  <a:pt x="225666" y="2834515"/>
                </a:cubicBezTo>
                <a:lnTo>
                  <a:pt x="225726" y="2820664"/>
                </a:lnTo>
                <a:lnTo>
                  <a:pt x="225511" y="2818973"/>
                </a:lnTo>
                <a:cubicBezTo>
                  <a:pt x="221016" y="2786127"/>
                  <a:pt x="217654" y="2769005"/>
                  <a:pt x="217663" y="2779300"/>
                </a:cubicBezTo>
                <a:close/>
                <a:moveTo>
                  <a:pt x="210259" y="3238064"/>
                </a:moveTo>
                <a:cubicBezTo>
                  <a:pt x="227560" y="3247114"/>
                  <a:pt x="237785" y="3229014"/>
                  <a:pt x="243171" y="3195456"/>
                </a:cubicBezTo>
                <a:lnTo>
                  <a:pt x="245401" y="3173325"/>
                </a:lnTo>
                <a:lnTo>
                  <a:pt x="243160" y="3176384"/>
                </a:lnTo>
                <a:cubicBezTo>
                  <a:pt x="234902" y="3189774"/>
                  <a:pt x="223892" y="3210899"/>
                  <a:pt x="210259" y="3238064"/>
                </a:cubicBezTo>
                <a:close/>
                <a:moveTo>
                  <a:pt x="204117" y="9367942"/>
                </a:moveTo>
                <a:lnTo>
                  <a:pt x="205623" y="9397867"/>
                </a:lnTo>
                <a:cubicBezTo>
                  <a:pt x="206661" y="9412997"/>
                  <a:pt x="208166" y="9431097"/>
                  <a:pt x="210259" y="9452214"/>
                </a:cubicBezTo>
                <a:close/>
                <a:moveTo>
                  <a:pt x="1278" y="6363398"/>
                </a:moveTo>
                <a:cubicBezTo>
                  <a:pt x="-6188" y="6409212"/>
                  <a:pt x="20543" y="6511015"/>
                  <a:pt x="42539" y="6592425"/>
                </a:cubicBezTo>
                <a:cubicBezTo>
                  <a:pt x="25791" y="6556282"/>
                  <a:pt x="105444" y="6761360"/>
                  <a:pt x="50953" y="6942422"/>
                </a:cubicBezTo>
                <a:cubicBezTo>
                  <a:pt x="76115" y="7038956"/>
                  <a:pt x="67701" y="7111357"/>
                  <a:pt x="76115" y="7135490"/>
                </a:cubicBezTo>
                <a:cubicBezTo>
                  <a:pt x="101277" y="7606043"/>
                  <a:pt x="67701" y="7545651"/>
                  <a:pt x="97070" y="7557773"/>
                </a:cubicBezTo>
                <a:cubicBezTo>
                  <a:pt x="118025" y="7690453"/>
                  <a:pt x="159975" y="7497496"/>
                  <a:pt x="143187" y="7714586"/>
                </a:cubicBezTo>
                <a:cubicBezTo>
                  <a:pt x="143187" y="7847378"/>
                  <a:pt x="138980" y="7980058"/>
                  <a:pt x="130606" y="8112850"/>
                </a:cubicBezTo>
                <a:cubicBezTo>
                  <a:pt x="126399" y="8209385"/>
                  <a:pt x="134813" y="8317931"/>
                  <a:pt x="151561" y="8414466"/>
                </a:cubicBezTo>
                <a:cubicBezTo>
                  <a:pt x="172555" y="8643680"/>
                  <a:pt x="185136" y="8740214"/>
                  <a:pt x="197717" y="8643680"/>
                </a:cubicBezTo>
                <a:cubicBezTo>
                  <a:pt x="243834" y="8655802"/>
                  <a:pt x="235420" y="8873006"/>
                  <a:pt x="227046" y="8981550"/>
                </a:cubicBezTo>
                <a:cubicBezTo>
                  <a:pt x="222840" y="9041942"/>
                  <a:pt x="214465" y="9198754"/>
                  <a:pt x="210259" y="9029820"/>
                </a:cubicBezTo>
                <a:cubicBezTo>
                  <a:pt x="235956" y="8892608"/>
                  <a:pt x="187816" y="9032471"/>
                  <a:pt x="200639" y="9320217"/>
                </a:cubicBezTo>
                <a:lnTo>
                  <a:pt x="204117" y="9367942"/>
                </a:lnTo>
                <a:lnTo>
                  <a:pt x="203785" y="9361337"/>
                </a:lnTo>
                <a:cubicBezTo>
                  <a:pt x="202415" y="9305905"/>
                  <a:pt x="213414" y="9355681"/>
                  <a:pt x="210259" y="9500484"/>
                </a:cubicBezTo>
                <a:cubicBezTo>
                  <a:pt x="273163" y="9777964"/>
                  <a:pt x="289951" y="9548752"/>
                  <a:pt x="319280" y="9886510"/>
                </a:cubicBezTo>
                <a:cubicBezTo>
                  <a:pt x="386392" y="9826234"/>
                  <a:pt x="403140" y="9802100"/>
                  <a:pt x="382185" y="10188240"/>
                </a:cubicBezTo>
                <a:cubicBezTo>
                  <a:pt x="387429" y="10242541"/>
                  <a:pt x="393393" y="10287791"/>
                  <a:pt x="399610" y="10325241"/>
                </a:cubicBezTo>
                <a:lnTo>
                  <a:pt x="415840" y="10402513"/>
                </a:lnTo>
                <a:lnTo>
                  <a:pt x="438080" y="10426591"/>
                </a:lnTo>
                <a:cubicBezTo>
                  <a:pt x="475790" y="10482592"/>
                  <a:pt x="449839" y="10530915"/>
                  <a:pt x="418554" y="10415435"/>
                </a:cubicBezTo>
                <a:lnTo>
                  <a:pt x="415840" y="10402513"/>
                </a:lnTo>
                <a:lnTo>
                  <a:pt x="407347" y="10393318"/>
                </a:lnTo>
                <a:cubicBezTo>
                  <a:pt x="365437" y="10357174"/>
                  <a:pt x="453464" y="10779456"/>
                  <a:pt x="457670" y="10682922"/>
                </a:cubicBezTo>
                <a:cubicBezTo>
                  <a:pt x="453464" y="10731190"/>
                  <a:pt x="478625" y="11286268"/>
                  <a:pt x="533156" y="11008672"/>
                </a:cubicBezTo>
                <a:cubicBezTo>
                  <a:pt x="608602" y="10924262"/>
                  <a:pt x="533156" y="10936270"/>
                  <a:pt x="554111" y="11189730"/>
                </a:cubicBezTo>
                <a:cubicBezTo>
                  <a:pt x="596021" y="11443078"/>
                  <a:pt x="562485" y="11491346"/>
                  <a:pt x="612809" y="11394810"/>
                </a:cubicBezTo>
                <a:cubicBezTo>
                  <a:pt x="678860" y="11711567"/>
                  <a:pt x="671041" y="11603342"/>
                  <a:pt x="693340" y="11619841"/>
                </a:cubicBezTo>
                <a:lnTo>
                  <a:pt x="704310" y="11635128"/>
                </a:lnTo>
                <a:lnTo>
                  <a:pt x="699149" y="11556402"/>
                </a:lnTo>
                <a:cubicBezTo>
                  <a:pt x="691671" y="11369191"/>
                  <a:pt x="720759" y="11373739"/>
                  <a:pt x="705043" y="11636150"/>
                </a:cubicBezTo>
                <a:lnTo>
                  <a:pt x="704310" y="11635128"/>
                </a:lnTo>
                <a:lnTo>
                  <a:pt x="706312" y="11665681"/>
                </a:lnTo>
                <a:cubicBezTo>
                  <a:pt x="709967" y="11707230"/>
                  <a:pt x="715014" y="11753800"/>
                  <a:pt x="721830" y="11805084"/>
                </a:cubicBezTo>
                <a:cubicBezTo>
                  <a:pt x="738579" y="11901618"/>
                  <a:pt x="725998" y="12022290"/>
                  <a:pt x="793109" y="12022290"/>
                </a:cubicBezTo>
                <a:cubicBezTo>
                  <a:pt x="805164" y="12094691"/>
                  <a:pt x="815254" y="12148425"/>
                  <a:pt x="823721" y="12187570"/>
                </a:cubicBezTo>
                <a:lnTo>
                  <a:pt x="824779" y="12192000"/>
                </a:lnTo>
                <a:lnTo>
                  <a:pt x="871957" y="12192000"/>
                </a:lnTo>
                <a:lnTo>
                  <a:pt x="872120" y="12190258"/>
                </a:lnTo>
                <a:cubicBezTo>
                  <a:pt x="872547" y="12187854"/>
                  <a:pt x="872998" y="12186901"/>
                  <a:pt x="873517" y="12187906"/>
                </a:cubicBezTo>
                <a:lnTo>
                  <a:pt x="874302" y="12192000"/>
                </a:lnTo>
                <a:lnTo>
                  <a:pt x="1287088" y="12192000"/>
                </a:lnTo>
                <a:lnTo>
                  <a:pt x="1287088" y="0"/>
                </a:lnTo>
                <a:lnTo>
                  <a:pt x="828960" y="0"/>
                </a:lnTo>
                <a:lnTo>
                  <a:pt x="822438" y="64647"/>
                </a:lnTo>
                <a:cubicBezTo>
                  <a:pt x="822438" y="55554"/>
                  <a:pt x="789421" y="189034"/>
                  <a:pt x="788835" y="230912"/>
                </a:cubicBezTo>
                <a:lnTo>
                  <a:pt x="790757" y="239570"/>
                </a:lnTo>
                <a:lnTo>
                  <a:pt x="795293" y="228876"/>
                </a:lnTo>
                <a:cubicBezTo>
                  <a:pt x="808560" y="202438"/>
                  <a:pt x="815637" y="201885"/>
                  <a:pt x="801483" y="233582"/>
                </a:cubicBezTo>
                <a:cubicBezTo>
                  <a:pt x="796765" y="241117"/>
                  <a:pt x="793554" y="243939"/>
                  <a:pt x="791547" y="243133"/>
                </a:cubicBezTo>
                <a:lnTo>
                  <a:pt x="790757" y="239570"/>
                </a:lnTo>
                <a:lnTo>
                  <a:pt x="780519" y="263707"/>
                </a:lnTo>
                <a:cubicBezTo>
                  <a:pt x="759554" y="321025"/>
                  <a:pt x="736495" y="420591"/>
                  <a:pt x="746992" y="547321"/>
                </a:cubicBezTo>
                <a:cubicBezTo>
                  <a:pt x="729173" y="595589"/>
                  <a:pt x="720000" y="621982"/>
                  <a:pt x="715675" y="635552"/>
                </a:cubicBezTo>
                <a:lnTo>
                  <a:pt x="714950" y="638138"/>
                </a:lnTo>
                <a:lnTo>
                  <a:pt x="717497" y="635513"/>
                </a:lnTo>
                <a:cubicBezTo>
                  <a:pt x="717697" y="637783"/>
                  <a:pt x="711706" y="651936"/>
                  <a:pt x="712347" y="647421"/>
                </a:cubicBezTo>
                <a:lnTo>
                  <a:pt x="714950" y="638138"/>
                </a:lnTo>
                <a:lnTo>
                  <a:pt x="714758" y="638335"/>
                </a:lnTo>
                <a:cubicBezTo>
                  <a:pt x="712841" y="641350"/>
                  <a:pt x="709761" y="646818"/>
                  <a:pt x="705043" y="655868"/>
                </a:cubicBezTo>
                <a:cubicBezTo>
                  <a:pt x="688295" y="764526"/>
                  <a:pt x="679881" y="486930"/>
                  <a:pt x="621183" y="873070"/>
                </a:cubicBezTo>
                <a:cubicBezTo>
                  <a:pt x="608602" y="885194"/>
                  <a:pt x="604435" y="1609092"/>
                  <a:pt x="591854" y="1150551"/>
                </a:cubicBezTo>
                <a:cubicBezTo>
                  <a:pt x="575076" y="1135482"/>
                  <a:pt x="566687" y="1119655"/>
                  <a:pt x="562755" y="1108350"/>
                </a:cubicBezTo>
                <a:lnTo>
                  <a:pt x="561591" y="1103418"/>
                </a:lnTo>
                <a:lnTo>
                  <a:pt x="561873" y="1105811"/>
                </a:lnTo>
                <a:cubicBezTo>
                  <a:pt x="562759" y="1127017"/>
                  <a:pt x="560402" y="1176214"/>
                  <a:pt x="541530" y="1271219"/>
                </a:cubicBezTo>
                <a:cubicBezTo>
                  <a:pt x="478625" y="1910822"/>
                  <a:pt x="537323" y="1645350"/>
                  <a:pt x="457670" y="1597082"/>
                </a:cubicBezTo>
                <a:cubicBezTo>
                  <a:pt x="386392" y="1572949"/>
                  <a:pt x="302532" y="1621216"/>
                  <a:pt x="386392" y="1766018"/>
                </a:cubicBezTo>
                <a:cubicBezTo>
                  <a:pt x="285744" y="1910822"/>
                  <a:pt x="331861" y="2019365"/>
                  <a:pt x="361230" y="1910822"/>
                </a:cubicBezTo>
                <a:cubicBezTo>
                  <a:pt x="382185" y="2320980"/>
                  <a:pt x="327694" y="2345114"/>
                  <a:pt x="336068" y="2164170"/>
                </a:cubicBezTo>
                <a:cubicBezTo>
                  <a:pt x="236994" y="2153561"/>
                  <a:pt x="324153" y="2161517"/>
                  <a:pt x="324997" y="2309181"/>
                </a:cubicBezTo>
                <a:lnTo>
                  <a:pt x="319892" y="2373649"/>
                </a:lnTo>
                <a:lnTo>
                  <a:pt x="323096" y="2352688"/>
                </a:lnTo>
                <a:cubicBezTo>
                  <a:pt x="325320" y="2337608"/>
                  <a:pt x="324529" y="2342140"/>
                  <a:pt x="319280" y="2381372"/>
                </a:cubicBezTo>
                <a:lnTo>
                  <a:pt x="319892" y="2373649"/>
                </a:lnTo>
                <a:lnTo>
                  <a:pt x="317678" y="2388132"/>
                </a:lnTo>
                <a:cubicBezTo>
                  <a:pt x="305479" y="2465433"/>
                  <a:pt x="278938" y="2618164"/>
                  <a:pt x="260582" y="2610586"/>
                </a:cubicBezTo>
                <a:cubicBezTo>
                  <a:pt x="216560" y="2565378"/>
                  <a:pt x="224417" y="2730553"/>
                  <a:pt x="225790" y="2805785"/>
                </a:cubicBezTo>
                <a:lnTo>
                  <a:pt x="225726" y="2820664"/>
                </a:lnTo>
                <a:lnTo>
                  <a:pt x="230300" y="2856627"/>
                </a:lnTo>
                <a:cubicBezTo>
                  <a:pt x="240302" y="2940687"/>
                  <a:pt x="251848" y="3072052"/>
                  <a:pt x="247028" y="3157179"/>
                </a:cubicBezTo>
                <a:lnTo>
                  <a:pt x="245401" y="3173325"/>
                </a:lnTo>
                <a:lnTo>
                  <a:pt x="253467" y="3162313"/>
                </a:lnTo>
                <a:cubicBezTo>
                  <a:pt x="267148" y="3149235"/>
                  <a:pt x="263217" y="3189795"/>
                  <a:pt x="239627" y="3310465"/>
                </a:cubicBezTo>
                <a:cubicBezTo>
                  <a:pt x="289951" y="3262198"/>
                  <a:pt x="164142" y="3382865"/>
                  <a:pt x="176723" y="3612080"/>
                </a:cubicBezTo>
                <a:cubicBezTo>
                  <a:pt x="157852" y="3747832"/>
                  <a:pt x="148418" y="3820807"/>
                  <a:pt x="143775" y="3865360"/>
                </a:cubicBezTo>
                <a:lnTo>
                  <a:pt x="140686" y="3900271"/>
                </a:lnTo>
                <a:lnTo>
                  <a:pt x="141529" y="3937808"/>
                </a:lnTo>
                <a:cubicBezTo>
                  <a:pt x="141340" y="3957538"/>
                  <a:pt x="140553" y="3981678"/>
                  <a:pt x="138980" y="4010344"/>
                </a:cubicBezTo>
                <a:cubicBezTo>
                  <a:pt x="141084" y="3950009"/>
                  <a:pt x="137938" y="3940944"/>
                  <a:pt x="140558" y="3901713"/>
                </a:cubicBezTo>
                <a:lnTo>
                  <a:pt x="140686" y="3900271"/>
                </a:lnTo>
                <a:lnTo>
                  <a:pt x="140493" y="3891724"/>
                </a:lnTo>
                <a:cubicBezTo>
                  <a:pt x="135590" y="3825536"/>
                  <a:pt x="115952" y="3913807"/>
                  <a:pt x="122232" y="4131012"/>
                </a:cubicBezTo>
                <a:cubicBezTo>
                  <a:pt x="126399" y="4094754"/>
                  <a:pt x="109651" y="4299835"/>
                  <a:pt x="67701" y="4372235"/>
                </a:cubicBezTo>
                <a:cubicBezTo>
                  <a:pt x="13210" y="4649829"/>
                  <a:pt x="25791" y="4698098"/>
                  <a:pt x="84489" y="4710108"/>
                </a:cubicBezTo>
                <a:cubicBezTo>
                  <a:pt x="73476" y="4922808"/>
                  <a:pt x="70131" y="5054040"/>
                  <a:pt x="70032" y="5126725"/>
                </a:cubicBezTo>
                <a:lnTo>
                  <a:pt x="70424" y="5152560"/>
                </a:lnTo>
                <a:lnTo>
                  <a:pt x="76115" y="5108372"/>
                </a:lnTo>
                <a:cubicBezTo>
                  <a:pt x="78199" y="5186777"/>
                  <a:pt x="72950" y="5229011"/>
                  <a:pt x="70851" y="5180744"/>
                </a:cubicBezTo>
                <a:lnTo>
                  <a:pt x="70424" y="5152560"/>
                </a:lnTo>
                <a:lnTo>
                  <a:pt x="61692" y="5220358"/>
                </a:lnTo>
                <a:cubicBezTo>
                  <a:pt x="54609" y="5318762"/>
                  <a:pt x="68763" y="5379818"/>
                  <a:pt x="97070" y="5434120"/>
                </a:cubicBezTo>
                <a:cubicBezTo>
                  <a:pt x="42539" y="5735736"/>
                  <a:pt x="71908" y="5711599"/>
                  <a:pt x="59327" y="5723724"/>
                </a:cubicBezTo>
                <a:cubicBezTo>
                  <a:pt x="48835" y="6063069"/>
                  <a:pt x="43272" y="6180896"/>
                  <a:pt x="48764" y="6177370"/>
                </a:cubicBezTo>
                <a:lnTo>
                  <a:pt x="51388" y="6168446"/>
                </a:lnTo>
                <a:lnTo>
                  <a:pt x="51961" y="6165382"/>
                </a:lnTo>
                <a:cubicBezTo>
                  <a:pt x="60971" y="6119068"/>
                  <a:pt x="59327" y="6136959"/>
                  <a:pt x="59327" y="6121875"/>
                </a:cubicBezTo>
                <a:cubicBezTo>
                  <a:pt x="80282" y="5699589"/>
                  <a:pt x="109651" y="6037462"/>
                  <a:pt x="71908" y="6061596"/>
                </a:cubicBezTo>
                <a:cubicBezTo>
                  <a:pt x="63524" y="6106833"/>
                  <a:pt x="57497" y="6142268"/>
                  <a:pt x="53434" y="6161493"/>
                </a:cubicBezTo>
                <a:lnTo>
                  <a:pt x="51388" y="6168446"/>
                </a:lnTo>
                <a:lnTo>
                  <a:pt x="45179" y="6201652"/>
                </a:lnTo>
                <a:cubicBezTo>
                  <a:pt x="39674" y="6232005"/>
                  <a:pt x="32072" y="6275740"/>
                  <a:pt x="21584" y="6339077"/>
                </a:cubicBezTo>
                <a:cubicBezTo>
                  <a:pt x="10055" y="6339077"/>
                  <a:pt x="3767" y="6348127"/>
                  <a:pt x="1278" y="6363398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1381243" y="2548794"/>
            <a:ext cx="2156242" cy="2156242"/>
          </a:xfrm>
          <a:prstGeom prst="ellipse">
            <a:avLst/>
          </a:prstGeom>
          <a:solidFill>
            <a:srgbClr val="D8E9D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514120" y="3685945"/>
            <a:ext cx="18904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单击此处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872099" y="3494910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2112152" y="2855122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0BC38F1-68A2-4EDD-00FC-1E540ECB6ACA}"/>
              </a:ext>
            </a:extLst>
          </p:cNvPr>
          <p:cNvSpPr/>
          <p:nvPr/>
        </p:nvSpPr>
        <p:spPr>
          <a:xfrm>
            <a:off x="3809161" y="2548794"/>
            <a:ext cx="2156242" cy="2156242"/>
          </a:xfrm>
          <a:prstGeom prst="ellipse">
            <a:avLst/>
          </a:prstGeom>
          <a:solidFill>
            <a:srgbClr val="0072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056AF77-B1BD-EEC2-6313-F0F356DC4FD9}"/>
              </a:ext>
            </a:extLst>
          </p:cNvPr>
          <p:cNvSpPr txBox="1"/>
          <p:nvPr/>
        </p:nvSpPr>
        <p:spPr>
          <a:xfrm>
            <a:off x="3942038" y="3685945"/>
            <a:ext cx="18904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单击此处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C3ACD44-2479-2CD0-1E13-AB2B2D35620F}"/>
              </a:ext>
            </a:extLst>
          </p:cNvPr>
          <p:cNvSpPr/>
          <p:nvPr/>
        </p:nvSpPr>
        <p:spPr>
          <a:xfrm>
            <a:off x="4300017" y="3494910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A75EA70-4BBC-9E3B-D02A-A91D396A906F}"/>
              </a:ext>
            </a:extLst>
          </p:cNvPr>
          <p:cNvSpPr txBox="1"/>
          <p:nvPr/>
        </p:nvSpPr>
        <p:spPr>
          <a:xfrm>
            <a:off x="4540070" y="2855122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582C6C4-24E5-FCB8-9621-61110E141A1B}"/>
              </a:ext>
            </a:extLst>
          </p:cNvPr>
          <p:cNvSpPr/>
          <p:nvPr/>
        </p:nvSpPr>
        <p:spPr>
          <a:xfrm>
            <a:off x="6237079" y="2548794"/>
            <a:ext cx="2156242" cy="2156242"/>
          </a:xfrm>
          <a:prstGeom prst="ellipse">
            <a:avLst/>
          </a:prstGeom>
          <a:solidFill>
            <a:srgbClr val="7EAF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E6BB935-BBC6-5274-10DB-BC78F53FCFD3}"/>
              </a:ext>
            </a:extLst>
          </p:cNvPr>
          <p:cNvSpPr txBox="1"/>
          <p:nvPr/>
        </p:nvSpPr>
        <p:spPr>
          <a:xfrm>
            <a:off x="6369956" y="3685945"/>
            <a:ext cx="18904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单击此处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E6C3816-1EBE-24A0-DDDC-BE8D1DC22120}"/>
              </a:ext>
            </a:extLst>
          </p:cNvPr>
          <p:cNvSpPr/>
          <p:nvPr/>
        </p:nvSpPr>
        <p:spPr>
          <a:xfrm>
            <a:off x="6727935" y="3494910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2BEC806-B56D-545E-0A9B-78D134E24602}"/>
              </a:ext>
            </a:extLst>
          </p:cNvPr>
          <p:cNvSpPr txBox="1"/>
          <p:nvPr/>
        </p:nvSpPr>
        <p:spPr>
          <a:xfrm>
            <a:off x="6967988" y="2855122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3DAEBA0-3D5A-B814-1DF9-98263EAC3555}"/>
              </a:ext>
            </a:extLst>
          </p:cNvPr>
          <p:cNvSpPr/>
          <p:nvPr/>
        </p:nvSpPr>
        <p:spPr>
          <a:xfrm>
            <a:off x="8664997" y="2548794"/>
            <a:ext cx="2156242" cy="2156242"/>
          </a:xfrm>
          <a:prstGeom prst="ellipse">
            <a:avLst/>
          </a:prstGeom>
          <a:solidFill>
            <a:srgbClr val="96A7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8E7DD93-65CD-D7DA-160F-9ACD89811321}"/>
              </a:ext>
            </a:extLst>
          </p:cNvPr>
          <p:cNvSpPr txBox="1"/>
          <p:nvPr/>
        </p:nvSpPr>
        <p:spPr>
          <a:xfrm>
            <a:off x="8797874" y="3685945"/>
            <a:ext cx="18904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单击此处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DFB15C25-8E49-A272-167D-BF3DB31FF581}"/>
              </a:ext>
            </a:extLst>
          </p:cNvPr>
          <p:cNvSpPr/>
          <p:nvPr/>
        </p:nvSpPr>
        <p:spPr>
          <a:xfrm>
            <a:off x="9155853" y="3494910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24E708D-B0AD-CC0B-8B11-FD96F844984B}"/>
              </a:ext>
            </a:extLst>
          </p:cNvPr>
          <p:cNvSpPr txBox="1"/>
          <p:nvPr/>
        </p:nvSpPr>
        <p:spPr>
          <a:xfrm>
            <a:off x="9395906" y="2855122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32584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96A7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" name="箭头: V 形 1">
            <a:extLst>
              <a:ext uri="{FF2B5EF4-FFF2-40B4-BE49-F238E27FC236}">
                <a16:creationId xmlns:a16="http://schemas.microsoft.com/office/drawing/2014/main" id="{B3428CE1-9EEE-9094-B52D-282D0E7B7893}"/>
              </a:ext>
            </a:extLst>
          </p:cNvPr>
          <p:cNvSpPr/>
          <p:nvPr/>
        </p:nvSpPr>
        <p:spPr>
          <a:xfrm>
            <a:off x="2548825" y="2082902"/>
            <a:ext cx="345204" cy="484868"/>
          </a:xfrm>
          <a:prstGeom prst="chevron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id="{344211A5-9CC6-75C7-8772-754CA2BD6DE8}"/>
              </a:ext>
            </a:extLst>
          </p:cNvPr>
          <p:cNvSpPr/>
          <p:nvPr/>
        </p:nvSpPr>
        <p:spPr>
          <a:xfrm>
            <a:off x="4817394" y="2082902"/>
            <a:ext cx="345204" cy="484868"/>
          </a:xfrm>
          <a:prstGeom prst="chevron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black"/>
              </a:solidFill>
              <a:latin typeface="Segoe UI"/>
              <a:ea typeface="阿里巴巴普惠体 R" panose="00020600040101010101" pitchFamily="18" charset="-122"/>
            </a:endParaRPr>
          </a:p>
        </p:txBody>
      </p:sp>
      <p:sp>
        <p:nvSpPr>
          <p:cNvPr id="5" name="箭头: V 形 4">
            <a:extLst>
              <a:ext uri="{FF2B5EF4-FFF2-40B4-BE49-F238E27FC236}">
                <a16:creationId xmlns:a16="http://schemas.microsoft.com/office/drawing/2014/main" id="{A33DFDE5-AB93-B369-76EB-948FA32AB91C}"/>
              </a:ext>
            </a:extLst>
          </p:cNvPr>
          <p:cNvSpPr/>
          <p:nvPr/>
        </p:nvSpPr>
        <p:spPr>
          <a:xfrm>
            <a:off x="7085963" y="2082902"/>
            <a:ext cx="345204" cy="484868"/>
          </a:xfrm>
          <a:prstGeom prst="chevron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black"/>
              </a:solidFill>
              <a:latin typeface="Segoe UI"/>
              <a:ea typeface="阿里巴巴普惠体 R" panose="00020600040101010101" pitchFamily="18" charset="-122"/>
            </a:endParaRPr>
          </a:p>
        </p:txBody>
      </p:sp>
      <p:sp>
        <p:nvSpPr>
          <p:cNvPr id="6" name="箭头: V 形 5">
            <a:extLst>
              <a:ext uri="{FF2B5EF4-FFF2-40B4-BE49-F238E27FC236}">
                <a16:creationId xmlns:a16="http://schemas.microsoft.com/office/drawing/2014/main" id="{B850C069-513F-9F1E-33AF-33778F055B7E}"/>
              </a:ext>
            </a:extLst>
          </p:cNvPr>
          <p:cNvSpPr/>
          <p:nvPr/>
        </p:nvSpPr>
        <p:spPr>
          <a:xfrm>
            <a:off x="9354532" y="2082902"/>
            <a:ext cx="345204" cy="484868"/>
          </a:xfrm>
          <a:prstGeom prst="chevron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black"/>
              </a:solidFill>
              <a:latin typeface="Segoe UI"/>
              <a:ea typeface="阿里巴巴普惠体 R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DD19D6A-885D-94E6-D702-2D5CF69FC401}"/>
              </a:ext>
            </a:extLst>
          </p:cNvPr>
          <p:cNvGrpSpPr/>
          <p:nvPr/>
        </p:nvGrpSpPr>
        <p:grpSpPr>
          <a:xfrm>
            <a:off x="714375" y="3944761"/>
            <a:ext cx="10763250" cy="495300"/>
            <a:chOff x="714375" y="4089400"/>
            <a:chExt cx="10763250" cy="49530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960991D-278D-4BDE-EB2B-575F2A2FD949}"/>
                </a:ext>
              </a:extLst>
            </p:cNvPr>
            <p:cNvSpPr/>
            <p:nvPr/>
          </p:nvSpPr>
          <p:spPr>
            <a:xfrm>
              <a:off x="714375" y="4089400"/>
              <a:ext cx="10763250" cy="495300"/>
            </a:xfrm>
            <a:prstGeom prst="rect">
              <a:avLst/>
            </a:prstGeom>
            <a:pattFill prst="lt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black"/>
                </a:solidFill>
                <a:latin typeface="Segoe UI"/>
                <a:ea typeface="阿里巴巴普惠体 R" panose="00020600040101010101" pitchFamily="18" charset="-122"/>
              </a:endParaRPr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581BCBFE-3054-DD01-1842-D0A7009CCCD3}"/>
                </a:ext>
              </a:extLst>
            </p:cNvPr>
            <p:cNvSpPr/>
            <p:nvPr/>
          </p:nvSpPr>
          <p:spPr>
            <a:xfrm rot="5400000">
              <a:off x="1423968" y="4094616"/>
              <a:ext cx="345204" cy="484868"/>
            </a:xfrm>
            <a:prstGeom prst="chevron">
              <a:avLst/>
            </a:prstGeom>
            <a:noFill/>
            <a:ln w="127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black"/>
                </a:solidFill>
                <a:latin typeface="Segoe UI"/>
                <a:ea typeface="阿里巴巴普惠体 R" panose="00020600040101010101" pitchFamily="18" charset="-122"/>
              </a:endParaRPr>
            </a:p>
          </p:txBody>
        </p:sp>
        <p:sp>
          <p:nvSpPr>
            <p:cNvPr id="13" name="箭头: V 形 12">
              <a:extLst>
                <a:ext uri="{FF2B5EF4-FFF2-40B4-BE49-F238E27FC236}">
                  <a16:creationId xmlns:a16="http://schemas.microsoft.com/office/drawing/2014/main" id="{F1D789D5-788C-3037-30E0-B07C4831FFDE}"/>
                </a:ext>
              </a:extLst>
            </p:cNvPr>
            <p:cNvSpPr/>
            <p:nvPr/>
          </p:nvSpPr>
          <p:spPr>
            <a:xfrm rot="5400000">
              <a:off x="3673683" y="4094616"/>
              <a:ext cx="345204" cy="484868"/>
            </a:xfrm>
            <a:prstGeom prst="chevron">
              <a:avLst/>
            </a:prstGeom>
            <a:noFill/>
            <a:ln w="127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black"/>
                </a:solidFill>
                <a:latin typeface="Segoe UI"/>
                <a:ea typeface="阿里巴巴普惠体 R" panose="00020600040101010101" pitchFamily="18" charset="-122"/>
              </a:endParaRPr>
            </a:p>
          </p:txBody>
        </p:sp>
        <p:sp>
          <p:nvSpPr>
            <p:cNvPr id="14" name="箭头: V 形 13">
              <a:extLst>
                <a:ext uri="{FF2B5EF4-FFF2-40B4-BE49-F238E27FC236}">
                  <a16:creationId xmlns:a16="http://schemas.microsoft.com/office/drawing/2014/main" id="{6E6A6D41-D8AB-84E2-3CAF-EB5E1BA75417}"/>
                </a:ext>
              </a:extLst>
            </p:cNvPr>
            <p:cNvSpPr/>
            <p:nvPr/>
          </p:nvSpPr>
          <p:spPr>
            <a:xfrm rot="5400000">
              <a:off x="5923398" y="4094616"/>
              <a:ext cx="345204" cy="484868"/>
            </a:xfrm>
            <a:prstGeom prst="chevron">
              <a:avLst/>
            </a:prstGeom>
            <a:noFill/>
            <a:ln w="127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black"/>
                </a:solidFill>
                <a:latin typeface="Segoe UI"/>
                <a:ea typeface="阿里巴巴普惠体 R" panose="00020600040101010101" pitchFamily="18" charset="-122"/>
              </a:endParaRPr>
            </a:p>
          </p:txBody>
        </p:sp>
        <p:sp>
          <p:nvSpPr>
            <p:cNvPr id="15" name="箭头: V 形 14">
              <a:extLst>
                <a:ext uri="{FF2B5EF4-FFF2-40B4-BE49-F238E27FC236}">
                  <a16:creationId xmlns:a16="http://schemas.microsoft.com/office/drawing/2014/main" id="{85F7EB5E-9306-168D-1600-E87649D63E13}"/>
                </a:ext>
              </a:extLst>
            </p:cNvPr>
            <p:cNvSpPr/>
            <p:nvPr/>
          </p:nvSpPr>
          <p:spPr>
            <a:xfrm rot="5400000">
              <a:off x="8173113" y="4094616"/>
              <a:ext cx="345204" cy="484868"/>
            </a:xfrm>
            <a:prstGeom prst="chevron">
              <a:avLst/>
            </a:prstGeom>
            <a:noFill/>
            <a:ln w="127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black"/>
                </a:solidFill>
                <a:latin typeface="Segoe UI"/>
                <a:ea typeface="阿里巴巴普惠体 R" panose="00020600040101010101" pitchFamily="18" charset="-122"/>
              </a:endParaRPr>
            </a:p>
          </p:txBody>
        </p:sp>
        <p:sp>
          <p:nvSpPr>
            <p:cNvPr id="16" name="箭头: V 形 15">
              <a:extLst>
                <a:ext uri="{FF2B5EF4-FFF2-40B4-BE49-F238E27FC236}">
                  <a16:creationId xmlns:a16="http://schemas.microsoft.com/office/drawing/2014/main" id="{4C33A8B1-F56E-01A9-936E-6B2CFEF63A32}"/>
                </a:ext>
              </a:extLst>
            </p:cNvPr>
            <p:cNvSpPr/>
            <p:nvPr/>
          </p:nvSpPr>
          <p:spPr>
            <a:xfrm rot="5400000">
              <a:off x="10422828" y="4094616"/>
              <a:ext cx="345204" cy="484868"/>
            </a:xfrm>
            <a:prstGeom prst="chevron">
              <a:avLst/>
            </a:prstGeom>
            <a:noFill/>
            <a:ln w="127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black"/>
                </a:solidFill>
                <a:latin typeface="Segoe UI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5CCFA2E-3260-AFAA-3910-601D7621BB6B}"/>
              </a:ext>
            </a:extLst>
          </p:cNvPr>
          <p:cNvGrpSpPr/>
          <p:nvPr/>
        </p:nvGrpSpPr>
        <p:grpSpPr>
          <a:xfrm>
            <a:off x="863145" y="1591911"/>
            <a:ext cx="1466850" cy="1466850"/>
            <a:chOff x="863145" y="1591911"/>
            <a:chExt cx="1466850" cy="146685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AC1FD4F-3729-5B02-0354-4E5B6B879EE4}"/>
                </a:ext>
              </a:extLst>
            </p:cNvPr>
            <p:cNvSpPr/>
            <p:nvPr/>
          </p:nvSpPr>
          <p:spPr>
            <a:xfrm>
              <a:off x="863145" y="1591911"/>
              <a:ext cx="1466850" cy="1466850"/>
            </a:xfrm>
            <a:prstGeom prst="ellipse">
              <a:avLst/>
            </a:prstGeom>
            <a:solidFill>
              <a:srgbClr val="D8E9D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9CDB6D8D-0FAE-0062-C708-E7A030A377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18745" y="1947511"/>
              <a:ext cx="755650" cy="755650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961104-C471-F089-A4F0-6C71E456BF89}"/>
              </a:ext>
            </a:extLst>
          </p:cNvPr>
          <p:cNvGrpSpPr/>
          <p:nvPr/>
        </p:nvGrpSpPr>
        <p:grpSpPr>
          <a:xfrm>
            <a:off x="3112860" y="1591911"/>
            <a:ext cx="1466850" cy="1466850"/>
            <a:chOff x="3112860" y="1591911"/>
            <a:chExt cx="1466850" cy="1466850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D77A604-1ED4-EA12-A5C9-557AD1BA448E}"/>
                </a:ext>
              </a:extLst>
            </p:cNvPr>
            <p:cNvSpPr/>
            <p:nvPr/>
          </p:nvSpPr>
          <p:spPr>
            <a:xfrm>
              <a:off x="3112860" y="1591911"/>
              <a:ext cx="1466850" cy="1466850"/>
            </a:xfrm>
            <a:prstGeom prst="ellipse">
              <a:avLst/>
            </a:prstGeom>
            <a:solidFill>
              <a:srgbClr val="0072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阿里巴巴普惠体 R" panose="00020600040101010101" pitchFamily="18" charset="-122"/>
                <a:cs typeface="+mn-cs"/>
              </a:endParaRPr>
            </a:p>
          </p:txBody>
        </p:sp>
        <p:pic>
          <p:nvPicPr>
            <p:cNvPr id="32" name="图形 31">
              <a:extLst>
                <a:ext uri="{FF2B5EF4-FFF2-40B4-BE49-F238E27FC236}">
                  <a16:creationId xmlns:a16="http://schemas.microsoft.com/office/drawing/2014/main" id="{009D2F95-4105-B8C0-B965-3CC42D434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418326" y="1898619"/>
              <a:ext cx="855918" cy="855918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ECD3D9E-C3F1-93EE-FA8D-4E3B59414994}"/>
              </a:ext>
            </a:extLst>
          </p:cNvPr>
          <p:cNvGrpSpPr/>
          <p:nvPr/>
        </p:nvGrpSpPr>
        <p:grpSpPr>
          <a:xfrm>
            <a:off x="5362575" y="1591911"/>
            <a:ext cx="1466850" cy="1466850"/>
            <a:chOff x="5362575" y="1591911"/>
            <a:chExt cx="1466850" cy="146685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106B5635-6C1D-F0C6-CF9E-67F94CAECAE0}"/>
                </a:ext>
              </a:extLst>
            </p:cNvPr>
            <p:cNvSpPr/>
            <p:nvPr/>
          </p:nvSpPr>
          <p:spPr>
            <a:xfrm>
              <a:off x="5362575" y="1591911"/>
              <a:ext cx="1466850" cy="1466850"/>
            </a:xfrm>
            <a:prstGeom prst="ellipse">
              <a:avLst/>
            </a:prstGeom>
            <a:solidFill>
              <a:srgbClr val="7EAFB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阿里巴巴普惠体 R" panose="00020600040101010101" pitchFamily="18" charset="-122"/>
                <a:cs typeface="+mn-cs"/>
              </a:endParaRPr>
            </a:p>
          </p:txBody>
        </p:sp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3D342E6D-FCBA-E28B-A5E4-D38BA2E58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755638" y="1947511"/>
              <a:ext cx="755650" cy="755650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DBC019F-31EF-B51E-6C78-37EB8C8AA434}"/>
              </a:ext>
            </a:extLst>
          </p:cNvPr>
          <p:cNvGrpSpPr/>
          <p:nvPr/>
        </p:nvGrpSpPr>
        <p:grpSpPr>
          <a:xfrm>
            <a:off x="7612290" y="1591911"/>
            <a:ext cx="1466850" cy="1466850"/>
            <a:chOff x="7612290" y="1591911"/>
            <a:chExt cx="1466850" cy="1466850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697D877-A151-A9FA-04EA-8296300CA875}"/>
                </a:ext>
              </a:extLst>
            </p:cNvPr>
            <p:cNvSpPr/>
            <p:nvPr/>
          </p:nvSpPr>
          <p:spPr>
            <a:xfrm>
              <a:off x="7612290" y="1591911"/>
              <a:ext cx="1466850" cy="1466850"/>
            </a:xfrm>
            <a:prstGeom prst="ellipse">
              <a:avLst/>
            </a:prstGeom>
            <a:solidFill>
              <a:srgbClr val="96A77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阿里巴巴普惠体 R" panose="00020600040101010101" pitchFamily="18" charset="-122"/>
                <a:cs typeface="+mn-cs"/>
              </a:endParaRPr>
            </a:p>
          </p:txBody>
        </p:sp>
        <p:pic>
          <p:nvPicPr>
            <p:cNvPr id="38" name="图形 37">
              <a:extLst>
                <a:ext uri="{FF2B5EF4-FFF2-40B4-BE49-F238E27FC236}">
                  <a16:creationId xmlns:a16="http://schemas.microsoft.com/office/drawing/2014/main" id="{3F2ED69C-8D29-8365-ACCA-0B634D3A7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889768" y="1860692"/>
              <a:ext cx="922420" cy="922420"/>
            </a:xfrm>
            <a:prstGeom prst="rect">
              <a:avLst/>
            </a:prstGeom>
          </p:spPr>
        </p:pic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A96873A-D180-FB39-1F15-D02BD404EED5}"/>
              </a:ext>
            </a:extLst>
          </p:cNvPr>
          <p:cNvGrpSpPr/>
          <p:nvPr/>
        </p:nvGrpSpPr>
        <p:grpSpPr>
          <a:xfrm>
            <a:off x="9862005" y="1591911"/>
            <a:ext cx="1466850" cy="1466850"/>
            <a:chOff x="9862005" y="1591911"/>
            <a:chExt cx="1466850" cy="1466850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5FF35583-23CD-2531-FF80-62C482E15AB9}"/>
                </a:ext>
              </a:extLst>
            </p:cNvPr>
            <p:cNvSpPr/>
            <p:nvPr/>
          </p:nvSpPr>
          <p:spPr>
            <a:xfrm>
              <a:off x="9862005" y="1591911"/>
              <a:ext cx="1466850" cy="14668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阿里巴巴普惠体 R" panose="00020600040101010101" pitchFamily="18" charset="-122"/>
                <a:cs typeface="+mn-cs"/>
              </a:endParaRPr>
            </a:p>
          </p:txBody>
        </p:sp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D64637B0-ADE7-30FF-2FA4-59D02AD7A8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0205364" y="2029301"/>
              <a:ext cx="767436" cy="767436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D1EDEB9-C842-7ABC-E28D-A08DFCFBE7DE}"/>
              </a:ext>
            </a:extLst>
          </p:cNvPr>
          <p:cNvGrpSpPr/>
          <p:nvPr/>
        </p:nvGrpSpPr>
        <p:grpSpPr>
          <a:xfrm>
            <a:off x="659143" y="3404625"/>
            <a:ext cx="1874853" cy="1920776"/>
            <a:chOff x="169885" y="1788968"/>
            <a:chExt cx="1874853" cy="192077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B75BA71-446C-0ED0-C59D-D306FCE51AE2}"/>
                </a:ext>
              </a:extLst>
            </p:cNvPr>
            <p:cNvSpPr txBox="1"/>
            <p:nvPr/>
          </p:nvSpPr>
          <p:spPr>
            <a:xfrm>
              <a:off x="169885" y="2946458"/>
              <a:ext cx="18748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17D1DED-237D-FFE3-C9F5-DAAC59ACC435}"/>
                </a:ext>
              </a:extLst>
            </p:cNvPr>
            <p:cNvSpPr txBox="1"/>
            <p:nvPr/>
          </p:nvSpPr>
          <p:spPr>
            <a:xfrm>
              <a:off x="461285" y="1788968"/>
              <a:ext cx="1292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C70F7F9-85F2-F035-F5DC-9E5CE066F16E}"/>
              </a:ext>
            </a:extLst>
          </p:cNvPr>
          <p:cNvGrpSpPr/>
          <p:nvPr/>
        </p:nvGrpSpPr>
        <p:grpSpPr>
          <a:xfrm>
            <a:off x="2908858" y="3404625"/>
            <a:ext cx="1874853" cy="1920776"/>
            <a:chOff x="169885" y="1788968"/>
            <a:chExt cx="1874853" cy="192077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FD5B87A-E9CE-836D-4687-A0CDCF8235A9}"/>
                </a:ext>
              </a:extLst>
            </p:cNvPr>
            <p:cNvSpPr txBox="1"/>
            <p:nvPr/>
          </p:nvSpPr>
          <p:spPr>
            <a:xfrm>
              <a:off x="169885" y="2946458"/>
              <a:ext cx="18748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5AFEFF3-6EEA-B243-BDCE-0AC7F0B0490C}"/>
                </a:ext>
              </a:extLst>
            </p:cNvPr>
            <p:cNvSpPr txBox="1"/>
            <p:nvPr/>
          </p:nvSpPr>
          <p:spPr>
            <a:xfrm>
              <a:off x="461285" y="1788968"/>
              <a:ext cx="1292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5E4BA42-F6C9-D806-2CF8-0F7387887A6B}"/>
              </a:ext>
            </a:extLst>
          </p:cNvPr>
          <p:cNvGrpSpPr/>
          <p:nvPr/>
        </p:nvGrpSpPr>
        <p:grpSpPr>
          <a:xfrm>
            <a:off x="5158573" y="3404625"/>
            <a:ext cx="1874853" cy="1920776"/>
            <a:chOff x="169885" y="1788968"/>
            <a:chExt cx="1874853" cy="192077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6E958B7-9625-8C5C-7581-B3FD7589706A}"/>
                </a:ext>
              </a:extLst>
            </p:cNvPr>
            <p:cNvSpPr txBox="1"/>
            <p:nvPr/>
          </p:nvSpPr>
          <p:spPr>
            <a:xfrm>
              <a:off x="169885" y="2946458"/>
              <a:ext cx="18748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A041F61-B34B-49BB-B2BD-D6A38F51D1F9}"/>
                </a:ext>
              </a:extLst>
            </p:cNvPr>
            <p:cNvSpPr txBox="1"/>
            <p:nvPr/>
          </p:nvSpPr>
          <p:spPr>
            <a:xfrm>
              <a:off x="461285" y="1788968"/>
              <a:ext cx="1292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69A9720-55BB-3708-EB0E-4E4EC8F2607E}"/>
              </a:ext>
            </a:extLst>
          </p:cNvPr>
          <p:cNvGrpSpPr/>
          <p:nvPr/>
        </p:nvGrpSpPr>
        <p:grpSpPr>
          <a:xfrm>
            <a:off x="7408288" y="3404625"/>
            <a:ext cx="1874853" cy="1920776"/>
            <a:chOff x="169885" y="1788968"/>
            <a:chExt cx="1874853" cy="192077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994F12B-D43B-54D8-ECA7-2CA724059569}"/>
                </a:ext>
              </a:extLst>
            </p:cNvPr>
            <p:cNvSpPr txBox="1"/>
            <p:nvPr/>
          </p:nvSpPr>
          <p:spPr>
            <a:xfrm>
              <a:off x="169885" y="2946458"/>
              <a:ext cx="18748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5B986E9-DF87-06D7-41A9-B6DA20CE1522}"/>
                </a:ext>
              </a:extLst>
            </p:cNvPr>
            <p:cNvSpPr txBox="1"/>
            <p:nvPr/>
          </p:nvSpPr>
          <p:spPr>
            <a:xfrm>
              <a:off x="461285" y="1788968"/>
              <a:ext cx="1292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0C31219-D020-325D-5852-277F3C267D4E}"/>
              </a:ext>
            </a:extLst>
          </p:cNvPr>
          <p:cNvGrpSpPr/>
          <p:nvPr/>
        </p:nvGrpSpPr>
        <p:grpSpPr>
          <a:xfrm>
            <a:off x="9658003" y="3404625"/>
            <a:ext cx="1874853" cy="1920776"/>
            <a:chOff x="169885" y="1788968"/>
            <a:chExt cx="1874853" cy="192077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04B09F2-30E1-6965-3BF4-7545762CBF50}"/>
                </a:ext>
              </a:extLst>
            </p:cNvPr>
            <p:cNvSpPr txBox="1"/>
            <p:nvPr/>
          </p:nvSpPr>
          <p:spPr>
            <a:xfrm>
              <a:off x="169885" y="2946458"/>
              <a:ext cx="18748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C04B3EA-C62A-F741-62A9-E27D31F804B3}"/>
                </a:ext>
              </a:extLst>
            </p:cNvPr>
            <p:cNvSpPr txBox="1"/>
            <p:nvPr/>
          </p:nvSpPr>
          <p:spPr>
            <a:xfrm>
              <a:off x="461285" y="1788968"/>
              <a:ext cx="1292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91722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96A7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" name="任意形状 6">
            <a:extLst>
              <a:ext uri="{FF2B5EF4-FFF2-40B4-BE49-F238E27FC236}">
                <a16:creationId xmlns:a16="http://schemas.microsoft.com/office/drawing/2014/main" id="{889D6B32-86FD-69F3-A0C0-679080235DBD}"/>
              </a:ext>
            </a:extLst>
          </p:cNvPr>
          <p:cNvSpPr/>
          <p:nvPr/>
        </p:nvSpPr>
        <p:spPr>
          <a:xfrm>
            <a:off x="1150642" y="2428170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lvl="1"/>
            <a:endParaRPr lang="zh-CN" altLang="en-US"/>
          </a:p>
          <a:p>
            <a:pPr lvl="1"/>
            <a:endParaRPr lang="zh-CN" altLang="en-US"/>
          </a:p>
        </p:txBody>
      </p:sp>
      <p:sp>
        <p:nvSpPr>
          <p:cNvPr id="4" name="形状 3">
            <a:extLst>
              <a:ext uri="{FF2B5EF4-FFF2-40B4-BE49-F238E27FC236}">
                <a16:creationId xmlns:a16="http://schemas.microsoft.com/office/drawing/2014/main" id="{3C598FF6-F153-AF81-2B37-F4BAC63AF225}"/>
              </a:ext>
            </a:extLst>
          </p:cNvPr>
          <p:cNvSpPr/>
          <p:nvPr/>
        </p:nvSpPr>
        <p:spPr>
          <a:xfrm>
            <a:off x="2333128" y="2921144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</p:sp>
      <p:sp>
        <p:nvSpPr>
          <p:cNvPr id="5" name="任意形状 10">
            <a:extLst>
              <a:ext uri="{FF2B5EF4-FFF2-40B4-BE49-F238E27FC236}">
                <a16:creationId xmlns:a16="http://schemas.microsoft.com/office/drawing/2014/main" id="{2AFD25CC-6044-0C61-666D-898F5D6E102F}"/>
              </a:ext>
            </a:extLst>
          </p:cNvPr>
          <p:cNvSpPr/>
          <p:nvPr/>
        </p:nvSpPr>
        <p:spPr>
          <a:xfrm>
            <a:off x="1608521" y="3763452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D8E9D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latin typeface="Segoe UI"/>
              <a:ea typeface="阿里巴巴普惠体 R" panose="00020600040101010101" pitchFamily="18" charset="-122"/>
            </a:endParaRPr>
          </a:p>
        </p:txBody>
      </p:sp>
      <p:sp>
        <p:nvSpPr>
          <p:cNvPr id="6" name="圆角矩形 28">
            <a:extLst>
              <a:ext uri="{FF2B5EF4-FFF2-40B4-BE49-F238E27FC236}">
                <a16:creationId xmlns:a16="http://schemas.microsoft.com/office/drawing/2014/main" id="{A8643BFF-8743-42C0-EF5E-712513D6919A}"/>
              </a:ext>
            </a:extLst>
          </p:cNvPr>
          <p:cNvSpPr/>
          <p:nvPr/>
        </p:nvSpPr>
        <p:spPr>
          <a:xfrm>
            <a:off x="3700162" y="2428170"/>
            <a:ext cx="2060461" cy="1699449"/>
          </a:xfrm>
          <a:prstGeom prst="roundRect">
            <a:avLst>
              <a:gd name="adj" fmla="val 10000"/>
            </a:avLst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环形箭头 29">
            <a:extLst>
              <a:ext uri="{FF2B5EF4-FFF2-40B4-BE49-F238E27FC236}">
                <a16:creationId xmlns:a16="http://schemas.microsoft.com/office/drawing/2014/main" id="{CA93B1D1-CA6C-1167-FF85-C80750D3C07B}"/>
              </a:ext>
            </a:extLst>
          </p:cNvPr>
          <p:cNvSpPr/>
          <p:nvPr/>
        </p:nvSpPr>
        <p:spPr>
          <a:xfrm>
            <a:off x="4865479" y="1426029"/>
            <a:ext cx="2405264" cy="2405264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</p:sp>
      <p:sp>
        <p:nvSpPr>
          <p:cNvPr id="8" name="任意形状 16">
            <a:extLst>
              <a:ext uri="{FF2B5EF4-FFF2-40B4-BE49-F238E27FC236}">
                <a16:creationId xmlns:a16="http://schemas.microsoft.com/office/drawing/2014/main" id="{0E846A58-76D1-616E-2C31-7568FE1C71AD}"/>
              </a:ext>
            </a:extLst>
          </p:cNvPr>
          <p:cNvSpPr/>
          <p:nvPr/>
        </p:nvSpPr>
        <p:spPr>
          <a:xfrm>
            <a:off x="4158043" y="2064002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00728D"/>
          </a:solidFill>
          <a:ln>
            <a:noFill/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" name="任意形状 20">
            <a:extLst>
              <a:ext uri="{FF2B5EF4-FFF2-40B4-BE49-F238E27FC236}">
                <a16:creationId xmlns:a16="http://schemas.microsoft.com/office/drawing/2014/main" id="{2E95B55D-D9E2-EBCB-D86E-0B1220B81646}"/>
              </a:ext>
            </a:extLst>
          </p:cNvPr>
          <p:cNvSpPr/>
          <p:nvPr/>
        </p:nvSpPr>
        <p:spPr>
          <a:xfrm>
            <a:off x="6249684" y="2428170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lvl="1"/>
            <a:endParaRPr lang="zh-CN" altLang="en-US"/>
          </a:p>
          <a:p>
            <a:pPr lvl="1"/>
            <a:endParaRPr lang="zh-CN" altLang="en-US"/>
          </a:p>
        </p:txBody>
      </p:sp>
      <p:sp>
        <p:nvSpPr>
          <p:cNvPr id="13" name="形状 12">
            <a:extLst>
              <a:ext uri="{FF2B5EF4-FFF2-40B4-BE49-F238E27FC236}">
                <a16:creationId xmlns:a16="http://schemas.microsoft.com/office/drawing/2014/main" id="{1F02284F-C6C0-CB1C-F5CF-306E3D295867}"/>
              </a:ext>
            </a:extLst>
          </p:cNvPr>
          <p:cNvSpPr/>
          <p:nvPr/>
        </p:nvSpPr>
        <p:spPr>
          <a:xfrm>
            <a:off x="7432171" y="2921144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</p:sp>
      <p:sp>
        <p:nvSpPr>
          <p:cNvPr id="14" name="任意形状 28">
            <a:extLst>
              <a:ext uri="{FF2B5EF4-FFF2-40B4-BE49-F238E27FC236}">
                <a16:creationId xmlns:a16="http://schemas.microsoft.com/office/drawing/2014/main" id="{954A10CF-934F-665C-6B97-D9BA20009339}"/>
              </a:ext>
            </a:extLst>
          </p:cNvPr>
          <p:cNvSpPr/>
          <p:nvPr/>
        </p:nvSpPr>
        <p:spPr>
          <a:xfrm>
            <a:off x="6707564" y="3763452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7EAFB1"/>
          </a:solidFill>
          <a:ln>
            <a:noFill/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" name="任意形状 29">
            <a:extLst>
              <a:ext uri="{FF2B5EF4-FFF2-40B4-BE49-F238E27FC236}">
                <a16:creationId xmlns:a16="http://schemas.microsoft.com/office/drawing/2014/main" id="{DF8BFD7C-EE46-7037-3AD7-5470FB230BD6}"/>
              </a:ext>
            </a:extLst>
          </p:cNvPr>
          <p:cNvSpPr/>
          <p:nvPr/>
        </p:nvSpPr>
        <p:spPr>
          <a:xfrm>
            <a:off x="8799205" y="2428170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lvl="1"/>
            <a:endParaRPr lang="zh-CN" altLang="en-US"/>
          </a:p>
          <a:p>
            <a:pPr lvl="1"/>
            <a:endParaRPr lang="zh-CN" altLang="en-US"/>
          </a:p>
        </p:txBody>
      </p:sp>
      <p:sp>
        <p:nvSpPr>
          <p:cNvPr id="16" name="任意形状 30">
            <a:extLst>
              <a:ext uri="{FF2B5EF4-FFF2-40B4-BE49-F238E27FC236}">
                <a16:creationId xmlns:a16="http://schemas.microsoft.com/office/drawing/2014/main" id="{B6598FA8-F01F-CCD6-C413-1CB7409FA5AD}"/>
              </a:ext>
            </a:extLst>
          </p:cNvPr>
          <p:cNvSpPr/>
          <p:nvPr/>
        </p:nvSpPr>
        <p:spPr>
          <a:xfrm>
            <a:off x="9257084" y="2064002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96A774"/>
          </a:solidFill>
          <a:ln>
            <a:noFill/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3C0B552-E35E-61BB-D8F3-B712C72DF9ED}"/>
              </a:ext>
            </a:extLst>
          </p:cNvPr>
          <p:cNvSpPr/>
          <p:nvPr/>
        </p:nvSpPr>
        <p:spPr>
          <a:xfrm>
            <a:off x="1617915" y="3863266"/>
            <a:ext cx="1719944" cy="429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  <a:endParaRPr lang="en-US" altLang="zh-CN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68B6805-FCC2-D158-38E2-DC20D2F3B3F6}"/>
              </a:ext>
            </a:extLst>
          </p:cNvPr>
          <p:cNvSpPr/>
          <p:nvPr/>
        </p:nvSpPr>
        <p:spPr>
          <a:xfrm>
            <a:off x="6766196" y="3875966"/>
            <a:ext cx="1719944" cy="429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  <a:endParaRPr lang="en-US" altLang="zh-CN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1365760-D023-DDF1-0B52-29A0121B9EFF}"/>
              </a:ext>
            </a:extLst>
          </p:cNvPr>
          <p:cNvSpPr/>
          <p:nvPr/>
        </p:nvSpPr>
        <p:spPr>
          <a:xfrm>
            <a:off x="4213831" y="2163721"/>
            <a:ext cx="1719944" cy="429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  <a:endParaRPr lang="en-US" altLang="zh-CN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7124523-DEE4-B2C9-8083-5D4D7E1B1564}"/>
              </a:ext>
            </a:extLst>
          </p:cNvPr>
          <p:cNvSpPr/>
          <p:nvPr/>
        </p:nvSpPr>
        <p:spPr>
          <a:xfrm>
            <a:off x="9321615" y="2176421"/>
            <a:ext cx="1719944" cy="429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  <a:endParaRPr lang="en-US" altLang="zh-CN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8063F55-10BD-5ADB-02CA-A4FDF24B2F71}"/>
              </a:ext>
            </a:extLst>
          </p:cNvPr>
          <p:cNvSpPr txBox="1"/>
          <p:nvPr/>
        </p:nvSpPr>
        <p:spPr>
          <a:xfrm>
            <a:off x="1351841" y="2593390"/>
            <a:ext cx="1651699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5899EAD-B21A-09A2-94CD-87C720B2634A}"/>
              </a:ext>
            </a:extLst>
          </p:cNvPr>
          <p:cNvSpPr txBox="1"/>
          <p:nvPr/>
        </p:nvSpPr>
        <p:spPr>
          <a:xfrm>
            <a:off x="6444893" y="2593390"/>
            <a:ext cx="1865252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 网 唯一访问网址：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 ban.com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46BAE82-DBDA-08F4-3E81-70A86704325C}"/>
              </a:ext>
            </a:extLst>
          </p:cNvPr>
          <p:cNvSpPr txBox="1"/>
          <p:nvPr/>
        </p:nvSpPr>
        <p:spPr>
          <a:xfrm>
            <a:off x="3956735" y="2903214"/>
            <a:ext cx="1651699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3E9B0AA-1CD5-841C-6DE9-EF2A6B9E54A3}"/>
              </a:ext>
            </a:extLst>
          </p:cNvPr>
          <p:cNvSpPr txBox="1"/>
          <p:nvPr/>
        </p:nvSpPr>
        <p:spPr>
          <a:xfrm>
            <a:off x="9043533" y="2903214"/>
            <a:ext cx="1651699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3591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96A7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" name="圆角矩形 6">
            <a:extLst>
              <a:ext uri="{FF2B5EF4-FFF2-40B4-BE49-F238E27FC236}">
                <a16:creationId xmlns:a16="http://schemas.microsoft.com/office/drawing/2014/main" id="{0E1E7D33-F9FC-BB3F-CC93-5ACA40E98429}"/>
              </a:ext>
            </a:extLst>
          </p:cNvPr>
          <p:cNvSpPr/>
          <p:nvPr/>
        </p:nvSpPr>
        <p:spPr>
          <a:xfrm>
            <a:off x="1766945" y="3297412"/>
            <a:ext cx="1973601" cy="263176"/>
          </a:xfrm>
          <a:prstGeom prst="roundRect">
            <a:avLst>
              <a:gd name="adj" fmla="val 50000"/>
            </a:avLst>
          </a:prstGeom>
          <a:solidFill>
            <a:srgbClr val="D8E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4" name="圆角矩形 8">
            <a:extLst>
              <a:ext uri="{FF2B5EF4-FFF2-40B4-BE49-F238E27FC236}">
                <a16:creationId xmlns:a16="http://schemas.microsoft.com/office/drawing/2014/main" id="{4A26337A-219B-925C-F00B-0FAEC46EE07C}"/>
              </a:ext>
            </a:extLst>
          </p:cNvPr>
          <p:cNvSpPr/>
          <p:nvPr/>
        </p:nvSpPr>
        <p:spPr>
          <a:xfrm>
            <a:off x="3490701" y="3297412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007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5" name="圆角矩形 9">
            <a:extLst>
              <a:ext uri="{FF2B5EF4-FFF2-40B4-BE49-F238E27FC236}">
                <a16:creationId xmlns:a16="http://schemas.microsoft.com/office/drawing/2014/main" id="{00667039-9421-31B4-5E86-2891285C9A96}"/>
              </a:ext>
            </a:extLst>
          </p:cNvPr>
          <p:cNvSpPr/>
          <p:nvPr/>
        </p:nvSpPr>
        <p:spPr>
          <a:xfrm>
            <a:off x="5653035" y="3297412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7EA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6" name="圆角矩形 10">
            <a:extLst>
              <a:ext uri="{FF2B5EF4-FFF2-40B4-BE49-F238E27FC236}">
                <a16:creationId xmlns:a16="http://schemas.microsoft.com/office/drawing/2014/main" id="{6B11ED02-59C6-E4F4-3CF4-202A068B1D7D}"/>
              </a:ext>
            </a:extLst>
          </p:cNvPr>
          <p:cNvSpPr/>
          <p:nvPr/>
        </p:nvSpPr>
        <p:spPr>
          <a:xfrm>
            <a:off x="7815368" y="3297412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96A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EA3BDA6-EAB7-6D30-694A-48B911B65735}"/>
              </a:ext>
            </a:extLst>
          </p:cNvPr>
          <p:cNvGrpSpPr/>
          <p:nvPr/>
        </p:nvGrpSpPr>
        <p:grpSpPr>
          <a:xfrm>
            <a:off x="3455041" y="1692652"/>
            <a:ext cx="350862" cy="1604760"/>
            <a:chOff x="2770288" y="1732501"/>
            <a:chExt cx="350862" cy="1604760"/>
          </a:xfrm>
        </p:grpSpPr>
        <p:cxnSp>
          <p:nvCxnSpPr>
            <p:cNvPr id="8" name="直接连接符 11">
              <a:extLst>
                <a:ext uri="{FF2B5EF4-FFF2-40B4-BE49-F238E27FC236}">
                  <a16:creationId xmlns:a16="http://schemas.microsoft.com/office/drawing/2014/main" id="{A92D9957-B2D5-8E68-5DAA-E52A306B250A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44CBCD6-125E-F41A-B3FA-9A7189597E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D8E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cxnSp>
        <p:nvCxnSpPr>
          <p:cNvPr id="13" name="直接连接符 11">
            <a:extLst>
              <a:ext uri="{FF2B5EF4-FFF2-40B4-BE49-F238E27FC236}">
                <a16:creationId xmlns:a16="http://schemas.microsoft.com/office/drawing/2014/main" id="{2BEFD3D3-2EBD-CB6B-CD3B-39B9355AD2BB}"/>
              </a:ext>
            </a:extLst>
          </p:cNvPr>
          <p:cNvCxnSpPr/>
          <p:nvPr/>
        </p:nvCxnSpPr>
        <p:spPr>
          <a:xfrm>
            <a:off x="7973185" y="1868083"/>
            <a:ext cx="0" cy="1429329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AE24783F-AA1D-CD78-B51E-EA2848440996}"/>
              </a:ext>
            </a:extLst>
          </p:cNvPr>
          <p:cNvSpPr>
            <a:spLocks noChangeAspect="1"/>
          </p:cNvSpPr>
          <p:nvPr/>
        </p:nvSpPr>
        <p:spPr>
          <a:xfrm>
            <a:off x="7797754" y="1692652"/>
            <a:ext cx="350862" cy="350863"/>
          </a:xfrm>
          <a:prstGeom prst="ellipse">
            <a:avLst/>
          </a:prstGeom>
          <a:solidFill>
            <a:srgbClr val="7EA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F48EFDD-5419-BF83-4595-1FA3E63E3F88}"/>
              </a:ext>
            </a:extLst>
          </p:cNvPr>
          <p:cNvGrpSpPr/>
          <p:nvPr/>
        </p:nvGrpSpPr>
        <p:grpSpPr>
          <a:xfrm flipV="1">
            <a:off x="5605458" y="3560588"/>
            <a:ext cx="350862" cy="1604760"/>
            <a:chOff x="2770288" y="1732501"/>
            <a:chExt cx="350862" cy="1604760"/>
          </a:xfrm>
        </p:grpSpPr>
        <p:cxnSp>
          <p:nvCxnSpPr>
            <p:cNvPr id="16" name="直接连接符 11">
              <a:extLst>
                <a:ext uri="{FF2B5EF4-FFF2-40B4-BE49-F238E27FC236}">
                  <a16:creationId xmlns:a16="http://schemas.microsoft.com/office/drawing/2014/main" id="{A14C30A8-BC9D-BB11-D263-466419A94520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5D956BA-3F35-E3F2-277D-66E2BBE8B6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007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18A82AB-5BDC-D8FA-DCE8-5AA0D36642E2}"/>
              </a:ext>
            </a:extLst>
          </p:cNvPr>
          <p:cNvGrpSpPr/>
          <p:nvPr/>
        </p:nvGrpSpPr>
        <p:grpSpPr>
          <a:xfrm flipV="1">
            <a:off x="9876686" y="3560588"/>
            <a:ext cx="350862" cy="1604760"/>
            <a:chOff x="2770288" y="1732501"/>
            <a:chExt cx="350862" cy="1604760"/>
          </a:xfrm>
        </p:grpSpPr>
        <p:cxnSp>
          <p:nvCxnSpPr>
            <p:cNvPr id="19" name="直接连接符 11">
              <a:extLst>
                <a:ext uri="{FF2B5EF4-FFF2-40B4-BE49-F238E27FC236}">
                  <a16:creationId xmlns:a16="http://schemas.microsoft.com/office/drawing/2014/main" id="{3C53EC94-8B2A-E85C-9C49-CE7529B48DC7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EBC9240-5672-BE6C-665F-CBA218EFEC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96A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8D548FE-BA8A-6BBF-2178-339C65F7A075}"/>
              </a:ext>
            </a:extLst>
          </p:cNvPr>
          <p:cNvGrpSpPr/>
          <p:nvPr/>
        </p:nvGrpSpPr>
        <p:grpSpPr>
          <a:xfrm>
            <a:off x="3841794" y="1741514"/>
            <a:ext cx="2878137" cy="874133"/>
            <a:chOff x="461287" y="1788968"/>
            <a:chExt cx="2878137" cy="87413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2689980-5476-6888-1773-344621D6883F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DBCD42E-A44F-7B6F-F30E-7593FB859EC9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439FC8A-A6B1-71C1-013E-7FCE59B330B2}"/>
              </a:ext>
            </a:extLst>
          </p:cNvPr>
          <p:cNvGrpSpPr/>
          <p:nvPr/>
        </p:nvGrpSpPr>
        <p:grpSpPr>
          <a:xfrm>
            <a:off x="6913429" y="4291215"/>
            <a:ext cx="2888242" cy="874133"/>
            <a:chOff x="461288" y="1788968"/>
            <a:chExt cx="2888242" cy="87413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0FA3CA2-0A61-3E79-1AA6-B7F736C29901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8C3FE5C-89CE-4061-BD57-B947F992C1FF}"/>
                </a:ext>
              </a:extLst>
            </p:cNvPr>
            <p:cNvSpPr txBox="1"/>
            <p:nvPr/>
          </p:nvSpPr>
          <p:spPr>
            <a:xfrm>
              <a:off x="1330229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AB889E1-C291-E381-3BB9-4CDF43000C94}"/>
              </a:ext>
            </a:extLst>
          </p:cNvPr>
          <p:cNvGrpSpPr/>
          <p:nvPr/>
        </p:nvGrpSpPr>
        <p:grpSpPr>
          <a:xfrm>
            <a:off x="2630686" y="4291215"/>
            <a:ext cx="2888242" cy="1100862"/>
            <a:chOff x="461288" y="1788968"/>
            <a:chExt cx="2888242" cy="110086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0EE07FD-5EA9-1E51-EC08-6D7762D66534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C61655E-B645-EA05-FDC2-B801B166EFA9}"/>
                </a:ext>
              </a:extLst>
            </p:cNvPr>
            <p:cNvSpPr txBox="1"/>
            <p:nvPr/>
          </p:nvSpPr>
          <p:spPr>
            <a:xfrm>
              <a:off x="1330229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16C0CAB-1EAA-F88E-FE8B-0FFC28D5F25D}"/>
              </a:ext>
            </a:extLst>
          </p:cNvPr>
          <p:cNvGrpSpPr/>
          <p:nvPr/>
        </p:nvGrpSpPr>
        <p:grpSpPr>
          <a:xfrm>
            <a:off x="8224815" y="1741514"/>
            <a:ext cx="2878137" cy="874133"/>
            <a:chOff x="461287" y="1788968"/>
            <a:chExt cx="2878137" cy="87413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AFDB6CC-8096-A99E-2741-D69513957571}"/>
                </a:ext>
              </a:extLst>
            </p:cNvPr>
            <p:cNvSpPr txBox="1"/>
            <p:nvPr/>
          </p:nvSpPr>
          <p:spPr>
            <a:xfrm>
              <a:off x="461288" y="2130648"/>
              <a:ext cx="2878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8874796-B0C2-1961-8675-6A32D1B0BEE7}"/>
                </a:ext>
              </a:extLst>
            </p:cNvPr>
            <p:cNvSpPr txBox="1"/>
            <p:nvPr/>
          </p:nvSpPr>
          <p:spPr>
            <a:xfrm>
              <a:off x="461287" y="17889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25810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图片 517">
            <a:extLst>
              <a:ext uri="{FF2B5EF4-FFF2-40B4-BE49-F238E27FC236}">
                <a16:creationId xmlns:a16="http://schemas.microsoft.com/office/drawing/2014/main" id="{8835E672-B6B0-5AAF-D54A-1929DABAE0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60" name="PA_任意多边形 9">
            <a:extLst>
              <a:ext uri="{FF2B5EF4-FFF2-40B4-BE49-F238E27FC236}">
                <a16:creationId xmlns:a16="http://schemas.microsoft.com/office/drawing/2014/main" id="{49EBBB38-58CD-60D4-F910-FF4563CD92B4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-2191390" y="3667669"/>
            <a:ext cx="13490496" cy="1953310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7EAFB1"/>
              </a:gs>
              <a:gs pos="100000">
                <a:srgbClr val="7EAFB1">
                  <a:alpha val="0"/>
                </a:srgbClr>
              </a:gs>
            </a:gsLst>
            <a:lin ang="5400000" scaled="1"/>
          </a:gra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9" name="任意多边形: 形状 1068">
            <a:extLst>
              <a:ext uri="{FF2B5EF4-FFF2-40B4-BE49-F238E27FC236}">
                <a16:creationId xmlns:a16="http://schemas.microsoft.com/office/drawing/2014/main" id="{CD017A3B-6D98-3CA2-7308-6A50740F6051}"/>
              </a:ext>
            </a:extLst>
          </p:cNvPr>
          <p:cNvSpPr/>
          <p:nvPr/>
        </p:nvSpPr>
        <p:spPr>
          <a:xfrm rot="5400000">
            <a:off x="5283564" y="-50433"/>
            <a:ext cx="1624870" cy="12191999"/>
          </a:xfrm>
          <a:custGeom>
            <a:avLst/>
            <a:gdLst>
              <a:gd name="connsiteX0" fmla="*/ 559708 w 1624870"/>
              <a:gd name="connsiteY0" fmla="*/ 1095443 h 12191999"/>
              <a:gd name="connsiteX1" fmla="*/ 560397 w 1624870"/>
              <a:gd name="connsiteY1" fmla="*/ 1093277 h 12191999"/>
              <a:gd name="connsiteX2" fmla="*/ 561591 w 1624870"/>
              <a:gd name="connsiteY2" fmla="*/ 1103419 h 12191999"/>
              <a:gd name="connsiteX3" fmla="*/ 217663 w 1624870"/>
              <a:gd name="connsiteY3" fmla="*/ 2779302 h 12191999"/>
              <a:gd name="connsiteX4" fmla="*/ 225511 w 1624870"/>
              <a:gd name="connsiteY4" fmla="*/ 2818974 h 12191999"/>
              <a:gd name="connsiteX5" fmla="*/ 225726 w 1624870"/>
              <a:gd name="connsiteY5" fmla="*/ 2820666 h 12191999"/>
              <a:gd name="connsiteX6" fmla="*/ 225666 w 1624870"/>
              <a:gd name="connsiteY6" fmla="*/ 2834516 h 12191999"/>
              <a:gd name="connsiteX7" fmla="*/ 222840 w 1624870"/>
              <a:gd name="connsiteY7" fmla="*/ 2839914 h 12191999"/>
              <a:gd name="connsiteX8" fmla="*/ 217663 w 1624870"/>
              <a:gd name="connsiteY8" fmla="*/ 2779302 h 12191999"/>
              <a:gd name="connsiteX9" fmla="*/ 210259 w 1624870"/>
              <a:gd name="connsiteY9" fmla="*/ 3238066 h 12191999"/>
              <a:gd name="connsiteX10" fmla="*/ 243160 w 1624870"/>
              <a:gd name="connsiteY10" fmla="*/ 3176386 h 12191999"/>
              <a:gd name="connsiteX11" fmla="*/ 245401 w 1624870"/>
              <a:gd name="connsiteY11" fmla="*/ 3173326 h 12191999"/>
              <a:gd name="connsiteX12" fmla="*/ 243171 w 1624870"/>
              <a:gd name="connsiteY12" fmla="*/ 3195458 h 12191999"/>
              <a:gd name="connsiteX13" fmla="*/ 210259 w 1624870"/>
              <a:gd name="connsiteY13" fmla="*/ 3238066 h 12191999"/>
              <a:gd name="connsiteX14" fmla="*/ 204117 w 1624870"/>
              <a:gd name="connsiteY14" fmla="*/ 9367944 h 12191999"/>
              <a:gd name="connsiteX15" fmla="*/ 210259 w 1624870"/>
              <a:gd name="connsiteY15" fmla="*/ 9452215 h 12191999"/>
              <a:gd name="connsiteX16" fmla="*/ 205622 w 1624870"/>
              <a:gd name="connsiteY16" fmla="*/ 9397867 h 12191999"/>
              <a:gd name="connsiteX17" fmla="*/ 1278 w 1624870"/>
              <a:gd name="connsiteY17" fmla="*/ 6363399 h 12191999"/>
              <a:gd name="connsiteX18" fmla="*/ 21584 w 1624870"/>
              <a:gd name="connsiteY18" fmla="*/ 6339078 h 12191999"/>
              <a:gd name="connsiteX19" fmla="*/ 45179 w 1624870"/>
              <a:gd name="connsiteY19" fmla="*/ 6201653 h 12191999"/>
              <a:gd name="connsiteX20" fmla="*/ 51388 w 1624870"/>
              <a:gd name="connsiteY20" fmla="*/ 6168447 h 12191999"/>
              <a:gd name="connsiteX21" fmla="*/ 53433 w 1624870"/>
              <a:gd name="connsiteY21" fmla="*/ 6161494 h 12191999"/>
              <a:gd name="connsiteX22" fmla="*/ 71908 w 1624870"/>
              <a:gd name="connsiteY22" fmla="*/ 6061597 h 12191999"/>
              <a:gd name="connsiteX23" fmla="*/ 59327 w 1624870"/>
              <a:gd name="connsiteY23" fmla="*/ 6121875 h 12191999"/>
              <a:gd name="connsiteX24" fmla="*/ 51961 w 1624870"/>
              <a:gd name="connsiteY24" fmla="*/ 6165383 h 12191999"/>
              <a:gd name="connsiteX25" fmla="*/ 51388 w 1624870"/>
              <a:gd name="connsiteY25" fmla="*/ 6168447 h 12191999"/>
              <a:gd name="connsiteX26" fmla="*/ 48763 w 1624870"/>
              <a:gd name="connsiteY26" fmla="*/ 6177371 h 12191999"/>
              <a:gd name="connsiteX27" fmla="*/ 59327 w 1624870"/>
              <a:gd name="connsiteY27" fmla="*/ 5723724 h 12191999"/>
              <a:gd name="connsiteX28" fmla="*/ 97070 w 1624870"/>
              <a:gd name="connsiteY28" fmla="*/ 5434121 h 12191999"/>
              <a:gd name="connsiteX29" fmla="*/ 61691 w 1624870"/>
              <a:gd name="connsiteY29" fmla="*/ 5220359 h 12191999"/>
              <a:gd name="connsiteX30" fmla="*/ 70423 w 1624870"/>
              <a:gd name="connsiteY30" fmla="*/ 5152562 h 12191999"/>
              <a:gd name="connsiteX31" fmla="*/ 70851 w 1624870"/>
              <a:gd name="connsiteY31" fmla="*/ 5180744 h 12191999"/>
              <a:gd name="connsiteX32" fmla="*/ 76115 w 1624870"/>
              <a:gd name="connsiteY32" fmla="*/ 5108373 h 12191999"/>
              <a:gd name="connsiteX33" fmla="*/ 70423 w 1624870"/>
              <a:gd name="connsiteY33" fmla="*/ 5152562 h 12191999"/>
              <a:gd name="connsiteX34" fmla="*/ 70031 w 1624870"/>
              <a:gd name="connsiteY34" fmla="*/ 5126726 h 12191999"/>
              <a:gd name="connsiteX35" fmla="*/ 84489 w 1624870"/>
              <a:gd name="connsiteY35" fmla="*/ 4710109 h 12191999"/>
              <a:gd name="connsiteX36" fmla="*/ 67701 w 1624870"/>
              <a:gd name="connsiteY36" fmla="*/ 4372236 h 12191999"/>
              <a:gd name="connsiteX37" fmla="*/ 122232 w 1624870"/>
              <a:gd name="connsiteY37" fmla="*/ 4131013 h 12191999"/>
              <a:gd name="connsiteX38" fmla="*/ 140493 w 1624870"/>
              <a:gd name="connsiteY38" fmla="*/ 3891725 h 12191999"/>
              <a:gd name="connsiteX39" fmla="*/ 140685 w 1624870"/>
              <a:gd name="connsiteY39" fmla="*/ 3900272 h 12191999"/>
              <a:gd name="connsiteX40" fmla="*/ 140558 w 1624870"/>
              <a:gd name="connsiteY40" fmla="*/ 3901714 h 12191999"/>
              <a:gd name="connsiteX41" fmla="*/ 138980 w 1624870"/>
              <a:gd name="connsiteY41" fmla="*/ 4010345 h 12191999"/>
              <a:gd name="connsiteX42" fmla="*/ 141529 w 1624870"/>
              <a:gd name="connsiteY42" fmla="*/ 3937809 h 12191999"/>
              <a:gd name="connsiteX43" fmla="*/ 140685 w 1624870"/>
              <a:gd name="connsiteY43" fmla="*/ 3900272 h 12191999"/>
              <a:gd name="connsiteX44" fmla="*/ 143775 w 1624870"/>
              <a:gd name="connsiteY44" fmla="*/ 3865361 h 12191999"/>
              <a:gd name="connsiteX45" fmla="*/ 176723 w 1624870"/>
              <a:gd name="connsiteY45" fmla="*/ 3612081 h 12191999"/>
              <a:gd name="connsiteX46" fmla="*/ 239627 w 1624870"/>
              <a:gd name="connsiteY46" fmla="*/ 3310466 h 12191999"/>
              <a:gd name="connsiteX47" fmla="*/ 253467 w 1624870"/>
              <a:gd name="connsiteY47" fmla="*/ 3162314 h 12191999"/>
              <a:gd name="connsiteX48" fmla="*/ 245401 w 1624870"/>
              <a:gd name="connsiteY48" fmla="*/ 3173326 h 12191999"/>
              <a:gd name="connsiteX49" fmla="*/ 247028 w 1624870"/>
              <a:gd name="connsiteY49" fmla="*/ 3157180 h 12191999"/>
              <a:gd name="connsiteX50" fmla="*/ 230300 w 1624870"/>
              <a:gd name="connsiteY50" fmla="*/ 2856629 h 12191999"/>
              <a:gd name="connsiteX51" fmla="*/ 225726 w 1624870"/>
              <a:gd name="connsiteY51" fmla="*/ 2820666 h 12191999"/>
              <a:gd name="connsiteX52" fmla="*/ 225790 w 1624870"/>
              <a:gd name="connsiteY52" fmla="*/ 2805786 h 12191999"/>
              <a:gd name="connsiteX53" fmla="*/ 260582 w 1624870"/>
              <a:gd name="connsiteY53" fmla="*/ 2610587 h 12191999"/>
              <a:gd name="connsiteX54" fmla="*/ 317678 w 1624870"/>
              <a:gd name="connsiteY54" fmla="*/ 2388133 h 12191999"/>
              <a:gd name="connsiteX55" fmla="*/ 319892 w 1624870"/>
              <a:gd name="connsiteY55" fmla="*/ 2373650 h 12191999"/>
              <a:gd name="connsiteX56" fmla="*/ 319280 w 1624870"/>
              <a:gd name="connsiteY56" fmla="*/ 2381373 h 12191999"/>
              <a:gd name="connsiteX57" fmla="*/ 323096 w 1624870"/>
              <a:gd name="connsiteY57" fmla="*/ 2352690 h 12191999"/>
              <a:gd name="connsiteX58" fmla="*/ 319892 w 1624870"/>
              <a:gd name="connsiteY58" fmla="*/ 2373650 h 12191999"/>
              <a:gd name="connsiteX59" fmla="*/ 324997 w 1624870"/>
              <a:gd name="connsiteY59" fmla="*/ 2309182 h 12191999"/>
              <a:gd name="connsiteX60" fmla="*/ 336068 w 1624870"/>
              <a:gd name="connsiteY60" fmla="*/ 2164171 h 12191999"/>
              <a:gd name="connsiteX61" fmla="*/ 361230 w 1624870"/>
              <a:gd name="connsiteY61" fmla="*/ 1910823 h 12191999"/>
              <a:gd name="connsiteX62" fmla="*/ 386392 w 1624870"/>
              <a:gd name="connsiteY62" fmla="*/ 1766019 h 12191999"/>
              <a:gd name="connsiteX63" fmla="*/ 457670 w 1624870"/>
              <a:gd name="connsiteY63" fmla="*/ 1597084 h 12191999"/>
              <a:gd name="connsiteX64" fmla="*/ 541530 w 1624870"/>
              <a:gd name="connsiteY64" fmla="*/ 1271220 h 12191999"/>
              <a:gd name="connsiteX65" fmla="*/ 561873 w 1624870"/>
              <a:gd name="connsiteY65" fmla="*/ 1105812 h 12191999"/>
              <a:gd name="connsiteX66" fmla="*/ 561591 w 1624870"/>
              <a:gd name="connsiteY66" fmla="*/ 1103419 h 12191999"/>
              <a:gd name="connsiteX67" fmla="*/ 562755 w 1624870"/>
              <a:gd name="connsiteY67" fmla="*/ 1108350 h 12191999"/>
              <a:gd name="connsiteX68" fmla="*/ 591854 w 1624870"/>
              <a:gd name="connsiteY68" fmla="*/ 1150552 h 12191999"/>
              <a:gd name="connsiteX69" fmla="*/ 621183 w 1624870"/>
              <a:gd name="connsiteY69" fmla="*/ 873071 h 12191999"/>
              <a:gd name="connsiteX70" fmla="*/ 705043 w 1624870"/>
              <a:gd name="connsiteY70" fmla="*/ 655869 h 12191999"/>
              <a:gd name="connsiteX71" fmla="*/ 714758 w 1624870"/>
              <a:gd name="connsiteY71" fmla="*/ 638336 h 12191999"/>
              <a:gd name="connsiteX72" fmla="*/ 714950 w 1624870"/>
              <a:gd name="connsiteY72" fmla="*/ 638139 h 12191999"/>
              <a:gd name="connsiteX73" fmla="*/ 712347 w 1624870"/>
              <a:gd name="connsiteY73" fmla="*/ 647423 h 12191999"/>
              <a:gd name="connsiteX74" fmla="*/ 717497 w 1624870"/>
              <a:gd name="connsiteY74" fmla="*/ 635514 h 12191999"/>
              <a:gd name="connsiteX75" fmla="*/ 714950 w 1624870"/>
              <a:gd name="connsiteY75" fmla="*/ 638139 h 12191999"/>
              <a:gd name="connsiteX76" fmla="*/ 715675 w 1624870"/>
              <a:gd name="connsiteY76" fmla="*/ 635553 h 12191999"/>
              <a:gd name="connsiteX77" fmla="*/ 746992 w 1624870"/>
              <a:gd name="connsiteY77" fmla="*/ 547323 h 12191999"/>
              <a:gd name="connsiteX78" fmla="*/ 780519 w 1624870"/>
              <a:gd name="connsiteY78" fmla="*/ 263709 h 12191999"/>
              <a:gd name="connsiteX79" fmla="*/ 790757 w 1624870"/>
              <a:gd name="connsiteY79" fmla="*/ 239572 h 12191999"/>
              <a:gd name="connsiteX80" fmla="*/ 791547 w 1624870"/>
              <a:gd name="connsiteY80" fmla="*/ 243135 h 12191999"/>
              <a:gd name="connsiteX81" fmla="*/ 801483 w 1624870"/>
              <a:gd name="connsiteY81" fmla="*/ 233584 h 12191999"/>
              <a:gd name="connsiteX82" fmla="*/ 795293 w 1624870"/>
              <a:gd name="connsiteY82" fmla="*/ 228877 h 12191999"/>
              <a:gd name="connsiteX83" fmla="*/ 790757 w 1624870"/>
              <a:gd name="connsiteY83" fmla="*/ 239572 h 12191999"/>
              <a:gd name="connsiteX84" fmla="*/ 788835 w 1624870"/>
              <a:gd name="connsiteY84" fmla="*/ 230913 h 12191999"/>
              <a:gd name="connsiteX85" fmla="*/ 822438 w 1624870"/>
              <a:gd name="connsiteY85" fmla="*/ 64649 h 12191999"/>
              <a:gd name="connsiteX86" fmla="*/ 828960 w 1624870"/>
              <a:gd name="connsiteY86" fmla="*/ 0 h 12191999"/>
              <a:gd name="connsiteX87" fmla="*/ 1624870 w 1624870"/>
              <a:gd name="connsiteY87" fmla="*/ 0 h 12191999"/>
              <a:gd name="connsiteX88" fmla="*/ 1624869 w 1624870"/>
              <a:gd name="connsiteY88" fmla="*/ 12191999 h 12191999"/>
              <a:gd name="connsiteX89" fmla="*/ 874301 w 1624870"/>
              <a:gd name="connsiteY89" fmla="*/ 12191999 h 12191999"/>
              <a:gd name="connsiteX90" fmla="*/ 873517 w 1624870"/>
              <a:gd name="connsiteY90" fmla="*/ 12187907 h 12191999"/>
              <a:gd name="connsiteX91" fmla="*/ 872120 w 1624870"/>
              <a:gd name="connsiteY91" fmla="*/ 12190258 h 12191999"/>
              <a:gd name="connsiteX92" fmla="*/ 871956 w 1624870"/>
              <a:gd name="connsiteY92" fmla="*/ 12191999 h 12191999"/>
              <a:gd name="connsiteX93" fmla="*/ 824778 w 1624870"/>
              <a:gd name="connsiteY93" fmla="*/ 12191999 h 12191999"/>
              <a:gd name="connsiteX94" fmla="*/ 823721 w 1624870"/>
              <a:gd name="connsiteY94" fmla="*/ 12187570 h 12191999"/>
              <a:gd name="connsiteX95" fmla="*/ 793109 w 1624870"/>
              <a:gd name="connsiteY95" fmla="*/ 12022290 h 12191999"/>
              <a:gd name="connsiteX96" fmla="*/ 721830 w 1624870"/>
              <a:gd name="connsiteY96" fmla="*/ 11805085 h 12191999"/>
              <a:gd name="connsiteX97" fmla="*/ 706312 w 1624870"/>
              <a:gd name="connsiteY97" fmla="*/ 11665682 h 12191999"/>
              <a:gd name="connsiteX98" fmla="*/ 704309 w 1624870"/>
              <a:gd name="connsiteY98" fmla="*/ 11635127 h 12191999"/>
              <a:gd name="connsiteX99" fmla="*/ 705043 w 1624870"/>
              <a:gd name="connsiteY99" fmla="*/ 11636150 h 12191999"/>
              <a:gd name="connsiteX100" fmla="*/ 699149 w 1624870"/>
              <a:gd name="connsiteY100" fmla="*/ 11556402 h 12191999"/>
              <a:gd name="connsiteX101" fmla="*/ 704309 w 1624870"/>
              <a:gd name="connsiteY101" fmla="*/ 11635127 h 12191999"/>
              <a:gd name="connsiteX102" fmla="*/ 693339 w 1624870"/>
              <a:gd name="connsiteY102" fmla="*/ 11619841 h 12191999"/>
              <a:gd name="connsiteX103" fmla="*/ 612809 w 1624870"/>
              <a:gd name="connsiteY103" fmla="*/ 11394811 h 12191999"/>
              <a:gd name="connsiteX104" fmla="*/ 554111 w 1624870"/>
              <a:gd name="connsiteY104" fmla="*/ 11189731 h 12191999"/>
              <a:gd name="connsiteX105" fmla="*/ 533156 w 1624870"/>
              <a:gd name="connsiteY105" fmla="*/ 11008672 h 12191999"/>
              <a:gd name="connsiteX106" fmla="*/ 457670 w 1624870"/>
              <a:gd name="connsiteY106" fmla="*/ 10682923 h 12191999"/>
              <a:gd name="connsiteX107" fmla="*/ 407347 w 1624870"/>
              <a:gd name="connsiteY107" fmla="*/ 10393318 h 12191999"/>
              <a:gd name="connsiteX108" fmla="*/ 415839 w 1624870"/>
              <a:gd name="connsiteY108" fmla="*/ 10402512 h 12191999"/>
              <a:gd name="connsiteX109" fmla="*/ 418553 w 1624870"/>
              <a:gd name="connsiteY109" fmla="*/ 10415435 h 12191999"/>
              <a:gd name="connsiteX110" fmla="*/ 438079 w 1624870"/>
              <a:gd name="connsiteY110" fmla="*/ 10426591 h 12191999"/>
              <a:gd name="connsiteX111" fmla="*/ 415839 w 1624870"/>
              <a:gd name="connsiteY111" fmla="*/ 10402512 h 12191999"/>
              <a:gd name="connsiteX112" fmla="*/ 399609 w 1624870"/>
              <a:gd name="connsiteY112" fmla="*/ 10325241 h 12191999"/>
              <a:gd name="connsiteX113" fmla="*/ 382185 w 1624870"/>
              <a:gd name="connsiteY113" fmla="*/ 10188240 h 12191999"/>
              <a:gd name="connsiteX114" fmla="*/ 319280 w 1624870"/>
              <a:gd name="connsiteY114" fmla="*/ 9886510 h 12191999"/>
              <a:gd name="connsiteX115" fmla="*/ 210259 w 1624870"/>
              <a:gd name="connsiteY115" fmla="*/ 9500485 h 12191999"/>
              <a:gd name="connsiteX116" fmla="*/ 203784 w 1624870"/>
              <a:gd name="connsiteY116" fmla="*/ 9361337 h 12191999"/>
              <a:gd name="connsiteX117" fmla="*/ 204117 w 1624870"/>
              <a:gd name="connsiteY117" fmla="*/ 9367944 h 12191999"/>
              <a:gd name="connsiteX118" fmla="*/ 200638 w 1624870"/>
              <a:gd name="connsiteY118" fmla="*/ 9320218 h 12191999"/>
              <a:gd name="connsiteX119" fmla="*/ 210259 w 1624870"/>
              <a:gd name="connsiteY119" fmla="*/ 9029820 h 12191999"/>
              <a:gd name="connsiteX120" fmla="*/ 227046 w 1624870"/>
              <a:gd name="connsiteY120" fmla="*/ 8981550 h 12191999"/>
              <a:gd name="connsiteX121" fmla="*/ 197717 w 1624870"/>
              <a:gd name="connsiteY121" fmla="*/ 8643680 h 12191999"/>
              <a:gd name="connsiteX122" fmla="*/ 151561 w 1624870"/>
              <a:gd name="connsiteY122" fmla="*/ 8414466 h 12191999"/>
              <a:gd name="connsiteX123" fmla="*/ 130606 w 1624870"/>
              <a:gd name="connsiteY123" fmla="*/ 8112851 h 12191999"/>
              <a:gd name="connsiteX124" fmla="*/ 143187 w 1624870"/>
              <a:gd name="connsiteY124" fmla="*/ 7714587 h 12191999"/>
              <a:gd name="connsiteX125" fmla="*/ 97070 w 1624870"/>
              <a:gd name="connsiteY125" fmla="*/ 7557774 h 12191999"/>
              <a:gd name="connsiteX126" fmla="*/ 76115 w 1624870"/>
              <a:gd name="connsiteY126" fmla="*/ 7135491 h 12191999"/>
              <a:gd name="connsiteX127" fmla="*/ 50953 w 1624870"/>
              <a:gd name="connsiteY127" fmla="*/ 6942423 h 12191999"/>
              <a:gd name="connsiteX128" fmla="*/ 42539 w 1624870"/>
              <a:gd name="connsiteY128" fmla="*/ 6592425 h 12191999"/>
              <a:gd name="connsiteX129" fmla="*/ 1278 w 1624870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624870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9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6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69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6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4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2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4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7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7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2" y="5379819"/>
                  <a:pt x="54609" y="5318762"/>
                  <a:pt x="61691" y="5220359"/>
                </a:cubicBezTo>
                <a:lnTo>
                  <a:pt x="70423" y="5152562"/>
                </a:lnTo>
                <a:lnTo>
                  <a:pt x="70851" y="5180744"/>
                </a:lnTo>
                <a:cubicBezTo>
                  <a:pt x="72949" y="5229012"/>
                  <a:pt x="78198" y="5186778"/>
                  <a:pt x="76115" y="5108373"/>
                </a:cubicBezTo>
                <a:lnTo>
                  <a:pt x="70423" y="5152562"/>
                </a:lnTo>
                <a:lnTo>
                  <a:pt x="70031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8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6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6"/>
                </a:lnTo>
                <a:lnTo>
                  <a:pt x="225790" y="2805786"/>
                </a:lnTo>
                <a:cubicBezTo>
                  <a:pt x="224417" y="2730554"/>
                  <a:pt x="216559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50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50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3" y="1105812"/>
                </a:cubicBezTo>
                <a:lnTo>
                  <a:pt x="561591" y="1103419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0" y="0"/>
                </a:lnTo>
                <a:lnTo>
                  <a:pt x="1624870" y="0"/>
                </a:lnTo>
                <a:lnTo>
                  <a:pt x="1624869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3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4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15D26CF-3DD0-F47E-E44D-EAC0B3583393}"/>
              </a:ext>
            </a:extLst>
          </p:cNvPr>
          <p:cNvSpPr/>
          <p:nvPr/>
        </p:nvSpPr>
        <p:spPr>
          <a:xfrm>
            <a:off x="1041400" y="1154228"/>
            <a:ext cx="10109200" cy="3199552"/>
          </a:xfrm>
          <a:custGeom>
            <a:avLst/>
            <a:gdLst>
              <a:gd name="connsiteX0" fmla="*/ 4772772 w 9545544"/>
              <a:gd name="connsiteY0" fmla="*/ 0 h 3021157"/>
              <a:gd name="connsiteX1" fmla="*/ 9355647 w 9545544"/>
              <a:gd name="connsiteY1" fmla="*/ 807197 h 3021157"/>
              <a:gd name="connsiteX2" fmla="*/ 9545544 w 9545544"/>
              <a:gd name="connsiteY2" fmla="*/ 894436 h 3021157"/>
              <a:gd name="connsiteX3" fmla="*/ 8891024 w 9545544"/>
              <a:gd name="connsiteY3" fmla="*/ 3021157 h 3021157"/>
              <a:gd name="connsiteX4" fmla="*/ 8810425 w 9545544"/>
              <a:gd name="connsiteY4" fmla="*/ 2991744 h 3021157"/>
              <a:gd name="connsiteX5" fmla="*/ 4772772 w 9545544"/>
              <a:gd name="connsiteY5" fmla="*/ 2395771 h 3021157"/>
              <a:gd name="connsiteX6" fmla="*/ 735119 w 9545544"/>
              <a:gd name="connsiteY6" fmla="*/ 2991744 h 3021157"/>
              <a:gd name="connsiteX7" fmla="*/ 654520 w 9545544"/>
              <a:gd name="connsiteY7" fmla="*/ 3021157 h 3021157"/>
              <a:gd name="connsiteX8" fmla="*/ 0 w 9545544"/>
              <a:gd name="connsiteY8" fmla="*/ 894436 h 3021157"/>
              <a:gd name="connsiteX9" fmla="*/ 189897 w 9545544"/>
              <a:gd name="connsiteY9" fmla="*/ 807197 h 3021157"/>
              <a:gd name="connsiteX10" fmla="*/ 4772772 w 9545544"/>
              <a:gd name="connsiteY10" fmla="*/ 0 h 3021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45544" h="3021157">
                <a:moveTo>
                  <a:pt x="4772772" y="0"/>
                </a:moveTo>
                <a:cubicBezTo>
                  <a:pt x="6589292" y="0"/>
                  <a:pt x="8223095" y="311318"/>
                  <a:pt x="9355647" y="807197"/>
                </a:cubicBezTo>
                <a:lnTo>
                  <a:pt x="9545544" y="894436"/>
                </a:lnTo>
                <a:lnTo>
                  <a:pt x="8891024" y="3021157"/>
                </a:lnTo>
                <a:lnTo>
                  <a:pt x="8810425" y="2991744"/>
                </a:lnTo>
                <a:cubicBezTo>
                  <a:pt x="7726400" y="2620310"/>
                  <a:pt x="6315477" y="2395771"/>
                  <a:pt x="4772772" y="2395771"/>
                </a:cubicBezTo>
                <a:cubicBezTo>
                  <a:pt x="3230067" y="2395771"/>
                  <a:pt x="1819144" y="2620310"/>
                  <a:pt x="735119" y="2991744"/>
                </a:cubicBezTo>
                <a:lnTo>
                  <a:pt x="654520" y="3021157"/>
                </a:lnTo>
                <a:lnTo>
                  <a:pt x="0" y="894436"/>
                </a:lnTo>
                <a:lnTo>
                  <a:pt x="189897" y="807197"/>
                </a:lnTo>
                <a:cubicBezTo>
                  <a:pt x="1322449" y="311318"/>
                  <a:pt x="2956252" y="0"/>
                  <a:pt x="4772772" y="0"/>
                </a:cubicBezTo>
                <a:close/>
              </a:path>
            </a:pathLst>
          </a:custGeom>
          <a:noFill/>
          <a:ln>
            <a:solidFill>
              <a:srgbClr val="7EAFB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11BD330A-DC3F-0E30-D57D-F072FD23FE06}"/>
              </a:ext>
            </a:extLst>
          </p:cNvPr>
          <p:cNvSpPr/>
          <p:nvPr/>
        </p:nvSpPr>
        <p:spPr>
          <a:xfrm>
            <a:off x="1323228" y="893449"/>
            <a:ext cx="9545544" cy="3021157"/>
          </a:xfrm>
          <a:custGeom>
            <a:avLst/>
            <a:gdLst>
              <a:gd name="connsiteX0" fmla="*/ 4772772 w 9545544"/>
              <a:gd name="connsiteY0" fmla="*/ 0 h 3021157"/>
              <a:gd name="connsiteX1" fmla="*/ 9355647 w 9545544"/>
              <a:gd name="connsiteY1" fmla="*/ 807197 h 3021157"/>
              <a:gd name="connsiteX2" fmla="*/ 9545544 w 9545544"/>
              <a:gd name="connsiteY2" fmla="*/ 894436 h 3021157"/>
              <a:gd name="connsiteX3" fmla="*/ 8891024 w 9545544"/>
              <a:gd name="connsiteY3" fmla="*/ 3021157 h 3021157"/>
              <a:gd name="connsiteX4" fmla="*/ 8810425 w 9545544"/>
              <a:gd name="connsiteY4" fmla="*/ 2991744 h 3021157"/>
              <a:gd name="connsiteX5" fmla="*/ 4772772 w 9545544"/>
              <a:gd name="connsiteY5" fmla="*/ 2395771 h 3021157"/>
              <a:gd name="connsiteX6" fmla="*/ 735119 w 9545544"/>
              <a:gd name="connsiteY6" fmla="*/ 2991744 h 3021157"/>
              <a:gd name="connsiteX7" fmla="*/ 654520 w 9545544"/>
              <a:gd name="connsiteY7" fmla="*/ 3021157 h 3021157"/>
              <a:gd name="connsiteX8" fmla="*/ 0 w 9545544"/>
              <a:gd name="connsiteY8" fmla="*/ 894436 h 3021157"/>
              <a:gd name="connsiteX9" fmla="*/ 189897 w 9545544"/>
              <a:gd name="connsiteY9" fmla="*/ 807197 h 3021157"/>
              <a:gd name="connsiteX10" fmla="*/ 4772772 w 9545544"/>
              <a:gd name="connsiteY10" fmla="*/ 0 h 3021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45544" h="3021157">
                <a:moveTo>
                  <a:pt x="4772772" y="0"/>
                </a:moveTo>
                <a:cubicBezTo>
                  <a:pt x="6589292" y="0"/>
                  <a:pt x="8223095" y="311318"/>
                  <a:pt x="9355647" y="807197"/>
                </a:cubicBezTo>
                <a:lnTo>
                  <a:pt x="9545544" y="894436"/>
                </a:lnTo>
                <a:lnTo>
                  <a:pt x="8891024" y="3021157"/>
                </a:lnTo>
                <a:lnTo>
                  <a:pt x="8810425" y="2991744"/>
                </a:lnTo>
                <a:cubicBezTo>
                  <a:pt x="7726400" y="2620310"/>
                  <a:pt x="6315477" y="2395771"/>
                  <a:pt x="4772772" y="2395771"/>
                </a:cubicBezTo>
                <a:cubicBezTo>
                  <a:pt x="3230067" y="2395771"/>
                  <a:pt x="1819144" y="2620310"/>
                  <a:pt x="735119" y="2991744"/>
                </a:cubicBezTo>
                <a:lnTo>
                  <a:pt x="654520" y="3021157"/>
                </a:lnTo>
                <a:lnTo>
                  <a:pt x="0" y="894436"/>
                </a:lnTo>
                <a:lnTo>
                  <a:pt x="189897" y="807197"/>
                </a:lnTo>
                <a:cubicBezTo>
                  <a:pt x="1322449" y="311318"/>
                  <a:pt x="2956252" y="0"/>
                  <a:pt x="4772772" y="0"/>
                </a:cubicBezTo>
                <a:close/>
              </a:path>
            </a:pathLst>
          </a:custGeom>
          <a:solidFill>
            <a:srgbClr val="7EAFB1"/>
          </a:solidFill>
          <a:ln>
            <a:solidFill>
              <a:srgbClr val="7EAFB1"/>
            </a:solidFill>
          </a:ln>
          <a:effectLst>
            <a:outerShdw blurRad="50800" dist="63500" dir="5400000" algn="t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921E5B-6A30-25C5-C339-3B56936DE6F6}"/>
              </a:ext>
            </a:extLst>
          </p:cNvPr>
          <p:cNvSpPr txBox="1"/>
          <p:nvPr/>
        </p:nvSpPr>
        <p:spPr>
          <a:xfrm>
            <a:off x="4487229" y="1459011"/>
            <a:ext cx="32175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THANKS</a:t>
            </a:r>
            <a:endParaRPr lang="zh-CN" altLang="en-US" sz="6600" dirty="0">
              <a:solidFill>
                <a:schemeClr val="bg1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15AD7F-8A7C-F7E5-68DB-B4AF2540B90B}"/>
              </a:ext>
            </a:extLst>
          </p:cNvPr>
          <p:cNvSpPr txBox="1"/>
          <p:nvPr/>
        </p:nvSpPr>
        <p:spPr>
          <a:xfrm>
            <a:off x="3568700" y="2541810"/>
            <a:ext cx="5054600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81888A8-7AB2-AE81-257A-7146F74218A5}"/>
              </a:ext>
            </a:extLst>
          </p:cNvPr>
          <p:cNvGrpSpPr/>
          <p:nvPr/>
        </p:nvGrpSpPr>
        <p:grpSpPr>
          <a:xfrm>
            <a:off x="3891456" y="4038146"/>
            <a:ext cx="4409087" cy="352553"/>
            <a:chOff x="4289813" y="5854702"/>
            <a:chExt cx="2380164" cy="35255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8A8F810-312D-E7A8-6E89-B4BF75741670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5B4273A-6858-B2C1-603C-AE6976F12CC6}"/>
                </a:ext>
              </a:extLst>
            </p:cNvPr>
            <p:cNvSpPr txBox="1"/>
            <p:nvPr/>
          </p:nvSpPr>
          <p:spPr>
            <a:xfrm>
              <a:off x="5576268" y="5854702"/>
              <a:ext cx="10937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2023.05.17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067" name="任意多边形: 形状 1066">
            <a:extLst>
              <a:ext uri="{FF2B5EF4-FFF2-40B4-BE49-F238E27FC236}">
                <a16:creationId xmlns:a16="http://schemas.microsoft.com/office/drawing/2014/main" id="{DD384918-8D26-4FB5-36C6-8E8FA5D24C24}"/>
              </a:ext>
            </a:extLst>
          </p:cNvPr>
          <p:cNvSpPr/>
          <p:nvPr/>
        </p:nvSpPr>
        <p:spPr>
          <a:xfrm rot="5400000">
            <a:off x="5621345" y="287348"/>
            <a:ext cx="949308" cy="12191999"/>
          </a:xfrm>
          <a:custGeom>
            <a:avLst/>
            <a:gdLst>
              <a:gd name="connsiteX0" fmla="*/ 559708 w 949308"/>
              <a:gd name="connsiteY0" fmla="*/ 1095443 h 12191999"/>
              <a:gd name="connsiteX1" fmla="*/ 560397 w 949308"/>
              <a:gd name="connsiteY1" fmla="*/ 1093277 h 12191999"/>
              <a:gd name="connsiteX2" fmla="*/ 561591 w 949308"/>
              <a:gd name="connsiteY2" fmla="*/ 1103418 h 12191999"/>
              <a:gd name="connsiteX3" fmla="*/ 217663 w 949308"/>
              <a:gd name="connsiteY3" fmla="*/ 2779302 h 12191999"/>
              <a:gd name="connsiteX4" fmla="*/ 225511 w 949308"/>
              <a:gd name="connsiteY4" fmla="*/ 2818974 h 12191999"/>
              <a:gd name="connsiteX5" fmla="*/ 225726 w 949308"/>
              <a:gd name="connsiteY5" fmla="*/ 2820665 h 12191999"/>
              <a:gd name="connsiteX6" fmla="*/ 225666 w 949308"/>
              <a:gd name="connsiteY6" fmla="*/ 2834516 h 12191999"/>
              <a:gd name="connsiteX7" fmla="*/ 222840 w 949308"/>
              <a:gd name="connsiteY7" fmla="*/ 2839914 h 12191999"/>
              <a:gd name="connsiteX8" fmla="*/ 217663 w 949308"/>
              <a:gd name="connsiteY8" fmla="*/ 2779302 h 12191999"/>
              <a:gd name="connsiteX9" fmla="*/ 210259 w 949308"/>
              <a:gd name="connsiteY9" fmla="*/ 3238066 h 12191999"/>
              <a:gd name="connsiteX10" fmla="*/ 243160 w 949308"/>
              <a:gd name="connsiteY10" fmla="*/ 3176386 h 12191999"/>
              <a:gd name="connsiteX11" fmla="*/ 245401 w 949308"/>
              <a:gd name="connsiteY11" fmla="*/ 3173327 h 12191999"/>
              <a:gd name="connsiteX12" fmla="*/ 243171 w 949308"/>
              <a:gd name="connsiteY12" fmla="*/ 3195458 h 12191999"/>
              <a:gd name="connsiteX13" fmla="*/ 210259 w 949308"/>
              <a:gd name="connsiteY13" fmla="*/ 3238066 h 12191999"/>
              <a:gd name="connsiteX14" fmla="*/ 204117 w 949308"/>
              <a:gd name="connsiteY14" fmla="*/ 9367945 h 12191999"/>
              <a:gd name="connsiteX15" fmla="*/ 210259 w 949308"/>
              <a:gd name="connsiteY15" fmla="*/ 9452215 h 12191999"/>
              <a:gd name="connsiteX16" fmla="*/ 205623 w 949308"/>
              <a:gd name="connsiteY16" fmla="*/ 9397867 h 12191999"/>
              <a:gd name="connsiteX17" fmla="*/ 1278 w 949308"/>
              <a:gd name="connsiteY17" fmla="*/ 6363399 h 12191999"/>
              <a:gd name="connsiteX18" fmla="*/ 21584 w 949308"/>
              <a:gd name="connsiteY18" fmla="*/ 6339078 h 12191999"/>
              <a:gd name="connsiteX19" fmla="*/ 45179 w 949308"/>
              <a:gd name="connsiteY19" fmla="*/ 6201653 h 12191999"/>
              <a:gd name="connsiteX20" fmla="*/ 51388 w 949308"/>
              <a:gd name="connsiteY20" fmla="*/ 6168446 h 12191999"/>
              <a:gd name="connsiteX21" fmla="*/ 53433 w 949308"/>
              <a:gd name="connsiteY21" fmla="*/ 6161494 h 12191999"/>
              <a:gd name="connsiteX22" fmla="*/ 71908 w 949308"/>
              <a:gd name="connsiteY22" fmla="*/ 6061597 h 12191999"/>
              <a:gd name="connsiteX23" fmla="*/ 59327 w 949308"/>
              <a:gd name="connsiteY23" fmla="*/ 6121875 h 12191999"/>
              <a:gd name="connsiteX24" fmla="*/ 51961 w 949308"/>
              <a:gd name="connsiteY24" fmla="*/ 6165383 h 12191999"/>
              <a:gd name="connsiteX25" fmla="*/ 51388 w 949308"/>
              <a:gd name="connsiteY25" fmla="*/ 6168446 h 12191999"/>
              <a:gd name="connsiteX26" fmla="*/ 48763 w 949308"/>
              <a:gd name="connsiteY26" fmla="*/ 6177371 h 12191999"/>
              <a:gd name="connsiteX27" fmla="*/ 59327 w 949308"/>
              <a:gd name="connsiteY27" fmla="*/ 5723724 h 12191999"/>
              <a:gd name="connsiteX28" fmla="*/ 97070 w 949308"/>
              <a:gd name="connsiteY28" fmla="*/ 5434121 h 12191999"/>
              <a:gd name="connsiteX29" fmla="*/ 61691 w 949308"/>
              <a:gd name="connsiteY29" fmla="*/ 5220359 h 12191999"/>
              <a:gd name="connsiteX30" fmla="*/ 70424 w 949308"/>
              <a:gd name="connsiteY30" fmla="*/ 5152560 h 12191999"/>
              <a:gd name="connsiteX31" fmla="*/ 70851 w 949308"/>
              <a:gd name="connsiteY31" fmla="*/ 5180744 h 12191999"/>
              <a:gd name="connsiteX32" fmla="*/ 76115 w 949308"/>
              <a:gd name="connsiteY32" fmla="*/ 5108373 h 12191999"/>
              <a:gd name="connsiteX33" fmla="*/ 70424 w 949308"/>
              <a:gd name="connsiteY33" fmla="*/ 5152560 h 12191999"/>
              <a:gd name="connsiteX34" fmla="*/ 70032 w 949308"/>
              <a:gd name="connsiteY34" fmla="*/ 5126726 h 12191999"/>
              <a:gd name="connsiteX35" fmla="*/ 84489 w 949308"/>
              <a:gd name="connsiteY35" fmla="*/ 4710109 h 12191999"/>
              <a:gd name="connsiteX36" fmla="*/ 67701 w 949308"/>
              <a:gd name="connsiteY36" fmla="*/ 4372236 h 12191999"/>
              <a:gd name="connsiteX37" fmla="*/ 122232 w 949308"/>
              <a:gd name="connsiteY37" fmla="*/ 4131013 h 12191999"/>
              <a:gd name="connsiteX38" fmla="*/ 140493 w 949308"/>
              <a:gd name="connsiteY38" fmla="*/ 3891725 h 12191999"/>
              <a:gd name="connsiteX39" fmla="*/ 140685 w 949308"/>
              <a:gd name="connsiteY39" fmla="*/ 3900272 h 12191999"/>
              <a:gd name="connsiteX40" fmla="*/ 140558 w 949308"/>
              <a:gd name="connsiteY40" fmla="*/ 3901714 h 12191999"/>
              <a:gd name="connsiteX41" fmla="*/ 138980 w 949308"/>
              <a:gd name="connsiteY41" fmla="*/ 4010345 h 12191999"/>
              <a:gd name="connsiteX42" fmla="*/ 141529 w 949308"/>
              <a:gd name="connsiteY42" fmla="*/ 3937809 h 12191999"/>
              <a:gd name="connsiteX43" fmla="*/ 140685 w 949308"/>
              <a:gd name="connsiteY43" fmla="*/ 3900272 h 12191999"/>
              <a:gd name="connsiteX44" fmla="*/ 143775 w 949308"/>
              <a:gd name="connsiteY44" fmla="*/ 3865361 h 12191999"/>
              <a:gd name="connsiteX45" fmla="*/ 176723 w 949308"/>
              <a:gd name="connsiteY45" fmla="*/ 3612081 h 12191999"/>
              <a:gd name="connsiteX46" fmla="*/ 239627 w 949308"/>
              <a:gd name="connsiteY46" fmla="*/ 3310466 h 12191999"/>
              <a:gd name="connsiteX47" fmla="*/ 253467 w 949308"/>
              <a:gd name="connsiteY47" fmla="*/ 3162314 h 12191999"/>
              <a:gd name="connsiteX48" fmla="*/ 245401 w 949308"/>
              <a:gd name="connsiteY48" fmla="*/ 3173327 h 12191999"/>
              <a:gd name="connsiteX49" fmla="*/ 247028 w 949308"/>
              <a:gd name="connsiteY49" fmla="*/ 3157180 h 12191999"/>
              <a:gd name="connsiteX50" fmla="*/ 230300 w 949308"/>
              <a:gd name="connsiteY50" fmla="*/ 2856629 h 12191999"/>
              <a:gd name="connsiteX51" fmla="*/ 225726 w 949308"/>
              <a:gd name="connsiteY51" fmla="*/ 2820665 h 12191999"/>
              <a:gd name="connsiteX52" fmla="*/ 225790 w 949308"/>
              <a:gd name="connsiteY52" fmla="*/ 2805786 h 12191999"/>
              <a:gd name="connsiteX53" fmla="*/ 260582 w 949308"/>
              <a:gd name="connsiteY53" fmla="*/ 2610587 h 12191999"/>
              <a:gd name="connsiteX54" fmla="*/ 317678 w 949308"/>
              <a:gd name="connsiteY54" fmla="*/ 2388133 h 12191999"/>
              <a:gd name="connsiteX55" fmla="*/ 319892 w 949308"/>
              <a:gd name="connsiteY55" fmla="*/ 2373649 h 12191999"/>
              <a:gd name="connsiteX56" fmla="*/ 319280 w 949308"/>
              <a:gd name="connsiteY56" fmla="*/ 2381373 h 12191999"/>
              <a:gd name="connsiteX57" fmla="*/ 323096 w 949308"/>
              <a:gd name="connsiteY57" fmla="*/ 2352690 h 12191999"/>
              <a:gd name="connsiteX58" fmla="*/ 319892 w 949308"/>
              <a:gd name="connsiteY58" fmla="*/ 2373649 h 12191999"/>
              <a:gd name="connsiteX59" fmla="*/ 324997 w 949308"/>
              <a:gd name="connsiteY59" fmla="*/ 2309182 h 12191999"/>
              <a:gd name="connsiteX60" fmla="*/ 336068 w 949308"/>
              <a:gd name="connsiteY60" fmla="*/ 2164171 h 12191999"/>
              <a:gd name="connsiteX61" fmla="*/ 361230 w 949308"/>
              <a:gd name="connsiteY61" fmla="*/ 1910823 h 12191999"/>
              <a:gd name="connsiteX62" fmla="*/ 386392 w 949308"/>
              <a:gd name="connsiteY62" fmla="*/ 1766019 h 12191999"/>
              <a:gd name="connsiteX63" fmla="*/ 457670 w 949308"/>
              <a:gd name="connsiteY63" fmla="*/ 1597084 h 12191999"/>
              <a:gd name="connsiteX64" fmla="*/ 541530 w 949308"/>
              <a:gd name="connsiteY64" fmla="*/ 1271220 h 12191999"/>
              <a:gd name="connsiteX65" fmla="*/ 561872 w 949308"/>
              <a:gd name="connsiteY65" fmla="*/ 1105812 h 12191999"/>
              <a:gd name="connsiteX66" fmla="*/ 561591 w 949308"/>
              <a:gd name="connsiteY66" fmla="*/ 1103418 h 12191999"/>
              <a:gd name="connsiteX67" fmla="*/ 562755 w 949308"/>
              <a:gd name="connsiteY67" fmla="*/ 1108350 h 12191999"/>
              <a:gd name="connsiteX68" fmla="*/ 591854 w 949308"/>
              <a:gd name="connsiteY68" fmla="*/ 1150552 h 12191999"/>
              <a:gd name="connsiteX69" fmla="*/ 621183 w 949308"/>
              <a:gd name="connsiteY69" fmla="*/ 873071 h 12191999"/>
              <a:gd name="connsiteX70" fmla="*/ 705043 w 949308"/>
              <a:gd name="connsiteY70" fmla="*/ 655869 h 12191999"/>
              <a:gd name="connsiteX71" fmla="*/ 714758 w 949308"/>
              <a:gd name="connsiteY71" fmla="*/ 638336 h 12191999"/>
              <a:gd name="connsiteX72" fmla="*/ 714950 w 949308"/>
              <a:gd name="connsiteY72" fmla="*/ 638139 h 12191999"/>
              <a:gd name="connsiteX73" fmla="*/ 712347 w 949308"/>
              <a:gd name="connsiteY73" fmla="*/ 647423 h 12191999"/>
              <a:gd name="connsiteX74" fmla="*/ 717497 w 949308"/>
              <a:gd name="connsiteY74" fmla="*/ 635514 h 12191999"/>
              <a:gd name="connsiteX75" fmla="*/ 714950 w 949308"/>
              <a:gd name="connsiteY75" fmla="*/ 638139 h 12191999"/>
              <a:gd name="connsiteX76" fmla="*/ 715675 w 949308"/>
              <a:gd name="connsiteY76" fmla="*/ 635553 h 12191999"/>
              <a:gd name="connsiteX77" fmla="*/ 746992 w 949308"/>
              <a:gd name="connsiteY77" fmla="*/ 547323 h 12191999"/>
              <a:gd name="connsiteX78" fmla="*/ 780519 w 949308"/>
              <a:gd name="connsiteY78" fmla="*/ 263709 h 12191999"/>
              <a:gd name="connsiteX79" fmla="*/ 790757 w 949308"/>
              <a:gd name="connsiteY79" fmla="*/ 239572 h 12191999"/>
              <a:gd name="connsiteX80" fmla="*/ 791547 w 949308"/>
              <a:gd name="connsiteY80" fmla="*/ 243135 h 12191999"/>
              <a:gd name="connsiteX81" fmla="*/ 801483 w 949308"/>
              <a:gd name="connsiteY81" fmla="*/ 233584 h 12191999"/>
              <a:gd name="connsiteX82" fmla="*/ 795293 w 949308"/>
              <a:gd name="connsiteY82" fmla="*/ 228877 h 12191999"/>
              <a:gd name="connsiteX83" fmla="*/ 790757 w 949308"/>
              <a:gd name="connsiteY83" fmla="*/ 239572 h 12191999"/>
              <a:gd name="connsiteX84" fmla="*/ 788835 w 949308"/>
              <a:gd name="connsiteY84" fmla="*/ 230913 h 12191999"/>
              <a:gd name="connsiteX85" fmla="*/ 822438 w 949308"/>
              <a:gd name="connsiteY85" fmla="*/ 64649 h 12191999"/>
              <a:gd name="connsiteX86" fmla="*/ 828961 w 949308"/>
              <a:gd name="connsiteY86" fmla="*/ 0 h 12191999"/>
              <a:gd name="connsiteX87" fmla="*/ 949308 w 949308"/>
              <a:gd name="connsiteY87" fmla="*/ 0 h 12191999"/>
              <a:gd name="connsiteX88" fmla="*/ 949307 w 949308"/>
              <a:gd name="connsiteY88" fmla="*/ 12191999 h 12191999"/>
              <a:gd name="connsiteX89" fmla="*/ 874301 w 949308"/>
              <a:gd name="connsiteY89" fmla="*/ 12191999 h 12191999"/>
              <a:gd name="connsiteX90" fmla="*/ 873517 w 949308"/>
              <a:gd name="connsiteY90" fmla="*/ 12187907 h 12191999"/>
              <a:gd name="connsiteX91" fmla="*/ 872120 w 949308"/>
              <a:gd name="connsiteY91" fmla="*/ 12190258 h 12191999"/>
              <a:gd name="connsiteX92" fmla="*/ 871956 w 949308"/>
              <a:gd name="connsiteY92" fmla="*/ 12191999 h 12191999"/>
              <a:gd name="connsiteX93" fmla="*/ 824778 w 949308"/>
              <a:gd name="connsiteY93" fmla="*/ 12191999 h 12191999"/>
              <a:gd name="connsiteX94" fmla="*/ 823721 w 949308"/>
              <a:gd name="connsiteY94" fmla="*/ 12187570 h 12191999"/>
              <a:gd name="connsiteX95" fmla="*/ 793109 w 949308"/>
              <a:gd name="connsiteY95" fmla="*/ 12022290 h 12191999"/>
              <a:gd name="connsiteX96" fmla="*/ 721830 w 949308"/>
              <a:gd name="connsiteY96" fmla="*/ 11805085 h 12191999"/>
              <a:gd name="connsiteX97" fmla="*/ 706312 w 949308"/>
              <a:gd name="connsiteY97" fmla="*/ 11665682 h 12191999"/>
              <a:gd name="connsiteX98" fmla="*/ 704309 w 949308"/>
              <a:gd name="connsiteY98" fmla="*/ 11635127 h 12191999"/>
              <a:gd name="connsiteX99" fmla="*/ 705043 w 949308"/>
              <a:gd name="connsiteY99" fmla="*/ 11636150 h 12191999"/>
              <a:gd name="connsiteX100" fmla="*/ 699149 w 949308"/>
              <a:gd name="connsiteY100" fmla="*/ 11556402 h 12191999"/>
              <a:gd name="connsiteX101" fmla="*/ 704309 w 949308"/>
              <a:gd name="connsiteY101" fmla="*/ 11635127 h 12191999"/>
              <a:gd name="connsiteX102" fmla="*/ 693339 w 949308"/>
              <a:gd name="connsiteY102" fmla="*/ 11619841 h 12191999"/>
              <a:gd name="connsiteX103" fmla="*/ 612809 w 949308"/>
              <a:gd name="connsiteY103" fmla="*/ 11394811 h 12191999"/>
              <a:gd name="connsiteX104" fmla="*/ 554111 w 949308"/>
              <a:gd name="connsiteY104" fmla="*/ 11189731 h 12191999"/>
              <a:gd name="connsiteX105" fmla="*/ 533156 w 949308"/>
              <a:gd name="connsiteY105" fmla="*/ 11008672 h 12191999"/>
              <a:gd name="connsiteX106" fmla="*/ 457670 w 949308"/>
              <a:gd name="connsiteY106" fmla="*/ 10682923 h 12191999"/>
              <a:gd name="connsiteX107" fmla="*/ 407347 w 949308"/>
              <a:gd name="connsiteY107" fmla="*/ 10393318 h 12191999"/>
              <a:gd name="connsiteX108" fmla="*/ 415839 w 949308"/>
              <a:gd name="connsiteY108" fmla="*/ 10402512 h 12191999"/>
              <a:gd name="connsiteX109" fmla="*/ 418553 w 949308"/>
              <a:gd name="connsiteY109" fmla="*/ 10415435 h 12191999"/>
              <a:gd name="connsiteX110" fmla="*/ 438079 w 949308"/>
              <a:gd name="connsiteY110" fmla="*/ 10426591 h 12191999"/>
              <a:gd name="connsiteX111" fmla="*/ 415839 w 949308"/>
              <a:gd name="connsiteY111" fmla="*/ 10402512 h 12191999"/>
              <a:gd name="connsiteX112" fmla="*/ 399609 w 949308"/>
              <a:gd name="connsiteY112" fmla="*/ 10325241 h 12191999"/>
              <a:gd name="connsiteX113" fmla="*/ 382185 w 949308"/>
              <a:gd name="connsiteY113" fmla="*/ 10188240 h 12191999"/>
              <a:gd name="connsiteX114" fmla="*/ 319280 w 949308"/>
              <a:gd name="connsiteY114" fmla="*/ 9886510 h 12191999"/>
              <a:gd name="connsiteX115" fmla="*/ 210259 w 949308"/>
              <a:gd name="connsiteY115" fmla="*/ 9500485 h 12191999"/>
              <a:gd name="connsiteX116" fmla="*/ 203784 w 949308"/>
              <a:gd name="connsiteY116" fmla="*/ 9361337 h 12191999"/>
              <a:gd name="connsiteX117" fmla="*/ 204117 w 949308"/>
              <a:gd name="connsiteY117" fmla="*/ 9367945 h 12191999"/>
              <a:gd name="connsiteX118" fmla="*/ 200638 w 949308"/>
              <a:gd name="connsiteY118" fmla="*/ 9320218 h 12191999"/>
              <a:gd name="connsiteX119" fmla="*/ 210259 w 949308"/>
              <a:gd name="connsiteY119" fmla="*/ 9029820 h 12191999"/>
              <a:gd name="connsiteX120" fmla="*/ 227046 w 949308"/>
              <a:gd name="connsiteY120" fmla="*/ 8981550 h 12191999"/>
              <a:gd name="connsiteX121" fmla="*/ 197717 w 949308"/>
              <a:gd name="connsiteY121" fmla="*/ 8643680 h 12191999"/>
              <a:gd name="connsiteX122" fmla="*/ 151561 w 949308"/>
              <a:gd name="connsiteY122" fmla="*/ 8414466 h 12191999"/>
              <a:gd name="connsiteX123" fmla="*/ 130606 w 949308"/>
              <a:gd name="connsiteY123" fmla="*/ 8112851 h 12191999"/>
              <a:gd name="connsiteX124" fmla="*/ 143187 w 949308"/>
              <a:gd name="connsiteY124" fmla="*/ 7714587 h 12191999"/>
              <a:gd name="connsiteX125" fmla="*/ 97070 w 949308"/>
              <a:gd name="connsiteY125" fmla="*/ 7557774 h 12191999"/>
              <a:gd name="connsiteX126" fmla="*/ 76115 w 949308"/>
              <a:gd name="connsiteY126" fmla="*/ 7135491 h 12191999"/>
              <a:gd name="connsiteX127" fmla="*/ 50953 w 949308"/>
              <a:gd name="connsiteY127" fmla="*/ 6942423 h 12191999"/>
              <a:gd name="connsiteX128" fmla="*/ 42539 w 949308"/>
              <a:gd name="connsiteY128" fmla="*/ 6592425 h 12191999"/>
              <a:gd name="connsiteX129" fmla="*/ 1278 w 949308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49308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8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5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70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7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5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3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5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6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6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3" y="5379819"/>
                  <a:pt x="54609" y="5318762"/>
                  <a:pt x="61691" y="5220359"/>
                </a:cubicBezTo>
                <a:lnTo>
                  <a:pt x="70424" y="5152560"/>
                </a:lnTo>
                <a:lnTo>
                  <a:pt x="70851" y="5180744"/>
                </a:lnTo>
                <a:cubicBezTo>
                  <a:pt x="72950" y="5229012"/>
                  <a:pt x="78198" y="5186778"/>
                  <a:pt x="76115" y="5108373"/>
                </a:cubicBezTo>
                <a:lnTo>
                  <a:pt x="70424" y="5152560"/>
                </a:lnTo>
                <a:lnTo>
                  <a:pt x="70032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9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7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5"/>
                </a:lnTo>
                <a:lnTo>
                  <a:pt x="225790" y="2805786"/>
                </a:lnTo>
                <a:cubicBezTo>
                  <a:pt x="224417" y="2730554"/>
                  <a:pt x="216560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49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49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2" y="1105812"/>
                </a:cubicBezTo>
                <a:lnTo>
                  <a:pt x="561591" y="1103418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1" y="0"/>
                </a:lnTo>
                <a:lnTo>
                  <a:pt x="949308" y="0"/>
                </a:lnTo>
                <a:lnTo>
                  <a:pt x="949307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4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5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65" name="任意多边形: 形状 1064">
            <a:extLst>
              <a:ext uri="{FF2B5EF4-FFF2-40B4-BE49-F238E27FC236}">
                <a16:creationId xmlns:a16="http://schemas.microsoft.com/office/drawing/2014/main" id="{F4388DA0-85EA-B091-4ED5-8B93AE2119A6}"/>
              </a:ext>
            </a:extLst>
          </p:cNvPr>
          <p:cNvSpPr/>
          <p:nvPr/>
        </p:nvSpPr>
        <p:spPr>
          <a:xfrm rot="5400000" flipV="1">
            <a:off x="5452456" y="118457"/>
            <a:ext cx="1287088" cy="12192000"/>
          </a:xfrm>
          <a:custGeom>
            <a:avLst/>
            <a:gdLst>
              <a:gd name="connsiteX0" fmla="*/ 559708 w 1287088"/>
              <a:gd name="connsiteY0" fmla="*/ 1095442 h 12192000"/>
              <a:gd name="connsiteX1" fmla="*/ 561591 w 1287088"/>
              <a:gd name="connsiteY1" fmla="*/ 1103418 h 12192000"/>
              <a:gd name="connsiteX2" fmla="*/ 560397 w 1287088"/>
              <a:gd name="connsiteY2" fmla="*/ 1093276 h 12192000"/>
              <a:gd name="connsiteX3" fmla="*/ 559708 w 1287088"/>
              <a:gd name="connsiteY3" fmla="*/ 1095442 h 12192000"/>
              <a:gd name="connsiteX4" fmla="*/ 217663 w 1287088"/>
              <a:gd name="connsiteY4" fmla="*/ 2779300 h 12192000"/>
              <a:gd name="connsiteX5" fmla="*/ 222840 w 1287088"/>
              <a:gd name="connsiteY5" fmla="*/ 2839912 h 12192000"/>
              <a:gd name="connsiteX6" fmla="*/ 225666 w 1287088"/>
              <a:gd name="connsiteY6" fmla="*/ 2834515 h 12192000"/>
              <a:gd name="connsiteX7" fmla="*/ 225726 w 1287088"/>
              <a:gd name="connsiteY7" fmla="*/ 2820664 h 12192000"/>
              <a:gd name="connsiteX8" fmla="*/ 225511 w 1287088"/>
              <a:gd name="connsiteY8" fmla="*/ 2818973 h 12192000"/>
              <a:gd name="connsiteX9" fmla="*/ 217663 w 1287088"/>
              <a:gd name="connsiteY9" fmla="*/ 2779300 h 12192000"/>
              <a:gd name="connsiteX10" fmla="*/ 210259 w 1287088"/>
              <a:gd name="connsiteY10" fmla="*/ 3238064 h 12192000"/>
              <a:gd name="connsiteX11" fmla="*/ 243171 w 1287088"/>
              <a:gd name="connsiteY11" fmla="*/ 3195456 h 12192000"/>
              <a:gd name="connsiteX12" fmla="*/ 245401 w 1287088"/>
              <a:gd name="connsiteY12" fmla="*/ 3173325 h 12192000"/>
              <a:gd name="connsiteX13" fmla="*/ 243160 w 1287088"/>
              <a:gd name="connsiteY13" fmla="*/ 3176384 h 12192000"/>
              <a:gd name="connsiteX14" fmla="*/ 210259 w 1287088"/>
              <a:gd name="connsiteY14" fmla="*/ 3238064 h 12192000"/>
              <a:gd name="connsiteX15" fmla="*/ 204117 w 1287088"/>
              <a:gd name="connsiteY15" fmla="*/ 9367942 h 12192000"/>
              <a:gd name="connsiteX16" fmla="*/ 205623 w 1287088"/>
              <a:gd name="connsiteY16" fmla="*/ 9397867 h 12192000"/>
              <a:gd name="connsiteX17" fmla="*/ 210259 w 1287088"/>
              <a:gd name="connsiteY17" fmla="*/ 9452214 h 12192000"/>
              <a:gd name="connsiteX18" fmla="*/ 1278 w 1287088"/>
              <a:gd name="connsiteY18" fmla="*/ 6363398 h 12192000"/>
              <a:gd name="connsiteX19" fmla="*/ 42539 w 1287088"/>
              <a:gd name="connsiteY19" fmla="*/ 6592425 h 12192000"/>
              <a:gd name="connsiteX20" fmla="*/ 50953 w 1287088"/>
              <a:gd name="connsiteY20" fmla="*/ 6942422 h 12192000"/>
              <a:gd name="connsiteX21" fmla="*/ 76115 w 1287088"/>
              <a:gd name="connsiteY21" fmla="*/ 7135490 h 12192000"/>
              <a:gd name="connsiteX22" fmla="*/ 97070 w 1287088"/>
              <a:gd name="connsiteY22" fmla="*/ 7557773 h 12192000"/>
              <a:gd name="connsiteX23" fmla="*/ 143187 w 1287088"/>
              <a:gd name="connsiteY23" fmla="*/ 7714586 h 12192000"/>
              <a:gd name="connsiteX24" fmla="*/ 130606 w 1287088"/>
              <a:gd name="connsiteY24" fmla="*/ 8112850 h 12192000"/>
              <a:gd name="connsiteX25" fmla="*/ 151561 w 1287088"/>
              <a:gd name="connsiteY25" fmla="*/ 8414466 h 12192000"/>
              <a:gd name="connsiteX26" fmla="*/ 197717 w 1287088"/>
              <a:gd name="connsiteY26" fmla="*/ 8643680 h 12192000"/>
              <a:gd name="connsiteX27" fmla="*/ 227046 w 1287088"/>
              <a:gd name="connsiteY27" fmla="*/ 8981550 h 12192000"/>
              <a:gd name="connsiteX28" fmla="*/ 210259 w 1287088"/>
              <a:gd name="connsiteY28" fmla="*/ 9029820 h 12192000"/>
              <a:gd name="connsiteX29" fmla="*/ 200639 w 1287088"/>
              <a:gd name="connsiteY29" fmla="*/ 9320217 h 12192000"/>
              <a:gd name="connsiteX30" fmla="*/ 204117 w 1287088"/>
              <a:gd name="connsiteY30" fmla="*/ 9367942 h 12192000"/>
              <a:gd name="connsiteX31" fmla="*/ 203785 w 1287088"/>
              <a:gd name="connsiteY31" fmla="*/ 9361337 h 12192000"/>
              <a:gd name="connsiteX32" fmla="*/ 210259 w 1287088"/>
              <a:gd name="connsiteY32" fmla="*/ 9500484 h 12192000"/>
              <a:gd name="connsiteX33" fmla="*/ 319280 w 1287088"/>
              <a:gd name="connsiteY33" fmla="*/ 9886510 h 12192000"/>
              <a:gd name="connsiteX34" fmla="*/ 382185 w 1287088"/>
              <a:gd name="connsiteY34" fmla="*/ 10188240 h 12192000"/>
              <a:gd name="connsiteX35" fmla="*/ 399610 w 1287088"/>
              <a:gd name="connsiteY35" fmla="*/ 10325241 h 12192000"/>
              <a:gd name="connsiteX36" fmla="*/ 415840 w 1287088"/>
              <a:gd name="connsiteY36" fmla="*/ 10402513 h 12192000"/>
              <a:gd name="connsiteX37" fmla="*/ 438080 w 1287088"/>
              <a:gd name="connsiteY37" fmla="*/ 10426591 h 12192000"/>
              <a:gd name="connsiteX38" fmla="*/ 418554 w 1287088"/>
              <a:gd name="connsiteY38" fmla="*/ 10415435 h 12192000"/>
              <a:gd name="connsiteX39" fmla="*/ 415840 w 1287088"/>
              <a:gd name="connsiteY39" fmla="*/ 10402513 h 12192000"/>
              <a:gd name="connsiteX40" fmla="*/ 407347 w 1287088"/>
              <a:gd name="connsiteY40" fmla="*/ 10393318 h 12192000"/>
              <a:gd name="connsiteX41" fmla="*/ 457670 w 1287088"/>
              <a:gd name="connsiteY41" fmla="*/ 10682922 h 12192000"/>
              <a:gd name="connsiteX42" fmla="*/ 533156 w 1287088"/>
              <a:gd name="connsiteY42" fmla="*/ 11008672 h 12192000"/>
              <a:gd name="connsiteX43" fmla="*/ 554111 w 1287088"/>
              <a:gd name="connsiteY43" fmla="*/ 11189730 h 12192000"/>
              <a:gd name="connsiteX44" fmla="*/ 612809 w 1287088"/>
              <a:gd name="connsiteY44" fmla="*/ 11394810 h 12192000"/>
              <a:gd name="connsiteX45" fmla="*/ 693340 w 1287088"/>
              <a:gd name="connsiteY45" fmla="*/ 11619841 h 12192000"/>
              <a:gd name="connsiteX46" fmla="*/ 704310 w 1287088"/>
              <a:gd name="connsiteY46" fmla="*/ 11635128 h 12192000"/>
              <a:gd name="connsiteX47" fmla="*/ 699149 w 1287088"/>
              <a:gd name="connsiteY47" fmla="*/ 11556402 h 12192000"/>
              <a:gd name="connsiteX48" fmla="*/ 705043 w 1287088"/>
              <a:gd name="connsiteY48" fmla="*/ 11636150 h 12192000"/>
              <a:gd name="connsiteX49" fmla="*/ 704310 w 1287088"/>
              <a:gd name="connsiteY49" fmla="*/ 11635128 h 12192000"/>
              <a:gd name="connsiteX50" fmla="*/ 706312 w 1287088"/>
              <a:gd name="connsiteY50" fmla="*/ 11665681 h 12192000"/>
              <a:gd name="connsiteX51" fmla="*/ 721830 w 1287088"/>
              <a:gd name="connsiteY51" fmla="*/ 11805084 h 12192000"/>
              <a:gd name="connsiteX52" fmla="*/ 793109 w 1287088"/>
              <a:gd name="connsiteY52" fmla="*/ 12022290 h 12192000"/>
              <a:gd name="connsiteX53" fmla="*/ 823721 w 1287088"/>
              <a:gd name="connsiteY53" fmla="*/ 12187570 h 12192000"/>
              <a:gd name="connsiteX54" fmla="*/ 824779 w 1287088"/>
              <a:gd name="connsiteY54" fmla="*/ 12192000 h 12192000"/>
              <a:gd name="connsiteX55" fmla="*/ 871957 w 1287088"/>
              <a:gd name="connsiteY55" fmla="*/ 12192000 h 12192000"/>
              <a:gd name="connsiteX56" fmla="*/ 872120 w 1287088"/>
              <a:gd name="connsiteY56" fmla="*/ 12190258 h 12192000"/>
              <a:gd name="connsiteX57" fmla="*/ 873517 w 1287088"/>
              <a:gd name="connsiteY57" fmla="*/ 12187906 h 12192000"/>
              <a:gd name="connsiteX58" fmla="*/ 874302 w 1287088"/>
              <a:gd name="connsiteY58" fmla="*/ 12192000 h 12192000"/>
              <a:gd name="connsiteX59" fmla="*/ 1287088 w 1287088"/>
              <a:gd name="connsiteY59" fmla="*/ 12192000 h 12192000"/>
              <a:gd name="connsiteX60" fmla="*/ 1287088 w 1287088"/>
              <a:gd name="connsiteY60" fmla="*/ 0 h 12192000"/>
              <a:gd name="connsiteX61" fmla="*/ 828960 w 1287088"/>
              <a:gd name="connsiteY61" fmla="*/ 0 h 12192000"/>
              <a:gd name="connsiteX62" fmla="*/ 822438 w 1287088"/>
              <a:gd name="connsiteY62" fmla="*/ 64647 h 12192000"/>
              <a:gd name="connsiteX63" fmla="*/ 788835 w 1287088"/>
              <a:gd name="connsiteY63" fmla="*/ 230912 h 12192000"/>
              <a:gd name="connsiteX64" fmla="*/ 790757 w 1287088"/>
              <a:gd name="connsiteY64" fmla="*/ 239570 h 12192000"/>
              <a:gd name="connsiteX65" fmla="*/ 795293 w 1287088"/>
              <a:gd name="connsiteY65" fmla="*/ 228876 h 12192000"/>
              <a:gd name="connsiteX66" fmla="*/ 801483 w 1287088"/>
              <a:gd name="connsiteY66" fmla="*/ 233582 h 12192000"/>
              <a:gd name="connsiteX67" fmla="*/ 791547 w 1287088"/>
              <a:gd name="connsiteY67" fmla="*/ 243133 h 12192000"/>
              <a:gd name="connsiteX68" fmla="*/ 790757 w 1287088"/>
              <a:gd name="connsiteY68" fmla="*/ 239570 h 12192000"/>
              <a:gd name="connsiteX69" fmla="*/ 780519 w 1287088"/>
              <a:gd name="connsiteY69" fmla="*/ 263707 h 12192000"/>
              <a:gd name="connsiteX70" fmla="*/ 746992 w 1287088"/>
              <a:gd name="connsiteY70" fmla="*/ 547321 h 12192000"/>
              <a:gd name="connsiteX71" fmla="*/ 715675 w 1287088"/>
              <a:gd name="connsiteY71" fmla="*/ 635552 h 12192000"/>
              <a:gd name="connsiteX72" fmla="*/ 714950 w 1287088"/>
              <a:gd name="connsiteY72" fmla="*/ 638138 h 12192000"/>
              <a:gd name="connsiteX73" fmla="*/ 717497 w 1287088"/>
              <a:gd name="connsiteY73" fmla="*/ 635513 h 12192000"/>
              <a:gd name="connsiteX74" fmla="*/ 712347 w 1287088"/>
              <a:gd name="connsiteY74" fmla="*/ 647421 h 12192000"/>
              <a:gd name="connsiteX75" fmla="*/ 714950 w 1287088"/>
              <a:gd name="connsiteY75" fmla="*/ 638138 h 12192000"/>
              <a:gd name="connsiteX76" fmla="*/ 714758 w 1287088"/>
              <a:gd name="connsiteY76" fmla="*/ 638335 h 12192000"/>
              <a:gd name="connsiteX77" fmla="*/ 705043 w 1287088"/>
              <a:gd name="connsiteY77" fmla="*/ 655868 h 12192000"/>
              <a:gd name="connsiteX78" fmla="*/ 621183 w 1287088"/>
              <a:gd name="connsiteY78" fmla="*/ 873070 h 12192000"/>
              <a:gd name="connsiteX79" fmla="*/ 591854 w 1287088"/>
              <a:gd name="connsiteY79" fmla="*/ 1150551 h 12192000"/>
              <a:gd name="connsiteX80" fmla="*/ 562755 w 1287088"/>
              <a:gd name="connsiteY80" fmla="*/ 1108350 h 12192000"/>
              <a:gd name="connsiteX81" fmla="*/ 561591 w 1287088"/>
              <a:gd name="connsiteY81" fmla="*/ 1103418 h 12192000"/>
              <a:gd name="connsiteX82" fmla="*/ 561873 w 1287088"/>
              <a:gd name="connsiteY82" fmla="*/ 1105811 h 12192000"/>
              <a:gd name="connsiteX83" fmla="*/ 541530 w 1287088"/>
              <a:gd name="connsiteY83" fmla="*/ 1271219 h 12192000"/>
              <a:gd name="connsiteX84" fmla="*/ 457670 w 1287088"/>
              <a:gd name="connsiteY84" fmla="*/ 1597082 h 12192000"/>
              <a:gd name="connsiteX85" fmla="*/ 386392 w 1287088"/>
              <a:gd name="connsiteY85" fmla="*/ 1766018 h 12192000"/>
              <a:gd name="connsiteX86" fmla="*/ 361230 w 1287088"/>
              <a:gd name="connsiteY86" fmla="*/ 1910822 h 12192000"/>
              <a:gd name="connsiteX87" fmla="*/ 336068 w 1287088"/>
              <a:gd name="connsiteY87" fmla="*/ 2164170 h 12192000"/>
              <a:gd name="connsiteX88" fmla="*/ 324997 w 1287088"/>
              <a:gd name="connsiteY88" fmla="*/ 2309181 h 12192000"/>
              <a:gd name="connsiteX89" fmla="*/ 319892 w 1287088"/>
              <a:gd name="connsiteY89" fmla="*/ 2373649 h 12192000"/>
              <a:gd name="connsiteX90" fmla="*/ 323096 w 1287088"/>
              <a:gd name="connsiteY90" fmla="*/ 2352688 h 12192000"/>
              <a:gd name="connsiteX91" fmla="*/ 319280 w 1287088"/>
              <a:gd name="connsiteY91" fmla="*/ 2381372 h 12192000"/>
              <a:gd name="connsiteX92" fmla="*/ 319892 w 1287088"/>
              <a:gd name="connsiteY92" fmla="*/ 2373649 h 12192000"/>
              <a:gd name="connsiteX93" fmla="*/ 317678 w 1287088"/>
              <a:gd name="connsiteY93" fmla="*/ 2388132 h 12192000"/>
              <a:gd name="connsiteX94" fmla="*/ 260582 w 1287088"/>
              <a:gd name="connsiteY94" fmla="*/ 2610586 h 12192000"/>
              <a:gd name="connsiteX95" fmla="*/ 225790 w 1287088"/>
              <a:gd name="connsiteY95" fmla="*/ 2805785 h 12192000"/>
              <a:gd name="connsiteX96" fmla="*/ 225726 w 1287088"/>
              <a:gd name="connsiteY96" fmla="*/ 2820664 h 12192000"/>
              <a:gd name="connsiteX97" fmla="*/ 230300 w 1287088"/>
              <a:gd name="connsiteY97" fmla="*/ 2856627 h 12192000"/>
              <a:gd name="connsiteX98" fmla="*/ 247028 w 1287088"/>
              <a:gd name="connsiteY98" fmla="*/ 3157179 h 12192000"/>
              <a:gd name="connsiteX99" fmla="*/ 245401 w 1287088"/>
              <a:gd name="connsiteY99" fmla="*/ 3173325 h 12192000"/>
              <a:gd name="connsiteX100" fmla="*/ 253467 w 1287088"/>
              <a:gd name="connsiteY100" fmla="*/ 3162313 h 12192000"/>
              <a:gd name="connsiteX101" fmla="*/ 239627 w 1287088"/>
              <a:gd name="connsiteY101" fmla="*/ 3310465 h 12192000"/>
              <a:gd name="connsiteX102" fmla="*/ 176723 w 1287088"/>
              <a:gd name="connsiteY102" fmla="*/ 3612080 h 12192000"/>
              <a:gd name="connsiteX103" fmla="*/ 143775 w 1287088"/>
              <a:gd name="connsiteY103" fmla="*/ 3865360 h 12192000"/>
              <a:gd name="connsiteX104" fmla="*/ 140686 w 1287088"/>
              <a:gd name="connsiteY104" fmla="*/ 3900271 h 12192000"/>
              <a:gd name="connsiteX105" fmla="*/ 141529 w 1287088"/>
              <a:gd name="connsiteY105" fmla="*/ 3937808 h 12192000"/>
              <a:gd name="connsiteX106" fmla="*/ 138980 w 1287088"/>
              <a:gd name="connsiteY106" fmla="*/ 4010344 h 12192000"/>
              <a:gd name="connsiteX107" fmla="*/ 140558 w 1287088"/>
              <a:gd name="connsiteY107" fmla="*/ 3901713 h 12192000"/>
              <a:gd name="connsiteX108" fmla="*/ 140686 w 1287088"/>
              <a:gd name="connsiteY108" fmla="*/ 3900271 h 12192000"/>
              <a:gd name="connsiteX109" fmla="*/ 140493 w 1287088"/>
              <a:gd name="connsiteY109" fmla="*/ 3891724 h 12192000"/>
              <a:gd name="connsiteX110" fmla="*/ 122232 w 1287088"/>
              <a:gd name="connsiteY110" fmla="*/ 4131012 h 12192000"/>
              <a:gd name="connsiteX111" fmla="*/ 67701 w 1287088"/>
              <a:gd name="connsiteY111" fmla="*/ 4372235 h 12192000"/>
              <a:gd name="connsiteX112" fmla="*/ 84489 w 1287088"/>
              <a:gd name="connsiteY112" fmla="*/ 4710108 h 12192000"/>
              <a:gd name="connsiteX113" fmla="*/ 70032 w 1287088"/>
              <a:gd name="connsiteY113" fmla="*/ 5126725 h 12192000"/>
              <a:gd name="connsiteX114" fmla="*/ 70424 w 1287088"/>
              <a:gd name="connsiteY114" fmla="*/ 5152560 h 12192000"/>
              <a:gd name="connsiteX115" fmla="*/ 76115 w 1287088"/>
              <a:gd name="connsiteY115" fmla="*/ 5108372 h 12192000"/>
              <a:gd name="connsiteX116" fmla="*/ 70851 w 1287088"/>
              <a:gd name="connsiteY116" fmla="*/ 5180744 h 12192000"/>
              <a:gd name="connsiteX117" fmla="*/ 70424 w 1287088"/>
              <a:gd name="connsiteY117" fmla="*/ 5152560 h 12192000"/>
              <a:gd name="connsiteX118" fmla="*/ 61692 w 1287088"/>
              <a:gd name="connsiteY118" fmla="*/ 5220358 h 12192000"/>
              <a:gd name="connsiteX119" fmla="*/ 97070 w 1287088"/>
              <a:gd name="connsiteY119" fmla="*/ 5434120 h 12192000"/>
              <a:gd name="connsiteX120" fmla="*/ 59327 w 1287088"/>
              <a:gd name="connsiteY120" fmla="*/ 5723724 h 12192000"/>
              <a:gd name="connsiteX121" fmla="*/ 48764 w 1287088"/>
              <a:gd name="connsiteY121" fmla="*/ 6177370 h 12192000"/>
              <a:gd name="connsiteX122" fmla="*/ 51388 w 1287088"/>
              <a:gd name="connsiteY122" fmla="*/ 6168446 h 12192000"/>
              <a:gd name="connsiteX123" fmla="*/ 51961 w 1287088"/>
              <a:gd name="connsiteY123" fmla="*/ 6165382 h 12192000"/>
              <a:gd name="connsiteX124" fmla="*/ 59327 w 1287088"/>
              <a:gd name="connsiteY124" fmla="*/ 6121875 h 12192000"/>
              <a:gd name="connsiteX125" fmla="*/ 71908 w 1287088"/>
              <a:gd name="connsiteY125" fmla="*/ 6061596 h 12192000"/>
              <a:gd name="connsiteX126" fmla="*/ 53434 w 1287088"/>
              <a:gd name="connsiteY126" fmla="*/ 6161493 h 12192000"/>
              <a:gd name="connsiteX127" fmla="*/ 51388 w 1287088"/>
              <a:gd name="connsiteY127" fmla="*/ 6168446 h 12192000"/>
              <a:gd name="connsiteX128" fmla="*/ 45179 w 1287088"/>
              <a:gd name="connsiteY128" fmla="*/ 6201652 h 12192000"/>
              <a:gd name="connsiteX129" fmla="*/ 21584 w 1287088"/>
              <a:gd name="connsiteY129" fmla="*/ 6339077 h 12192000"/>
              <a:gd name="connsiteX130" fmla="*/ 1278 w 1287088"/>
              <a:gd name="connsiteY130" fmla="*/ 6363398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287088" h="12192000">
                <a:moveTo>
                  <a:pt x="559708" y="1095442"/>
                </a:moveTo>
                <a:lnTo>
                  <a:pt x="561591" y="1103418"/>
                </a:lnTo>
                <a:lnTo>
                  <a:pt x="560397" y="1093276"/>
                </a:lnTo>
                <a:cubicBezTo>
                  <a:pt x="559872" y="1091768"/>
                  <a:pt x="559479" y="1092710"/>
                  <a:pt x="559708" y="1095442"/>
                </a:cubicBezTo>
                <a:close/>
                <a:moveTo>
                  <a:pt x="217663" y="2779300"/>
                </a:moveTo>
                <a:cubicBezTo>
                  <a:pt x="217670" y="2786164"/>
                  <a:pt x="219174" y="2805213"/>
                  <a:pt x="222840" y="2839912"/>
                </a:cubicBezTo>
                <a:cubicBezTo>
                  <a:pt x="224413" y="2842929"/>
                  <a:pt x="225265" y="2840667"/>
                  <a:pt x="225666" y="2834515"/>
                </a:cubicBezTo>
                <a:lnTo>
                  <a:pt x="225726" y="2820664"/>
                </a:lnTo>
                <a:lnTo>
                  <a:pt x="225511" y="2818973"/>
                </a:lnTo>
                <a:cubicBezTo>
                  <a:pt x="221016" y="2786127"/>
                  <a:pt x="217654" y="2769005"/>
                  <a:pt x="217663" y="2779300"/>
                </a:cubicBezTo>
                <a:close/>
                <a:moveTo>
                  <a:pt x="210259" y="3238064"/>
                </a:moveTo>
                <a:cubicBezTo>
                  <a:pt x="227560" y="3247114"/>
                  <a:pt x="237785" y="3229014"/>
                  <a:pt x="243171" y="3195456"/>
                </a:cubicBezTo>
                <a:lnTo>
                  <a:pt x="245401" y="3173325"/>
                </a:lnTo>
                <a:lnTo>
                  <a:pt x="243160" y="3176384"/>
                </a:lnTo>
                <a:cubicBezTo>
                  <a:pt x="234902" y="3189774"/>
                  <a:pt x="223892" y="3210899"/>
                  <a:pt x="210259" y="3238064"/>
                </a:cubicBezTo>
                <a:close/>
                <a:moveTo>
                  <a:pt x="204117" y="9367942"/>
                </a:moveTo>
                <a:lnTo>
                  <a:pt x="205623" y="9397867"/>
                </a:lnTo>
                <a:cubicBezTo>
                  <a:pt x="206661" y="9412997"/>
                  <a:pt x="208166" y="9431097"/>
                  <a:pt x="210259" y="9452214"/>
                </a:cubicBezTo>
                <a:close/>
                <a:moveTo>
                  <a:pt x="1278" y="6363398"/>
                </a:moveTo>
                <a:cubicBezTo>
                  <a:pt x="-6188" y="6409212"/>
                  <a:pt x="20543" y="6511015"/>
                  <a:pt x="42539" y="6592425"/>
                </a:cubicBezTo>
                <a:cubicBezTo>
                  <a:pt x="25791" y="6556282"/>
                  <a:pt x="105444" y="6761360"/>
                  <a:pt x="50953" y="6942422"/>
                </a:cubicBezTo>
                <a:cubicBezTo>
                  <a:pt x="76115" y="7038956"/>
                  <a:pt x="67701" y="7111357"/>
                  <a:pt x="76115" y="7135490"/>
                </a:cubicBezTo>
                <a:cubicBezTo>
                  <a:pt x="101277" y="7606043"/>
                  <a:pt x="67701" y="7545651"/>
                  <a:pt x="97070" y="7557773"/>
                </a:cubicBezTo>
                <a:cubicBezTo>
                  <a:pt x="118025" y="7690453"/>
                  <a:pt x="159975" y="7497496"/>
                  <a:pt x="143187" y="7714586"/>
                </a:cubicBezTo>
                <a:cubicBezTo>
                  <a:pt x="143187" y="7847378"/>
                  <a:pt x="138980" y="7980058"/>
                  <a:pt x="130606" y="8112850"/>
                </a:cubicBezTo>
                <a:cubicBezTo>
                  <a:pt x="126399" y="8209385"/>
                  <a:pt x="134813" y="8317931"/>
                  <a:pt x="151561" y="8414466"/>
                </a:cubicBezTo>
                <a:cubicBezTo>
                  <a:pt x="172555" y="8643680"/>
                  <a:pt x="185136" y="8740214"/>
                  <a:pt x="197717" y="8643680"/>
                </a:cubicBezTo>
                <a:cubicBezTo>
                  <a:pt x="243834" y="8655802"/>
                  <a:pt x="235420" y="8873006"/>
                  <a:pt x="227046" y="8981550"/>
                </a:cubicBezTo>
                <a:cubicBezTo>
                  <a:pt x="222840" y="9041942"/>
                  <a:pt x="214465" y="9198754"/>
                  <a:pt x="210259" y="9029820"/>
                </a:cubicBezTo>
                <a:cubicBezTo>
                  <a:pt x="235956" y="8892608"/>
                  <a:pt x="187816" y="9032471"/>
                  <a:pt x="200639" y="9320217"/>
                </a:cubicBezTo>
                <a:lnTo>
                  <a:pt x="204117" y="9367942"/>
                </a:lnTo>
                <a:lnTo>
                  <a:pt x="203785" y="9361337"/>
                </a:lnTo>
                <a:cubicBezTo>
                  <a:pt x="202415" y="9305905"/>
                  <a:pt x="213414" y="9355681"/>
                  <a:pt x="210259" y="9500484"/>
                </a:cubicBezTo>
                <a:cubicBezTo>
                  <a:pt x="273163" y="9777964"/>
                  <a:pt x="289951" y="9548752"/>
                  <a:pt x="319280" y="9886510"/>
                </a:cubicBezTo>
                <a:cubicBezTo>
                  <a:pt x="386392" y="9826234"/>
                  <a:pt x="403140" y="9802100"/>
                  <a:pt x="382185" y="10188240"/>
                </a:cubicBezTo>
                <a:cubicBezTo>
                  <a:pt x="387429" y="10242541"/>
                  <a:pt x="393393" y="10287791"/>
                  <a:pt x="399610" y="10325241"/>
                </a:cubicBezTo>
                <a:lnTo>
                  <a:pt x="415840" y="10402513"/>
                </a:lnTo>
                <a:lnTo>
                  <a:pt x="438080" y="10426591"/>
                </a:lnTo>
                <a:cubicBezTo>
                  <a:pt x="475790" y="10482592"/>
                  <a:pt x="449839" y="10530915"/>
                  <a:pt x="418554" y="10415435"/>
                </a:cubicBezTo>
                <a:lnTo>
                  <a:pt x="415840" y="10402513"/>
                </a:lnTo>
                <a:lnTo>
                  <a:pt x="407347" y="10393318"/>
                </a:lnTo>
                <a:cubicBezTo>
                  <a:pt x="365437" y="10357174"/>
                  <a:pt x="453464" y="10779456"/>
                  <a:pt x="457670" y="10682922"/>
                </a:cubicBezTo>
                <a:cubicBezTo>
                  <a:pt x="453464" y="10731190"/>
                  <a:pt x="478625" y="11286268"/>
                  <a:pt x="533156" y="11008672"/>
                </a:cubicBezTo>
                <a:cubicBezTo>
                  <a:pt x="608602" y="10924262"/>
                  <a:pt x="533156" y="10936270"/>
                  <a:pt x="554111" y="11189730"/>
                </a:cubicBezTo>
                <a:cubicBezTo>
                  <a:pt x="596021" y="11443078"/>
                  <a:pt x="562485" y="11491346"/>
                  <a:pt x="612809" y="11394810"/>
                </a:cubicBezTo>
                <a:cubicBezTo>
                  <a:pt x="678860" y="11711567"/>
                  <a:pt x="671041" y="11603342"/>
                  <a:pt x="693340" y="11619841"/>
                </a:cubicBezTo>
                <a:lnTo>
                  <a:pt x="704310" y="11635128"/>
                </a:lnTo>
                <a:lnTo>
                  <a:pt x="699149" y="11556402"/>
                </a:lnTo>
                <a:cubicBezTo>
                  <a:pt x="691671" y="11369191"/>
                  <a:pt x="720759" y="11373739"/>
                  <a:pt x="705043" y="11636150"/>
                </a:cubicBezTo>
                <a:lnTo>
                  <a:pt x="704310" y="11635128"/>
                </a:lnTo>
                <a:lnTo>
                  <a:pt x="706312" y="11665681"/>
                </a:lnTo>
                <a:cubicBezTo>
                  <a:pt x="709967" y="11707230"/>
                  <a:pt x="715014" y="11753800"/>
                  <a:pt x="721830" y="11805084"/>
                </a:cubicBezTo>
                <a:cubicBezTo>
                  <a:pt x="738579" y="11901618"/>
                  <a:pt x="725998" y="12022290"/>
                  <a:pt x="793109" y="12022290"/>
                </a:cubicBezTo>
                <a:cubicBezTo>
                  <a:pt x="805164" y="12094691"/>
                  <a:pt x="815254" y="12148425"/>
                  <a:pt x="823721" y="12187570"/>
                </a:cubicBezTo>
                <a:lnTo>
                  <a:pt x="824779" y="12192000"/>
                </a:lnTo>
                <a:lnTo>
                  <a:pt x="871957" y="12192000"/>
                </a:lnTo>
                <a:lnTo>
                  <a:pt x="872120" y="12190258"/>
                </a:lnTo>
                <a:cubicBezTo>
                  <a:pt x="872547" y="12187854"/>
                  <a:pt x="872998" y="12186901"/>
                  <a:pt x="873517" y="12187906"/>
                </a:cubicBezTo>
                <a:lnTo>
                  <a:pt x="874302" y="12192000"/>
                </a:lnTo>
                <a:lnTo>
                  <a:pt x="1287088" y="12192000"/>
                </a:lnTo>
                <a:lnTo>
                  <a:pt x="1287088" y="0"/>
                </a:lnTo>
                <a:lnTo>
                  <a:pt x="828960" y="0"/>
                </a:lnTo>
                <a:lnTo>
                  <a:pt x="822438" y="64647"/>
                </a:lnTo>
                <a:cubicBezTo>
                  <a:pt x="822438" y="55554"/>
                  <a:pt x="789421" y="189034"/>
                  <a:pt x="788835" y="230912"/>
                </a:cubicBezTo>
                <a:lnTo>
                  <a:pt x="790757" y="239570"/>
                </a:lnTo>
                <a:lnTo>
                  <a:pt x="795293" y="228876"/>
                </a:lnTo>
                <a:cubicBezTo>
                  <a:pt x="808560" y="202438"/>
                  <a:pt x="815637" y="201885"/>
                  <a:pt x="801483" y="233582"/>
                </a:cubicBezTo>
                <a:cubicBezTo>
                  <a:pt x="796765" y="241117"/>
                  <a:pt x="793554" y="243939"/>
                  <a:pt x="791547" y="243133"/>
                </a:cubicBezTo>
                <a:lnTo>
                  <a:pt x="790757" y="239570"/>
                </a:lnTo>
                <a:lnTo>
                  <a:pt x="780519" y="263707"/>
                </a:lnTo>
                <a:cubicBezTo>
                  <a:pt x="759554" y="321025"/>
                  <a:pt x="736495" y="420591"/>
                  <a:pt x="746992" y="547321"/>
                </a:cubicBezTo>
                <a:cubicBezTo>
                  <a:pt x="729173" y="595589"/>
                  <a:pt x="720000" y="621982"/>
                  <a:pt x="715675" y="635552"/>
                </a:cubicBezTo>
                <a:lnTo>
                  <a:pt x="714950" y="638138"/>
                </a:lnTo>
                <a:lnTo>
                  <a:pt x="717497" y="635513"/>
                </a:lnTo>
                <a:cubicBezTo>
                  <a:pt x="717697" y="637783"/>
                  <a:pt x="711706" y="651936"/>
                  <a:pt x="712347" y="647421"/>
                </a:cubicBezTo>
                <a:lnTo>
                  <a:pt x="714950" y="638138"/>
                </a:lnTo>
                <a:lnTo>
                  <a:pt x="714758" y="638335"/>
                </a:lnTo>
                <a:cubicBezTo>
                  <a:pt x="712841" y="641350"/>
                  <a:pt x="709761" y="646818"/>
                  <a:pt x="705043" y="655868"/>
                </a:cubicBezTo>
                <a:cubicBezTo>
                  <a:pt x="688295" y="764526"/>
                  <a:pt x="679881" y="486930"/>
                  <a:pt x="621183" y="873070"/>
                </a:cubicBezTo>
                <a:cubicBezTo>
                  <a:pt x="608602" y="885194"/>
                  <a:pt x="604435" y="1609092"/>
                  <a:pt x="591854" y="1150551"/>
                </a:cubicBezTo>
                <a:cubicBezTo>
                  <a:pt x="575076" y="1135482"/>
                  <a:pt x="566687" y="1119655"/>
                  <a:pt x="562755" y="1108350"/>
                </a:cubicBezTo>
                <a:lnTo>
                  <a:pt x="561591" y="1103418"/>
                </a:lnTo>
                <a:lnTo>
                  <a:pt x="561873" y="1105811"/>
                </a:lnTo>
                <a:cubicBezTo>
                  <a:pt x="562759" y="1127017"/>
                  <a:pt x="560402" y="1176214"/>
                  <a:pt x="541530" y="1271219"/>
                </a:cubicBezTo>
                <a:cubicBezTo>
                  <a:pt x="478625" y="1910822"/>
                  <a:pt x="537323" y="1645350"/>
                  <a:pt x="457670" y="1597082"/>
                </a:cubicBezTo>
                <a:cubicBezTo>
                  <a:pt x="386392" y="1572949"/>
                  <a:pt x="302532" y="1621216"/>
                  <a:pt x="386392" y="1766018"/>
                </a:cubicBezTo>
                <a:cubicBezTo>
                  <a:pt x="285744" y="1910822"/>
                  <a:pt x="331861" y="2019365"/>
                  <a:pt x="361230" y="1910822"/>
                </a:cubicBezTo>
                <a:cubicBezTo>
                  <a:pt x="382185" y="2320980"/>
                  <a:pt x="327694" y="2345114"/>
                  <a:pt x="336068" y="2164170"/>
                </a:cubicBezTo>
                <a:cubicBezTo>
                  <a:pt x="236994" y="2153561"/>
                  <a:pt x="324153" y="2161517"/>
                  <a:pt x="324997" y="2309181"/>
                </a:cubicBezTo>
                <a:lnTo>
                  <a:pt x="319892" y="2373649"/>
                </a:lnTo>
                <a:lnTo>
                  <a:pt x="323096" y="2352688"/>
                </a:lnTo>
                <a:cubicBezTo>
                  <a:pt x="325320" y="2337608"/>
                  <a:pt x="324529" y="2342140"/>
                  <a:pt x="319280" y="2381372"/>
                </a:cubicBezTo>
                <a:lnTo>
                  <a:pt x="319892" y="2373649"/>
                </a:lnTo>
                <a:lnTo>
                  <a:pt x="317678" y="2388132"/>
                </a:lnTo>
                <a:cubicBezTo>
                  <a:pt x="305479" y="2465433"/>
                  <a:pt x="278938" y="2618164"/>
                  <a:pt x="260582" y="2610586"/>
                </a:cubicBezTo>
                <a:cubicBezTo>
                  <a:pt x="216560" y="2565378"/>
                  <a:pt x="224417" y="2730553"/>
                  <a:pt x="225790" y="2805785"/>
                </a:cubicBezTo>
                <a:lnTo>
                  <a:pt x="225726" y="2820664"/>
                </a:lnTo>
                <a:lnTo>
                  <a:pt x="230300" y="2856627"/>
                </a:lnTo>
                <a:cubicBezTo>
                  <a:pt x="240302" y="2940687"/>
                  <a:pt x="251848" y="3072052"/>
                  <a:pt x="247028" y="3157179"/>
                </a:cubicBezTo>
                <a:lnTo>
                  <a:pt x="245401" y="3173325"/>
                </a:lnTo>
                <a:lnTo>
                  <a:pt x="253467" y="3162313"/>
                </a:lnTo>
                <a:cubicBezTo>
                  <a:pt x="267148" y="3149235"/>
                  <a:pt x="263217" y="3189795"/>
                  <a:pt x="239627" y="3310465"/>
                </a:cubicBezTo>
                <a:cubicBezTo>
                  <a:pt x="289951" y="3262198"/>
                  <a:pt x="164142" y="3382865"/>
                  <a:pt x="176723" y="3612080"/>
                </a:cubicBezTo>
                <a:cubicBezTo>
                  <a:pt x="157852" y="3747832"/>
                  <a:pt x="148418" y="3820807"/>
                  <a:pt x="143775" y="3865360"/>
                </a:cubicBezTo>
                <a:lnTo>
                  <a:pt x="140686" y="3900271"/>
                </a:lnTo>
                <a:lnTo>
                  <a:pt x="141529" y="3937808"/>
                </a:lnTo>
                <a:cubicBezTo>
                  <a:pt x="141340" y="3957538"/>
                  <a:pt x="140553" y="3981678"/>
                  <a:pt x="138980" y="4010344"/>
                </a:cubicBezTo>
                <a:cubicBezTo>
                  <a:pt x="141084" y="3950009"/>
                  <a:pt x="137938" y="3940944"/>
                  <a:pt x="140558" y="3901713"/>
                </a:cubicBezTo>
                <a:lnTo>
                  <a:pt x="140686" y="3900271"/>
                </a:lnTo>
                <a:lnTo>
                  <a:pt x="140493" y="3891724"/>
                </a:lnTo>
                <a:cubicBezTo>
                  <a:pt x="135590" y="3825536"/>
                  <a:pt x="115952" y="3913807"/>
                  <a:pt x="122232" y="4131012"/>
                </a:cubicBezTo>
                <a:cubicBezTo>
                  <a:pt x="126399" y="4094754"/>
                  <a:pt x="109651" y="4299835"/>
                  <a:pt x="67701" y="4372235"/>
                </a:cubicBezTo>
                <a:cubicBezTo>
                  <a:pt x="13210" y="4649829"/>
                  <a:pt x="25791" y="4698098"/>
                  <a:pt x="84489" y="4710108"/>
                </a:cubicBezTo>
                <a:cubicBezTo>
                  <a:pt x="73476" y="4922808"/>
                  <a:pt x="70131" y="5054040"/>
                  <a:pt x="70032" y="5126725"/>
                </a:cubicBezTo>
                <a:lnTo>
                  <a:pt x="70424" y="5152560"/>
                </a:lnTo>
                <a:lnTo>
                  <a:pt x="76115" y="5108372"/>
                </a:lnTo>
                <a:cubicBezTo>
                  <a:pt x="78199" y="5186777"/>
                  <a:pt x="72950" y="5229011"/>
                  <a:pt x="70851" y="5180744"/>
                </a:cubicBezTo>
                <a:lnTo>
                  <a:pt x="70424" y="5152560"/>
                </a:lnTo>
                <a:lnTo>
                  <a:pt x="61692" y="5220358"/>
                </a:lnTo>
                <a:cubicBezTo>
                  <a:pt x="54609" y="5318762"/>
                  <a:pt x="68763" y="5379818"/>
                  <a:pt x="97070" y="5434120"/>
                </a:cubicBezTo>
                <a:cubicBezTo>
                  <a:pt x="42539" y="5735736"/>
                  <a:pt x="71908" y="5711599"/>
                  <a:pt x="59327" y="5723724"/>
                </a:cubicBezTo>
                <a:cubicBezTo>
                  <a:pt x="48835" y="6063069"/>
                  <a:pt x="43272" y="6180896"/>
                  <a:pt x="48764" y="6177370"/>
                </a:cubicBezTo>
                <a:lnTo>
                  <a:pt x="51388" y="6168446"/>
                </a:lnTo>
                <a:lnTo>
                  <a:pt x="51961" y="6165382"/>
                </a:lnTo>
                <a:cubicBezTo>
                  <a:pt x="60971" y="6119068"/>
                  <a:pt x="59327" y="6136959"/>
                  <a:pt x="59327" y="6121875"/>
                </a:cubicBezTo>
                <a:cubicBezTo>
                  <a:pt x="80282" y="5699589"/>
                  <a:pt x="109651" y="6037462"/>
                  <a:pt x="71908" y="6061596"/>
                </a:cubicBezTo>
                <a:cubicBezTo>
                  <a:pt x="63524" y="6106833"/>
                  <a:pt x="57497" y="6142268"/>
                  <a:pt x="53434" y="6161493"/>
                </a:cubicBezTo>
                <a:lnTo>
                  <a:pt x="51388" y="6168446"/>
                </a:lnTo>
                <a:lnTo>
                  <a:pt x="45179" y="6201652"/>
                </a:lnTo>
                <a:cubicBezTo>
                  <a:pt x="39674" y="6232005"/>
                  <a:pt x="32072" y="6275740"/>
                  <a:pt x="21584" y="6339077"/>
                </a:cubicBezTo>
                <a:cubicBezTo>
                  <a:pt x="10055" y="6339077"/>
                  <a:pt x="3767" y="6348127"/>
                  <a:pt x="1278" y="6363398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075" name="组合 1074">
            <a:extLst>
              <a:ext uri="{FF2B5EF4-FFF2-40B4-BE49-F238E27FC236}">
                <a16:creationId xmlns:a16="http://schemas.microsoft.com/office/drawing/2014/main" id="{57B3A1AB-B8AF-871F-1446-D92FACA5AB2A}"/>
              </a:ext>
            </a:extLst>
          </p:cNvPr>
          <p:cNvGrpSpPr/>
          <p:nvPr/>
        </p:nvGrpSpPr>
        <p:grpSpPr>
          <a:xfrm>
            <a:off x="5645150" y="5780964"/>
            <a:ext cx="901700" cy="149668"/>
            <a:chOff x="4553858" y="286379"/>
            <a:chExt cx="1989341" cy="330200"/>
          </a:xfrm>
        </p:grpSpPr>
        <p:sp>
          <p:nvSpPr>
            <p:cNvPr id="1076" name="椭圆 1075">
              <a:extLst>
                <a:ext uri="{FF2B5EF4-FFF2-40B4-BE49-F238E27FC236}">
                  <a16:creationId xmlns:a16="http://schemas.microsoft.com/office/drawing/2014/main" id="{598615C8-DAC4-F6FB-0F4E-401F3FDDE48E}"/>
                </a:ext>
              </a:extLst>
            </p:cNvPr>
            <p:cNvSpPr/>
            <p:nvPr/>
          </p:nvSpPr>
          <p:spPr>
            <a:xfrm>
              <a:off x="4553858" y="286379"/>
              <a:ext cx="330200" cy="330200"/>
            </a:xfrm>
            <a:prstGeom prst="ellipse">
              <a:avLst/>
            </a:prstGeom>
            <a:solidFill>
              <a:srgbClr val="D8E9D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7" name="椭圆 1076">
              <a:extLst>
                <a:ext uri="{FF2B5EF4-FFF2-40B4-BE49-F238E27FC236}">
                  <a16:creationId xmlns:a16="http://schemas.microsoft.com/office/drawing/2014/main" id="{7E29F770-146E-A77F-A5D9-4820921AAC6E}"/>
                </a:ext>
              </a:extLst>
            </p:cNvPr>
            <p:cNvSpPr/>
            <p:nvPr/>
          </p:nvSpPr>
          <p:spPr>
            <a:xfrm>
              <a:off x="5106905" y="286379"/>
              <a:ext cx="330200" cy="330200"/>
            </a:xfrm>
            <a:prstGeom prst="ellipse">
              <a:avLst/>
            </a:prstGeom>
            <a:solidFill>
              <a:srgbClr val="00728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8" name="椭圆 1077">
              <a:extLst>
                <a:ext uri="{FF2B5EF4-FFF2-40B4-BE49-F238E27FC236}">
                  <a16:creationId xmlns:a16="http://schemas.microsoft.com/office/drawing/2014/main" id="{53A9A908-71BE-DA01-A681-3EBAA081FD24}"/>
                </a:ext>
              </a:extLst>
            </p:cNvPr>
            <p:cNvSpPr/>
            <p:nvPr/>
          </p:nvSpPr>
          <p:spPr>
            <a:xfrm>
              <a:off x="5659952" y="286379"/>
              <a:ext cx="330200" cy="330200"/>
            </a:xfrm>
            <a:prstGeom prst="ellipse">
              <a:avLst/>
            </a:prstGeom>
            <a:solidFill>
              <a:srgbClr val="7EAFB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9" name="椭圆 1078">
              <a:extLst>
                <a:ext uri="{FF2B5EF4-FFF2-40B4-BE49-F238E27FC236}">
                  <a16:creationId xmlns:a16="http://schemas.microsoft.com/office/drawing/2014/main" id="{B9E531C7-1917-7B51-B21B-58EA1C80B4E6}"/>
                </a:ext>
              </a:extLst>
            </p:cNvPr>
            <p:cNvSpPr/>
            <p:nvPr/>
          </p:nvSpPr>
          <p:spPr>
            <a:xfrm>
              <a:off x="6212999" y="286379"/>
              <a:ext cx="330200" cy="330200"/>
            </a:xfrm>
            <a:prstGeom prst="ellipse">
              <a:avLst/>
            </a:prstGeom>
            <a:solidFill>
              <a:srgbClr val="96A77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581048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图片 517">
            <a:extLst>
              <a:ext uri="{FF2B5EF4-FFF2-40B4-BE49-F238E27FC236}">
                <a16:creationId xmlns:a16="http://schemas.microsoft.com/office/drawing/2014/main" id="{8835E672-B6B0-5AAF-D54A-1929DABAE0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60" name="PA_任意多边形 9">
            <a:extLst>
              <a:ext uri="{FF2B5EF4-FFF2-40B4-BE49-F238E27FC236}">
                <a16:creationId xmlns:a16="http://schemas.microsoft.com/office/drawing/2014/main" id="{49EBBB38-58CD-60D4-F910-FF4563CD92B4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-2191390" y="3095558"/>
            <a:ext cx="13490496" cy="1953310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7EAFB1"/>
              </a:gs>
              <a:gs pos="100000">
                <a:srgbClr val="7EAFB1">
                  <a:alpha val="0"/>
                </a:srgbClr>
              </a:gs>
            </a:gsLst>
            <a:lin ang="5400000" scaled="1"/>
          </a:gra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D0754F4-1420-89F7-52CA-1F6F89FFB449}"/>
              </a:ext>
            </a:extLst>
          </p:cNvPr>
          <p:cNvSpPr/>
          <p:nvPr/>
        </p:nvSpPr>
        <p:spPr>
          <a:xfrm>
            <a:off x="4419600" y="865656"/>
            <a:ext cx="3352800" cy="3352800"/>
          </a:xfrm>
          <a:prstGeom prst="ellipse">
            <a:avLst/>
          </a:prstGeom>
          <a:noFill/>
          <a:ln>
            <a:solidFill>
              <a:srgbClr val="7EAFB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5017879" y="1463935"/>
            <a:ext cx="2156242" cy="2156242"/>
          </a:xfrm>
          <a:prstGeom prst="ellipse">
            <a:avLst/>
          </a:prstGeom>
          <a:solidFill>
            <a:srgbClr val="D8E9D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5150756" y="2601086"/>
            <a:ext cx="18904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</a:t>
            </a:r>
            <a:endParaRPr lang="en-US" altLang="zh-CN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5508735" y="241005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748788" y="1770263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DCC8947-8F0F-77F4-8F9B-2865587BFF89}"/>
              </a:ext>
            </a:extLst>
          </p:cNvPr>
          <p:cNvSpPr/>
          <p:nvPr/>
        </p:nvSpPr>
        <p:spPr>
          <a:xfrm rot="5400000">
            <a:off x="5283564" y="-50433"/>
            <a:ext cx="1624870" cy="12191999"/>
          </a:xfrm>
          <a:custGeom>
            <a:avLst/>
            <a:gdLst>
              <a:gd name="connsiteX0" fmla="*/ 559708 w 1624870"/>
              <a:gd name="connsiteY0" fmla="*/ 1095443 h 12191999"/>
              <a:gd name="connsiteX1" fmla="*/ 560397 w 1624870"/>
              <a:gd name="connsiteY1" fmla="*/ 1093277 h 12191999"/>
              <a:gd name="connsiteX2" fmla="*/ 561591 w 1624870"/>
              <a:gd name="connsiteY2" fmla="*/ 1103419 h 12191999"/>
              <a:gd name="connsiteX3" fmla="*/ 217663 w 1624870"/>
              <a:gd name="connsiteY3" fmla="*/ 2779302 h 12191999"/>
              <a:gd name="connsiteX4" fmla="*/ 225511 w 1624870"/>
              <a:gd name="connsiteY4" fmla="*/ 2818974 h 12191999"/>
              <a:gd name="connsiteX5" fmla="*/ 225726 w 1624870"/>
              <a:gd name="connsiteY5" fmla="*/ 2820666 h 12191999"/>
              <a:gd name="connsiteX6" fmla="*/ 225666 w 1624870"/>
              <a:gd name="connsiteY6" fmla="*/ 2834516 h 12191999"/>
              <a:gd name="connsiteX7" fmla="*/ 222840 w 1624870"/>
              <a:gd name="connsiteY7" fmla="*/ 2839914 h 12191999"/>
              <a:gd name="connsiteX8" fmla="*/ 217663 w 1624870"/>
              <a:gd name="connsiteY8" fmla="*/ 2779302 h 12191999"/>
              <a:gd name="connsiteX9" fmla="*/ 210259 w 1624870"/>
              <a:gd name="connsiteY9" fmla="*/ 3238066 h 12191999"/>
              <a:gd name="connsiteX10" fmla="*/ 243160 w 1624870"/>
              <a:gd name="connsiteY10" fmla="*/ 3176386 h 12191999"/>
              <a:gd name="connsiteX11" fmla="*/ 245401 w 1624870"/>
              <a:gd name="connsiteY11" fmla="*/ 3173326 h 12191999"/>
              <a:gd name="connsiteX12" fmla="*/ 243171 w 1624870"/>
              <a:gd name="connsiteY12" fmla="*/ 3195458 h 12191999"/>
              <a:gd name="connsiteX13" fmla="*/ 210259 w 1624870"/>
              <a:gd name="connsiteY13" fmla="*/ 3238066 h 12191999"/>
              <a:gd name="connsiteX14" fmla="*/ 204117 w 1624870"/>
              <a:gd name="connsiteY14" fmla="*/ 9367944 h 12191999"/>
              <a:gd name="connsiteX15" fmla="*/ 210259 w 1624870"/>
              <a:gd name="connsiteY15" fmla="*/ 9452215 h 12191999"/>
              <a:gd name="connsiteX16" fmla="*/ 205622 w 1624870"/>
              <a:gd name="connsiteY16" fmla="*/ 9397867 h 12191999"/>
              <a:gd name="connsiteX17" fmla="*/ 1278 w 1624870"/>
              <a:gd name="connsiteY17" fmla="*/ 6363399 h 12191999"/>
              <a:gd name="connsiteX18" fmla="*/ 21584 w 1624870"/>
              <a:gd name="connsiteY18" fmla="*/ 6339078 h 12191999"/>
              <a:gd name="connsiteX19" fmla="*/ 45179 w 1624870"/>
              <a:gd name="connsiteY19" fmla="*/ 6201653 h 12191999"/>
              <a:gd name="connsiteX20" fmla="*/ 51388 w 1624870"/>
              <a:gd name="connsiteY20" fmla="*/ 6168447 h 12191999"/>
              <a:gd name="connsiteX21" fmla="*/ 53433 w 1624870"/>
              <a:gd name="connsiteY21" fmla="*/ 6161494 h 12191999"/>
              <a:gd name="connsiteX22" fmla="*/ 71908 w 1624870"/>
              <a:gd name="connsiteY22" fmla="*/ 6061597 h 12191999"/>
              <a:gd name="connsiteX23" fmla="*/ 59327 w 1624870"/>
              <a:gd name="connsiteY23" fmla="*/ 6121875 h 12191999"/>
              <a:gd name="connsiteX24" fmla="*/ 51961 w 1624870"/>
              <a:gd name="connsiteY24" fmla="*/ 6165383 h 12191999"/>
              <a:gd name="connsiteX25" fmla="*/ 51388 w 1624870"/>
              <a:gd name="connsiteY25" fmla="*/ 6168447 h 12191999"/>
              <a:gd name="connsiteX26" fmla="*/ 48763 w 1624870"/>
              <a:gd name="connsiteY26" fmla="*/ 6177371 h 12191999"/>
              <a:gd name="connsiteX27" fmla="*/ 59327 w 1624870"/>
              <a:gd name="connsiteY27" fmla="*/ 5723724 h 12191999"/>
              <a:gd name="connsiteX28" fmla="*/ 97070 w 1624870"/>
              <a:gd name="connsiteY28" fmla="*/ 5434121 h 12191999"/>
              <a:gd name="connsiteX29" fmla="*/ 61691 w 1624870"/>
              <a:gd name="connsiteY29" fmla="*/ 5220359 h 12191999"/>
              <a:gd name="connsiteX30" fmla="*/ 70423 w 1624870"/>
              <a:gd name="connsiteY30" fmla="*/ 5152562 h 12191999"/>
              <a:gd name="connsiteX31" fmla="*/ 70851 w 1624870"/>
              <a:gd name="connsiteY31" fmla="*/ 5180744 h 12191999"/>
              <a:gd name="connsiteX32" fmla="*/ 76115 w 1624870"/>
              <a:gd name="connsiteY32" fmla="*/ 5108373 h 12191999"/>
              <a:gd name="connsiteX33" fmla="*/ 70423 w 1624870"/>
              <a:gd name="connsiteY33" fmla="*/ 5152562 h 12191999"/>
              <a:gd name="connsiteX34" fmla="*/ 70031 w 1624870"/>
              <a:gd name="connsiteY34" fmla="*/ 5126726 h 12191999"/>
              <a:gd name="connsiteX35" fmla="*/ 84489 w 1624870"/>
              <a:gd name="connsiteY35" fmla="*/ 4710109 h 12191999"/>
              <a:gd name="connsiteX36" fmla="*/ 67701 w 1624870"/>
              <a:gd name="connsiteY36" fmla="*/ 4372236 h 12191999"/>
              <a:gd name="connsiteX37" fmla="*/ 122232 w 1624870"/>
              <a:gd name="connsiteY37" fmla="*/ 4131013 h 12191999"/>
              <a:gd name="connsiteX38" fmla="*/ 140493 w 1624870"/>
              <a:gd name="connsiteY38" fmla="*/ 3891725 h 12191999"/>
              <a:gd name="connsiteX39" fmla="*/ 140685 w 1624870"/>
              <a:gd name="connsiteY39" fmla="*/ 3900272 h 12191999"/>
              <a:gd name="connsiteX40" fmla="*/ 140558 w 1624870"/>
              <a:gd name="connsiteY40" fmla="*/ 3901714 h 12191999"/>
              <a:gd name="connsiteX41" fmla="*/ 138980 w 1624870"/>
              <a:gd name="connsiteY41" fmla="*/ 4010345 h 12191999"/>
              <a:gd name="connsiteX42" fmla="*/ 141529 w 1624870"/>
              <a:gd name="connsiteY42" fmla="*/ 3937809 h 12191999"/>
              <a:gd name="connsiteX43" fmla="*/ 140685 w 1624870"/>
              <a:gd name="connsiteY43" fmla="*/ 3900272 h 12191999"/>
              <a:gd name="connsiteX44" fmla="*/ 143775 w 1624870"/>
              <a:gd name="connsiteY44" fmla="*/ 3865361 h 12191999"/>
              <a:gd name="connsiteX45" fmla="*/ 176723 w 1624870"/>
              <a:gd name="connsiteY45" fmla="*/ 3612081 h 12191999"/>
              <a:gd name="connsiteX46" fmla="*/ 239627 w 1624870"/>
              <a:gd name="connsiteY46" fmla="*/ 3310466 h 12191999"/>
              <a:gd name="connsiteX47" fmla="*/ 253467 w 1624870"/>
              <a:gd name="connsiteY47" fmla="*/ 3162314 h 12191999"/>
              <a:gd name="connsiteX48" fmla="*/ 245401 w 1624870"/>
              <a:gd name="connsiteY48" fmla="*/ 3173326 h 12191999"/>
              <a:gd name="connsiteX49" fmla="*/ 247028 w 1624870"/>
              <a:gd name="connsiteY49" fmla="*/ 3157180 h 12191999"/>
              <a:gd name="connsiteX50" fmla="*/ 230300 w 1624870"/>
              <a:gd name="connsiteY50" fmla="*/ 2856629 h 12191999"/>
              <a:gd name="connsiteX51" fmla="*/ 225726 w 1624870"/>
              <a:gd name="connsiteY51" fmla="*/ 2820666 h 12191999"/>
              <a:gd name="connsiteX52" fmla="*/ 225790 w 1624870"/>
              <a:gd name="connsiteY52" fmla="*/ 2805786 h 12191999"/>
              <a:gd name="connsiteX53" fmla="*/ 260582 w 1624870"/>
              <a:gd name="connsiteY53" fmla="*/ 2610587 h 12191999"/>
              <a:gd name="connsiteX54" fmla="*/ 317678 w 1624870"/>
              <a:gd name="connsiteY54" fmla="*/ 2388133 h 12191999"/>
              <a:gd name="connsiteX55" fmla="*/ 319892 w 1624870"/>
              <a:gd name="connsiteY55" fmla="*/ 2373650 h 12191999"/>
              <a:gd name="connsiteX56" fmla="*/ 319280 w 1624870"/>
              <a:gd name="connsiteY56" fmla="*/ 2381373 h 12191999"/>
              <a:gd name="connsiteX57" fmla="*/ 323096 w 1624870"/>
              <a:gd name="connsiteY57" fmla="*/ 2352690 h 12191999"/>
              <a:gd name="connsiteX58" fmla="*/ 319892 w 1624870"/>
              <a:gd name="connsiteY58" fmla="*/ 2373650 h 12191999"/>
              <a:gd name="connsiteX59" fmla="*/ 324997 w 1624870"/>
              <a:gd name="connsiteY59" fmla="*/ 2309182 h 12191999"/>
              <a:gd name="connsiteX60" fmla="*/ 336068 w 1624870"/>
              <a:gd name="connsiteY60" fmla="*/ 2164171 h 12191999"/>
              <a:gd name="connsiteX61" fmla="*/ 361230 w 1624870"/>
              <a:gd name="connsiteY61" fmla="*/ 1910823 h 12191999"/>
              <a:gd name="connsiteX62" fmla="*/ 386392 w 1624870"/>
              <a:gd name="connsiteY62" fmla="*/ 1766019 h 12191999"/>
              <a:gd name="connsiteX63" fmla="*/ 457670 w 1624870"/>
              <a:gd name="connsiteY63" fmla="*/ 1597084 h 12191999"/>
              <a:gd name="connsiteX64" fmla="*/ 541530 w 1624870"/>
              <a:gd name="connsiteY64" fmla="*/ 1271220 h 12191999"/>
              <a:gd name="connsiteX65" fmla="*/ 561873 w 1624870"/>
              <a:gd name="connsiteY65" fmla="*/ 1105812 h 12191999"/>
              <a:gd name="connsiteX66" fmla="*/ 561591 w 1624870"/>
              <a:gd name="connsiteY66" fmla="*/ 1103419 h 12191999"/>
              <a:gd name="connsiteX67" fmla="*/ 562755 w 1624870"/>
              <a:gd name="connsiteY67" fmla="*/ 1108350 h 12191999"/>
              <a:gd name="connsiteX68" fmla="*/ 591854 w 1624870"/>
              <a:gd name="connsiteY68" fmla="*/ 1150552 h 12191999"/>
              <a:gd name="connsiteX69" fmla="*/ 621183 w 1624870"/>
              <a:gd name="connsiteY69" fmla="*/ 873071 h 12191999"/>
              <a:gd name="connsiteX70" fmla="*/ 705043 w 1624870"/>
              <a:gd name="connsiteY70" fmla="*/ 655869 h 12191999"/>
              <a:gd name="connsiteX71" fmla="*/ 714758 w 1624870"/>
              <a:gd name="connsiteY71" fmla="*/ 638336 h 12191999"/>
              <a:gd name="connsiteX72" fmla="*/ 714950 w 1624870"/>
              <a:gd name="connsiteY72" fmla="*/ 638139 h 12191999"/>
              <a:gd name="connsiteX73" fmla="*/ 712347 w 1624870"/>
              <a:gd name="connsiteY73" fmla="*/ 647423 h 12191999"/>
              <a:gd name="connsiteX74" fmla="*/ 717497 w 1624870"/>
              <a:gd name="connsiteY74" fmla="*/ 635514 h 12191999"/>
              <a:gd name="connsiteX75" fmla="*/ 714950 w 1624870"/>
              <a:gd name="connsiteY75" fmla="*/ 638139 h 12191999"/>
              <a:gd name="connsiteX76" fmla="*/ 715675 w 1624870"/>
              <a:gd name="connsiteY76" fmla="*/ 635553 h 12191999"/>
              <a:gd name="connsiteX77" fmla="*/ 746992 w 1624870"/>
              <a:gd name="connsiteY77" fmla="*/ 547323 h 12191999"/>
              <a:gd name="connsiteX78" fmla="*/ 780519 w 1624870"/>
              <a:gd name="connsiteY78" fmla="*/ 263709 h 12191999"/>
              <a:gd name="connsiteX79" fmla="*/ 790757 w 1624870"/>
              <a:gd name="connsiteY79" fmla="*/ 239572 h 12191999"/>
              <a:gd name="connsiteX80" fmla="*/ 791547 w 1624870"/>
              <a:gd name="connsiteY80" fmla="*/ 243135 h 12191999"/>
              <a:gd name="connsiteX81" fmla="*/ 801483 w 1624870"/>
              <a:gd name="connsiteY81" fmla="*/ 233584 h 12191999"/>
              <a:gd name="connsiteX82" fmla="*/ 795293 w 1624870"/>
              <a:gd name="connsiteY82" fmla="*/ 228877 h 12191999"/>
              <a:gd name="connsiteX83" fmla="*/ 790757 w 1624870"/>
              <a:gd name="connsiteY83" fmla="*/ 239572 h 12191999"/>
              <a:gd name="connsiteX84" fmla="*/ 788835 w 1624870"/>
              <a:gd name="connsiteY84" fmla="*/ 230913 h 12191999"/>
              <a:gd name="connsiteX85" fmla="*/ 822438 w 1624870"/>
              <a:gd name="connsiteY85" fmla="*/ 64649 h 12191999"/>
              <a:gd name="connsiteX86" fmla="*/ 828960 w 1624870"/>
              <a:gd name="connsiteY86" fmla="*/ 0 h 12191999"/>
              <a:gd name="connsiteX87" fmla="*/ 1624870 w 1624870"/>
              <a:gd name="connsiteY87" fmla="*/ 0 h 12191999"/>
              <a:gd name="connsiteX88" fmla="*/ 1624869 w 1624870"/>
              <a:gd name="connsiteY88" fmla="*/ 12191999 h 12191999"/>
              <a:gd name="connsiteX89" fmla="*/ 874301 w 1624870"/>
              <a:gd name="connsiteY89" fmla="*/ 12191999 h 12191999"/>
              <a:gd name="connsiteX90" fmla="*/ 873517 w 1624870"/>
              <a:gd name="connsiteY90" fmla="*/ 12187907 h 12191999"/>
              <a:gd name="connsiteX91" fmla="*/ 872120 w 1624870"/>
              <a:gd name="connsiteY91" fmla="*/ 12190258 h 12191999"/>
              <a:gd name="connsiteX92" fmla="*/ 871956 w 1624870"/>
              <a:gd name="connsiteY92" fmla="*/ 12191999 h 12191999"/>
              <a:gd name="connsiteX93" fmla="*/ 824778 w 1624870"/>
              <a:gd name="connsiteY93" fmla="*/ 12191999 h 12191999"/>
              <a:gd name="connsiteX94" fmla="*/ 823721 w 1624870"/>
              <a:gd name="connsiteY94" fmla="*/ 12187570 h 12191999"/>
              <a:gd name="connsiteX95" fmla="*/ 793109 w 1624870"/>
              <a:gd name="connsiteY95" fmla="*/ 12022290 h 12191999"/>
              <a:gd name="connsiteX96" fmla="*/ 721830 w 1624870"/>
              <a:gd name="connsiteY96" fmla="*/ 11805085 h 12191999"/>
              <a:gd name="connsiteX97" fmla="*/ 706312 w 1624870"/>
              <a:gd name="connsiteY97" fmla="*/ 11665682 h 12191999"/>
              <a:gd name="connsiteX98" fmla="*/ 704309 w 1624870"/>
              <a:gd name="connsiteY98" fmla="*/ 11635127 h 12191999"/>
              <a:gd name="connsiteX99" fmla="*/ 705043 w 1624870"/>
              <a:gd name="connsiteY99" fmla="*/ 11636150 h 12191999"/>
              <a:gd name="connsiteX100" fmla="*/ 699149 w 1624870"/>
              <a:gd name="connsiteY100" fmla="*/ 11556402 h 12191999"/>
              <a:gd name="connsiteX101" fmla="*/ 704309 w 1624870"/>
              <a:gd name="connsiteY101" fmla="*/ 11635127 h 12191999"/>
              <a:gd name="connsiteX102" fmla="*/ 693339 w 1624870"/>
              <a:gd name="connsiteY102" fmla="*/ 11619841 h 12191999"/>
              <a:gd name="connsiteX103" fmla="*/ 612809 w 1624870"/>
              <a:gd name="connsiteY103" fmla="*/ 11394811 h 12191999"/>
              <a:gd name="connsiteX104" fmla="*/ 554111 w 1624870"/>
              <a:gd name="connsiteY104" fmla="*/ 11189731 h 12191999"/>
              <a:gd name="connsiteX105" fmla="*/ 533156 w 1624870"/>
              <a:gd name="connsiteY105" fmla="*/ 11008672 h 12191999"/>
              <a:gd name="connsiteX106" fmla="*/ 457670 w 1624870"/>
              <a:gd name="connsiteY106" fmla="*/ 10682923 h 12191999"/>
              <a:gd name="connsiteX107" fmla="*/ 407347 w 1624870"/>
              <a:gd name="connsiteY107" fmla="*/ 10393318 h 12191999"/>
              <a:gd name="connsiteX108" fmla="*/ 415839 w 1624870"/>
              <a:gd name="connsiteY108" fmla="*/ 10402512 h 12191999"/>
              <a:gd name="connsiteX109" fmla="*/ 418553 w 1624870"/>
              <a:gd name="connsiteY109" fmla="*/ 10415435 h 12191999"/>
              <a:gd name="connsiteX110" fmla="*/ 438079 w 1624870"/>
              <a:gd name="connsiteY110" fmla="*/ 10426591 h 12191999"/>
              <a:gd name="connsiteX111" fmla="*/ 415839 w 1624870"/>
              <a:gd name="connsiteY111" fmla="*/ 10402512 h 12191999"/>
              <a:gd name="connsiteX112" fmla="*/ 399609 w 1624870"/>
              <a:gd name="connsiteY112" fmla="*/ 10325241 h 12191999"/>
              <a:gd name="connsiteX113" fmla="*/ 382185 w 1624870"/>
              <a:gd name="connsiteY113" fmla="*/ 10188240 h 12191999"/>
              <a:gd name="connsiteX114" fmla="*/ 319280 w 1624870"/>
              <a:gd name="connsiteY114" fmla="*/ 9886510 h 12191999"/>
              <a:gd name="connsiteX115" fmla="*/ 210259 w 1624870"/>
              <a:gd name="connsiteY115" fmla="*/ 9500485 h 12191999"/>
              <a:gd name="connsiteX116" fmla="*/ 203784 w 1624870"/>
              <a:gd name="connsiteY116" fmla="*/ 9361337 h 12191999"/>
              <a:gd name="connsiteX117" fmla="*/ 204117 w 1624870"/>
              <a:gd name="connsiteY117" fmla="*/ 9367944 h 12191999"/>
              <a:gd name="connsiteX118" fmla="*/ 200638 w 1624870"/>
              <a:gd name="connsiteY118" fmla="*/ 9320218 h 12191999"/>
              <a:gd name="connsiteX119" fmla="*/ 210259 w 1624870"/>
              <a:gd name="connsiteY119" fmla="*/ 9029820 h 12191999"/>
              <a:gd name="connsiteX120" fmla="*/ 227046 w 1624870"/>
              <a:gd name="connsiteY120" fmla="*/ 8981550 h 12191999"/>
              <a:gd name="connsiteX121" fmla="*/ 197717 w 1624870"/>
              <a:gd name="connsiteY121" fmla="*/ 8643680 h 12191999"/>
              <a:gd name="connsiteX122" fmla="*/ 151561 w 1624870"/>
              <a:gd name="connsiteY122" fmla="*/ 8414466 h 12191999"/>
              <a:gd name="connsiteX123" fmla="*/ 130606 w 1624870"/>
              <a:gd name="connsiteY123" fmla="*/ 8112851 h 12191999"/>
              <a:gd name="connsiteX124" fmla="*/ 143187 w 1624870"/>
              <a:gd name="connsiteY124" fmla="*/ 7714587 h 12191999"/>
              <a:gd name="connsiteX125" fmla="*/ 97070 w 1624870"/>
              <a:gd name="connsiteY125" fmla="*/ 7557774 h 12191999"/>
              <a:gd name="connsiteX126" fmla="*/ 76115 w 1624870"/>
              <a:gd name="connsiteY126" fmla="*/ 7135491 h 12191999"/>
              <a:gd name="connsiteX127" fmla="*/ 50953 w 1624870"/>
              <a:gd name="connsiteY127" fmla="*/ 6942423 h 12191999"/>
              <a:gd name="connsiteX128" fmla="*/ 42539 w 1624870"/>
              <a:gd name="connsiteY128" fmla="*/ 6592425 h 12191999"/>
              <a:gd name="connsiteX129" fmla="*/ 1278 w 1624870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624870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9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6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69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6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4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2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4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7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7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2" y="5379819"/>
                  <a:pt x="54609" y="5318762"/>
                  <a:pt x="61691" y="5220359"/>
                </a:cubicBezTo>
                <a:lnTo>
                  <a:pt x="70423" y="5152562"/>
                </a:lnTo>
                <a:lnTo>
                  <a:pt x="70851" y="5180744"/>
                </a:lnTo>
                <a:cubicBezTo>
                  <a:pt x="72949" y="5229012"/>
                  <a:pt x="78198" y="5186778"/>
                  <a:pt x="76115" y="5108373"/>
                </a:cubicBezTo>
                <a:lnTo>
                  <a:pt x="70423" y="5152562"/>
                </a:lnTo>
                <a:lnTo>
                  <a:pt x="70031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8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6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6"/>
                </a:lnTo>
                <a:lnTo>
                  <a:pt x="225790" y="2805786"/>
                </a:lnTo>
                <a:cubicBezTo>
                  <a:pt x="224417" y="2730554"/>
                  <a:pt x="216559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50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50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3" y="1105812"/>
                </a:cubicBezTo>
                <a:lnTo>
                  <a:pt x="561591" y="1103419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0" y="0"/>
                </a:lnTo>
                <a:lnTo>
                  <a:pt x="1624870" y="0"/>
                </a:lnTo>
                <a:lnTo>
                  <a:pt x="1624869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3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4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8A8510C-AC50-AF5E-3DA1-EE4634E85F4B}"/>
              </a:ext>
            </a:extLst>
          </p:cNvPr>
          <p:cNvSpPr/>
          <p:nvPr/>
        </p:nvSpPr>
        <p:spPr>
          <a:xfrm rot="5400000">
            <a:off x="5621345" y="287348"/>
            <a:ext cx="949308" cy="12191999"/>
          </a:xfrm>
          <a:custGeom>
            <a:avLst/>
            <a:gdLst>
              <a:gd name="connsiteX0" fmla="*/ 559708 w 949308"/>
              <a:gd name="connsiteY0" fmla="*/ 1095443 h 12191999"/>
              <a:gd name="connsiteX1" fmla="*/ 560397 w 949308"/>
              <a:gd name="connsiteY1" fmla="*/ 1093277 h 12191999"/>
              <a:gd name="connsiteX2" fmla="*/ 561591 w 949308"/>
              <a:gd name="connsiteY2" fmla="*/ 1103418 h 12191999"/>
              <a:gd name="connsiteX3" fmla="*/ 217663 w 949308"/>
              <a:gd name="connsiteY3" fmla="*/ 2779302 h 12191999"/>
              <a:gd name="connsiteX4" fmla="*/ 225511 w 949308"/>
              <a:gd name="connsiteY4" fmla="*/ 2818974 h 12191999"/>
              <a:gd name="connsiteX5" fmla="*/ 225726 w 949308"/>
              <a:gd name="connsiteY5" fmla="*/ 2820665 h 12191999"/>
              <a:gd name="connsiteX6" fmla="*/ 225666 w 949308"/>
              <a:gd name="connsiteY6" fmla="*/ 2834516 h 12191999"/>
              <a:gd name="connsiteX7" fmla="*/ 222840 w 949308"/>
              <a:gd name="connsiteY7" fmla="*/ 2839914 h 12191999"/>
              <a:gd name="connsiteX8" fmla="*/ 217663 w 949308"/>
              <a:gd name="connsiteY8" fmla="*/ 2779302 h 12191999"/>
              <a:gd name="connsiteX9" fmla="*/ 210259 w 949308"/>
              <a:gd name="connsiteY9" fmla="*/ 3238066 h 12191999"/>
              <a:gd name="connsiteX10" fmla="*/ 243160 w 949308"/>
              <a:gd name="connsiteY10" fmla="*/ 3176386 h 12191999"/>
              <a:gd name="connsiteX11" fmla="*/ 245401 w 949308"/>
              <a:gd name="connsiteY11" fmla="*/ 3173327 h 12191999"/>
              <a:gd name="connsiteX12" fmla="*/ 243171 w 949308"/>
              <a:gd name="connsiteY12" fmla="*/ 3195458 h 12191999"/>
              <a:gd name="connsiteX13" fmla="*/ 210259 w 949308"/>
              <a:gd name="connsiteY13" fmla="*/ 3238066 h 12191999"/>
              <a:gd name="connsiteX14" fmla="*/ 204117 w 949308"/>
              <a:gd name="connsiteY14" fmla="*/ 9367945 h 12191999"/>
              <a:gd name="connsiteX15" fmla="*/ 210259 w 949308"/>
              <a:gd name="connsiteY15" fmla="*/ 9452215 h 12191999"/>
              <a:gd name="connsiteX16" fmla="*/ 205623 w 949308"/>
              <a:gd name="connsiteY16" fmla="*/ 9397867 h 12191999"/>
              <a:gd name="connsiteX17" fmla="*/ 1278 w 949308"/>
              <a:gd name="connsiteY17" fmla="*/ 6363399 h 12191999"/>
              <a:gd name="connsiteX18" fmla="*/ 21584 w 949308"/>
              <a:gd name="connsiteY18" fmla="*/ 6339078 h 12191999"/>
              <a:gd name="connsiteX19" fmla="*/ 45179 w 949308"/>
              <a:gd name="connsiteY19" fmla="*/ 6201653 h 12191999"/>
              <a:gd name="connsiteX20" fmla="*/ 51388 w 949308"/>
              <a:gd name="connsiteY20" fmla="*/ 6168446 h 12191999"/>
              <a:gd name="connsiteX21" fmla="*/ 53433 w 949308"/>
              <a:gd name="connsiteY21" fmla="*/ 6161494 h 12191999"/>
              <a:gd name="connsiteX22" fmla="*/ 71908 w 949308"/>
              <a:gd name="connsiteY22" fmla="*/ 6061597 h 12191999"/>
              <a:gd name="connsiteX23" fmla="*/ 59327 w 949308"/>
              <a:gd name="connsiteY23" fmla="*/ 6121875 h 12191999"/>
              <a:gd name="connsiteX24" fmla="*/ 51961 w 949308"/>
              <a:gd name="connsiteY24" fmla="*/ 6165383 h 12191999"/>
              <a:gd name="connsiteX25" fmla="*/ 51388 w 949308"/>
              <a:gd name="connsiteY25" fmla="*/ 6168446 h 12191999"/>
              <a:gd name="connsiteX26" fmla="*/ 48763 w 949308"/>
              <a:gd name="connsiteY26" fmla="*/ 6177371 h 12191999"/>
              <a:gd name="connsiteX27" fmla="*/ 59327 w 949308"/>
              <a:gd name="connsiteY27" fmla="*/ 5723724 h 12191999"/>
              <a:gd name="connsiteX28" fmla="*/ 97070 w 949308"/>
              <a:gd name="connsiteY28" fmla="*/ 5434121 h 12191999"/>
              <a:gd name="connsiteX29" fmla="*/ 61691 w 949308"/>
              <a:gd name="connsiteY29" fmla="*/ 5220359 h 12191999"/>
              <a:gd name="connsiteX30" fmla="*/ 70424 w 949308"/>
              <a:gd name="connsiteY30" fmla="*/ 5152560 h 12191999"/>
              <a:gd name="connsiteX31" fmla="*/ 70851 w 949308"/>
              <a:gd name="connsiteY31" fmla="*/ 5180744 h 12191999"/>
              <a:gd name="connsiteX32" fmla="*/ 76115 w 949308"/>
              <a:gd name="connsiteY32" fmla="*/ 5108373 h 12191999"/>
              <a:gd name="connsiteX33" fmla="*/ 70424 w 949308"/>
              <a:gd name="connsiteY33" fmla="*/ 5152560 h 12191999"/>
              <a:gd name="connsiteX34" fmla="*/ 70032 w 949308"/>
              <a:gd name="connsiteY34" fmla="*/ 5126726 h 12191999"/>
              <a:gd name="connsiteX35" fmla="*/ 84489 w 949308"/>
              <a:gd name="connsiteY35" fmla="*/ 4710109 h 12191999"/>
              <a:gd name="connsiteX36" fmla="*/ 67701 w 949308"/>
              <a:gd name="connsiteY36" fmla="*/ 4372236 h 12191999"/>
              <a:gd name="connsiteX37" fmla="*/ 122232 w 949308"/>
              <a:gd name="connsiteY37" fmla="*/ 4131013 h 12191999"/>
              <a:gd name="connsiteX38" fmla="*/ 140493 w 949308"/>
              <a:gd name="connsiteY38" fmla="*/ 3891725 h 12191999"/>
              <a:gd name="connsiteX39" fmla="*/ 140685 w 949308"/>
              <a:gd name="connsiteY39" fmla="*/ 3900272 h 12191999"/>
              <a:gd name="connsiteX40" fmla="*/ 140558 w 949308"/>
              <a:gd name="connsiteY40" fmla="*/ 3901714 h 12191999"/>
              <a:gd name="connsiteX41" fmla="*/ 138980 w 949308"/>
              <a:gd name="connsiteY41" fmla="*/ 4010345 h 12191999"/>
              <a:gd name="connsiteX42" fmla="*/ 141529 w 949308"/>
              <a:gd name="connsiteY42" fmla="*/ 3937809 h 12191999"/>
              <a:gd name="connsiteX43" fmla="*/ 140685 w 949308"/>
              <a:gd name="connsiteY43" fmla="*/ 3900272 h 12191999"/>
              <a:gd name="connsiteX44" fmla="*/ 143775 w 949308"/>
              <a:gd name="connsiteY44" fmla="*/ 3865361 h 12191999"/>
              <a:gd name="connsiteX45" fmla="*/ 176723 w 949308"/>
              <a:gd name="connsiteY45" fmla="*/ 3612081 h 12191999"/>
              <a:gd name="connsiteX46" fmla="*/ 239627 w 949308"/>
              <a:gd name="connsiteY46" fmla="*/ 3310466 h 12191999"/>
              <a:gd name="connsiteX47" fmla="*/ 253467 w 949308"/>
              <a:gd name="connsiteY47" fmla="*/ 3162314 h 12191999"/>
              <a:gd name="connsiteX48" fmla="*/ 245401 w 949308"/>
              <a:gd name="connsiteY48" fmla="*/ 3173327 h 12191999"/>
              <a:gd name="connsiteX49" fmla="*/ 247028 w 949308"/>
              <a:gd name="connsiteY49" fmla="*/ 3157180 h 12191999"/>
              <a:gd name="connsiteX50" fmla="*/ 230300 w 949308"/>
              <a:gd name="connsiteY50" fmla="*/ 2856629 h 12191999"/>
              <a:gd name="connsiteX51" fmla="*/ 225726 w 949308"/>
              <a:gd name="connsiteY51" fmla="*/ 2820665 h 12191999"/>
              <a:gd name="connsiteX52" fmla="*/ 225790 w 949308"/>
              <a:gd name="connsiteY52" fmla="*/ 2805786 h 12191999"/>
              <a:gd name="connsiteX53" fmla="*/ 260582 w 949308"/>
              <a:gd name="connsiteY53" fmla="*/ 2610587 h 12191999"/>
              <a:gd name="connsiteX54" fmla="*/ 317678 w 949308"/>
              <a:gd name="connsiteY54" fmla="*/ 2388133 h 12191999"/>
              <a:gd name="connsiteX55" fmla="*/ 319892 w 949308"/>
              <a:gd name="connsiteY55" fmla="*/ 2373649 h 12191999"/>
              <a:gd name="connsiteX56" fmla="*/ 319280 w 949308"/>
              <a:gd name="connsiteY56" fmla="*/ 2381373 h 12191999"/>
              <a:gd name="connsiteX57" fmla="*/ 323096 w 949308"/>
              <a:gd name="connsiteY57" fmla="*/ 2352690 h 12191999"/>
              <a:gd name="connsiteX58" fmla="*/ 319892 w 949308"/>
              <a:gd name="connsiteY58" fmla="*/ 2373649 h 12191999"/>
              <a:gd name="connsiteX59" fmla="*/ 324997 w 949308"/>
              <a:gd name="connsiteY59" fmla="*/ 2309182 h 12191999"/>
              <a:gd name="connsiteX60" fmla="*/ 336068 w 949308"/>
              <a:gd name="connsiteY60" fmla="*/ 2164171 h 12191999"/>
              <a:gd name="connsiteX61" fmla="*/ 361230 w 949308"/>
              <a:gd name="connsiteY61" fmla="*/ 1910823 h 12191999"/>
              <a:gd name="connsiteX62" fmla="*/ 386392 w 949308"/>
              <a:gd name="connsiteY62" fmla="*/ 1766019 h 12191999"/>
              <a:gd name="connsiteX63" fmla="*/ 457670 w 949308"/>
              <a:gd name="connsiteY63" fmla="*/ 1597084 h 12191999"/>
              <a:gd name="connsiteX64" fmla="*/ 541530 w 949308"/>
              <a:gd name="connsiteY64" fmla="*/ 1271220 h 12191999"/>
              <a:gd name="connsiteX65" fmla="*/ 561872 w 949308"/>
              <a:gd name="connsiteY65" fmla="*/ 1105812 h 12191999"/>
              <a:gd name="connsiteX66" fmla="*/ 561591 w 949308"/>
              <a:gd name="connsiteY66" fmla="*/ 1103418 h 12191999"/>
              <a:gd name="connsiteX67" fmla="*/ 562755 w 949308"/>
              <a:gd name="connsiteY67" fmla="*/ 1108350 h 12191999"/>
              <a:gd name="connsiteX68" fmla="*/ 591854 w 949308"/>
              <a:gd name="connsiteY68" fmla="*/ 1150552 h 12191999"/>
              <a:gd name="connsiteX69" fmla="*/ 621183 w 949308"/>
              <a:gd name="connsiteY69" fmla="*/ 873071 h 12191999"/>
              <a:gd name="connsiteX70" fmla="*/ 705043 w 949308"/>
              <a:gd name="connsiteY70" fmla="*/ 655869 h 12191999"/>
              <a:gd name="connsiteX71" fmla="*/ 714758 w 949308"/>
              <a:gd name="connsiteY71" fmla="*/ 638336 h 12191999"/>
              <a:gd name="connsiteX72" fmla="*/ 714950 w 949308"/>
              <a:gd name="connsiteY72" fmla="*/ 638139 h 12191999"/>
              <a:gd name="connsiteX73" fmla="*/ 712347 w 949308"/>
              <a:gd name="connsiteY73" fmla="*/ 647423 h 12191999"/>
              <a:gd name="connsiteX74" fmla="*/ 717497 w 949308"/>
              <a:gd name="connsiteY74" fmla="*/ 635514 h 12191999"/>
              <a:gd name="connsiteX75" fmla="*/ 714950 w 949308"/>
              <a:gd name="connsiteY75" fmla="*/ 638139 h 12191999"/>
              <a:gd name="connsiteX76" fmla="*/ 715675 w 949308"/>
              <a:gd name="connsiteY76" fmla="*/ 635553 h 12191999"/>
              <a:gd name="connsiteX77" fmla="*/ 746992 w 949308"/>
              <a:gd name="connsiteY77" fmla="*/ 547323 h 12191999"/>
              <a:gd name="connsiteX78" fmla="*/ 780519 w 949308"/>
              <a:gd name="connsiteY78" fmla="*/ 263709 h 12191999"/>
              <a:gd name="connsiteX79" fmla="*/ 790757 w 949308"/>
              <a:gd name="connsiteY79" fmla="*/ 239572 h 12191999"/>
              <a:gd name="connsiteX80" fmla="*/ 791547 w 949308"/>
              <a:gd name="connsiteY80" fmla="*/ 243135 h 12191999"/>
              <a:gd name="connsiteX81" fmla="*/ 801483 w 949308"/>
              <a:gd name="connsiteY81" fmla="*/ 233584 h 12191999"/>
              <a:gd name="connsiteX82" fmla="*/ 795293 w 949308"/>
              <a:gd name="connsiteY82" fmla="*/ 228877 h 12191999"/>
              <a:gd name="connsiteX83" fmla="*/ 790757 w 949308"/>
              <a:gd name="connsiteY83" fmla="*/ 239572 h 12191999"/>
              <a:gd name="connsiteX84" fmla="*/ 788835 w 949308"/>
              <a:gd name="connsiteY84" fmla="*/ 230913 h 12191999"/>
              <a:gd name="connsiteX85" fmla="*/ 822438 w 949308"/>
              <a:gd name="connsiteY85" fmla="*/ 64649 h 12191999"/>
              <a:gd name="connsiteX86" fmla="*/ 828961 w 949308"/>
              <a:gd name="connsiteY86" fmla="*/ 0 h 12191999"/>
              <a:gd name="connsiteX87" fmla="*/ 949308 w 949308"/>
              <a:gd name="connsiteY87" fmla="*/ 0 h 12191999"/>
              <a:gd name="connsiteX88" fmla="*/ 949307 w 949308"/>
              <a:gd name="connsiteY88" fmla="*/ 12191999 h 12191999"/>
              <a:gd name="connsiteX89" fmla="*/ 874301 w 949308"/>
              <a:gd name="connsiteY89" fmla="*/ 12191999 h 12191999"/>
              <a:gd name="connsiteX90" fmla="*/ 873517 w 949308"/>
              <a:gd name="connsiteY90" fmla="*/ 12187907 h 12191999"/>
              <a:gd name="connsiteX91" fmla="*/ 872120 w 949308"/>
              <a:gd name="connsiteY91" fmla="*/ 12190258 h 12191999"/>
              <a:gd name="connsiteX92" fmla="*/ 871956 w 949308"/>
              <a:gd name="connsiteY92" fmla="*/ 12191999 h 12191999"/>
              <a:gd name="connsiteX93" fmla="*/ 824778 w 949308"/>
              <a:gd name="connsiteY93" fmla="*/ 12191999 h 12191999"/>
              <a:gd name="connsiteX94" fmla="*/ 823721 w 949308"/>
              <a:gd name="connsiteY94" fmla="*/ 12187570 h 12191999"/>
              <a:gd name="connsiteX95" fmla="*/ 793109 w 949308"/>
              <a:gd name="connsiteY95" fmla="*/ 12022290 h 12191999"/>
              <a:gd name="connsiteX96" fmla="*/ 721830 w 949308"/>
              <a:gd name="connsiteY96" fmla="*/ 11805085 h 12191999"/>
              <a:gd name="connsiteX97" fmla="*/ 706312 w 949308"/>
              <a:gd name="connsiteY97" fmla="*/ 11665682 h 12191999"/>
              <a:gd name="connsiteX98" fmla="*/ 704309 w 949308"/>
              <a:gd name="connsiteY98" fmla="*/ 11635127 h 12191999"/>
              <a:gd name="connsiteX99" fmla="*/ 705043 w 949308"/>
              <a:gd name="connsiteY99" fmla="*/ 11636150 h 12191999"/>
              <a:gd name="connsiteX100" fmla="*/ 699149 w 949308"/>
              <a:gd name="connsiteY100" fmla="*/ 11556402 h 12191999"/>
              <a:gd name="connsiteX101" fmla="*/ 704309 w 949308"/>
              <a:gd name="connsiteY101" fmla="*/ 11635127 h 12191999"/>
              <a:gd name="connsiteX102" fmla="*/ 693339 w 949308"/>
              <a:gd name="connsiteY102" fmla="*/ 11619841 h 12191999"/>
              <a:gd name="connsiteX103" fmla="*/ 612809 w 949308"/>
              <a:gd name="connsiteY103" fmla="*/ 11394811 h 12191999"/>
              <a:gd name="connsiteX104" fmla="*/ 554111 w 949308"/>
              <a:gd name="connsiteY104" fmla="*/ 11189731 h 12191999"/>
              <a:gd name="connsiteX105" fmla="*/ 533156 w 949308"/>
              <a:gd name="connsiteY105" fmla="*/ 11008672 h 12191999"/>
              <a:gd name="connsiteX106" fmla="*/ 457670 w 949308"/>
              <a:gd name="connsiteY106" fmla="*/ 10682923 h 12191999"/>
              <a:gd name="connsiteX107" fmla="*/ 407347 w 949308"/>
              <a:gd name="connsiteY107" fmla="*/ 10393318 h 12191999"/>
              <a:gd name="connsiteX108" fmla="*/ 415839 w 949308"/>
              <a:gd name="connsiteY108" fmla="*/ 10402512 h 12191999"/>
              <a:gd name="connsiteX109" fmla="*/ 418553 w 949308"/>
              <a:gd name="connsiteY109" fmla="*/ 10415435 h 12191999"/>
              <a:gd name="connsiteX110" fmla="*/ 438079 w 949308"/>
              <a:gd name="connsiteY110" fmla="*/ 10426591 h 12191999"/>
              <a:gd name="connsiteX111" fmla="*/ 415839 w 949308"/>
              <a:gd name="connsiteY111" fmla="*/ 10402512 h 12191999"/>
              <a:gd name="connsiteX112" fmla="*/ 399609 w 949308"/>
              <a:gd name="connsiteY112" fmla="*/ 10325241 h 12191999"/>
              <a:gd name="connsiteX113" fmla="*/ 382185 w 949308"/>
              <a:gd name="connsiteY113" fmla="*/ 10188240 h 12191999"/>
              <a:gd name="connsiteX114" fmla="*/ 319280 w 949308"/>
              <a:gd name="connsiteY114" fmla="*/ 9886510 h 12191999"/>
              <a:gd name="connsiteX115" fmla="*/ 210259 w 949308"/>
              <a:gd name="connsiteY115" fmla="*/ 9500485 h 12191999"/>
              <a:gd name="connsiteX116" fmla="*/ 203784 w 949308"/>
              <a:gd name="connsiteY116" fmla="*/ 9361337 h 12191999"/>
              <a:gd name="connsiteX117" fmla="*/ 204117 w 949308"/>
              <a:gd name="connsiteY117" fmla="*/ 9367945 h 12191999"/>
              <a:gd name="connsiteX118" fmla="*/ 200638 w 949308"/>
              <a:gd name="connsiteY118" fmla="*/ 9320218 h 12191999"/>
              <a:gd name="connsiteX119" fmla="*/ 210259 w 949308"/>
              <a:gd name="connsiteY119" fmla="*/ 9029820 h 12191999"/>
              <a:gd name="connsiteX120" fmla="*/ 227046 w 949308"/>
              <a:gd name="connsiteY120" fmla="*/ 8981550 h 12191999"/>
              <a:gd name="connsiteX121" fmla="*/ 197717 w 949308"/>
              <a:gd name="connsiteY121" fmla="*/ 8643680 h 12191999"/>
              <a:gd name="connsiteX122" fmla="*/ 151561 w 949308"/>
              <a:gd name="connsiteY122" fmla="*/ 8414466 h 12191999"/>
              <a:gd name="connsiteX123" fmla="*/ 130606 w 949308"/>
              <a:gd name="connsiteY123" fmla="*/ 8112851 h 12191999"/>
              <a:gd name="connsiteX124" fmla="*/ 143187 w 949308"/>
              <a:gd name="connsiteY124" fmla="*/ 7714587 h 12191999"/>
              <a:gd name="connsiteX125" fmla="*/ 97070 w 949308"/>
              <a:gd name="connsiteY125" fmla="*/ 7557774 h 12191999"/>
              <a:gd name="connsiteX126" fmla="*/ 76115 w 949308"/>
              <a:gd name="connsiteY126" fmla="*/ 7135491 h 12191999"/>
              <a:gd name="connsiteX127" fmla="*/ 50953 w 949308"/>
              <a:gd name="connsiteY127" fmla="*/ 6942423 h 12191999"/>
              <a:gd name="connsiteX128" fmla="*/ 42539 w 949308"/>
              <a:gd name="connsiteY128" fmla="*/ 6592425 h 12191999"/>
              <a:gd name="connsiteX129" fmla="*/ 1278 w 949308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49308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8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5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70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7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5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3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5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6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6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3" y="5379819"/>
                  <a:pt x="54609" y="5318762"/>
                  <a:pt x="61691" y="5220359"/>
                </a:cubicBezTo>
                <a:lnTo>
                  <a:pt x="70424" y="5152560"/>
                </a:lnTo>
                <a:lnTo>
                  <a:pt x="70851" y="5180744"/>
                </a:lnTo>
                <a:cubicBezTo>
                  <a:pt x="72950" y="5229012"/>
                  <a:pt x="78198" y="5186778"/>
                  <a:pt x="76115" y="5108373"/>
                </a:cubicBezTo>
                <a:lnTo>
                  <a:pt x="70424" y="5152560"/>
                </a:lnTo>
                <a:lnTo>
                  <a:pt x="70032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9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7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5"/>
                </a:lnTo>
                <a:lnTo>
                  <a:pt x="225790" y="2805786"/>
                </a:lnTo>
                <a:cubicBezTo>
                  <a:pt x="224417" y="2730554"/>
                  <a:pt x="216560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49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49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2" y="1105812"/>
                </a:cubicBezTo>
                <a:lnTo>
                  <a:pt x="561591" y="1103418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1" y="0"/>
                </a:lnTo>
                <a:lnTo>
                  <a:pt x="949308" y="0"/>
                </a:lnTo>
                <a:lnTo>
                  <a:pt x="949307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4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5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7C53B9B-B094-8230-F6BC-51B709A888BD}"/>
              </a:ext>
            </a:extLst>
          </p:cNvPr>
          <p:cNvSpPr/>
          <p:nvPr/>
        </p:nvSpPr>
        <p:spPr>
          <a:xfrm rot="5400000" flipV="1">
            <a:off x="5452456" y="118457"/>
            <a:ext cx="1287088" cy="12192000"/>
          </a:xfrm>
          <a:custGeom>
            <a:avLst/>
            <a:gdLst>
              <a:gd name="connsiteX0" fmla="*/ 559708 w 1287088"/>
              <a:gd name="connsiteY0" fmla="*/ 1095442 h 12192000"/>
              <a:gd name="connsiteX1" fmla="*/ 561591 w 1287088"/>
              <a:gd name="connsiteY1" fmla="*/ 1103418 h 12192000"/>
              <a:gd name="connsiteX2" fmla="*/ 560397 w 1287088"/>
              <a:gd name="connsiteY2" fmla="*/ 1093276 h 12192000"/>
              <a:gd name="connsiteX3" fmla="*/ 559708 w 1287088"/>
              <a:gd name="connsiteY3" fmla="*/ 1095442 h 12192000"/>
              <a:gd name="connsiteX4" fmla="*/ 217663 w 1287088"/>
              <a:gd name="connsiteY4" fmla="*/ 2779300 h 12192000"/>
              <a:gd name="connsiteX5" fmla="*/ 222840 w 1287088"/>
              <a:gd name="connsiteY5" fmla="*/ 2839912 h 12192000"/>
              <a:gd name="connsiteX6" fmla="*/ 225666 w 1287088"/>
              <a:gd name="connsiteY6" fmla="*/ 2834515 h 12192000"/>
              <a:gd name="connsiteX7" fmla="*/ 225726 w 1287088"/>
              <a:gd name="connsiteY7" fmla="*/ 2820664 h 12192000"/>
              <a:gd name="connsiteX8" fmla="*/ 225511 w 1287088"/>
              <a:gd name="connsiteY8" fmla="*/ 2818973 h 12192000"/>
              <a:gd name="connsiteX9" fmla="*/ 217663 w 1287088"/>
              <a:gd name="connsiteY9" fmla="*/ 2779300 h 12192000"/>
              <a:gd name="connsiteX10" fmla="*/ 210259 w 1287088"/>
              <a:gd name="connsiteY10" fmla="*/ 3238064 h 12192000"/>
              <a:gd name="connsiteX11" fmla="*/ 243171 w 1287088"/>
              <a:gd name="connsiteY11" fmla="*/ 3195456 h 12192000"/>
              <a:gd name="connsiteX12" fmla="*/ 245401 w 1287088"/>
              <a:gd name="connsiteY12" fmla="*/ 3173325 h 12192000"/>
              <a:gd name="connsiteX13" fmla="*/ 243160 w 1287088"/>
              <a:gd name="connsiteY13" fmla="*/ 3176384 h 12192000"/>
              <a:gd name="connsiteX14" fmla="*/ 210259 w 1287088"/>
              <a:gd name="connsiteY14" fmla="*/ 3238064 h 12192000"/>
              <a:gd name="connsiteX15" fmla="*/ 204117 w 1287088"/>
              <a:gd name="connsiteY15" fmla="*/ 9367942 h 12192000"/>
              <a:gd name="connsiteX16" fmla="*/ 205623 w 1287088"/>
              <a:gd name="connsiteY16" fmla="*/ 9397867 h 12192000"/>
              <a:gd name="connsiteX17" fmla="*/ 210259 w 1287088"/>
              <a:gd name="connsiteY17" fmla="*/ 9452214 h 12192000"/>
              <a:gd name="connsiteX18" fmla="*/ 1278 w 1287088"/>
              <a:gd name="connsiteY18" fmla="*/ 6363398 h 12192000"/>
              <a:gd name="connsiteX19" fmla="*/ 42539 w 1287088"/>
              <a:gd name="connsiteY19" fmla="*/ 6592425 h 12192000"/>
              <a:gd name="connsiteX20" fmla="*/ 50953 w 1287088"/>
              <a:gd name="connsiteY20" fmla="*/ 6942422 h 12192000"/>
              <a:gd name="connsiteX21" fmla="*/ 76115 w 1287088"/>
              <a:gd name="connsiteY21" fmla="*/ 7135490 h 12192000"/>
              <a:gd name="connsiteX22" fmla="*/ 97070 w 1287088"/>
              <a:gd name="connsiteY22" fmla="*/ 7557773 h 12192000"/>
              <a:gd name="connsiteX23" fmla="*/ 143187 w 1287088"/>
              <a:gd name="connsiteY23" fmla="*/ 7714586 h 12192000"/>
              <a:gd name="connsiteX24" fmla="*/ 130606 w 1287088"/>
              <a:gd name="connsiteY24" fmla="*/ 8112850 h 12192000"/>
              <a:gd name="connsiteX25" fmla="*/ 151561 w 1287088"/>
              <a:gd name="connsiteY25" fmla="*/ 8414466 h 12192000"/>
              <a:gd name="connsiteX26" fmla="*/ 197717 w 1287088"/>
              <a:gd name="connsiteY26" fmla="*/ 8643680 h 12192000"/>
              <a:gd name="connsiteX27" fmla="*/ 227046 w 1287088"/>
              <a:gd name="connsiteY27" fmla="*/ 8981550 h 12192000"/>
              <a:gd name="connsiteX28" fmla="*/ 210259 w 1287088"/>
              <a:gd name="connsiteY28" fmla="*/ 9029820 h 12192000"/>
              <a:gd name="connsiteX29" fmla="*/ 200639 w 1287088"/>
              <a:gd name="connsiteY29" fmla="*/ 9320217 h 12192000"/>
              <a:gd name="connsiteX30" fmla="*/ 204117 w 1287088"/>
              <a:gd name="connsiteY30" fmla="*/ 9367942 h 12192000"/>
              <a:gd name="connsiteX31" fmla="*/ 203785 w 1287088"/>
              <a:gd name="connsiteY31" fmla="*/ 9361337 h 12192000"/>
              <a:gd name="connsiteX32" fmla="*/ 210259 w 1287088"/>
              <a:gd name="connsiteY32" fmla="*/ 9500484 h 12192000"/>
              <a:gd name="connsiteX33" fmla="*/ 319280 w 1287088"/>
              <a:gd name="connsiteY33" fmla="*/ 9886510 h 12192000"/>
              <a:gd name="connsiteX34" fmla="*/ 382185 w 1287088"/>
              <a:gd name="connsiteY34" fmla="*/ 10188240 h 12192000"/>
              <a:gd name="connsiteX35" fmla="*/ 399610 w 1287088"/>
              <a:gd name="connsiteY35" fmla="*/ 10325241 h 12192000"/>
              <a:gd name="connsiteX36" fmla="*/ 415840 w 1287088"/>
              <a:gd name="connsiteY36" fmla="*/ 10402513 h 12192000"/>
              <a:gd name="connsiteX37" fmla="*/ 438080 w 1287088"/>
              <a:gd name="connsiteY37" fmla="*/ 10426591 h 12192000"/>
              <a:gd name="connsiteX38" fmla="*/ 418554 w 1287088"/>
              <a:gd name="connsiteY38" fmla="*/ 10415435 h 12192000"/>
              <a:gd name="connsiteX39" fmla="*/ 415840 w 1287088"/>
              <a:gd name="connsiteY39" fmla="*/ 10402513 h 12192000"/>
              <a:gd name="connsiteX40" fmla="*/ 407347 w 1287088"/>
              <a:gd name="connsiteY40" fmla="*/ 10393318 h 12192000"/>
              <a:gd name="connsiteX41" fmla="*/ 457670 w 1287088"/>
              <a:gd name="connsiteY41" fmla="*/ 10682922 h 12192000"/>
              <a:gd name="connsiteX42" fmla="*/ 533156 w 1287088"/>
              <a:gd name="connsiteY42" fmla="*/ 11008672 h 12192000"/>
              <a:gd name="connsiteX43" fmla="*/ 554111 w 1287088"/>
              <a:gd name="connsiteY43" fmla="*/ 11189730 h 12192000"/>
              <a:gd name="connsiteX44" fmla="*/ 612809 w 1287088"/>
              <a:gd name="connsiteY44" fmla="*/ 11394810 h 12192000"/>
              <a:gd name="connsiteX45" fmla="*/ 693340 w 1287088"/>
              <a:gd name="connsiteY45" fmla="*/ 11619841 h 12192000"/>
              <a:gd name="connsiteX46" fmla="*/ 704310 w 1287088"/>
              <a:gd name="connsiteY46" fmla="*/ 11635128 h 12192000"/>
              <a:gd name="connsiteX47" fmla="*/ 699149 w 1287088"/>
              <a:gd name="connsiteY47" fmla="*/ 11556402 h 12192000"/>
              <a:gd name="connsiteX48" fmla="*/ 705043 w 1287088"/>
              <a:gd name="connsiteY48" fmla="*/ 11636150 h 12192000"/>
              <a:gd name="connsiteX49" fmla="*/ 704310 w 1287088"/>
              <a:gd name="connsiteY49" fmla="*/ 11635128 h 12192000"/>
              <a:gd name="connsiteX50" fmla="*/ 706312 w 1287088"/>
              <a:gd name="connsiteY50" fmla="*/ 11665681 h 12192000"/>
              <a:gd name="connsiteX51" fmla="*/ 721830 w 1287088"/>
              <a:gd name="connsiteY51" fmla="*/ 11805084 h 12192000"/>
              <a:gd name="connsiteX52" fmla="*/ 793109 w 1287088"/>
              <a:gd name="connsiteY52" fmla="*/ 12022290 h 12192000"/>
              <a:gd name="connsiteX53" fmla="*/ 823721 w 1287088"/>
              <a:gd name="connsiteY53" fmla="*/ 12187570 h 12192000"/>
              <a:gd name="connsiteX54" fmla="*/ 824779 w 1287088"/>
              <a:gd name="connsiteY54" fmla="*/ 12192000 h 12192000"/>
              <a:gd name="connsiteX55" fmla="*/ 871957 w 1287088"/>
              <a:gd name="connsiteY55" fmla="*/ 12192000 h 12192000"/>
              <a:gd name="connsiteX56" fmla="*/ 872120 w 1287088"/>
              <a:gd name="connsiteY56" fmla="*/ 12190258 h 12192000"/>
              <a:gd name="connsiteX57" fmla="*/ 873517 w 1287088"/>
              <a:gd name="connsiteY57" fmla="*/ 12187906 h 12192000"/>
              <a:gd name="connsiteX58" fmla="*/ 874302 w 1287088"/>
              <a:gd name="connsiteY58" fmla="*/ 12192000 h 12192000"/>
              <a:gd name="connsiteX59" fmla="*/ 1287088 w 1287088"/>
              <a:gd name="connsiteY59" fmla="*/ 12192000 h 12192000"/>
              <a:gd name="connsiteX60" fmla="*/ 1287088 w 1287088"/>
              <a:gd name="connsiteY60" fmla="*/ 0 h 12192000"/>
              <a:gd name="connsiteX61" fmla="*/ 828960 w 1287088"/>
              <a:gd name="connsiteY61" fmla="*/ 0 h 12192000"/>
              <a:gd name="connsiteX62" fmla="*/ 822438 w 1287088"/>
              <a:gd name="connsiteY62" fmla="*/ 64647 h 12192000"/>
              <a:gd name="connsiteX63" fmla="*/ 788835 w 1287088"/>
              <a:gd name="connsiteY63" fmla="*/ 230912 h 12192000"/>
              <a:gd name="connsiteX64" fmla="*/ 790757 w 1287088"/>
              <a:gd name="connsiteY64" fmla="*/ 239570 h 12192000"/>
              <a:gd name="connsiteX65" fmla="*/ 795293 w 1287088"/>
              <a:gd name="connsiteY65" fmla="*/ 228876 h 12192000"/>
              <a:gd name="connsiteX66" fmla="*/ 801483 w 1287088"/>
              <a:gd name="connsiteY66" fmla="*/ 233582 h 12192000"/>
              <a:gd name="connsiteX67" fmla="*/ 791547 w 1287088"/>
              <a:gd name="connsiteY67" fmla="*/ 243133 h 12192000"/>
              <a:gd name="connsiteX68" fmla="*/ 790757 w 1287088"/>
              <a:gd name="connsiteY68" fmla="*/ 239570 h 12192000"/>
              <a:gd name="connsiteX69" fmla="*/ 780519 w 1287088"/>
              <a:gd name="connsiteY69" fmla="*/ 263707 h 12192000"/>
              <a:gd name="connsiteX70" fmla="*/ 746992 w 1287088"/>
              <a:gd name="connsiteY70" fmla="*/ 547321 h 12192000"/>
              <a:gd name="connsiteX71" fmla="*/ 715675 w 1287088"/>
              <a:gd name="connsiteY71" fmla="*/ 635552 h 12192000"/>
              <a:gd name="connsiteX72" fmla="*/ 714950 w 1287088"/>
              <a:gd name="connsiteY72" fmla="*/ 638138 h 12192000"/>
              <a:gd name="connsiteX73" fmla="*/ 717497 w 1287088"/>
              <a:gd name="connsiteY73" fmla="*/ 635513 h 12192000"/>
              <a:gd name="connsiteX74" fmla="*/ 712347 w 1287088"/>
              <a:gd name="connsiteY74" fmla="*/ 647421 h 12192000"/>
              <a:gd name="connsiteX75" fmla="*/ 714950 w 1287088"/>
              <a:gd name="connsiteY75" fmla="*/ 638138 h 12192000"/>
              <a:gd name="connsiteX76" fmla="*/ 714758 w 1287088"/>
              <a:gd name="connsiteY76" fmla="*/ 638335 h 12192000"/>
              <a:gd name="connsiteX77" fmla="*/ 705043 w 1287088"/>
              <a:gd name="connsiteY77" fmla="*/ 655868 h 12192000"/>
              <a:gd name="connsiteX78" fmla="*/ 621183 w 1287088"/>
              <a:gd name="connsiteY78" fmla="*/ 873070 h 12192000"/>
              <a:gd name="connsiteX79" fmla="*/ 591854 w 1287088"/>
              <a:gd name="connsiteY79" fmla="*/ 1150551 h 12192000"/>
              <a:gd name="connsiteX80" fmla="*/ 562755 w 1287088"/>
              <a:gd name="connsiteY80" fmla="*/ 1108350 h 12192000"/>
              <a:gd name="connsiteX81" fmla="*/ 561591 w 1287088"/>
              <a:gd name="connsiteY81" fmla="*/ 1103418 h 12192000"/>
              <a:gd name="connsiteX82" fmla="*/ 561873 w 1287088"/>
              <a:gd name="connsiteY82" fmla="*/ 1105811 h 12192000"/>
              <a:gd name="connsiteX83" fmla="*/ 541530 w 1287088"/>
              <a:gd name="connsiteY83" fmla="*/ 1271219 h 12192000"/>
              <a:gd name="connsiteX84" fmla="*/ 457670 w 1287088"/>
              <a:gd name="connsiteY84" fmla="*/ 1597082 h 12192000"/>
              <a:gd name="connsiteX85" fmla="*/ 386392 w 1287088"/>
              <a:gd name="connsiteY85" fmla="*/ 1766018 h 12192000"/>
              <a:gd name="connsiteX86" fmla="*/ 361230 w 1287088"/>
              <a:gd name="connsiteY86" fmla="*/ 1910822 h 12192000"/>
              <a:gd name="connsiteX87" fmla="*/ 336068 w 1287088"/>
              <a:gd name="connsiteY87" fmla="*/ 2164170 h 12192000"/>
              <a:gd name="connsiteX88" fmla="*/ 324997 w 1287088"/>
              <a:gd name="connsiteY88" fmla="*/ 2309181 h 12192000"/>
              <a:gd name="connsiteX89" fmla="*/ 319892 w 1287088"/>
              <a:gd name="connsiteY89" fmla="*/ 2373649 h 12192000"/>
              <a:gd name="connsiteX90" fmla="*/ 323096 w 1287088"/>
              <a:gd name="connsiteY90" fmla="*/ 2352688 h 12192000"/>
              <a:gd name="connsiteX91" fmla="*/ 319280 w 1287088"/>
              <a:gd name="connsiteY91" fmla="*/ 2381372 h 12192000"/>
              <a:gd name="connsiteX92" fmla="*/ 319892 w 1287088"/>
              <a:gd name="connsiteY92" fmla="*/ 2373649 h 12192000"/>
              <a:gd name="connsiteX93" fmla="*/ 317678 w 1287088"/>
              <a:gd name="connsiteY93" fmla="*/ 2388132 h 12192000"/>
              <a:gd name="connsiteX94" fmla="*/ 260582 w 1287088"/>
              <a:gd name="connsiteY94" fmla="*/ 2610586 h 12192000"/>
              <a:gd name="connsiteX95" fmla="*/ 225790 w 1287088"/>
              <a:gd name="connsiteY95" fmla="*/ 2805785 h 12192000"/>
              <a:gd name="connsiteX96" fmla="*/ 225726 w 1287088"/>
              <a:gd name="connsiteY96" fmla="*/ 2820664 h 12192000"/>
              <a:gd name="connsiteX97" fmla="*/ 230300 w 1287088"/>
              <a:gd name="connsiteY97" fmla="*/ 2856627 h 12192000"/>
              <a:gd name="connsiteX98" fmla="*/ 247028 w 1287088"/>
              <a:gd name="connsiteY98" fmla="*/ 3157179 h 12192000"/>
              <a:gd name="connsiteX99" fmla="*/ 245401 w 1287088"/>
              <a:gd name="connsiteY99" fmla="*/ 3173325 h 12192000"/>
              <a:gd name="connsiteX100" fmla="*/ 253467 w 1287088"/>
              <a:gd name="connsiteY100" fmla="*/ 3162313 h 12192000"/>
              <a:gd name="connsiteX101" fmla="*/ 239627 w 1287088"/>
              <a:gd name="connsiteY101" fmla="*/ 3310465 h 12192000"/>
              <a:gd name="connsiteX102" fmla="*/ 176723 w 1287088"/>
              <a:gd name="connsiteY102" fmla="*/ 3612080 h 12192000"/>
              <a:gd name="connsiteX103" fmla="*/ 143775 w 1287088"/>
              <a:gd name="connsiteY103" fmla="*/ 3865360 h 12192000"/>
              <a:gd name="connsiteX104" fmla="*/ 140686 w 1287088"/>
              <a:gd name="connsiteY104" fmla="*/ 3900271 h 12192000"/>
              <a:gd name="connsiteX105" fmla="*/ 141529 w 1287088"/>
              <a:gd name="connsiteY105" fmla="*/ 3937808 h 12192000"/>
              <a:gd name="connsiteX106" fmla="*/ 138980 w 1287088"/>
              <a:gd name="connsiteY106" fmla="*/ 4010344 h 12192000"/>
              <a:gd name="connsiteX107" fmla="*/ 140558 w 1287088"/>
              <a:gd name="connsiteY107" fmla="*/ 3901713 h 12192000"/>
              <a:gd name="connsiteX108" fmla="*/ 140686 w 1287088"/>
              <a:gd name="connsiteY108" fmla="*/ 3900271 h 12192000"/>
              <a:gd name="connsiteX109" fmla="*/ 140493 w 1287088"/>
              <a:gd name="connsiteY109" fmla="*/ 3891724 h 12192000"/>
              <a:gd name="connsiteX110" fmla="*/ 122232 w 1287088"/>
              <a:gd name="connsiteY110" fmla="*/ 4131012 h 12192000"/>
              <a:gd name="connsiteX111" fmla="*/ 67701 w 1287088"/>
              <a:gd name="connsiteY111" fmla="*/ 4372235 h 12192000"/>
              <a:gd name="connsiteX112" fmla="*/ 84489 w 1287088"/>
              <a:gd name="connsiteY112" fmla="*/ 4710108 h 12192000"/>
              <a:gd name="connsiteX113" fmla="*/ 70032 w 1287088"/>
              <a:gd name="connsiteY113" fmla="*/ 5126725 h 12192000"/>
              <a:gd name="connsiteX114" fmla="*/ 70424 w 1287088"/>
              <a:gd name="connsiteY114" fmla="*/ 5152560 h 12192000"/>
              <a:gd name="connsiteX115" fmla="*/ 76115 w 1287088"/>
              <a:gd name="connsiteY115" fmla="*/ 5108372 h 12192000"/>
              <a:gd name="connsiteX116" fmla="*/ 70851 w 1287088"/>
              <a:gd name="connsiteY116" fmla="*/ 5180744 h 12192000"/>
              <a:gd name="connsiteX117" fmla="*/ 70424 w 1287088"/>
              <a:gd name="connsiteY117" fmla="*/ 5152560 h 12192000"/>
              <a:gd name="connsiteX118" fmla="*/ 61692 w 1287088"/>
              <a:gd name="connsiteY118" fmla="*/ 5220358 h 12192000"/>
              <a:gd name="connsiteX119" fmla="*/ 97070 w 1287088"/>
              <a:gd name="connsiteY119" fmla="*/ 5434120 h 12192000"/>
              <a:gd name="connsiteX120" fmla="*/ 59327 w 1287088"/>
              <a:gd name="connsiteY120" fmla="*/ 5723724 h 12192000"/>
              <a:gd name="connsiteX121" fmla="*/ 48764 w 1287088"/>
              <a:gd name="connsiteY121" fmla="*/ 6177370 h 12192000"/>
              <a:gd name="connsiteX122" fmla="*/ 51388 w 1287088"/>
              <a:gd name="connsiteY122" fmla="*/ 6168446 h 12192000"/>
              <a:gd name="connsiteX123" fmla="*/ 51961 w 1287088"/>
              <a:gd name="connsiteY123" fmla="*/ 6165382 h 12192000"/>
              <a:gd name="connsiteX124" fmla="*/ 59327 w 1287088"/>
              <a:gd name="connsiteY124" fmla="*/ 6121875 h 12192000"/>
              <a:gd name="connsiteX125" fmla="*/ 71908 w 1287088"/>
              <a:gd name="connsiteY125" fmla="*/ 6061596 h 12192000"/>
              <a:gd name="connsiteX126" fmla="*/ 53434 w 1287088"/>
              <a:gd name="connsiteY126" fmla="*/ 6161493 h 12192000"/>
              <a:gd name="connsiteX127" fmla="*/ 51388 w 1287088"/>
              <a:gd name="connsiteY127" fmla="*/ 6168446 h 12192000"/>
              <a:gd name="connsiteX128" fmla="*/ 45179 w 1287088"/>
              <a:gd name="connsiteY128" fmla="*/ 6201652 h 12192000"/>
              <a:gd name="connsiteX129" fmla="*/ 21584 w 1287088"/>
              <a:gd name="connsiteY129" fmla="*/ 6339077 h 12192000"/>
              <a:gd name="connsiteX130" fmla="*/ 1278 w 1287088"/>
              <a:gd name="connsiteY130" fmla="*/ 6363398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287088" h="12192000">
                <a:moveTo>
                  <a:pt x="559708" y="1095442"/>
                </a:moveTo>
                <a:lnTo>
                  <a:pt x="561591" y="1103418"/>
                </a:lnTo>
                <a:lnTo>
                  <a:pt x="560397" y="1093276"/>
                </a:lnTo>
                <a:cubicBezTo>
                  <a:pt x="559872" y="1091768"/>
                  <a:pt x="559479" y="1092710"/>
                  <a:pt x="559708" y="1095442"/>
                </a:cubicBezTo>
                <a:close/>
                <a:moveTo>
                  <a:pt x="217663" y="2779300"/>
                </a:moveTo>
                <a:cubicBezTo>
                  <a:pt x="217670" y="2786164"/>
                  <a:pt x="219174" y="2805213"/>
                  <a:pt x="222840" y="2839912"/>
                </a:cubicBezTo>
                <a:cubicBezTo>
                  <a:pt x="224413" y="2842929"/>
                  <a:pt x="225265" y="2840667"/>
                  <a:pt x="225666" y="2834515"/>
                </a:cubicBezTo>
                <a:lnTo>
                  <a:pt x="225726" y="2820664"/>
                </a:lnTo>
                <a:lnTo>
                  <a:pt x="225511" y="2818973"/>
                </a:lnTo>
                <a:cubicBezTo>
                  <a:pt x="221016" y="2786127"/>
                  <a:pt x="217654" y="2769005"/>
                  <a:pt x="217663" y="2779300"/>
                </a:cubicBezTo>
                <a:close/>
                <a:moveTo>
                  <a:pt x="210259" y="3238064"/>
                </a:moveTo>
                <a:cubicBezTo>
                  <a:pt x="227560" y="3247114"/>
                  <a:pt x="237785" y="3229014"/>
                  <a:pt x="243171" y="3195456"/>
                </a:cubicBezTo>
                <a:lnTo>
                  <a:pt x="245401" y="3173325"/>
                </a:lnTo>
                <a:lnTo>
                  <a:pt x="243160" y="3176384"/>
                </a:lnTo>
                <a:cubicBezTo>
                  <a:pt x="234902" y="3189774"/>
                  <a:pt x="223892" y="3210899"/>
                  <a:pt x="210259" y="3238064"/>
                </a:cubicBezTo>
                <a:close/>
                <a:moveTo>
                  <a:pt x="204117" y="9367942"/>
                </a:moveTo>
                <a:lnTo>
                  <a:pt x="205623" y="9397867"/>
                </a:lnTo>
                <a:cubicBezTo>
                  <a:pt x="206661" y="9412997"/>
                  <a:pt x="208166" y="9431097"/>
                  <a:pt x="210259" y="9452214"/>
                </a:cubicBezTo>
                <a:close/>
                <a:moveTo>
                  <a:pt x="1278" y="6363398"/>
                </a:moveTo>
                <a:cubicBezTo>
                  <a:pt x="-6188" y="6409212"/>
                  <a:pt x="20543" y="6511015"/>
                  <a:pt x="42539" y="6592425"/>
                </a:cubicBezTo>
                <a:cubicBezTo>
                  <a:pt x="25791" y="6556282"/>
                  <a:pt x="105444" y="6761360"/>
                  <a:pt x="50953" y="6942422"/>
                </a:cubicBezTo>
                <a:cubicBezTo>
                  <a:pt x="76115" y="7038956"/>
                  <a:pt x="67701" y="7111357"/>
                  <a:pt x="76115" y="7135490"/>
                </a:cubicBezTo>
                <a:cubicBezTo>
                  <a:pt x="101277" y="7606043"/>
                  <a:pt x="67701" y="7545651"/>
                  <a:pt x="97070" y="7557773"/>
                </a:cubicBezTo>
                <a:cubicBezTo>
                  <a:pt x="118025" y="7690453"/>
                  <a:pt x="159975" y="7497496"/>
                  <a:pt x="143187" y="7714586"/>
                </a:cubicBezTo>
                <a:cubicBezTo>
                  <a:pt x="143187" y="7847378"/>
                  <a:pt x="138980" y="7980058"/>
                  <a:pt x="130606" y="8112850"/>
                </a:cubicBezTo>
                <a:cubicBezTo>
                  <a:pt x="126399" y="8209385"/>
                  <a:pt x="134813" y="8317931"/>
                  <a:pt x="151561" y="8414466"/>
                </a:cubicBezTo>
                <a:cubicBezTo>
                  <a:pt x="172555" y="8643680"/>
                  <a:pt x="185136" y="8740214"/>
                  <a:pt x="197717" y="8643680"/>
                </a:cubicBezTo>
                <a:cubicBezTo>
                  <a:pt x="243834" y="8655802"/>
                  <a:pt x="235420" y="8873006"/>
                  <a:pt x="227046" y="8981550"/>
                </a:cubicBezTo>
                <a:cubicBezTo>
                  <a:pt x="222840" y="9041942"/>
                  <a:pt x="214465" y="9198754"/>
                  <a:pt x="210259" y="9029820"/>
                </a:cubicBezTo>
                <a:cubicBezTo>
                  <a:pt x="235956" y="8892608"/>
                  <a:pt x="187816" y="9032471"/>
                  <a:pt x="200639" y="9320217"/>
                </a:cubicBezTo>
                <a:lnTo>
                  <a:pt x="204117" y="9367942"/>
                </a:lnTo>
                <a:lnTo>
                  <a:pt x="203785" y="9361337"/>
                </a:lnTo>
                <a:cubicBezTo>
                  <a:pt x="202415" y="9305905"/>
                  <a:pt x="213414" y="9355681"/>
                  <a:pt x="210259" y="9500484"/>
                </a:cubicBezTo>
                <a:cubicBezTo>
                  <a:pt x="273163" y="9777964"/>
                  <a:pt x="289951" y="9548752"/>
                  <a:pt x="319280" y="9886510"/>
                </a:cubicBezTo>
                <a:cubicBezTo>
                  <a:pt x="386392" y="9826234"/>
                  <a:pt x="403140" y="9802100"/>
                  <a:pt x="382185" y="10188240"/>
                </a:cubicBezTo>
                <a:cubicBezTo>
                  <a:pt x="387429" y="10242541"/>
                  <a:pt x="393393" y="10287791"/>
                  <a:pt x="399610" y="10325241"/>
                </a:cubicBezTo>
                <a:lnTo>
                  <a:pt x="415840" y="10402513"/>
                </a:lnTo>
                <a:lnTo>
                  <a:pt x="438080" y="10426591"/>
                </a:lnTo>
                <a:cubicBezTo>
                  <a:pt x="475790" y="10482592"/>
                  <a:pt x="449839" y="10530915"/>
                  <a:pt x="418554" y="10415435"/>
                </a:cubicBezTo>
                <a:lnTo>
                  <a:pt x="415840" y="10402513"/>
                </a:lnTo>
                <a:lnTo>
                  <a:pt x="407347" y="10393318"/>
                </a:lnTo>
                <a:cubicBezTo>
                  <a:pt x="365437" y="10357174"/>
                  <a:pt x="453464" y="10779456"/>
                  <a:pt x="457670" y="10682922"/>
                </a:cubicBezTo>
                <a:cubicBezTo>
                  <a:pt x="453464" y="10731190"/>
                  <a:pt x="478625" y="11286268"/>
                  <a:pt x="533156" y="11008672"/>
                </a:cubicBezTo>
                <a:cubicBezTo>
                  <a:pt x="608602" y="10924262"/>
                  <a:pt x="533156" y="10936270"/>
                  <a:pt x="554111" y="11189730"/>
                </a:cubicBezTo>
                <a:cubicBezTo>
                  <a:pt x="596021" y="11443078"/>
                  <a:pt x="562485" y="11491346"/>
                  <a:pt x="612809" y="11394810"/>
                </a:cubicBezTo>
                <a:cubicBezTo>
                  <a:pt x="678860" y="11711567"/>
                  <a:pt x="671041" y="11603342"/>
                  <a:pt x="693340" y="11619841"/>
                </a:cubicBezTo>
                <a:lnTo>
                  <a:pt x="704310" y="11635128"/>
                </a:lnTo>
                <a:lnTo>
                  <a:pt x="699149" y="11556402"/>
                </a:lnTo>
                <a:cubicBezTo>
                  <a:pt x="691671" y="11369191"/>
                  <a:pt x="720759" y="11373739"/>
                  <a:pt x="705043" y="11636150"/>
                </a:cubicBezTo>
                <a:lnTo>
                  <a:pt x="704310" y="11635128"/>
                </a:lnTo>
                <a:lnTo>
                  <a:pt x="706312" y="11665681"/>
                </a:lnTo>
                <a:cubicBezTo>
                  <a:pt x="709967" y="11707230"/>
                  <a:pt x="715014" y="11753800"/>
                  <a:pt x="721830" y="11805084"/>
                </a:cubicBezTo>
                <a:cubicBezTo>
                  <a:pt x="738579" y="11901618"/>
                  <a:pt x="725998" y="12022290"/>
                  <a:pt x="793109" y="12022290"/>
                </a:cubicBezTo>
                <a:cubicBezTo>
                  <a:pt x="805164" y="12094691"/>
                  <a:pt x="815254" y="12148425"/>
                  <a:pt x="823721" y="12187570"/>
                </a:cubicBezTo>
                <a:lnTo>
                  <a:pt x="824779" y="12192000"/>
                </a:lnTo>
                <a:lnTo>
                  <a:pt x="871957" y="12192000"/>
                </a:lnTo>
                <a:lnTo>
                  <a:pt x="872120" y="12190258"/>
                </a:lnTo>
                <a:cubicBezTo>
                  <a:pt x="872547" y="12187854"/>
                  <a:pt x="872998" y="12186901"/>
                  <a:pt x="873517" y="12187906"/>
                </a:cubicBezTo>
                <a:lnTo>
                  <a:pt x="874302" y="12192000"/>
                </a:lnTo>
                <a:lnTo>
                  <a:pt x="1287088" y="12192000"/>
                </a:lnTo>
                <a:lnTo>
                  <a:pt x="1287088" y="0"/>
                </a:lnTo>
                <a:lnTo>
                  <a:pt x="828960" y="0"/>
                </a:lnTo>
                <a:lnTo>
                  <a:pt x="822438" y="64647"/>
                </a:lnTo>
                <a:cubicBezTo>
                  <a:pt x="822438" y="55554"/>
                  <a:pt x="789421" y="189034"/>
                  <a:pt x="788835" y="230912"/>
                </a:cubicBezTo>
                <a:lnTo>
                  <a:pt x="790757" y="239570"/>
                </a:lnTo>
                <a:lnTo>
                  <a:pt x="795293" y="228876"/>
                </a:lnTo>
                <a:cubicBezTo>
                  <a:pt x="808560" y="202438"/>
                  <a:pt x="815637" y="201885"/>
                  <a:pt x="801483" y="233582"/>
                </a:cubicBezTo>
                <a:cubicBezTo>
                  <a:pt x="796765" y="241117"/>
                  <a:pt x="793554" y="243939"/>
                  <a:pt x="791547" y="243133"/>
                </a:cubicBezTo>
                <a:lnTo>
                  <a:pt x="790757" y="239570"/>
                </a:lnTo>
                <a:lnTo>
                  <a:pt x="780519" y="263707"/>
                </a:lnTo>
                <a:cubicBezTo>
                  <a:pt x="759554" y="321025"/>
                  <a:pt x="736495" y="420591"/>
                  <a:pt x="746992" y="547321"/>
                </a:cubicBezTo>
                <a:cubicBezTo>
                  <a:pt x="729173" y="595589"/>
                  <a:pt x="720000" y="621982"/>
                  <a:pt x="715675" y="635552"/>
                </a:cubicBezTo>
                <a:lnTo>
                  <a:pt x="714950" y="638138"/>
                </a:lnTo>
                <a:lnTo>
                  <a:pt x="717497" y="635513"/>
                </a:lnTo>
                <a:cubicBezTo>
                  <a:pt x="717697" y="637783"/>
                  <a:pt x="711706" y="651936"/>
                  <a:pt x="712347" y="647421"/>
                </a:cubicBezTo>
                <a:lnTo>
                  <a:pt x="714950" y="638138"/>
                </a:lnTo>
                <a:lnTo>
                  <a:pt x="714758" y="638335"/>
                </a:lnTo>
                <a:cubicBezTo>
                  <a:pt x="712841" y="641350"/>
                  <a:pt x="709761" y="646818"/>
                  <a:pt x="705043" y="655868"/>
                </a:cubicBezTo>
                <a:cubicBezTo>
                  <a:pt x="688295" y="764526"/>
                  <a:pt x="679881" y="486930"/>
                  <a:pt x="621183" y="873070"/>
                </a:cubicBezTo>
                <a:cubicBezTo>
                  <a:pt x="608602" y="885194"/>
                  <a:pt x="604435" y="1609092"/>
                  <a:pt x="591854" y="1150551"/>
                </a:cubicBezTo>
                <a:cubicBezTo>
                  <a:pt x="575076" y="1135482"/>
                  <a:pt x="566687" y="1119655"/>
                  <a:pt x="562755" y="1108350"/>
                </a:cubicBezTo>
                <a:lnTo>
                  <a:pt x="561591" y="1103418"/>
                </a:lnTo>
                <a:lnTo>
                  <a:pt x="561873" y="1105811"/>
                </a:lnTo>
                <a:cubicBezTo>
                  <a:pt x="562759" y="1127017"/>
                  <a:pt x="560402" y="1176214"/>
                  <a:pt x="541530" y="1271219"/>
                </a:cubicBezTo>
                <a:cubicBezTo>
                  <a:pt x="478625" y="1910822"/>
                  <a:pt x="537323" y="1645350"/>
                  <a:pt x="457670" y="1597082"/>
                </a:cubicBezTo>
                <a:cubicBezTo>
                  <a:pt x="386392" y="1572949"/>
                  <a:pt x="302532" y="1621216"/>
                  <a:pt x="386392" y="1766018"/>
                </a:cubicBezTo>
                <a:cubicBezTo>
                  <a:pt x="285744" y="1910822"/>
                  <a:pt x="331861" y="2019365"/>
                  <a:pt x="361230" y="1910822"/>
                </a:cubicBezTo>
                <a:cubicBezTo>
                  <a:pt x="382185" y="2320980"/>
                  <a:pt x="327694" y="2345114"/>
                  <a:pt x="336068" y="2164170"/>
                </a:cubicBezTo>
                <a:cubicBezTo>
                  <a:pt x="236994" y="2153561"/>
                  <a:pt x="324153" y="2161517"/>
                  <a:pt x="324997" y="2309181"/>
                </a:cubicBezTo>
                <a:lnTo>
                  <a:pt x="319892" y="2373649"/>
                </a:lnTo>
                <a:lnTo>
                  <a:pt x="323096" y="2352688"/>
                </a:lnTo>
                <a:cubicBezTo>
                  <a:pt x="325320" y="2337608"/>
                  <a:pt x="324529" y="2342140"/>
                  <a:pt x="319280" y="2381372"/>
                </a:cubicBezTo>
                <a:lnTo>
                  <a:pt x="319892" y="2373649"/>
                </a:lnTo>
                <a:lnTo>
                  <a:pt x="317678" y="2388132"/>
                </a:lnTo>
                <a:cubicBezTo>
                  <a:pt x="305479" y="2465433"/>
                  <a:pt x="278938" y="2618164"/>
                  <a:pt x="260582" y="2610586"/>
                </a:cubicBezTo>
                <a:cubicBezTo>
                  <a:pt x="216560" y="2565378"/>
                  <a:pt x="224417" y="2730553"/>
                  <a:pt x="225790" y="2805785"/>
                </a:cubicBezTo>
                <a:lnTo>
                  <a:pt x="225726" y="2820664"/>
                </a:lnTo>
                <a:lnTo>
                  <a:pt x="230300" y="2856627"/>
                </a:lnTo>
                <a:cubicBezTo>
                  <a:pt x="240302" y="2940687"/>
                  <a:pt x="251848" y="3072052"/>
                  <a:pt x="247028" y="3157179"/>
                </a:cubicBezTo>
                <a:lnTo>
                  <a:pt x="245401" y="3173325"/>
                </a:lnTo>
                <a:lnTo>
                  <a:pt x="253467" y="3162313"/>
                </a:lnTo>
                <a:cubicBezTo>
                  <a:pt x="267148" y="3149235"/>
                  <a:pt x="263217" y="3189795"/>
                  <a:pt x="239627" y="3310465"/>
                </a:cubicBezTo>
                <a:cubicBezTo>
                  <a:pt x="289951" y="3262198"/>
                  <a:pt x="164142" y="3382865"/>
                  <a:pt x="176723" y="3612080"/>
                </a:cubicBezTo>
                <a:cubicBezTo>
                  <a:pt x="157852" y="3747832"/>
                  <a:pt x="148418" y="3820807"/>
                  <a:pt x="143775" y="3865360"/>
                </a:cubicBezTo>
                <a:lnTo>
                  <a:pt x="140686" y="3900271"/>
                </a:lnTo>
                <a:lnTo>
                  <a:pt x="141529" y="3937808"/>
                </a:lnTo>
                <a:cubicBezTo>
                  <a:pt x="141340" y="3957538"/>
                  <a:pt x="140553" y="3981678"/>
                  <a:pt x="138980" y="4010344"/>
                </a:cubicBezTo>
                <a:cubicBezTo>
                  <a:pt x="141084" y="3950009"/>
                  <a:pt x="137938" y="3940944"/>
                  <a:pt x="140558" y="3901713"/>
                </a:cubicBezTo>
                <a:lnTo>
                  <a:pt x="140686" y="3900271"/>
                </a:lnTo>
                <a:lnTo>
                  <a:pt x="140493" y="3891724"/>
                </a:lnTo>
                <a:cubicBezTo>
                  <a:pt x="135590" y="3825536"/>
                  <a:pt x="115952" y="3913807"/>
                  <a:pt x="122232" y="4131012"/>
                </a:cubicBezTo>
                <a:cubicBezTo>
                  <a:pt x="126399" y="4094754"/>
                  <a:pt x="109651" y="4299835"/>
                  <a:pt x="67701" y="4372235"/>
                </a:cubicBezTo>
                <a:cubicBezTo>
                  <a:pt x="13210" y="4649829"/>
                  <a:pt x="25791" y="4698098"/>
                  <a:pt x="84489" y="4710108"/>
                </a:cubicBezTo>
                <a:cubicBezTo>
                  <a:pt x="73476" y="4922808"/>
                  <a:pt x="70131" y="5054040"/>
                  <a:pt x="70032" y="5126725"/>
                </a:cubicBezTo>
                <a:lnTo>
                  <a:pt x="70424" y="5152560"/>
                </a:lnTo>
                <a:lnTo>
                  <a:pt x="76115" y="5108372"/>
                </a:lnTo>
                <a:cubicBezTo>
                  <a:pt x="78199" y="5186777"/>
                  <a:pt x="72950" y="5229011"/>
                  <a:pt x="70851" y="5180744"/>
                </a:cubicBezTo>
                <a:lnTo>
                  <a:pt x="70424" y="5152560"/>
                </a:lnTo>
                <a:lnTo>
                  <a:pt x="61692" y="5220358"/>
                </a:lnTo>
                <a:cubicBezTo>
                  <a:pt x="54609" y="5318762"/>
                  <a:pt x="68763" y="5379818"/>
                  <a:pt x="97070" y="5434120"/>
                </a:cubicBezTo>
                <a:cubicBezTo>
                  <a:pt x="42539" y="5735736"/>
                  <a:pt x="71908" y="5711599"/>
                  <a:pt x="59327" y="5723724"/>
                </a:cubicBezTo>
                <a:cubicBezTo>
                  <a:pt x="48835" y="6063069"/>
                  <a:pt x="43272" y="6180896"/>
                  <a:pt x="48764" y="6177370"/>
                </a:cubicBezTo>
                <a:lnTo>
                  <a:pt x="51388" y="6168446"/>
                </a:lnTo>
                <a:lnTo>
                  <a:pt x="51961" y="6165382"/>
                </a:lnTo>
                <a:cubicBezTo>
                  <a:pt x="60971" y="6119068"/>
                  <a:pt x="59327" y="6136959"/>
                  <a:pt x="59327" y="6121875"/>
                </a:cubicBezTo>
                <a:cubicBezTo>
                  <a:pt x="80282" y="5699589"/>
                  <a:pt x="109651" y="6037462"/>
                  <a:pt x="71908" y="6061596"/>
                </a:cubicBezTo>
                <a:cubicBezTo>
                  <a:pt x="63524" y="6106833"/>
                  <a:pt x="57497" y="6142268"/>
                  <a:pt x="53434" y="6161493"/>
                </a:cubicBezTo>
                <a:lnTo>
                  <a:pt x="51388" y="6168446"/>
                </a:lnTo>
                <a:lnTo>
                  <a:pt x="45179" y="6201652"/>
                </a:lnTo>
                <a:cubicBezTo>
                  <a:pt x="39674" y="6232005"/>
                  <a:pt x="32072" y="6275740"/>
                  <a:pt x="21584" y="6339077"/>
                </a:cubicBezTo>
                <a:cubicBezTo>
                  <a:pt x="10055" y="6339077"/>
                  <a:pt x="3767" y="6348127"/>
                  <a:pt x="1278" y="6363398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4806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9A787CB7-A59D-3BA4-F8C4-7C85DDA87DD3}"/>
              </a:ext>
            </a:extLst>
          </p:cNvPr>
          <p:cNvSpPr/>
          <p:nvPr/>
        </p:nvSpPr>
        <p:spPr>
          <a:xfrm>
            <a:off x="1648226" y="1869757"/>
            <a:ext cx="3325268" cy="3325268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D8E9D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28" name="图片 2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F8DA879-F749-5C77-2419-F506EA618E8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83" y="1362846"/>
            <a:ext cx="4288478" cy="4324516"/>
          </a:xfrm>
          <a:prstGeom prst="rect">
            <a:avLst/>
          </a:prstGeom>
        </p:spPr>
      </p:pic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F3308189-7F84-6C93-53D3-22FE96DC929E}"/>
              </a:ext>
            </a:extLst>
          </p:cNvPr>
          <p:cNvSpPr/>
          <p:nvPr/>
        </p:nvSpPr>
        <p:spPr>
          <a:xfrm>
            <a:off x="6265974" y="1959391"/>
            <a:ext cx="450298" cy="450298"/>
          </a:xfrm>
          <a:prstGeom prst="roundRect">
            <a:avLst/>
          </a:prstGeom>
          <a:solidFill>
            <a:srgbClr val="7EA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4A1DF70-4F97-CC24-645C-EB8A66BD1F3F}"/>
              </a:ext>
            </a:extLst>
          </p:cNvPr>
          <p:cNvGrpSpPr/>
          <p:nvPr/>
        </p:nvGrpSpPr>
        <p:grpSpPr>
          <a:xfrm>
            <a:off x="6850191" y="1868260"/>
            <a:ext cx="4214684" cy="848733"/>
            <a:chOff x="461287" y="1814368"/>
            <a:chExt cx="4214684" cy="84873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E609A1D-D7A2-61DA-1D93-0ED70CFADF9A}"/>
                </a:ext>
              </a:extLst>
            </p:cNvPr>
            <p:cNvSpPr txBox="1"/>
            <p:nvPr/>
          </p:nvSpPr>
          <p:spPr>
            <a:xfrm>
              <a:off x="461287" y="2130648"/>
              <a:ext cx="42146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84A5D65-2071-8B63-6EBA-1461CA66411A}"/>
                </a:ext>
              </a:extLst>
            </p:cNvPr>
            <p:cNvSpPr txBox="1"/>
            <p:nvPr/>
          </p:nvSpPr>
          <p:spPr>
            <a:xfrm>
              <a:off x="461287" y="18143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8C3966E6-7C63-9A3A-CC4B-B264B690E990}"/>
              </a:ext>
            </a:extLst>
          </p:cNvPr>
          <p:cNvSpPr txBox="1"/>
          <p:nvPr/>
        </p:nvSpPr>
        <p:spPr>
          <a:xfrm>
            <a:off x="6275126" y="200020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DE5266CB-6FBF-43C9-C8E5-D6F2B2FBB421}"/>
              </a:ext>
            </a:extLst>
          </p:cNvPr>
          <p:cNvSpPr/>
          <p:nvPr/>
        </p:nvSpPr>
        <p:spPr>
          <a:xfrm>
            <a:off x="6265974" y="3094268"/>
            <a:ext cx="450298" cy="450298"/>
          </a:xfrm>
          <a:prstGeom prst="roundRect">
            <a:avLst/>
          </a:prstGeom>
          <a:solidFill>
            <a:srgbClr val="007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0D55F20-81BF-3633-4836-3F60FF45F97B}"/>
              </a:ext>
            </a:extLst>
          </p:cNvPr>
          <p:cNvGrpSpPr/>
          <p:nvPr/>
        </p:nvGrpSpPr>
        <p:grpSpPr>
          <a:xfrm>
            <a:off x="6850191" y="3003137"/>
            <a:ext cx="4214684" cy="848733"/>
            <a:chOff x="461287" y="1814368"/>
            <a:chExt cx="4214684" cy="84873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566140B-E227-0624-3B94-88E5F555E42E}"/>
                </a:ext>
              </a:extLst>
            </p:cNvPr>
            <p:cNvSpPr txBox="1"/>
            <p:nvPr/>
          </p:nvSpPr>
          <p:spPr>
            <a:xfrm>
              <a:off x="461287" y="2130648"/>
              <a:ext cx="42146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3135088-1718-295B-6D59-76B53A81BF32}"/>
                </a:ext>
              </a:extLst>
            </p:cNvPr>
            <p:cNvSpPr txBox="1"/>
            <p:nvPr/>
          </p:nvSpPr>
          <p:spPr>
            <a:xfrm>
              <a:off x="461287" y="18143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D30333FD-6879-D2B4-D8E5-B4B0DC777A49}"/>
              </a:ext>
            </a:extLst>
          </p:cNvPr>
          <p:cNvSpPr txBox="1"/>
          <p:nvPr/>
        </p:nvSpPr>
        <p:spPr>
          <a:xfrm>
            <a:off x="6275126" y="313508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DDD55160-2AC0-0A6C-D5DB-BF870BBDF920}"/>
              </a:ext>
            </a:extLst>
          </p:cNvPr>
          <p:cNvSpPr/>
          <p:nvPr/>
        </p:nvSpPr>
        <p:spPr>
          <a:xfrm>
            <a:off x="6265974" y="4229145"/>
            <a:ext cx="450298" cy="450298"/>
          </a:xfrm>
          <a:prstGeom prst="roundRect">
            <a:avLst/>
          </a:prstGeom>
          <a:solidFill>
            <a:srgbClr val="96A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848BFBF-064A-2793-8D8B-7E7139480D8B}"/>
              </a:ext>
            </a:extLst>
          </p:cNvPr>
          <p:cNvGrpSpPr/>
          <p:nvPr/>
        </p:nvGrpSpPr>
        <p:grpSpPr>
          <a:xfrm>
            <a:off x="6850191" y="4138014"/>
            <a:ext cx="4214684" cy="848733"/>
            <a:chOff x="461287" y="1814368"/>
            <a:chExt cx="4214684" cy="84873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B8C6609-0EF1-6B70-3F32-A1F81772F436}"/>
                </a:ext>
              </a:extLst>
            </p:cNvPr>
            <p:cNvSpPr txBox="1"/>
            <p:nvPr/>
          </p:nvSpPr>
          <p:spPr>
            <a:xfrm>
              <a:off x="461287" y="2130648"/>
              <a:ext cx="42146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FB31BA3-EDA1-C722-438A-297185367674}"/>
                </a:ext>
              </a:extLst>
            </p:cNvPr>
            <p:cNvSpPr txBox="1"/>
            <p:nvPr/>
          </p:nvSpPr>
          <p:spPr>
            <a:xfrm>
              <a:off x="461287" y="18143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6663FB41-F5D8-0D55-718B-24A0C49C33B3}"/>
              </a:ext>
            </a:extLst>
          </p:cNvPr>
          <p:cNvSpPr txBox="1"/>
          <p:nvPr/>
        </p:nvSpPr>
        <p:spPr>
          <a:xfrm>
            <a:off x="6275126" y="427850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61860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D8E9D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FC2F138-0A2B-2923-20AE-9EC1CE19C9F4}"/>
              </a:ext>
            </a:extLst>
          </p:cNvPr>
          <p:cNvGrpSpPr/>
          <p:nvPr/>
        </p:nvGrpSpPr>
        <p:grpSpPr>
          <a:xfrm>
            <a:off x="2059940" y="1362846"/>
            <a:ext cx="1079500" cy="1079500"/>
            <a:chOff x="3381" y="3454"/>
            <a:chExt cx="1700" cy="17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A02579D-DBA8-3419-08D0-7D5BECB06729}"/>
                </a:ext>
              </a:extLst>
            </p:cNvPr>
            <p:cNvSpPr/>
            <p:nvPr/>
          </p:nvSpPr>
          <p:spPr>
            <a:xfrm>
              <a:off x="3381" y="3454"/>
              <a:ext cx="1701" cy="1701"/>
            </a:xfrm>
            <a:prstGeom prst="ellipse">
              <a:avLst/>
            </a:prstGeom>
            <a:noFill/>
            <a:ln>
              <a:solidFill>
                <a:srgbClr val="7EAFB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>
                <a:sym typeface="+mn-lt"/>
              </a:endParaRPr>
            </a:p>
          </p:txBody>
        </p:sp>
        <p:sp>
          <p:nvSpPr>
            <p:cNvPr id="6" name="奖章">
              <a:extLst>
                <a:ext uri="{FF2B5EF4-FFF2-40B4-BE49-F238E27FC236}">
                  <a16:creationId xmlns:a16="http://schemas.microsoft.com/office/drawing/2014/main" id="{CFCAB4B2-7905-C25D-F6C5-0C0602FE04FB}"/>
                </a:ext>
              </a:extLst>
            </p:cNvPr>
            <p:cNvSpPr/>
            <p:nvPr/>
          </p:nvSpPr>
          <p:spPr bwMode="auto">
            <a:xfrm>
              <a:off x="3929" y="3934"/>
              <a:ext cx="605" cy="763"/>
            </a:xfrm>
            <a:custGeom>
              <a:avLst/>
              <a:gdLst>
                <a:gd name="T0" fmla="*/ 2147483646 w 4116"/>
                <a:gd name="T1" fmla="*/ 2147483646 h 5239"/>
                <a:gd name="T2" fmla="*/ 2147483646 w 4116"/>
                <a:gd name="T3" fmla="*/ 2147483646 h 5239"/>
                <a:gd name="T4" fmla="*/ 2147483646 w 4116"/>
                <a:gd name="T5" fmla="*/ 2147483646 h 5239"/>
                <a:gd name="T6" fmla="*/ 2147483646 w 4116"/>
                <a:gd name="T7" fmla="*/ 2147483646 h 5239"/>
                <a:gd name="T8" fmla="*/ 2147483646 w 4116"/>
                <a:gd name="T9" fmla="*/ 2147483646 h 5239"/>
                <a:gd name="T10" fmla="*/ 2147483646 w 4116"/>
                <a:gd name="T11" fmla="*/ 2147483646 h 5239"/>
                <a:gd name="T12" fmla="*/ 2147483646 w 4116"/>
                <a:gd name="T13" fmla="*/ 2147483646 h 5239"/>
                <a:gd name="T14" fmla="*/ 2147483646 w 4116"/>
                <a:gd name="T15" fmla="*/ 2147483646 h 5239"/>
                <a:gd name="T16" fmla="*/ 2147483646 w 4116"/>
                <a:gd name="T17" fmla="*/ 2147483646 h 5239"/>
                <a:gd name="T18" fmla="*/ 2147483646 w 4116"/>
                <a:gd name="T19" fmla="*/ 2147483646 h 5239"/>
                <a:gd name="T20" fmla="*/ 2147483646 w 4116"/>
                <a:gd name="T21" fmla="*/ 2147483646 h 5239"/>
                <a:gd name="T22" fmla="*/ 2147483646 w 4116"/>
                <a:gd name="T23" fmla="*/ 2147483646 h 5239"/>
                <a:gd name="T24" fmla="*/ 2147483646 w 4116"/>
                <a:gd name="T25" fmla="*/ 2147483646 h 5239"/>
                <a:gd name="T26" fmla="*/ 2147483646 w 4116"/>
                <a:gd name="T27" fmla="*/ 2147483646 h 5239"/>
                <a:gd name="T28" fmla="*/ 2147483646 w 4116"/>
                <a:gd name="T29" fmla="*/ 2147483646 h 5239"/>
                <a:gd name="T30" fmla="*/ 2147483646 w 4116"/>
                <a:gd name="T31" fmla="*/ 2147483646 h 5239"/>
                <a:gd name="T32" fmla="*/ 2147483646 w 4116"/>
                <a:gd name="T33" fmla="*/ 2147483646 h 5239"/>
                <a:gd name="T34" fmla="*/ 2147483646 w 4116"/>
                <a:gd name="T35" fmla="*/ 2147483646 h 5239"/>
                <a:gd name="T36" fmla="*/ 2147483646 w 4116"/>
                <a:gd name="T37" fmla="*/ 2147483646 h 5239"/>
                <a:gd name="T38" fmla="*/ 2147483646 w 4116"/>
                <a:gd name="T39" fmla="*/ 2147483646 h 5239"/>
                <a:gd name="T40" fmla="*/ 2147483646 w 4116"/>
                <a:gd name="T41" fmla="*/ 2147483646 h 5239"/>
                <a:gd name="T42" fmla="*/ 2147483646 w 4116"/>
                <a:gd name="T43" fmla="*/ 2147483646 h 5239"/>
                <a:gd name="T44" fmla="*/ 2147483646 w 4116"/>
                <a:gd name="T45" fmla="*/ 2147483646 h 5239"/>
                <a:gd name="T46" fmla="*/ 2147483646 w 4116"/>
                <a:gd name="T47" fmla="*/ 2147483646 h 5239"/>
                <a:gd name="T48" fmla="*/ 2147483646 w 4116"/>
                <a:gd name="T49" fmla="*/ 2147483646 h 5239"/>
                <a:gd name="T50" fmla="*/ 2147483646 w 4116"/>
                <a:gd name="T51" fmla="*/ 2147483646 h 5239"/>
                <a:gd name="T52" fmla="*/ 2147483646 w 4116"/>
                <a:gd name="T53" fmla="*/ 2147483646 h 5239"/>
                <a:gd name="T54" fmla="*/ 2147483646 w 4116"/>
                <a:gd name="T55" fmla="*/ 2147483646 h 5239"/>
                <a:gd name="T56" fmla="*/ 2147483646 w 4116"/>
                <a:gd name="T57" fmla="*/ 2147483646 h 5239"/>
                <a:gd name="T58" fmla="*/ 2147483646 w 4116"/>
                <a:gd name="T59" fmla="*/ 2147483646 h 5239"/>
                <a:gd name="T60" fmla="*/ 2147483646 w 4116"/>
                <a:gd name="T61" fmla="*/ 2147483646 h 5239"/>
                <a:gd name="T62" fmla="*/ 2147483646 w 4116"/>
                <a:gd name="T63" fmla="*/ 2147483646 h 5239"/>
                <a:gd name="T64" fmla="*/ 2147483646 w 4116"/>
                <a:gd name="T65" fmla="*/ 2147483646 h 5239"/>
                <a:gd name="T66" fmla="*/ 2147483646 w 4116"/>
                <a:gd name="T67" fmla="*/ 2147483646 h 5239"/>
                <a:gd name="T68" fmla="*/ 2147483646 w 4116"/>
                <a:gd name="T69" fmla="*/ 2147483646 h 5239"/>
                <a:gd name="T70" fmla="*/ 2147483646 w 4116"/>
                <a:gd name="T71" fmla="*/ 2147483646 h 5239"/>
                <a:gd name="T72" fmla="*/ 2147483646 w 4116"/>
                <a:gd name="T73" fmla="*/ 2147483646 h 5239"/>
                <a:gd name="T74" fmla="*/ 2147483646 w 4116"/>
                <a:gd name="T75" fmla="*/ 2147483646 h 5239"/>
                <a:gd name="T76" fmla="*/ 2147483646 w 4116"/>
                <a:gd name="T77" fmla="*/ 2147483646 h 5239"/>
                <a:gd name="T78" fmla="*/ 2147483646 w 4116"/>
                <a:gd name="T79" fmla="*/ 2147483646 h 5239"/>
                <a:gd name="T80" fmla="*/ 2147483646 w 4116"/>
                <a:gd name="T81" fmla="*/ 2147483646 h 5239"/>
                <a:gd name="T82" fmla="*/ 2147483646 w 4116"/>
                <a:gd name="T83" fmla="*/ 2147483646 h 5239"/>
                <a:gd name="T84" fmla="*/ 2147483646 w 4116"/>
                <a:gd name="T85" fmla="*/ 2147483646 h 5239"/>
                <a:gd name="T86" fmla="*/ 2147483646 w 4116"/>
                <a:gd name="T87" fmla="*/ 2147483646 h 5239"/>
                <a:gd name="T88" fmla="*/ 2147483646 w 4116"/>
                <a:gd name="T89" fmla="*/ 2147483646 h 5239"/>
                <a:gd name="T90" fmla="*/ 2147483646 w 4116"/>
                <a:gd name="T91" fmla="*/ 2147483646 h 5239"/>
                <a:gd name="T92" fmla="*/ 0 w 4116"/>
                <a:gd name="T93" fmla="*/ 2147483646 h 5239"/>
                <a:gd name="T94" fmla="*/ 2147483646 w 4116"/>
                <a:gd name="T95" fmla="*/ 2147483646 h 5239"/>
                <a:gd name="T96" fmla="*/ 2147483646 w 4116"/>
                <a:gd name="T97" fmla="*/ 2147483646 h 5239"/>
                <a:gd name="T98" fmla="*/ 2147483646 w 4116"/>
                <a:gd name="T99" fmla="*/ 2147483646 h 5239"/>
                <a:gd name="T100" fmla="*/ 2147483646 w 4116"/>
                <a:gd name="T101" fmla="*/ 2147483646 h 5239"/>
                <a:gd name="T102" fmla="*/ 2147483646 w 4116"/>
                <a:gd name="T103" fmla="*/ 2147483646 h 5239"/>
                <a:gd name="T104" fmla="*/ 2147483646 w 4116"/>
                <a:gd name="T105" fmla="*/ 2147483646 h 5239"/>
                <a:gd name="T106" fmla="*/ 2147483646 w 4116"/>
                <a:gd name="T107" fmla="*/ 2147483646 h 5239"/>
                <a:gd name="T108" fmla="*/ 2147483646 w 4116"/>
                <a:gd name="T109" fmla="*/ 2147483646 h 5239"/>
                <a:gd name="T110" fmla="*/ 2147483646 w 4116"/>
                <a:gd name="T111" fmla="*/ 2147483646 h 5239"/>
                <a:gd name="T112" fmla="*/ 2147483646 w 4116"/>
                <a:gd name="T113" fmla="*/ 2147483646 h 5239"/>
                <a:gd name="T114" fmla="*/ 2147483646 w 4116"/>
                <a:gd name="T115" fmla="*/ 2147483646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rgbClr val="7EAF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42E4761-E651-D475-84DE-AB4E43626A1C}"/>
              </a:ext>
            </a:extLst>
          </p:cNvPr>
          <p:cNvGrpSpPr/>
          <p:nvPr/>
        </p:nvGrpSpPr>
        <p:grpSpPr>
          <a:xfrm>
            <a:off x="5554980" y="1362846"/>
            <a:ext cx="1079500" cy="1079500"/>
            <a:chOff x="14293" y="3454"/>
            <a:chExt cx="1700" cy="17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88A718C-C3B1-9278-B3A5-EA8C5FB5AA37}"/>
                </a:ext>
              </a:extLst>
            </p:cNvPr>
            <p:cNvSpPr/>
            <p:nvPr/>
          </p:nvSpPr>
          <p:spPr>
            <a:xfrm>
              <a:off x="14293" y="3454"/>
              <a:ext cx="1701" cy="1701"/>
            </a:xfrm>
            <a:prstGeom prst="ellipse">
              <a:avLst/>
            </a:prstGeom>
            <a:noFill/>
            <a:ln>
              <a:solidFill>
                <a:srgbClr val="00728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>
                <a:sym typeface="+mn-lt"/>
              </a:endParaRPr>
            </a:p>
          </p:txBody>
        </p:sp>
        <p:sp>
          <p:nvSpPr>
            <p:cNvPr id="9" name="硬币">
              <a:extLst>
                <a:ext uri="{FF2B5EF4-FFF2-40B4-BE49-F238E27FC236}">
                  <a16:creationId xmlns:a16="http://schemas.microsoft.com/office/drawing/2014/main" id="{5B0922B2-014C-7C27-1AEA-4FFB75821953}"/>
                </a:ext>
              </a:extLst>
            </p:cNvPr>
            <p:cNvSpPr/>
            <p:nvPr/>
          </p:nvSpPr>
          <p:spPr bwMode="auto">
            <a:xfrm>
              <a:off x="14812" y="3984"/>
              <a:ext cx="664" cy="664"/>
            </a:xfrm>
            <a:custGeom>
              <a:avLst/>
              <a:gdLst>
                <a:gd name="T0" fmla="*/ 278720 w 1639888"/>
                <a:gd name="T1" fmla="*/ 1174261 h 1279525"/>
                <a:gd name="T2" fmla="*/ 622754 w 1639888"/>
                <a:gd name="T3" fmla="*/ 1125017 h 1279525"/>
                <a:gd name="T4" fmla="*/ 562202 w 1639888"/>
                <a:gd name="T5" fmla="*/ 1253548 h 1279525"/>
                <a:gd name="T6" fmla="*/ 129948 w 1639888"/>
                <a:gd name="T7" fmla="*/ 1263939 h 1279525"/>
                <a:gd name="T8" fmla="*/ 1116918 w 1639888"/>
                <a:gd name="T9" fmla="*/ 1008063 h 1279525"/>
                <a:gd name="T10" fmla="*/ 978506 w 1639888"/>
                <a:gd name="T11" fmla="*/ 1167440 h 1279525"/>
                <a:gd name="T12" fmla="*/ 797664 w 1639888"/>
                <a:gd name="T13" fmla="*/ 1075457 h 1279525"/>
                <a:gd name="T14" fmla="*/ 1111018 w 1639888"/>
                <a:gd name="T15" fmla="*/ 1015121 h 1279525"/>
                <a:gd name="T16" fmla="*/ 234724 w 1639888"/>
                <a:gd name="T17" fmla="*/ 1037369 h 1279525"/>
                <a:gd name="T18" fmla="*/ 607106 w 1639888"/>
                <a:gd name="T19" fmla="*/ 998692 h 1279525"/>
                <a:gd name="T20" fmla="*/ 599395 w 1639888"/>
                <a:gd name="T21" fmla="*/ 1103188 h 1279525"/>
                <a:gd name="T22" fmla="*/ 183016 w 1639888"/>
                <a:gd name="T23" fmla="*/ 1133723 h 1279525"/>
                <a:gd name="T24" fmla="*/ 227 w 1639888"/>
                <a:gd name="T25" fmla="*/ 979919 h 1279525"/>
                <a:gd name="T26" fmla="*/ 1026156 w 1639888"/>
                <a:gd name="T27" fmla="*/ 1019474 h 1279525"/>
                <a:gd name="T28" fmla="*/ 712348 w 1639888"/>
                <a:gd name="T29" fmla="*/ 937972 h 1279525"/>
                <a:gd name="T30" fmla="*/ 1081748 w 1639888"/>
                <a:gd name="T31" fmla="*/ 898934 h 1279525"/>
                <a:gd name="T32" fmla="*/ 1600918 w 1639888"/>
                <a:gd name="T33" fmla="*/ 983633 h 1279525"/>
                <a:gd name="T34" fmla="*/ 1162050 w 1639888"/>
                <a:gd name="T35" fmla="*/ 1015508 h 1279525"/>
                <a:gd name="T36" fmla="*/ 1566479 w 1639888"/>
                <a:gd name="T37" fmla="*/ 890739 h 1279525"/>
                <a:gd name="T38" fmla="*/ 562202 w 1639888"/>
                <a:gd name="T39" fmla="*/ 792893 h 1279525"/>
                <a:gd name="T40" fmla="*/ 637949 w 1639888"/>
                <a:gd name="T41" fmla="*/ 944673 h 1279525"/>
                <a:gd name="T42" fmla="*/ 290059 w 1639888"/>
                <a:gd name="T43" fmla="*/ 1006022 h 1279525"/>
                <a:gd name="T44" fmla="*/ 2495 w 1639888"/>
                <a:gd name="T45" fmla="*/ 936948 h 1279525"/>
                <a:gd name="T46" fmla="*/ 129948 w 1639888"/>
                <a:gd name="T47" fmla="*/ 782668 h 1279525"/>
                <a:gd name="T48" fmla="*/ 1106254 w 1639888"/>
                <a:gd name="T49" fmla="*/ 851582 h 1279525"/>
                <a:gd name="T50" fmla="*/ 740031 w 1639888"/>
                <a:gd name="T51" fmla="*/ 906685 h 1279525"/>
                <a:gd name="T52" fmla="*/ 954229 w 1639888"/>
                <a:gd name="T53" fmla="*/ 798528 h 1279525"/>
                <a:gd name="T54" fmla="*/ 1639435 w 1639888"/>
                <a:gd name="T55" fmla="*/ 812094 h 1279525"/>
                <a:gd name="T56" fmla="*/ 1397684 w 1639888"/>
                <a:gd name="T57" fmla="*/ 885151 h 1279525"/>
                <a:gd name="T58" fmla="*/ 1433029 w 1639888"/>
                <a:gd name="T59" fmla="*/ 781108 h 1279525"/>
                <a:gd name="T60" fmla="*/ 478292 w 1639888"/>
                <a:gd name="T61" fmla="*/ 620723 h 1279525"/>
                <a:gd name="T62" fmla="*/ 765629 w 1639888"/>
                <a:gd name="T63" fmla="*/ 688627 h 1279525"/>
                <a:gd name="T64" fmla="*/ 1111705 w 1639888"/>
                <a:gd name="T65" fmla="*/ 628218 h 1279525"/>
                <a:gd name="T66" fmla="*/ 1047071 w 1639888"/>
                <a:gd name="T67" fmla="*/ 747219 h 1279525"/>
                <a:gd name="T68" fmla="*/ 583747 w 1639888"/>
                <a:gd name="T69" fmla="*/ 750398 h 1279525"/>
                <a:gd name="T70" fmla="*/ 1639888 w 1639888"/>
                <a:gd name="T71" fmla="*/ 674375 h 1279525"/>
                <a:gd name="T72" fmla="*/ 1413317 w 1639888"/>
                <a:gd name="T73" fmla="*/ 748833 h 1279525"/>
                <a:gd name="T74" fmla="*/ 1420568 w 1639888"/>
                <a:gd name="T75" fmla="*/ 648873 h 1279525"/>
                <a:gd name="T76" fmla="*/ 1639888 w 1639888"/>
                <a:gd name="T77" fmla="*/ 540662 h 1279525"/>
                <a:gd name="T78" fmla="*/ 1428271 w 1639888"/>
                <a:gd name="T79" fmla="*/ 615710 h 1279525"/>
                <a:gd name="T80" fmla="*/ 1410598 w 1639888"/>
                <a:gd name="T81" fmla="*/ 530201 h 1279525"/>
                <a:gd name="T82" fmla="*/ 1639435 w 1639888"/>
                <a:gd name="T83" fmla="*/ 457200 h 1279525"/>
                <a:gd name="T84" fmla="*/ 1112612 w 1639888"/>
                <a:gd name="T85" fmla="*/ 477318 h 1279525"/>
                <a:gd name="T86" fmla="*/ 1037092 w 1639888"/>
                <a:gd name="T87" fmla="*/ 627867 h 1279525"/>
                <a:gd name="T88" fmla="*/ 604611 w 1639888"/>
                <a:gd name="T89" fmla="*/ 638024 h 1279525"/>
                <a:gd name="T90" fmla="*/ 477158 w 1639888"/>
                <a:gd name="T91" fmla="*/ 485218 h 1279525"/>
                <a:gd name="T92" fmla="*/ 764722 w 1639888"/>
                <a:gd name="T93" fmla="*/ 416150 h 1279525"/>
                <a:gd name="T94" fmla="*/ 1211036 w 1639888"/>
                <a:gd name="T95" fmla="*/ 402506 h 1279525"/>
                <a:gd name="T96" fmla="*/ 1599747 w 1639888"/>
                <a:gd name="T97" fmla="*/ 365666 h 1279525"/>
                <a:gd name="T98" fmla="*/ 1608138 w 1639888"/>
                <a:gd name="T99" fmla="*/ 454809 h 1279525"/>
                <a:gd name="T100" fmla="*/ 1179059 w 1639888"/>
                <a:gd name="T101" fmla="*/ 492558 h 1279525"/>
                <a:gd name="T102" fmla="*/ 993775 w 1639888"/>
                <a:gd name="T103" fmla="*/ 338378 h 1279525"/>
                <a:gd name="T104" fmla="*/ 1228499 w 1639888"/>
                <a:gd name="T105" fmla="*/ 269405 h 1279525"/>
                <a:gd name="T106" fmla="*/ 1600881 w 1639888"/>
                <a:gd name="T107" fmla="*/ 230367 h 1279525"/>
                <a:gd name="T108" fmla="*/ 1593170 w 1639888"/>
                <a:gd name="T109" fmla="*/ 336068 h 1279525"/>
                <a:gd name="T110" fmla="*/ 1176791 w 1639888"/>
                <a:gd name="T111" fmla="*/ 366888 h 1279525"/>
                <a:gd name="T112" fmla="*/ 994002 w 1639888"/>
                <a:gd name="T113" fmla="*/ 211418 h 1279525"/>
                <a:gd name="T114" fmla="*/ 1620158 w 1639888"/>
                <a:gd name="T115" fmla="*/ 52139 h 1279525"/>
                <a:gd name="T116" fmla="*/ 1584779 w 1639888"/>
                <a:gd name="T117" fmla="*/ 203140 h 1279525"/>
                <a:gd name="T118" fmla="*/ 1162957 w 1639888"/>
                <a:gd name="T119" fmla="*/ 228645 h 1279525"/>
                <a:gd name="T120" fmla="*/ 994229 w 1639888"/>
                <a:gd name="T121" fmla="*/ 75161 h 1279525"/>
                <a:gd name="T122" fmla="*/ 1236209 w 1639888"/>
                <a:gd name="T123" fmla="*/ 2708 h 1279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39888" h="1279525">
                  <a:moveTo>
                    <a:pt x="4082" y="1108075"/>
                  </a:moveTo>
                  <a:lnTo>
                    <a:pt x="6804" y="1111464"/>
                  </a:lnTo>
                  <a:lnTo>
                    <a:pt x="9752" y="1115078"/>
                  </a:lnTo>
                  <a:lnTo>
                    <a:pt x="13834" y="1118466"/>
                  </a:lnTo>
                  <a:lnTo>
                    <a:pt x="18143" y="1121854"/>
                  </a:lnTo>
                  <a:lnTo>
                    <a:pt x="23132" y="1125017"/>
                  </a:lnTo>
                  <a:lnTo>
                    <a:pt x="28802" y="1128179"/>
                  </a:lnTo>
                  <a:lnTo>
                    <a:pt x="35152" y="1131342"/>
                  </a:lnTo>
                  <a:lnTo>
                    <a:pt x="41729" y="1134504"/>
                  </a:lnTo>
                  <a:lnTo>
                    <a:pt x="48986" y="1137441"/>
                  </a:lnTo>
                  <a:lnTo>
                    <a:pt x="56697" y="1140377"/>
                  </a:lnTo>
                  <a:lnTo>
                    <a:pt x="64861" y="1143314"/>
                  </a:lnTo>
                  <a:lnTo>
                    <a:pt x="73479" y="1145799"/>
                  </a:lnTo>
                  <a:lnTo>
                    <a:pt x="82550" y="1148509"/>
                  </a:lnTo>
                  <a:lnTo>
                    <a:pt x="91848" y="1150994"/>
                  </a:lnTo>
                  <a:lnTo>
                    <a:pt x="102054" y="1153479"/>
                  </a:lnTo>
                  <a:lnTo>
                    <a:pt x="112486" y="1155738"/>
                  </a:lnTo>
                  <a:lnTo>
                    <a:pt x="123372" y="1157997"/>
                  </a:lnTo>
                  <a:lnTo>
                    <a:pt x="134484" y="1160030"/>
                  </a:lnTo>
                  <a:lnTo>
                    <a:pt x="146050" y="1161837"/>
                  </a:lnTo>
                  <a:lnTo>
                    <a:pt x="157843" y="1163644"/>
                  </a:lnTo>
                  <a:lnTo>
                    <a:pt x="170090" y="1165451"/>
                  </a:lnTo>
                  <a:lnTo>
                    <a:pt x="182790" y="1167032"/>
                  </a:lnTo>
                  <a:lnTo>
                    <a:pt x="195490" y="1168388"/>
                  </a:lnTo>
                  <a:lnTo>
                    <a:pt x="208643" y="1169743"/>
                  </a:lnTo>
                  <a:lnTo>
                    <a:pt x="222250" y="1170872"/>
                  </a:lnTo>
                  <a:lnTo>
                    <a:pt x="236084" y="1171776"/>
                  </a:lnTo>
                  <a:lnTo>
                    <a:pt x="249918" y="1172905"/>
                  </a:lnTo>
                  <a:lnTo>
                    <a:pt x="264206" y="1173583"/>
                  </a:lnTo>
                  <a:lnTo>
                    <a:pt x="278720" y="1174261"/>
                  </a:lnTo>
                  <a:lnTo>
                    <a:pt x="293234" y="1174487"/>
                  </a:lnTo>
                  <a:lnTo>
                    <a:pt x="308202" y="1174938"/>
                  </a:lnTo>
                  <a:lnTo>
                    <a:pt x="323170" y="1174938"/>
                  </a:lnTo>
                  <a:lnTo>
                    <a:pt x="338138" y="1174938"/>
                  </a:lnTo>
                  <a:lnTo>
                    <a:pt x="352879" y="1174487"/>
                  </a:lnTo>
                  <a:lnTo>
                    <a:pt x="367620" y="1174261"/>
                  </a:lnTo>
                  <a:lnTo>
                    <a:pt x="382134" y="1173583"/>
                  </a:lnTo>
                  <a:lnTo>
                    <a:pt x="395968" y="1172905"/>
                  </a:lnTo>
                  <a:lnTo>
                    <a:pt x="410029" y="1171776"/>
                  </a:lnTo>
                  <a:lnTo>
                    <a:pt x="423863" y="1170872"/>
                  </a:lnTo>
                  <a:lnTo>
                    <a:pt x="437243" y="1169743"/>
                  </a:lnTo>
                  <a:lnTo>
                    <a:pt x="450624" y="1168388"/>
                  </a:lnTo>
                  <a:lnTo>
                    <a:pt x="463550" y="1167032"/>
                  </a:lnTo>
                  <a:lnTo>
                    <a:pt x="475797" y="1165451"/>
                  </a:lnTo>
                  <a:lnTo>
                    <a:pt x="488270" y="1163644"/>
                  </a:lnTo>
                  <a:lnTo>
                    <a:pt x="500063" y="1161837"/>
                  </a:lnTo>
                  <a:lnTo>
                    <a:pt x="511629" y="1160030"/>
                  </a:lnTo>
                  <a:lnTo>
                    <a:pt x="522968" y="1157997"/>
                  </a:lnTo>
                  <a:lnTo>
                    <a:pt x="533627" y="1155738"/>
                  </a:lnTo>
                  <a:lnTo>
                    <a:pt x="544060" y="1153479"/>
                  </a:lnTo>
                  <a:lnTo>
                    <a:pt x="554038" y="1150994"/>
                  </a:lnTo>
                  <a:lnTo>
                    <a:pt x="563563" y="1148509"/>
                  </a:lnTo>
                  <a:lnTo>
                    <a:pt x="572635" y="1145799"/>
                  </a:lnTo>
                  <a:lnTo>
                    <a:pt x="581252" y="1143314"/>
                  </a:lnTo>
                  <a:lnTo>
                    <a:pt x="589643" y="1140377"/>
                  </a:lnTo>
                  <a:lnTo>
                    <a:pt x="597354" y="1137441"/>
                  </a:lnTo>
                  <a:lnTo>
                    <a:pt x="604611" y="1134504"/>
                  </a:lnTo>
                  <a:lnTo>
                    <a:pt x="610961" y="1131342"/>
                  </a:lnTo>
                  <a:lnTo>
                    <a:pt x="617085" y="1128179"/>
                  </a:lnTo>
                  <a:lnTo>
                    <a:pt x="622754" y="1125017"/>
                  </a:lnTo>
                  <a:lnTo>
                    <a:pt x="627970" y="1121854"/>
                  </a:lnTo>
                  <a:lnTo>
                    <a:pt x="632279" y="1118466"/>
                  </a:lnTo>
                  <a:lnTo>
                    <a:pt x="636135" y="1115078"/>
                  </a:lnTo>
                  <a:lnTo>
                    <a:pt x="639310" y="1111464"/>
                  </a:lnTo>
                  <a:lnTo>
                    <a:pt x="642031" y="1108075"/>
                  </a:lnTo>
                  <a:lnTo>
                    <a:pt x="643845" y="1111238"/>
                  </a:lnTo>
                  <a:lnTo>
                    <a:pt x="644979" y="1114400"/>
                  </a:lnTo>
                  <a:lnTo>
                    <a:pt x="645886" y="1117563"/>
                  </a:lnTo>
                  <a:lnTo>
                    <a:pt x="646113" y="1120499"/>
                  </a:lnTo>
                  <a:lnTo>
                    <a:pt x="646113" y="1200012"/>
                  </a:lnTo>
                  <a:lnTo>
                    <a:pt x="645886" y="1202271"/>
                  </a:lnTo>
                  <a:lnTo>
                    <a:pt x="645660" y="1204304"/>
                  </a:lnTo>
                  <a:lnTo>
                    <a:pt x="645206" y="1206337"/>
                  </a:lnTo>
                  <a:lnTo>
                    <a:pt x="644526" y="1208144"/>
                  </a:lnTo>
                  <a:lnTo>
                    <a:pt x="643619" y="1210403"/>
                  </a:lnTo>
                  <a:lnTo>
                    <a:pt x="642485" y="1212210"/>
                  </a:lnTo>
                  <a:lnTo>
                    <a:pt x="640897" y="1214243"/>
                  </a:lnTo>
                  <a:lnTo>
                    <a:pt x="639536" y="1216050"/>
                  </a:lnTo>
                  <a:lnTo>
                    <a:pt x="637949" y="1218083"/>
                  </a:lnTo>
                  <a:lnTo>
                    <a:pt x="635908" y="1220116"/>
                  </a:lnTo>
                  <a:lnTo>
                    <a:pt x="631599" y="1223731"/>
                  </a:lnTo>
                  <a:lnTo>
                    <a:pt x="626383" y="1227571"/>
                  </a:lnTo>
                  <a:lnTo>
                    <a:pt x="620713" y="1230959"/>
                  </a:lnTo>
                  <a:lnTo>
                    <a:pt x="614363" y="1234573"/>
                  </a:lnTo>
                  <a:lnTo>
                    <a:pt x="607106" y="1237962"/>
                  </a:lnTo>
                  <a:lnTo>
                    <a:pt x="599395" y="1241350"/>
                  </a:lnTo>
                  <a:lnTo>
                    <a:pt x="591004" y="1244512"/>
                  </a:lnTo>
                  <a:lnTo>
                    <a:pt x="581933" y="1247675"/>
                  </a:lnTo>
                  <a:lnTo>
                    <a:pt x="572408" y="1250611"/>
                  </a:lnTo>
                  <a:lnTo>
                    <a:pt x="562202" y="1253548"/>
                  </a:lnTo>
                  <a:lnTo>
                    <a:pt x="551317" y="1256259"/>
                  </a:lnTo>
                  <a:lnTo>
                    <a:pt x="540204" y="1258969"/>
                  </a:lnTo>
                  <a:lnTo>
                    <a:pt x="528411" y="1261454"/>
                  </a:lnTo>
                  <a:lnTo>
                    <a:pt x="516392" y="1263939"/>
                  </a:lnTo>
                  <a:lnTo>
                    <a:pt x="503692" y="1265972"/>
                  </a:lnTo>
                  <a:lnTo>
                    <a:pt x="490538" y="1268005"/>
                  </a:lnTo>
                  <a:lnTo>
                    <a:pt x="476931" y="1270038"/>
                  </a:lnTo>
                  <a:lnTo>
                    <a:pt x="463097" y="1271845"/>
                  </a:lnTo>
                  <a:lnTo>
                    <a:pt x="448809" y="1273426"/>
                  </a:lnTo>
                  <a:lnTo>
                    <a:pt x="434295" y="1274782"/>
                  </a:lnTo>
                  <a:lnTo>
                    <a:pt x="419327" y="1276137"/>
                  </a:lnTo>
                  <a:lnTo>
                    <a:pt x="403679" y="1277266"/>
                  </a:lnTo>
                  <a:lnTo>
                    <a:pt x="388031" y="1277944"/>
                  </a:lnTo>
                  <a:lnTo>
                    <a:pt x="372156" y="1278622"/>
                  </a:lnTo>
                  <a:lnTo>
                    <a:pt x="356054" y="1279299"/>
                  </a:lnTo>
                  <a:lnTo>
                    <a:pt x="339725" y="1279525"/>
                  </a:lnTo>
                  <a:lnTo>
                    <a:pt x="323170" y="1279525"/>
                  </a:lnTo>
                  <a:lnTo>
                    <a:pt x="306388" y="1279525"/>
                  </a:lnTo>
                  <a:lnTo>
                    <a:pt x="290059" y="1279299"/>
                  </a:lnTo>
                  <a:lnTo>
                    <a:pt x="273957" y="1278622"/>
                  </a:lnTo>
                  <a:lnTo>
                    <a:pt x="258082" y="1277944"/>
                  </a:lnTo>
                  <a:lnTo>
                    <a:pt x="242434" y="1277266"/>
                  </a:lnTo>
                  <a:lnTo>
                    <a:pt x="227013" y="1276137"/>
                  </a:lnTo>
                  <a:lnTo>
                    <a:pt x="212045" y="1274782"/>
                  </a:lnTo>
                  <a:lnTo>
                    <a:pt x="197304" y="1273426"/>
                  </a:lnTo>
                  <a:lnTo>
                    <a:pt x="183016" y="1271845"/>
                  </a:lnTo>
                  <a:lnTo>
                    <a:pt x="169182" y="1270038"/>
                  </a:lnTo>
                  <a:lnTo>
                    <a:pt x="155575" y="1268005"/>
                  </a:lnTo>
                  <a:lnTo>
                    <a:pt x="142422" y="1265972"/>
                  </a:lnTo>
                  <a:lnTo>
                    <a:pt x="129948" y="1263939"/>
                  </a:lnTo>
                  <a:lnTo>
                    <a:pt x="117475" y="1261454"/>
                  </a:lnTo>
                  <a:lnTo>
                    <a:pt x="105682" y="1258969"/>
                  </a:lnTo>
                  <a:lnTo>
                    <a:pt x="94570" y="1256259"/>
                  </a:lnTo>
                  <a:lnTo>
                    <a:pt x="83911" y="1253548"/>
                  </a:lnTo>
                  <a:lnTo>
                    <a:pt x="73706" y="1250611"/>
                  </a:lnTo>
                  <a:lnTo>
                    <a:pt x="64181" y="1247675"/>
                  </a:lnTo>
                  <a:lnTo>
                    <a:pt x="55109" y="1244512"/>
                  </a:lnTo>
                  <a:lnTo>
                    <a:pt x="46718" y="1241350"/>
                  </a:lnTo>
                  <a:lnTo>
                    <a:pt x="38781" y="1237962"/>
                  </a:lnTo>
                  <a:lnTo>
                    <a:pt x="31750" y="1234573"/>
                  </a:lnTo>
                  <a:lnTo>
                    <a:pt x="25173" y="1230959"/>
                  </a:lnTo>
                  <a:lnTo>
                    <a:pt x="19730" y="1227571"/>
                  </a:lnTo>
                  <a:lnTo>
                    <a:pt x="14514" y="1223731"/>
                  </a:lnTo>
                  <a:lnTo>
                    <a:pt x="9979" y="1220116"/>
                  </a:lnTo>
                  <a:lnTo>
                    <a:pt x="8164" y="1218083"/>
                  </a:lnTo>
                  <a:lnTo>
                    <a:pt x="6577" y="1216050"/>
                  </a:lnTo>
                  <a:lnTo>
                    <a:pt x="4989" y="1214243"/>
                  </a:lnTo>
                  <a:lnTo>
                    <a:pt x="3855" y="1212210"/>
                  </a:lnTo>
                  <a:lnTo>
                    <a:pt x="2495" y="1210403"/>
                  </a:lnTo>
                  <a:lnTo>
                    <a:pt x="1588" y="1208144"/>
                  </a:lnTo>
                  <a:lnTo>
                    <a:pt x="907" y="1206337"/>
                  </a:lnTo>
                  <a:lnTo>
                    <a:pt x="454" y="1204304"/>
                  </a:lnTo>
                  <a:lnTo>
                    <a:pt x="0" y="1202271"/>
                  </a:lnTo>
                  <a:lnTo>
                    <a:pt x="0" y="1200012"/>
                  </a:lnTo>
                  <a:lnTo>
                    <a:pt x="0" y="1120499"/>
                  </a:lnTo>
                  <a:lnTo>
                    <a:pt x="227" y="1117563"/>
                  </a:lnTo>
                  <a:lnTo>
                    <a:pt x="907" y="1114400"/>
                  </a:lnTo>
                  <a:lnTo>
                    <a:pt x="2268" y="1111238"/>
                  </a:lnTo>
                  <a:lnTo>
                    <a:pt x="4082" y="1108075"/>
                  </a:lnTo>
                  <a:close/>
                  <a:moveTo>
                    <a:pt x="1116918" y="1008063"/>
                  </a:moveTo>
                  <a:lnTo>
                    <a:pt x="1118506" y="1011251"/>
                  </a:lnTo>
                  <a:lnTo>
                    <a:pt x="1119868" y="1014438"/>
                  </a:lnTo>
                  <a:lnTo>
                    <a:pt x="1120548" y="1017626"/>
                  </a:lnTo>
                  <a:lnTo>
                    <a:pt x="1120775" y="1020813"/>
                  </a:lnTo>
                  <a:lnTo>
                    <a:pt x="1120775" y="1100957"/>
                  </a:lnTo>
                  <a:lnTo>
                    <a:pt x="1120775" y="1103006"/>
                  </a:lnTo>
                  <a:lnTo>
                    <a:pt x="1120548" y="1105056"/>
                  </a:lnTo>
                  <a:lnTo>
                    <a:pt x="1119868" y="1107105"/>
                  </a:lnTo>
                  <a:lnTo>
                    <a:pt x="1119187" y="1109154"/>
                  </a:lnTo>
                  <a:lnTo>
                    <a:pt x="1118279" y="1110975"/>
                  </a:lnTo>
                  <a:lnTo>
                    <a:pt x="1117372" y="1113024"/>
                  </a:lnTo>
                  <a:lnTo>
                    <a:pt x="1116010" y="1115074"/>
                  </a:lnTo>
                  <a:lnTo>
                    <a:pt x="1114195" y="1117123"/>
                  </a:lnTo>
                  <a:lnTo>
                    <a:pt x="1112607" y="1118944"/>
                  </a:lnTo>
                  <a:lnTo>
                    <a:pt x="1110791" y="1120993"/>
                  </a:lnTo>
                  <a:lnTo>
                    <a:pt x="1106253" y="1124636"/>
                  </a:lnTo>
                  <a:lnTo>
                    <a:pt x="1101488" y="1128507"/>
                  </a:lnTo>
                  <a:lnTo>
                    <a:pt x="1095589" y="1132150"/>
                  </a:lnTo>
                  <a:lnTo>
                    <a:pt x="1089009" y="1135793"/>
                  </a:lnTo>
                  <a:lnTo>
                    <a:pt x="1081975" y="1139208"/>
                  </a:lnTo>
                  <a:lnTo>
                    <a:pt x="1074260" y="1142395"/>
                  </a:lnTo>
                  <a:lnTo>
                    <a:pt x="1065864" y="1145811"/>
                  </a:lnTo>
                  <a:lnTo>
                    <a:pt x="1056788" y="1148770"/>
                  </a:lnTo>
                  <a:lnTo>
                    <a:pt x="1047031" y="1151958"/>
                  </a:lnTo>
                  <a:lnTo>
                    <a:pt x="1037048" y="1154690"/>
                  </a:lnTo>
                  <a:lnTo>
                    <a:pt x="1026156" y="1157422"/>
                  </a:lnTo>
                  <a:lnTo>
                    <a:pt x="1015038" y="1160155"/>
                  </a:lnTo>
                  <a:lnTo>
                    <a:pt x="1003239" y="1162659"/>
                  </a:lnTo>
                  <a:lnTo>
                    <a:pt x="991213" y="1164936"/>
                  </a:lnTo>
                  <a:lnTo>
                    <a:pt x="978506" y="1167440"/>
                  </a:lnTo>
                  <a:lnTo>
                    <a:pt x="965346" y="1169489"/>
                  </a:lnTo>
                  <a:lnTo>
                    <a:pt x="951732" y="1171311"/>
                  </a:lnTo>
                  <a:lnTo>
                    <a:pt x="937890" y="1173132"/>
                  </a:lnTo>
                  <a:lnTo>
                    <a:pt x="923596" y="1174726"/>
                  </a:lnTo>
                  <a:lnTo>
                    <a:pt x="908847" y="1176092"/>
                  </a:lnTo>
                  <a:lnTo>
                    <a:pt x="893871" y="1177458"/>
                  </a:lnTo>
                  <a:lnTo>
                    <a:pt x="878669" y="1178369"/>
                  </a:lnTo>
                  <a:lnTo>
                    <a:pt x="862785" y="1179280"/>
                  </a:lnTo>
                  <a:lnTo>
                    <a:pt x="846902" y="1179963"/>
                  </a:lnTo>
                  <a:lnTo>
                    <a:pt x="830792" y="1180646"/>
                  </a:lnTo>
                  <a:lnTo>
                    <a:pt x="814455" y="1181101"/>
                  </a:lnTo>
                  <a:lnTo>
                    <a:pt x="797664" y="1181101"/>
                  </a:lnTo>
                  <a:lnTo>
                    <a:pt x="783142" y="1181101"/>
                  </a:lnTo>
                  <a:lnTo>
                    <a:pt x="768620" y="1180874"/>
                  </a:lnTo>
                  <a:lnTo>
                    <a:pt x="754098" y="1180418"/>
                  </a:lnTo>
                  <a:lnTo>
                    <a:pt x="740030" y="1179735"/>
                  </a:lnTo>
                  <a:lnTo>
                    <a:pt x="726189" y="1179052"/>
                  </a:lnTo>
                  <a:lnTo>
                    <a:pt x="712348" y="1178141"/>
                  </a:lnTo>
                  <a:lnTo>
                    <a:pt x="698734" y="1177231"/>
                  </a:lnTo>
                  <a:lnTo>
                    <a:pt x="685800" y="1176092"/>
                  </a:lnTo>
                  <a:lnTo>
                    <a:pt x="685800" y="1097087"/>
                  </a:lnTo>
                  <a:lnTo>
                    <a:pt x="685800" y="1070676"/>
                  </a:lnTo>
                  <a:lnTo>
                    <a:pt x="698734" y="1071586"/>
                  </a:lnTo>
                  <a:lnTo>
                    <a:pt x="712348" y="1072725"/>
                  </a:lnTo>
                  <a:lnTo>
                    <a:pt x="726189" y="1073408"/>
                  </a:lnTo>
                  <a:lnTo>
                    <a:pt x="740030" y="1074091"/>
                  </a:lnTo>
                  <a:lnTo>
                    <a:pt x="754098" y="1074774"/>
                  </a:lnTo>
                  <a:lnTo>
                    <a:pt x="768620" y="1075002"/>
                  </a:lnTo>
                  <a:lnTo>
                    <a:pt x="783142" y="1075229"/>
                  </a:lnTo>
                  <a:lnTo>
                    <a:pt x="797664" y="1075457"/>
                  </a:lnTo>
                  <a:lnTo>
                    <a:pt x="812866" y="1075229"/>
                  </a:lnTo>
                  <a:lnTo>
                    <a:pt x="827615" y="1075002"/>
                  </a:lnTo>
                  <a:lnTo>
                    <a:pt x="842364" y="1074546"/>
                  </a:lnTo>
                  <a:lnTo>
                    <a:pt x="856659" y="1074091"/>
                  </a:lnTo>
                  <a:lnTo>
                    <a:pt x="870727" y="1073408"/>
                  </a:lnTo>
                  <a:lnTo>
                    <a:pt x="884795" y="1072497"/>
                  </a:lnTo>
                  <a:lnTo>
                    <a:pt x="898409" y="1071586"/>
                  </a:lnTo>
                  <a:lnTo>
                    <a:pt x="912023" y="1070448"/>
                  </a:lnTo>
                  <a:lnTo>
                    <a:pt x="925184" y="1069082"/>
                  </a:lnTo>
                  <a:lnTo>
                    <a:pt x="938117" y="1067488"/>
                  </a:lnTo>
                  <a:lnTo>
                    <a:pt x="950597" y="1065894"/>
                  </a:lnTo>
                  <a:lnTo>
                    <a:pt x="962850" y="1064301"/>
                  </a:lnTo>
                  <a:lnTo>
                    <a:pt x="974876" y="1062479"/>
                  </a:lnTo>
                  <a:lnTo>
                    <a:pt x="986448" y="1060430"/>
                  </a:lnTo>
                  <a:lnTo>
                    <a:pt x="997793" y="1058381"/>
                  </a:lnTo>
                  <a:lnTo>
                    <a:pt x="1008458" y="1056104"/>
                  </a:lnTo>
                  <a:lnTo>
                    <a:pt x="1018668" y="1053600"/>
                  </a:lnTo>
                  <a:lnTo>
                    <a:pt x="1028879" y="1051323"/>
                  </a:lnTo>
                  <a:lnTo>
                    <a:pt x="1038409" y="1048818"/>
                  </a:lnTo>
                  <a:lnTo>
                    <a:pt x="1047485" y="1046086"/>
                  </a:lnTo>
                  <a:lnTo>
                    <a:pt x="1056107" y="1043354"/>
                  </a:lnTo>
                  <a:lnTo>
                    <a:pt x="1064503" y="1040622"/>
                  </a:lnTo>
                  <a:lnTo>
                    <a:pt x="1071991" y="1037662"/>
                  </a:lnTo>
                  <a:lnTo>
                    <a:pt x="1079252" y="1034702"/>
                  </a:lnTo>
                  <a:lnTo>
                    <a:pt x="1085832" y="1031742"/>
                  </a:lnTo>
                  <a:lnTo>
                    <a:pt x="1091958" y="1028555"/>
                  </a:lnTo>
                  <a:lnTo>
                    <a:pt x="1097631" y="1025367"/>
                  </a:lnTo>
                  <a:lnTo>
                    <a:pt x="1102623" y="1021952"/>
                  </a:lnTo>
                  <a:lnTo>
                    <a:pt x="1106934" y="1018764"/>
                  </a:lnTo>
                  <a:lnTo>
                    <a:pt x="1111018" y="1015121"/>
                  </a:lnTo>
                  <a:lnTo>
                    <a:pt x="1114195" y="1011706"/>
                  </a:lnTo>
                  <a:lnTo>
                    <a:pt x="1116918" y="1008063"/>
                  </a:lnTo>
                  <a:close/>
                  <a:moveTo>
                    <a:pt x="2948" y="971550"/>
                  </a:moveTo>
                  <a:lnTo>
                    <a:pt x="4309" y="973586"/>
                  </a:lnTo>
                  <a:lnTo>
                    <a:pt x="5443" y="975395"/>
                  </a:lnTo>
                  <a:lnTo>
                    <a:pt x="8391" y="978788"/>
                  </a:lnTo>
                  <a:lnTo>
                    <a:pt x="12020" y="982407"/>
                  </a:lnTo>
                  <a:lnTo>
                    <a:pt x="16102" y="985800"/>
                  </a:lnTo>
                  <a:lnTo>
                    <a:pt x="21091" y="989192"/>
                  </a:lnTo>
                  <a:lnTo>
                    <a:pt x="26534" y="992359"/>
                  </a:lnTo>
                  <a:lnTo>
                    <a:pt x="32431" y="995752"/>
                  </a:lnTo>
                  <a:lnTo>
                    <a:pt x="39007" y="998692"/>
                  </a:lnTo>
                  <a:lnTo>
                    <a:pt x="46038" y="1001633"/>
                  </a:lnTo>
                  <a:lnTo>
                    <a:pt x="53748" y="1004799"/>
                  </a:lnTo>
                  <a:lnTo>
                    <a:pt x="61913" y="1007513"/>
                  </a:lnTo>
                  <a:lnTo>
                    <a:pt x="70757" y="1010454"/>
                  </a:lnTo>
                  <a:lnTo>
                    <a:pt x="79829" y="1013168"/>
                  </a:lnTo>
                  <a:lnTo>
                    <a:pt x="89354" y="1015656"/>
                  </a:lnTo>
                  <a:lnTo>
                    <a:pt x="99332" y="1018370"/>
                  </a:lnTo>
                  <a:lnTo>
                    <a:pt x="109764" y="1020632"/>
                  </a:lnTo>
                  <a:lnTo>
                    <a:pt x="120650" y="1022667"/>
                  </a:lnTo>
                  <a:lnTo>
                    <a:pt x="131990" y="1025155"/>
                  </a:lnTo>
                  <a:lnTo>
                    <a:pt x="143556" y="1026965"/>
                  </a:lnTo>
                  <a:lnTo>
                    <a:pt x="155575" y="1028774"/>
                  </a:lnTo>
                  <a:lnTo>
                    <a:pt x="168048" y="1030584"/>
                  </a:lnTo>
                  <a:lnTo>
                    <a:pt x="180522" y="1032393"/>
                  </a:lnTo>
                  <a:lnTo>
                    <a:pt x="193675" y="1033750"/>
                  </a:lnTo>
                  <a:lnTo>
                    <a:pt x="207056" y="1035108"/>
                  </a:lnTo>
                  <a:lnTo>
                    <a:pt x="220890" y="1036238"/>
                  </a:lnTo>
                  <a:lnTo>
                    <a:pt x="234724" y="1037369"/>
                  </a:lnTo>
                  <a:lnTo>
                    <a:pt x="249011" y="1038274"/>
                  </a:lnTo>
                  <a:lnTo>
                    <a:pt x="263072" y="1039179"/>
                  </a:lnTo>
                  <a:lnTo>
                    <a:pt x="277813" y="1039631"/>
                  </a:lnTo>
                  <a:lnTo>
                    <a:pt x="292554" y="1040084"/>
                  </a:lnTo>
                  <a:lnTo>
                    <a:pt x="307975" y="1040310"/>
                  </a:lnTo>
                  <a:lnTo>
                    <a:pt x="323170" y="1040536"/>
                  </a:lnTo>
                  <a:lnTo>
                    <a:pt x="338365" y="1040310"/>
                  </a:lnTo>
                  <a:lnTo>
                    <a:pt x="353333" y="1040084"/>
                  </a:lnTo>
                  <a:lnTo>
                    <a:pt x="368300" y="1039631"/>
                  </a:lnTo>
                  <a:lnTo>
                    <a:pt x="383042" y="1039179"/>
                  </a:lnTo>
                  <a:lnTo>
                    <a:pt x="397329" y="1038274"/>
                  </a:lnTo>
                  <a:lnTo>
                    <a:pt x="411390" y="1037369"/>
                  </a:lnTo>
                  <a:lnTo>
                    <a:pt x="425224" y="1036238"/>
                  </a:lnTo>
                  <a:lnTo>
                    <a:pt x="438831" y="1035108"/>
                  </a:lnTo>
                  <a:lnTo>
                    <a:pt x="452438" y="1033750"/>
                  </a:lnTo>
                  <a:lnTo>
                    <a:pt x="465365" y="1032393"/>
                  </a:lnTo>
                  <a:lnTo>
                    <a:pt x="478065" y="1030584"/>
                  </a:lnTo>
                  <a:lnTo>
                    <a:pt x="490538" y="1028774"/>
                  </a:lnTo>
                  <a:lnTo>
                    <a:pt x="502558" y="1026965"/>
                  </a:lnTo>
                  <a:lnTo>
                    <a:pt x="514124" y="1025155"/>
                  </a:lnTo>
                  <a:lnTo>
                    <a:pt x="525463" y="1022667"/>
                  </a:lnTo>
                  <a:lnTo>
                    <a:pt x="536122" y="1020632"/>
                  </a:lnTo>
                  <a:lnTo>
                    <a:pt x="546781" y="1018370"/>
                  </a:lnTo>
                  <a:lnTo>
                    <a:pt x="556760" y="1015656"/>
                  </a:lnTo>
                  <a:lnTo>
                    <a:pt x="566285" y="1013168"/>
                  </a:lnTo>
                  <a:lnTo>
                    <a:pt x="575583" y="1010454"/>
                  </a:lnTo>
                  <a:lnTo>
                    <a:pt x="584201" y="1007513"/>
                  </a:lnTo>
                  <a:lnTo>
                    <a:pt x="592365" y="1004799"/>
                  </a:lnTo>
                  <a:lnTo>
                    <a:pt x="599849" y="1001633"/>
                  </a:lnTo>
                  <a:lnTo>
                    <a:pt x="607106" y="998692"/>
                  </a:lnTo>
                  <a:lnTo>
                    <a:pt x="613683" y="995752"/>
                  </a:lnTo>
                  <a:lnTo>
                    <a:pt x="619579" y="992359"/>
                  </a:lnTo>
                  <a:lnTo>
                    <a:pt x="625022" y="989192"/>
                  </a:lnTo>
                  <a:lnTo>
                    <a:pt x="629785" y="985800"/>
                  </a:lnTo>
                  <a:lnTo>
                    <a:pt x="634094" y="982407"/>
                  </a:lnTo>
                  <a:lnTo>
                    <a:pt x="637722" y="978788"/>
                  </a:lnTo>
                  <a:lnTo>
                    <a:pt x="640670" y="975395"/>
                  </a:lnTo>
                  <a:lnTo>
                    <a:pt x="642031" y="973586"/>
                  </a:lnTo>
                  <a:lnTo>
                    <a:pt x="643165" y="971550"/>
                  </a:lnTo>
                  <a:lnTo>
                    <a:pt x="644299" y="974491"/>
                  </a:lnTo>
                  <a:lnTo>
                    <a:pt x="645433" y="976979"/>
                  </a:lnTo>
                  <a:lnTo>
                    <a:pt x="645886" y="979919"/>
                  </a:lnTo>
                  <a:lnTo>
                    <a:pt x="646113" y="982633"/>
                  </a:lnTo>
                  <a:lnTo>
                    <a:pt x="646113" y="1062249"/>
                  </a:lnTo>
                  <a:lnTo>
                    <a:pt x="645886" y="1064059"/>
                  </a:lnTo>
                  <a:lnTo>
                    <a:pt x="645660" y="1066094"/>
                  </a:lnTo>
                  <a:lnTo>
                    <a:pt x="645206" y="1068130"/>
                  </a:lnTo>
                  <a:lnTo>
                    <a:pt x="644526" y="1070166"/>
                  </a:lnTo>
                  <a:lnTo>
                    <a:pt x="643619" y="1072201"/>
                  </a:lnTo>
                  <a:lnTo>
                    <a:pt x="642485" y="1074011"/>
                  </a:lnTo>
                  <a:lnTo>
                    <a:pt x="640897" y="1076273"/>
                  </a:lnTo>
                  <a:lnTo>
                    <a:pt x="639536" y="1078082"/>
                  </a:lnTo>
                  <a:lnTo>
                    <a:pt x="637949" y="1080118"/>
                  </a:lnTo>
                  <a:lnTo>
                    <a:pt x="635908" y="1081927"/>
                  </a:lnTo>
                  <a:lnTo>
                    <a:pt x="631599" y="1085772"/>
                  </a:lnTo>
                  <a:lnTo>
                    <a:pt x="626383" y="1089391"/>
                  </a:lnTo>
                  <a:lnTo>
                    <a:pt x="620713" y="1093010"/>
                  </a:lnTo>
                  <a:lnTo>
                    <a:pt x="614363" y="1096403"/>
                  </a:lnTo>
                  <a:lnTo>
                    <a:pt x="607106" y="1100022"/>
                  </a:lnTo>
                  <a:lnTo>
                    <a:pt x="599395" y="1103188"/>
                  </a:lnTo>
                  <a:lnTo>
                    <a:pt x="591004" y="1106581"/>
                  </a:lnTo>
                  <a:lnTo>
                    <a:pt x="581933" y="1109522"/>
                  </a:lnTo>
                  <a:lnTo>
                    <a:pt x="572408" y="1112462"/>
                  </a:lnTo>
                  <a:lnTo>
                    <a:pt x="562202" y="1115628"/>
                  </a:lnTo>
                  <a:lnTo>
                    <a:pt x="551317" y="1118343"/>
                  </a:lnTo>
                  <a:lnTo>
                    <a:pt x="540204" y="1121057"/>
                  </a:lnTo>
                  <a:lnTo>
                    <a:pt x="528411" y="1123545"/>
                  </a:lnTo>
                  <a:lnTo>
                    <a:pt x="516392" y="1125807"/>
                  </a:lnTo>
                  <a:lnTo>
                    <a:pt x="503692" y="1128068"/>
                  </a:lnTo>
                  <a:lnTo>
                    <a:pt x="490538" y="1130104"/>
                  </a:lnTo>
                  <a:lnTo>
                    <a:pt x="476931" y="1131914"/>
                  </a:lnTo>
                  <a:lnTo>
                    <a:pt x="463097" y="1133723"/>
                  </a:lnTo>
                  <a:lnTo>
                    <a:pt x="448809" y="1135532"/>
                  </a:lnTo>
                  <a:lnTo>
                    <a:pt x="434295" y="1136890"/>
                  </a:lnTo>
                  <a:lnTo>
                    <a:pt x="419327" y="1138021"/>
                  </a:lnTo>
                  <a:lnTo>
                    <a:pt x="403679" y="1139151"/>
                  </a:lnTo>
                  <a:lnTo>
                    <a:pt x="388031" y="1140056"/>
                  </a:lnTo>
                  <a:lnTo>
                    <a:pt x="372156" y="1140735"/>
                  </a:lnTo>
                  <a:lnTo>
                    <a:pt x="356054" y="1141187"/>
                  </a:lnTo>
                  <a:lnTo>
                    <a:pt x="339725" y="1141413"/>
                  </a:lnTo>
                  <a:lnTo>
                    <a:pt x="323170" y="1141413"/>
                  </a:lnTo>
                  <a:lnTo>
                    <a:pt x="306388" y="1141413"/>
                  </a:lnTo>
                  <a:lnTo>
                    <a:pt x="290059" y="1141187"/>
                  </a:lnTo>
                  <a:lnTo>
                    <a:pt x="273957" y="1140735"/>
                  </a:lnTo>
                  <a:lnTo>
                    <a:pt x="258082" y="1140056"/>
                  </a:lnTo>
                  <a:lnTo>
                    <a:pt x="242434" y="1139151"/>
                  </a:lnTo>
                  <a:lnTo>
                    <a:pt x="227013" y="1138021"/>
                  </a:lnTo>
                  <a:lnTo>
                    <a:pt x="212045" y="1136890"/>
                  </a:lnTo>
                  <a:lnTo>
                    <a:pt x="197304" y="1135532"/>
                  </a:lnTo>
                  <a:lnTo>
                    <a:pt x="183016" y="1133723"/>
                  </a:lnTo>
                  <a:lnTo>
                    <a:pt x="169182" y="1131914"/>
                  </a:lnTo>
                  <a:lnTo>
                    <a:pt x="155575" y="1130104"/>
                  </a:lnTo>
                  <a:lnTo>
                    <a:pt x="142422" y="1128068"/>
                  </a:lnTo>
                  <a:lnTo>
                    <a:pt x="129948" y="1125807"/>
                  </a:lnTo>
                  <a:lnTo>
                    <a:pt x="117475" y="1123545"/>
                  </a:lnTo>
                  <a:lnTo>
                    <a:pt x="105682" y="1121057"/>
                  </a:lnTo>
                  <a:lnTo>
                    <a:pt x="94570" y="1118343"/>
                  </a:lnTo>
                  <a:lnTo>
                    <a:pt x="83911" y="1115628"/>
                  </a:lnTo>
                  <a:lnTo>
                    <a:pt x="73706" y="1112462"/>
                  </a:lnTo>
                  <a:lnTo>
                    <a:pt x="64181" y="1109522"/>
                  </a:lnTo>
                  <a:lnTo>
                    <a:pt x="55109" y="1106581"/>
                  </a:lnTo>
                  <a:lnTo>
                    <a:pt x="46718" y="1103188"/>
                  </a:lnTo>
                  <a:lnTo>
                    <a:pt x="38781" y="1100022"/>
                  </a:lnTo>
                  <a:lnTo>
                    <a:pt x="31750" y="1096403"/>
                  </a:lnTo>
                  <a:lnTo>
                    <a:pt x="25173" y="1093010"/>
                  </a:lnTo>
                  <a:lnTo>
                    <a:pt x="19730" y="1089391"/>
                  </a:lnTo>
                  <a:lnTo>
                    <a:pt x="14514" y="1085772"/>
                  </a:lnTo>
                  <a:lnTo>
                    <a:pt x="9979" y="1081927"/>
                  </a:lnTo>
                  <a:lnTo>
                    <a:pt x="8164" y="1080118"/>
                  </a:lnTo>
                  <a:lnTo>
                    <a:pt x="6577" y="1078082"/>
                  </a:lnTo>
                  <a:lnTo>
                    <a:pt x="4989" y="1076273"/>
                  </a:lnTo>
                  <a:lnTo>
                    <a:pt x="3855" y="1074011"/>
                  </a:lnTo>
                  <a:lnTo>
                    <a:pt x="2495" y="1072201"/>
                  </a:lnTo>
                  <a:lnTo>
                    <a:pt x="1588" y="1070166"/>
                  </a:lnTo>
                  <a:lnTo>
                    <a:pt x="907" y="1068130"/>
                  </a:lnTo>
                  <a:lnTo>
                    <a:pt x="454" y="1066094"/>
                  </a:lnTo>
                  <a:lnTo>
                    <a:pt x="0" y="1064059"/>
                  </a:lnTo>
                  <a:lnTo>
                    <a:pt x="0" y="1062249"/>
                  </a:lnTo>
                  <a:lnTo>
                    <a:pt x="0" y="982633"/>
                  </a:lnTo>
                  <a:lnTo>
                    <a:pt x="227" y="979919"/>
                  </a:lnTo>
                  <a:lnTo>
                    <a:pt x="680" y="976979"/>
                  </a:lnTo>
                  <a:lnTo>
                    <a:pt x="1588" y="974491"/>
                  </a:lnTo>
                  <a:lnTo>
                    <a:pt x="2948" y="971550"/>
                  </a:lnTo>
                  <a:close/>
                  <a:moveTo>
                    <a:pt x="1117825" y="871538"/>
                  </a:moveTo>
                  <a:lnTo>
                    <a:pt x="1119187" y="874050"/>
                  </a:lnTo>
                  <a:lnTo>
                    <a:pt x="1120094" y="877017"/>
                  </a:lnTo>
                  <a:lnTo>
                    <a:pt x="1120775" y="879757"/>
                  </a:lnTo>
                  <a:lnTo>
                    <a:pt x="1120775" y="882268"/>
                  </a:lnTo>
                  <a:lnTo>
                    <a:pt x="1120775" y="962628"/>
                  </a:lnTo>
                  <a:lnTo>
                    <a:pt x="1120775" y="964911"/>
                  </a:lnTo>
                  <a:lnTo>
                    <a:pt x="1120548" y="966966"/>
                  </a:lnTo>
                  <a:lnTo>
                    <a:pt x="1119868" y="969020"/>
                  </a:lnTo>
                  <a:lnTo>
                    <a:pt x="1119187" y="970847"/>
                  </a:lnTo>
                  <a:lnTo>
                    <a:pt x="1118279" y="973130"/>
                  </a:lnTo>
                  <a:lnTo>
                    <a:pt x="1117372" y="974956"/>
                  </a:lnTo>
                  <a:lnTo>
                    <a:pt x="1116010" y="977011"/>
                  </a:lnTo>
                  <a:lnTo>
                    <a:pt x="1114195" y="978837"/>
                  </a:lnTo>
                  <a:lnTo>
                    <a:pt x="1112607" y="980892"/>
                  </a:lnTo>
                  <a:lnTo>
                    <a:pt x="1110791" y="982718"/>
                  </a:lnTo>
                  <a:lnTo>
                    <a:pt x="1106253" y="986599"/>
                  </a:lnTo>
                  <a:lnTo>
                    <a:pt x="1101488" y="990252"/>
                  </a:lnTo>
                  <a:lnTo>
                    <a:pt x="1095589" y="993905"/>
                  </a:lnTo>
                  <a:lnTo>
                    <a:pt x="1089009" y="997557"/>
                  </a:lnTo>
                  <a:lnTo>
                    <a:pt x="1081975" y="1000982"/>
                  </a:lnTo>
                  <a:lnTo>
                    <a:pt x="1074260" y="1004406"/>
                  </a:lnTo>
                  <a:lnTo>
                    <a:pt x="1065864" y="1007602"/>
                  </a:lnTo>
                  <a:lnTo>
                    <a:pt x="1056788" y="1010799"/>
                  </a:lnTo>
                  <a:lnTo>
                    <a:pt x="1047031" y="1013766"/>
                  </a:lnTo>
                  <a:lnTo>
                    <a:pt x="1037048" y="1016506"/>
                  </a:lnTo>
                  <a:lnTo>
                    <a:pt x="1026156" y="1019474"/>
                  </a:lnTo>
                  <a:lnTo>
                    <a:pt x="1015038" y="1022213"/>
                  </a:lnTo>
                  <a:lnTo>
                    <a:pt x="1003239" y="1024725"/>
                  </a:lnTo>
                  <a:lnTo>
                    <a:pt x="991213" y="1027008"/>
                  </a:lnTo>
                  <a:lnTo>
                    <a:pt x="978506" y="1029291"/>
                  </a:lnTo>
                  <a:lnTo>
                    <a:pt x="965346" y="1031345"/>
                  </a:lnTo>
                  <a:lnTo>
                    <a:pt x="951732" y="1033400"/>
                  </a:lnTo>
                  <a:lnTo>
                    <a:pt x="937890" y="1035226"/>
                  </a:lnTo>
                  <a:lnTo>
                    <a:pt x="923596" y="1036596"/>
                  </a:lnTo>
                  <a:lnTo>
                    <a:pt x="908847" y="1037966"/>
                  </a:lnTo>
                  <a:lnTo>
                    <a:pt x="893871" y="1039564"/>
                  </a:lnTo>
                  <a:lnTo>
                    <a:pt x="878669" y="1040477"/>
                  </a:lnTo>
                  <a:lnTo>
                    <a:pt x="862785" y="1041390"/>
                  </a:lnTo>
                  <a:lnTo>
                    <a:pt x="846902" y="1042075"/>
                  </a:lnTo>
                  <a:lnTo>
                    <a:pt x="830792" y="1042532"/>
                  </a:lnTo>
                  <a:lnTo>
                    <a:pt x="814455" y="1042988"/>
                  </a:lnTo>
                  <a:lnTo>
                    <a:pt x="797664" y="1042988"/>
                  </a:lnTo>
                  <a:lnTo>
                    <a:pt x="783142" y="1042988"/>
                  </a:lnTo>
                  <a:lnTo>
                    <a:pt x="768620" y="1042760"/>
                  </a:lnTo>
                  <a:lnTo>
                    <a:pt x="754098" y="1042303"/>
                  </a:lnTo>
                  <a:lnTo>
                    <a:pt x="740030" y="1041847"/>
                  </a:lnTo>
                  <a:lnTo>
                    <a:pt x="726189" y="1041162"/>
                  </a:lnTo>
                  <a:lnTo>
                    <a:pt x="712348" y="1040249"/>
                  </a:lnTo>
                  <a:lnTo>
                    <a:pt x="698734" y="1039107"/>
                  </a:lnTo>
                  <a:lnTo>
                    <a:pt x="685800" y="1037966"/>
                  </a:lnTo>
                  <a:lnTo>
                    <a:pt x="685800" y="1036368"/>
                  </a:lnTo>
                  <a:lnTo>
                    <a:pt x="685800" y="986599"/>
                  </a:lnTo>
                  <a:lnTo>
                    <a:pt x="685800" y="952355"/>
                  </a:lnTo>
                  <a:lnTo>
                    <a:pt x="685800" y="935918"/>
                  </a:lnTo>
                  <a:lnTo>
                    <a:pt x="698961" y="937059"/>
                  </a:lnTo>
                  <a:lnTo>
                    <a:pt x="712348" y="937972"/>
                  </a:lnTo>
                  <a:lnTo>
                    <a:pt x="726189" y="938885"/>
                  </a:lnTo>
                  <a:lnTo>
                    <a:pt x="740030" y="939570"/>
                  </a:lnTo>
                  <a:lnTo>
                    <a:pt x="754098" y="940027"/>
                  </a:lnTo>
                  <a:lnTo>
                    <a:pt x="768620" y="940484"/>
                  </a:lnTo>
                  <a:lnTo>
                    <a:pt x="783142" y="940712"/>
                  </a:lnTo>
                  <a:lnTo>
                    <a:pt x="797664" y="940712"/>
                  </a:lnTo>
                  <a:lnTo>
                    <a:pt x="813093" y="940712"/>
                  </a:lnTo>
                  <a:lnTo>
                    <a:pt x="828069" y="940484"/>
                  </a:lnTo>
                  <a:lnTo>
                    <a:pt x="842818" y="940027"/>
                  </a:lnTo>
                  <a:lnTo>
                    <a:pt x="857566" y="939342"/>
                  </a:lnTo>
                  <a:lnTo>
                    <a:pt x="872088" y="938657"/>
                  </a:lnTo>
                  <a:lnTo>
                    <a:pt x="886156" y="937744"/>
                  </a:lnTo>
                  <a:lnTo>
                    <a:pt x="899998" y="936831"/>
                  </a:lnTo>
                  <a:lnTo>
                    <a:pt x="913612" y="935689"/>
                  </a:lnTo>
                  <a:lnTo>
                    <a:pt x="926999" y="934091"/>
                  </a:lnTo>
                  <a:lnTo>
                    <a:pt x="940160" y="932721"/>
                  </a:lnTo>
                  <a:lnTo>
                    <a:pt x="952866" y="931123"/>
                  </a:lnTo>
                  <a:lnTo>
                    <a:pt x="965119" y="929297"/>
                  </a:lnTo>
                  <a:lnTo>
                    <a:pt x="977372" y="927242"/>
                  </a:lnTo>
                  <a:lnTo>
                    <a:pt x="988717" y="925188"/>
                  </a:lnTo>
                  <a:lnTo>
                    <a:pt x="1000289" y="923133"/>
                  </a:lnTo>
                  <a:lnTo>
                    <a:pt x="1010954" y="920850"/>
                  </a:lnTo>
                  <a:lnTo>
                    <a:pt x="1021618" y="918339"/>
                  </a:lnTo>
                  <a:lnTo>
                    <a:pt x="1031602" y="916056"/>
                  </a:lnTo>
                  <a:lnTo>
                    <a:pt x="1040905" y="913545"/>
                  </a:lnTo>
                  <a:lnTo>
                    <a:pt x="1050208" y="910577"/>
                  </a:lnTo>
                  <a:lnTo>
                    <a:pt x="1058830" y="907837"/>
                  </a:lnTo>
                  <a:lnTo>
                    <a:pt x="1066999" y="904869"/>
                  </a:lnTo>
                  <a:lnTo>
                    <a:pt x="1074714" y="901902"/>
                  </a:lnTo>
                  <a:lnTo>
                    <a:pt x="1081748" y="898934"/>
                  </a:lnTo>
                  <a:lnTo>
                    <a:pt x="1088328" y="895738"/>
                  </a:lnTo>
                  <a:lnTo>
                    <a:pt x="1094454" y="892541"/>
                  </a:lnTo>
                  <a:lnTo>
                    <a:pt x="1099673" y="889117"/>
                  </a:lnTo>
                  <a:lnTo>
                    <a:pt x="1104665" y="885693"/>
                  </a:lnTo>
                  <a:lnTo>
                    <a:pt x="1108976" y="882268"/>
                  </a:lnTo>
                  <a:lnTo>
                    <a:pt x="1112607" y="878844"/>
                  </a:lnTo>
                  <a:lnTo>
                    <a:pt x="1115329" y="874963"/>
                  </a:lnTo>
                  <a:lnTo>
                    <a:pt x="1116918" y="873365"/>
                  </a:lnTo>
                  <a:lnTo>
                    <a:pt x="1117825" y="871538"/>
                  </a:lnTo>
                  <a:close/>
                  <a:moveTo>
                    <a:pt x="1635810" y="852488"/>
                  </a:moveTo>
                  <a:lnTo>
                    <a:pt x="1637622" y="855903"/>
                  </a:lnTo>
                  <a:lnTo>
                    <a:pt x="1638982" y="858863"/>
                  </a:lnTo>
                  <a:lnTo>
                    <a:pt x="1639662" y="862279"/>
                  </a:lnTo>
                  <a:lnTo>
                    <a:pt x="1639888" y="865238"/>
                  </a:lnTo>
                  <a:lnTo>
                    <a:pt x="1639888" y="945382"/>
                  </a:lnTo>
                  <a:lnTo>
                    <a:pt x="1639888" y="947431"/>
                  </a:lnTo>
                  <a:lnTo>
                    <a:pt x="1639435" y="949481"/>
                  </a:lnTo>
                  <a:lnTo>
                    <a:pt x="1638982" y="951757"/>
                  </a:lnTo>
                  <a:lnTo>
                    <a:pt x="1638302" y="953579"/>
                  </a:lnTo>
                  <a:lnTo>
                    <a:pt x="1637396" y="955628"/>
                  </a:lnTo>
                  <a:lnTo>
                    <a:pt x="1636263" y="957677"/>
                  </a:lnTo>
                  <a:lnTo>
                    <a:pt x="1634904" y="959726"/>
                  </a:lnTo>
                  <a:lnTo>
                    <a:pt x="1633318" y="961548"/>
                  </a:lnTo>
                  <a:lnTo>
                    <a:pt x="1631732" y="963369"/>
                  </a:lnTo>
                  <a:lnTo>
                    <a:pt x="1629919" y="965418"/>
                  </a:lnTo>
                  <a:lnTo>
                    <a:pt x="1625388" y="969289"/>
                  </a:lnTo>
                  <a:lnTo>
                    <a:pt x="1620176" y="973159"/>
                  </a:lnTo>
                  <a:lnTo>
                    <a:pt x="1614739" y="976575"/>
                  </a:lnTo>
                  <a:lnTo>
                    <a:pt x="1608168" y="980218"/>
                  </a:lnTo>
                  <a:lnTo>
                    <a:pt x="1600918" y="983633"/>
                  </a:lnTo>
                  <a:lnTo>
                    <a:pt x="1593215" y="987048"/>
                  </a:lnTo>
                  <a:lnTo>
                    <a:pt x="1584831" y="990236"/>
                  </a:lnTo>
                  <a:lnTo>
                    <a:pt x="1575769" y="993195"/>
                  </a:lnTo>
                  <a:lnTo>
                    <a:pt x="1566253" y="996383"/>
                  </a:lnTo>
                  <a:lnTo>
                    <a:pt x="1556057" y="999343"/>
                  </a:lnTo>
                  <a:lnTo>
                    <a:pt x="1545408" y="1002075"/>
                  </a:lnTo>
                  <a:lnTo>
                    <a:pt x="1534306" y="1004807"/>
                  </a:lnTo>
                  <a:lnTo>
                    <a:pt x="1522524" y="1007084"/>
                  </a:lnTo>
                  <a:lnTo>
                    <a:pt x="1510290" y="1009589"/>
                  </a:lnTo>
                  <a:lnTo>
                    <a:pt x="1497602" y="1011865"/>
                  </a:lnTo>
                  <a:lnTo>
                    <a:pt x="1484461" y="1013914"/>
                  </a:lnTo>
                  <a:lnTo>
                    <a:pt x="1470866" y="1015736"/>
                  </a:lnTo>
                  <a:lnTo>
                    <a:pt x="1457045" y="1017785"/>
                  </a:lnTo>
                  <a:lnTo>
                    <a:pt x="1442998" y="1019151"/>
                  </a:lnTo>
                  <a:lnTo>
                    <a:pt x="1428271" y="1020745"/>
                  </a:lnTo>
                  <a:lnTo>
                    <a:pt x="1413317" y="1021883"/>
                  </a:lnTo>
                  <a:lnTo>
                    <a:pt x="1397684" y="1022794"/>
                  </a:lnTo>
                  <a:lnTo>
                    <a:pt x="1382050" y="1023705"/>
                  </a:lnTo>
                  <a:lnTo>
                    <a:pt x="1366191" y="1024616"/>
                  </a:lnTo>
                  <a:lnTo>
                    <a:pt x="1350104" y="1025071"/>
                  </a:lnTo>
                  <a:lnTo>
                    <a:pt x="1333791" y="1025526"/>
                  </a:lnTo>
                  <a:lnTo>
                    <a:pt x="1317251" y="1025526"/>
                  </a:lnTo>
                  <a:lnTo>
                    <a:pt x="1296180" y="1025526"/>
                  </a:lnTo>
                  <a:lnTo>
                    <a:pt x="1275562" y="1024843"/>
                  </a:lnTo>
                  <a:lnTo>
                    <a:pt x="1255397" y="1024160"/>
                  </a:lnTo>
                  <a:lnTo>
                    <a:pt x="1235686" y="1022794"/>
                  </a:lnTo>
                  <a:lnTo>
                    <a:pt x="1216427" y="1021428"/>
                  </a:lnTo>
                  <a:lnTo>
                    <a:pt x="1197622" y="1019834"/>
                  </a:lnTo>
                  <a:lnTo>
                    <a:pt x="1179496" y="1018013"/>
                  </a:lnTo>
                  <a:lnTo>
                    <a:pt x="1162050" y="1015508"/>
                  </a:lnTo>
                  <a:lnTo>
                    <a:pt x="1162050" y="980673"/>
                  </a:lnTo>
                  <a:lnTo>
                    <a:pt x="1162050" y="910092"/>
                  </a:lnTo>
                  <a:lnTo>
                    <a:pt x="1179496" y="912141"/>
                  </a:lnTo>
                  <a:lnTo>
                    <a:pt x="1197622" y="914190"/>
                  </a:lnTo>
                  <a:lnTo>
                    <a:pt x="1216427" y="916011"/>
                  </a:lnTo>
                  <a:lnTo>
                    <a:pt x="1235686" y="917377"/>
                  </a:lnTo>
                  <a:lnTo>
                    <a:pt x="1255397" y="918516"/>
                  </a:lnTo>
                  <a:lnTo>
                    <a:pt x="1275562" y="919199"/>
                  </a:lnTo>
                  <a:lnTo>
                    <a:pt x="1296180" y="919654"/>
                  </a:lnTo>
                  <a:lnTo>
                    <a:pt x="1317251" y="920110"/>
                  </a:lnTo>
                  <a:lnTo>
                    <a:pt x="1332205" y="920110"/>
                  </a:lnTo>
                  <a:lnTo>
                    <a:pt x="1347159" y="919427"/>
                  </a:lnTo>
                  <a:lnTo>
                    <a:pt x="1361659" y="919199"/>
                  </a:lnTo>
                  <a:lnTo>
                    <a:pt x="1376160" y="918516"/>
                  </a:lnTo>
                  <a:lnTo>
                    <a:pt x="1390207" y="917833"/>
                  </a:lnTo>
                  <a:lnTo>
                    <a:pt x="1404028" y="916922"/>
                  </a:lnTo>
                  <a:lnTo>
                    <a:pt x="1417849" y="916011"/>
                  </a:lnTo>
                  <a:lnTo>
                    <a:pt x="1431216" y="914873"/>
                  </a:lnTo>
                  <a:lnTo>
                    <a:pt x="1444584" y="913507"/>
                  </a:lnTo>
                  <a:lnTo>
                    <a:pt x="1457499" y="911913"/>
                  </a:lnTo>
                  <a:lnTo>
                    <a:pt x="1469960" y="910319"/>
                  </a:lnTo>
                  <a:lnTo>
                    <a:pt x="1482195" y="908726"/>
                  </a:lnTo>
                  <a:lnTo>
                    <a:pt x="1493976" y="906904"/>
                  </a:lnTo>
                  <a:lnTo>
                    <a:pt x="1505532" y="904855"/>
                  </a:lnTo>
                  <a:lnTo>
                    <a:pt x="1516860" y="902806"/>
                  </a:lnTo>
                  <a:lnTo>
                    <a:pt x="1527509" y="900529"/>
                  </a:lnTo>
                  <a:lnTo>
                    <a:pt x="1537931" y="898480"/>
                  </a:lnTo>
                  <a:lnTo>
                    <a:pt x="1547900" y="895748"/>
                  </a:lnTo>
                  <a:lnTo>
                    <a:pt x="1557416" y="893243"/>
                  </a:lnTo>
                  <a:lnTo>
                    <a:pt x="1566479" y="890739"/>
                  </a:lnTo>
                  <a:lnTo>
                    <a:pt x="1575089" y="888007"/>
                  </a:lnTo>
                  <a:lnTo>
                    <a:pt x="1583472" y="885274"/>
                  </a:lnTo>
                  <a:lnTo>
                    <a:pt x="1591175" y="882087"/>
                  </a:lnTo>
                  <a:lnTo>
                    <a:pt x="1598426" y="879355"/>
                  </a:lnTo>
                  <a:lnTo>
                    <a:pt x="1604770" y="876167"/>
                  </a:lnTo>
                  <a:lnTo>
                    <a:pt x="1611114" y="872980"/>
                  </a:lnTo>
                  <a:lnTo>
                    <a:pt x="1616551" y="869792"/>
                  </a:lnTo>
                  <a:lnTo>
                    <a:pt x="1621762" y="866377"/>
                  </a:lnTo>
                  <a:lnTo>
                    <a:pt x="1626067" y="863189"/>
                  </a:lnTo>
                  <a:lnTo>
                    <a:pt x="1629919" y="859546"/>
                  </a:lnTo>
                  <a:lnTo>
                    <a:pt x="1633091" y="856131"/>
                  </a:lnTo>
                  <a:lnTo>
                    <a:pt x="1635810" y="852488"/>
                  </a:lnTo>
                  <a:close/>
                  <a:moveTo>
                    <a:pt x="323170" y="766763"/>
                  </a:moveTo>
                  <a:lnTo>
                    <a:pt x="339725" y="766990"/>
                  </a:lnTo>
                  <a:lnTo>
                    <a:pt x="356054" y="767218"/>
                  </a:lnTo>
                  <a:lnTo>
                    <a:pt x="372156" y="767672"/>
                  </a:lnTo>
                  <a:lnTo>
                    <a:pt x="388031" y="768354"/>
                  </a:lnTo>
                  <a:lnTo>
                    <a:pt x="403679" y="769263"/>
                  </a:lnTo>
                  <a:lnTo>
                    <a:pt x="419327" y="770399"/>
                  </a:lnTo>
                  <a:lnTo>
                    <a:pt x="434295" y="771535"/>
                  </a:lnTo>
                  <a:lnTo>
                    <a:pt x="448809" y="773125"/>
                  </a:lnTo>
                  <a:lnTo>
                    <a:pt x="463097" y="774716"/>
                  </a:lnTo>
                  <a:lnTo>
                    <a:pt x="476931" y="776306"/>
                  </a:lnTo>
                  <a:lnTo>
                    <a:pt x="490538" y="778351"/>
                  </a:lnTo>
                  <a:lnTo>
                    <a:pt x="503692" y="780396"/>
                  </a:lnTo>
                  <a:lnTo>
                    <a:pt x="516392" y="782668"/>
                  </a:lnTo>
                  <a:lnTo>
                    <a:pt x="528411" y="784941"/>
                  </a:lnTo>
                  <a:lnTo>
                    <a:pt x="540204" y="787667"/>
                  </a:lnTo>
                  <a:lnTo>
                    <a:pt x="551317" y="790167"/>
                  </a:lnTo>
                  <a:lnTo>
                    <a:pt x="562202" y="792893"/>
                  </a:lnTo>
                  <a:lnTo>
                    <a:pt x="572408" y="795847"/>
                  </a:lnTo>
                  <a:lnTo>
                    <a:pt x="581933" y="798801"/>
                  </a:lnTo>
                  <a:lnTo>
                    <a:pt x="591004" y="802209"/>
                  </a:lnTo>
                  <a:lnTo>
                    <a:pt x="599395" y="805163"/>
                  </a:lnTo>
                  <a:lnTo>
                    <a:pt x="607106" y="808571"/>
                  </a:lnTo>
                  <a:lnTo>
                    <a:pt x="614363" y="811979"/>
                  </a:lnTo>
                  <a:lnTo>
                    <a:pt x="620713" y="815387"/>
                  </a:lnTo>
                  <a:lnTo>
                    <a:pt x="626383" y="819250"/>
                  </a:lnTo>
                  <a:lnTo>
                    <a:pt x="631599" y="822886"/>
                  </a:lnTo>
                  <a:lnTo>
                    <a:pt x="635908" y="826748"/>
                  </a:lnTo>
                  <a:lnTo>
                    <a:pt x="637949" y="828566"/>
                  </a:lnTo>
                  <a:lnTo>
                    <a:pt x="639536" y="830384"/>
                  </a:lnTo>
                  <a:lnTo>
                    <a:pt x="640897" y="832656"/>
                  </a:lnTo>
                  <a:lnTo>
                    <a:pt x="642485" y="834474"/>
                  </a:lnTo>
                  <a:lnTo>
                    <a:pt x="643619" y="836519"/>
                  </a:lnTo>
                  <a:lnTo>
                    <a:pt x="644526" y="838336"/>
                  </a:lnTo>
                  <a:lnTo>
                    <a:pt x="645206" y="840608"/>
                  </a:lnTo>
                  <a:lnTo>
                    <a:pt x="645660" y="842653"/>
                  </a:lnTo>
                  <a:lnTo>
                    <a:pt x="645886" y="844471"/>
                  </a:lnTo>
                  <a:lnTo>
                    <a:pt x="646113" y="846743"/>
                  </a:lnTo>
                  <a:lnTo>
                    <a:pt x="646113" y="926496"/>
                  </a:lnTo>
                  <a:lnTo>
                    <a:pt x="645886" y="928768"/>
                  </a:lnTo>
                  <a:lnTo>
                    <a:pt x="645660" y="930813"/>
                  </a:lnTo>
                  <a:lnTo>
                    <a:pt x="645206" y="932631"/>
                  </a:lnTo>
                  <a:lnTo>
                    <a:pt x="644526" y="934676"/>
                  </a:lnTo>
                  <a:lnTo>
                    <a:pt x="643619" y="936948"/>
                  </a:lnTo>
                  <a:lnTo>
                    <a:pt x="642485" y="938766"/>
                  </a:lnTo>
                  <a:lnTo>
                    <a:pt x="640897" y="940584"/>
                  </a:lnTo>
                  <a:lnTo>
                    <a:pt x="639536" y="942856"/>
                  </a:lnTo>
                  <a:lnTo>
                    <a:pt x="637949" y="944673"/>
                  </a:lnTo>
                  <a:lnTo>
                    <a:pt x="635908" y="946491"/>
                  </a:lnTo>
                  <a:lnTo>
                    <a:pt x="631599" y="950354"/>
                  </a:lnTo>
                  <a:lnTo>
                    <a:pt x="626383" y="953989"/>
                  </a:lnTo>
                  <a:lnTo>
                    <a:pt x="620713" y="957852"/>
                  </a:lnTo>
                  <a:lnTo>
                    <a:pt x="614363" y="961260"/>
                  </a:lnTo>
                  <a:lnTo>
                    <a:pt x="607106" y="964896"/>
                  </a:lnTo>
                  <a:lnTo>
                    <a:pt x="599395" y="968077"/>
                  </a:lnTo>
                  <a:lnTo>
                    <a:pt x="591004" y="971258"/>
                  </a:lnTo>
                  <a:lnTo>
                    <a:pt x="581933" y="974439"/>
                  </a:lnTo>
                  <a:lnTo>
                    <a:pt x="572408" y="977393"/>
                  </a:lnTo>
                  <a:lnTo>
                    <a:pt x="562202" y="980346"/>
                  </a:lnTo>
                  <a:lnTo>
                    <a:pt x="551317" y="983073"/>
                  </a:lnTo>
                  <a:lnTo>
                    <a:pt x="540204" y="985572"/>
                  </a:lnTo>
                  <a:lnTo>
                    <a:pt x="528411" y="988299"/>
                  </a:lnTo>
                  <a:lnTo>
                    <a:pt x="516392" y="990571"/>
                  </a:lnTo>
                  <a:lnTo>
                    <a:pt x="503692" y="992843"/>
                  </a:lnTo>
                  <a:lnTo>
                    <a:pt x="490538" y="995115"/>
                  </a:lnTo>
                  <a:lnTo>
                    <a:pt x="476931" y="996933"/>
                  </a:lnTo>
                  <a:lnTo>
                    <a:pt x="463097" y="998524"/>
                  </a:lnTo>
                  <a:lnTo>
                    <a:pt x="448809" y="1000114"/>
                  </a:lnTo>
                  <a:lnTo>
                    <a:pt x="434295" y="1001477"/>
                  </a:lnTo>
                  <a:lnTo>
                    <a:pt x="419327" y="1003068"/>
                  </a:lnTo>
                  <a:lnTo>
                    <a:pt x="403679" y="1003977"/>
                  </a:lnTo>
                  <a:lnTo>
                    <a:pt x="388031" y="1004886"/>
                  </a:lnTo>
                  <a:lnTo>
                    <a:pt x="372156" y="1005567"/>
                  </a:lnTo>
                  <a:lnTo>
                    <a:pt x="356054" y="1006022"/>
                  </a:lnTo>
                  <a:lnTo>
                    <a:pt x="339725" y="1006476"/>
                  </a:lnTo>
                  <a:lnTo>
                    <a:pt x="323170" y="1006476"/>
                  </a:lnTo>
                  <a:lnTo>
                    <a:pt x="306388" y="1006476"/>
                  </a:lnTo>
                  <a:lnTo>
                    <a:pt x="290059" y="1006022"/>
                  </a:lnTo>
                  <a:lnTo>
                    <a:pt x="273957" y="1005567"/>
                  </a:lnTo>
                  <a:lnTo>
                    <a:pt x="258082" y="1004886"/>
                  </a:lnTo>
                  <a:lnTo>
                    <a:pt x="242434" y="1003977"/>
                  </a:lnTo>
                  <a:lnTo>
                    <a:pt x="227013" y="1003068"/>
                  </a:lnTo>
                  <a:lnTo>
                    <a:pt x="212045" y="1001477"/>
                  </a:lnTo>
                  <a:lnTo>
                    <a:pt x="197304" y="1000114"/>
                  </a:lnTo>
                  <a:lnTo>
                    <a:pt x="183016" y="998524"/>
                  </a:lnTo>
                  <a:lnTo>
                    <a:pt x="169182" y="996933"/>
                  </a:lnTo>
                  <a:lnTo>
                    <a:pt x="155575" y="995115"/>
                  </a:lnTo>
                  <a:lnTo>
                    <a:pt x="142422" y="992843"/>
                  </a:lnTo>
                  <a:lnTo>
                    <a:pt x="129948" y="990571"/>
                  </a:lnTo>
                  <a:lnTo>
                    <a:pt x="117475" y="988299"/>
                  </a:lnTo>
                  <a:lnTo>
                    <a:pt x="105682" y="985572"/>
                  </a:lnTo>
                  <a:lnTo>
                    <a:pt x="94570" y="983073"/>
                  </a:lnTo>
                  <a:lnTo>
                    <a:pt x="83911" y="980346"/>
                  </a:lnTo>
                  <a:lnTo>
                    <a:pt x="73706" y="977393"/>
                  </a:lnTo>
                  <a:lnTo>
                    <a:pt x="64181" y="974439"/>
                  </a:lnTo>
                  <a:lnTo>
                    <a:pt x="55109" y="971258"/>
                  </a:lnTo>
                  <a:lnTo>
                    <a:pt x="46718" y="968077"/>
                  </a:lnTo>
                  <a:lnTo>
                    <a:pt x="38781" y="964896"/>
                  </a:lnTo>
                  <a:lnTo>
                    <a:pt x="31750" y="961260"/>
                  </a:lnTo>
                  <a:lnTo>
                    <a:pt x="25173" y="957852"/>
                  </a:lnTo>
                  <a:lnTo>
                    <a:pt x="19730" y="953989"/>
                  </a:lnTo>
                  <a:lnTo>
                    <a:pt x="14514" y="950354"/>
                  </a:lnTo>
                  <a:lnTo>
                    <a:pt x="9979" y="946491"/>
                  </a:lnTo>
                  <a:lnTo>
                    <a:pt x="8164" y="944673"/>
                  </a:lnTo>
                  <a:lnTo>
                    <a:pt x="6577" y="942856"/>
                  </a:lnTo>
                  <a:lnTo>
                    <a:pt x="4989" y="940584"/>
                  </a:lnTo>
                  <a:lnTo>
                    <a:pt x="3855" y="938766"/>
                  </a:lnTo>
                  <a:lnTo>
                    <a:pt x="2495" y="936948"/>
                  </a:lnTo>
                  <a:lnTo>
                    <a:pt x="1588" y="934676"/>
                  </a:lnTo>
                  <a:lnTo>
                    <a:pt x="907" y="932631"/>
                  </a:lnTo>
                  <a:lnTo>
                    <a:pt x="454" y="930813"/>
                  </a:lnTo>
                  <a:lnTo>
                    <a:pt x="0" y="928768"/>
                  </a:lnTo>
                  <a:lnTo>
                    <a:pt x="0" y="926496"/>
                  </a:lnTo>
                  <a:lnTo>
                    <a:pt x="0" y="846743"/>
                  </a:lnTo>
                  <a:lnTo>
                    <a:pt x="0" y="844471"/>
                  </a:lnTo>
                  <a:lnTo>
                    <a:pt x="454" y="842653"/>
                  </a:lnTo>
                  <a:lnTo>
                    <a:pt x="907" y="840608"/>
                  </a:lnTo>
                  <a:lnTo>
                    <a:pt x="1588" y="838336"/>
                  </a:lnTo>
                  <a:lnTo>
                    <a:pt x="2495" y="836519"/>
                  </a:lnTo>
                  <a:lnTo>
                    <a:pt x="3855" y="834474"/>
                  </a:lnTo>
                  <a:lnTo>
                    <a:pt x="4989" y="832656"/>
                  </a:lnTo>
                  <a:lnTo>
                    <a:pt x="6577" y="830384"/>
                  </a:lnTo>
                  <a:lnTo>
                    <a:pt x="8164" y="828566"/>
                  </a:lnTo>
                  <a:lnTo>
                    <a:pt x="9979" y="826748"/>
                  </a:lnTo>
                  <a:lnTo>
                    <a:pt x="14514" y="822886"/>
                  </a:lnTo>
                  <a:lnTo>
                    <a:pt x="19730" y="819250"/>
                  </a:lnTo>
                  <a:lnTo>
                    <a:pt x="25173" y="815387"/>
                  </a:lnTo>
                  <a:lnTo>
                    <a:pt x="31750" y="811979"/>
                  </a:lnTo>
                  <a:lnTo>
                    <a:pt x="38781" y="808571"/>
                  </a:lnTo>
                  <a:lnTo>
                    <a:pt x="46718" y="805163"/>
                  </a:lnTo>
                  <a:lnTo>
                    <a:pt x="55109" y="802209"/>
                  </a:lnTo>
                  <a:lnTo>
                    <a:pt x="64181" y="798801"/>
                  </a:lnTo>
                  <a:lnTo>
                    <a:pt x="73706" y="795847"/>
                  </a:lnTo>
                  <a:lnTo>
                    <a:pt x="83911" y="792893"/>
                  </a:lnTo>
                  <a:lnTo>
                    <a:pt x="94570" y="790167"/>
                  </a:lnTo>
                  <a:lnTo>
                    <a:pt x="105682" y="787667"/>
                  </a:lnTo>
                  <a:lnTo>
                    <a:pt x="117475" y="784941"/>
                  </a:lnTo>
                  <a:lnTo>
                    <a:pt x="129948" y="782668"/>
                  </a:lnTo>
                  <a:lnTo>
                    <a:pt x="142422" y="780396"/>
                  </a:lnTo>
                  <a:lnTo>
                    <a:pt x="155575" y="778351"/>
                  </a:lnTo>
                  <a:lnTo>
                    <a:pt x="169182" y="776306"/>
                  </a:lnTo>
                  <a:lnTo>
                    <a:pt x="183016" y="774716"/>
                  </a:lnTo>
                  <a:lnTo>
                    <a:pt x="197304" y="773125"/>
                  </a:lnTo>
                  <a:lnTo>
                    <a:pt x="212045" y="771535"/>
                  </a:lnTo>
                  <a:lnTo>
                    <a:pt x="227013" y="770399"/>
                  </a:lnTo>
                  <a:lnTo>
                    <a:pt x="242434" y="769263"/>
                  </a:lnTo>
                  <a:lnTo>
                    <a:pt x="258082" y="768354"/>
                  </a:lnTo>
                  <a:lnTo>
                    <a:pt x="273957" y="767672"/>
                  </a:lnTo>
                  <a:lnTo>
                    <a:pt x="290059" y="767218"/>
                  </a:lnTo>
                  <a:lnTo>
                    <a:pt x="306388" y="766990"/>
                  </a:lnTo>
                  <a:lnTo>
                    <a:pt x="323170" y="766763"/>
                  </a:lnTo>
                  <a:close/>
                  <a:moveTo>
                    <a:pt x="1118507" y="738188"/>
                  </a:moveTo>
                  <a:lnTo>
                    <a:pt x="1119642" y="740465"/>
                  </a:lnTo>
                  <a:lnTo>
                    <a:pt x="1120322" y="742969"/>
                  </a:lnTo>
                  <a:lnTo>
                    <a:pt x="1120776" y="745246"/>
                  </a:lnTo>
                  <a:lnTo>
                    <a:pt x="1120776" y="747751"/>
                  </a:lnTo>
                  <a:lnTo>
                    <a:pt x="1120776" y="827901"/>
                  </a:lnTo>
                  <a:lnTo>
                    <a:pt x="1120776" y="829951"/>
                  </a:lnTo>
                  <a:lnTo>
                    <a:pt x="1120549" y="832000"/>
                  </a:lnTo>
                  <a:lnTo>
                    <a:pt x="1119869" y="834049"/>
                  </a:lnTo>
                  <a:lnTo>
                    <a:pt x="1119188" y="836099"/>
                  </a:lnTo>
                  <a:lnTo>
                    <a:pt x="1118280" y="837920"/>
                  </a:lnTo>
                  <a:lnTo>
                    <a:pt x="1117373" y="840197"/>
                  </a:lnTo>
                  <a:lnTo>
                    <a:pt x="1116011" y="842019"/>
                  </a:lnTo>
                  <a:lnTo>
                    <a:pt x="1114196" y="844068"/>
                  </a:lnTo>
                  <a:lnTo>
                    <a:pt x="1112608" y="845890"/>
                  </a:lnTo>
                  <a:lnTo>
                    <a:pt x="1110792" y="847939"/>
                  </a:lnTo>
                  <a:lnTo>
                    <a:pt x="1106254" y="851582"/>
                  </a:lnTo>
                  <a:lnTo>
                    <a:pt x="1101489" y="855453"/>
                  </a:lnTo>
                  <a:lnTo>
                    <a:pt x="1095590" y="858868"/>
                  </a:lnTo>
                  <a:lnTo>
                    <a:pt x="1089010" y="862739"/>
                  </a:lnTo>
                  <a:lnTo>
                    <a:pt x="1081976" y="865927"/>
                  </a:lnTo>
                  <a:lnTo>
                    <a:pt x="1074261" y="869570"/>
                  </a:lnTo>
                  <a:lnTo>
                    <a:pt x="1065865" y="872530"/>
                  </a:lnTo>
                  <a:lnTo>
                    <a:pt x="1056789" y="875718"/>
                  </a:lnTo>
                  <a:lnTo>
                    <a:pt x="1047032" y="878906"/>
                  </a:lnTo>
                  <a:lnTo>
                    <a:pt x="1037049" y="881638"/>
                  </a:lnTo>
                  <a:lnTo>
                    <a:pt x="1026157" y="884598"/>
                  </a:lnTo>
                  <a:lnTo>
                    <a:pt x="1015039" y="887103"/>
                  </a:lnTo>
                  <a:lnTo>
                    <a:pt x="1003240" y="889608"/>
                  </a:lnTo>
                  <a:lnTo>
                    <a:pt x="991214" y="892112"/>
                  </a:lnTo>
                  <a:lnTo>
                    <a:pt x="978507" y="894162"/>
                  </a:lnTo>
                  <a:lnTo>
                    <a:pt x="965347" y="896211"/>
                  </a:lnTo>
                  <a:lnTo>
                    <a:pt x="951733" y="898260"/>
                  </a:lnTo>
                  <a:lnTo>
                    <a:pt x="937892" y="900082"/>
                  </a:lnTo>
                  <a:lnTo>
                    <a:pt x="923597" y="901676"/>
                  </a:lnTo>
                  <a:lnTo>
                    <a:pt x="908848" y="903042"/>
                  </a:lnTo>
                  <a:lnTo>
                    <a:pt x="893872" y="904180"/>
                  </a:lnTo>
                  <a:lnTo>
                    <a:pt x="878670" y="905319"/>
                  </a:lnTo>
                  <a:lnTo>
                    <a:pt x="862786" y="906457"/>
                  </a:lnTo>
                  <a:lnTo>
                    <a:pt x="846903" y="907140"/>
                  </a:lnTo>
                  <a:lnTo>
                    <a:pt x="830793" y="907596"/>
                  </a:lnTo>
                  <a:lnTo>
                    <a:pt x="814456" y="907824"/>
                  </a:lnTo>
                  <a:lnTo>
                    <a:pt x="797665" y="908051"/>
                  </a:lnTo>
                  <a:lnTo>
                    <a:pt x="783143" y="907824"/>
                  </a:lnTo>
                  <a:lnTo>
                    <a:pt x="768621" y="907596"/>
                  </a:lnTo>
                  <a:lnTo>
                    <a:pt x="754100" y="907368"/>
                  </a:lnTo>
                  <a:lnTo>
                    <a:pt x="740031" y="906685"/>
                  </a:lnTo>
                  <a:lnTo>
                    <a:pt x="726190" y="905774"/>
                  </a:lnTo>
                  <a:lnTo>
                    <a:pt x="712349" y="905091"/>
                  </a:lnTo>
                  <a:lnTo>
                    <a:pt x="698735" y="904180"/>
                  </a:lnTo>
                  <a:lnTo>
                    <a:pt x="685801" y="903042"/>
                  </a:lnTo>
                  <a:lnTo>
                    <a:pt x="685801" y="894845"/>
                  </a:lnTo>
                  <a:lnTo>
                    <a:pt x="685801" y="846573"/>
                  </a:lnTo>
                  <a:lnTo>
                    <a:pt x="685801" y="811052"/>
                  </a:lnTo>
                  <a:lnTo>
                    <a:pt x="685801" y="809002"/>
                  </a:lnTo>
                  <a:lnTo>
                    <a:pt x="685121" y="807181"/>
                  </a:lnTo>
                  <a:lnTo>
                    <a:pt x="684894" y="805359"/>
                  </a:lnTo>
                  <a:lnTo>
                    <a:pt x="684213" y="803310"/>
                  </a:lnTo>
                  <a:lnTo>
                    <a:pt x="697600" y="804448"/>
                  </a:lnTo>
                  <a:lnTo>
                    <a:pt x="711215" y="805587"/>
                  </a:lnTo>
                  <a:lnTo>
                    <a:pt x="725283" y="806270"/>
                  </a:lnTo>
                  <a:lnTo>
                    <a:pt x="739351" y="807181"/>
                  </a:lnTo>
                  <a:lnTo>
                    <a:pt x="753646" y="807636"/>
                  </a:lnTo>
                  <a:lnTo>
                    <a:pt x="768168" y="808092"/>
                  </a:lnTo>
                  <a:lnTo>
                    <a:pt x="782916" y="808319"/>
                  </a:lnTo>
                  <a:lnTo>
                    <a:pt x="797665" y="808319"/>
                  </a:lnTo>
                  <a:lnTo>
                    <a:pt x="813095" y="808319"/>
                  </a:lnTo>
                  <a:lnTo>
                    <a:pt x="828297" y="808092"/>
                  </a:lnTo>
                  <a:lnTo>
                    <a:pt x="843273" y="807636"/>
                  </a:lnTo>
                  <a:lnTo>
                    <a:pt x="858248" y="806953"/>
                  </a:lnTo>
                  <a:lnTo>
                    <a:pt x="872770" y="806270"/>
                  </a:lnTo>
                  <a:lnTo>
                    <a:pt x="887065" y="805359"/>
                  </a:lnTo>
                  <a:lnTo>
                    <a:pt x="901133" y="804221"/>
                  </a:lnTo>
                  <a:lnTo>
                    <a:pt x="914747" y="803082"/>
                  </a:lnTo>
                  <a:lnTo>
                    <a:pt x="928135" y="801488"/>
                  </a:lnTo>
                  <a:lnTo>
                    <a:pt x="941522" y="800122"/>
                  </a:lnTo>
                  <a:lnTo>
                    <a:pt x="954229" y="798528"/>
                  </a:lnTo>
                  <a:lnTo>
                    <a:pt x="966708" y="796707"/>
                  </a:lnTo>
                  <a:lnTo>
                    <a:pt x="978734" y="794885"/>
                  </a:lnTo>
                  <a:lnTo>
                    <a:pt x="990533" y="792608"/>
                  </a:lnTo>
                  <a:lnTo>
                    <a:pt x="1001879" y="790559"/>
                  </a:lnTo>
                  <a:lnTo>
                    <a:pt x="1012770" y="788282"/>
                  </a:lnTo>
                  <a:lnTo>
                    <a:pt x="1023207" y="785550"/>
                  </a:lnTo>
                  <a:lnTo>
                    <a:pt x="1033191" y="783273"/>
                  </a:lnTo>
                  <a:lnTo>
                    <a:pt x="1042948" y="780540"/>
                  </a:lnTo>
                  <a:lnTo>
                    <a:pt x="1052024" y="777808"/>
                  </a:lnTo>
                  <a:lnTo>
                    <a:pt x="1060647" y="774848"/>
                  </a:lnTo>
                  <a:lnTo>
                    <a:pt x="1068815" y="771888"/>
                  </a:lnTo>
                  <a:lnTo>
                    <a:pt x="1076303" y="768928"/>
                  </a:lnTo>
                  <a:lnTo>
                    <a:pt x="1083337" y="765967"/>
                  </a:lnTo>
                  <a:lnTo>
                    <a:pt x="1089917" y="762551"/>
                  </a:lnTo>
                  <a:lnTo>
                    <a:pt x="1095817" y="759364"/>
                  </a:lnTo>
                  <a:lnTo>
                    <a:pt x="1101262" y="755948"/>
                  </a:lnTo>
                  <a:lnTo>
                    <a:pt x="1105800" y="752533"/>
                  </a:lnTo>
                  <a:lnTo>
                    <a:pt x="1110112" y="748890"/>
                  </a:lnTo>
                  <a:lnTo>
                    <a:pt x="1113515" y="745474"/>
                  </a:lnTo>
                  <a:lnTo>
                    <a:pt x="1116465" y="741603"/>
                  </a:lnTo>
                  <a:lnTo>
                    <a:pt x="1117599" y="739782"/>
                  </a:lnTo>
                  <a:lnTo>
                    <a:pt x="1118507" y="738188"/>
                  </a:lnTo>
                  <a:close/>
                  <a:moveTo>
                    <a:pt x="1636943" y="717550"/>
                  </a:moveTo>
                  <a:lnTo>
                    <a:pt x="1638302" y="720264"/>
                  </a:lnTo>
                  <a:lnTo>
                    <a:pt x="1639208" y="722978"/>
                  </a:lnTo>
                  <a:lnTo>
                    <a:pt x="1639662" y="725692"/>
                  </a:lnTo>
                  <a:lnTo>
                    <a:pt x="1639888" y="728633"/>
                  </a:lnTo>
                  <a:lnTo>
                    <a:pt x="1639888" y="808023"/>
                  </a:lnTo>
                  <a:lnTo>
                    <a:pt x="1639888" y="810059"/>
                  </a:lnTo>
                  <a:lnTo>
                    <a:pt x="1639435" y="812094"/>
                  </a:lnTo>
                  <a:lnTo>
                    <a:pt x="1638982" y="814130"/>
                  </a:lnTo>
                  <a:lnTo>
                    <a:pt x="1638302" y="815940"/>
                  </a:lnTo>
                  <a:lnTo>
                    <a:pt x="1637396" y="818201"/>
                  </a:lnTo>
                  <a:lnTo>
                    <a:pt x="1636263" y="820011"/>
                  </a:lnTo>
                  <a:lnTo>
                    <a:pt x="1634904" y="822047"/>
                  </a:lnTo>
                  <a:lnTo>
                    <a:pt x="1633318" y="823856"/>
                  </a:lnTo>
                  <a:lnTo>
                    <a:pt x="1631732" y="825892"/>
                  </a:lnTo>
                  <a:lnTo>
                    <a:pt x="1629919" y="827927"/>
                  </a:lnTo>
                  <a:lnTo>
                    <a:pt x="1625388" y="831772"/>
                  </a:lnTo>
                  <a:lnTo>
                    <a:pt x="1620176" y="835391"/>
                  </a:lnTo>
                  <a:lnTo>
                    <a:pt x="1614739" y="839010"/>
                  </a:lnTo>
                  <a:lnTo>
                    <a:pt x="1608168" y="842403"/>
                  </a:lnTo>
                  <a:lnTo>
                    <a:pt x="1600918" y="845796"/>
                  </a:lnTo>
                  <a:lnTo>
                    <a:pt x="1593215" y="849188"/>
                  </a:lnTo>
                  <a:lnTo>
                    <a:pt x="1584831" y="852355"/>
                  </a:lnTo>
                  <a:lnTo>
                    <a:pt x="1575769" y="855522"/>
                  </a:lnTo>
                  <a:lnTo>
                    <a:pt x="1566253" y="858462"/>
                  </a:lnTo>
                  <a:lnTo>
                    <a:pt x="1556057" y="861628"/>
                  </a:lnTo>
                  <a:lnTo>
                    <a:pt x="1545408" y="864343"/>
                  </a:lnTo>
                  <a:lnTo>
                    <a:pt x="1534306" y="866831"/>
                  </a:lnTo>
                  <a:lnTo>
                    <a:pt x="1522524" y="869545"/>
                  </a:lnTo>
                  <a:lnTo>
                    <a:pt x="1510290" y="871807"/>
                  </a:lnTo>
                  <a:lnTo>
                    <a:pt x="1497602" y="873842"/>
                  </a:lnTo>
                  <a:lnTo>
                    <a:pt x="1484461" y="876104"/>
                  </a:lnTo>
                  <a:lnTo>
                    <a:pt x="1470866" y="877914"/>
                  </a:lnTo>
                  <a:lnTo>
                    <a:pt x="1457045" y="879723"/>
                  </a:lnTo>
                  <a:lnTo>
                    <a:pt x="1442998" y="881306"/>
                  </a:lnTo>
                  <a:lnTo>
                    <a:pt x="1428271" y="882663"/>
                  </a:lnTo>
                  <a:lnTo>
                    <a:pt x="1413317" y="884021"/>
                  </a:lnTo>
                  <a:lnTo>
                    <a:pt x="1397684" y="885151"/>
                  </a:lnTo>
                  <a:lnTo>
                    <a:pt x="1382050" y="885830"/>
                  </a:lnTo>
                  <a:lnTo>
                    <a:pt x="1366191" y="886509"/>
                  </a:lnTo>
                  <a:lnTo>
                    <a:pt x="1350104" y="887187"/>
                  </a:lnTo>
                  <a:lnTo>
                    <a:pt x="1333791" y="887413"/>
                  </a:lnTo>
                  <a:lnTo>
                    <a:pt x="1317251" y="887413"/>
                  </a:lnTo>
                  <a:lnTo>
                    <a:pt x="1296180" y="887413"/>
                  </a:lnTo>
                  <a:lnTo>
                    <a:pt x="1275562" y="886961"/>
                  </a:lnTo>
                  <a:lnTo>
                    <a:pt x="1255397" y="886056"/>
                  </a:lnTo>
                  <a:lnTo>
                    <a:pt x="1235686" y="884925"/>
                  </a:lnTo>
                  <a:lnTo>
                    <a:pt x="1216427" y="883568"/>
                  </a:lnTo>
                  <a:lnTo>
                    <a:pt x="1197622" y="881759"/>
                  </a:lnTo>
                  <a:lnTo>
                    <a:pt x="1179496" y="879949"/>
                  </a:lnTo>
                  <a:lnTo>
                    <a:pt x="1162050" y="877687"/>
                  </a:lnTo>
                  <a:lnTo>
                    <a:pt x="1162050" y="776358"/>
                  </a:lnTo>
                  <a:lnTo>
                    <a:pt x="1179496" y="778620"/>
                  </a:lnTo>
                  <a:lnTo>
                    <a:pt x="1197622" y="780655"/>
                  </a:lnTo>
                  <a:lnTo>
                    <a:pt x="1216427" y="782238"/>
                  </a:lnTo>
                  <a:lnTo>
                    <a:pt x="1235686" y="783596"/>
                  </a:lnTo>
                  <a:lnTo>
                    <a:pt x="1255397" y="784726"/>
                  </a:lnTo>
                  <a:lnTo>
                    <a:pt x="1275562" y="785631"/>
                  </a:lnTo>
                  <a:lnTo>
                    <a:pt x="1296180" y="786084"/>
                  </a:lnTo>
                  <a:lnTo>
                    <a:pt x="1317251" y="786310"/>
                  </a:lnTo>
                  <a:lnTo>
                    <a:pt x="1332431" y="786084"/>
                  </a:lnTo>
                  <a:lnTo>
                    <a:pt x="1347612" y="785857"/>
                  </a:lnTo>
                  <a:lnTo>
                    <a:pt x="1362339" y="785405"/>
                  </a:lnTo>
                  <a:lnTo>
                    <a:pt x="1377066" y="784953"/>
                  </a:lnTo>
                  <a:lnTo>
                    <a:pt x="1391340" y="784048"/>
                  </a:lnTo>
                  <a:lnTo>
                    <a:pt x="1405387" y="783369"/>
                  </a:lnTo>
                  <a:lnTo>
                    <a:pt x="1419208" y="782238"/>
                  </a:lnTo>
                  <a:lnTo>
                    <a:pt x="1433029" y="781108"/>
                  </a:lnTo>
                  <a:lnTo>
                    <a:pt x="1446397" y="779524"/>
                  </a:lnTo>
                  <a:lnTo>
                    <a:pt x="1459311" y="778167"/>
                  </a:lnTo>
                  <a:lnTo>
                    <a:pt x="1471999" y="776584"/>
                  </a:lnTo>
                  <a:lnTo>
                    <a:pt x="1484461" y="774774"/>
                  </a:lnTo>
                  <a:lnTo>
                    <a:pt x="1496469" y="772965"/>
                  </a:lnTo>
                  <a:lnTo>
                    <a:pt x="1508024" y="770703"/>
                  </a:lnTo>
                  <a:lnTo>
                    <a:pt x="1519352" y="768667"/>
                  </a:lnTo>
                  <a:lnTo>
                    <a:pt x="1530228" y="766631"/>
                  </a:lnTo>
                  <a:lnTo>
                    <a:pt x="1540650" y="764143"/>
                  </a:lnTo>
                  <a:lnTo>
                    <a:pt x="1550619" y="761655"/>
                  </a:lnTo>
                  <a:lnTo>
                    <a:pt x="1560135" y="759167"/>
                  </a:lnTo>
                  <a:lnTo>
                    <a:pt x="1569425" y="756227"/>
                  </a:lnTo>
                  <a:lnTo>
                    <a:pt x="1578034" y="753513"/>
                  </a:lnTo>
                  <a:lnTo>
                    <a:pt x="1586191" y="750799"/>
                  </a:lnTo>
                  <a:lnTo>
                    <a:pt x="1593668" y="747632"/>
                  </a:lnTo>
                  <a:lnTo>
                    <a:pt x="1600918" y="744692"/>
                  </a:lnTo>
                  <a:lnTo>
                    <a:pt x="1607489" y="741525"/>
                  </a:lnTo>
                  <a:lnTo>
                    <a:pt x="1613379" y="738359"/>
                  </a:lnTo>
                  <a:lnTo>
                    <a:pt x="1618817" y="734966"/>
                  </a:lnTo>
                  <a:lnTo>
                    <a:pt x="1623575" y="731799"/>
                  </a:lnTo>
                  <a:lnTo>
                    <a:pt x="1628106" y="728407"/>
                  </a:lnTo>
                  <a:lnTo>
                    <a:pt x="1631505" y="724788"/>
                  </a:lnTo>
                  <a:lnTo>
                    <a:pt x="1634450" y="721395"/>
                  </a:lnTo>
                  <a:lnTo>
                    <a:pt x="1635810" y="719359"/>
                  </a:lnTo>
                  <a:lnTo>
                    <a:pt x="1636943" y="717550"/>
                  </a:lnTo>
                  <a:close/>
                  <a:moveTo>
                    <a:pt x="475117" y="612775"/>
                  </a:moveTo>
                  <a:lnTo>
                    <a:pt x="475570" y="614819"/>
                  </a:lnTo>
                  <a:lnTo>
                    <a:pt x="476251" y="616635"/>
                  </a:lnTo>
                  <a:lnTo>
                    <a:pt x="476931" y="618906"/>
                  </a:lnTo>
                  <a:lnTo>
                    <a:pt x="478292" y="620723"/>
                  </a:lnTo>
                  <a:lnTo>
                    <a:pt x="479426" y="622540"/>
                  </a:lnTo>
                  <a:lnTo>
                    <a:pt x="480786" y="624357"/>
                  </a:lnTo>
                  <a:lnTo>
                    <a:pt x="482374" y="626401"/>
                  </a:lnTo>
                  <a:lnTo>
                    <a:pt x="483961" y="628218"/>
                  </a:lnTo>
                  <a:lnTo>
                    <a:pt x="488270" y="631851"/>
                  </a:lnTo>
                  <a:lnTo>
                    <a:pt x="493033" y="635712"/>
                  </a:lnTo>
                  <a:lnTo>
                    <a:pt x="498249" y="639119"/>
                  </a:lnTo>
                  <a:lnTo>
                    <a:pt x="504372" y="642752"/>
                  </a:lnTo>
                  <a:lnTo>
                    <a:pt x="511176" y="645932"/>
                  </a:lnTo>
                  <a:lnTo>
                    <a:pt x="518433" y="649338"/>
                  </a:lnTo>
                  <a:lnTo>
                    <a:pt x="526370" y="652517"/>
                  </a:lnTo>
                  <a:lnTo>
                    <a:pt x="534761" y="655697"/>
                  </a:lnTo>
                  <a:lnTo>
                    <a:pt x="543833" y="658649"/>
                  </a:lnTo>
                  <a:lnTo>
                    <a:pt x="553585" y="661374"/>
                  </a:lnTo>
                  <a:lnTo>
                    <a:pt x="563563" y="664327"/>
                  </a:lnTo>
                  <a:lnTo>
                    <a:pt x="574222" y="666825"/>
                  </a:lnTo>
                  <a:lnTo>
                    <a:pt x="585335" y="669550"/>
                  </a:lnTo>
                  <a:lnTo>
                    <a:pt x="597128" y="671821"/>
                  </a:lnTo>
                  <a:lnTo>
                    <a:pt x="608920" y="674092"/>
                  </a:lnTo>
                  <a:lnTo>
                    <a:pt x="621620" y="676136"/>
                  </a:lnTo>
                  <a:lnTo>
                    <a:pt x="634547" y="678180"/>
                  </a:lnTo>
                  <a:lnTo>
                    <a:pt x="647474" y="679997"/>
                  </a:lnTo>
                  <a:lnTo>
                    <a:pt x="661308" y="681586"/>
                  </a:lnTo>
                  <a:lnTo>
                    <a:pt x="675369" y="682949"/>
                  </a:lnTo>
                  <a:lnTo>
                    <a:pt x="689656" y="684539"/>
                  </a:lnTo>
                  <a:lnTo>
                    <a:pt x="704397" y="685674"/>
                  </a:lnTo>
                  <a:lnTo>
                    <a:pt x="719138" y="686810"/>
                  </a:lnTo>
                  <a:lnTo>
                    <a:pt x="734560" y="687491"/>
                  </a:lnTo>
                  <a:lnTo>
                    <a:pt x="749981" y="688172"/>
                  </a:lnTo>
                  <a:lnTo>
                    <a:pt x="765629" y="688627"/>
                  </a:lnTo>
                  <a:lnTo>
                    <a:pt x="781504" y="688854"/>
                  </a:lnTo>
                  <a:lnTo>
                    <a:pt x="797833" y="689081"/>
                  </a:lnTo>
                  <a:lnTo>
                    <a:pt x="814162" y="688854"/>
                  </a:lnTo>
                  <a:lnTo>
                    <a:pt x="830037" y="688627"/>
                  </a:lnTo>
                  <a:lnTo>
                    <a:pt x="845685" y="688172"/>
                  </a:lnTo>
                  <a:lnTo>
                    <a:pt x="861106" y="687491"/>
                  </a:lnTo>
                  <a:lnTo>
                    <a:pt x="876301" y="686810"/>
                  </a:lnTo>
                  <a:lnTo>
                    <a:pt x="891269" y="685674"/>
                  </a:lnTo>
                  <a:lnTo>
                    <a:pt x="906010" y="684539"/>
                  </a:lnTo>
                  <a:lnTo>
                    <a:pt x="920297" y="682949"/>
                  </a:lnTo>
                  <a:lnTo>
                    <a:pt x="934358" y="681586"/>
                  </a:lnTo>
                  <a:lnTo>
                    <a:pt x="947965" y="679997"/>
                  </a:lnTo>
                  <a:lnTo>
                    <a:pt x="961346" y="678180"/>
                  </a:lnTo>
                  <a:lnTo>
                    <a:pt x="974046" y="676136"/>
                  </a:lnTo>
                  <a:lnTo>
                    <a:pt x="986519" y="674092"/>
                  </a:lnTo>
                  <a:lnTo>
                    <a:pt x="998765" y="671821"/>
                  </a:lnTo>
                  <a:lnTo>
                    <a:pt x="1010105" y="669550"/>
                  </a:lnTo>
                  <a:lnTo>
                    <a:pt x="1021444" y="666825"/>
                  </a:lnTo>
                  <a:lnTo>
                    <a:pt x="1031876" y="664327"/>
                  </a:lnTo>
                  <a:lnTo>
                    <a:pt x="1042308" y="661374"/>
                  </a:lnTo>
                  <a:lnTo>
                    <a:pt x="1051833" y="658649"/>
                  </a:lnTo>
                  <a:lnTo>
                    <a:pt x="1060905" y="655697"/>
                  </a:lnTo>
                  <a:lnTo>
                    <a:pt x="1069296" y="652517"/>
                  </a:lnTo>
                  <a:lnTo>
                    <a:pt x="1077233" y="649338"/>
                  </a:lnTo>
                  <a:lnTo>
                    <a:pt x="1084490" y="645932"/>
                  </a:lnTo>
                  <a:lnTo>
                    <a:pt x="1091294" y="642752"/>
                  </a:lnTo>
                  <a:lnTo>
                    <a:pt x="1097417" y="639119"/>
                  </a:lnTo>
                  <a:lnTo>
                    <a:pt x="1102860" y="635712"/>
                  </a:lnTo>
                  <a:lnTo>
                    <a:pt x="1107396" y="631851"/>
                  </a:lnTo>
                  <a:lnTo>
                    <a:pt x="1111705" y="628218"/>
                  </a:lnTo>
                  <a:lnTo>
                    <a:pt x="1113292" y="626401"/>
                  </a:lnTo>
                  <a:lnTo>
                    <a:pt x="1114880" y="624357"/>
                  </a:lnTo>
                  <a:lnTo>
                    <a:pt x="1116467" y="622540"/>
                  </a:lnTo>
                  <a:lnTo>
                    <a:pt x="1117601" y="620723"/>
                  </a:lnTo>
                  <a:lnTo>
                    <a:pt x="1118735" y="618906"/>
                  </a:lnTo>
                  <a:lnTo>
                    <a:pt x="1119415" y="616635"/>
                  </a:lnTo>
                  <a:lnTo>
                    <a:pt x="1120096" y="614819"/>
                  </a:lnTo>
                  <a:lnTo>
                    <a:pt x="1120549" y="612775"/>
                  </a:lnTo>
                  <a:lnTo>
                    <a:pt x="1120776" y="614592"/>
                  </a:lnTo>
                  <a:lnTo>
                    <a:pt x="1120776" y="616408"/>
                  </a:lnTo>
                  <a:lnTo>
                    <a:pt x="1120776" y="696348"/>
                  </a:lnTo>
                  <a:lnTo>
                    <a:pt x="1120776" y="698392"/>
                  </a:lnTo>
                  <a:lnTo>
                    <a:pt x="1120549" y="700436"/>
                  </a:lnTo>
                  <a:lnTo>
                    <a:pt x="1119869" y="702480"/>
                  </a:lnTo>
                  <a:lnTo>
                    <a:pt x="1119189" y="704524"/>
                  </a:lnTo>
                  <a:lnTo>
                    <a:pt x="1118282" y="706568"/>
                  </a:lnTo>
                  <a:lnTo>
                    <a:pt x="1117374" y="708612"/>
                  </a:lnTo>
                  <a:lnTo>
                    <a:pt x="1116014" y="710428"/>
                  </a:lnTo>
                  <a:lnTo>
                    <a:pt x="1114199" y="712472"/>
                  </a:lnTo>
                  <a:lnTo>
                    <a:pt x="1112612" y="714516"/>
                  </a:lnTo>
                  <a:lnTo>
                    <a:pt x="1110798" y="716333"/>
                  </a:lnTo>
                  <a:lnTo>
                    <a:pt x="1106262" y="719967"/>
                  </a:lnTo>
                  <a:lnTo>
                    <a:pt x="1101499" y="723827"/>
                  </a:lnTo>
                  <a:lnTo>
                    <a:pt x="1095603" y="727461"/>
                  </a:lnTo>
                  <a:lnTo>
                    <a:pt x="1089026" y="731095"/>
                  </a:lnTo>
                  <a:lnTo>
                    <a:pt x="1081996" y="734274"/>
                  </a:lnTo>
                  <a:lnTo>
                    <a:pt x="1074285" y="737908"/>
                  </a:lnTo>
                  <a:lnTo>
                    <a:pt x="1065894" y="740860"/>
                  </a:lnTo>
                  <a:lnTo>
                    <a:pt x="1056823" y="744266"/>
                  </a:lnTo>
                  <a:lnTo>
                    <a:pt x="1047071" y="747219"/>
                  </a:lnTo>
                  <a:lnTo>
                    <a:pt x="1037092" y="749944"/>
                  </a:lnTo>
                  <a:lnTo>
                    <a:pt x="1026206" y="752896"/>
                  </a:lnTo>
                  <a:lnTo>
                    <a:pt x="1015094" y="755394"/>
                  </a:lnTo>
                  <a:lnTo>
                    <a:pt x="1003301" y="757893"/>
                  </a:lnTo>
                  <a:lnTo>
                    <a:pt x="991281" y="760391"/>
                  </a:lnTo>
                  <a:lnTo>
                    <a:pt x="978581" y="762435"/>
                  </a:lnTo>
                  <a:lnTo>
                    <a:pt x="965428" y="764478"/>
                  </a:lnTo>
                  <a:lnTo>
                    <a:pt x="951821" y="766749"/>
                  </a:lnTo>
                  <a:lnTo>
                    <a:pt x="937987" y="768340"/>
                  </a:lnTo>
                  <a:lnTo>
                    <a:pt x="923699" y="769929"/>
                  </a:lnTo>
                  <a:lnTo>
                    <a:pt x="908958" y="771292"/>
                  </a:lnTo>
                  <a:lnTo>
                    <a:pt x="893990" y="772428"/>
                  </a:lnTo>
                  <a:lnTo>
                    <a:pt x="878796" y="773790"/>
                  </a:lnTo>
                  <a:lnTo>
                    <a:pt x="862921" y="774699"/>
                  </a:lnTo>
                  <a:lnTo>
                    <a:pt x="847046" y="775380"/>
                  </a:lnTo>
                  <a:lnTo>
                    <a:pt x="830944" y="775834"/>
                  </a:lnTo>
                  <a:lnTo>
                    <a:pt x="814615" y="776061"/>
                  </a:lnTo>
                  <a:lnTo>
                    <a:pt x="797833" y="776288"/>
                  </a:lnTo>
                  <a:lnTo>
                    <a:pt x="775154" y="776061"/>
                  </a:lnTo>
                  <a:lnTo>
                    <a:pt x="752929" y="775380"/>
                  </a:lnTo>
                  <a:lnTo>
                    <a:pt x="731158" y="774471"/>
                  </a:lnTo>
                  <a:lnTo>
                    <a:pt x="709840" y="773336"/>
                  </a:lnTo>
                  <a:lnTo>
                    <a:pt x="688976" y="771519"/>
                  </a:lnTo>
                  <a:lnTo>
                    <a:pt x="668792" y="769475"/>
                  </a:lnTo>
                  <a:lnTo>
                    <a:pt x="649515" y="767431"/>
                  </a:lnTo>
                  <a:lnTo>
                    <a:pt x="630919" y="764706"/>
                  </a:lnTo>
                  <a:lnTo>
                    <a:pt x="620260" y="760845"/>
                  </a:lnTo>
                  <a:lnTo>
                    <a:pt x="608694" y="757211"/>
                  </a:lnTo>
                  <a:lnTo>
                    <a:pt x="596447" y="753805"/>
                  </a:lnTo>
                  <a:lnTo>
                    <a:pt x="583747" y="750398"/>
                  </a:lnTo>
                  <a:lnTo>
                    <a:pt x="569913" y="747219"/>
                  </a:lnTo>
                  <a:lnTo>
                    <a:pt x="555626" y="744494"/>
                  </a:lnTo>
                  <a:lnTo>
                    <a:pt x="540658" y="741541"/>
                  </a:lnTo>
                  <a:lnTo>
                    <a:pt x="525236" y="739043"/>
                  </a:lnTo>
                  <a:lnTo>
                    <a:pt x="519340" y="736772"/>
                  </a:lnTo>
                  <a:lnTo>
                    <a:pt x="513670" y="734274"/>
                  </a:lnTo>
                  <a:lnTo>
                    <a:pt x="508681" y="732003"/>
                  </a:lnTo>
                  <a:lnTo>
                    <a:pt x="503919" y="729505"/>
                  </a:lnTo>
                  <a:lnTo>
                    <a:pt x="499156" y="726780"/>
                  </a:lnTo>
                  <a:lnTo>
                    <a:pt x="495301" y="724282"/>
                  </a:lnTo>
                  <a:lnTo>
                    <a:pt x="491445" y="721783"/>
                  </a:lnTo>
                  <a:lnTo>
                    <a:pt x="488043" y="719058"/>
                  </a:lnTo>
                  <a:lnTo>
                    <a:pt x="484868" y="716333"/>
                  </a:lnTo>
                  <a:lnTo>
                    <a:pt x="482374" y="713381"/>
                  </a:lnTo>
                  <a:lnTo>
                    <a:pt x="480106" y="710655"/>
                  </a:lnTo>
                  <a:lnTo>
                    <a:pt x="478292" y="707930"/>
                  </a:lnTo>
                  <a:lnTo>
                    <a:pt x="476704" y="704978"/>
                  </a:lnTo>
                  <a:lnTo>
                    <a:pt x="475570" y="702253"/>
                  </a:lnTo>
                  <a:lnTo>
                    <a:pt x="474890" y="699300"/>
                  </a:lnTo>
                  <a:lnTo>
                    <a:pt x="474663" y="696348"/>
                  </a:lnTo>
                  <a:lnTo>
                    <a:pt x="474663" y="616408"/>
                  </a:lnTo>
                  <a:lnTo>
                    <a:pt x="474890" y="614592"/>
                  </a:lnTo>
                  <a:lnTo>
                    <a:pt x="475117" y="612775"/>
                  </a:lnTo>
                  <a:close/>
                  <a:moveTo>
                    <a:pt x="1637622" y="582613"/>
                  </a:moveTo>
                  <a:lnTo>
                    <a:pt x="1638529" y="584890"/>
                  </a:lnTo>
                  <a:lnTo>
                    <a:pt x="1639208" y="587394"/>
                  </a:lnTo>
                  <a:lnTo>
                    <a:pt x="1639662" y="589899"/>
                  </a:lnTo>
                  <a:lnTo>
                    <a:pt x="1639888" y="592176"/>
                  </a:lnTo>
                  <a:lnTo>
                    <a:pt x="1639888" y="672326"/>
                  </a:lnTo>
                  <a:lnTo>
                    <a:pt x="1639888" y="674375"/>
                  </a:lnTo>
                  <a:lnTo>
                    <a:pt x="1639435" y="676652"/>
                  </a:lnTo>
                  <a:lnTo>
                    <a:pt x="1638982" y="678474"/>
                  </a:lnTo>
                  <a:lnTo>
                    <a:pt x="1638302" y="680523"/>
                  </a:lnTo>
                  <a:lnTo>
                    <a:pt x="1637396" y="682345"/>
                  </a:lnTo>
                  <a:lnTo>
                    <a:pt x="1636263" y="684622"/>
                  </a:lnTo>
                  <a:lnTo>
                    <a:pt x="1634904" y="686443"/>
                  </a:lnTo>
                  <a:lnTo>
                    <a:pt x="1633318" y="688493"/>
                  </a:lnTo>
                  <a:lnTo>
                    <a:pt x="1631732" y="690314"/>
                  </a:lnTo>
                  <a:lnTo>
                    <a:pt x="1629919" y="692363"/>
                  </a:lnTo>
                  <a:lnTo>
                    <a:pt x="1625388" y="696007"/>
                  </a:lnTo>
                  <a:lnTo>
                    <a:pt x="1620176" y="699877"/>
                  </a:lnTo>
                  <a:lnTo>
                    <a:pt x="1614739" y="703521"/>
                  </a:lnTo>
                  <a:lnTo>
                    <a:pt x="1608168" y="707164"/>
                  </a:lnTo>
                  <a:lnTo>
                    <a:pt x="1600918" y="710352"/>
                  </a:lnTo>
                  <a:lnTo>
                    <a:pt x="1593215" y="713995"/>
                  </a:lnTo>
                  <a:lnTo>
                    <a:pt x="1584831" y="717183"/>
                  </a:lnTo>
                  <a:lnTo>
                    <a:pt x="1575769" y="720370"/>
                  </a:lnTo>
                  <a:lnTo>
                    <a:pt x="1566253" y="723330"/>
                  </a:lnTo>
                  <a:lnTo>
                    <a:pt x="1556057" y="726063"/>
                  </a:lnTo>
                  <a:lnTo>
                    <a:pt x="1545408" y="729023"/>
                  </a:lnTo>
                  <a:lnTo>
                    <a:pt x="1534306" y="731528"/>
                  </a:lnTo>
                  <a:lnTo>
                    <a:pt x="1522524" y="734032"/>
                  </a:lnTo>
                  <a:lnTo>
                    <a:pt x="1510290" y="736537"/>
                  </a:lnTo>
                  <a:lnTo>
                    <a:pt x="1497602" y="738814"/>
                  </a:lnTo>
                  <a:lnTo>
                    <a:pt x="1484461" y="740863"/>
                  </a:lnTo>
                  <a:lnTo>
                    <a:pt x="1470866" y="742912"/>
                  </a:lnTo>
                  <a:lnTo>
                    <a:pt x="1457045" y="744506"/>
                  </a:lnTo>
                  <a:lnTo>
                    <a:pt x="1442998" y="746100"/>
                  </a:lnTo>
                  <a:lnTo>
                    <a:pt x="1428271" y="747466"/>
                  </a:lnTo>
                  <a:lnTo>
                    <a:pt x="1413317" y="748833"/>
                  </a:lnTo>
                  <a:lnTo>
                    <a:pt x="1397684" y="749743"/>
                  </a:lnTo>
                  <a:lnTo>
                    <a:pt x="1382050" y="750882"/>
                  </a:lnTo>
                  <a:lnTo>
                    <a:pt x="1366191" y="751565"/>
                  </a:lnTo>
                  <a:lnTo>
                    <a:pt x="1350104" y="752020"/>
                  </a:lnTo>
                  <a:lnTo>
                    <a:pt x="1333791" y="752248"/>
                  </a:lnTo>
                  <a:lnTo>
                    <a:pt x="1317251" y="752476"/>
                  </a:lnTo>
                  <a:lnTo>
                    <a:pt x="1296180" y="752248"/>
                  </a:lnTo>
                  <a:lnTo>
                    <a:pt x="1275562" y="751793"/>
                  </a:lnTo>
                  <a:lnTo>
                    <a:pt x="1255397" y="751110"/>
                  </a:lnTo>
                  <a:lnTo>
                    <a:pt x="1235686" y="749743"/>
                  </a:lnTo>
                  <a:lnTo>
                    <a:pt x="1216427" y="748377"/>
                  </a:lnTo>
                  <a:lnTo>
                    <a:pt x="1197622" y="746783"/>
                  </a:lnTo>
                  <a:lnTo>
                    <a:pt x="1179496" y="744734"/>
                  </a:lnTo>
                  <a:lnTo>
                    <a:pt x="1162050" y="742685"/>
                  </a:lnTo>
                  <a:lnTo>
                    <a:pt x="1162050" y="642953"/>
                  </a:lnTo>
                  <a:lnTo>
                    <a:pt x="1179496" y="645230"/>
                  </a:lnTo>
                  <a:lnTo>
                    <a:pt x="1197622" y="647279"/>
                  </a:lnTo>
                  <a:lnTo>
                    <a:pt x="1216427" y="648873"/>
                  </a:lnTo>
                  <a:lnTo>
                    <a:pt x="1235686" y="650239"/>
                  </a:lnTo>
                  <a:lnTo>
                    <a:pt x="1255397" y="651378"/>
                  </a:lnTo>
                  <a:lnTo>
                    <a:pt x="1275562" y="652288"/>
                  </a:lnTo>
                  <a:lnTo>
                    <a:pt x="1296180" y="652744"/>
                  </a:lnTo>
                  <a:lnTo>
                    <a:pt x="1317251" y="652744"/>
                  </a:lnTo>
                  <a:lnTo>
                    <a:pt x="1332658" y="652744"/>
                  </a:lnTo>
                  <a:lnTo>
                    <a:pt x="1347838" y="652516"/>
                  </a:lnTo>
                  <a:lnTo>
                    <a:pt x="1362792" y="652061"/>
                  </a:lnTo>
                  <a:lnTo>
                    <a:pt x="1377519" y="651378"/>
                  </a:lnTo>
                  <a:lnTo>
                    <a:pt x="1392020" y="650695"/>
                  </a:lnTo>
                  <a:lnTo>
                    <a:pt x="1406520" y="649784"/>
                  </a:lnTo>
                  <a:lnTo>
                    <a:pt x="1420568" y="648873"/>
                  </a:lnTo>
                  <a:lnTo>
                    <a:pt x="1433935" y="647507"/>
                  </a:lnTo>
                  <a:lnTo>
                    <a:pt x="1447529" y="646141"/>
                  </a:lnTo>
                  <a:lnTo>
                    <a:pt x="1460671" y="644547"/>
                  </a:lnTo>
                  <a:lnTo>
                    <a:pt x="1473585" y="642953"/>
                  </a:lnTo>
                  <a:lnTo>
                    <a:pt x="1485820" y="641131"/>
                  </a:lnTo>
                  <a:lnTo>
                    <a:pt x="1498055" y="639310"/>
                  </a:lnTo>
                  <a:lnTo>
                    <a:pt x="1509836" y="637033"/>
                  </a:lnTo>
                  <a:lnTo>
                    <a:pt x="1520938" y="634983"/>
                  </a:lnTo>
                  <a:lnTo>
                    <a:pt x="1532040" y="632706"/>
                  </a:lnTo>
                  <a:lnTo>
                    <a:pt x="1542463" y="630202"/>
                  </a:lnTo>
                  <a:lnTo>
                    <a:pt x="1552432" y="627697"/>
                  </a:lnTo>
                  <a:lnTo>
                    <a:pt x="1562174" y="624965"/>
                  </a:lnTo>
                  <a:lnTo>
                    <a:pt x="1571237" y="622232"/>
                  </a:lnTo>
                  <a:lnTo>
                    <a:pt x="1579847" y="619500"/>
                  </a:lnTo>
                  <a:lnTo>
                    <a:pt x="1587777" y="616540"/>
                  </a:lnTo>
                  <a:lnTo>
                    <a:pt x="1595480" y="613352"/>
                  </a:lnTo>
                  <a:lnTo>
                    <a:pt x="1602504" y="610392"/>
                  </a:lnTo>
                  <a:lnTo>
                    <a:pt x="1609075" y="606976"/>
                  </a:lnTo>
                  <a:lnTo>
                    <a:pt x="1614965" y="603789"/>
                  </a:lnTo>
                  <a:lnTo>
                    <a:pt x="1620176" y="600373"/>
                  </a:lnTo>
                  <a:lnTo>
                    <a:pt x="1624934" y="596958"/>
                  </a:lnTo>
                  <a:lnTo>
                    <a:pt x="1629239" y="593315"/>
                  </a:lnTo>
                  <a:lnTo>
                    <a:pt x="1632411" y="589899"/>
                  </a:lnTo>
                  <a:lnTo>
                    <a:pt x="1635357" y="586256"/>
                  </a:lnTo>
                  <a:lnTo>
                    <a:pt x="1636490" y="584434"/>
                  </a:lnTo>
                  <a:lnTo>
                    <a:pt x="1637622" y="582613"/>
                  </a:lnTo>
                  <a:close/>
                  <a:moveTo>
                    <a:pt x="1639435" y="457200"/>
                  </a:moveTo>
                  <a:lnTo>
                    <a:pt x="1639888" y="458792"/>
                  </a:lnTo>
                  <a:lnTo>
                    <a:pt x="1639888" y="460838"/>
                  </a:lnTo>
                  <a:lnTo>
                    <a:pt x="1639888" y="540662"/>
                  </a:lnTo>
                  <a:lnTo>
                    <a:pt x="1639888" y="542936"/>
                  </a:lnTo>
                  <a:lnTo>
                    <a:pt x="1639435" y="544983"/>
                  </a:lnTo>
                  <a:lnTo>
                    <a:pt x="1638982" y="546802"/>
                  </a:lnTo>
                  <a:lnTo>
                    <a:pt x="1638302" y="548849"/>
                  </a:lnTo>
                  <a:lnTo>
                    <a:pt x="1637396" y="550896"/>
                  </a:lnTo>
                  <a:lnTo>
                    <a:pt x="1636263" y="552942"/>
                  </a:lnTo>
                  <a:lnTo>
                    <a:pt x="1634904" y="554762"/>
                  </a:lnTo>
                  <a:lnTo>
                    <a:pt x="1633318" y="556809"/>
                  </a:lnTo>
                  <a:lnTo>
                    <a:pt x="1631732" y="558855"/>
                  </a:lnTo>
                  <a:lnTo>
                    <a:pt x="1629919" y="560675"/>
                  </a:lnTo>
                  <a:lnTo>
                    <a:pt x="1625388" y="564313"/>
                  </a:lnTo>
                  <a:lnTo>
                    <a:pt x="1620176" y="568179"/>
                  </a:lnTo>
                  <a:lnTo>
                    <a:pt x="1614739" y="571818"/>
                  </a:lnTo>
                  <a:lnTo>
                    <a:pt x="1608168" y="575457"/>
                  </a:lnTo>
                  <a:lnTo>
                    <a:pt x="1600918" y="578868"/>
                  </a:lnTo>
                  <a:lnTo>
                    <a:pt x="1593215" y="582279"/>
                  </a:lnTo>
                  <a:lnTo>
                    <a:pt x="1584831" y="585463"/>
                  </a:lnTo>
                  <a:lnTo>
                    <a:pt x="1575769" y="588647"/>
                  </a:lnTo>
                  <a:lnTo>
                    <a:pt x="1566253" y="591603"/>
                  </a:lnTo>
                  <a:lnTo>
                    <a:pt x="1556057" y="594560"/>
                  </a:lnTo>
                  <a:lnTo>
                    <a:pt x="1545408" y="597289"/>
                  </a:lnTo>
                  <a:lnTo>
                    <a:pt x="1534306" y="599790"/>
                  </a:lnTo>
                  <a:lnTo>
                    <a:pt x="1522524" y="602519"/>
                  </a:lnTo>
                  <a:lnTo>
                    <a:pt x="1510290" y="604794"/>
                  </a:lnTo>
                  <a:lnTo>
                    <a:pt x="1497602" y="607068"/>
                  </a:lnTo>
                  <a:lnTo>
                    <a:pt x="1484461" y="609114"/>
                  </a:lnTo>
                  <a:lnTo>
                    <a:pt x="1470866" y="611161"/>
                  </a:lnTo>
                  <a:lnTo>
                    <a:pt x="1457045" y="612753"/>
                  </a:lnTo>
                  <a:lnTo>
                    <a:pt x="1442998" y="614345"/>
                  </a:lnTo>
                  <a:lnTo>
                    <a:pt x="1428271" y="615710"/>
                  </a:lnTo>
                  <a:lnTo>
                    <a:pt x="1413317" y="617301"/>
                  </a:lnTo>
                  <a:lnTo>
                    <a:pt x="1397684" y="618211"/>
                  </a:lnTo>
                  <a:lnTo>
                    <a:pt x="1382050" y="619121"/>
                  </a:lnTo>
                  <a:lnTo>
                    <a:pt x="1366191" y="619803"/>
                  </a:lnTo>
                  <a:lnTo>
                    <a:pt x="1350104" y="620258"/>
                  </a:lnTo>
                  <a:lnTo>
                    <a:pt x="1333791" y="620713"/>
                  </a:lnTo>
                  <a:lnTo>
                    <a:pt x="1317251" y="620713"/>
                  </a:lnTo>
                  <a:lnTo>
                    <a:pt x="1296180" y="620485"/>
                  </a:lnTo>
                  <a:lnTo>
                    <a:pt x="1275562" y="620031"/>
                  </a:lnTo>
                  <a:lnTo>
                    <a:pt x="1255397" y="619348"/>
                  </a:lnTo>
                  <a:lnTo>
                    <a:pt x="1235686" y="618211"/>
                  </a:lnTo>
                  <a:lnTo>
                    <a:pt x="1216427" y="616847"/>
                  </a:lnTo>
                  <a:lnTo>
                    <a:pt x="1197622" y="615027"/>
                  </a:lnTo>
                  <a:lnTo>
                    <a:pt x="1179496" y="612981"/>
                  </a:lnTo>
                  <a:lnTo>
                    <a:pt x="1162050" y="610934"/>
                  </a:lnTo>
                  <a:lnTo>
                    <a:pt x="1162050" y="523606"/>
                  </a:lnTo>
                  <a:lnTo>
                    <a:pt x="1179496" y="525652"/>
                  </a:lnTo>
                  <a:lnTo>
                    <a:pt x="1197622" y="527927"/>
                  </a:lnTo>
                  <a:lnTo>
                    <a:pt x="1216427" y="529518"/>
                  </a:lnTo>
                  <a:lnTo>
                    <a:pt x="1235686" y="530883"/>
                  </a:lnTo>
                  <a:lnTo>
                    <a:pt x="1255397" y="532020"/>
                  </a:lnTo>
                  <a:lnTo>
                    <a:pt x="1275562" y="532702"/>
                  </a:lnTo>
                  <a:lnTo>
                    <a:pt x="1296180" y="533157"/>
                  </a:lnTo>
                  <a:lnTo>
                    <a:pt x="1317251" y="533385"/>
                  </a:lnTo>
                  <a:lnTo>
                    <a:pt x="1333338" y="533385"/>
                  </a:lnTo>
                  <a:lnTo>
                    <a:pt x="1349198" y="532930"/>
                  </a:lnTo>
                  <a:lnTo>
                    <a:pt x="1365058" y="532475"/>
                  </a:lnTo>
                  <a:lnTo>
                    <a:pt x="1380464" y="531793"/>
                  </a:lnTo>
                  <a:lnTo>
                    <a:pt x="1395645" y="531110"/>
                  </a:lnTo>
                  <a:lnTo>
                    <a:pt x="1410598" y="530201"/>
                  </a:lnTo>
                  <a:lnTo>
                    <a:pt x="1425326" y="528836"/>
                  </a:lnTo>
                  <a:lnTo>
                    <a:pt x="1439599" y="527699"/>
                  </a:lnTo>
                  <a:lnTo>
                    <a:pt x="1453647" y="525880"/>
                  </a:lnTo>
                  <a:lnTo>
                    <a:pt x="1467241" y="524288"/>
                  </a:lnTo>
                  <a:lnTo>
                    <a:pt x="1480609" y="522469"/>
                  </a:lnTo>
                  <a:lnTo>
                    <a:pt x="1493297" y="520649"/>
                  </a:lnTo>
                  <a:lnTo>
                    <a:pt x="1505758" y="518375"/>
                  </a:lnTo>
                  <a:lnTo>
                    <a:pt x="1517766" y="516101"/>
                  </a:lnTo>
                  <a:lnTo>
                    <a:pt x="1529322" y="513827"/>
                  </a:lnTo>
                  <a:lnTo>
                    <a:pt x="1540650" y="511098"/>
                  </a:lnTo>
                  <a:lnTo>
                    <a:pt x="1551072" y="508596"/>
                  </a:lnTo>
                  <a:lnTo>
                    <a:pt x="1561268" y="505867"/>
                  </a:lnTo>
                  <a:lnTo>
                    <a:pt x="1570784" y="502911"/>
                  </a:lnTo>
                  <a:lnTo>
                    <a:pt x="1579847" y="499954"/>
                  </a:lnTo>
                  <a:lnTo>
                    <a:pt x="1588230" y="496770"/>
                  </a:lnTo>
                  <a:lnTo>
                    <a:pt x="1596160" y="493587"/>
                  </a:lnTo>
                  <a:lnTo>
                    <a:pt x="1603637" y="490175"/>
                  </a:lnTo>
                  <a:lnTo>
                    <a:pt x="1610207" y="486991"/>
                  </a:lnTo>
                  <a:lnTo>
                    <a:pt x="1616325" y="483580"/>
                  </a:lnTo>
                  <a:lnTo>
                    <a:pt x="1621989" y="479941"/>
                  </a:lnTo>
                  <a:lnTo>
                    <a:pt x="1626520" y="476303"/>
                  </a:lnTo>
                  <a:lnTo>
                    <a:pt x="1630599" y="472664"/>
                  </a:lnTo>
                  <a:lnTo>
                    <a:pt x="1632411" y="470845"/>
                  </a:lnTo>
                  <a:lnTo>
                    <a:pt x="1633997" y="469025"/>
                  </a:lnTo>
                  <a:lnTo>
                    <a:pt x="1635583" y="466751"/>
                  </a:lnTo>
                  <a:lnTo>
                    <a:pt x="1636716" y="464932"/>
                  </a:lnTo>
                  <a:lnTo>
                    <a:pt x="1637622" y="463113"/>
                  </a:lnTo>
                  <a:lnTo>
                    <a:pt x="1638529" y="461293"/>
                  </a:lnTo>
                  <a:lnTo>
                    <a:pt x="1639208" y="459019"/>
                  </a:lnTo>
                  <a:lnTo>
                    <a:pt x="1639435" y="457200"/>
                  </a:lnTo>
                  <a:close/>
                  <a:moveTo>
                    <a:pt x="781051" y="415925"/>
                  </a:moveTo>
                  <a:lnTo>
                    <a:pt x="797833" y="415925"/>
                  </a:lnTo>
                  <a:lnTo>
                    <a:pt x="814615" y="415925"/>
                  </a:lnTo>
                  <a:lnTo>
                    <a:pt x="830944" y="416150"/>
                  </a:lnTo>
                  <a:lnTo>
                    <a:pt x="847046" y="416602"/>
                  </a:lnTo>
                  <a:lnTo>
                    <a:pt x="862921" y="417505"/>
                  </a:lnTo>
                  <a:lnTo>
                    <a:pt x="878796" y="418408"/>
                  </a:lnTo>
                  <a:lnTo>
                    <a:pt x="893990" y="419536"/>
                  </a:lnTo>
                  <a:lnTo>
                    <a:pt x="908958" y="420665"/>
                  </a:lnTo>
                  <a:lnTo>
                    <a:pt x="923699" y="422019"/>
                  </a:lnTo>
                  <a:lnTo>
                    <a:pt x="937987" y="423599"/>
                  </a:lnTo>
                  <a:lnTo>
                    <a:pt x="951821" y="425630"/>
                  </a:lnTo>
                  <a:lnTo>
                    <a:pt x="965428" y="427436"/>
                  </a:lnTo>
                  <a:lnTo>
                    <a:pt x="978581" y="429467"/>
                  </a:lnTo>
                  <a:lnTo>
                    <a:pt x="991281" y="431499"/>
                  </a:lnTo>
                  <a:lnTo>
                    <a:pt x="1003301" y="433982"/>
                  </a:lnTo>
                  <a:lnTo>
                    <a:pt x="1015094" y="436464"/>
                  </a:lnTo>
                  <a:lnTo>
                    <a:pt x="1026206" y="438947"/>
                  </a:lnTo>
                  <a:lnTo>
                    <a:pt x="1037092" y="441882"/>
                  </a:lnTo>
                  <a:lnTo>
                    <a:pt x="1047071" y="444816"/>
                  </a:lnTo>
                  <a:lnTo>
                    <a:pt x="1056823" y="447750"/>
                  </a:lnTo>
                  <a:lnTo>
                    <a:pt x="1065894" y="450910"/>
                  </a:lnTo>
                  <a:lnTo>
                    <a:pt x="1074285" y="454296"/>
                  </a:lnTo>
                  <a:lnTo>
                    <a:pt x="1081996" y="457456"/>
                  </a:lnTo>
                  <a:lnTo>
                    <a:pt x="1089026" y="460841"/>
                  </a:lnTo>
                  <a:lnTo>
                    <a:pt x="1095603" y="464453"/>
                  </a:lnTo>
                  <a:lnTo>
                    <a:pt x="1101499" y="467838"/>
                  </a:lnTo>
                  <a:lnTo>
                    <a:pt x="1106262" y="471675"/>
                  </a:lnTo>
                  <a:lnTo>
                    <a:pt x="1110798" y="475287"/>
                  </a:lnTo>
                  <a:lnTo>
                    <a:pt x="1112612" y="477318"/>
                  </a:lnTo>
                  <a:lnTo>
                    <a:pt x="1114199" y="479350"/>
                  </a:lnTo>
                  <a:lnTo>
                    <a:pt x="1116014" y="481155"/>
                  </a:lnTo>
                  <a:lnTo>
                    <a:pt x="1117374" y="483187"/>
                  </a:lnTo>
                  <a:lnTo>
                    <a:pt x="1118282" y="485218"/>
                  </a:lnTo>
                  <a:lnTo>
                    <a:pt x="1119189" y="487249"/>
                  </a:lnTo>
                  <a:lnTo>
                    <a:pt x="1119869" y="489055"/>
                  </a:lnTo>
                  <a:lnTo>
                    <a:pt x="1120549" y="491312"/>
                  </a:lnTo>
                  <a:lnTo>
                    <a:pt x="1120776" y="493344"/>
                  </a:lnTo>
                  <a:lnTo>
                    <a:pt x="1120776" y="495149"/>
                  </a:lnTo>
                  <a:lnTo>
                    <a:pt x="1120776" y="574600"/>
                  </a:lnTo>
                  <a:lnTo>
                    <a:pt x="1120776" y="576631"/>
                  </a:lnTo>
                  <a:lnTo>
                    <a:pt x="1120549" y="578662"/>
                  </a:lnTo>
                  <a:lnTo>
                    <a:pt x="1119869" y="580919"/>
                  </a:lnTo>
                  <a:lnTo>
                    <a:pt x="1119189" y="582725"/>
                  </a:lnTo>
                  <a:lnTo>
                    <a:pt x="1118282" y="584757"/>
                  </a:lnTo>
                  <a:lnTo>
                    <a:pt x="1117374" y="586562"/>
                  </a:lnTo>
                  <a:lnTo>
                    <a:pt x="1116014" y="588819"/>
                  </a:lnTo>
                  <a:lnTo>
                    <a:pt x="1114199" y="590625"/>
                  </a:lnTo>
                  <a:lnTo>
                    <a:pt x="1112612" y="592431"/>
                  </a:lnTo>
                  <a:lnTo>
                    <a:pt x="1110798" y="594462"/>
                  </a:lnTo>
                  <a:lnTo>
                    <a:pt x="1106262" y="598299"/>
                  </a:lnTo>
                  <a:lnTo>
                    <a:pt x="1101499" y="601911"/>
                  </a:lnTo>
                  <a:lnTo>
                    <a:pt x="1095603" y="605522"/>
                  </a:lnTo>
                  <a:lnTo>
                    <a:pt x="1089026" y="609133"/>
                  </a:lnTo>
                  <a:lnTo>
                    <a:pt x="1081996" y="612519"/>
                  </a:lnTo>
                  <a:lnTo>
                    <a:pt x="1074285" y="615679"/>
                  </a:lnTo>
                  <a:lnTo>
                    <a:pt x="1065894" y="619065"/>
                  </a:lnTo>
                  <a:lnTo>
                    <a:pt x="1056823" y="621999"/>
                  </a:lnTo>
                  <a:lnTo>
                    <a:pt x="1047071" y="625159"/>
                  </a:lnTo>
                  <a:lnTo>
                    <a:pt x="1037092" y="627867"/>
                  </a:lnTo>
                  <a:lnTo>
                    <a:pt x="1026206" y="630576"/>
                  </a:lnTo>
                  <a:lnTo>
                    <a:pt x="1015094" y="633510"/>
                  </a:lnTo>
                  <a:lnTo>
                    <a:pt x="1003301" y="635767"/>
                  </a:lnTo>
                  <a:lnTo>
                    <a:pt x="991281" y="638024"/>
                  </a:lnTo>
                  <a:lnTo>
                    <a:pt x="978581" y="640507"/>
                  </a:lnTo>
                  <a:lnTo>
                    <a:pt x="965428" y="642539"/>
                  </a:lnTo>
                  <a:lnTo>
                    <a:pt x="951821" y="644344"/>
                  </a:lnTo>
                  <a:lnTo>
                    <a:pt x="937987" y="646376"/>
                  </a:lnTo>
                  <a:lnTo>
                    <a:pt x="923699" y="647730"/>
                  </a:lnTo>
                  <a:lnTo>
                    <a:pt x="908958" y="649084"/>
                  </a:lnTo>
                  <a:lnTo>
                    <a:pt x="893990" y="650438"/>
                  </a:lnTo>
                  <a:lnTo>
                    <a:pt x="878796" y="651341"/>
                  </a:lnTo>
                  <a:lnTo>
                    <a:pt x="862921" y="652244"/>
                  </a:lnTo>
                  <a:lnTo>
                    <a:pt x="847046" y="652921"/>
                  </a:lnTo>
                  <a:lnTo>
                    <a:pt x="830944" y="653598"/>
                  </a:lnTo>
                  <a:lnTo>
                    <a:pt x="814615" y="654050"/>
                  </a:lnTo>
                  <a:lnTo>
                    <a:pt x="797833" y="654050"/>
                  </a:lnTo>
                  <a:lnTo>
                    <a:pt x="781051" y="654050"/>
                  </a:lnTo>
                  <a:lnTo>
                    <a:pt x="764722" y="653598"/>
                  </a:lnTo>
                  <a:lnTo>
                    <a:pt x="748620" y="652921"/>
                  </a:lnTo>
                  <a:lnTo>
                    <a:pt x="732745" y="652244"/>
                  </a:lnTo>
                  <a:lnTo>
                    <a:pt x="717097" y="651341"/>
                  </a:lnTo>
                  <a:lnTo>
                    <a:pt x="701903" y="650438"/>
                  </a:lnTo>
                  <a:lnTo>
                    <a:pt x="686935" y="649084"/>
                  </a:lnTo>
                  <a:lnTo>
                    <a:pt x="672194" y="647730"/>
                  </a:lnTo>
                  <a:lnTo>
                    <a:pt x="657906" y="646376"/>
                  </a:lnTo>
                  <a:lnTo>
                    <a:pt x="643845" y="644344"/>
                  </a:lnTo>
                  <a:lnTo>
                    <a:pt x="630238" y="642539"/>
                  </a:lnTo>
                  <a:lnTo>
                    <a:pt x="617085" y="640507"/>
                  </a:lnTo>
                  <a:lnTo>
                    <a:pt x="604611" y="638024"/>
                  </a:lnTo>
                  <a:lnTo>
                    <a:pt x="592365" y="635767"/>
                  </a:lnTo>
                  <a:lnTo>
                    <a:pt x="580572" y="633510"/>
                  </a:lnTo>
                  <a:lnTo>
                    <a:pt x="569460" y="630576"/>
                  </a:lnTo>
                  <a:lnTo>
                    <a:pt x="558574" y="627867"/>
                  </a:lnTo>
                  <a:lnTo>
                    <a:pt x="548595" y="625159"/>
                  </a:lnTo>
                  <a:lnTo>
                    <a:pt x="539070" y="621999"/>
                  </a:lnTo>
                  <a:lnTo>
                    <a:pt x="529772" y="619065"/>
                  </a:lnTo>
                  <a:lnTo>
                    <a:pt x="521381" y="615679"/>
                  </a:lnTo>
                  <a:lnTo>
                    <a:pt x="513670" y="612519"/>
                  </a:lnTo>
                  <a:lnTo>
                    <a:pt x="506640" y="609133"/>
                  </a:lnTo>
                  <a:lnTo>
                    <a:pt x="500063" y="605522"/>
                  </a:lnTo>
                  <a:lnTo>
                    <a:pt x="494393" y="601911"/>
                  </a:lnTo>
                  <a:lnTo>
                    <a:pt x="489177" y="598299"/>
                  </a:lnTo>
                  <a:lnTo>
                    <a:pt x="484868" y="594462"/>
                  </a:lnTo>
                  <a:lnTo>
                    <a:pt x="483054" y="592431"/>
                  </a:lnTo>
                  <a:lnTo>
                    <a:pt x="481240" y="590625"/>
                  </a:lnTo>
                  <a:lnTo>
                    <a:pt x="479879" y="588819"/>
                  </a:lnTo>
                  <a:lnTo>
                    <a:pt x="478518" y="586562"/>
                  </a:lnTo>
                  <a:lnTo>
                    <a:pt x="477158" y="584757"/>
                  </a:lnTo>
                  <a:lnTo>
                    <a:pt x="476251" y="582725"/>
                  </a:lnTo>
                  <a:lnTo>
                    <a:pt x="475570" y="580919"/>
                  </a:lnTo>
                  <a:lnTo>
                    <a:pt x="475117" y="578662"/>
                  </a:lnTo>
                  <a:lnTo>
                    <a:pt x="474890" y="576631"/>
                  </a:lnTo>
                  <a:lnTo>
                    <a:pt x="474663" y="574600"/>
                  </a:lnTo>
                  <a:lnTo>
                    <a:pt x="474663" y="495149"/>
                  </a:lnTo>
                  <a:lnTo>
                    <a:pt x="474890" y="493344"/>
                  </a:lnTo>
                  <a:lnTo>
                    <a:pt x="475117" y="491312"/>
                  </a:lnTo>
                  <a:lnTo>
                    <a:pt x="475570" y="489055"/>
                  </a:lnTo>
                  <a:lnTo>
                    <a:pt x="476251" y="487249"/>
                  </a:lnTo>
                  <a:lnTo>
                    <a:pt x="477158" y="485218"/>
                  </a:lnTo>
                  <a:lnTo>
                    <a:pt x="478518" y="483187"/>
                  </a:lnTo>
                  <a:lnTo>
                    <a:pt x="479879" y="481155"/>
                  </a:lnTo>
                  <a:lnTo>
                    <a:pt x="481240" y="479350"/>
                  </a:lnTo>
                  <a:lnTo>
                    <a:pt x="483054" y="477318"/>
                  </a:lnTo>
                  <a:lnTo>
                    <a:pt x="484868" y="475287"/>
                  </a:lnTo>
                  <a:lnTo>
                    <a:pt x="489177" y="471675"/>
                  </a:lnTo>
                  <a:lnTo>
                    <a:pt x="494393" y="467838"/>
                  </a:lnTo>
                  <a:lnTo>
                    <a:pt x="500063" y="464453"/>
                  </a:lnTo>
                  <a:lnTo>
                    <a:pt x="506640" y="460841"/>
                  </a:lnTo>
                  <a:lnTo>
                    <a:pt x="513670" y="457456"/>
                  </a:lnTo>
                  <a:lnTo>
                    <a:pt x="521381" y="454296"/>
                  </a:lnTo>
                  <a:lnTo>
                    <a:pt x="529772" y="450910"/>
                  </a:lnTo>
                  <a:lnTo>
                    <a:pt x="539070" y="447750"/>
                  </a:lnTo>
                  <a:lnTo>
                    <a:pt x="548595" y="444816"/>
                  </a:lnTo>
                  <a:lnTo>
                    <a:pt x="558574" y="441882"/>
                  </a:lnTo>
                  <a:lnTo>
                    <a:pt x="569460" y="438947"/>
                  </a:lnTo>
                  <a:lnTo>
                    <a:pt x="580572" y="436464"/>
                  </a:lnTo>
                  <a:lnTo>
                    <a:pt x="592365" y="433982"/>
                  </a:lnTo>
                  <a:lnTo>
                    <a:pt x="604611" y="431499"/>
                  </a:lnTo>
                  <a:lnTo>
                    <a:pt x="617085" y="429467"/>
                  </a:lnTo>
                  <a:lnTo>
                    <a:pt x="630238" y="427436"/>
                  </a:lnTo>
                  <a:lnTo>
                    <a:pt x="643845" y="425630"/>
                  </a:lnTo>
                  <a:lnTo>
                    <a:pt x="657906" y="423599"/>
                  </a:lnTo>
                  <a:lnTo>
                    <a:pt x="672194" y="422019"/>
                  </a:lnTo>
                  <a:lnTo>
                    <a:pt x="686935" y="420665"/>
                  </a:lnTo>
                  <a:lnTo>
                    <a:pt x="701903" y="419536"/>
                  </a:lnTo>
                  <a:lnTo>
                    <a:pt x="717097" y="418408"/>
                  </a:lnTo>
                  <a:lnTo>
                    <a:pt x="732745" y="417505"/>
                  </a:lnTo>
                  <a:lnTo>
                    <a:pt x="748620" y="416602"/>
                  </a:lnTo>
                  <a:lnTo>
                    <a:pt x="764722" y="416150"/>
                  </a:lnTo>
                  <a:lnTo>
                    <a:pt x="781051" y="415925"/>
                  </a:lnTo>
                  <a:close/>
                  <a:moveTo>
                    <a:pt x="994909" y="333375"/>
                  </a:moveTo>
                  <a:lnTo>
                    <a:pt x="995589" y="335421"/>
                  </a:lnTo>
                  <a:lnTo>
                    <a:pt x="996497" y="337468"/>
                  </a:lnTo>
                  <a:lnTo>
                    <a:pt x="997857" y="339287"/>
                  </a:lnTo>
                  <a:lnTo>
                    <a:pt x="998991" y="341107"/>
                  </a:lnTo>
                  <a:lnTo>
                    <a:pt x="1000352" y="343153"/>
                  </a:lnTo>
                  <a:lnTo>
                    <a:pt x="1001939" y="344745"/>
                  </a:lnTo>
                  <a:lnTo>
                    <a:pt x="1005795" y="348383"/>
                  </a:lnTo>
                  <a:lnTo>
                    <a:pt x="1010104" y="352022"/>
                  </a:lnTo>
                  <a:lnTo>
                    <a:pt x="1015320" y="355433"/>
                  </a:lnTo>
                  <a:lnTo>
                    <a:pt x="1020989" y="359072"/>
                  </a:lnTo>
                  <a:lnTo>
                    <a:pt x="1027339" y="362255"/>
                  </a:lnTo>
                  <a:lnTo>
                    <a:pt x="1033916" y="365666"/>
                  </a:lnTo>
                  <a:lnTo>
                    <a:pt x="1041400" y="368623"/>
                  </a:lnTo>
                  <a:lnTo>
                    <a:pt x="1049791" y="371579"/>
                  </a:lnTo>
                  <a:lnTo>
                    <a:pt x="1058182" y="374762"/>
                  </a:lnTo>
                  <a:lnTo>
                    <a:pt x="1067254" y="377491"/>
                  </a:lnTo>
                  <a:lnTo>
                    <a:pt x="1076779" y="380448"/>
                  </a:lnTo>
                  <a:lnTo>
                    <a:pt x="1086984" y="382949"/>
                  </a:lnTo>
                  <a:lnTo>
                    <a:pt x="1097643" y="385451"/>
                  </a:lnTo>
                  <a:lnTo>
                    <a:pt x="1108529" y="387952"/>
                  </a:lnTo>
                  <a:lnTo>
                    <a:pt x="1120095" y="390226"/>
                  </a:lnTo>
                  <a:lnTo>
                    <a:pt x="1131888" y="392273"/>
                  </a:lnTo>
                  <a:lnTo>
                    <a:pt x="1144134" y="394319"/>
                  </a:lnTo>
                  <a:lnTo>
                    <a:pt x="1156834" y="396366"/>
                  </a:lnTo>
                  <a:lnTo>
                    <a:pt x="1169988" y="397958"/>
                  </a:lnTo>
                  <a:lnTo>
                    <a:pt x="1183368" y="399550"/>
                  </a:lnTo>
                  <a:lnTo>
                    <a:pt x="1196975" y="400914"/>
                  </a:lnTo>
                  <a:lnTo>
                    <a:pt x="1211036" y="402506"/>
                  </a:lnTo>
                  <a:lnTo>
                    <a:pt x="1225324" y="403643"/>
                  </a:lnTo>
                  <a:lnTo>
                    <a:pt x="1240065" y="404553"/>
                  </a:lnTo>
                  <a:lnTo>
                    <a:pt x="1254806" y="405235"/>
                  </a:lnTo>
                  <a:lnTo>
                    <a:pt x="1270000" y="405917"/>
                  </a:lnTo>
                  <a:lnTo>
                    <a:pt x="1285422" y="406372"/>
                  </a:lnTo>
                  <a:lnTo>
                    <a:pt x="1301070" y="406599"/>
                  </a:lnTo>
                  <a:lnTo>
                    <a:pt x="1316945" y="406827"/>
                  </a:lnTo>
                  <a:lnTo>
                    <a:pt x="1332593" y="406599"/>
                  </a:lnTo>
                  <a:lnTo>
                    <a:pt x="1348241" y="406372"/>
                  </a:lnTo>
                  <a:lnTo>
                    <a:pt x="1363663" y="405917"/>
                  </a:lnTo>
                  <a:lnTo>
                    <a:pt x="1378858" y="405235"/>
                  </a:lnTo>
                  <a:lnTo>
                    <a:pt x="1393599" y="404553"/>
                  </a:lnTo>
                  <a:lnTo>
                    <a:pt x="1408340" y="403643"/>
                  </a:lnTo>
                  <a:lnTo>
                    <a:pt x="1422627" y="402506"/>
                  </a:lnTo>
                  <a:lnTo>
                    <a:pt x="1436688" y="400914"/>
                  </a:lnTo>
                  <a:lnTo>
                    <a:pt x="1450522" y="399550"/>
                  </a:lnTo>
                  <a:lnTo>
                    <a:pt x="1463676" y="397958"/>
                  </a:lnTo>
                  <a:lnTo>
                    <a:pt x="1476829" y="396366"/>
                  </a:lnTo>
                  <a:lnTo>
                    <a:pt x="1489529" y="394319"/>
                  </a:lnTo>
                  <a:lnTo>
                    <a:pt x="1502002" y="392273"/>
                  </a:lnTo>
                  <a:lnTo>
                    <a:pt x="1513568" y="390226"/>
                  </a:lnTo>
                  <a:lnTo>
                    <a:pt x="1525134" y="387952"/>
                  </a:lnTo>
                  <a:lnTo>
                    <a:pt x="1536247" y="385451"/>
                  </a:lnTo>
                  <a:lnTo>
                    <a:pt x="1546906" y="382949"/>
                  </a:lnTo>
                  <a:lnTo>
                    <a:pt x="1556885" y="380448"/>
                  </a:lnTo>
                  <a:lnTo>
                    <a:pt x="1566410" y="377491"/>
                  </a:lnTo>
                  <a:lnTo>
                    <a:pt x="1575481" y="374762"/>
                  </a:lnTo>
                  <a:lnTo>
                    <a:pt x="1584099" y="371579"/>
                  </a:lnTo>
                  <a:lnTo>
                    <a:pt x="1592263" y="368623"/>
                  </a:lnTo>
                  <a:lnTo>
                    <a:pt x="1599747" y="365666"/>
                  </a:lnTo>
                  <a:lnTo>
                    <a:pt x="1606551" y="362255"/>
                  </a:lnTo>
                  <a:lnTo>
                    <a:pt x="1612674" y="359072"/>
                  </a:lnTo>
                  <a:lnTo>
                    <a:pt x="1618343" y="355433"/>
                  </a:lnTo>
                  <a:lnTo>
                    <a:pt x="1623560" y="352022"/>
                  </a:lnTo>
                  <a:lnTo>
                    <a:pt x="1628095" y="348383"/>
                  </a:lnTo>
                  <a:lnTo>
                    <a:pt x="1631724" y="344745"/>
                  </a:lnTo>
                  <a:lnTo>
                    <a:pt x="1633311" y="343153"/>
                  </a:lnTo>
                  <a:lnTo>
                    <a:pt x="1634672" y="341107"/>
                  </a:lnTo>
                  <a:lnTo>
                    <a:pt x="1636033" y="339287"/>
                  </a:lnTo>
                  <a:lnTo>
                    <a:pt x="1637167" y="337468"/>
                  </a:lnTo>
                  <a:lnTo>
                    <a:pt x="1638074" y="335421"/>
                  </a:lnTo>
                  <a:lnTo>
                    <a:pt x="1638754" y="333375"/>
                  </a:lnTo>
                  <a:lnTo>
                    <a:pt x="1639661" y="336786"/>
                  </a:lnTo>
                  <a:lnTo>
                    <a:pt x="1639888" y="338378"/>
                  </a:lnTo>
                  <a:lnTo>
                    <a:pt x="1639888" y="340197"/>
                  </a:lnTo>
                  <a:lnTo>
                    <a:pt x="1639888" y="420244"/>
                  </a:lnTo>
                  <a:lnTo>
                    <a:pt x="1639888" y="422063"/>
                  </a:lnTo>
                  <a:lnTo>
                    <a:pt x="1639435" y="424337"/>
                  </a:lnTo>
                  <a:lnTo>
                    <a:pt x="1638981" y="426383"/>
                  </a:lnTo>
                  <a:lnTo>
                    <a:pt x="1638301" y="428203"/>
                  </a:lnTo>
                  <a:lnTo>
                    <a:pt x="1637394" y="430249"/>
                  </a:lnTo>
                  <a:lnTo>
                    <a:pt x="1636260" y="432296"/>
                  </a:lnTo>
                  <a:lnTo>
                    <a:pt x="1634899" y="434343"/>
                  </a:lnTo>
                  <a:lnTo>
                    <a:pt x="1633311" y="436162"/>
                  </a:lnTo>
                  <a:lnTo>
                    <a:pt x="1631724" y="438209"/>
                  </a:lnTo>
                  <a:lnTo>
                    <a:pt x="1629910" y="440255"/>
                  </a:lnTo>
                  <a:lnTo>
                    <a:pt x="1625374" y="443894"/>
                  </a:lnTo>
                  <a:lnTo>
                    <a:pt x="1620158" y="447760"/>
                  </a:lnTo>
                  <a:lnTo>
                    <a:pt x="1614715" y="451171"/>
                  </a:lnTo>
                  <a:lnTo>
                    <a:pt x="1608138" y="454809"/>
                  </a:lnTo>
                  <a:lnTo>
                    <a:pt x="1600881" y="458220"/>
                  </a:lnTo>
                  <a:lnTo>
                    <a:pt x="1593170" y="461631"/>
                  </a:lnTo>
                  <a:lnTo>
                    <a:pt x="1584779" y="464815"/>
                  </a:lnTo>
                  <a:lnTo>
                    <a:pt x="1575708" y="467771"/>
                  </a:lnTo>
                  <a:lnTo>
                    <a:pt x="1566183" y="470955"/>
                  </a:lnTo>
                  <a:lnTo>
                    <a:pt x="1555977" y="473911"/>
                  </a:lnTo>
                  <a:lnTo>
                    <a:pt x="1545318" y="476867"/>
                  </a:lnTo>
                  <a:lnTo>
                    <a:pt x="1534206" y="479369"/>
                  </a:lnTo>
                  <a:lnTo>
                    <a:pt x="1522413" y="481870"/>
                  </a:lnTo>
                  <a:lnTo>
                    <a:pt x="1510167" y="484372"/>
                  </a:lnTo>
                  <a:lnTo>
                    <a:pt x="1497467" y="486418"/>
                  </a:lnTo>
                  <a:lnTo>
                    <a:pt x="1484313" y="488465"/>
                  </a:lnTo>
                  <a:lnTo>
                    <a:pt x="1470706" y="490284"/>
                  </a:lnTo>
                  <a:lnTo>
                    <a:pt x="1456872" y="492331"/>
                  </a:lnTo>
                  <a:lnTo>
                    <a:pt x="1442811" y="493923"/>
                  </a:lnTo>
                  <a:lnTo>
                    <a:pt x="1428070" y="495287"/>
                  </a:lnTo>
                  <a:lnTo>
                    <a:pt x="1413102" y="496424"/>
                  </a:lnTo>
                  <a:lnTo>
                    <a:pt x="1397454" y="497561"/>
                  </a:lnTo>
                  <a:lnTo>
                    <a:pt x="1381806" y="498698"/>
                  </a:lnTo>
                  <a:lnTo>
                    <a:pt x="1365931" y="499381"/>
                  </a:lnTo>
                  <a:lnTo>
                    <a:pt x="1349829" y="499835"/>
                  </a:lnTo>
                  <a:lnTo>
                    <a:pt x="1333500" y="500063"/>
                  </a:lnTo>
                  <a:lnTo>
                    <a:pt x="1316945" y="500063"/>
                  </a:lnTo>
                  <a:lnTo>
                    <a:pt x="1295854" y="500063"/>
                  </a:lnTo>
                  <a:lnTo>
                    <a:pt x="1275216" y="499608"/>
                  </a:lnTo>
                  <a:lnTo>
                    <a:pt x="1255032" y="498698"/>
                  </a:lnTo>
                  <a:lnTo>
                    <a:pt x="1235302" y="497334"/>
                  </a:lnTo>
                  <a:lnTo>
                    <a:pt x="1216025" y="495969"/>
                  </a:lnTo>
                  <a:lnTo>
                    <a:pt x="1197202" y="494378"/>
                  </a:lnTo>
                  <a:lnTo>
                    <a:pt x="1179059" y="492558"/>
                  </a:lnTo>
                  <a:lnTo>
                    <a:pt x="1161597" y="490057"/>
                  </a:lnTo>
                  <a:lnTo>
                    <a:pt x="1161597" y="489147"/>
                  </a:lnTo>
                  <a:lnTo>
                    <a:pt x="1161597" y="455264"/>
                  </a:lnTo>
                  <a:lnTo>
                    <a:pt x="1161370" y="452308"/>
                  </a:lnTo>
                  <a:lnTo>
                    <a:pt x="1160463" y="449579"/>
                  </a:lnTo>
                  <a:lnTo>
                    <a:pt x="1159556" y="447077"/>
                  </a:lnTo>
                  <a:lnTo>
                    <a:pt x="1158195" y="444121"/>
                  </a:lnTo>
                  <a:lnTo>
                    <a:pt x="1156607" y="441392"/>
                  </a:lnTo>
                  <a:lnTo>
                    <a:pt x="1154566" y="438663"/>
                  </a:lnTo>
                  <a:lnTo>
                    <a:pt x="1152072" y="436162"/>
                  </a:lnTo>
                  <a:lnTo>
                    <a:pt x="1149350" y="433433"/>
                  </a:lnTo>
                  <a:lnTo>
                    <a:pt x="1146175" y="430704"/>
                  </a:lnTo>
                  <a:lnTo>
                    <a:pt x="1142547" y="428430"/>
                  </a:lnTo>
                  <a:lnTo>
                    <a:pt x="1138918" y="425929"/>
                  </a:lnTo>
                  <a:lnTo>
                    <a:pt x="1134836" y="423200"/>
                  </a:lnTo>
                  <a:lnTo>
                    <a:pt x="1130300" y="420926"/>
                  </a:lnTo>
                  <a:lnTo>
                    <a:pt x="1125538" y="418652"/>
                  </a:lnTo>
                  <a:lnTo>
                    <a:pt x="1120322" y="416150"/>
                  </a:lnTo>
                  <a:lnTo>
                    <a:pt x="1115106" y="413876"/>
                  </a:lnTo>
                  <a:lnTo>
                    <a:pt x="1109436" y="411830"/>
                  </a:lnTo>
                  <a:lnTo>
                    <a:pt x="1103539" y="409555"/>
                  </a:lnTo>
                  <a:lnTo>
                    <a:pt x="1090613" y="405235"/>
                  </a:lnTo>
                  <a:lnTo>
                    <a:pt x="1076779" y="401141"/>
                  </a:lnTo>
                  <a:lnTo>
                    <a:pt x="1062038" y="397503"/>
                  </a:lnTo>
                  <a:lnTo>
                    <a:pt x="1046389" y="393865"/>
                  </a:lnTo>
                  <a:lnTo>
                    <a:pt x="1029607" y="390908"/>
                  </a:lnTo>
                  <a:lnTo>
                    <a:pt x="1011918" y="387952"/>
                  </a:lnTo>
                  <a:lnTo>
                    <a:pt x="993775" y="384996"/>
                  </a:lnTo>
                  <a:lnTo>
                    <a:pt x="993775" y="340197"/>
                  </a:lnTo>
                  <a:lnTo>
                    <a:pt x="993775" y="338378"/>
                  </a:lnTo>
                  <a:lnTo>
                    <a:pt x="994002" y="336786"/>
                  </a:lnTo>
                  <a:lnTo>
                    <a:pt x="994909" y="333375"/>
                  </a:lnTo>
                  <a:close/>
                  <a:moveTo>
                    <a:pt x="996723" y="203200"/>
                  </a:moveTo>
                  <a:lnTo>
                    <a:pt x="998084" y="205026"/>
                  </a:lnTo>
                  <a:lnTo>
                    <a:pt x="999218" y="206624"/>
                  </a:lnTo>
                  <a:lnTo>
                    <a:pt x="1002166" y="210505"/>
                  </a:lnTo>
                  <a:lnTo>
                    <a:pt x="1005795" y="213930"/>
                  </a:lnTo>
                  <a:lnTo>
                    <a:pt x="1010104" y="217354"/>
                  </a:lnTo>
                  <a:lnTo>
                    <a:pt x="1014866" y="220779"/>
                  </a:lnTo>
                  <a:lnTo>
                    <a:pt x="1020536" y="224203"/>
                  </a:lnTo>
                  <a:lnTo>
                    <a:pt x="1026206" y="227399"/>
                  </a:lnTo>
                  <a:lnTo>
                    <a:pt x="1032782" y="230367"/>
                  </a:lnTo>
                  <a:lnTo>
                    <a:pt x="1040039" y="233563"/>
                  </a:lnTo>
                  <a:lnTo>
                    <a:pt x="1047523" y="236531"/>
                  </a:lnTo>
                  <a:lnTo>
                    <a:pt x="1055688" y="239499"/>
                  </a:lnTo>
                  <a:lnTo>
                    <a:pt x="1064532" y="242238"/>
                  </a:lnTo>
                  <a:lnTo>
                    <a:pt x="1073604" y="244978"/>
                  </a:lnTo>
                  <a:lnTo>
                    <a:pt x="1083129" y="247717"/>
                  </a:lnTo>
                  <a:lnTo>
                    <a:pt x="1093107" y="250000"/>
                  </a:lnTo>
                  <a:lnTo>
                    <a:pt x="1103539" y="252512"/>
                  </a:lnTo>
                  <a:lnTo>
                    <a:pt x="1114425" y="254795"/>
                  </a:lnTo>
                  <a:lnTo>
                    <a:pt x="1125765" y="256849"/>
                  </a:lnTo>
                  <a:lnTo>
                    <a:pt x="1137331" y="258904"/>
                  </a:lnTo>
                  <a:lnTo>
                    <a:pt x="1149350" y="260730"/>
                  </a:lnTo>
                  <a:lnTo>
                    <a:pt x="1161823" y="262785"/>
                  </a:lnTo>
                  <a:lnTo>
                    <a:pt x="1174523" y="264383"/>
                  </a:lnTo>
                  <a:lnTo>
                    <a:pt x="1187450" y="265753"/>
                  </a:lnTo>
                  <a:lnTo>
                    <a:pt x="1200831" y="267123"/>
                  </a:lnTo>
                  <a:lnTo>
                    <a:pt x="1214665" y="268492"/>
                  </a:lnTo>
                  <a:lnTo>
                    <a:pt x="1228499" y="269405"/>
                  </a:lnTo>
                  <a:lnTo>
                    <a:pt x="1242786" y="270319"/>
                  </a:lnTo>
                  <a:lnTo>
                    <a:pt x="1256847" y="271232"/>
                  </a:lnTo>
                  <a:lnTo>
                    <a:pt x="1271588" y="271688"/>
                  </a:lnTo>
                  <a:lnTo>
                    <a:pt x="1286329" y="272145"/>
                  </a:lnTo>
                  <a:lnTo>
                    <a:pt x="1301750" y="272373"/>
                  </a:lnTo>
                  <a:lnTo>
                    <a:pt x="1316945" y="272373"/>
                  </a:lnTo>
                  <a:lnTo>
                    <a:pt x="1332140" y="272373"/>
                  </a:lnTo>
                  <a:lnTo>
                    <a:pt x="1347334" y="272145"/>
                  </a:lnTo>
                  <a:lnTo>
                    <a:pt x="1362075" y="271688"/>
                  </a:lnTo>
                  <a:lnTo>
                    <a:pt x="1376817" y="271232"/>
                  </a:lnTo>
                  <a:lnTo>
                    <a:pt x="1391104" y="270319"/>
                  </a:lnTo>
                  <a:lnTo>
                    <a:pt x="1405165" y="269405"/>
                  </a:lnTo>
                  <a:lnTo>
                    <a:pt x="1418999" y="268492"/>
                  </a:lnTo>
                  <a:lnTo>
                    <a:pt x="1432833" y="267123"/>
                  </a:lnTo>
                  <a:lnTo>
                    <a:pt x="1446213" y="265753"/>
                  </a:lnTo>
                  <a:lnTo>
                    <a:pt x="1459140" y="264383"/>
                  </a:lnTo>
                  <a:lnTo>
                    <a:pt x="1471840" y="262785"/>
                  </a:lnTo>
                  <a:lnTo>
                    <a:pt x="1484313" y="260730"/>
                  </a:lnTo>
                  <a:lnTo>
                    <a:pt x="1496333" y="258904"/>
                  </a:lnTo>
                  <a:lnTo>
                    <a:pt x="1507899" y="256849"/>
                  </a:lnTo>
                  <a:lnTo>
                    <a:pt x="1519238" y="254795"/>
                  </a:lnTo>
                  <a:lnTo>
                    <a:pt x="1530124" y="252512"/>
                  </a:lnTo>
                  <a:lnTo>
                    <a:pt x="1540556" y="250000"/>
                  </a:lnTo>
                  <a:lnTo>
                    <a:pt x="1550535" y="247717"/>
                  </a:lnTo>
                  <a:lnTo>
                    <a:pt x="1560060" y="244978"/>
                  </a:lnTo>
                  <a:lnTo>
                    <a:pt x="1569358" y="242238"/>
                  </a:lnTo>
                  <a:lnTo>
                    <a:pt x="1577976" y="239499"/>
                  </a:lnTo>
                  <a:lnTo>
                    <a:pt x="1586140" y="236531"/>
                  </a:lnTo>
                  <a:lnTo>
                    <a:pt x="1593624" y="233563"/>
                  </a:lnTo>
                  <a:lnTo>
                    <a:pt x="1600881" y="230367"/>
                  </a:lnTo>
                  <a:lnTo>
                    <a:pt x="1607458" y="227399"/>
                  </a:lnTo>
                  <a:lnTo>
                    <a:pt x="1613354" y="224203"/>
                  </a:lnTo>
                  <a:lnTo>
                    <a:pt x="1618797" y="220779"/>
                  </a:lnTo>
                  <a:lnTo>
                    <a:pt x="1623560" y="217354"/>
                  </a:lnTo>
                  <a:lnTo>
                    <a:pt x="1628095" y="213930"/>
                  </a:lnTo>
                  <a:lnTo>
                    <a:pt x="1631497" y="210505"/>
                  </a:lnTo>
                  <a:lnTo>
                    <a:pt x="1634445" y="206624"/>
                  </a:lnTo>
                  <a:lnTo>
                    <a:pt x="1635806" y="205026"/>
                  </a:lnTo>
                  <a:lnTo>
                    <a:pt x="1636940" y="203200"/>
                  </a:lnTo>
                  <a:lnTo>
                    <a:pt x="1638301" y="205711"/>
                  </a:lnTo>
                  <a:lnTo>
                    <a:pt x="1639208" y="208451"/>
                  </a:lnTo>
                  <a:lnTo>
                    <a:pt x="1639661" y="211418"/>
                  </a:lnTo>
                  <a:lnTo>
                    <a:pt x="1639888" y="213930"/>
                  </a:lnTo>
                  <a:lnTo>
                    <a:pt x="1639888" y="294290"/>
                  </a:lnTo>
                  <a:lnTo>
                    <a:pt x="1639888" y="296344"/>
                  </a:lnTo>
                  <a:lnTo>
                    <a:pt x="1639435" y="298627"/>
                  </a:lnTo>
                  <a:lnTo>
                    <a:pt x="1638981" y="300682"/>
                  </a:lnTo>
                  <a:lnTo>
                    <a:pt x="1638301" y="302508"/>
                  </a:lnTo>
                  <a:lnTo>
                    <a:pt x="1637394" y="304563"/>
                  </a:lnTo>
                  <a:lnTo>
                    <a:pt x="1636260" y="306618"/>
                  </a:lnTo>
                  <a:lnTo>
                    <a:pt x="1634899" y="308672"/>
                  </a:lnTo>
                  <a:lnTo>
                    <a:pt x="1633311" y="310499"/>
                  </a:lnTo>
                  <a:lnTo>
                    <a:pt x="1631724" y="312325"/>
                  </a:lnTo>
                  <a:lnTo>
                    <a:pt x="1629910" y="314608"/>
                  </a:lnTo>
                  <a:lnTo>
                    <a:pt x="1625374" y="318261"/>
                  </a:lnTo>
                  <a:lnTo>
                    <a:pt x="1620158" y="322142"/>
                  </a:lnTo>
                  <a:lnTo>
                    <a:pt x="1614715" y="325566"/>
                  </a:lnTo>
                  <a:lnTo>
                    <a:pt x="1608138" y="329219"/>
                  </a:lnTo>
                  <a:lnTo>
                    <a:pt x="1600881" y="332643"/>
                  </a:lnTo>
                  <a:lnTo>
                    <a:pt x="1593170" y="336068"/>
                  </a:lnTo>
                  <a:lnTo>
                    <a:pt x="1584779" y="339264"/>
                  </a:lnTo>
                  <a:lnTo>
                    <a:pt x="1575708" y="342232"/>
                  </a:lnTo>
                  <a:lnTo>
                    <a:pt x="1566183" y="345428"/>
                  </a:lnTo>
                  <a:lnTo>
                    <a:pt x="1555977" y="348396"/>
                  </a:lnTo>
                  <a:lnTo>
                    <a:pt x="1545318" y="351135"/>
                  </a:lnTo>
                  <a:lnTo>
                    <a:pt x="1534206" y="353875"/>
                  </a:lnTo>
                  <a:lnTo>
                    <a:pt x="1522413" y="356158"/>
                  </a:lnTo>
                  <a:lnTo>
                    <a:pt x="1510167" y="358897"/>
                  </a:lnTo>
                  <a:lnTo>
                    <a:pt x="1497467" y="360952"/>
                  </a:lnTo>
                  <a:lnTo>
                    <a:pt x="1484313" y="363007"/>
                  </a:lnTo>
                  <a:lnTo>
                    <a:pt x="1470706" y="364833"/>
                  </a:lnTo>
                  <a:lnTo>
                    <a:pt x="1456872" y="366888"/>
                  </a:lnTo>
                  <a:lnTo>
                    <a:pt x="1442811" y="368257"/>
                  </a:lnTo>
                  <a:lnTo>
                    <a:pt x="1428070" y="369856"/>
                  </a:lnTo>
                  <a:lnTo>
                    <a:pt x="1413102" y="370997"/>
                  </a:lnTo>
                  <a:lnTo>
                    <a:pt x="1397454" y="372139"/>
                  </a:lnTo>
                  <a:lnTo>
                    <a:pt x="1381806" y="373052"/>
                  </a:lnTo>
                  <a:lnTo>
                    <a:pt x="1365931" y="373737"/>
                  </a:lnTo>
                  <a:lnTo>
                    <a:pt x="1349829" y="374193"/>
                  </a:lnTo>
                  <a:lnTo>
                    <a:pt x="1333500" y="374650"/>
                  </a:lnTo>
                  <a:lnTo>
                    <a:pt x="1316945" y="374650"/>
                  </a:lnTo>
                  <a:lnTo>
                    <a:pt x="1300163" y="374650"/>
                  </a:lnTo>
                  <a:lnTo>
                    <a:pt x="1283834" y="374193"/>
                  </a:lnTo>
                  <a:lnTo>
                    <a:pt x="1267732" y="373737"/>
                  </a:lnTo>
                  <a:lnTo>
                    <a:pt x="1251857" y="373052"/>
                  </a:lnTo>
                  <a:lnTo>
                    <a:pt x="1236209" y="372139"/>
                  </a:lnTo>
                  <a:lnTo>
                    <a:pt x="1220788" y="370997"/>
                  </a:lnTo>
                  <a:lnTo>
                    <a:pt x="1205820" y="369856"/>
                  </a:lnTo>
                  <a:lnTo>
                    <a:pt x="1191079" y="368257"/>
                  </a:lnTo>
                  <a:lnTo>
                    <a:pt x="1176791" y="366888"/>
                  </a:lnTo>
                  <a:lnTo>
                    <a:pt x="1162957" y="364833"/>
                  </a:lnTo>
                  <a:lnTo>
                    <a:pt x="1149350" y="363007"/>
                  </a:lnTo>
                  <a:lnTo>
                    <a:pt x="1136197" y="360952"/>
                  </a:lnTo>
                  <a:lnTo>
                    <a:pt x="1123723" y="358897"/>
                  </a:lnTo>
                  <a:lnTo>
                    <a:pt x="1111477" y="356158"/>
                  </a:lnTo>
                  <a:lnTo>
                    <a:pt x="1099457" y="353875"/>
                  </a:lnTo>
                  <a:lnTo>
                    <a:pt x="1088345" y="351135"/>
                  </a:lnTo>
                  <a:lnTo>
                    <a:pt x="1077686" y="348396"/>
                  </a:lnTo>
                  <a:lnTo>
                    <a:pt x="1067481" y="345428"/>
                  </a:lnTo>
                  <a:lnTo>
                    <a:pt x="1057956" y="342232"/>
                  </a:lnTo>
                  <a:lnTo>
                    <a:pt x="1048884" y="339264"/>
                  </a:lnTo>
                  <a:lnTo>
                    <a:pt x="1040493" y="336068"/>
                  </a:lnTo>
                  <a:lnTo>
                    <a:pt x="1032782" y="332643"/>
                  </a:lnTo>
                  <a:lnTo>
                    <a:pt x="1025525" y="329219"/>
                  </a:lnTo>
                  <a:lnTo>
                    <a:pt x="1018948" y="325566"/>
                  </a:lnTo>
                  <a:lnTo>
                    <a:pt x="1013505" y="322142"/>
                  </a:lnTo>
                  <a:lnTo>
                    <a:pt x="1008289" y="318261"/>
                  </a:lnTo>
                  <a:lnTo>
                    <a:pt x="1003754" y="314608"/>
                  </a:lnTo>
                  <a:lnTo>
                    <a:pt x="1001939" y="312325"/>
                  </a:lnTo>
                  <a:lnTo>
                    <a:pt x="1000352" y="310499"/>
                  </a:lnTo>
                  <a:lnTo>
                    <a:pt x="998991" y="308672"/>
                  </a:lnTo>
                  <a:lnTo>
                    <a:pt x="997630" y="306618"/>
                  </a:lnTo>
                  <a:lnTo>
                    <a:pt x="996270" y="304563"/>
                  </a:lnTo>
                  <a:lnTo>
                    <a:pt x="995363" y="302508"/>
                  </a:lnTo>
                  <a:lnTo>
                    <a:pt x="994682" y="300682"/>
                  </a:lnTo>
                  <a:lnTo>
                    <a:pt x="994229" y="298627"/>
                  </a:lnTo>
                  <a:lnTo>
                    <a:pt x="993775" y="296344"/>
                  </a:lnTo>
                  <a:lnTo>
                    <a:pt x="993775" y="294290"/>
                  </a:lnTo>
                  <a:lnTo>
                    <a:pt x="993775" y="213930"/>
                  </a:lnTo>
                  <a:lnTo>
                    <a:pt x="994002" y="211418"/>
                  </a:lnTo>
                  <a:lnTo>
                    <a:pt x="994455" y="208451"/>
                  </a:lnTo>
                  <a:lnTo>
                    <a:pt x="995589" y="205711"/>
                  </a:lnTo>
                  <a:lnTo>
                    <a:pt x="996723" y="203200"/>
                  </a:lnTo>
                  <a:close/>
                  <a:moveTo>
                    <a:pt x="1300163" y="0"/>
                  </a:moveTo>
                  <a:lnTo>
                    <a:pt x="1316945" y="0"/>
                  </a:lnTo>
                  <a:lnTo>
                    <a:pt x="1333500" y="0"/>
                  </a:lnTo>
                  <a:lnTo>
                    <a:pt x="1349829" y="451"/>
                  </a:lnTo>
                  <a:lnTo>
                    <a:pt x="1365931" y="903"/>
                  </a:lnTo>
                  <a:lnTo>
                    <a:pt x="1381806" y="1580"/>
                  </a:lnTo>
                  <a:lnTo>
                    <a:pt x="1397454" y="2708"/>
                  </a:lnTo>
                  <a:lnTo>
                    <a:pt x="1413102" y="3611"/>
                  </a:lnTo>
                  <a:lnTo>
                    <a:pt x="1428070" y="4965"/>
                  </a:lnTo>
                  <a:lnTo>
                    <a:pt x="1442811" y="6320"/>
                  </a:lnTo>
                  <a:lnTo>
                    <a:pt x="1456872" y="7900"/>
                  </a:lnTo>
                  <a:lnTo>
                    <a:pt x="1470706" y="9480"/>
                  </a:lnTo>
                  <a:lnTo>
                    <a:pt x="1484313" y="11511"/>
                  </a:lnTo>
                  <a:lnTo>
                    <a:pt x="1497467" y="13542"/>
                  </a:lnTo>
                  <a:lnTo>
                    <a:pt x="1510167" y="15800"/>
                  </a:lnTo>
                  <a:lnTo>
                    <a:pt x="1522413" y="18282"/>
                  </a:lnTo>
                  <a:lnTo>
                    <a:pt x="1534206" y="20765"/>
                  </a:lnTo>
                  <a:lnTo>
                    <a:pt x="1545318" y="23248"/>
                  </a:lnTo>
                  <a:lnTo>
                    <a:pt x="1555977" y="26182"/>
                  </a:lnTo>
                  <a:lnTo>
                    <a:pt x="1566183" y="28891"/>
                  </a:lnTo>
                  <a:lnTo>
                    <a:pt x="1575708" y="32051"/>
                  </a:lnTo>
                  <a:lnTo>
                    <a:pt x="1584779" y="34985"/>
                  </a:lnTo>
                  <a:lnTo>
                    <a:pt x="1593170" y="38145"/>
                  </a:lnTo>
                  <a:lnTo>
                    <a:pt x="1600881" y="41531"/>
                  </a:lnTo>
                  <a:lnTo>
                    <a:pt x="1608138" y="44916"/>
                  </a:lnTo>
                  <a:lnTo>
                    <a:pt x="1614715" y="48528"/>
                  </a:lnTo>
                  <a:lnTo>
                    <a:pt x="1620158" y="52139"/>
                  </a:lnTo>
                  <a:lnTo>
                    <a:pt x="1625374" y="55976"/>
                  </a:lnTo>
                  <a:lnTo>
                    <a:pt x="1629910" y="59587"/>
                  </a:lnTo>
                  <a:lnTo>
                    <a:pt x="1631724" y="61619"/>
                  </a:lnTo>
                  <a:lnTo>
                    <a:pt x="1633311" y="63425"/>
                  </a:lnTo>
                  <a:lnTo>
                    <a:pt x="1634899" y="65456"/>
                  </a:lnTo>
                  <a:lnTo>
                    <a:pt x="1636260" y="67262"/>
                  </a:lnTo>
                  <a:lnTo>
                    <a:pt x="1637394" y="69519"/>
                  </a:lnTo>
                  <a:lnTo>
                    <a:pt x="1638301" y="71324"/>
                  </a:lnTo>
                  <a:lnTo>
                    <a:pt x="1638981" y="73356"/>
                  </a:lnTo>
                  <a:lnTo>
                    <a:pt x="1639435" y="75161"/>
                  </a:lnTo>
                  <a:lnTo>
                    <a:pt x="1639888" y="77419"/>
                  </a:lnTo>
                  <a:lnTo>
                    <a:pt x="1639888" y="79450"/>
                  </a:lnTo>
                  <a:lnTo>
                    <a:pt x="1639888" y="158900"/>
                  </a:lnTo>
                  <a:lnTo>
                    <a:pt x="1639888" y="160932"/>
                  </a:lnTo>
                  <a:lnTo>
                    <a:pt x="1639435" y="162737"/>
                  </a:lnTo>
                  <a:lnTo>
                    <a:pt x="1638981" y="164994"/>
                  </a:lnTo>
                  <a:lnTo>
                    <a:pt x="1638301" y="167026"/>
                  </a:lnTo>
                  <a:lnTo>
                    <a:pt x="1637394" y="168832"/>
                  </a:lnTo>
                  <a:lnTo>
                    <a:pt x="1636260" y="170863"/>
                  </a:lnTo>
                  <a:lnTo>
                    <a:pt x="1634899" y="172894"/>
                  </a:lnTo>
                  <a:lnTo>
                    <a:pt x="1633311" y="174926"/>
                  </a:lnTo>
                  <a:lnTo>
                    <a:pt x="1631724" y="176731"/>
                  </a:lnTo>
                  <a:lnTo>
                    <a:pt x="1629910" y="178537"/>
                  </a:lnTo>
                  <a:lnTo>
                    <a:pt x="1625374" y="182374"/>
                  </a:lnTo>
                  <a:lnTo>
                    <a:pt x="1620158" y="185986"/>
                  </a:lnTo>
                  <a:lnTo>
                    <a:pt x="1614715" y="189823"/>
                  </a:lnTo>
                  <a:lnTo>
                    <a:pt x="1608138" y="193208"/>
                  </a:lnTo>
                  <a:lnTo>
                    <a:pt x="1600881" y="196594"/>
                  </a:lnTo>
                  <a:lnTo>
                    <a:pt x="1593170" y="199980"/>
                  </a:lnTo>
                  <a:lnTo>
                    <a:pt x="1584779" y="203140"/>
                  </a:lnTo>
                  <a:lnTo>
                    <a:pt x="1575708" y="206300"/>
                  </a:lnTo>
                  <a:lnTo>
                    <a:pt x="1566183" y="209459"/>
                  </a:lnTo>
                  <a:lnTo>
                    <a:pt x="1555977" y="212168"/>
                  </a:lnTo>
                  <a:lnTo>
                    <a:pt x="1545318" y="214877"/>
                  </a:lnTo>
                  <a:lnTo>
                    <a:pt x="1534206" y="217585"/>
                  </a:lnTo>
                  <a:lnTo>
                    <a:pt x="1522413" y="220068"/>
                  </a:lnTo>
                  <a:lnTo>
                    <a:pt x="1510167" y="222325"/>
                  </a:lnTo>
                  <a:lnTo>
                    <a:pt x="1497467" y="224808"/>
                  </a:lnTo>
                  <a:lnTo>
                    <a:pt x="1484313" y="226614"/>
                  </a:lnTo>
                  <a:lnTo>
                    <a:pt x="1470706" y="228645"/>
                  </a:lnTo>
                  <a:lnTo>
                    <a:pt x="1456872" y="230225"/>
                  </a:lnTo>
                  <a:lnTo>
                    <a:pt x="1442811" y="232031"/>
                  </a:lnTo>
                  <a:lnTo>
                    <a:pt x="1428070" y="233385"/>
                  </a:lnTo>
                  <a:lnTo>
                    <a:pt x="1413102" y="234513"/>
                  </a:lnTo>
                  <a:lnTo>
                    <a:pt x="1397454" y="235642"/>
                  </a:lnTo>
                  <a:lnTo>
                    <a:pt x="1381806" y="236545"/>
                  </a:lnTo>
                  <a:lnTo>
                    <a:pt x="1365931" y="237222"/>
                  </a:lnTo>
                  <a:lnTo>
                    <a:pt x="1349829" y="237673"/>
                  </a:lnTo>
                  <a:lnTo>
                    <a:pt x="1333500" y="237899"/>
                  </a:lnTo>
                  <a:lnTo>
                    <a:pt x="1316945" y="238125"/>
                  </a:lnTo>
                  <a:lnTo>
                    <a:pt x="1300163" y="237899"/>
                  </a:lnTo>
                  <a:lnTo>
                    <a:pt x="1283834" y="237673"/>
                  </a:lnTo>
                  <a:lnTo>
                    <a:pt x="1267732" y="237222"/>
                  </a:lnTo>
                  <a:lnTo>
                    <a:pt x="1251857" y="236545"/>
                  </a:lnTo>
                  <a:lnTo>
                    <a:pt x="1236209" y="235642"/>
                  </a:lnTo>
                  <a:lnTo>
                    <a:pt x="1220788" y="234513"/>
                  </a:lnTo>
                  <a:lnTo>
                    <a:pt x="1205820" y="233385"/>
                  </a:lnTo>
                  <a:lnTo>
                    <a:pt x="1191079" y="232031"/>
                  </a:lnTo>
                  <a:lnTo>
                    <a:pt x="1176791" y="230225"/>
                  </a:lnTo>
                  <a:lnTo>
                    <a:pt x="1162957" y="228645"/>
                  </a:lnTo>
                  <a:lnTo>
                    <a:pt x="1149350" y="226614"/>
                  </a:lnTo>
                  <a:lnTo>
                    <a:pt x="1136197" y="224808"/>
                  </a:lnTo>
                  <a:lnTo>
                    <a:pt x="1123723" y="222325"/>
                  </a:lnTo>
                  <a:lnTo>
                    <a:pt x="1111477" y="220068"/>
                  </a:lnTo>
                  <a:lnTo>
                    <a:pt x="1099457" y="217585"/>
                  </a:lnTo>
                  <a:lnTo>
                    <a:pt x="1088345" y="214877"/>
                  </a:lnTo>
                  <a:lnTo>
                    <a:pt x="1077686" y="212168"/>
                  </a:lnTo>
                  <a:lnTo>
                    <a:pt x="1067481" y="209459"/>
                  </a:lnTo>
                  <a:lnTo>
                    <a:pt x="1057956" y="206300"/>
                  </a:lnTo>
                  <a:lnTo>
                    <a:pt x="1048884" y="203140"/>
                  </a:lnTo>
                  <a:lnTo>
                    <a:pt x="1040493" y="199980"/>
                  </a:lnTo>
                  <a:lnTo>
                    <a:pt x="1032782" y="196594"/>
                  </a:lnTo>
                  <a:lnTo>
                    <a:pt x="1025525" y="193208"/>
                  </a:lnTo>
                  <a:lnTo>
                    <a:pt x="1018948" y="189823"/>
                  </a:lnTo>
                  <a:lnTo>
                    <a:pt x="1013505" y="185986"/>
                  </a:lnTo>
                  <a:lnTo>
                    <a:pt x="1008289" y="182374"/>
                  </a:lnTo>
                  <a:lnTo>
                    <a:pt x="1003754" y="178537"/>
                  </a:lnTo>
                  <a:lnTo>
                    <a:pt x="1001939" y="176731"/>
                  </a:lnTo>
                  <a:lnTo>
                    <a:pt x="1000352" y="174926"/>
                  </a:lnTo>
                  <a:lnTo>
                    <a:pt x="998991" y="172894"/>
                  </a:lnTo>
                  <a:lnTo>
                    <a:pt x="997630" y="170863"/>
                  </a:lnTo>
                  <a:lnTo>
                    <a:pt x="996270" y="168832"/>
                  </a:lnTo>
                  <a:lnTo>
                    <a:pt x="995363" y="167026"/>
                  </a:lnTo>
                  <a:lnTo>
                    <a:pt x="994682" y="164994"/>
                  </a:lnTo>
                  <a:lnTo>
                    <a:pt x="994229" y="162737"/>
                  </a:lnTo>
                  <a:lnTo>
                    <a:pt x="993775" y="160932"/>
                  </a:lnTo>
                  <a:lnTo>
                    <a:pt x="993775" y="158900"/>
                  </a:lnTo>
                  <a:lnTo>
                    <a:pt x="993775" y="79450"/>
                  </a:lnTo>
                  <a:lnTo>
                    <a:pt x="993775" y="77419"/>
                  </a:lnTo>
                  <a:lnTo>
                    <a:pt x="994229" y="75161"/>
                  </a:lnTo>
                  <a:lnTo>
                    <a:pt x="994682" y="73356"/>
                  </a:lnTo>
                  <a:lnTo>
                    <a:pt x="995363" y="71324"/>
                  </a:lnTo>
                  <a:lnTo>
                    <a:pt x="996270" y="69519"/>
                  </a:lnTo>
                  <a:lnTo>
                    <a:pt x="997630" y="67262"/>
                  </a:lnTo>
                  <a:lnTo>
                    <a:pt x="998991" y="65456"/>
                  </a:lnTo>
                  <a:lnTo>
                    <a:pt x="1000352" y="63425"/>
                  </a:lnTo>
                  <a:lnTo>
                    <a:pt x="1001939" y="61619"/>
                  </a:lnTo>
                  <a:lnTo>
                    <a:pt x="1003754" y="59587"/>
                  </a:lnTo>
                  <a:lnTo>
                    <a:pt x="1008289" y="55976"/>
                  </a:lnTo>
                  <a:lnTo>
                    <a:pt x="1013505" y="52139"/>
                  </a:lnTo>
                  <a:lnTo>
                    <a:pt x="1018948" y="48528"/>
                  </a:lnTo>
                  <a:lnTo>
                    <a:pt x="1025525" y="44916"/>
                  </a:lnTo>
                  <a:lnTo>
                    <a:pt x="1032782" y="41531"/>
                  </a:lnTo>
                  <a:lnTo>
                    <a:pt x="1040493" y="38145"/>
                  </a:lnTo>
                  <a:lnTo>
                    <a:pt x="1048884" y="34985"/>
                  </a:lnTo>
                  <a:lnTo>
                    <a:pt x="1057956" y="32051"/>
                  </a:lnTo>
                  <a:lnTo>
                    <a:pt x="1067481" y="28891"/>
                  </a:lnTo>
                  <a:lnTo>
                    <a:pt x="1077686" y="26182"/>
                  </a:lnTo>
                  <a:lnTo>
                    <a:pt x="1088345" y="23248"/>
                  </a:lnTo>
                  <a:lnTo>
                    <a:pt x="1099457" y="20765"/>
                  </a:lnTo>
                  <a:lnTo>
                    <a:pt x="1111477" y="18282"/>
                  </a:lnTo>
                  <a:lnTo>
                    <a:pt x="1123723" y="15800"/>
                  </a:lnTo>
                  <a:lnTo>
                    <a:pt x="1136197" y="13542"/>
                  </a:lnTo>
                  <a:lnTo>
                    <a:pt x="1149350" y="11511"/>
                  </a:lnTo>
                  <a:lnTo>
                    <a:pt x="1162957" y="9480"/>
                  </a:lnTo>
                  <a:lnTo>
                    <a:pt x="1176791" y="7900"/>
                  </a:lnTo>
                  <a:lnTo>
                    <a:pt x="1191079" y="6320"/>
                  </a:lnTo>
                  <a:lnTo>
                    <a:pt x="1205820" y="4965"/>
                  </a:lnTo>
                  <a:lnTo>
                    <a:pt x="1220788" y="3611"/>
                  </a:lnTo>
                  <a:lnTo>
                    <a:pt x="1236209" y="2708"/>
                  </a:lnTo>
                  <a:lnTo>
                    <a:pt x="1251857" y="1580"/>
                  </a:lnTo>
                  <a:lnTo>
                    <a:pt x="1267732" y="903"/>
                  </a:lnTo>
                  <a:lnTo>
                    <a:pt x="1283834" y="451"/>
                  </a:lnTo>
                  <a:lnTo>
                    <a:pt x="1300163" y="0"/>
                  </a:lnTo>
                  <a:close/>
                </a:path>
              </a:pathLst>
            </a:custGeom>
            <a:solidFill>
              <a:srgbClr val="007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21F68C3-1A2D-2338-747B-4A850B0B52A9}"/>
              </a:ext>
            </a:extLst>
          </p:cNvPr>
          <p:cNvGrpSpPr/>
          <p:nvPr/>
        </p:nvGrpSpPr>
        <p:grpSpPr>
          <a:xfrm>
            <a:off x="9050020" y="1362846"/>
            <a:ext cx="1079500" cy="1079500"/>
            <a:chOff x="14441" y="1919"/>
            <a:chExt cx="1700" cy="17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FC77D41-B827-4DA9-27DE-A1B1840DA240}"/>
                </a:ext>
              </a:extLst>
            </p:cNvPr>
            <p:cNvSpPr/>
            <p:nvPr/>
          </p:nvSpPr>
          <p:spPr>
            <a:xfrm>
              <a:off x="14441" y="1919"/>
              <a:ext cx="1701" cy="1701"/>
            </a:xfrm>
            <a:prstGeom prst="ellipse">
              <a:avLst/>
            </a:prstGeom>
            <a:noFill/>
            <a:ln>
              <a:solidFill>
                <a:srgbClr val="96A77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>
                <a:sym typeface="+mn-lt"/>
              </a:endParaRPr>
            </a:p>
          </p:txBody>
        </p:sp>
        <p:sp>
          <p:nvSpPr>
            <p:cNvPr id="17" name="图表">
              <a:extLst>
                <a:ext uri="{FF2B5EF4-FFF2-40B4-BE49-F238E27FC236}">
                  <a16:creationId xmlns:a16="http://schemas.microsoft.com/office/drawing/2014/main" id="{3BA1688D-8DBF-C0C4-343E-0EFB27AEAD93}"/>
                </a:ext>
              </a:extLst>
            </p:cNvPr>
            <p:cNvSpPr/>
            <p:nvPr/>
          </p:nvSpPr>
          <p:spPr bwMode="auto">
            <a:xfrm>
              <a:off x="14961" y="2399"/>
              <a:ext cx="660" cy="660"/>
            </a:xfrm>
            <a:custGeom>
              <a:avLst/>
              <a:gdLst>
                <a:gd name="T0" fmla="*/ 1114659 w 1125538"/>
                <a:gd name="T1" fmla="*/ 1446451 h 1516063"/>
                <a:gd name="T2" fmla="*/ 1124632 w 1125538"/>
                <a:gd name="T3" fmla="*/ 1455581 h 1516063"/>
                <a:gd name="T4" fmla="*/ 1123952 w 1125538"/>
                <a:gd name="T5" fmla="*/ 1506706 h 1516063"/>
                <a:gd name="T6" fmla="*/ 1112619 w 1125538"/>
                <a:gd name="T7" fmla="*/ 1514922 h 1516063"/>
                <a:gd name="T8" fmla="*/ 14959 w 1125538"/>
                <a:gd name="T9" fmla="*/ 1515379 h 1516063"/>
                <a:gd name="T10" fmla="*/ 2720 w 1125538"/>
                <a:gd name="T11" fmla="*/ 1508075 h 1516063"/>
                <a:gd name="T12" fmla="*/ 453 w 1125538"/>
                <a:gd name="T13" fmla="*/ 1456950 h 1516063"/>
                <a:gd name="T14" fmla="*/ 9292 w 1125538"/>
                <a:gd name="T15" fmla="*/ 1447136 h 1516063"/>
                <a:gd name="T16" fmla="*/ 202628 w 1125538"/>
                <a:gd name="T17" fmla="*/ 1074964 h 1516063"/>
                <a:gd name="T18" fmla="*/ 218423 w 1125538"/>
                <a:gd name="T19" fmla="*/ 1080869 h 1516063"/>
                <a:gd name="T20" fmla="*/ 223838 w 1125538"/>
                <a:gd name="T21" fmla="*/ 1377473 h 1516063"/>
                <a:gd name="T22" fmla="*/ 216843 w 1125538"/>
                <a:gd name="T23" fmla="*/ 1389056 h 1516063"/>
                <a:gd name="T24" fmla="*/ 200146 w 1125538"/>
                <a:gd name="T25" fmla="*/ 1393825 h 1516063"/>
                <a:gd name="T26" fmla="*/ 8574 w 1125538"/>
                <a:gd name="T27" fmla="*/ 1390191 h 1516063"/>
                <a:gd name="T28" fmla="*/ 225 w 1125538"/>
                <a:gd name="T29" fmla="*/ 1379063 h 1516063"/>
                <a:gd name="T30" fmla="*/ 4287 w 1125538"/>
                <a:gd name="T31" fmla="*/ 1082005 h 1516063"/>
                <a:gd name="T32" fmla="*/ 18954 w 1125538"/>
                <a:gd name="T33" fmla="*/ 1075191 h 1516063"/>
                <a:gd name="T34" fmla="*/ 494553 w 1125538"/>
                <a:gd name="T35" fmla="*/ 906007 h 1516063"/>
                <a:gd name="T36" fmla="*/ 508443 w 1125538"/>
                <a:gd name="T37" fmla="*/ 918225 h 1516063"/>
                <a:gd name="T38" fmla="*/ 510720 w 1125538"/>
                <a:gd name="T39" fmla="*/ 1373688 h 1516063"/>
                <a:gd name="T40" fmla="*/ 500929 w 1125538"/>
                <a:gd name="T41" fmla="*/ 1389526 h 1516063"/>
                <a:gd name="T42" fmla="*/ 307154 w 1125538"/>
                <a:gd name="T43" fmla="*/ 1393599 h 1516063"/>
                <a:gd name="T44" fmla="*/ 291215 w 1125538"/>
                <a:gd name="T45" fmla="*/ 1384549 h 1516063"/>
                <a:gd name="T46" fmla="*/ 285750 w 1125538"/>
                <a:gd name="T47" fmla="*/ 930216 h 1516063"/>
                <a:gd name="T48" fmla="*/ 292581 w 1125538"/>
                <a:gd name="T49" fmla="*/ 912342 h 1516063"/>
                <a:gd name="T50" fmla="*/ 614065 w 1125538"/>
                <a:gd name="T51" fmla="*/ 754062 h 1516063"/>
                <a:gd name="T52" fmla="*/ 807605 w 1125538"/>
                <a:gd name="T53" fmla="*/ 758598 h 1516063"/>
                <a:gd name="T54" fmla="*/ 814388 w 1125538"/>
                <a:gd name="T55" fmla="*/ 776968 h 1516063"/>
                <a:gd name="T56" fmla="*/ 808962 w 1125538"/>
                <a:gd name="T57" fmla="*/ 1387929 h 1516063"/>
                <a:gd name="T58" fmla="*/ 790874 w 1125538"/>
                <a:gd name="T59" fmla="*/ 1393825 h 1516063"/>
                <a:gd name="T60" fmla="*/ 597559 w 1125538"/>
                <a:gd name="T61" fmla="*/ 1389290 h 1516063"/>
                <a:gd name="T62" fmla="*/ 590550 w 1125538"/>
                <a:gd name="T63" fmla="*/ 1370920 h 1516063"/>
                <a:gd name="T64" fmla="*/ 595977 w 1125538"/>
                <a:gd name="T65" fmla="*/ 759959 h 1516063"/>
                <a:gd name="T66" fmla="*/ 614065 w 1125538"/>
                <a:gd name="T67" fmla="*/ 754062 h 1516063"/>
                <a:gd name="T68" fmla="*/ 1117173 w 1125538"/>
                <a:gd name="T69" fmla="*/ 374198 h 1516063"/>
                <a:gd name="T70" fmla="*/ 1125538 w 1125538"/>
                <a:gd name="T71" fmla="*/ 395525 h 1516063"/>
                <a:gd name="T72" fmla="*/ 1121695 w 1125538"/>
                <a:gd name="T73" fmla="*/ 1383617 h 1516063"/>
                <a:gd name="T74" fmla="*/ 1106998 w 1125538"/>
                <a:gd name="T75" fmla="*/ 1390650 h 1516063"/>
                <a:gd name="T76" fmla="*/ 910292 w 1125538"/>
                <a:gd name="T77" fmla="*/ 1388381 h 1516063"/>
                <a:gd name="T78" fmla="*/ 901926 w 1125538"/>
                <a:gd name="T79" fmla="*/ 1366827 h 1516063"/>
                <a:gd name="T80" fmla="*/ 905544 w 1125538"/>
                <a:gd name="T81" fmla="*/ 378509 h 1516063"/>
                <a:gd name="T82" fmla="*/ 920466 w 1125538"/>
                <a:gd name="T83" fmla="*/ 371702 h 1516063"/>
                <a:gd name="T84" fmla="*/ 871862 w 1125538"/>
                <a:gd name="T85" fmla="*/ 250077 h 1516063"/>
                <a:gd name="T86" fmla="*/ 834181 w 1125538"/>
                <a:gd name="T87" fmla="*/ 369107 h 1516063"/>
                <a:gd name="T88" fmla="*/ 785151 w 1125538"/>
                <a:gd name="T89" fmla="*/ 471133 h 1516063"/>
                <a:gd name="T90" fmla="*/ 726588 w 1125538"/>
                <a:gd name="T91" fmla="*/ 557062 h 1516063"/>
                <a:gd name="T92" fmla="*/ 660533 w 1125538"/>
                <a:gd name="T93" fmla="*/ 628934 h 1516063"/>
                <a:gd name="T94" fmla="*/ 589258 w 1125538"/>
                <a:gd name="T95" fmla="*/ 687429 h 1516063"/>
                <a:gd name="T96" fmla="*/ 514351 w 1125538"/>
                <a:gd name="T97" fmla="*/ 733907 h 1516063"/>
                <a:gd name="T98" fmla="*/ 419015 w 1125538"/>
                <a:gd name="T99" fmla="*/ 777438 h 1516063"/>
                <a:gd name="T100" fmla="*/ 271244 w 1125538"/>
                <a:gd name="T101" fmla="*/ 819382 h 1516063"/>
                <a:gd name="T102" fmla="*/ 143448 w 1125538"/>
                <a:gd name="T103" fmla="*/ 835933 h 1516063"/>
                <a:gd name="T104" fmla="*/ 29499 w 1125538"/>
                <a:gd name="T105" fmla="*/ 836840 h 1516063"/>
                <a:gd name="T106" fmla="*/ 97823 w 1125538"/>
                <a:gd name="T107" fmla="*/ 823690 h 1516063"/>
                <a:gd name="T108" fmla="*/ 204055 w 1125538"/>
                <a:gd name="T109" fmla="*/ 801017 h 1516063"/>
                <a:gd name="T110" fmla="*/ 299618 w 1125538"/>
                <a:gd name="T111" fmla="*/ 770863 h 1516063"/>
                <a:gd name="T112" fmla="*/ 404715 w 1125538"/>
                <a:gd name="T113" fmla="*/ 724838 h 1516063"/>
                <a:gd name="T114" fmla="*/ 542725 w 1125538"/>
                <a:gd name="T115" fmla="*/ 635962 h 1516063"/>
                <a:gd name="T116" fmla="*/ 647822 w 1125538"/>
                <a:gd name="T117" fmla="*/ 535296 h 1516063"/>
                <a:gd name="T118" fmla="*/ 724091 w 1125538"/>
                <a:gd name="T119" fmla="*/ 431683 h 1516063"/>
                <a:gd name="T120" fmla="*/ 776299 w 1125538"/>
                <a:gd name="T121" fmla="*/ 333285 h 1516063"/>
                <a:gd name="T122" fmla="*/ 814206 w 1125538"/>
                <a:gd name="T123" fmla="*/ 229445 h 1516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5538" h="1516063">
                  <a:moveTo>
                    <a:pt x="19039" y="1444625"/>
                  </a:moveTo>
                  <a:lnTo>
                    <a:pt x="21305" y="1444625"/>
                  </a:lnTo>
                  <a:lnTo>
                    <a:pt x="1104460" y="1444625"/>
                  </a:lnTo>
                  <a:lnTo>
                    <a:pt x="1106726" y="1444625"/>
                  </a:lnTo>
                  <a:lnTo>
                    <a:pt x="1108766" y="1444853"/>
                  </a:lnTo>
                  <a:lnTo>
                    <a:pt x="1110806" y="1445310"/>
                  </a:lnTo>
                  <a:lnTo>
                    <a:pt x="1112619" y="1445766"/>
                  </a:lnTo>
                  <a:lnTo>
                    <a:pt x="1114659" y="1446451"/>
                  </a:lnTo>
                  <a:lnTo>
                    <a:pt x="1116472" y="1447136"/>
                  </a:lnTo>
                  <a:lnTo>
                    <a:pt x="1118059" y="1448277"/>
                  </a:lnTo>
                  <a:lnTo>
                    <a:pt x="1119419" y="1449190"/>
                  </a:lnTo>
                  <a:lnTo>
                    <a:pt x="1120779" y="1450331"/>
                  </a:lnTo>
                  <a:lnTo>
                    <a:pt x="1122138" y="1451472"/>
                  </a:lnTo>
                  <a:lnTo>
                    <a:pt x="1123272" y="1452614"/>
                  </a:lnTo>
                  <a:lnTo>
                    <a:pt x="1123952" y="1453983"/>
                  </a:lnTo>
                  <a:lnTo>
                    <a:pt x="1124632" y="1455581"/>
                  </a:lnTo>
                  <a:lnTo>
                    <a:pt x="1125312" y="1456950"/>
                  </a:lnTo>
                  <a:lnTo>
                    <a:pt x="1125538" y="1458319"/>
                  </a:lnTo>
                  <a:lnTo>
                    <a:pt x="1125538" y="1459917"/>
                  </a:lnTo>
                  <a:lnTo>
                    <a:pt x="1125538" y="1500771"/>
                  </a:lnTo>
                  <a:lnTo>
                    <a:pt x="1125538" y="1502369"/>
                  </a:lnTo>
                  <a:lnTo>
                    <a:pt x="1125312" y="1503967"/>
                  </a:lnTo>
                  <a:lnTo>
                    <a:pt x="1124632" y="1505336"/>
                  </a:lnTo>
                  <a:lnTo>
                    <a:pt x="1123952" y="1506706"/>
                  </a:lnTo>
                  <a:lnTo>
                    <a:pt x="1123272" y="1508075"/>
                  </a:lnTo>
                  <a:lnTo>
                    <a:pt x="1122138" y="1509444"/>
                  </a:lnTo>
                  <a:lnTo>
                    <a:pt x="1120779" y="1510586"/>
                  </a:lnTo>
                  <a:lnTo>
                    <a:pt x="1119419" y="1511499"/>
                  </a:lnTo>
                  <a:lnTo>
                    <a:pt x="1118059" y="1512640"/>
                  </a:lnTo>
                  <a:lnTo>
                    <a:pt x="1116472" y="1513324"/>
                  </a:lnTo>
                  <a:lnTo>
                    <a:pt x="1114659" y="1514237"/>
                  </a:lnTo>
                  <a:lnTo>
                    <a:pt x="1112619" y="1514922"/>
                  </a:lnTo>
                  <a:lnTo>
                    <a:pt x="1110806" y="1515379"/>
                  </a:lnTo>
                  <a:lnTo>
                    <a:pt x="1108766" y="1515835"/>
                  </a:lnTo>
                  <a:lnTo>
                    <a:pt x="1106726" y="1516063"/>
                  </a:lnTo>
                  <a:lnTo>
                    <a:pt x="1104460" y="1516063"/>
                  </a:lnTo>
                  <a:lnTo>
                    <a:pt x="21305" y="1516063"/>
                  </a:lnTo>
                  <a:lnTo>
                    <a:pt x="19039" y="1516063"/>
                  </a:lnTo>
                  <a:lnTo>
                    <a:pt x="16772" y="1515835"/>
                  </a:lnTo>
                  <a:lnTo>
                    <a:pt x="14959" y="1515379"/>
                  </a:lnTo>
                  <a:lnTo>
                    <a:pt x="12919" y="1514922"/>
                  </a:lnTo>
                  <a:lnTo>
                    <a:pt x="11333" y="1514237"/>
                  </a:lnTo>
                  <a:lnTo>
                    <a:pt x="9292" y="1513324"/>
                  </a:lnTo>
                  <a:lnTo>
                    <a:pt x="7706" y="1512640"/>
                  </a:lnTo>
                  <a:lnTo>
                    <a:pt x="6346" y="1511499"/>
                  </a:lnTo>
                  <a:lnTo>
                    <a:pt x="4986" y="1510586"/>
                  </a:lnTo>
                  <a:lnTo>
                    <a:pt x="3853" y="1509444"/>
                  </a:lnTo>
                  <a:lnTo>
                    <a:pt x="2720" y="1508075"/>
                  </a:lnTo>
                  <a:lnTo>
                    <a:pt x="1586" y="1506706"/>
                  </a:lnTo>
                  <a:lnTo>
                    <a:pt x="906" y="1505336"/>
                  </a:lnTo>
                  <a:lnTo>
                    <a:pt x="453" y="1503967"/>
                  </a:lnTo>
                  <a:lnTo>
                    <a:pt x="226" y="1502369"/>
                  </a:lnTo>
                  <a:lnTo>
                    <a:pt x="0" y="1500771"/>
                  </a:lnTo>
                  <a:lnTo>
                    <a:pt x="0" y="1459917"/>
                  </a:lnTo>
                  <a:lnTo>
                    <a:pt x="226" y="1458319"/>
                  </a:lnTo>
                  <a:lnTo>
                    <a:pt x="453" y="1456950"/>
                  </a:lnTo>
                  <a:lnTo>
                    <a:pt x="906" y="1455581"/>
                  </a:lnTo>
                  <a:lnTo>
                    <a:pt x="1586" y="1453983"/>
                  </a:lnTo>
                  <a:lnTo>
                    <a:pt x="2720" y="1452614"/>
                  </a:lnTo>
                  <a:lnTo>
                    <a:pt x="3853" y="1451472"/>
                  </a:lnTo>
                  <a:lnTo>
                    <a:pt x="4986" y="1450331"/>
                  </a:lnTo>
                  <a:lnTo>
                    <a:pt x="6346" y="1449190"/>
                  </a:lnTo>
                  <a:lnTo>
                    <a:pt x="7706" y="1448277"/>
                  </a:lnTo>
                  <a:lnTo>
                    <a:pt x="9292" y="1447136"/>
                  </a:lnTo>
                  <a:lnTo>
                    <a:pt x="11333" y="1446451"/>
                  </a:lnTo>
                  <a:lnTo>
                    <a:pt x="12919" y="1445766"/>
                  </a:lnTo>
                  <a:lnTo>
                    <a:pt x="14959" y="1445310"/>
                  </a:lnTo>
                  <a:lnTo>
                    <a:pt x="16772" y="1444853"/>
                  </a:lnTo>
                  <a:lnTo>
                    <a:pt x="19039" y="1444625"/>
                  </a:lnTo>
                  <a:close/>
                  <a:moveTo>
                    <a:pt x="23693" y="1074737"/>
                  </a:moveTo>
                  <a:lnTo>
                    <a:pt x="200146" y="1074737"/>
                  </a:lnTo>
                  <a:lnTo>
                    <a:pt x="202628" y="1074964"/>
                  </a:lnTo>
                  <a:lnTo>
                    <a:pt x="204884" y="1075191"/>
                  </a:lnTo>
                  <a:lnTo>
                    <a:pt x="207141" y="1075419"/>
                  </a:lnTo>
                  <a:lnTo>
                    <a:pt x="209397" y="1076100"/>
                  </a:lnTo>
                  <a:lnTo>
                    <a:pt x="211428" y="1076781"/>
                  </a:lnTo>
                  <a:lnTo>
                    <a:pt x="213233" y="1077690"/>
                  </a:lnTo>
                  <a:lnTo>
                    <a:pt x="215038" y="1078598"/>
                  </a:lnTo>
                  <a:lnTo>
                    <a:pt x="216843" y="1079734"/>
                  </a:lnTo>
                  <a:lnTo>
                    <a:pt x="218423" y="1080869"/>
                  </a:lnTo>
                  <a:lnTo>
                    <a:pt x="219551" y="1082005"/>
                  </a:lnTo>
                  <a:lnTo>
                    <a:pt x="220905" y="1083367"/>
                  </a:lnTo>
                  <a:lnTo>
                    <a:pt x="221807" y="1084957"/>
                  </a:lnTo>
                  <a:lnTo>
                    <a:pt x="222484" y="1086547"/>
                  </a:lnTo>
                  <a:lnTo>
                    <a:pt x="223161" y="1087910"/>
                  </a:lnTo>
                  <a:lnTo>
                    <a:pt x="223387" y="1089499"/>
                  </a:lnTo>
                  <a:lnTo>
                    <a:pt x="223838" y="1091316"/>
                  </a:lnTo>
                  <a:lnTo>
                    <a:pt x="223838" y="1377473"/>
                  </a:lnTo>
                  <a:lnTo>
                    <a:pt x="223387" y="1379063"/>
                  </a:lnTo>
                  <a:lnTo>
                    <a:pt x="223161" y="1380653"/>
                  </a:lnTo>
                  <a:lnTo>
                    <a:pt x="222484" y="1382470"/>
                  </a:lnTo>
                  <a:lnTo>
                    <a:pt x="221807" y="1383832"/>
                  </a:lnTo>
                  <a:lnTo>
                    <a:pt x="220905" y="1385195"/>
                  </a:lnTo>
                  <a:lnTo>
                    <a:pt x="219551" y="1386558"/>
                  </a:lnTo>
                  <a:lnTo>
                    <a:pt x="218423" y="1387693"/>
                  </a:lnTo>
                  <a:lnTo>
                    <a:pt x="216843" y="1389056"/>
                  </a:lnTo>
                  <a:lnTo>
                    <a:pt x="215038" y="1390191"/>
                  </a:lnTo>
                  <a:lnTo>
                    <a:pt x="213233" y="1391100"/>
                  </a:lnTo>
                  <a:lnTo>
                    <a:pt x="211428" y="1392008"/>
                  </a:lnTo>
                  <a:lnTo>
                    <a:pt x="209397" y="1392690"/>
                  </a:lnTo>
                  <a:lnTo>
                    <a:pt x="207141" y="1393144"/>
                  </a:lnTo>
                  <a:lnTo>
                    <a:pt x="204884" y="1393598"/>
                  </a:lnTo>
                  <a:lnTo>
                    <a:pt x="202628" y="1393825"/>
                  </a:lnTo>
                  <a:lnTo>
                    <a:pt x="200146" y="1393825"/>
                  </a:lnTo>
                  <a:lnTo>
                    <a:pt x="23693" y="1393825"/>
                  </a:lnTo>
                  <a:lnTo>
                    <a:pt x="21211" y="1393825"/>
                  </a:lnTo>
                  <a:lnTo>
                    <a:pt x="18954" y="1393598"/>
                  </a:lnTo>
                  <a:lnTo>
                    <a:pt x="16472" y="1393144"/>
                  </a:lnTo>
                  <a:lnTo>
                    <a:pt x="14441" y="1392690"/>
                  </a:lnTo>
                  <a:lnTo>
                    <a:pt x="12411" y="1392008"/>
                  </a:lnTo>
                  <a:lnTo>
                    <a:pt x="10605" y="1391100"/>
                  </a:lnTo>
                  <a:lnTo>
                    <a:pt x="8574" y="1390191"/>
                  </a:lnTo>
                  <a:lnTo>
                    <a:pt x="6995" y="1389056"/>
                  </a:lnTo>
                  <a:lnTo>
                    <a:pt x="5415" y="1387693"/>
                  </a:lnTo>
                  <a:lnTo>
                    <a:pt x="4287" y="1386558"/>
                  </a:lnTo>
                  <a:lnTo>
                    <a:pt x="3159" y="1385195"/>
                  </a:lnTo>
                  <a:lnTo>
                    <a:pt x="1805" y="1383832"/>
                  </a:lnTo>
                  <a:lnTo>
                    <a:pt x="1128" y="1382470"/>
                  </a:lnTo>
                  <a:lnTo>
                    <a:pt x="451" y="1380653"/>
                  </a:lnTo>
                  <a:lnTo>
                    <a:pt x="225" y="1379063"/>
                  </a:lnTo>
                  <a:lnTo>
                    <a:pt x="0" y="1377473"/>
                  </a:lnTo>
                  <a:lnTo>
                    <a:pt x="0" y="1091316"/>
                  </a:lnTo>
                  <a:lnTo>
                    <a:pt x="225" y="1089499"/>
                  </a:lnTo>
                  <a:lnTo>
                    <a:pt x="451" y="1087910"/>
                  </a:lnTo>
                  <a:lnTo>
                    <a:pt x="1128" y="1086547"/>
                  </a:lnTo>
                  <a:lnTo>
                    <a:pt x="1805" y="1084957"/>
                  </a:lnTo>
                  <a:lnTo>
                    <a:pt x="3159" y="1083367"/>
                  </a:lnTo>
                  <a:lnTo>
                    <a:pt x="4287" y="1082005"/>
                  </a:lnTo>
                  <a:lnTo>
                    <a:pt x="5415" y="1080869"/>
                  </a:lnTo>
                  <a:lnTo>
                    <a:pt x="6995" y="1079734"/>
                  </a:lnTo>
                  <a:lnTo>
                    <a:pt x="8574" y="1078598"/>
                  </a:lnTo>
                  <a:lnTo>
                    <a:pt x="10605" y="1077690"/>
                  </a:lnTo>
                  <a:lnTo>
                    <a:pt x="12411" y="1076781"/>
                  </a:lnTo>
                  <a:lnTo>
                    <a:pt x="14441" y="1076100"/>
                  </a:lnTo>
                  <a:lnTo>
                    <a:pt x="16472" y="1075419"/>
                  </a:lnTo>
                  <a:lnTo>
                    <a:pt x="18954" y="1075191"/>
                  </a:lnTo>
                  <a:lnTo>
                    <a:pt x="21211" y="1074964"/>
                  </a:lnTo>
                  <a:lnTo>
                    <a:pt x="23693" y="1074737"/>
                  </a:lnTo>
                  <a:close/>
                  <a:moveTo>
                    <a:pt x="307154" y="904875"/>
                  </a:moveTo>
                  <a:lnTo>
                    <a:pt x="309431" y="904875"/>
                  </a:lnTo>
                  <a:lnTo>
                    <a:pt x="487494" y="904875"/>
                  </a:lnTo>
                  <a:lnTo>
                    <a:pt x="489771" y="904875"/>
                  </a:lnTo>
                  <a:lnTo>
                    <a:pt x="492276" y="905328"/>
                  </a:lnTo>
                  <a:lnTo>
                    <a:pt x="494553" y="906007"/>
                  </a:lnTo>
                  <a:lnTo>
                    <a:pt x="496602" y="906685"/>
                  </a:lnTo>
                  <a:lnTo>
                    <a:pt x="498652" y="908043"/>
                  </a:lnTo>
                  <a:lnTo>
                    <a:pt x="500929" y="909174"/>
                  </a:lnTo>
                  <a:lnTo>
                    <a:pt x="502523" y="910758"/>
                  </a:lnTo>
                  <a:lnTo>
                    <a:pt x="504344" y="912342"/>
                  </a:lnTo>
                  <a:lnTo>
                    <a:pt x="505710" y="913926"/>
                  </a:lnTo>
                  <a:lnTo>
                    <a:pt x="507304" y="916188"/>
                  </a:lnTo>
                  <a:lnTo>
                    <a:pt x="508443" y="918225"/>
                  </a:lnTo>
                  <a:lnTo>
                    <a:pt x="509354" y="920261"/>
                  </a:lnTo>
                  <a:lnTo>
                    <a:pt x="510264" y="922750"/>
                  </a:lnTo>
                  <a:lnTo>
                    <a:pt x="510720" y="925012"/>
                  </a:lnTo>
                  <a:lnTo>
                    <a:pt x="511175" y="927501"/>
                  </a:lnTo>
                  <a:lnTo>
                    <a:pt x="511175" y="930216"/>
                  </a:lnTo>
                  <a:lnTo>
                    <a:pt x="511175" y="1368484"/>
                  </a:lnTo>
                  <a:lnTo>
                    <a:pt x="511175" y="1370973"/>
                  </a:lnTo>
                  <a:lnTo>
                    <a:pt x="510720" y="1373688"/>
                  </a:lnTo>
                  <a:lnTo>
                    <a:pt x="510264" y="1376177"/>
                  </a:lnTo>
                  <a:lnTo>
                    <a:pt x="509354" y="1378439"/>
                  </a:lnTo>
                  <a:lnTo>
                    <a:pt x="508443" y="1380702"/>
                  </a:lnTo>
                  <a:lnTo>
                    <a:pt x="507304" y="1382738"/>
                  </a:lnTo>
                  <a:lnTo>
                    <a:pt x="505710" y="1384549"/>
                  </a:lnTo>
                  <a:lnTo>
                    <a:pt x="504344" y="1386359"/>
                  </a:lnTo>
                  <a:lnTo>
                    <a:pt x="502523" y="1388169"/>
                  </a:lnTo>
                  <a:lnTo>
                    <a:pt x="500929" y="1389526"/>
                  </a:lnTo>
                  <a:lnTo>
                    <a:pt x="498652" y="1390884"/>
                  </a:lnTo>
                  <a:lnTo>
                    <a:pt x="496602" y="1391789"/>
                  </a:lnTo>
                  <a:lnTo>
                    <a:pt x="494553" y="1392694"/>
                  </a:lnTo>
                  <a:lnTo>
                    <a:pt x="492276" y="1393373"/>
                  </a:lnTo>
                  <a:lnTo>
                    <a:pt x="489771" y="1393599"/>
                  </a:lnTo>
                  <a:lnTo>
                    <a:pt x="487494" y="1393825"/>
                  </a:lnTo>
                  <a:lnTo>
                    <a:pt x="309431" y="1393825"/>
                  </a:lnTo>
                  <a:lnTo>
                    <a:pt x="307154" y="1393599"/>
                  </a:lnTo>
                  <a:lnTo>
                    <a:pt x="304422" y="1393373"/>
                  </a:lnTo>
                  <a:lnTo>
                    <a:pt x="302372" y="1392694"/>
                  </a:lnTo>
                  <a:lnTo>
                    <a:pt x="300323" y="1391789"/>
                  </a:lnTo>
                  <a:lnTo>
                    <a:pt x="298274" y="1390884"/>
                  </a:lnTo>
                  <a:lnTo>
                    <a:pt x="295997" y="1389526"/>
                  </a:lnTo>
                  <a:lnTo>
                    <a:pt x="294403" y="1388169"/>
                  </a:lnTo>
                  <a:lnTo>
                    <a:pt x="292581" y="1386359"/>
                  </a:lnTo>
                  <a:lnTo>
                    <a:pt x="291215" y="1384549"/>
                  </a:lnTo>
                  <a:lnTo>
                    <a:pt x="289621" y="1382738"/>
                  </a:lnTo>
                  <a:lnTo>
                    <a:pt x="288483" y="1380702"/>
                  </a:lnTo>
                  <a:lnTo>
                    <a:pt x="287572" y="1378439"/>
                  </a:lnTo>
                  <a:lnTo>
                    <a:pt x="286661" y="1376177"/>
                  </a:lnTo>
                  <a:lnTo>
                    <a:pt x="286206" y="1373688"/>
                  </a:lnTo>
                  <a:lnTo>
                    <a:pt x="285750" y="1370973"/>
                  </a:lnTo>
                  <a:lnTo>
                    <a:pt x="285750" y="1368484"/>
                  </a:lnTo>
                  <a:lnTo>
                    <a:pt x="285750" y="930216"/>
                  </a:lnTo>
                  <a:lnTo>
                    <a:pt x="285750" y="927501"/>
                  </a:lnTo>
                  <a:lnTo>
                    <a:pt x="286206" y="925012"/>
                  </a:lnTo>
                  <a:lnTo>
                    <a:pt x="286661" y="922750"/>
                  </a:lnTo>
                  <a:lnTo>
                    <a:pt x="287572" y="920261"/>
                  </a:lnTo>
                  <a:lnTo>
                    <a:pt x="288483" y="918225"/>
                  </a:lnTo>
                  <a:lnTo>
                    <a:pt x="289621" y="916188"/>
                  </a:lnTo>
                  <a:lnTo>
                    <a:pt x="291215" y="913926"/>
                  </a:lnTo>
                  <a:lnTo>
                    <a:pt x="292581" y="912342"/>
                  </a:lnTo>
                  <a:lnTo>
                    <a:pt x="294403" y="910758"/>
                  </a:lnTo>
                  <a:lnTo>
                    <a:pt x="295997" y="909174"/>
                  </a:lnTo>
                  <a:lnTo>
                    <a:pt x="298274" y="908043"/>
                  </a:lnTo>
                  <a:lnTo>
                    <a:pt x="300323" y="906685"/>
                  </a:lnTo>
                  <a:lnTo>
                    <a:pt x="302372" y="906007"/>
                  </a:lnTo>
                  <a:lnTo>
                    <a:pt x="304422" y="905328"/>
                  </a:lnTo>
                  <a:lnTo>
                    <a:pt x="307154" y="904875"/>
                  </a:lnTo>
                  <a:close/>
                  <a:moveTo>
                    <a:pt x="614065" y="754062"/>
                  </a:moveTo>
                  <a:lnTo>
                    <a:pt x="790874" y="754062"/>
                  </a:lnTo>
                  <a:lnTo>
                    <a:pt x="795848" y="754289"/>
                  </a:lnTo>
                  <a:lnTo>
                    <a:pt x="797883" y="754516"/>
                  </a:lnTo>
                  <a:lnTo>
                    <a:pt x="800144" y="754969"/>
                  </a:lnTo>
                  <a:lnTo>
                    <a:pt x="802179" y="755650"/>
                  </a:lnTo>
                  <a:lnTo>
                    <a:pt x="804214" y="756330"/>
                  </a:lnTo>
                  <a:lnTo>
                    <a:pt x="806023" y="757237"/>
                  </a:lnTo>
                  <a:lnTo>
                    <a:pt x="807605" y="758598"/>
                  </a:lnTo>
                  <a:lnTo>
                    <a:pt x="808962" y="759959"/>
                  </a:lnTo>
                  <a:lnTo>
                    <a:pt x="810545" y="761546"/>
                  </a:lnTo>
                  <a:lnTo>
                    <a:pt x="811675" y="763360"/>
                  </a:lnTo>
                  <a:lnTo>
                    <a:pt x="812579" y="765855"/>
                  </a:lnTo>
                  <a:lnTo>
                    <a:pt x="813484" y="768123"/>
                  </a:lnTo>
                  <a:lnTo>
                    <a:pt x="813936" y="770618"/>
                  </a:lnTo>
                  <a:lnTo>
                    <a:pt x="814388" y="773793"/>
                  </a:lnTo>
                  <a:lnTo>
                    <a:pt x="814388" y="776968"/>
                  </a:lnTo>
                  <a:lnTo>
                    <a:pt x="814388" y="1370920"/>
                  </a:lnTo>
                  <a:lnTo>
                    <a:pt x="814388" y="1374322"/>
                  </a:lnTo>
                  <a:lnTo>
                    <a:pt x="813936" y="1377043"/>
                  </a:lnTo>
                  <a:lnTo>
                    <a:pt x="813484" y="1379764"/>
                  </a:lnTo>
                  <a:lnTo>
                    <a:pt x="812579" y="1382259"/>
                  </a:lnTo>
                  <a:lnTo>
                    <a:pt x="811675" y="1384300"/>
                  </a:lnTo>
                  <a:lnTo>
                    <a:pt x="810545" y="1386114"/>
                  </a:lnTo>
                  <a:lnTo>
                    <a:pt x="808962" y="1387929"/>
                  </a:lnTo>
                  <a:lnTo>
                    <a:pt x="807605" y="1389290"/>
                  </a:lnTo>
                  <a:lnTo>
                    <a:pt x="806023" y="1390423"/>
                  </a:lnTo>
                  <a:lnTo>
                    <a:pt x="804214" y="1391331"/>
                  </a:lnTo>
                  <a:lnTo>
                    <a:pt x="802179" y="1392238"/>
                  </a:lnTo>
                  <a:lnTo>
                    <a:pt x="800144" y="1392691"/>
                  </a:lnTo>
                  <a:lnTo>
                    <a:pt x="797883" y="1393145"/>
                  </a:lnTo>
                  <a:lnTo>
                    <a:pt x="795848" y="1393598"/>
                  </a:lnTo>
                  <a:lnTo>
                    <a:pt x="790874" y="1393825"/>
                  </a:lnTo>
                  <a:lnTo>
                    <a:pt x="614065" y="1393825"/>
                  </a:lnTo>
                  <a:lnTo>
                    <a:pt x="609316" y="1393598"/>
                  </a:lnTo>
                  <a:lnTo>
                    <a:pt x="607055" y="1393145"/>
                  </a:lnTo>
                  <a:lnTo>
                    <a:pt x="605021" y="1392691"/>
                  </a:lnTo>
                  <a:lnTo>
                    <a:pt x="602760" y="1392238"/>
                  </a:lnTo>
                  <a:lnTo>
                    <a:pt x="600951" y="1391331"/>
                  </a:lnTo>
                  <a:lnTo>
                    <a:pt x="599142" y="1390423"/>
                  </a:lnTo>
                  <a:lnTo>
                    <a:pt x="597559" y="1389290"/>
                  </a:lnTo>
                  <a:lnTo>
                    <a:pt x="595977" y="1387929"/>
                  </a:lnTo>
                  <a:lnTo>
                    <a:pt x="594394" y="1386114"/>
                  </a:lnTo>
                  <a:lnTo>
                    <a:pt x="593263" y="1384300"/>
                  </a:lnTo>
                  <a:lnTo>
                    <a:pt x="592359" y="1382259"/>
                  </a:lnTo>
                  <a:lnTo>
                    <a:pt x="591681" y="1379764"/>
                  </a:lnTo>
                  <a:lnTo>
                    <a:pt x="591002" y="1377043"/>
                  </a:lnTo>
                  <a:lnTo>
                    <a:pt x="590776" y="1374322"/>
                  </a:lnTo>
                  <a:lnTo>
                    <a:pt x="590550" y="1370920"/>
                  </a:lnTo>
                  <a:lnTo>
                    <a:pt x="590550" y="776968"/>
                  </a:lnTo>
                  <a:lnTo>
                    <a:pt x="590776" y="773793"/>
                  </a:lnTo>
                  <a:lnTo>
                    <a:pt x="591002" y="770618"/>
                  </a:lnTo>
                  <a:lnTo>
                    <a:pt x="591681" y="768123"/>
                  </a:lnTo>
                  <a:lnTo>
                    <a:pt x="592359" y="765855"/>
                  </a:lnTo>
                  <a:lnTo>
                    <a:pt x="593263" y="763360"/>
                  </a:lnTo>
                  <a:lnTo>
                    <a:pt x="594394" y="761546"/>
                  </a:lnTo>
                  <a:lnTo>
                    <a:pt x="595977" y="759959"/>
                  </a:lnTo>
                  <a:lnTo>
                    <a:pt x="597559" y="758598"/>
                  </a:lnTo>
                  <a:lnTo>
                    <a:pt x="599142" y="757237"/>
                  </a:lnTo>
                  <a:lnTo>
                    <a:pt x="600951" y="756330"/>
                  </a:lnTo>
                  <a:lnTo>
                    <a:pt x="602760" y="755650"/>
                  </a:lnTo>
                  <a:lnTo>
                    <a:pt x="605021" y="754969"/>
                  </a:lnTo>
                  <a:lnTo>
                    <a:pt x="607055" y="754516"/>
                  </a:lnTo>
                  <a:lnTo>
                    <a:pt x="609316" y="754289"/>
                  </a:lnTo>
                  <a:lnTo>
                    <a:pt x="614065" y="754062"/>
                  </a:lnTo>
                  <a:close/>
                  <a:moveTo>
                    <a:pt x="925215" y="371475"/>
                  </a:moveTo>
                  <a:lnTo>
                    <a:pt x="1102024" y="371475"/>
                  </a:lnTo>
                  <a:lnTo>
                    <a:pt x="1106998" y="371702"/>
                  </a:lnTo>
                  <a:lnTo>
                    <a:pt x="1109033" y="371702"/>
                  </a:lnTo>
                  <a:lnTo>
                    <a:pt x="1111294" y="371929"/>
                  </a:lnTo>
                  <a:lnTo>
                    <a:pt x="1113329" y="372383"/>
                  </a:lnTo>
                  <a:lnTo>
                    <a:pt x="1115364" y="373290"/>
                  </a:lnTo>
                  <a:lnTo>
                    <a:pt x="1117173" y="374198"/>
                  </a:lnTo>
                  <a:lnTo>
                    <a:pt x="1118755" y="375332"/>
                  </a:lnTo>
                  <a:lnTo>
                    <a:pt x="1120112" y="376694"/>
                  </a:lnTo>
                  <a:lnTo>
                    <a:pt x="1121695" y="378509"/>
                  </a:lnTo>
                  <a:lnTo>
                    <a:pt x="1122825" y="381004"/>
                  </a:lnTo>
                  <a:lnTo>
                    <a:pt x="1123729" y="383727"/>
                  </a:lnTo>
                  <a:lnTo>
                    <a:pt x="1124634" y="387130"/>
                  </a:lnTo>
                  <a:lnTo>
                    <a:pt x="1125086" y="390987"/>
                  </a:lnTo>
                  <a:lnTo>
                    <a:pt x="1125538" y="395525"/>
                  </a:lnTo>
                  <a:lnTo>
                    <a:pt x="1125538" y="400517"/>
                  </a:lnTo>
                  <a:lnTo>
                    <a:pt x="1125538" y="1361609"/>
                  </a:lnTo>
                  <a:lnTo>
                    <a:pt x="1125538" y="1366827"/>
                  </a:lnTo>
                  <a:lnTo>
                    <a:pt x="1125086" y="1371138"/>
                  </a:lnTo>
                  <a:lnTo>
                    <a:pt x="1124634" y="1375222"/>
                  </a:lnTo>
                  <a:lnTo>
                    <a:pt x="1123729" y="1378398"/>
                  </a:lnTo>
                  <a:lnTo>
                    <a:pt x="1122825" y="1381348"/>
                  </a:lnTo>
                  <a:lnTo>
                    <a:pt x="1121695" y="1383617"/>
                  </a:lnTo>
                  <a:lnTo>
                    <a:pt x="1120112" y="1385432"/>
                  </a:lnTo>
                  <a:lnTo>
                    <a:pt x="1118755" y="1387020"/>
                  </a:lnTo>
                  <a:lnTo>
                    <a:pt x="1117173" y="1388381"/>
                  </a:lnTo>
                  <a:lnTo>
                    <a:pt x="1115364" y="1389289"/>
                  </a:lnTo>
                  <a:lnTo>
                    <a:pt x="1113329" y="1389743"/>
                  </a:lnTo>
                  <a:lnTo>
                    <a:pt x="1111294" y="1390196"/>
                  </a:lnTo>
                  <a:lnTo>
                    <a:pt x="1109033" y="1390423"/>
                  </a:lnTo>
                  <a:lnTo>
                    <a:pt x="1106998" y="1390650"/>
                  </a:lnTo>
                  <a:lnTo>
                    <a:pt x="1102024" y="1390650"/>
                  </a:lnTo>
                  <a:lnTo>
                    <a:pt x="925215" y="1390650"/>
                  </a:lnTo>
                  <a:lnTo>
                    <a:pt x="920466" y="1390650"/>
                  </a:lnTo>
                  <a:lnTo>
                    <a:pt x="918205" y="1390423"/>
                  </a:lnTo>
                  <a:lnTo>
                    <a:pt x="916171" y="1390196"/>
                  </a:lnTo>
                  <a:lnTo>
                    <a:pt x="913910" y="1389743"/>
                  </a:lnTo>
                  <a:lnTo>
                    <a:pt x="912101" y="1389289"/>
                  </a:lnTo>
                  <a:lnTo>
                    <a:pt x="910292" y="1388381"/>
                  </a:lnTo>
                  <a:lnTo>
                    <a:pt x="908709" y="1387020"/>
                  </a:lnTo>
                  <a:lnTo>
                    <a:pt x="907127" y="1385432"/>
                  </a:lnTo>
                  <a:lnTo>
                    <a:pt x="905544" y="1383617"/>
                  </a:lnTo>
                  <a:lnTo>
                    <a:pt x="904413" y="1381348"/>
                  </a:lnTo>
                  <a:lnTo>
                    <a:pt x="903509" y="1378398"/>
                  </a:lnTo>
                  <a:lnTo>
                    <a:pt x="902831" y="1375222"/>
                  </a:lnTo>
                  <a:lnTo>
                    <a:pt x="902152" y="1371138"/>
                  </a:lnTo>
                  <a:lnTo>
                    <a:pt x="901926" y="1366827"/>
                  </a:lnTo>
                  <a:lnTo>
                    <a:pt x="901700" y="1361609"/>
                  </a:lnTo>
                  <a:lnTo>
                    <a:pt x="901700" y="400517"/>
                  </a:lnTo>
                  <a:lnTo>
                    <a:pt x="901926" y="395525"/>
                  </a:lnTo>
                  <a:lnTo>
                    <a:pt x="902152" y="390987"/>
                  </a:lnTo>
                  <a:lnTo>
                    <a:pt x="902831" y="387130"/>
                  </a:lnTo>
                  <a:lnTo>
                    <a:pt x="903509" y="383727"/>
                  </a:lnTo>
                  <a:lnTo>
                    <a:pt x="904413" y="381004"/>
                  </a:lnTo>
                  <a:lnTo>
                    <a:pt x="905544" y="378509"/>
                  </a:lnTo>
                  <a:lnTo>
                    <a:pt x="907127" y="376694"/>
                  </a:lnTo>
                  <a:lnTo>
                    <a:pt x="908709" y="375332"/>
                  </a:lnTo>
                  <a:lnTo>
                    <a:pt x="910292" y="374198"/>
                  </a:lnTo>
                  <a:lnTo>
                    <a:pt x="912101" y="373290"/>
                  </a:lnTo>
                  <a:lnTo>
                    <a:pt x="913910" y="372383"/>
                  </a:lnTo>
                  <a:lnTo>
                    <a:pt x="916171" y="371929"/>
                  </a:lnTo>
                  <a:lnTo>
                    <a:pt x="918205" y="371702"/>
                  </a:lnTo>
                  <a:lnTo>
                    <a:pt x="920466" y="371702"/>
                  </a:lnTo>
                  <a:lnTo>
                    <a:pt x="925215" y="371475"/>
                  </a:lnTo>
                  <a:close/>
                  <a:moveTo>
                    <a:pt x="866187" y="0"/>
                  </a:moveTo>
                  <a:lnTo>
                    <a:pt x="1014412" y="183647"/>
                  </a:lnTo>
                  <a:lnTo>
                    <a:pt x="885708" y="183647"/>
                  </a:lnTo>
                  <a:lnTo>
                    <a:pt x="882530" y="200651"/>
                  </a:lnTo>
                  <a:lnTo>
                    <a:pt x="879126" y="217202"/>
                  </a:lnTo>
                  <a:lnTo>
                    <a:pt x="875494" y="233980"/>
                  </a:lnTo>
                  <a:lnTo>
                    <a:pt x="871862" y="250077"/>
                  </a:lnTo>
                  <a:lnTo>
                    <a:pt x="867776" y="265948"/>
                  </a:lnTo>
                  <a:lnTo>
                    <a:pt x="863690" y="281365"/>
                  </a:lnTo>
                  <a:lnTo>
                    <a:pt x="859150" y="296782"/>
                  </a:lnTo>
                  <a:lnTo>
                    <a:pt x="854384" y="311746"/>
                  </a:lnTo>
                  <a:lnTo>
                    <a:pt x="849844" y="326483"/>
                  </a:lnTo>
                  <a:lnTo>
                    <a:pt x="844623" y="340994"/>
                  </a:lnTo>
                  <a:lnTo>
                    <a:pt x="839402" y="355051"/>
                  </a:lnTo>
                  <a:lnTo>
                    <a:pt x="834181" y="369107"/>
                  </a:lnTo>
                  <a:lnTo>
                    <a:pt x="828734" y="382711"/>
                  </a:lnTo>
                  <a:lnTo>
                    <a:pt x="822832" y="396088"/>
                  </a:lnTo>
                  <a:lnTo>
                    <a:pt x="816930" y="409238"/>
                  </a:lnTo>
                  <a:lnTo>
                    <a:pt x="811028" y="422161"/>
                  </a:lnTo>
                  <a:lnTo>
                    <a:pt x="804900" y="434857"/>
                  </a:lnTo>
                  <a:lnTo>
                    <a:pt x="798317" y="446874"/>
                  </a:lnTo>
                  <a:lnTo>
                    <a:pt x="791734" y="459117"/>
                  </a:lnTo>
                  <a:lnTo>
                    <a:pt x="785151" y="471133"/>
                  </a:lnTo>
                  <a:lnTo>
                    <a:pt x="778342" y="482470"/>
                  </a:lnTo>
                  <a:lnTo>
                    <a:pt x="771305" y="494033"/>
                  </a:lnTo>
                  <a:lnTo>
                    <a:pt x="764041" y="505142"/>
                  </a:lnTo>
                  <a:lnTo>
                    <a:pt x="756777" y="516025"/>
                  </a:lnTo>
                  <a:lnTo>
                    <a:pt x="749514" y="526681"/>
                  </a:lnTo>
                  <a:lnTo>
                    <a:pt x="742023" y="537110"/>
                  </a:lnTo>
                  <a:lnTo>
                    <a:pt x="734305" y="547313"/>
                  </a:lnTo>
                  <a:lnTo>
                    <a:pt x="726588" y="557062"/>
                  </a:lnTo>
                  <a:lnTo>
                    <a:pt x="718643" y="567038"/>
                  </a:lnTo>
                  <a:lnTo>
                    <a:pt x="710698" y="576334"/>
                  </a:lnTo>
                  <a:lnTo>
                    <a:pt x="702754" y="585629"/>
                  </a:lnTo>
                  <a:lnTo>
                    <a:pt x="694582" y="594698"/>
                  </a:lnTo>
                  <a:lnTo>
                    <a:pt x="686183" y="603767"/>
                  </a:lnTo>
                  <a:lnTo>
                    <a:pt x="677785" y="612156"/>
                  </a:lnTo>
                  <a:lnTo>
                    <a:pt x="669159" y="620545"/>
                  </a:lnTo>
                  <a:lnTo>
                    <a:pt x="660533" y="628934"/>
                  </a:lnTo>
                  <a:lnTo>
                    <a:pt x="651908" y="636869"/>
                  </a:lnTo>
                  <a:lnTo>
                    <a:pt x="643282" y="644578"/>
                  </a:lnTo>
                  <a:lnTo>
                    <a:pt x="634429" y="652286"/>
                  </a:lnTo>
                  <a:lnTo>
                    <a:pt x="625577" y="659541"/>
                  </a:lnTo>
                  <a:lnTo>
                    <a:pt x="616497" y="666797"/>
                  </a:lnTo>
                  <a:lnTo>
                    <a:pt x="607417" y="673825"/>
                  </a:lnTo>
                  <a:lnTo>
                    <a:pt x="598338" y="680627"/>
                  </a:lnTo>
                  <a:lnTo>
                    <a:pt x="589258" y="687429"/>
                  </a:lnTo>
                  <a:lnTo>
                    <a:pt x="579952" y="693777"/>
                  </a:lnTo>
                  <a:lnTo>
                    <a:pt x="570645" y="700125"/>
                  </a:lnTo>
                  <a:lnTo>
                    <a:pt x="561565" y="706020"/>
                  </a:lnTo>
                  <a:lnTo>
                    <a:pt x="552259" y="711915"/>
                  </a:lnTo>
                  <a:lnTo>
                    <a:pt x="542725" y="717810"/>
                  </a:lnTo>
                  <a:lnTo>
                    <a:pt x="533191" y="723478"/>
                  </a:lnTo>
                  <a:lnTo>
                    <a:pt x="523885" y="728919"/>
                  </a:lnTo>
                  <a:lnTo>
                    <a:pt x="514351" y="733907"/>
                  </a:lnTo>
                  <a:lnTo>
                    <a:pt x="504818" y="739122"/>
                  </a:lnTo>
                  <a:lnTo>
                    <a:pt x="495284" y="743883"/>
                  </a:lnTo>
                  <a:lnTo>
                    <a:pt x="485750" y="748644"/>
                  </a:lnTo>
                  <a:lnTo>
                    <a:pt x="476217" y="753179"/>
                  </a:lnTo>
                  <a:lnTo>
                    <a:pt x="466683" y="757486"/>
                  </a:lnTo>
                  <a:lnTo>
                    <a:pt x="457149" y="761794"/>
                  </a:lnTo>
                  <a:lnTo>
                    <a:pt x="437855" y="769956"/>
                  </a:lnTo>
                  <a:lnTo>
                    <a:pt x="419015" y="777438"/>
                  </a:lnTo>
                  <a:lnTo>
                    <a:pt x="399948" y="784467"/>
                  </a:lnTo>
                  <a:lnTo>
                    <a:pt x="381107" y="790815"/>
                  </a:lnTo>
                  <a:lnTo>
                    <a:pt x="362040" y="796936"/>
                  </a:lnTo>
                  <a:lnTo>
                    <a:pt x="343654" y="802151"/>
                  </a:lnTo>
                  <a:lnTo>
                    <a:pt x="325041" y="807139"/>
                  </a:lnTo>
                  <a:lnTo>
                    <a:pt x="306881" y="811673"/>
                  </a:lnTo>
                  <a:lnTo>
                    <a:pt x="288722" y="815528"/>
                  </a:lnTo>
                  <a:lnTo>
                    <a:pt x="271244" y="819382"/>
                  </a:lnTo>
                  <a:lnTo>
                    <a:pt x="253539" y="822556"/>
                  </a:lnTo>
                  <a:lnTo>
                    <a:pt x="236514" y="825504"/>
                  </a:lnTo>
                  <a:lnTo>
                    <a:pt x="219944" y="827998"/>
                  </a:lnTo>
                  <a:lnTo>
                    <a:pt x="203828" y="830038"/>
                  </a:lnTo>
                  <a:lnTo>
                    <a:pt x="187938" y="831852"/>
                  </a:lnTo>
                  <a:lnTo>
                    <a:pt x="172503" y="833666"/>
                  </a:lnTo>
                  <a:lnTo>
                    <a:pt x="157748" y="835026"/>
                  </a:lnTo>
                  <a:lnTo>
                    <a:pt x="143448" y="835933"/>
                  </a:lnTo>
                  <a:lnTo>
                    <a:pt x="129602" y="836840"/>
                  </a:lnTo>
                  <a:lnTo>
                    <a:pt x="116436" y="837293"/>
                  </a:lnTo>
                  <a:lnTo>
                    <a:pt x="103725" y="837747"/>
                  </a:lnTo>
                  <a:lnTo>
                    <a:pt x="91921" y="837973"/>
                  </a:lnTo>
                  <a:lnTo>
                    <a:pt x="80571" y="838200"/>
                  </a:lnTo>
                  <a:lnTo>
                    <a:pt x="60369" y="837973"/>
                  </a:lnTo>
                  <a:lnTo>
                    <a:pt x="43345" y="837520"/>
                  </a:lnTo>
                  <a:lnTo>
                    <a:pt x="29499" y="836840"/>
                  </a:lnTo>
                  <a:lnTo>
                    <a:pt x="19511" y="836386"/>
                  </a:lnTo>
                  <a:lnTo>
                    <a:pt x="11112" y="835480"/>
                  </a:lnTo>
                  <a:lnTo>
                    <a:pt x="26094" y="834119"/>
                  </a:lnTo>
                  <a:lnTo>
                    <a:pt x="40848" y="832079"/>
                  </a:lnTo>
                  <a:lnTo>
                    <a:pt x="55375" y="830265"/>
                  </a:lnTo>
                  <a:lnTo>
                    <a:pt x="69676" y="828224"/>
                  </a:lnTo>
                  <a:lnTo>
                    <a:pt x="83976" y="826184"/>
                  </a:lnTo>
                  <a:lnTo>
                    <a:pt x="97823" y="823690"/>
                  </a:lnTo>
                  <a:lnTo>
                    <a:pt x="111669" y="821423"/>
                  </a:lnTo>
                  <a:lnTo>
                    <a:pt x="125516" y="818929"/>
                  </a:lnTo>
                  <a:lnTo>
                    <a:pt x="138908" y="815981"/>
                  </a:lnTo>
                  <a:lnTo>
                    <a:pt x="152301" y="813261"/>
                  </a:lnTo>
                  <a:lnTo>
                    <a:pt x="165693" y="810540"/>
                  </a:lnTo>
                  <a:lnTo>
                    <a:pt x="178405" y="807366"/>
                  </a:lnTo>
                  <a:lnTo>
                    <a:pt x="191343" y="804418"/>
                  </a:lnTo>
                  <a:lnTo>
                    <a:pt x="204055" y="801017"/>
                  </a:lnTo>
                  <a:lnTo>
                    <a:pt x="216312" y="797617"/>
                  </a:lnTo>
                  <a:lnTo>
                    <a:pt x="228797" y="793989"/>
                  </a:lnTo>
                  <a:lnTo>
                    <a:pt x="241054" y="790588"/>
                  </a:lnTo>
                  <a:lnTo>
                    <a:pt x="252858" y="786734"/>
                  </a:lnTo>
                  <a:lnTo>
                    <a:pt x="264888" y="783106"/>
                  </a:lnTo>
                  <a:lnTo>
                    <a:pt x="276692" y="779025"/>
                  </a:lnTo>
                  <a:lnTo>
                    <a:pt x="288041" y="775171"/>
                  </a:lnTo>
                  <a:lnTo>
                    <a:pt x="299618" y="770863"/>
                  </a:lnTo>
                  <a:lnTo>
                    <a:pt x="310513" y="766782"/>
                  </a:lnTo>
                  <a:lnTo>
                    <a:pt x="321863" y="762474"/>
                  </a:lnTo>
                  <a:lnTo>
                    <a:pt x="332531" y="757940"/>
                  </a:lnTo>
                  <a:lnTo>
                    <a:pt x="343427" y="753632"/>
                  </a:lnTo>
                  <a:lnTo>
                    <a:pt x="353869" y="748871"/>
                  </a:lnTo>
                  <a:lnTo>
                    <a:pt x="364310" y="744336"/>
                  </a:lnTo>
                  <a:lnTo>
                    <a:pt x="384739" y="734587"/>
                  </a:lnTo>
                  <a:lnTo>
                    <a:pt x="404715" y="724838"/>
                  </a:lnTo>
                  <a:lnTo>
                    <a:pt x="423782" y="714635"/>
                  </a:lnTo>
                  <a:lnTo>
                    <a:pt x="442622" y="703979"/>
                  </a:lnTo>
                  <a:lnTo>
                    <a:pt x="460554" y="693323"/>
                  </a:lnTo>
                  <a:lnTo>
                    <a:pt x="478260" y="682214"/>
                  </a:lnTo>
                  <a:lnTo>
                    <a:pt x="495057" y="671104"/>
                  </a:lnTo>
                  <a:lnTo>
                    <a:pt x="511400" y="659541"/>
                  </a:lnTo>
                  <a:lnTo>
                    <a:pt x="527290" y="647752"/>
                  </a:lnTo>
                  <a:lnTo>
                    <a:pt x="542725" y="635962"/>
                  </a:lnTo>
                  <a:lnTo>
                    <a:pt x="557479" y="623719"/>
                  </a:lnTo>
                  <a:lnTo>
                    <a:pt x="571780" y="611476"/>
                  </a:lnTo>
                  <a:lnTo>
                    <a:pt x="585853" y="599006"/>
                  </a:lnTo>
                  <a:lnTo>
                    <a:pt x="599246" y="586536"/>
                  </a:lnTo>
                  <a:lnTo>
                    <a:pt x="612184" y="574066"/>
                  </a:lnTo>
                  <a:lnTo>
                    <a:pt x="624215" y="561143"/>
                  </a:lnTo>
                  <a:lnTo>
                    <a:pt x="636245" y="548446"/>
                  </a:lnTo>
                  <a:lnTo>
                    <a:pt x="647822" y="535296"/>
                  </a:lnTo>
                  <a:lnTo>
                    <a:pt x="658717" y="522600"/>
                  </a:lnTo>
                  <a:lnTo>
                    <a:pt x="669613" y="509677"/>
                  </a:lnTo>
                  <a:lnTo>
                    <a:pt x="679601" y="496527"/>
                  </a:lnTo>
                  <a:lnTo>
                    <a:pt x="689361" y="483376"/>
                  </a:lnTo>
                  <a:lnTo>
                    <a:pt x="698441" y="470680"/>
                  </a:lnTo>
                  <a:lnTo>
                    <a:pt x="707520" y="457757"/>
                  </a:lnTo>
                  <a:lnTo>
                    <a:pt x="716146" y="444607"/>
                  </a:lnTo>
                  <a:lnTo>
                    <a:pt x="724091" y="431683"/>
                  </a:lnTo>
                  <a:lnTo>
                    <a:pt x="732035" y="419214"/>
                  </a:lnTo>
                  <a:lnTo>
                    <a:pt x="739299" y="406517"/>
                  </a:lnTo>
                  <a:lnTo>
                    <a:pt x="746336" y="393820"/>
                  </a:lnTo>
                  <a:lnTo>
                    <a:pt x="753146" y="381577"/>
                  </a:lnTo>
                  <a:lnTo>
                    <a:pt x="759501" y="369107"/>
                  </a:lnTo>
                  <a:lnTo>
                    <a:pt x="765176" y="356864"/>
                  </a:lnTo>
                  <a:lnTo>
                    <a:pt x="770851" y="345075"/>
                  </a:lnTo>
                  <a:lnTo>
                    <a:pt x="776299" y="333285"/>
                  </a:lnTo>
                  <a:lnTo>
                    <a:pt x="781520" y="321722"/>
                  </a:lnTo>
                  <a:lnTo>
                    <a:pt x="786059" y="310386"/>
                  </a:lnTo>
                  <a:lnTo>
                    <a:pt x="790599" y="299050"/>
                  </a:lnTo>
                  <a:lnTo>
                    <a:pt x="794685" y="288394"/>
                  </a:lnTo>
                  <a:lnTo>
                    <a:pt x="798544" y="277737"/>
                  </a:lnTo>
                  <a:lnTo>
                    <a:pt x="802176" y="267308"/>
                  </a:lnTo>
                  <a:lnTo>
                    <a:pt x="808531" y="247810"/>
                  </a:lnTo>
                  <a:lnTo>
                    <a:pt x="814206" y="229445"/>
                  </a:lnTo>
                  <a:lnTo>
                    <a:pt x="818973" y="212441"/>
                  </a:lnTo>
                  <a:lnTo>
                    <a:pt x="822605" y="197250"/>
                  </a:lnTo>
                  <a:lnTo>
                    <a:pt x="825783" y="183647"/>
                  </a:lnTo>
                  <a:lnTo>
                    <a:pt x="695944" y="183647"/>
                  </a:lnTo>
                  <a:lnTo>
                    <a:pt x="866187" y="0"/>
                  </a:lnTo>
                  <a:close/>
                </a:path>
              </a:pathLst>
            </a:custGeom>
            <a:solidFill>
              <a:srgbClr val="96A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圆角矩形 15">
            <a:extLst>
              <a:ext uri="{FF2B5EF4-FFF2-40B4-BE49-F238E27FC236}">
                <a16:creationId xmlns:a16="http://schemas.microsoft.com/office/drawing/2014/main" id="{29C35D81-7613-63F0-7A33-A6F134EFC0BA}"/>
              </a:ext>
            </a:extLst>
          </p:cNvPr>
          <p:cNvSpPr/>
          <p:nvPr/>
        </p:nvSpPr>
        <p:spPr>
          <a:xfrm>
            <a:off x="1329690" y="2747781"/>
            <a:ext cx="2540635" cy="1412875"/>
          </a:xfrm>
          <a:prstGeom prst="roundRect">
            <a:avLst>
              <a:gd name="adj" fmla="val 4748"/>
            </a:avLst>
          </a:prstGeom>
          <a:solidFill>
            <a:srgbClr val="7EA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圆角矩形 18">
            <a:extLst>
              <a:ext uri="{FF2B5EF4-FFF2-40B4-BE49-F238E27FC236}">
                <a16:creationId xmlns:a16="http://schemas.microsoft.com/office/drawing/2014/main" id="{50396746-20FF-6771-CF0B-CBE5C91EC644}"/>
              </a:ext>
            </a:extLst>
          </p:cNvPr>
          <p:cNvSpPr/>
          <p:nvPr/>
        </p:nvSpPr>
        <p:spPr>
          <a:xfrm>
            <a:off x="4824730" y="2747781"/>
            <a:ext cx="2540635" cy="1412875"/>
          </a:xfrm>
          <a:prstGeom prst="roundRect">
            <a:avLst>
              <a:gd name="adj" fmla="val 4748"/>
            </a:avLst>
          </a:prstGeom>
          <a:solidFill>
            <a:srgbClr val="007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圆角矩形 19">
            <a:extLst>
              <a:ext uri="{FF2B5EF4-FFF2-40B4-BE49-F238E27FC236}">
                <a16:creationId xmlns:a16="http://schemas.microsoft.com/office/drawing/2014/main" id="{D5B7F305-29FD-FC58-42CB-2B712970CF60}"/>
              </a:ext>
            </a:extLst>
          </p:cNvPr>
          <p:cNvSpPr/>
          <p:nvPr/>
        </p:nvSpPr>
        <p:spPr>
          <a:xfrm>
            <a:off x="8345805" y="2747781"/>
            <a:ext cx="2540635" cy="1412875"/>
          </a:xfrm>
          <a:prstGeom prst="roundRect">
            <a:avLst>
              <a:gd name="adj" fmla="val 4748"/>
            </a:avLst>
          </a:prstGeom>
          <a:solidFill>
            <a:srgbClr val="96A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86CFAA2-69B0-989A-DD50-7743C2526461}"/>
              </a:ext>
            </a:extLst>
          </p:cNvPr>
          <p:cNvSpPr txBox="1"/>
          <p:nvPr/>
        </p:nvSpPr>
        <p:spPr>
          <a:xfrm>
            <a:off x="1510665" y="2993526"/>
            <a:ext cx="217868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FADBC4B-78FB-90B2-6601-804BD912ABE5}"/>
              </a:ext>
            </a:extLst>
          </p:cNvPr>
          <p:cNvSpPr txBox="1"/>
          <p:nvPr/>
        </p:nvSpPr>
        <p:spPr>
          <a:xfrm>
            <a:off x="5005705" y="2993526"/>
            <a:ext cx="217868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AEF1D24-A0E7-E38B-DB1C-2DE0B48D6E51}"/>
              </a:ext>
            </a:extLst>
          </p:cNvPr>
          <p:cNvSpPr txBox="1"/>
          <p:nvPr/>
        </p:nvSpPr>
        <p:spPr>
          <a:xfrm>
            <a:off x="8526780" y="2993526"/>
            <a:ext cx="2178685" cy="897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0BEC2E8-69CA-3E06-89A8-43BCF4F628E2}"/>
              </a:ext>
            </a:extLst>
          </p:cNvPr>
          <p:cNvSpPr txBox="1"/>
          <p:nvPr/>
        </p:nvSpPr>
        <p:spPr>
          <a:xfrm>
            <a:off x="1222062" y="4569928"/>
            <a:ext cx="9664378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 模板及素材免费下载！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 板网 唯 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 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82862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D8E9D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0CD769F2-0164-3321-FBC0-4CF6259E1A48}"/>
              </a:ext>
            </a:extLst>
          </p:cNvPr>
          <p:cNvSpPr>
            <a:spLocks/>
          </p:cNvSpPr>
          <p:nvPr/>
        </p:nvSpPr>
        <p:spPr bwMode="auto">
          <a:xfrm>
            <a:off x="1392104" y="2877564"/>
            <a:ext cx="4670041" cy="1745712"/>
          </a:xfrm>
          <a:custGeom>
            <a:avLst/>
            <a:gdLst>
              <a:gd name="T0" fmla="*/ 987 w 9385"/>
              <a:gd name="T1" fmla="*/ 1974 h 3491"/>
              <a:gd name="T2" fmla="*/ 6935 w 9385"/>
              <a:gd name="T3" fmla="*/ 1974 h 3491"/>
              <a:gd name="T4" fmla="*/ 9212 w 9385"/>
              <a:gd name="T5" fmla="*/ 3194 h 3491"/>
              <a:gd name="T6" fmla="*/ 9385 w 9385"/>
              <a:gd name="T7" fmla="*/ 3491 h 3491"/>
              <a:gd name="T8" fmla="*/ 9385 w 9385"/>
              <a:gd name="T9" fmla="*/ 2623 h 3491"/>
              <a:gd name="T10" fmla="*/ 6386 w 9385"/>
              <a:gd name="T11" fmla="*/ 0 h 3491"/>
              <a:gd name="T12" fmla="*/ 987 w 9385"/>
              <a:gd name="T13" fmla="*/ 0 h 3491"/>
              <a:gd name="T14" fmla="*/ 0 w 9385"/>
              <a:gd name="T15" fmla="*/ 987 h 3491"/>
              <a:gd name="T16" fmla="*/ 0 w 9385"/>
              <a:gd name="T17" fmla="*/ 987 h 3491"/>
              <a:gd name="T18" fmla="*/ 987 w 9385"/>
              <a:gd name="T19" fmla="*/ 1974 h 3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85" h="3491">
                <a:moveTo>
                  <a:pt x="987" y="1974"/>
                </a:moveTo>
                <a:lnTo>
                  <a:pt x="6935" y="1974"/>
                </a:lnTo>
                <a:cubicBezTo>
                  <a:pt x="8046" y="1974"/>
                  <a:pt x="8807" y="2498"/>
                  <a:pt x="9212" y="3194"/>
                </a:cubicBezTo>
                <a:lnTo>
                  <a:pt x="9385" y="3491"/>
                </a:lnTo>
                <a:lnTo>
                  <a:pt x="9385" y="2623"/>
                </a:lnTo>
                <a:cubicBezTo>
                  <a:pt x="9385" y="1089"/>
                  <a:pt x="8339" y="0"/>
                  <a:pt x="6386" y="0"/>
                </a:cubicBezTo>
                <a:lnTo>
                  <a:pt x="987" y="0"/>
                </a:lnTo>
                <a:cubicBezTo>
                  <a:pt x="444" y="0"/>
                  <a:pt x="0" y="444"/>
                  <a:pt x="0" y="987"/>
                </a:cubicBezTo>
                <a:lnTo>
                  <a:pt x="0" y="987"/>
                </a:lnTo>
                <a:cubicBezTo>
                  <a:pt x="0" y="1530"/>
                  <a:pt x="444" y="1974"/>
                  <a:pt x="987" y="1974"/>
                </a:cubicBezTo>
                <a:close/>
              </a:path>
            </a:pathLst>
          </a:custGeom>
          <a:solidFill>
            <a:srgbClr val="D8E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09D9418-1CA9-0FD6-6DB8-92D60E9781AB}"/>
              </a:ext>
            </a:extLst>
          </p:cNvPr>
          <p:cNvSpPr/>
          <p:nvPr/>
        </p:nvSpPr>
        <p:spPr>
          <a:xfrm>
            <a:off x="1624150" y="3038792"/>
            <a:ext cx="651140" cy="6615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99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01</a:t>
            </a:r>
            <a:endParaRPr lang="zh-CN" altLang="en-US" sz="3699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403BDAB9-C37C-C7E5-F56C-C7B54D2325DF}"/>
              </a:ext>
            </a:extLst>
          </p:cNvPr>
          <p:cNvSpPr>
            <a:spLocks/>
          </p:cNvSpPr>
          <p:nvPr/>
        </p:nvSpPr>
        <p:spPr bwMode="auto">
          <a:xfrm>
            <a:off x="1392104" y="4288947"/>
            <a:ext cx="4670041" cy="1745712"/>
          </a:xfrm>
          <a:custGeom>
            <a:avLst/>
            <a:gdLst>
              <a:gd name="T0" fmla="*/ 987 w 9385"/>
              <a:gd name="T1" fmla="*/ 1973 h 3491"/>
              <a:gd name="T2" fmla="*/ 6935 w 9385"/>
              <a:gd name="T3" fmla="*/ 1973 h 3491"/>
              <a:gd name="T4" fmla="*/ 9212 w 9385"/>
              <a:gd name="T5" fmla="*/ 3193 h 3491"/>
              <a:gd name="T6" fmla="*/ 9385 w 9385"/>
              <a:gd name="T7" fmla="*/ 3491 h 3491"/>
              <a:gd name="T8" fmla="*/ 9385 w 9385"/>
              <a:gd name="T9" fmla="*/ 2623 h 3491"/>
              <a:gd name="T10" fmla="*/ 6386 w 9385"/>
              <a:gd name="T11" fmla="*/ 0 h 3491"/>
              <a:gd name="T12" fmla="*/ 987 w 9385"/>
              <a:gd name="T13" fmla="*/ 0 h 3491"/>
              <a:gd name="T14" fmla="*/ 0 w 9385"/>
              <a:gd name="T15" fmla="*/ 986 h 3491"/>
              <a:gd name="T16" fmla="*/ 0 w 9385"/>
              <a:gd name="T17" fmla="*/ 986 h 3491"/>
              <a:gd name="T18" fmla="*/ 987 w 9385"/>
              <a:gd name="T19" fmla="*/ 1973 h 3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85" h="3491">
                <a:moveTo>
                  <a:pt x="987" y="1973"/>
                </a:moveTo>
                <a:lnTo>
                  <a:pt x="6935" y="1973"/>
                </a:lnTo>
                <a:cubicBezTo>
                  <a:pt x="8046" y="1973"/>
                  <a:pt x="8807" y="2497"/>
                  <a:pt x="9212" y="3193"/>
                </a:cubicBezTo>
                <a:lnTo>
                  <a:pt x="9385" y="3491"/>
                </a:lnTo>
                <a:lnTo>
                  <a:pt x="9385" y="2623"/>
                </a:lnTo>
                <a:cubicBezTo>
                  <a:pt x="9385" y="1089"/>
                  <a:pt x="8339" y="0"/>
                  <a:pt x="6386" y="0"/>
                </a:cubicBezTo>
                <a:lnTo>
                  <a:pt x="987" y="0"/>
                </a:lnTo>
                <a:cubicBezTo>
                  <a:pt x="444" y="0"/>
                  <a:pt x="0" y="444"/>
                  <a:pt x="0" y="986"/>
                </a:cubicBezTo>
                <a:lnTo>
                  <a:pt x="0" y="986"/>
                </a:lnTo>
                <a:cubicBezTo>
                  <a:pt x="0" y="1529"/>
                  <a:pt x="444" y="1973"/>
                  <a:pt x="987" y="1973"/>
                </a:cubicBezTo>
                <a:close/>
              </a:path>
            </a:pathLst>
          </a:custGeom>
          <a:solidFill>
            <a:srgbClr val="7EAFB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C13CEE4-D02A-1196-C9A1-348220D0D52C}"/>
              </a:ext>
            </a:extLst>
          </p:cNvPr>
          <p:cNvSpPr/>
          <p:nvPr/>
        </p:nvSpPr>
        <p:spPr>
          <a:xfrm>
            <a:off x="1624150" y="4440968"/>
            <a:ext cx="737702" cy="6615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99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02</a:t>
            </a:r>
            <a:endParaRPr lang="zh-CN" altLang="en-US" sz="3699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D5A45047-C0A0-7447-3B51-DA3F459B44F9}"/>
              </a:ext>
            </a:extLst>
          </p:cNvPr>
          <p:cNvSpPr>
            <a:spLocks/>
          </p:cNvSpPr>
          <p:nvPr/>
        </p:nvSpPr>
        <p:spPr bwMode="auto">
          <a:xfrm>
            <a:off x="6180643" y="2141194"/>
            <a:ext cx="4670041" cy="1745712"/>
          </a:xfrm>
          <a:custGeom>
            <a:avLst/>
            <a:gdLst>
              <a:gd name="T0" fmla="*/ 8398 w 9385"/>
              <a:gd name="T1" fmla="*/ 1974 h 3491"/>
              <a:gd name="T2" fmla="*/ 2450 w 9385"/>
              <a:gd name="T3" fmla="*/ 1974 h 3491"/>
              <a:gd name="T4" fmla="*/ 173 w 9385"/>
              <a:gd name="T5" fmla="*/ 3194 h 3491"/>
              <a:gd name="T6" fmla="*/ 0 w 9385"/>
              <a:gd name="T7" fmla="*/ 3491 h 3491"/>
              <a:gd name="T8" fmla="*/ 0 w 9385"/>
              <a:gd name="T9" fmla="*/ 2623 h 3491"/>
              <a:gd name="T10" fmla="*/ 2999 w 9385"/>
              <a:gd name="T11" fmla="*/ 0 h 3491"/>
              <a:gd name="T12" fmla="*/ 8398 w 9385"/>
              <a:gd name="T13" fmla="*/ 0 h 3491"/>
              <a:gd name="T14" fmla="*/ 9385 w 9385"/>
              <a:gd name="T15" fmla="*/ 987 h 3491"/>
              <a:gd name="T16" fmla="*/ 9385 w 9385"/>
              <a:gd name="T17" fmla="*/ 987 h 3491"/>
              <a:gd name="T18" fmla="*/ 8398 w 9385"/>
              <a:gd name="T19" fmla="*/ 1974 h 3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85" h="3491">
                <a:moveTo>
                  <a:pt x="8398" y="1974"/>
                </a:moveTo>
                <a:lnTo>
                  <a:pt x="2450" y="1974"/>
                </a:lnTo>
                <a:cubicBezTo>
                  <a:pt x="1339" y="1974"/>
                  <a:pt x="578" y="2498"/>
                  <a:pt x="173" y="3194"/>
                </a:cubicBezTo>
                <a:lnTo>
                  <a:pt x="0" y="3491"/>
                </a:lnTo>
                <a:lnTo>
                  <a:pt x="0" y="2623"/>
                </a:lnTo>
                <a:cubicBezTo>
                  <a:pt x="0" y="1089"/>
                  <a:pt x="1046" y="0"/>
                  <a:pt x="2999" y="0"/>
                </a:cubicBezTo>
                <a:lnTo>
                  <a:pt x="8398" y="0"/>
                </a:lnTo>
                <a:cubicBezTo>
                  <a:pt x="8941" y="0"/>
                  <a:pt x="9385" y="444"/>
                  <a:pt x="9385" y="987"/>
                </a:cubicBezTo>
                <a:lnTo>
                  <a:pt x="9385" y="987"/>
                </a:lnTo>
                <a:cubicBezTo>
                  <a:pt x="9385" y="1530"/>
                  <a:pt x="8941" y="1974"/>
                  <a:pt x="8398" y="1974"/>
                </a:cubicBezTo>
                <a:close/>
              </a:path>
            </a:pathLst>
          </a:custGeom>
          <a:solidFill>
            <a:srgbClr val="00728D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7BD558F-EAB5-4B2D-3BDB-36E86C60549A}"/>
              </a:ext>
            </a:extLst>
          </p:cNvPr>
          <p:cNvSpPr/>
          <p:nvPr/>
        </p:nvSpPr>
        <p:spPr>
          <a:xfrm>
            <a:off x="6767899" y="2409187"/>
            <a:ext cx="748923" cy="6615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99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03</a:t>
            </a:r>
            <a:endParaRPr lang="zh-CN" altLang="en-US" sz="3699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20" name="Freeform 6">
            <a:extLst>
              <a:ext uri="{FF2B5EF4-FFF2-40B4-BE49-F238E27FC236}">
                <a16:creationId xmlns:a16="http://schemas.microsoft.com/office/drawing/2014/main" id="{86FA2B60-02A2-4E2A-352A-15213A2FF960}"/>
              </a:ext>
            </a:extLst>
          </p:cNvPr>
          <p:cNvSpPr>
            <a:spLocks/>
          </p:cNvSpPr>
          <p:nvPr/>
        </p:nvSpPr>
        <p:spPr bwMode="auto">
          <a:xfrm>
            <a:off x="6180643" y="3554691"/>
            <a:ext cx="4670041" cy="1745712"/>
          </a:xfrm>
          <a:custGeom>
            <a:avLst/>
            <a:gdLst>
              <a:gd name="T0" fmla="*/ 8398 w 9385"/>
              <a:gd name="T1" fmla="*/ 1973 h 3491"/>
              <a:gd name="T2" fmla="*/ 2450 w 9385"/>
              <a:gd name="T3" fmla="*/ 1973 h 3491"/>
              <a:gd name="T4" fmla="*/ 173 w 9385"/>
              <a:gd name="T5" fmla="*/ 3194 h 3491"/>
              <a:gd name="T6" fmla="*/ 0 w 9385"/>
              <a:gd name="T7" fmla="*/ 3491 h 3491"/>
              <a:gd name="T8" fmla="*/ 0 w 9385"/>
              <a:gd name="T9" fmla="*/ 2623 h 3491"/>
              <a:gd name="T10" fmla="*/ 2999 w 9385"/>
              <a:gd name="T11" fmla="*/ 0 h 3491"/>
              <a:gd name="T12" fmla="*/ 8398 w 9385"/>
              <a:gd name="T13" fmla="*/ 0 h 3491"/>
              <a:gd name="T14" fmla="*/ 9385 w 9385"/>
              <a:gd name="T15" fmla="*/ 987 h 3491"/>
              <a:gd name="T16" fmla="*/ 9385 w 9385"/>
              <a:gd name="T17" fmla="*/ 987 h 3491"/>
              <a:gd name="T18" fmla="*/ 8398 w 9385"/>
              <a:gd name="T19" fmla="*/ 1973 h 3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85" h="3491">
                <a:moveTo>
                  <a:pt x="8398" y="1973"/>
                </a:moveTo>
                <a:lnTo>
                  <a:pt x="2450" y="1973"/>
                </a:lnTo>
                <a:cubicBezTo>
                  <a:pt x="1339" y="1973"/>
                  <a:pt x="578" y="2497"/>
                  <a:pt x="173" y="3194"/>
                </a:cubicBezTo>
                <a:lnTo>
                  <a:pt x="0" y="3491"/>
                </a:lnTo>
                <a:lnTo>
                  <a:pt x="0" y="2623"/>
                </a:lnTo>
                <a:cubicBezTo>
                  <a:pt x="0" y="1089"/>
                  <a:pt x="1046" y="0"/>
                  <a:pt x="2999" y="0"/>
                </a:cubicBezTo>
                <a:lnTo>
                  <a:pt x="8398" y="0"/>
                </a:lnTo>
                <a:cubicBezTo>
                  <a:pt x="8941" y="0"/>
                  <a:pt x="9385" y="444"/>
                  <a:pt x="9385" y="987"/>
                </a:cubicBezTo>
                <a:lnTo>
                  <a:pt x="9385" y="987"/>
                </a:lnTo>
                <a:cubicBezTo>
                  <a:pt x="9385" y="1529"/>
                  <a:pt x="8941" y="1973"/>
                  <a:pt x="8398" y="1973"/>
                </a:cubicBezTo>
                <a:close/>
              </a:path>
            </a:pathLst>
          </a:custGeom>
          <a:solidFill>
            <a:srgbClr val="96A774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7F80C92-A83E-BF57-BD14-34746265998F}"/>
              </a:ext>
            </a:extLst>
          </p:cNvPr>
          <p:cNvSpPr/>
          <p:nvPr/>
        </p:nvSpPr>
        <p:spPr>
          <a:xfrm>
            <a:off x="6767899" y="3836106"/>
            <a:ext cx="747320" cy="6615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99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04</a:t>
            </a:r>
            <a:endParaRPr lang="zh-CN" altLang="en-US" sz="3699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643CED3-4D31-7BD5-C3B2-9F9E4C28FAE3}"/>
              </a:ext>
            </a:extLst>
          </p:cNvPr>
          <p:cNvSpPr txBox="1"/>
          <p:nvPr/>
        </p:nvSpPr>
        <p:spPr>
          <a:xfrm>
            <a:off x="2419558" y="3090620"/>
            <a:ext cx="270167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FAE093A-5E81-BF0C-BDD8-948BF0D86C7A}"/>
              </a:ext>
            </a:extLst>
          </p:cNvPr>
          <p:cNvSpPr txBox="1"/>
          <p:nvPr/>
        </p:nvSpPr>
        <p:spPr>
          <a:xfrm>
            <a:off x="7635320" y="2349036"/>
            <a:ext cx="270167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A6D81A7-01E0-6282-8FFE-5057A5EAF840}"/>
              </a:ext>
            </a:extLst>
          </p:cNvPr>
          <p:cNvSpPr txBox="1"/>
          <p:nvPr/>
        </p:nvSpPr>
        <p:spPr>
          <a:xfrm>
            <a:off x="7635320" y="3768730"/>
            <a:ext cx="321536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 示模板及素材免费下载！</a:t>
            </a:r>
          </a:p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 oban.com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7146D43-7ABE-FFF5-DADC-0F41B1DCAEB4}"/>
              </a:ext>
            </a:extLst>
          </p:cNvPr>
          <p:cNvSpPr txBox="1"/>
          <p:nvPr/>
        </p:nvSpPr>
        <p:spPr>
          <a:xfrm>
            <a:off x="2419558" y="4450831"/>
            <a:ext cx="270167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D5A1BAB-9A5E-4625-64EE-4AAD1A42F100}"/>
              </a:ext>
            </a:extLst>
          </p:cNvPr>
          <p:cNvSpPr txBox="1"/>
          <p:nvPr/>
        </p:nvSpPr>
        <p:spPr>
          <a:xfrm>
            <a:off x="1140258" y="1190940"/>
            <a:ext cx="10035741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7217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5">
            <a:extLst>
              <a:ext uri="{FF2B5EF4-FFF2-40B4-BE49-F238E27FC236}">
                <a16:creationId xmlns:a16="http://schemas.microsoft.com/office/drawing/2014/main" id="{8F741ED2-F63D-63AC-A525-6E45695BF632}"/>
              </a:ext>
            </a:extLst>
          </p:cNvPr>
          <p:cNvSpPr/>
          <p:nvPr/>
        </p:nvSpPr>
        <p:spPr>
          <a:xfrm>
            <a:off x="1095374" y="1552575"/>
            <a:ext cx="2333625" cy="3856355"/>
          </a:xfrm>
          <a:prstGeom prst="roundRect">
            <a:avLst>
              <a:gd name="adj" fmla="val 4748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D8E9D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2" name="图片 3" descr="3656058">
            <a:extLst>
              <a:ext uri="{FF2B5EF4-FFF2-40B4-BE49-F238E27FC236}">
                <a16:creationId xmlns:a16="http://schemas.microsoft.com/office/drawing/2014/main" id="{2AB28D3F-710C-0DDC-72CE-1D663CCB1E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25013" y="1891665"/>
            <a:ext cx="474345" cy="626745"/>
          </a:xfrm>
          <a:prstGeom prst="rect">
            <a:avLst/>
          </a:prstGeom>
        </p:spPr>
      </p:pic>
      <p:sp>
        <p:nvSpPr>
          <p:cNvPr id="5" name="圆角矩形 33">
            <a:extLst>
              <a:ext uri="{FF2B5EF4-FFF2-40B4-BE49-F238E27FC236}">
                <a16:creationId xmlns:a16="http://schemas.microsoft.com/office/drawing/2014/main" id="{87B3BBD8-6767-B228-0728-A0CEB060EE83}"/>
              </a:ext>
            </a:extLst>
          </p:cNvPr>
          <p:cNvSpPr/>
          <p:nvPr/>
        </p:nvSpPr>
        <p:spPr>
          <a:xfrm>
            <a:off x="1444941" y="4442460"/>
            <a:ext cx="1634490" cy="532130"/>
          </a:xfrm>
          <a:prstGeom prst="roundRect">
            <a:avLst>
              <a:gd name="adj" fmla="val 50000"/>
            </a:avLst>
          </a:prstGeom>
          <a:solidFill>
            <a:srgbClr val="D8E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sym typeface="+mn-lt"/>
              </a:rPr>
              <a:t>01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A646F67-3932-5342-F352-7F7D100FD8B6}"/>
              </a:ext>
            </a:extLst>
          </p:cNvPr>
          <p:cNvGrpSpPr/>
          <p:nvPr/>
        </p:nvGrpSpPr>
        <p:grpSpPr>
          <a:xfrm>
            <a:off x="1252534" y="2850717"/>
            <a:ext cx="2019301" cy="1079566"/>
            <a:chOff x="384901" y="1814368"/>
            <a:chExt cx="2019301" cy="107956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0CEA771-D3C4-56AF-8D49-B1432B6700AE}"/>
                </a:ext>
              </a:extLst>
            </p:cNvPr>
            <p:cNvSpPr txBox="1"/>
            <p:nvPr/>
          </p:nvSpPr>
          <p:spPr>
            <a:xfrm>
              <a:off x="461287" y="2130648"/>
              <a:ext cx="186653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78A2811-0433-8155-069F-A4614623F343}"/>
                </a:ext>
              </a:extLst>
            </p:cNvPr>
            <p:cNvSpPr txBox="1"/>
            <p:nvPr/>
          </p:nvSpPr>
          <p:spPr>
            <a:xfrm>
              <a:off x="384901" y="18143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圆角矩形 5">
            <a:extLst>
              <a:ext uri="{FF2B5EF4-FFF2-40B4-BE49-F238E27FC236}">
                <a16:creationId xmlns:a16="http://schemas.microsoft.com/office/drawing/2014/main" id="{5F9B03BC-C06F-48A7-E0AD-14A56F6F16C2}"/>
              </a:ext>
            </a:extLst>
          </p:cNvPr>
          <p:cNvSpPr/>
          <p:nvPr/>
        </p:nvSpPr>
        <p:spPr>
          <a:xfrm>
            <a:off x="3659503" y="1552575"/>
            <a:ext cx="2333625" cy="3856355"/>
          </a:xfrm>
          <a:prstGeom prst="roundRect">
            <a:avLst>
              <a:gd name="adj" fmla="val 4748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圆角矩形 33">
            <a:extLst>
              <a:ext uri="{FF2B5EF4-FFF2-40B4-BE49-F238E27FC236}">
                <a16:creationId xmlns:a16="http://schemas.microsoft.com/office/drawing/2014/main" id="{02D9F21F-F0E0-C217-F15E-E734A962A5CB}"/>
              </a:ext>
            </a:extLst>
          </p:cNvPr>
          <p:cNvSpPr/>
          <p:nvPr/>
        </p:nvSpPr>
        <p:spPr>
          <a:xfrm>
            <a:off x="4009070" y="4442460"/>
            <a:ext cx="1634490" cy="532130"/>
          </a:xfrm>
          <a:prstGeom prst="roundRect">
            <a:avLst>
              <a:gd name="adj" fmla="val 50000"/>
            </a:avLst>
          </a:prstGeom>
          <a:solidFill>
            <a:srgbClr val="007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ym typeface="+mn-lt"/>
              </a:rPr>
              <a:t>01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D1ED628-F339-1FC6-5E9E-46FD47591919}"/>
              </a:ext>
            </a:extLst>
          </p:cNvPr>
          <p:cNvGrpSpPr/>
          <p:nvPr/>
        </p:nvGrpSpPr>
        <p:grpSpPr>
          <a:xfrm>
            <a:off x="3816663" y="2850717"/>
            <a:ext cx="2019301" cy="1306295"/>
            <a:chOff x="384901" y="1814368"/>
            <a:chExt cx="2019301" cy="130629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ADCCE5C-DB14-A649-3C78-FC9E1DD85187}"/>
                </a:ext>
              </a:extLst>
            </p:cNvPr>
            <p:cNvSpPr txBox="1"/>
            <p:nvPr/>
          </p:nvSpPr>
          <p:spPr>
            <a:xfrm>
              <a:off x="461287" y="2130648"/>
              <a:ext cx="1866531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7F918F7-497D-8183-A4C0-98F59AF0EBA3}"/>
                </a:ext>
              </a:extLst>
            </p:cNvPr>
            <p:cNvSpPr txBox="1"/>
            <p:nvPr/>
          </p:nvSpPr>
          <p:spPr>
            <a:xfrm>
              <a:off x="384901" y="18143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圆角矩形 5">
            <a:extLst>
              <a:ext uri="{FF2B5EF4-FFF2-40B4-BE49-F238E27FC236}">
                <a16:creationId xmlns:a16="http://schemas.microsoft.com/office/drawing/2014/main" id="{D02C8DA8-8A0D-EDC6-5A70-225B53A855E4}"/>
              </a:ext>
            </a:extLst>
          </p:cNvPr>
          <p:cNvSpPr/>
          <p:nvPr/>
        </p:nvSpPr>
        <p:spPr>
          <a:xfrm>
            <a:off x="6223632" y="1552575"/>
            <a:ext cx="2333625" cy="3856355"/>
          </a:xfrm>
          <a:prstGeom prst="roundRect">
            <a:avLst>
              <a:gd name="adj" fmla="val 4748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圆角矩形 33">
            <a:extLst>
              <a:ext uri="{FF2B5EF4-FFF2-40B4-BE49-F238E27FC236}">
                <a16:creationId xmlns:a16="http://schemas.microsoft.com/office/drawing/2014/main" id="{10D1E462-C7F0-7952-25C8-4CEB10D5E545}"/>
              </a:ext>
            </a:extLst>
          </p:cNvPr>
          <p:cNvSpPr/>
          <p:nvPr/>
        </p:nvSpPr>
        <p:spPr>
          <a:xfrm>
            <a:off x="6573199" y="4442460"/>
            <a:ext cx="1634490" cy="532130"/>
          </a:xfrm>
          <a:prstGeom prst="roundRect">
            <a:avLst>
              <a:gd name="adj" fmla="val 50000"/>
            </a:avLst>
          </a:prstGeom>
          <a:solidFill>
            <a:srgbClr val="7EA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ym typeface="+mn-lt"/>
              </a:rPr>
              <a:t>01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100FA15-1587-E503-E7C7-7F2277A15300}"/>
              </a:ext>
            </a:extLst>
          </p:cNvPr>
          <p:cNvGrpSpPr/>
          <p:nvPr/>
        </p:nvGrpSpPr>
        <p:grpSpPr>
          <a:xfrm>
            <a:off x="6380792" y="2850717"/>
            <a:ext cx="2019301" cy="1079566"/>
            <a:chOff x="384901" y="1814368"/>
            <a:chExt cx="2019301" cy="107956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E7B3078-D5D9-06E1-563E-6CEC7D222782}"/>
                </a:ext>
              </a:extLst>
            </p:cNvPr>
            <p:cNvSpPr txBox="1"/>
            <p:nvPr/>
          </p:nvSpPr>
          <p:spPr>
            <a:xfrm>
              <a:off x="461287" y="2130648"/>
              <a:ext cx="186653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33276C6-0360-3E2B-4CA1-8F6A84565AD7}"/>
                </a:ext>
              </a:extLst>
            </p:cNvPr>
            <p:cNvSpPr txBox="1"/>
            <p:nvPr/>
          </p:nvSpPr>
          <p:spPr>
            <a:xfrm>
              <a:off x="384901" y="18143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圆角矩形 5">
            <a:extLst>
              <a:ext uri="{FF2B5EF4-FFF2-40B4-BE49-F238E27FC236}">
                <a16:creationId xmlns:a16="http://schemas.microsoft.com/office/drawing/2014/main" id="{CD35C207-0C05-3DC4-87A5-387276495D06}"/>
              </a:ext>
            </a:extLst>
          </p:cNvPr>
          <p:cNvSpPr/>
          <p:nvPr/>
        </p:nvSpPr>
        <p:spPr>
          <a:xfrm>
            <a:off x="8787761" y="1552575"/>
            <a:ext cx="2333625" cy="3856355"/>
          </a:xfrm>
          <a:prstGeom prst="roundRect">
            <a:avLst>
              <a:gd name="adj" fmla="val 4748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圆角矩形 33">
            <a:extLst>
              <a:ext uri="{FF2B5EF4-FFF2-40B4-BE49-F238E27FC236}">
                <a16:creationId xmlns:a16="http://schemas.microsoft.com/office/drawing/2014/main" id="{F5A6194B-8DEC-8B64-D039-58B516ADA075}"/>
              </a:ext>
            </a:extLst>
          </p:cNvPr>
          <p:cNvSpPr/>
          <p:nvPr/>
        </p:nvSpPr>
        <p:spPr>
          <a:xfrm>
            <a:off x="9137328" y="4442460"/>
            <a:ext cx="1634490" cy="532130"/>
          </a:xfrm>
          <a:prstGeom prst="roundRect">
            <a:avLst>
              <a:gd name="adj" fmla="val 50000"/>
            </a:avLst>
          </a:prstGeom>
          <a:solidFill>
            <a:srgbClr val="96A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ym typeface="+mn-lt"/>
              </a:rPr>
              <a:t>01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D30EFF4-7B57-566C-AF0D-7320A51EFBF9}"/>
              </a:ext>
            </a:extLst>
          </p:cNvPr>
          <p:cNvGrpSpPr/>
          <p:nvPr/>
        </p:nvGrpSpPr>
        <p:grpSpPr>
          <a:xfrm>
            <a:off x="8944921" y="2850717"/>
            <a:ext cx="2019301" cy="1079566"/>
            <a:chOff x="384901" y="1814368"/>
            <a:chExt cx="2019301" cy="107956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4FCDEF3-50FF-F604-AF46-EA59F4AA4DB6}"/>
                </a:ext>
              </a:extLst>
            </p:cNvPr>
            <p:cNvSpPr txBox="1"/>
            <p:nvPr/>
          </p:nvSpPr>
          <p:spPr>
            <a:xfrm>
              <a:off x="461287" y="2130648"/>
              <a:ext cx="186653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B6FBE57-D1BD-B153-62C1-530D5AB65734}"/>
                </a:ext>
              </a:extLst>
            </p:cNvPr>
            <p:cNvSpPr txBox="1"/>
            <p:nvPr/>
          </p:nvSpPr>
          <p:spPr>
            <a:xfrm>
              <a:off x="384901" y="1814368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42" name="图片 18" descr="3650136">
            <a:extLst>
              <a:ext uri="{FF2B5EF4-FFF2-40B4-BE49-F238E27FC236}">
                <a16:creationId xmlns:a16="http://schemas.microsoft.com/office/drawing/2014/main" id="{CB87C65E-C42B-AEAF-AD6B-71B488CD95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95498" y="1888591"/>
            <a:ext cx="483235" cy="626110"/>
          </a:xfrm>
          <a:prstGeom prst="rect">
            <a:avLst/>
          </a:prstGeom>
        </p:spPr>
      </p:pic>
      <p:pic>
        <p:nvPicPr>
          <p:cNvPr id="43" name="图片 19" descr="3637213">
            <a:extLst>
              <a:ext uri="{FF2B5EF4-FFF2-40B4-BE49-F238E27FC236}">
                <a16:creationId xmlns:a16="http://schemas.microsoft.com/office/drawing/2014/main" id="{A6AB2AFA-10FA-06D4-309C-A3F32292C88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86277" y="1920987"/>
            <a:ext cx="608330" cy="507365"/>
          </a:xfrm>
          <a:prstGeom prst="rect">
            <a:avLst/>
          </a:prstGeom>
        </p:spPr>
      </p:pic>
      <p:pic>
        <p:nvPicPr>
          <p:cNvPr id="44" name="图片 20" descr="3659433">
            <a:extLst>
              <a:ext uri="{FF2B5EF4-FFF2-40B4-BE49-F238E27FC236}">
                <a16:creationId xmlns:a16="http://schemas.microsoft.com/office/drawing/2014/main" id="{D0EEEA3E-00BA-6BF3-BCEF-0384ECFE1C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721208" y="1861296"/>
            <a:ext cx="466725" cy="6267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7321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图片 517">
            <a:extLst>
              <a:ext uri="{FF2B5EF4-FFF2-40B4-BE49-F238E27FC236}">
                <a16:creationId xmlns:a16="http://schemas.microsoft.com/office/drawing/2014/main" id="{8835E672-B6B0-5AAF-D54A-1929DABAE0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60" name="PA_任意多边形 9">
            <a:extLst>
              <a:ext uri="{FF2B5EF4-FFF2-40B4-BE49-F238E27FC236}">
                <a16:creationId xmlns:a16="http://schemas.microsoft.com/office/drawing/2014/main" id="{49EBBB38-58CD-60D4-F910-FF4563CD92B4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-2191390" y="3095558"/>
            <a:ext cx="13490496" cy="1953310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7EAFB1"/>
              </a:gs>
              <a:gs pos="100000">
                <a:srgbClr val="7EAFB1">
                  <a:alpha val="0"/>
                </a:srgbClr>
              </a:gs>
            </a:gsLst>
            <a:lin ang="5400000" scaled="1"/>
          </a:gra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D0754F4-1420-89F7-52CA-1F6F89FFB449}"/>
              </a:ext>
            </a:extLst>
          </p:cNvPr>
          <p:cNvSpPr/>
          <p:nvPr/>
        </p:nvSpPr>
        <p:spPr>
          <a:xfrm>
            <a:off x="4419600" y="865656"/>
            <a:ext cx="3352800" cy="3352800"/>
          </a:xfrm>
          <a:prstGeom prst="ellipse">
            <a:avLst/>
          </a:prstGeom>
          <a:noFill/>
          <a:ln>
            <a:solidFill>
              <a:srgbClr val="7EAFB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5017879" y="1463935"/>
            <a:ext cx="2156242" cy="2156242"/>
          </a:xfrm>
          <a:prstGeom prst="ellipse">
            <a:avLst/>
          </a:prstGeom>
          <a:solidFill>
            <a:srgbClr val="0072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5150756" y="2601086"/>
            <a:ext cx="18904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</a:t>
            </a:r>
            <a:endParaRPr lang="en-US" altLang="zh-CN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5508735" y="241005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748788" y="1770263"/>
            <a:ext cx="671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DCC8947-8F0F-77F4-8F9B-2865587BFF89}"/>
              </a:ext>
            </a:extLst>
          </p:cNvPr>
          <p:cNvSpPr/>
          <p:nvPr/>
        </p:nvSpPr>
        <p:spPr>
          <a:xfrm rot="5400000">
            <a:off x="5283564" y="-50433"/>
            <a:ext cx="1624870" cy="12191999"/>
          </a:xfrm>
          <a:custGeom>
            <a:avLst/>
            <a:gdLst>
              <a:gd name="connsiteX0" fmla="*/ 559708 w 1624870"/>
              <a:gd name="connsiteY0" fmla="*/ 1095443 h 12191999"/>
              <a:gd name="connsiteX1" fmla="*/ 560397 w 1624870"/>
              <a:gd name="connsiteY1" fmla="*/ 1093277 h 12191999"/>
              <a:gd name="connsiteX2" fmla="*/ 561591 w 1624870"/>
              <a:gd name="connsiteY2" fmla="*/ 1103419 h 12191999"/>
              <a:gd name="connsiteX3" fmla="*/ 217663 w 1624870"/>
              <a:gd name="connsiteY3" fmla="*/ 2779302 h 12191999"/>
              <a:gd name="connsiteX4" fmla="*/ 225511 w 1624870"/>
              <a:gd name="connsiteY4" fmla="*/ 2818974 h 12191999"/>
              <a:gd name="connsiteX5" fmla="*/ 225726 w 1624870"/>
              <a:gd name="connsiteY5" fmla="*/ 2820666 h 12191999"/>
              <a:gd name="connsiteX6" fmla="*/ 225666 w 1624870"/>
              <a:gd name="connsiteY6" fmla="*/ 2834516 h 12191999"/>
              <a:gd name="connsiteX7" fmla="*/ 222840 w 1624870"/>
              <a:gd name="connsiteY7" fmla="*/ 2839914 h 12191999"/>
              <a:gd name="connsiteX8" fmla="*/ 217663 w 1624870"/>
              <a:gd name="connsiteY8" fmla="*/ 2779302 h 12191999"/>
              <a:gd name="connsiteX9" fmla="*/ 210259 w 1624870"/>
              <a:gd name="connsiteY9" fmla="*/ 3238066 h 12191999"/>
              <a:gd name="connsiteX10" fmla="*/ 243160 w 1624870"/>
              <a:gd name="connsiteY10" fmla="*/ 3176386 h 12191999"/>
              <a:gd name="connsiteX11" fmla="*/ 245401 w 1624870"/>
              <a:gd name="connsiteY11" fmla="*/ 3173326 h 12191999"/>
              <a:gd name="connsiteX12" fmla="*/ 243171 w 1624870"/>
              <a:gd name="connsiteY12" fmla="*/ 3195458 h 12191999"/>
              <a:gd name="connsiteX13" fmla="*/ 210259 w 1624870"/>
              <a:gd name="connsiteY13" fmla="*/ 3238066 h 12191999"/>
              <a:gd name="connsiteX14" fmla="*/ 204117 w 1624870"/>
              <a:gd name="connsiteY14" fmla="*/ 9367944 h 12191999"/>
              <a:gd name="connsiteX15" fmla="*/ 210259 w 1624870"/>
              <a:gd name="connsiteY15" fmla="*/ 9452215 h 12191999"/>
              <a:gd name="connsiteX16" fmla="*/ 205622 w 1624870"/>
              <a:gd name="connsiteY16" fmla="*/ 9397867 h 12191999"/>
              <a:gd name="connsiteX17" fmla="*/ 1278 w 1624870"/>
              <a:gd name="connsiteY17" fmla="*/ 6363399 h 12191999"/>
              <a:gd name="connsiteX18" fmla="*/ 21584 w 1624870"/>
              <a:gd name="connsiteY18" fmla="*/ 6339078 h 12191999"/>
              <a:gd name="connsiteX19" fmla="*/ 45179 w 1624870"/>
              <a:gd name="connsiteY19" fmla="*/ 6201653 h 12191999"/>
              <a:gd name="connsiteX20" fmla="*/ 51388 w 1624870"/>
              <a:gd name="connsiteY20" fmla="*/ 6168447 h 12191999"/>
              <a:gd name="connsiteX21" fmla="*/ 53433 w 1624870"/>
              <a:gd name="connsiteY21" fmla="*/ 6161494 h 12191999"/>
              <a:gd name="connsiteX22" fmla="*/ 71908 w 1624870"/>
              <a:gd name="connsiteY22" fmla="*/ 6061597 h 12191999"/>
              <a:gd name="connsiteX23" fmla="*/ 59327 w 1624870"/>
              <a:gd name="connsiteY23" fmla="*/ 6121875 h 12191999"/>
              <a:gd name="connsiteX24" fmla="*/ 51961 w 1624870"/>
              <a:gd name="connsiteY24" fmla="*/ 6165383 h 12191999"/>
              <a:gd name="connsiteX25" fmla="*/ 51388 w 1624870"/>
              <a:gd name="connsiteY25" fmla="*/ 6168447 h 12191999"/>
              <a:gd name="connsiteX26" fmla="*/ 48763 w 1624870"/>
              <a:gd name="connsiteY26" fmla="*/ 6177371 h 12191999"/>
              <a:gd name="connsiteX27" fmla="*/ 59327 w 1624870"/>
              <a:gd name="connsiteY27" fmla="*/ 5723724 h 12191999"/>
              <a:gd name="connsiteX28" fmla="*/ 97070 w 1624870"/>
              <a:gd name="connsiteY28" fmla="*/ 5434121 h 12191999"/>
              <a:gd name="connsiteX29" fmla="*/ 61691 w 1624870"/>
              <a:gd name="connsiteY29" fmla="*/ 5220359 h 12191999"/>
              <a:gd name="connsiteX30" fmla="*/ 70423 w 1624870"/>
              <a:gd name="connsiteY30" fmla="*/ 5152562 h 12191999"/>
              <a:gd name="connsiteX31" fmla="*/ 70851 w 1624870"/>
              <a:gd name="connsiteY31" fmla="*/ 5180744 h 12191999"/>
              <a:gd name="connsiteX32" fmla="*/ 76115 w 1624870"/>
              <a:gd name="connsiteY32" fmla="*/ 5108373 h 12191999"/>
              <a:gd name="connsiteX33" fmla="*/ 70423 w 1624870"/>
              <a:gd name="connsiteY33" fmla="*/ 5152562 h 12191999"/>
              <a:gd name="connsiteX34" fmla="*/ 70031 w 1624870"/>
              <a:gd name="connsiteY34" fmla="*/ 5126726 h 12191999"/>
              <a:gd name="connsiteX35" fmla="*/ 84489 w 1624870"/>
              <a:gd name="connsiteY35" fmla="*/ 4710109 h 12191999"/>
              <a:gd name="connsiteX36" fmla="*/ 67701 w 1624870"/>
              <a:gd name="connsiteY36" fmla="*/ 4372236 h 12191999"/>
              <a:gd name="connsiteX37" fmla="*/ 122232 w 1624870"/>
              <a:gd name="connsiteY37" fmla="*/ 4131013 h 12191999"/>
              <a:gd name="connsiteX38" fmla="*/ 140493 w 1624870"/>
              <a:gd name="connsiteY38" fmla="*/ 3891725 h 12191999"/>
              <a:gd name="connsiteX39" fmla="*/ 140685 w 1624870"/>
              <a:gd name="connsiteY39" fmla="*/ 3900272 h 12191999"/>
              <a:gd name="connsiteX40" fmla="*/ 140558 w 1624870"/>
              <a:gd name="connsiteY40" fmla="*/ 3901714 h 12191999"/>
              <a:gd name="connsiteX41" fmla="*/ 138980 w 1624870"/>
              <a:gd name="connsiteY41" fmla="*/ 4010345 h 12191999"/>
              <a:gd name="connsiteX42" fmla="*/ 141529 w 1624870"/>
              <a:gd name="connsiteY42" fmla="*/ 3937809 h 12191999"/>
              <a:gd name="connsiteX43" fmla="*/ 140685 w 1624870"/>
              <a:gd name="connsiteY43" fmla="*/ 3900272 h 12191999"/>
              <a:gd name="connsiteX44" fmla="*/ 143775 w 1624870"/>
              <a:gd name="connsiteY44" fmla="*/ 3865361 h 12191999"/>
              <a:gd name="connsiteX45" fmla="*/ 176723 w 1624870"/>
              <a:gd name="connsiteY45" fmla="*/ 3612081 h 12191999"/>
              <a:gd name="connsiteX46" fmla="*/ 239627 w 1624870"/>
              <a:gd name="connsiteY46" fmla="*/ 3310466 h 12191999"/>
              <a:gd name="connsiteX47" fmla="*/ 253467 w 1624870"/>
              <a:gd name="connsiteY47" fmla="*/ 3162314 h 12191999"/>
              <a:gd name="connsiteX48" fmla="*/ 245401 w 1624870"/>
              <a:gd name="connsiteY48" fmla="*/ 3173326 h 12191999"/>
              <a:gd name="connsiteX49" fmla="*/ 247028 w 1624870"/>
              <a:gd name="connsiteY49" fmla="*/ 3157180 h 12191999"/>
              <a:gd name="connsiteX50" fmla="*/ 230300 w 1624870"/>
              <a:gd name="connsiteY50" fmla="*/ 2856629 h 12191999"/>
              <a:gd name="connsiteX51" fmla="*/ 225726 w 1624870"/>
              <a:gd name="connsiteY51" fmla="*/ 2820666 h 12191999"/>
              <a:gd name="connsiteX52" fmla="*/ 225790 w 1624870"/>
              <a:gd name="connsiteY52" fmla="*/ 2805786 h 12191999"/>
              <a:gd name="connsiteX53" fmla="*/ 260582 w 1624870"/>
              <a:gd name="connsiteY53" fmla="*/ 2610587 h 12191999"/>
              <a:gd name="connsiteX54" fmla="*/ 317678 w 1624870"/>
              <a:gd name="connsiteY54" fmla="*/ 2388133 h 12191999"/>
              <a:gd name="connsiteX55" fmla="*/ 319892 w 1624870"/>
              <a:gd name="connsiteY55" fmla="*/ 2373650 h 12191999"/>
              <a:gd name="connsiteX56" fmla="*/ 319280 w 1624870"/>
              <a:gd name="connsiteY56" fmla="*/ 2381373 h 12191999"/>
              <a:gd name="connsiteX57" fmla="*/ 323096 w 1624870"/>
              <a:gd name="connsiteY57" fmla="*/ 2352690 h 12191999"/>
              <a:gd name="connsiteX58" fmla="*/ 319892 w 1624870"/>
              <a:gd name="connsiteY58" fmla="*/ 2373650 h 12191999"/>
              <a:gd name="connsiteX59" fmla="*/ 324997 w 1624870"/>
              <a:gd name="connsiteY59" fmla="*/ 2309182 h 12191999"/>
              <a:gd name="connsiteX60" fmla="*/ 336068 w 1624870"/>
              <a:gd name="connsiteY60" fmla="*/ 2164171 h 12191999"/>
              <a:gd name="connsiteX61" fmla="*/ 361230 w 1624870"/>
              <a:gd name="connsiteY61" fmla="*/ 1910823 h 12191999"/>
              <a:gd name="connsiteX62" fmla="*/ 386392 w 1624870"/>
              <a:gd name="connsiteY62" fmla="*/ 1766019 h 12191999"/>
              <a:gd name="connsiteX63" fmla="*/ 457670 w 1624870"/>
              <a:gd name="connsiteY63" fmla="*/ 1597084 h 12191999"/>
              <a:gd name="connsiteX64" fmla="*/ 541530 w 1624870"/>
              <a:gd name="connsiteY64" fmla="*/ 1271220 h 12191999"/>
              <a:gd name="connsiteX65" fmla="*/ 561873 w 1624870"/>
              <a:gd name="connsiteY65" fmla="*/ 1105812 h 12191999"/>
              <a:gd name="connsiteX66" fmla="*/ 561591 w 1624870"/>
              <a:gd name="connsiteY66" fmla="*/ 1103419 h 12191999"/>
              <a:gd name="connsiteX67" fmla="*/ 562755 w 1624870"/>
              <a:gd name="connsiteY67" fmla="*/ 1108350 h 12191999"/>
              <a:gd name="connsiteX68" fmla="*/ 591854 w 1624870"/>
              <a:gd name="connsiteY68" fmla="*/ 1150552 h 12191999"/>
              <a:gd name="connsiteX69" fmla="*/ 621183 w 1624870"/>
              <a:gd name="connsiteY69" fmla="*/ 873071 h 12191999"/>
              <a:gd name="connsiteX70" fmla="*/ 705043 w 1624870"/>
              <a:gd name="connsiteY70" fmla="*/ 655869 h 12191999"/>
              <a:gd name="connsiteX71" fmla="*/ 714758 w 1624870"/>
              <a:gd name="connsiteY71" fmla="*/ 638336 h 12191999"/>
              <a:gd name="connsiteX72" fmla="*/ 714950 w 1624870"/>
              <a:gd name="connsiteY72" fmla="*/ 638139 h 12191999"/>
              <a:gd name="connsiteX73" fmla="*/ 712347 w 1624870"/>
              <a:gd name="connsiteY73" fmla="*/ 647423 h 12191999"/>
              <a:gd name="connsiteX74" fmla="*/ 717497 w 1624870"/>
              <a:gd name="connsiteY74" fmla="*/ 635514 h 12191999"/>
              <a:gd name="connsiteX75" fmla="*/ 714950 w 1624870"/>
              <a:gd name="connsiteY75" fmla="*/ 638139 h 12191999"/>
              <a:gd name="connsiteX76" fmla="*/ 715675 w 1624870"/>
              <a:gd name="connsiteY76" fmla="*/ 635553 h 12191999"/>
              <a:gd name="connsiteX77" fmla="*/ 746992 w 1624870"/>
              <a:gd name="connsiteY77" fmla="*/ 547323 h 12191999"/>
              <a:gd name="connsiteX78" fmla="*/ 780519 w 1624870"/>
              <a:gd name="connsiteY78" fmla="*/ 263709 h 12191999"/>
              <a:gd name="connsiteX79" fmla="*/ 790757 w 1624870"/>
              <a:gd name="connsiteY79" fmla="*/ 239572 h 12191999"/>
              <a:gd name="connsiteX80" fmla="*/ 791547 w 1624870"/>
              <a:gd name="connsiteY80" fmla="*/ 243135 h 12191999"/>
              <a:gd name="connsiteX81" fmla="*/ 801483 w 1624870"/>
              <a:gd name="connsiteY81" fmla="*/ 233584 h 12191999"/>
              <a:gd name="connsiteX82" fmla="*/ 795293 w 1624870"/>
              <a:gd name="connsiteY82" fmla="*/ 228877 h 12191999"/>
              <a:gd name="connsiteX83" fmla="*/ 790757 w 1624870"/>
              <a:gd name="connsiteY83" fmla="*/ 239572 h 12191999"/>
              <a:gd name="connsiteX84" fmla="*/ 788835 w 1624870"/>
              <a:gd name="connsiteY84" fmla="*/ 230913 h 12191999"/>
              <a:gd name="connsiteX85" fmla="*/ 822438 w 1624870"/>
              <a:gd name="connsiteY85" fmla="*/ 64649 h 12191999"/>
              <a:gd name="connsiteX86" fmla="*/ 828960 w 1624870"/>
              <a:gd name="connsiteY86" fmla="*/ 0 h 12191999"/>
              <a:gd name="connsiteX87" fmla="*/ 1624870 w 1624870"/>
              <a:gd name="connsiteY87" fmla="*/ 0 h 12191999"/>
              <a:gd name="connsiteX88" fmla="*/ 1624869 w 1624870"/>
              <a:gd name="connsiteY88" fmla="*/ 12191999 h 12191999"/>
              <a:gd name="connsiteX89" fmla="*/ 874301 w 1624870"/>
              <a:gd name="connsiteY89" fmla="*/ 12191999 h 12191999"/>
              <a:gd name="connsiteX90" fmla="*/ 873517 w 1624870"/>
              <a:gd name="connsiteY90" fmla="*/ 12187907 h 12191999"/>
              <a:gd name="connsiteX91" fmla="*/ 872120 w 1624870"/>
              <a:gd name="connsiteY91" fmla="*/ 12190258 h 12191999"/>
              <a:gd name="connsiteX92" fmla="*/ 871956 w 1624870"/>
              <a:gd name="connsiteY92" fmla="*/ 12191999 h 12191999"/>
              <a:gd name="connsiteX93" fmla="*/ 824778 w 1624870"/>
              <a:gd name="connsiteY93" fmla="*/ 12191999 h 12191999"/>
              <a:gd name="connsiteX94" fmla="*/ 823721 w 1624870"/>
              <a:gd name="connsiteY94" fmla="*/ 12187570 h 12191999"/>
              <a:gd name="connsiteX95" fmla="*/ 793109 w 1624870"/>
              <a:gd name="connsiteY95" fmla="*/ 12022290 h 12191999"/>
              <a:gd name="connsiteX96" fmla="*/ 721830 w 1624870"/>
              <a:gd name="connsiteY96" fmla="*/ 11805085 h 12191999"/>
              <a:gd name="connsiteX97" fmla="*/ 706312 w 1624870"/>
              <a:gd name="connsiteY97" fmla="*/ 11665682 h 12191999"/>
              <a:gd name="connsiteX98" fmla="*/ 704309 w 1624870"/>
              <a:gd name="connsiteY98" fmla="*/ 11635127 h 12191999"/>
              <a:gd name="connsiteX99" fmla="*/ 705043 w 1624870"/>
              <a:gd name="connsiteY99" fmla="*/ 11636150 h 12191999"/>
              <a:gd name="connsiteX100" fmla="*/ 699149 w 1624870"/>
              <a:gd name="connsiteY100" fmla="*/ 11556402 h 12191999"/>
              <a:gd name="connsiteX101" fmla="*/ 704309 w 1624870"/>
              <a:gd name="connsiteY101" fmla="*/ 11635127 h 12191999"/>
              <a:gd name="connsiteX102" fmla="*/ 693339 w 1624870"/>
              <a:gd name="connsiteY102" fmla="*/ 11619841 h 12191999"/>
              <a:gd name="connsiteX103" fmla="*/ 612809 w 1624870"/>
              <a:gd name="connsiteY103" fmla="*/ 11394811 h 12191999"/>
              <a:gd name="connsiteX104" fmla="*/ 554111 w 1624870"/>
              <a:gd name="connsiteY104" fmla="*/ 11189731 h 12191999"/>
              <a:gd name="connsiteX105" fmla="*/ 533156 w 1624870"/>
              <a:gd name="connsiteY105" fmla="*/ 11008672 h 12191999"/>
              <a:gd name="connsiteX106" fmla="*/ 457670 w 1624870"/>
              <a:gd name="connsiteY106" fmla="*/ 10682923 h 12191999"/>
              <a:gd name="connsiteX107" fmla="*/ 407347 w 1624870"/>
              <a:gd name="connsiteY107" fmla="*/ 10393318 h 12191999"/>
              <a:gd name="connsiteX108" fmla="*/ 415839 w 1624870"/>
              <a:gd name="connsiteY108" fmla="*/ 10402512 h 12191999"/>
              <a:gd name="connsiteX109" fmla="*/ 418553 w 1624870"/>
              <a:gd name="connsiteY109" fmla="*/ 10415435 h 12191999"/>
              <a:gd name="connsiteX110" fmla="*/ 438079 w 1624870"/>
              <a:gd name="connsiteY110" fmla="*/ 10426591 h 12191999"/>
              <a:gd name="connsiteX111" fmla="*/ 415839 w 1624870"/>
              <a:gd name="connsiteY111" fmla="*/ 10402512 h 12191999"/>
              <a:gd name="connsiteX112" fmla="*/ 399609 w 1624870"/>
              <a:gd name="connsiteY112" fmla="*/ 10325241 h 12191999"/>
              <a:gd name="connsiteX113" fmla="*/ 382185 w 1624870"/>
              <a:gd name="connsiteY113" fmla="*/ 10188240 h 12191999"/>
              <a:gd name="connsiteX114" fmla="*/ 319280 w 1624870"/>
              <a:gd name="connsiteY114" fmla="*/ 9886510 h 12191999"/>
              <a:gd name="connsiteX115" fmla="*/ 210259 w 1624870"/>
              <a:gd name="connsiteY115" fmla="*/ 9500485 h 12191999"/>
              <a:gd name="connsiteX116" fmla="*/ 203784 w 1624870"/>
              <a:gd name="connsiteY116" fmla="*/ 9361337 h 12191999"/>
              <a:gd name="connsiteX117" fmla="*/ 204117 w 1624870"/>
              <a:gd name="connsiteY117" fmla="*/ 9367944 h 12191999"/>
              <a:gd name="connsiteX118" fmla="*/ 200638 w 1624870"/>
              <a:gd name="connsiteY118" fmla="*/ 9320218 h 12191999"/>
              <a:gd name="connsiteX119" fmla="*/ 210259 w 1624870"/>
              <a:gd name="connsiteY119" fmla="*/ 9029820 h 12191999"/>
              <a:gd name="connsiteX120" fmla="*/ 227046 w 1624870"/>
              <a:gd name="connsiteY120" fmla="*/ 8981550 h 12191999"/>
              <a:gd name="connsiteX121" fmla="*/ 197717 w 1624870"/>
              <a:gd name="connsiteY121" fmla="*/ 8643680 h 12191999"/>
              <a:gd name="connsiteX122" fmla="*/ 151561 w 1624870"/>
              <a:gd name="connsiteY122" fmla="*/ 8414466 h 12191999"/>
              <a:gd name="connsiteX123" fmla="*/ 130606 w 1624870"/>
              <a:gd name="connsiteY123" fmla="*/ 8112851 h 12191999"/>
              <a:gd name="connsiteX124" fmla="*/ 143187 w 1624870"/>
              <a:gd name="connsiteY124" fmla="*/ 7714587 h 12191999"/>
              <a:gd name="connsiteX125" fmla="*/ 97070 w 1624870"/>
              <a:gd name="connsiteY125" fmla="*/ 7557774 h 12191999"/>
              <a:gd name="connsiteX126" fmla="*/ 76115 w 1624870"/>
              <a:gd name="connsiteY126" fmla="*/ 7135491 h 12191999"/>
              <a:gd name="connsiteX127" fmla="*/ 50953 w 1624870"/>
              <a:gd name="connsiteY127" fmla="*/ 6942423 h 12191999"/>
              <a:gd name="connsiteX128" fmla="*/ 42539 w 1624870"/>
              <a:gd name="connsiteY128" fmla="*/ 6592425 h 12191999"/>
              <a:gd name="connsiteX129" fmla="*/ 1278 w 1624870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624870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9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6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69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6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4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2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4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7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7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2" y="5379819"/>
                  <a:pt x="54609" y="5318762"/>
                  <a:pt x="61691" y="5220359"/>
                </a:cubicBezTo>
                <a:lnTo>
                  <a:pt x="70423" y="5152562"/>
                </a:lnTo>
                <a:lnTo>
                  <a:pt x="70851" y="5180744"/>
                </a:lnTo>
                <a:cubicBezTo>
                  <a:pt x="72949" y="5229012"/>
                  <a:pt x="78198" y="5186778"/>
                  <a:pt x="76115" y="5108373"/>
                </a:cubicBezTo>
                <a:lnTo>
                  <a:pt x="70423" y="5152562"/>
                </a:lnTo>
                <a:lnTo>
                  <a:pt x="70031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8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6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6"/>
                </a:lnTo>
                <a:lnTo>
                  <a:pt x="225790" y="2805786"/>
                </a:lnTo>
                <a:cubicBezTo>
                  <a:pt x="224417" y="2730554"/>
                  <a:pt x="216559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50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50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3" y="1105812"/>
                </a:cubicBezTo>
                <a:lnTo>
                  <a:pt x="561591" y="1103419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0" y="0"/>
                </a:lnTo>
                <a:lnTo>
                  <a:pt x="1624870" y="0"/>
                </a:lnTo>
                <a:lnTo>
                  <a:pt x="1624869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3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4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8A8510C-AC50-AF5E-3DA1-EE4634E85F4B}"/>
              </a:ext>
            </a:extLst>
          </p:cNvPr>
          <p:cNvSpPr/>
          <p:nvPr/>
        </p:nvSpPr>
        <p:spPr>
          <a:xfrm rot="5400000">
            <a:off x="5621345" y="287348"/>
            <a:ext cx="949308" cy="12191999"/>
          </a:xfrm>
          <a:custGeom>
            <a:avLst/>
            <a:gdLst>
              <a:gd name="connsiteX0" fmla="*/ 559708 w 949308"/>
              <a:gd name="connsiteY0" fmla="*/ 1095443 h 12191999"/>
              <a:gd name="connsiteX1" fmla="*/ 560397 w 949308"/>
              <a:gd name="connsiteY1" fmla="*/ 1093277 h 12191999"/>
              <a:gd name="connsiteX2" fmla="*/ 561591 w 949308"/>
              <a:gd name="connsiteY2" fmla="*/ 1103418 h 12191999"/>
              <a:gd name="connsiteX3" fmla="*/ 217663 w 949308"/>
              <a:gd name="connsiteY3" fmla="*/ 2779302 h 12191999"/>
              <a:gd name="connsiteX4" fmla="*/ 225511 w 949308"/>
              <a:gd name="connsiteY4" fmla="*/ 2818974 h 12191999"/>
              <a:gd name="connsiteX5" fmla="*/ 225726 w 949308"/>
              <a:gd name="connsiteY5" fmla="*/ 2820665 h 12191999"/>
              <a:gd name="connsiteX6" fmla="*/ 225666 w 949308"/>
              <a:gd name="connsiteY6" fmla="*/ 2834516 h 12191999"/>
              <a:gd name="connsiteX7" fmla="*/ 222840 w 949308"/>
              <a:gd name="connsiteY7" fmla="*/ 2839914 h 12191999"/>
              <a:gd name="connsiteX8" fmla="*/ 217663 w 949308"/>
              <a:gd name="connsiteY8" fmla="*/ 2779302 h 12191999"/>
              <a:gd name="connsiteX9" fmla="*/ 210259 w 949308"/>
              <a:gd name="connsiteY9" fmla="*/ 3238066 h 12191999"/>
              <a:gd name="connsiteX10" fmla="*/ 243160 w 949308"/>
              <a:gd name="connsiteY10" fmla="*/ 3176386 h 12191999"/>
              <a:gd name="connsiteX11" fmla="*/ 245401 w 949308"/>
              <a:gd name="connsiteY11" fmla="*/ 3173327 h 12191999"/>
              <a:gd name="connsiteX12" fmla="*/ 243171 w 949308"/>
              <a:gd name="connsiteY12" fmla="*/ 3195458 h 12191999"/>
              <a:gd name="connsiteX13" fmla="*/ 210259 w 949308"/>
              <a:gd name="connsiteY13" fmla="*/ 3238066 h 12191999"/>
              <a:gd name="connsiteX14" fmla="*/ 204117 w 949308"/>
              <a:gd name="connsiteY14" fmla="*/ 9367945 h 12191999"/>
              <a:gd name="connsiteX15" fmla="*/ 210259 w 949308"/>
              <a:gd name="connsiteY15" fmla="*/ 9452215 h 12191999"/>
              <a:gd name="connsiteX16" fmla="*/ 205623 w 949308"/>
              <a:gd name="connsiteY16" fmla="*/ 9397867 h 12191999"/>
              <a:gd name="connsiteX17" fmla="*/ 1278 w 949308"/>
              <a:gd name="connsiteY17" fmla="*/ 6363399 h 12191999"/>
              <a:gd name="connsiteX18" fmla="*/ 21584 w 949308"/>
              <a:gd name="connsiteY18" fmla="*/ 6339078 h 12191999"/>
              <a:gd name="connsiteX19" fmla="*/ 45179 w 949308"/>
              <a:gd name="connsiteY19" fmla="*/ 6201653 h 12191999"/>
              <a:gd name="connsiteX20" fmla="*/ 51388 w 949308"/>
              <a:gd name="connsiteY20" fmla="*/ 6168446 h 12191999"/>
              <a:gd name="connsiteX21" fmla="*/ 53433 w 949308"/>
              <a:gd name="connsiteY21" fmla="*/ 6161494 h 12191999"/>
              <a:gd name="connsiteX22" fmla="*/ 71908 w 949308"/>
              <a:gd name="connsiteY22" fmla="*/ 6061597 h 12191999"/>
              <a:gd name="connsiteX23" fmla="*/ 59327 w 949308"/>
              <a:gd name="connsiteY23" fmla="*/ 6121875 h 12191999"/>
              <a:gd name="connsiteX24" fmla="*/ 51961 w 949308"/>
              <a:gd name="connsiteY24" fmla="*/ 6165383 h 12191999"/>
              <a:gd name="connsiteX25" fmla="*/ 51388 w 949308"/>
              <a:gd name="connsiteY25" fmla="*/ 6168446 h 12191999"/>
              <a:gd name="connsiteX26" fmla="*/ 48763 w 949308"/>
              <a:gd name="connsiteY26" fmla="*/ 6177371 h 12191999"/>
              <a:gd name="connsiteX27" fmla="*/ 59327 w 949308"/>
              <a:gd name="connsiteY27" fmla="*/ 5723724 h 12191999"/>
              <a:gd name="connsiteX28" fmla="*/ 97070 w 949308"/>
              <a:gd name="connsiteY28" fmla="*/ 5434121 h 12191999"/>
              <a:gd name="connsiteX29" fmla="*/ 61691 w 949308"/>
              <a:gd name="connsiteY29" fmla="*/ 5220359 h 12191999"/>
              <a:gd name="connsiteX30" fmla="*/ 70424 w 949308"/>
              <a:gd name="connsiteY30" fmla="*/ 5152560 h 12191999"/>
              <a:gd name="connsiteX31" fmla="*/ 70851 w 949308"/>
              <a:gd name="connsiteY31" fmla="*/ 5180744 h 12191999"/>
              <a:gd name="connsiteX32" fmla="*/ 76115 w 949308"/>
              <a:gd name="connsiteY32" fmla="*/ 5108373 h 12191999"/>
              <a:gd name="connsiteX33" fmla="*/ 70424 w 949308"/>
              <a:gd name="connsiteY33" fmla="*/ 5152560 h 12191999"/>
              <a:gd name="connsiteX34" fmla="*/ 70032 w 949308"/>
              <a:gd name="connsiteY34" fmla="*/ 5126726 h 12191999"/>
              <a:gd name="connsiteX35" fmla="*/ 84489 w 949308"/>
              <a:gd name="connsiteY35" fmla="*/ 4710109 h 12191999"/>
              <a:gd name="connsiteX36" fmla="*/ 67701 w 949308"/>
              <a:gd name="connsiteY36" fmla="*/ 4372236 h 12191999"/>
              <a:gd name="connsiteX37" fmla="*/ 122232 w 949308"/>
              <a:gd name="connsiteY37" fmla="*/ 4131013 h 12191999"/>
              <a:gd name="connsiteX38" fmla="*/ 140493 w 949308"/>
              <a:gd name="connsiteY38" fmla="*/ 3891725 h 12191999"/>
              <a:gd name="connsiteX39" fmla="*/ 140685 w 949308"/>
              <a:gd name="connsiteY39" fmla="*/ 3900272 h 12191999"/>
              <a:gd name="connsiteX40" fmla="*/ 140558 w 949308"/>
              <a:gd name="connsiteY40" fmla="*/ 3901714 h 12191999"/>
              <a:gd name="connsiteX41" fmla="*/ 138980 w 949308"/>
              <a:gd name="connsiteY41" fmla="*/ 4010345 h 12191999"/>
              <a:gd name="connsiteX42" fmla="*/ 141529 w 949308"/>
              <a:gd name="connsiteY42" fmla="*/ 3937809 h 12191999"/>
              <a:gd name="connsiteX43" fmla="*/ 140685 w 949308"/>
              <a:gd name="connsiteY43" fmla="*/ 3900272 h 12191999"/>
              <a:gd name="connsiteX44" fmla="*/ 143775 w 949308"/>
              <a:gd name="connsiteY44" fmla="*/ 3865361 h 12191999"/>
              <a:gd name="connsiteX45" fmla="*/ 176723 w 949308"/>
              <a:gd name="connsiteY45" fmla="*/ 3612081 h 12191999"/>
              <a:gd name="connsiteX46" fmla="*/ 239627 w 949308"/>
              <a:gd name="connsiteY46" fmla="*/ 3310466 h 12191999"/>
              <a:gd name="connsiteX47" fmla="*/ 253467 w 949308"/>
              <a:gd name="connsiteY47" fmla="*/ 3162314 h 12191999"/>
              <a:gd name="connsiteX48" fmla="*/ 245401 w 949308"/>
              <a:gd name="connsiteY48" fmla="*/ 3173327 h 12191999"/>
              <a:gd name="connsiteX49" fmla="*/ 247028 w 949308"/>
              <a:gd name="connsiteY49" fmla="*/ 3157180 h 12191999"/>
              <a:gd name="connsiteX50" fmla="*/ 230300 w 949308"/>
              <a:gd name="connsiteY50" fmla="*/ 2856629 h 12191999"/>
              <a:gd name="connsiteX51" fmla="*/ 225726 w 949308"/>
              <a:gd name="connsiteY51" fmla="*/ 2820665 h 12191999"/>
              <a:gd name="connsiteX52" fmla="*/ 225790 w 949308"/>
              <a:gd name="connsiteY52" fmla="*/ 2805786 h 12191999"/>
              <a:gd name="connsiteX53" fmla="*/ 260582 w 949308"/>
              <a:gd name="connsiteY53" fmla="*/ 2610587 h 12191999"/>
              <a:gd name="connsiteX54" fmla="*/ 317678 w 949308"/>
              <a:gd name="connsiteY54" fmla="*/ 2388133 h 12191999"/>
              <a:gd name="connsiteX55" fmla="*/ 319892 w 949308"/>
              <a:gd name="connsiteY55" fmla="*/ 2373649 h 12191999"/>
              <a:gd name="connsiteX56" fmla="*/ 319280 w 949308"/>
              <a:gd name="connsiteY56" fmla="*/ 2381373 h 12191999"/>
              <a:gd name="connsiteX57" fmla="*/ 323096 w 949308"/>
              <a:gd name="connsiteY57" fmla="*/ 2352690 h 12191999"/>
              <a:gd name="connsiteX58" fmla="*/ 319892 w 949308"/>
              <a:gd name="connsiteY58" fmla="*/ 2373649 h 12191999"/>
              <a:gd name="connsiteX59" fmla="*/ 324997 w 949308"/>
              <a:gd name="connsiteY59" fmla="*/ 2309182 h 12191999"/>
              <a:gd name="connsiteX60" fmla="*/ 336068 w 949308"/>
              <a:gd name="connsiteY60" fmla="*/ 2164171 h 12191999"/>
              <a:gd name="connsiteX61" fmla="*/ 361230 w 949308"/>
              <a:gd name="connsiteY61" fmla="*/ 1910823 h 12191999"/>
              <a:gd name="connsiteX62" fmla="*/ 386392 w 949308"/>
              <a:gd name="connsiteY62" fmla="*/ 1766019 h 12191999"/>
              <a:gd name="connsiteX63" fmla="*/ 457670 w 949308"/>
              <a:gd name="connsiteY63" fmla="*/ 1597084 h 12191999"/>
              <a:gd name="connsiteX64" fmla="*/ 541530 w 949308"/>
              <a:gd name="connsiteY64" fmla="*/ 1271220 h 12191999"/>
              <a:gd name="connsiteX65" fmla="*/ 561872 w 949308"/>
              <a:gd name="connsiteY65" fmla="*/ 1105812 h 12191999"/>
              <a:gd name="connsiteX66" fmla="*/ 561591 w 949308"/>
              <a:gd name="connsiteY66" fmla="*/ 1103418 h 12191999"/>
              <a:gd name="connsiteX67" fmla="*/ 562755 w 949308"/>
              <a:gd name="connsiteY67" fmla="*/ 1108350 h 12191999"/>
              <a:gd name="connsiteX68" fmla="*/ 591854 w 949308"/>
              <a:gd name="connsiteY68" fmla="*/ 1150552 h 12191999"/>
              <a:gd name="connsiteX69" fmla="*/ 621183 w 949308"/>
              <a:gd name="connsiteY69" fmla="*/ 873071 h 12191999"/>
              <a:gd name="connsiteX70" fmla="*/ 705043 w 949308"/>
              <a:gd name="connsiteY70" fmla="*/ 655869 h 12191999"/>
              <a:gd name="connsiteX71" fmla="*/ 714758 w 949308"/>
              <a:gd name="connsiteY71" fmla="*/ 638336 h 12191999"/>
              <a:gd name="connsiteX72" fmla="*/ 714950 w 949308"/>
              <a:gd name="connsiteY72" fmla="*/ 638139 h 12191999"/>
              <a:gd name="connsiteX73" fmla="*/ 712347 w 949308"/>
              <a:gd name="connsiteY73" fmla="*/ 647423 h 12191999"/>
              <a:gd name="connsiteX74" fmla="*/ 717497 w 949308"/>
              <a:gd name="connsiteY74" fmla="*/ 635514 h 12191999"/>
              <a:gd name="connsiteX75" fmla="*/ 714950 w 949308"/>
              <a:gd name="connsiteY75" fmla="*/ 638139 h 12191999"/>
              <a:gd name="connsiteX76" fmla="*/ 715675 w 949308"/>
              <a:gd name="connsiteY76" fmla="*/ 635553 h 12191999"/>
              <a:gd name="connsiteX77" fmla="*/ 746992 w 949308"/>
              <a:gd name="connsiteY77" fmla="*/ 547323 h 12191999"/>
              <a:gd name="connsiteX78" fmla="*/ 780519 w 949308"/>
              <a:gd name="connsiteY78" fmla="*/ 263709 h 12191999"/>
              <a:gd name="connsiteX79" fmla="*/ 790757 w 949308"/>
              <a:gd name="connsiteY79" fmla="*/ 239572 h 12191999"/>
              <a:gd name="connsiteX80" fmla="*/ 791547 w 949308"/>
              <a:gd name="connsiteY80" fmla="*/ 243135 h 12191999"/>
              <a:gd name="connsiteX81" fmla="*/ 801483 w 949308"/>
              <a:gd name="connsiteY81" fmla="*/ 233584 h 12191999"/>
              <a:gd name="connsiteX82" fmla="*/ 795293 w 949308"/>
              <a:gd name="connsiteY82" fmla="*/ 228877 h 12191999"/>
              <a:gd name="connsiteX83" fmla="*/ 790757 w 949308"/>
              <a:gd name="connsiteY83" fmla="*/ 239572 h 12191999"/>
              <a:gd name="connsiteX84" fmla="*/ 788835 w 949308"/>
              <a:gd name="connsiteY84" fmla="*/ 230913 h 12191999"/>
              <a:gd name="connsiteX85" fmla="*/ 822438 w 949308"/>
              <a:gd name="connsiteY85" fmla="*/ 64649 h 12191999"/>
              <a:gd name="connsiteX86" fmla="*/ 828961 w 949308"/>
              <a:gd name="connsiteY86" fmla="*/ 0 h 12191999"/>
              <a:gd name="connsiteX87" fmla="*/ 949308 w 949308"/>
              <a:gd name="connsiteY87" fmla="*/ 0 h 12191999"/>
              <a:gd name="connsiteX88" fmla="*/ 949307 w 949308"/>
              <a:gd name="connsiteY88" fmla="*/ 12191999 h 12191999"/>
              <a:gd name="connsiteX89" fmla="*/ 874301 w 949308"/>
              <a:gd name="connsiteY89" fmla="*/ 12191999 h 12191999"/>
              <a:gd name="connsiteX90" fmla="*/ 873517 w 949308"/>
              <a:gd name="connsiteY90" fmla="*/ 12187907 h 12191999"/>
              <a:gd name="connsiteX91" fmla="*/ 872120 w 949308"/>
              <a:gd name="connsiteY91" fmla="*/ 12190258 h 12191999"/>
              <a:gd name="connsiteX92" fmla="*/ 871956 w 949308"/>
              <a:gd name="connsiteY92" fmla="*/ 12191999 h 12191999"/>
              <a:gd name="connsiteX93" fmla="*/ 824778 w 949308"/>
              <a:gd name="connsiteY93" fmla="*/ 12191999 h 12191999"/>
              <a:gd name="connsiteX94" fmla="*/ 823721 w 949308"/>
              <a:gd name="connsiteY94" fmla="*/ 12187570 h 12191999"/>
              <a:gd name="connsiteX95" fmla="*/ 793109 w 949308"/>
              <a:gd name="connsiteY95" fmla="*/ 12022290 h 12191999"/>
              <a:gd name="connsiteX96" fmla="*/ 721830 w 949308"/>
              <a:gd name="connsiteY96" fmla="*/ 11805085 h 12191999"/>
              <a:gd name="connsiteX97" fmla="*/ 706312 w 949308"/>
              <a:gd name="connsiteY97" fmla="*/ 11665682 h 12191999"/>
              <a:gd name="connsiteX98" fmla="*/ 704309 w 949308"/>
              <a:gd name="connsiteY98" fmla="*/ 11635127 h 12191999"/>
              <a:gd name="connsiteX99" fmla="*/ 705043 w 949308"/>
              <a:gd name="connsiteY99" fmla="*/ 11636150 h 12191999"/>
              <a:gd name="connsiteX100" fmla="*/ 699149 w 949308"/>
              <a:gd name="connsiteY100" fmla="*/ 11556402 h 12191999"/>
              <a:gd name="connsiteX101" fmla="*/ 704309 w 949308"/>
              <a:gd name="connsiteY101" fmla="*/ 11635127 h 12191999"/>
              <a:gd name="connsiteX102" fmla="*/ 693339 w 949308"/>
              <a:gd name="connsiteY102" fmla="*/ 11619841 h 12191999"/>
              <a:gd name="connsiteX103" fmla="*/ 612809 w 949308"/>
              <a:gd name="connsiteY103" fmla="*/ 11394811 h 12191999"/>
              <a:gd name="connsiteX104" fmla="*/ 554111 w 949308"/>
              <a:gd name="connsiteY104" fmla="*/ 11189731 h 12191999"/>
              <a:gd name="connsiteX105" fmla="*/ 533156 w 949308"/>
              <a:gd name="connsiteY105" fmla="*/ 11008672 h 12191999"/>
              <a:gd name="connsiteX106" fmla="*/ 457670 w 949308"/>
              <a:gd name="connsiteY106" fmla="*/ 10682923 h 12191999"/>
              <a:gd name="connsiteX107" fmla="*/ 407347 w 949308"/>
              <a:gd name="connsiteY107" fmla="*/ 10393318 h 12191999"/>
              <a:gd name="connsiteX108" fmla="*/ 415839 w 949308"/>
              <a:gd name="connsiteY108" fmla="*/ 10402512 h 12191999"/>
              <a:gd name="connsiteX109" fmla="*/ 418553 w 949308"/>
              <a:gd name="connsiteY109" fmla="*/ 10415435 h 12191999"/>
              <a:gd name="connsiteX110" fmla="*/ 438079 w 949308"/>
              <a:gd name="connsiteY110" fmla="*/ 10426591 h 12191999"/>
              <a:gd name="connsiteX111" fmla="*/ 415839 w 949308"/>
              <a:gd name="connsiteY111" fmla="*/ 10402512 h 12191999"/>
              <a:gd name="connsiteX112" fmla="*/ 399609 w 949308"/>
              <a:gd name="connsiteY112" fmla="*/ 10325241 h 12191999"/>
              <a:gd name="connsiteX113" fmla="*/ 382185 w 949308"/>
              <a:gd name="connsiteY113" fmla="*/ 10188240 h 12191999"/>
              <a:gd name="connsiteX114" fmla="*/ 319280 w 949308"/>
              <a:gd name="connsiteY114" fmla="*/ 9886510 h 12191999"/>
              <a:gd name="connsiteX115" fmla="*/ 210259 w 949308"/>
              <a:gd name="connsiteY115" fmla="*/ 9500485 h 12191999"/>
              <a:gd name="connsiteX116" fmla="*/ 203784 w 949308"/>
              <a:gd name="connsiteY116" fmla="*/ 9361337 h 12191999"/>
              <a:gd name="connsiteX117" fmla="*/ 204117 w 949308"/>
              <a:gd name="connsiteY117" fmla="*/ 9367945 h 12191999"/>
              <a:gd name="connsiteX118" fmla="*/ 200638 w 949308"/>
              <a:gd name="connsiteY118" fmla="*/ 9320218 h 12191999"/>
              <a:gd name="connsiteX119" fmla="*/ 210259 w 949308"/>
              <a:gd name="connsiteY119" fmla="*/ 9029820 h 12191999"/>
              <a:gd name="connsiteX120" fmla="*/ 227046 w 949308"/>
              <a:gd name="connsiteY120" fmla="*/ 8981550 h 12191999"/>
              <a:gd name="connsiteX121" fmla="*/ 197717 w 949308"/>
              <a:gd name="connsiteY121" fmla="*/ 8643680 h 12191999"/>
              <a:gd name="connsiteX122" fmla="*/ 151561 w 949308"/>
              <a:gd name="connsiteY122" fmla="*/ 8414466 h 12191999"/>
              <a:gd name="connsiteX123" fmla="*/ 130606 w 949308"/>
              <a:gd name="connsiteY123" fmla="*/ 8112851 h 12191999"/>
              <a:gd name="connsiteX124" fmla="*/ 143187 w 949308"/>
              <a:gd name="connsiteY124" fmla="*/ 7714587 h 12191999"/>
              <a:gd name="connsiteX125" fmla="*/ 97070 w 949308"/>
              <a:gd name="connsiteY125" fmla="*/ 7557774 h 12191999"/>
              <a:gd name="connsiteX126" fmla="*/ 76115 w 949308"/>
              <a:gd name="connsiteY126" fmla="*/ 7135491 h 12191999"/>
              <a:gd name="connsiteX127" fmla="*/ 50953 w 949308"/>
              <a:gd name="connsiteY127" fmla="*/ 6942423 h 12191999"/>
              <a:gd name="connsiteX128" fmla="*/ 42539 w 949308"/>
              <a:gd name="connsiteY128" fmla="*/ 6592425 h 12191999"/>
              <a:gd name="connsiteX129" fmla="*/ 1278 w 949308"/>
              <a:gd name="connsiteY129" fmla="*/ 63633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49308" h="12191999">
                <a:moveTo>
                  <a:pt x="559708" y="1095443"/>
                </a:moveTo>
                <a:cubicBezTo>
                  <a:pt x="559479" y="1092711"/>
                  <a:pt x="559872" y="1091769"/>
                  <a:pt x="560397" y="1093277"/>
                </a:cubicBezTo>
                <a:lnTo>
                  <a:pt x="561591" y="1103418"/>
                </a:lnTo>
                <a:close/>
                <a:moveTo>
                  <a:pt x="217663" y="2779302"/>
                </a:moveTo>
                <a:cubicBezTo>
                  <a:pt x="217654" y="2769006"/>
                  <a:pt x="221016" y="2786128"/>
                  <a:pt x="225511" y="2818974"/>
                </a:cubicBezTo>
                <a:lnTo>
                  <a:pt x="225726" y="2820665"/>
                </a:lnTo>
                <a:lnTo>
                  <a:pt x="225666" y="2834516"/>
                </a:lnTo>
                <a:cubicBezTo>
                  <a:pt x="225265" y="2840668"/>
                  <a:pt x="224413" y="2842931"/>
                  <a:pt x="222840" y="2839914"/>
                </a:cubicBezTo>
                <a:cubicBezTo>
                  <a:pt x="219174" y="2805215"/>
                  <a:pt x="217670" y="2786166"/>
                  <a:pt x="217663" y="2779302"/>
                </a:cubicBezTo>
                <a:close/>
                <a:moveTo>
                  <a:pt x="210259" y="3238066"/>
                </a:moveTo>
                <a:cubicBezTo>
                  <a:pt x="223892" y="3210900"/>
                  <a:pt x="234902" y="3189776"/>
                  <a:pt x="243160" y="3176386"/>
                </a:cubicBezTo>
                <a:lnTo>
                  <a:pt x="245401" y="3173327"/>
                </a:lnTo>
                <a:lnTo>
                  <a:pt x="243171" y="3195458"/>
                </a:lnTo>
                <a:cubicBezTo>
                  <a:pt x="237785" y="3229015"/>
                  <a:pt x="227560" y="3247116"/>
                  <a:pt x="210259" y="3238066"/>
                </a:cubicBezTo>
                <a:close/>
                <a:moveTo>
                  <a:pt x="204117" y="9367945"/>
                </a:moveTo>
                <a:lnTo>
                  <a:pt x="210259" y="9452215"/>
                </a:lnTo>
                <a:cubicBezTo>
                  <a:pt x="208165" y="9431098"/>
                  <a:pt x="206661" y="9412998"/>
                  <a:pt x="205623" y="9397867"/>
                </a:cubicBezTo>
                <a:close/>
                <a:moveTo>
                  <a:pt x="1278" y="6363399"/>
                </a:moveTo>
                <a:cubicBezTo>
                  <a:pt x="3767" y="6348128"/>
                  <a:pt x="10055" y="6339078"/>
                  <a:pt x="21584" y="6339078"/>
                </a:cubicBezTo>
                <a:cubicBezTo>
                  <a:pt x="32071" y="6275741"/>
                  <a:pt x="39674" y="6232006"/>
                  <a:pt x="45179" y="6201653"/>
                </a:cubicBezTo>
                <a:lnTo>
                  <a:pt x="51388" y="6168446"/>
                </a:lnTo>
                <a:lnTo>
                  <a:pt x="53433" y="6161494"/>
                </a:lnTo>
                <a:cubicBezTo>
                  <a:pt x="57496" y="6142269"/>
                  <a:pt x="63524" y="6106833"/>
                  <a:pt x="71908" y="6061597"/>
                </a:cubicBezTo>
                <a:cubicBezTo>
                  <a:pt x="109651" y="6037463"/>
                  <a:pt x="80282" y="5699590"/>
                  <a:pt x="59327" y="6121875"/>
                </a:cubicBezTo>
                <a:cubicBezTo>
                  <a:pt x="59327" y="6136959"/>
                  <a:pt x="60970" y="6119069"/>
                  <a:pt x="51961" y="6165383"/>
                </a:cubicBezTo>
                <a:lnTo>
                  <a:pt x="51388" y="6168446"/>
                </a:lnTo>
                <a:lnTo>
                  <a:pt x="48763" y="6177371"/>
                </a:lnTo>
                <a:cubicBezTo>
                  <a:pt x="43272" y="6180897"/>
                  <a:pt x="48834" y="6063070"/>
                  <a:pt x="59327" y="5723724"/>
                </a:cubicBezTo>
                <a:cubicBezTo>
                  <a:pt x="71908" y="5711600"/>
                  <a:pt x="42539" y="5735736"/>
                  <a:pt x="97070" y="5434121"/>
                </a:cubicBezTo>
                <a:cubicBezTo>
                  <a:pt x="68763" y="5379819"/>
                  <a:pt x="54609" y="5318762"/>
                  <a:pt x="61691" y="5220359"/>
                </a:cubicBezTo>
                <a:lnTo>
                  <a:pt x="70424" y="5152560"/>
                </a:lnTo>
                <a:lnTo>
                  <a:pt x="70851" y="5180744"/>
                </a:lnTo>
                <a:cubicBezTo>
                  <a:pt x="72950" y="5229012"/>
                  <a:pt x="78198" y="5186778"/>
                  <a:pt x="76115" y="5108373"/>
                </a:cubicBezTo>
                <a:lnTo>
                  <a:pt x="70424" y="5152560"/>
                </a:lnTo>
                <a:lnTo>
                  <a:pt x="70032" y="5126726"/>
                </a:lnTo>
                <a:cubicBezTo>
                  <a:pt x="70130" y="5054041"/>
                  <a:pt x="73475" y="4922808"/>
                  <a:pt x="84489" y="4710109"/>
                </a:cubicBezTo>
                <a:cubicBezTo>
                  <a:pt x="25791" y="4698099"/>
                  <a:pt x="13210" y="4649829"/>
                  <a:pt x="67701" y="4372236"/>
                </a:cubicBezTo>
                <a:cubicBezTo>
                  <a:pt x="109651" y="4299835"/>
                  <a:pt x="126399" y="4094755"/>
                  <a:pt x="122232" y="4131013"/>
                </a:cubicBezTo>
                <a:cubicBezTo>
                  <a:pt x="115952" y="3913808"/>
                  <a:pt x="135590" y="3825537"/>
                  <a:pt x="140493" y="3891725"/>
                </a:cubicBezTo>
                <a:lnTo>
                  <a:pt x="140685" y="3900272"/>
                </a:lnTo>
                <a:lnTo>
                  <a:pt x="140558" y="3901714"/>
                </a:lnTo>
                <a:cubicBezTo>
                  <a:pt x="137939" y="3940945"/>
                  <a:pt x="141084" y="3950009"/>
                  <a:pt x="138980" y="4010345"/>
                </a:cubicBezTo>
                <a:cubicBezTo>
                  <a:pt x="140553" y="3981679"/>
                  <a:pt x="141340" y="3957539"/>
                  <a:pt x="141529" y="3937809"/>
                </a:cubicBezTo>
                <a:lnTo>
                  <a:pt x="140685" y="3900272"/>
                </a:lnTo>
                <a:lnTo>
                  <a:pt x="143775" y="3865361"/>
                </a:lnTo>
                <a:cubicBezTo>
                  <a:pt x="148418" y="3820808"/>
                  <a:pt x="157852" y="3747833"/>
                  <a:pt x="176723" y="3612081"/>
                </a:cubicBezTo>
                <a:cubicBezTo>
                  <a:pt x="164142" y="3382866"/>
                  <a:pt x="289951" y="3262199"/>
                  <a:pt x="239627" y="3310466"/>
                </a:cubicBezTo>
                <a:cubicBezTo>
                  <a:pt x="263217" y="3189796"/>
                  <a:pt x="267148" y="3149236"/>
                  <a:pt x="253467" y="3162314"/>
                </a:cubicBezTo>
                <a:lnTo>
                  <a:pt x="245401" y="3173327"/>
                </a:lnTo>
                <a:lnTo>
                  <a:pt x="247028" y="3157180"/>
                </a:lnTo>
                <a:cubicBezTo>
                  <a:pt x="251848" y="3072053"/>
                  <a:pt x="240302" y="2940688"/>
                  <a:pt x="230300" y="2856629"/>
                </a:cubicBezTo>
                <a:lnTo>
                  <a:pt x="225726" y="2820665"/>
                </a:lnTo>
                <a:lnTo>
                  <a:pt x="225790" y="2805786"/>
                </a:lnTo>
                <a:cubicBezTo>
                  <a:pt x="224417" y="2730554"/>
                  <a:pt x="216560" y="2565379"/>
                  <a:pt x="260582" y="2610587"/>
                </a:cubicBezTo>
                <a:cubicBezTo>
                  <a:pt x="278938" y="2618165"/>
                  <a:pt x="305479" y="2465435"/>
                  <a:pt x="317678" y="2388133"/>
                </a:cubicBezTo>
                <a:lnTo>
                  <a:pt x="319892" y="2373649"/>
                </a:lnTo>
                <a:lnTo>
                  <a:pt x="319280" y="2381373"/>
                </a:lnTo>
                <a:cubicBezTo>
                  <a:pt x="324529" y="2342142"/>
                  <a:pt x="325320" y="2337609"/>
                  <a:pt x="323096" y="2352690"/>
                </a:cubicBezTo>
                <a:lnTo>
                  <a:pt x="319892" y="2373649"/>
                </a:lnTo>
                <a:lnTo>
                  <a:pt x="324997" y="2309182"/>
                </a:lnTo>
                <a:cubicBezTo>
                  <a:pt x="324153" y="2161519"/>
                  <a:pt x="236994" y="2153562"/>
                  <a:pt x="336068" y="2164171"/>
                </a:cubicBezTo>
                <a:cubicBezTo>
                  <a:pt x="327694" y="2345115"/>
                  <a:pt x="382185" y="2320981"/>
                  <a:pt x="361230" y="1910823"/>
                </a:cubicBezTo>
                <a:cubicBezTo>
                  <a:pt x="331861" y="2019366"/>
                  <a:pt x="285744" y="1910823"/>
                  <a:pt x="386392" y="1766019"/>
                </a:cubicBezTo>
                <a:cubicBezTo>
                  <a:pt x="302532" y="1621218"/>
                  <a:pt x="386392" y="1572950"/>
                  <a:pt x="457670" y="1597084"/>
                </a:cubicBezTo>
                <a:cubicBezTo>
                  <a:pt x="537323" y="1645351"/>
                  <a:pt x="478625" y="1910823"/>
                  <a:pt x="541530" y="1271220"/>
                </a:cubicBezTo>
                <a:cubicBezTo>
                  <a:pt x="560402" y="1176214"/>
                  <a:pt x="562759" y="1127018"/>
                  <a:pt x="561872" y="1105812"/>
                </a:cubicBezTo>
                <a:lnTo>
                  <a:pt x="561591" y="1103418"/>
                </a:lnTo>
                <a:lnTo>
                  <a:pt x="562755" y="1108350"/>
                </a:lnTo>
                <a:cubicBezTo>
                  <a:pt x="566687" y="1119656"/>
                  <a:pt x="575076" y="1135483"/>
                  <a:pt x="591854" y="1150552"/>
                </a:cubicBezTo>
                <a:cubicBezTo>
                  <a:pt x="604435" y="1609093"/>
                  <a:pt x="608602" y="885196"/>
                  <a:pt x="621183" y="873071"/>
                </a:cubicBezTo>
                <a:cubicBezTo>
                  <a:pt x="679881" y="486931"/>
                  <a:pt x="688295" y="764528"/>
                  <a:pt x="705043" y="655869"/>
                </a:cubicBezTo>
                <a:cubicBezTo>
                  <a:pt x="709761" y="646819"/>
                  <a:pt x="712841" y="641352"/>
                  <a:pt x="714758" y="638336"/>
                </a:cubicBezTo>
                <a:lnTo>
                  <a:pt x="714950" y="638139"/>
                </a:lnTo>
                <a:lnTo>
                  <a:pt x="712347" y="647423"/>
                </a:lnTo>
                <a:cubicBezTo>
                  <a:pt x="711706" y="651938"/>
                  <a:pt x="717697" y="637785"/>
                  <a:pt x="717497" y="635514"/>
                </a:cubicBezTo>
                <a:lnTo>
                  <a:pt x="714950" y="638139"/>
                </a:lnTo>
                <a:lnTo>
                  <a:pt x="715675" y="635553"/>
                </a:lnTo>
                <a:cubicBezTo>
                  <a:pt x="720000" y="621984"/>
                  <a:pt x="729173" y="595591"/>
                  <a:pt x="746992" y="547323"/>
                </a:cubicBezTo>
                <a:cubicBezTo>
                  <a:pt x="736495" y="420593"/>
                  <a:pt x="759554" y="321027"/>
                  <a:pt x="780519" y="263709"/>
                </a:cubicBezTo>
                <a:lnTo>
                  <a:pt x="790757" y="239572"/>
                </a:lnTo>
                <a:lnTo>
                  <a:pt x="791547" y="243135"/>
                </a:lnTo>
                <a:cubicBezTo>
                  <a:pt x="793554" y="243941"/>
                  <a:pt x="796765" y="241119"/>
                  <a:pt x="801483" y="233584"/>
                </a:cubicBezTo>
                <a:cubicBezTo>
                  <a:pt x="815637" y="201887"/>
                  <a:pt x="808560" y="202439"/>
                  <a:pt x="795293" y="228877"/>
                </a:cubicBezTo>
                <a:lnTo>
                  <a:pt x="790757" y="239572"/>
                </a:lnTo>
                <a:lnTo>
                  <a:pt x="788835" y="230913"/>
                </a:lnTo>
                <a:cubicBezTo>
                  <a:pt x="789421" y="189035"/>
                  <a:pt x="822438" y="55555"/>
                  <a:pt x="822438" y="64649"/>
                </a:cubicBezTo>
                <a:lnTo>
                  <a:pt x="828961" y="0"/>
                </a:lnTo>
                <a:lnTo>
                  <a:pt x="949308" y="0"/>
                </a:lnTo>
                <a:lnTo>
                  <a:pt x="949307" y="12191999"/>
                </a:lnTo>
                <a:lnTo>
                  <a:pt x="874301" y="12191999"/>
                </a:lnTo>
                <a:lnTo>
                  <a:pt x="873517" y="12187907"/>
                </a:lnTo>
                <a:cubicBezTo>
                  <a:pt x="872998" y="12186901"/>
                  <a:pt x="872547" y="12187854"/>
                  <a:pt x="872120" y="12190258"/>
                </a:cubicBezTo>
                <a:lnTo>
                  <a:pt x="871956" y="12191999"/>
                </a:lnTo>
                <a:lnTo>
                  <a:pt x="824778" y="12191999"/>
                </a:lnTo>
                <a:lnTo>
                  <a:pt x="823721" y="12187570"/>
                </a:lnTo>
                <a:cubicBezTo>
                  <a:pt x="815253" y="12148425"/>
                  <a:pt x="805164" y="12094691"/>
                  <a:pt x="793109" y="12022290"/>
                </a:cubicBezTo>
                <a:cubicBezTo>
                  <a:pt x="725998" y="12022290"/>
                  <a:pt x="738579" y="11901619"/>
                  <a:pt x="721830" y="11805085"/>
                </a:cubicBezTo>
                <a:cubicBezTo>
                  <a:pt x="715014" y="11753800"/>
                  <a:pt x="709966" y="11707231"/>
                  <a:pt x="706312" y="11665682"/>
                </a:cubicBezTo>
                <a:lnTo>
                  <a:pt x="704309" y="11635127"/>
                </a:lnTo>
                <a:lnTo>
                  <a:pt x="705043" y="11636150"/>
                </a:lnTo>
                <a:cubicBezTo>
                  <a:pt x="720759" y="11373738"/>
                  <a:pt x="691670" y="11369191"/>
                  <a:pt x="699149" y="11556402"/>
                </a:cubicBezTo>
                <a:lnTo>
                  <a:pt x="704309" y="11635127"/>
                </a:lnTo>
                <a:lnTo>
                  <a:pt x="693339" y="11619841"/>
                </a:lnTo>
                <a:cubicBezTo>
                  <a:pt x="671041" y="11603343"/>
                  <a:pt x="678859" y="11711567"/>
                  <a:pt x="612809" y="11394811"/>
                </a:cubicBezTo>
                <a:cubicBezTo>
                  <a:pt x="562485" y="11491346"/>
                  <a:pt x="596021" y="11443079"/>
                  <a:pt x="554111" y="11189731"/>
                </a:cubicBezTo>
                <a:cubicBezTo>
                  <a:pt x="533156" y="10936271"/>
                  <a:pt x="608602" y="10924262"/>
                  <a:pt x="533156" y="11008672"/>
                </a:cubicBezTo>
                <a:cubicBezTo>
                  <a:pt x="478625" y="11286268"/>
                  <a:pt x="453464" y="10731190"/>
                  <a:pt x="457670" y="10682923"/>
                </a:cubicBezTo>
                <a:cubicBezTo>
                  <a:pt x="453464" y="10779457"/>
                  <a:pt x="365437" y="10357175"/>
                  <a:pt x="407347" y="10393318"/>
                </a:cubicBezTo>
                <a:lnTo>
                  <a:pt x="415839" y="10402512"/>
                </a:lnTo>
                <a:lnTo>
                  <a:pt x="418553" y="10415435"/>
                </a:lnTo>
                <a:cubicBezTo>
                  <a:pt x="449838" y="10530916"/>
                  <a:pt x="475790" y="10482593"/>
                  <a:pt x="438079" y="10426591"/>
                </a:cubicBezTo>
                <a:lnTo>
                  <a:pt x="415839" y="10402512"/>
                </a:lnTo>
                <a:lnTo>
                  <a:pt x="399609" y="10325241"/>
                </a:lnTo>
                <a:cubicBezTo>
                  <a:pt x="393392" y="10287791"/>
                  <a:pt x="387429" y="10242541"/>
                  <a:pt x="382185" y="10188240"/>
                </a:cubicBezTo>
                <a:cubicBezTo>
                  <a:pt x="403140" y="9802100"/>
                  <a:pt x="386392" y="9826234"/>
                  <a:pt x="319280" y="9886510"/>
                </a:cubicBezTo>
                <a:cubicBezTo>
                  <a:pt x="289951" y="9548752"/>
                  <a:pt x="273163" y="9777964"/>
                  <a:pt x="210259" y="9500485"/>
                </a:cubicBezTo>
                <a:cubicBezTo>
                  <a:pt x="213413" y="9355682"/>
                  <a:pt x="202415" y="9305905"/>
                  <a:pt x="203784" y="9361337"/>
                </a:cubicBezTo>
                <a:lnTo>
                  <a:pt x="204117" y="9367945"/>
                </a:lnTo>
                <a:lnTo>
                  <a:pt x="200638" y="9320218"/>
                </a:lnTo>
                <a:cubicBezTo>
                  <a:pt x="187816" y="9032471"/>
                  <a:pt x="235956" y="8892608"/>
                  <a:pt x="210259" y="9029820"/>
                </a:cubicBezTo>
                <a:cubicBezTo>
                  <a:pt x="214465" y="9198755"/>
                  <a:pt x="222840" y="9041942"/>
                  <a:pt x="227046" y="8981550"/>
                </a:cubicBezTo>
                <a:cubicBezTo>
                  <a:pt x="235420" y="8873007"/>
                  <a:pt x="243834" y="8655802"/>
                  <a:pt x="197717" y="8643680"/>
                </a:cubicBezTo>
                <a:cubicBezTo>
                  <a:pt x="185136" y="8740215"/>
                  <a:pt x="172555" y="8643680"/>
                  <a:pt x="151561" y="8414466"/>
                </a:cubicBezTo>
                <a:cubicBezTo>
                  <a:pt x="134813" y="8317932"/>
                  <a:pt x="126399" y="8209386"/>
                  <a:pt x="130606" y="8112851"/>
                </a:cubicBezTo>
                <a:cubicBezTo>
                  <a:pt x="138980" y="7980059"/>
                  <a:pt x="143187" y="7847379"/>
                  <a:pt x="143187" y="7714587"/>
                </a:cubicBezTo>
                <a:cubicBezTo>
                  <a:pt x="159975" y="7497497"/>
                  <a:pt x="118025" y="7690454"/>
                  <a:pt x="97070" y="7557774"/>
                </a:cubicBezTo>
                <a:cubicBezTo>
                  <a:pt x="67701" y="7545652"/>
                  <a:pt x="101277" y="7606044"/>
                  <a:pt x="76115" y="7135491"/>
                </a:cubicBezTo>
                <a:cubicBezTo>
                  <a:pt x="67701" y="7111358"/>
                  <a:pt x="76115" y="7038957"/>
                  <a:pt x="50953" y="6942423"/>
                </a:cubicBezTo>
                <a:cubicBezTo>
                  <a:pt x="105444" y="6761361"/>
                  <a:pt x="25791" y="6556283"/>
                  <a:pt x="42539" y="6592425"/>
                </a:cubicBezTo>
                <a:cubicBezTo>
                  <a:pt x="20542" y="6511016"/>
                  <a:pt x="-6188" y="6409213"/>
                  <a:pt x="1278" y="6363399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7C53B9B-B094-8230-F6BC-51B709A888BD}"/>
              </a:ext>
            </a:extLst>
          </p:cNvPr>
          <p:cNvSpPr/>
          <p:nvPr/>
        </p:nvSpPr>
        <p:spPr>
          <a:xfrm rot="5400000" flipV="1">
            <a:off x="5452456" y="118457"/>
            <a:ext cx="1287088" cy="12192000"/>
          </a:xfrm>
          <a:custGeom>
            <a:avLst/>
            <a:gdLst>
              <a:gd name="connsiteX0" fmla="*/ 559708 w 1287088"/>
              <a:gd name="connsiteY0" fmla="*/ 1095442 h 12192000"/>
              <a:gd name="connsiteX1" fmla="*/ 561591 w 1287088"/>
              <a:gd name="connsiteY1" fmla="*/ 1103418 h 12192000"/>
              <a:gd name="connsiteX2" fmla="*/ 560397 w 1287088"/>
              <a:gd name="connsiteY2" fmla="*/ 1093276 h 12192000"/>
              <a:gd name="connsiteX3" fmla="*/ 559708 w 1287088"/>
              <a:gd name="connsiteY3" fmla="*/ 1095442 h 12192000"/>
              <a:gd name="connsiteX4" fmla="*/ 217663 w 1287088"/>
              <a:gd name="connsiteY4" fmla="*/ 2779300 h 12192000"/>
              <a:gd name="connsiteX5" fmla="*/ 222840 w 1287088"/>
              <a:gd name="connsiteY5" fmla="*/ 2839912 h 12192000"/>
              <a:gd name="connsiteX6" fmla="*/ 225666 w 1287088"/>
              <a:gd name="connsiteY6" fmla="*/ 2834515 h 12192000"/>
              <a:gd name="connsiteX7" fmla="*/ 225726 w 1287088"/>
              <a:gd name="connsiteY7" fmla="*/ 2820664 h 12192000"/>
              <a:gd name="connsiteX8" fmla="*/ 225511 w 1287088"/>
              <a:gd name="connsiteY8" fmla="*/ 2818973 h 12192000"/>
              <a:gd name="connsiteX9" fmla="*/ 217663 w 1287088"/>
              <a:gd name="connsiteY9" fmla="*/ 2779300 h 12192000"/>
              <a:gd name="connsiteX10" fmla="*/ 210259 w 1287088"/>
              <a:gd name="connsiteY10" fmla="*/ 3238064 h 12192000"/>
              <a:gd name="connsiteX11" fmla="*/ 243171 w 1287088"/>
              <a:gd name="connsiteY11" fmla="*/ 3195456 h 12192000"/>
              <a:gd name="connsiteX12" fmla="*/ 245401 w 1287088"/>
              <a:gd name="connsiteY12" fmla="*/ 3173325 h 12192000"/>
              <a:gd name="connsiteX13" fmla="*/ 243160 w 1287088"/>
              <a:gd name="connsiteY13" fmla="*/ 3176384 h 12192000"/>
              <a:gd name="connsiteX14" fmla="*/ 210259 w 1287088"/>
              <a:gd name="connsiteY14" fmla="*/ 3238064 h 12192000"/>
              <a:gd name="connsiteX15" fmla="*/ 204117 w 1287088"/>
              <a:gd name="connsiteY15" fmla="*/ 9367942 h 12192000"/>
              <a:gd name="connsiteX16" fmla="*/ 205623 w 1287088"/>
              <a:gd name="connsiteY16" fmla="*/ 9397867 h 12192000"/>
              <a:gd name="connsiteX17" fmla="*/ 210259 w 1287088"/>
              <a:gd name="connsiteY17" fmla="*/ 9452214 h 12192000"/>
              <a:gd name="connsiteX18" fmla="*/ 1278 w 1287088"/>
              <a:gd name="connsiteY18" fmla="*/ 6363398 h 12192000"/>
              <a:gd name="connsiteX19" fmla="*/ 42539 w 1287088"/>
              <a:gd name="connsiteY19" fmla="*/ 6592425 h 12192000"/>
              <a:gd name="connsiteX20" fmla="*/ 50953 w 1287088"/>
              <a:gd name="connsiteY20" fmla="*/ 6942422 h 12192000"/>
              <a:gd name="connsiteX21" fmla="*/ 76115 w 1287088"/>
              <a:gd name="connsiteY21" fmla="*/ 7135490 h 12192000"/>
              <a:gd name="connsiteX22" fmla="*/ 97070 w 1287088"/>
              <a:gd name="connsiteY22" fmla="*/ 7557773 h 12192000"/>
              <a:gd name="connsiteX23" fmla="*/ 143187 w 1287088"/>
              <a:gd name="connsiteY23" fmla="*/ 7714586 h 12192000"/>
              <a:gd name="connsiteX24" fmla="*/ 130606 w 1287088"/>
              <a:gd name="connsiteY24" fmla="*/ 8112850 h 12192000"/>
              <a:gd name="connsiteX25" fmla="*/ 151561 w 1287088"/>
              <a:gd name="connsiteY25" fmla="*/ 8414466 h 12192000"/>
              <a:gd name="connsiteX26" fmla="*/ 197717 w 1287088"/>
              <a:gd name="connsiteY26" fmla="*/ 8643680 h 12192000"/>
              <a:gd name="connsiteX27" fmla="*/ 227046 w 1287088"/>
              <a:gd name="connsiteY27" fmla="*/ 8981550 h 12192000"/>
              <a:gd name="connsiteX28" fmla="*/ 210259 w 1287088"/>
              <a:gd name="connsiteY28" fmla="*/ 9029820 h 12192000"/>
              <a:gd name="connsiteX29" fmla="*/ 200639 w 1287088"/>
              <a:gd name="connsiteY29" fmla="*/ 9320217 h 12192000"/>
              <a:gd name="connsiteX30" fmla="*/ 204117 w 1287088"/>
              <a:gd name="connsiteY30" fmla="*/ 9367942 h 12192000"/>
              <a:gd name="connsiteX31" fmla="*/ 203785 w 1287088"/>
              <a:gd name="connsiteY31" fmla="*/ 9361337 h 12192000"/>
              <a:gd name="connsiteX32" fmla="*/ 210259 w 1287088"/>
              <a:gd name="connsiteY32" fmla="*/ 9500484 h 12192000"/>
              <a:gd name="connsiteX33" fmla="*/ 319280 w 1287088"/>
              <a:gd name="connsiteY33" fmla="*/ 9886510 h 12192000"/>
              <a:gd name="connsiteX34" fmla="*/ 382185 w 1287088"/>
              <a:gd name="connsiteY34" fmla="*/ 10188240 h 12192000"/>
              <a:gd name="connsiteX35" fmla="*/ 399610 w 1287088"/>
              <a:gd name="connsiteY35" fmla="*/ 10325241 h 12192000"/>
              <a:gd name="connsiteX36" fmla="*/ 415840 w 1287088"/>
              <a:gd name="connsiteY36" fmla="*/ 10402513 h 12192000"/>
              <a:gd name="connsiteX37" fmla="*/ 438080 w 1287088"/>
              <a:gd name="connsiteY37" fmla="*/ 10426591 h 12192000"/>
              <a:gd name="connsiteX38" fmla="*/ 418554 w 1287088"/>
              <a:gd name="connsiteY38" fmla="*/ 10415435 h 12192000"/>
              <a:gd name="connsiteX39" fmla="*/ 415840 w 1287088"/>
              <a:gd name="connsiteY39" fmla="*/ 10402513 h 12192000"/>
              <a:gd name="connsiteX40" fmla="*/ 407347 w 1287088"/>
              <a:gd name="connsiteY40" fmla="*/ 10393318 h 12192000"/>
              <a:gd name="connsiteX41" fmla="*/ 457670 w 1287088"/>
              <a:gd name="connsiteY41" fmla="*/ 10682922 h 12192000"/>
              <a:gd name="connsiteX42" fmla="*/ 533156 w 1287088"/>
              <a:gd name="connsiteY42" fmla="*/ 11008672 h 12192000"/>
              <a:gd name="connsiteX43" fmla="*/ 554111 w 1287088"/>
              <a:gd name="connsiteY43" fmla="*/ 11189730 h 12192000"/>
              <a:gd name="connsiteX44" fmla="*/ 612809 w 1287088"/>
              <a:gd name="connsiteY44" fmla="*/ 11394810 h 12192000"/>
              <a:gd name="connsiteX45" fmla="*/ 693340 w 1287088"/>
              <a:gd name="connsiteY45" fmla="*/ 11619841 h 12192000"/>
              <a:gd name="connsiteX46" fmla="*/ 704310 w 1287088"/>
              <a:gd name="connsiteY46" fmla="*/ 11635128 h 12192000"/>
              <a:gd name="connsiteX47" fmla="*/ 699149 w 1287088"/>
              <a:gd name="connsiteY47" fmla="*/ 11556402 h 12192000"/>
              <a:gd name="connsiteX48" fmla="*/ 705043 w 1287088"/>
              <a:gd name="connsiteY48" fmla="*/ 11636150 h 12192000"/>
              <a:gd name="connsiteX49" fmla="*/ 704310 w 1287088"/>
              <a:gd name="connsiteY49" fmla="*/ 11635128 h 12192000"/>
              <a:gd name="connsiteX50" fmla="*/ 706312 w 1287088"/>
              <a:gd name="connsiteY50" fmla="*/ 11665681 h 12192000"/>
              <a:gd name="connsiteX51" fmla="*/ 721830 w 1287088"/>
              <a:gd name="connsiteY51" fmla="*/ 11805084 h 12192000"/>
              <a:gd name="connsiteX52" fmla="*/ 793109 w 1287088"/>
              <a:gd name="connsiteY52" fmla="*/ 12022290 h 12192000"/>
              <a:gd name="connsiteX53" fmla="*/ 823721 w 1287088"/>
              <a:gd name="connsiteY53" fmla="*/ 12187570 h 12192000"/>
              <a:gd name="connsiteX54" fmla="*/ 824779 w 1287088"/>
              <a:gd name="connsiteY54" fmla="*/ 12192000 h 12192000"/>
              <a:gd name="connsiteX55" fmla="*/ 871957 w 1287088"/>
              <a:gd name="connsiteY55" fmla="*/ 12192000 h 12192000"/>
              <a:gd name="connsiteX56" fmla="*/ 872120 w 1287088"/>
              <a:gd name="connsiteY56" fmla="*/ 12190258 h 12192000"/>
              <a:gd name="connsiteX57" fmla="*/ 873517 w 1287088"/>
              <a:gd name="connsiteY57" fmla="*/ 12187906 h 12192000"/>
              <a:gd name="connsiteX58" fmla="*/ 874302 w 1287088"/>
              <a:gd name="connsiteY58" fmla="*/ 12192000 h 12192000"/>
              <a:gd name="connsiteX59" fmla="*/ 1287088 w 1287088"/>
              <a:gd name="connsiteY59" fmla="*/ 12192000 h 12192000"/>
              <a:gd name="connsiteX60" fmla="*/ 1287088 w 1287088"/>
              <a:gd name="connsiteY60" fmla="*/ 0 h 12192000"/>
              <a:gd name="connsiteX61" fmla="*/ 828960 w 1287088"/>
              <a:gd name="connsiteY61" fmla="*/ 0 h 12192000"/>
              <a:gd name="connsiteX62" fmla="*/ 822438 w 1287088"/>
              <a:gd name="connsiteY62" fmla="*/ 64647 h 12192000"/>
              <a:gd name="connsiteX63" fmla="*/ 788835 w 1287088"/>
              <a:gd name="connsiteY63" fmla="*/ 230912 h 12192000"/>
              <a:gd name="connsiteX64" fmla="*/ 790757 w 1287088"/>
              <a:gd name="connsiteY64" fmla="*/ 239570 h 12192000"/>
              <a:gd name="connsiteX65" fmla="*/ 795293 w 1287088"/>
              <a:gd name="connsiteY65" fmla="*/ 228876 h 12192000"/>
              <a:gd name="connsiteX66" fmla="*/ 801483 w 1287088"/>
              <a:gd name="connsiteY66" fmla="*/ 233582 h 12192000"/>
              <a:gd name="connsiteX67" fmla="*/ 791547 w 1287088"/>
              <a:gd name="connsiteY67" fmla="*/ 243133 h 12192000"/>
              <a:gd name="connsiteX68" fmla="*/ 790757 w 1287088"/>
              <a:gd name="connsiteY68" fmla="*/ 239570 h 12192000"/>
              <a:gd name="connsiteX69" fmla="*/ 780519 w 1287088"/>
              <a:gd name="connsiteY69" fmla="*/ 263707 h 12192000"/>
              <a:gd name="connsiteX70" fmla="*/ 746992 w 1287088"/>
              <a:gd name="connsiteY70" fmla="*/ 547321 h 12192000"/>
              <a:gd name="connsiteX71" fmla="*/ 715675 w 1287088"/>
              <a:gd name="connsiteY71" fmla="*/ 635552 h 12192000"/>
              <a:gd name="connsiteX72" fmla="*/ 714950 w 1287088"/>
              <a:gd name="connsiteY72" fmla="*/ 638138 h 12192000"/>
              <a:gd name="connsiteX73" fmla="*/ 717497 w 1287088"/>
              <a:gd name="connsiteY73" fmla="*/ 635513 h 12192000"/>
              <a:gd name="connsiteX74" fmla="*/ 712347 w 1287088"/>
              <a:gd name="connsiteY74" fmla="*/ 647421 h 12192000"/>
              <a:gd name="connsiteX75" fmla="*/ 714950 w 1287088"/>
              <a:gd name="connsiteY75" fmla="*/ 638138 h 12192000"/>
              <a:gd name="connsiteX76" fmla="*/ 714758 w 1287088"/>
              <a:gd name="connsiteY76" fmla="*/ 638335 h 12192000"/>
              <a:gd name="connsiteX77" fmla="*/ 705043 w 1287088"/>
              <a:gd name="connsiteY77" fmla="*/ 655868 h 12192000"/>
              <a:gd name="connsiteX78" fmla="*/ 621183 w 1287088"/>
              <a:gd name="connsiteY78" fmla="*/ 873070 h 12192000"/>
              <a:gd name="connsiteX79" fmla="*/ 591854 w 1287088"/>
              <a:gd name="connsiteY79" fmla="*/ 1150551 h 12192000"/>
              <a:gd name="connsiteX80" fmla="*/ 562755 w 1287088"/>
              <a:gd name="connsiteY80" fmla="*/ 1108350 h 12192000"/>
              <a:gd name="connsiteX81" fmla="*/ 561591 w 1287088"/>
              <a:gd name="connsiteY81" fmla="*/ 1103418 h 12192000"/>
              <a:gd name="connsiteX82" fmla="*/ 561873 w 1287088"/>
              <a:gd name="connsiteY82" fmla="*/ 1105811 h 12192000"/>
              <a:gd name="connsiteX83" fmla="*/ 541530 w 1287088"/>
              <a:gd name="connsiteY83" fmla="*/ 1271219 h 12192000"/>
              <a:gd name="connsiteX84" fmla="*/ 457670 w 1287088"/>
              <a:gd name="connsiteY84" fmla="*/ 1597082 h 12192000"/>
              <a:gd name="connsiteX85" fmla="*/ 386392 w 1287088"/>
              <a:gd name="connsiteY85" fmla="*/ 1766018 h 12192000"/>
              <a:gd name="connsiteX86" fmla="*/ 361230 w 1287088"/>
              <a:gd name="connsiteY86" fmla="*/ 1910822 h 12192000"/>
              <a:gd name="connsiteX87" fmla="*/ 336068 w 1287088"/>
              <a:gd name="connsiteY87" fmla="*/ 2164170 h 12192000"/>
              <a:gd name="connsiteX88" fmla="*/ 324997 w 1287088"/>
              <a:gd name="connsiteY88" fmla="*/ 2309181 h 12192000"/>
              <a:gd name="connsiteX89" fmla="*/ 319892 w 1287088"/>
              <a:gd name="connsiteY89" fmla="*/ 2373649 h 12192000"/>
              <a:gd name="connsiteX90" fmla="*/ 323096 w 1287088"/>
              <a:gd name="connsiteY90" fmla="*/ 2352688 h 12192000"/>
              <a:gd name="connsiteX91" fmla="*/ 319280 w 1287088"/>
              <a:gd name="connsiteY91" fmla="*/ 2381372 h 12192000"/>
              <a:gd name="connsiteX92" fmla="*/ 319892 w 1287088"/>
              <a:gd name="connsiteY92" fmla="*/ 2373649 h 12192000"/>
              <a:gd name="connsiteX93" fmla="*/ 317678 w 1287088"/>
              <a:gd name="connsiteY93" fmla="*/ 2388132 h 12192000"/>
              <a:gd name="connsiteX94" fmla="*/ 260582 w 1287088"/>
              <a:gd name="connsiteY94" fmla="*/ 2610586 h 12192000"/>
              <a:gd name="connsiteX95" fmla="*/ 225790 w 1287088"/>
              <a:gd name="connsiteY95" fmla="*/ 2805785 h 12192000"/>
              <a:gd name="connsiteX96" fmla="*/ 225726 w 1287088"/>
              <a:gd name="connsiteY96" fmla="*/ 2820664 h 12192000"/>
              <a:gd name="connsiteX97" fmla="*/ 230300 w 1287088"/>
              <a:gd name="connsiteY97" fmla="*/ 2856627 h 12192000"/>
              <a:gd name="connsiteX98" fmla="*/ 247028 w 1287088"/>
              <a:gd name="connsiteY98" fmla="*/ 3157179 h 12192000"/>
              <a:gd name="connsiteX99" fmla="*/ 245401 w 1287088"/>
              <a:gd name="connsiteY99" fmla="*/ 3173325 h 12192000"/>
              <a:gd name="connsiteX100" fmla="*/ 253467 w 1287088"/>
              <a:gd name="connsiteY100" fmla="*/ 3162313 h 12192000"/>
              <a:gd name="connsiteX101" fmla="*/ 239627 w 1287088"/>
              <a:gd name="connsiteY101" fmla="*/ 3310465 h 12192000"/>
              <a:gd name="connsiteX102" fmla="*/ 176723 w 1287088"/>
              <a:gd name="connsiteY102" fmla="*/ 3612080 h 12192000"/>
              <a:gd name="connsiteX103" fmla="*/ 143775 w 1287088"/>
              <a:gd name="connsiteY103" fmla="*/ 3865360 h 12192000"/>
              <a:gd name="connsiteX104" fmla="*/ 140686 w 1287088"/>
              <a:gd name="connsiteY104" fmla="*/ 3900271 h 12192000"/>
              <a:gd name="connsiteX105" fmla="*/ 141529 w 1287088"/>
              <a:gd name="connsiteY105" fmla="*/ 3937808 h 12192000"/>
              <a:gd name="connsiteX106" fmla="*/ 138980 w 1287088"/>
              <a:gd name="connsiteY106" fmla="*/ 4010344 h 12192000"/>
              <a:gd name="connsiteX107" fmla="*/ 140558 w 1287088"/>
              <a:gd name="connsiteY107" fmla="*/ 3901713 h 12192000"/>
              <a:gd name="connsiteX108" fmla="*/ 140686 w 1287088"/>
              <a:gd name="connsiteY108" fmla="*/ 3900271 h 12192000"/>
              <a:gd name="connsiteX109" fmla="*/ 140493 w 1287088"/>
              <a:gd name="connsiteY109" fmla="*/ 3891724 h 12192000"/>
              <a:gd name="connsiteX110" fmla="*/ 122232 w 1287088"/>
              <a:gd name="connsiteY110" fmla="*/ 4131012 h 12192000"/>
              <a:gd name="connsiteX111" fmla="*/ 67701 w 1287088"/>
              <a:gd name="connsiteY111" fmla="*/ 4372235 h 12192000"/>
              <a:gd name="connsiteX112" fmla="*/ 84489 w 1287088"/>
              <a:gd name="connsiteY112" fmla="*/ 4710108 h 12192000"/>
              <a:gd name="connsiteX113" fmla="*/ 70032 w 1287088"/>
              <a:gd name="connsiteY113" fmla="*/ 5126725 h 12192000"/>
              <a:gd name="connsiteX114" fmla="*/ 70424 w 1287088"/>
              <a:gd name="connsiteY114" fmla="*/ 5152560 h 12192000"/>
              <a:gd name="connsiteX115" fmla="*/ 76115 w 1287088"/>
              <a:gd name="connsiteY115" fmla="*/ 5108372 h 12192000"/>
              <a:gd name="connsiteX116" fmla="*/ 70851 w 1287088"/>
              <a:gd name="connsiteY116" fmla="*/ 5180744 h 12192000"/>
              <a:gd name="connsiteX117" fmla="*/ 70424 w 1287088"/>
              <a:gd name="connsiteY117" fmla="*/ 5152560 h 12192000"/>
              <a:gd name="connsiteX118" fmla="*/ 61692 w 1287088"/>
              <a:gd name="connsiteY118" fmla="*/ 5220358 h 12192000"/>
              <a:gd name="connsiteX119" fmla="*/ 97070 w 1287088"/>
              <a:gd name="connsiteY119" fmla="*/ 5434120 h 12192000"/>
              <a:gd name="connsiteX120" fmla="*/ 59327 w 1287088"/>
              <a:gd name="connsiteY120" fmla="*/ 5723724 h 12192000"/>
              <a:gd name="connsiteX121" fmla="*/ 48764 w 1287088"/>
              <a:gd name="connsiteY121" fmla="*/ 6177370 h 12192000"/>
              <a:gd name="connsiteX122" fmla="*/ 51388 w 1287088"/>
              <a:gd name="connsiteY122" fmla="*/ 6168446 h 12192000"/>
              <a:gd name="connsiteX123" fmla="*/ 51961 w 1287088"/>
              <a:gd name="connsiteY123" fmla="*/ 6165382 h 12192000"/>
              <a:gd name="connsiteX124" fmla="*/ 59327 w 1287088"/>
              <a:gd name="connsiteY124" fmla="*/ 6121875 h 12192000"/>
              <a:gd name="connsiteX125" fmla="*/ 71908 w 1287088"/>
              <a:gd name="connsiteY125" fmla="*/ 6061596 h 12192000"/>
              <a:gd name="connsiteX126" fmla="*/ 53434 w 1287088"/>
              <a:gd name="connsiteY126" fmla="*/ 6161493 h 12192000"/>
              <a:gd name="connsiteX127" fmla="*/ 51388 w 1287088"/>
              <a:gd name="connsiteY127" fmla="*/ 6168446 h 12192000"/>
              <a:gd name="connsiteX128" fmla="*/ 45179 w 1287088"/>
              <a:gd name="connsiteY128" fmla="*/ 6201652 h 12192000"/>
              <a:gd name="connsiteX129" fmla="*/ 21584 w 1287088"/>
              <a:gd name="connsiteY129" fmla="*/ 6339077 h 12192000"/>
              <a:gd name="connsiteX130" fmla="*/ 1278 w 1287088"/>
              <a:gd name="connsiteY130" fmla="*/ 6363398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287088" h="12192000">
                <a:moveTo>
                  <a:pt x="559708" y="1095442"/>
                </a:moveTo>
                <a:lnTo>
                  <a:pt x="561591" y="1103418"/>
                </a:lnTo>
                <a:lnTo>
                  <a:pt x="560397" y="1093276"/>
                </a:lnTo>
                <a:cubicBezTo>
                  <a:pt x="559872" y="1091768"/>
                  <a:pt x="559479" y="1092710"/>
                  <a:pt x="559708" y="1095442"/>
                </a:cubicBezTo>
                <a:close/>
                <a:moveTo>
                  <a:pt x="217663" y="2779300"/>
                </a:moveTo>
                <a:cubicBezTo>
                  <a:pt x="217670" y="2786164"/>
                  <a:pt x="219174" y="2805213"/>
                  <a:pt x="222840" y="2839912"/>
                </a:cubicBezTo>
                <a:cubicBezTo>
                  <a:pt x="224413" y="2842929"/>
                  <a:pt x="225265" y="2840667"/>
                  <a:pt x="225666" y="2834515"/>
                </a:cubicBezTo>
                <a:lnTo>
                  <a:pt x="225726" y="2820664"/>
                </a:lnTo>
                <a:lnTo>
                  <a:pt x="225511" y="2818973"/>
                </a:lnTo>
                <a:cubicBezTo>
                  <a:pt x="221016" y="2786127"/>
                  <a:pt x="217654" y="2769005"/>
                  <a:pt x="217663" y="2779300"/>
                </a:cubicBezTo>
                <a:close/>
                <a:moveTo>
                  <a:pt x="210259" y="3238064"/>
                </a:moveTo>
                <a:cubicBezTo>
                  <a:pt x="227560" y="3247114"/>
                  <a:pt x="237785" y="3229014"/>
                  <a:pt x="243171" y="3195456"/>
                </a:cubicBezTo>
                <a:lnTo>
                  <a:pt x="245401" y="3173325"/>
                </a:lnTo>
                <a:lnTo>
                  <a:pt x="243160" y="3176384"/>
                </a:lnTo>
                <a:cubicBezTo>
                  <a:pt x="234902" y="3189774"/>
                  <a:pt x="223892" y="3210899"/>
                  <a:pt x="210259" y="3238064"/>
                </a:cubicBezTo>
                <a:close/>
                <a:moveTo>
                  <a:pt x="204117" y="9367942"/>
                </a:moveTo>
                <a:lnTo>
                  <a:pt x="205623" y="9397867"/>
                </a:lnTo>
                <a:cubicBezTo>
                  <a:pt x="206661" y="9412997"/>
                  <a:pt x="208166" y="9431097"/>
                  <a:pt x="210259" y="9452214"/>
                </a:cubicBezTo>
                <a:close/>
                <a:moveTo>
                  <a:pt x="1278" y="6363398"/>
                </a:moveTo>
                <a:cubicBezTo>
                  <a:pt x="-6188" y="6409212"/>
                  <a:pt x="20543" y="6511015"/>
                  <a:pt x="42539" y="6592425"/>
                </a:cubicBezTo>
                <a:cubicBezTo>
                  <a:pt x="25791" y="6556282"/>
                  <a:pt x="105444" y="6761360"/>
                  <a:pt x="50953" y="6942422"/>
                </a:cubicBezTo>
                <a:cubicBezTo>
                  <a:pt x="76115" y="7038956"/>
                  <a:pt x="67701" y="7111357"/>
                  <a:pt x="76115" y="7135490"/>
                </a:cubicBezTo>
                <a:cubicBezTo>
                  <a:pt x="101277" y="7606043"/>
                  <a:pt x="67701" y="7545651"/>
                  <a:pt x="97070" y="7557773"/>
                </a:cubicBezTo>
                <a:cubicBezTo>
                  <a:pt x="118025" y="7690453"/>
                  <a:pt x="159975" y="7497496"/>
                  <a:pt x="143187" y="7714586"/>
                </a:cubicBezTo>
                <a:cubicBezTo>
                  <a:pt x="143187" y="7847378"/>
                  <a:pt x="138980" y="7980058"/>
                  <a:pt x="130606" y="8112850"/>
                </a:cubicBezTo>
                <a:cubicBezTo>
                  <a:pt x="126399" y="8209385"/>
                  <a:pt x="134813" y="8317931"/>
                  <a:pt x="151561" y="8414466"/>
                </a:cubicBezTo>
                <a:cubicBezTo>
                  <a:pt x="172555" y="8643680"/>
                  <a:pt x="185136" y="8740214"/>
                  <a:pt x="197717" y="8643680"/>
                </a:cubicBezTo>
                <a:cubicBezTo>
                  <a:pt x="243834" y="8655802"/>
                  <a:pt x="235420" y="8873006"/>
                  <a:pt x="227046" y="8981550"/>
                </a:cubicBezTo>
                <a:cubicBezTo>
                  <a:pt x="222840" y="9041942"/>
                  <a:pt x="214465" y="9198754"/>
                  <a:pt x="210259" y="9029820"/>
                </a:cubicBezTo>
                <a:cubicBezTo>
                  <a:pt x="235956" y="8892608"/>
                  <a:pt x="187816" y="9032471"/>
                  <a:pt x="200639" y="9320217"/>
                </a:cubicBezTo>
                <a:lnTo>
                  <a:pt x="204117" y="9367942"/>
                </a:lnTo>
                <a:lnTo>
                  <a:pt x="203785" y="9361337"/>
                </a:lnTo>
                <a:cubicBezTo>
                  <a:pt x="202415" y="9305905"/>
                  <a:pt x="213414" y="9355681"/>
                  <a:pt x="210259" y="9500484"/>
                </a:cubicBezTo>
                <a:cubicBezTo>
                  <a:pt x="273163" y="9777964"/>
                  <a:pt x="289951" y="9548752"/>
                  <a:pt x="319280" y="9886510"/>
                </a:cubicBezTo>
                <a:cubicBezTo>
                  <a:pt x="386392" y="9826234"/>
                  <a:pt x="403140" y="9802100"/>
                  <a:pt x="382185" y="10188240"/>
                </a:cubicBezTo>
                <a:cubicBezTo>
                  <a:pt x="387429" y="10242541"/>
                  <a:pt x="393393" y="10287791"/>
                  <a:pt x="399610" y="10325241"/>
                </a:cubicBezTo>
                <a:lnTo>
                  <a:pt x="415840" y="10402513"/>
                </a:lnTo>
                <a:lnTo>
                  <a:pt x="438080" y="10426591"/>
                </a:lnTo>
                <a:cubicBezTo>
                  <a:pt x="475790" y="10482592"/>
                  <a:pt x="449839" y="10530915"/>
                  <a:pt x="418554" y="10415435"/>
                </a:cubicBezTo>
                <a:lnTo>
                  <a:pt x="415840" y="10402513"/>
                </a:lnTo>
                <a:lnTo>
                  <a:pt x="407347" y="10393318"/>
                </a:lnTo>
                <a:cubicBezTo>
                  <a:pt x="365437" y="10357174"/>
                  <a:pt x="453464" y="10779456"/>
                  <a:pt x="457670" y="10682922"/>
                </a:cubicBezTo>
                <a:cubicBezTo>
                  <a:pt x="453464" y="10731190"/>
                  <a:pt x="478625" y="11286268"/>
                  <a:pt x="533156" y="11008672"/>
                </a:cubicBezTo>
                <a:cubicBezTo>
                  <a:pt x="608602" y="10924262"/>
                  <a:pt x="533156" y="10936270"/>
                  <a:pt x="554111" y="11189730"/>
                </a:cubicBezTo>
                <a:cubicBezTo>
                  <a:pt x="596021" y="11443078"/>
                  <a:pt x="562485" y="11491346"/>
                  <a:pt x="612809" y="11394810"/>
                </a:cubicBezTo>
                <a:cubicBezTo>
                  <a:pt x="678860" y="11711567"/>
                  <a:pt x="671041" y="11603342"/>
                  <a:pt x="693340" y="11619841"/>
                </a:cubicBezTo>
                <a:lnTo>
                  <a:pt x="704310" y="11635128"/>
                </a:lnTo>
                <a:lnTo>
                  <a:pt x="699149" y="11556402"/>
                </a:lnTo>
                <a:cubicBezTo>
                  <a:pt x="691671" y="11369191"/>
                  <a:pt x="720759" y="11373739"/>
                  <a:pt x="705043" y="11636150"/>
                </a:cubicBezTo>
                <a:lnTo>
                  <a:pt x="704310" y="11635128"/>
                </a:lnTo>
                <a:lnTo>
                  <a:pt x="706312" y="11665681"/>
                </a:lnTo>
                <a:cubicBezTo>
                  <a:pt x="709967" y="11707230"/>
                  <a:pt x="715014" y="11753800"/>
                  <a:pt x="721830" y="11805084"/>
                </a:cubicBezTo>
                <a:cubicBezTo>
                  <a:pt x="738579" y="11901618"/>
                  <a:pt x="725998" y="12022290"/>
                  <a:pt x="793109" y="12022290"/>
                </a:cubicBezTo>
                <a:cubicBezTo>
                  <a:pt x="805164" y="12094691"/>
                  <a:pt x="815254" y="12148425"/>
                  <a:pt x="823721" y="12187570"/>
                </a:cubicBezTo>
                <a:lnTo>
                  <a:pt x="824779" y="12192000"/>
                </a:lnTo>
                <a:lnTo>
                  <a:pt x="871957" y="12192000"/>
                </a:lnTo>
                <a:lnTo>
                  <a:pt x="872120" y="12190258"/>
                </a:lnTo>
                <a:cubicBezTo>
                  <a:pt x="872547" y="12187854"/>
                  <a:pt x="872998" y="12186901"/>
                  <a:pt x="873517" y="12187906"/>
                </a:cubicBezTo>
                <a:lnTo>
                  <a:pt x="874302" y="12192000"/>
                </a:lnTo>
                <a:lnTo>
                  <a:pt x="1287088" y="12192000"/>
                </a:lnTo>
                <a:lnTo>
                  <a:pt x="1287088" y="0"/>
                </a:lnTo>
                <a:lnTo>
                  <a:pt x="828960" y="0"/>
                </a:lnTo>
                <a:lnTo>
                  <a:pt x="822438" y="64647"/>
                </a:lnTo>
                <a:cubicBezTo>
                  <a:pt x="822438" y="55554"/>
                  <a:pt x="789421" y="189034"/>
                  <a:pt x="788835" y="230912"/>
                </a:cubicBezTo>
                <a:lnTo>
                  <a:pt x="790757" y="239570"/>
                </a:lnTo>
                <a:lnTo>
                  <a:pt x="795293" y="228876"/>
                </a:lnTo>
                <a:cubicBezTo>
                  <a:pt x="808560" y="202438"/>
                  <a:pt x="815637" y="201885"/>
                  <a:pt x="801483" y="233582"/>
                </a:cubicBezTo>
                <a:cubicBezTo>
                  <a:pt x="796765" y="241117"/>
                  <a:pt x="793554" y="243939"/>
                  <a:pt x="791547" y="243133"/>
                </a:cubicBezTo>
                <a:lnTo>
                  <a:pt x="790757" y="239570"/>
                </a:lnTo>
                <a:lnTo>
                  <a:pt x="780519" y="263707"/>
                </a:lnTo>
                <a:cubicBezTo>
                  <a:pt x="759554" y="321025"/>
                  <a:pt x="736495" y="420591"/>
                  <a:pt x="746992" y="547321"/>
                </a:cubicBezTo>
                <a:cubicBezTo>
                  <a:pt x="729173" y="595589"/>
                  <a:pt x="720000" y="621982"/>
                  <a:pt x="715675" y="635552"/>
                </a:cubicBezTo>
                <a:lnTo>
                  <a:pt x="714950" y="638138"/>
                </a:lnTo>
                <a:lnTo>
                  <a:pt x="717497" y="635513"/>
                </a:lnTo>
                <a:cubicBezTo>
                  <a:pt x="717697" y="637783"/>
                  <a:pt x="711706" y="651936"/>
                  <a:pt x="712347" y="647421"/>
                </a:cubicBezTo>
                <a:lnTo>
                  <a:pt x="714950" y="638138"/>
                </a:lnTo>
                <a:lnTo>
                  <a:pt x="714758" y="638335"/>
                </a:lnTo>
                <a:cubicBezTo>
                  <a:pt x="712841" y="641350"/>
                  <a:pt x="709761" y="646818"/>
                  <a:pt x="705043" y="655868"/>
                </a:cubicBezTo>
                <a:cubicBezTo>
                  <a:pt x="688295" y="764526"/>
                  <a:pt x="679881" y="486930"/>
                  <a:pt x="621183" y="873070"/>
                </a:cubicBezTo>
                <a:cubicBezTo>
                  <a:pt x="608602" y="885194"/>
                  <a:pt x="604435" y="1609092"/>
                  <a:pt x="591854" y="1150551"/>
                </a:cubicBezTo>
                <a:cubicBezTo>
                  <a:pt x="575076" y="1135482"/>
                  <a:pt x="566687" y="1119655"/>
                  <a:pt x="562755" y="1108350"/>
                </a:cubicBezTo>
                <a:lnTo>
                  <a:pt x="561591" y="1103418"/>
                </a:lnTo>
                <a:lnTo>
                  <a:pt x="561873" y="1105811"/>
                </a:lnTo>
                <a:cubicBezTo>
                  <a:pt x="562759" y="1127017"/>
                  <a:pt x="560402" y="1176214"/>
                  <a:pt x="541530" y="1271219"/>
                </a:cubicBezTo>
                <a:cubicBezTo>
                  <a:pt x="478625" y="1910822"/>
                  <a:pt x="537323" y="1645350"/>
                  <a:pt x="457670" y="1597082"/>
                </a:cubicBezTo>
                <a:cubicBezTo>
                  <a:pt x="386392" y="1572949"/>
                  <a:pt x="302532" y="1621216"/>
                  <a:pt x="386392" y="1766018"/>
                </a:cubicBezTo>
                <a:cubicBezTo>
                  <a:pt x="285744" y="1910822"/>
                  <a:pt x="331861" y="2019365"/>
                  <a:pt x="361230" y="1910822"/>
                </a:cubicBezTo>
                <a:cubicBezTo>
                  <a:pt x="382185" y="2320980"/>
                  <a:pt x="327694" y="2345114"/>
                  <a:pt x="336068" y="2164170"/>
                </a:cubicBezTo>
                <a:cubicBezTo>
                  <a:pt x="236994" y="2153561"/>
                  <a:pt x="324153" y="2161517"/>
                  <a:pt x="324997" y="2309181"/>
                </a:cubicBezTo>
                <a:lnTo>
                  <a:pt x="319892" y="2373649"/>
                </a:lnTo>
                <a:lnTo>
                  <a:pt x="323096" y="2352688"/>
                </a:lnTo>
                <a:cubicBezTo>
                  <a:pt x="325320" y="2337608"/>
                  <a:pt x="324529" y="2342140"/>
                  <a:pt x="319280" y="2381372"/>
                </a:cubicBezTo>
                <a:lnTo>
                  <a:pt x="319892" y="2373649"/>
                </a:lnTo>
                <a:lnTo>
                  <a:pt x="317678" y="2388132"/>
                </a:lnTo>
                <a:cubicBezTo>
                  <a:pt x="305479" y="2465433"/>
                  <a:pt x="278938" y="2618164"/>
                  <a:pt x="260582" y="2610586"/>
                </a:cubicBezTo>
                <a:cubicBezTo>
                  <a:pt x="216560" y="2565378"/>
                  <a:pt x="224417" y="2730553"/>
                  <a:pt x="225790" y="2805785"/>
                </a:cubicBezTo>
                <a:lnTo>
                  <a:pt x="225726" y="2820664"/>
                </a:lnTo>
                <a:lnTo>
                  <a:pt x="230300" y="2856627"/>
                </a:lnTo>
                <a:cubicBezTo>
                  <a:pt x="240302" y="2940687"/>
                  <a:pt x="251848" y="3072052"/>
                  <a:pt x="247028" y="3157179"/>
                </a:cubicBezTo>
                <a:lnTo>
                  <a:pt x="245401" y="3173325"/>
                </a:lnTo>
                <a:lnTo>
                  <a:pt x="253467" y="3162313"/>
                </a:lnTo>
                <a:cubicBezTo>
                  <a:pt x="267148" y="3149235"/>
                  <a:pt x="263217" y="3189795"/>
                  <a:pt x="239627" y="3310465"/>
                </a:cubicBezTo>
                <a:cubicBezTo>
                  <a:pt x="289951" y="3262198"/>
                  <a:pt x="164142" y="3382865"/>
                  <a:pt x="176723" y="3612080"/>
                </a:cubicBezTo>
                <a:cubicBezTo>
                  <a:pt x="157852" y="3747832"/>
                  <a:pt x="148418" y="3820807"/>
                  <a:pt x="143775" y="3865360"/>
                </a:cubicBezTo>
                <a:lnTo>
                  <a:pt x="140686" y="3900271"/>
                </a:lnTo>
                <a:lnTo>
                  <a:pt x="141529" y="3937808"/>
                </a:lnTo>
                <a:cubicBezTo>
                  <a:pt x="141340" y="3957538"/>
                  <a:pt x="140553" y="3981678"/>
                  <a:pt x="138980" y="4010344"/>
                </a:cubicBezTo>
                <a:cubicBezTo>
                  <a:pt x="141084" y="3950009"/>
                  <a:pt x="137938" y="3940944"/>
                  <a:pt x="140558" y="3901713"/>
                </a:cubicBezTo>
                <a:lnTo>
                  <a:pt x="140686" y="3900271"/>
                </a:lnTo>
                <a:lnTo>
                  <a:pt x="140493" y="3891724"/>
                </a:lnTo>
                <a:cubicBezTo>
                  <a:pt x="135590" y="3825536"/>
                  <a:pt x="115952" y="3913807"/>
                  <a:pt x="122232" y="4131012"/>
                </a:cubicBezTo>
                <a:cubicBezTo>
                  <a:pt x="126399" y="4094754"/>
                  <a:pt x="109651" y="4299835"/>
                  <a:pt x="67701" y="4372235"/>
                </a:cubicBezTo>
                <a:cubicBezTo>
                  <a:pt x="13210" y="4649829"/>
                  <a:pt x="25791" y="4698098"/>
                  <a:pt x="84489" y="4710108"/>
                </a:cubicBezTo>
                <a:cubicBezTo>
                  <a:pt x="73476" y="4922808"/>
                  <a:pt x="70131" y="5054040"/>
                  <a:pt x="70032" y="5126725"/>
                </a:cubicBezTo>
                <a:lnTo>
                  <a:pt x="70424" y="5152560"/>
                </a:lnTo>
                <a:lnTo>
                  <a:pt x="76115" y="5108372"/>
                </a:lnTo>
                <a:cubicBezTo>
                  <a:pt x="78199" y="5186777"/>
                  <a:pt x="72950" y="5229011"/>
                  <a:pt x="70851" y="5180744"/>
                </a:cubicBezTo>
                <a:lnTo>
                  <a:pt x="70424" y="5152560"/>
                </a:lnTo>
                <a:lnTo>
                  <a:pt x="61692" y="5220358"/>
                </a:lnTo>
                <a:cubicBezTo>
                  <a:pt x="54609" y="5318762"/>
                  <a:pt x="68763" y="5379818"/>
                  <a:pt x="97070" y="5434120"/>
                </a:cubicBezTo>
                <a:cubicBezTo>
                  <a:pt x="42539" y="5735736"/>
                  <a:pt x="71908" y="5711599"/>
                  <a:pt x="59327" y="5723724"/>
                </a:cubicBezTo>
                <a:cubicBezTo>
                  <a:pt x="48835" y="6063069"/>
                  <a:pt x="43272" y="6180896"/>
                  <a:pt x="48764" y="6177370"/>
                </a:cubicBezTo>
                <a:lnTo>
                  <a:pt x="51388" y="6168446"/>
                </a:lnTo>
                <a:lnTo>
                  <a:pt x="51961" y="6165382"/>
                </a:lnTo>
                <a:cubicBezTo>
                  <a:pt x="60971" y="6119068"/>
                  <a:pt x="59327" y="6136959"/>
                  <a:pt x="59327" y="6121875"/>
                </a:cubicBezTo>
                <a:cubicBezTo>
                  <a:pt x="80282" y="5699589"/>
                  <a:pt x="109651" y="6037462"/>
                  <a:pt x="71908" y="6061596"/>
                </a:cubicBezTo>
                <a:cubicBezTo>
                  <a:pt x="63524" y="6106833"/>
                  <a:pt x="57497" y="6142268"/>
                  <a:pt x="53434" y="6161493"/>
                </a:cubicBezTo>
                <a:lnTo>
                  <a:pt x="51388" y="6168446"/>
                </a:lnTo>
                <a:lnTo>
                  <a:pt x="45179" y="6201652"/>
                </a:lnTo>
                <a:cubicBezTo>
                  <a:pt x="39674" y="6232005"/>
                  <a:pt x="32072" y="6275740"/>
                  <a:pt x="21584" y="6339077"/>
                </a:cubicBezTo>
                <a:cubicBezTo>
                  <a:pt x="10055" y="6339077"/>
                  <a:pt x="3767" y="6348127"/>
                  <a:pt x="1278" y="6363398"/>
                </a:cubicBez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28925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0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15">
            <a:extLst>
              <a:ext uri="{FF2B5EF4-FFF2-40B4-BE49-F238E27FC236}">
                <a16:creationId xmlns:a16="http://schemas.microsoft.com/office/drawing/2014/main" id="{1E5E818A-54CC-017B-F68A-02A10C003C36}"/>
              </a:ext>
            </a:extLst>
          </p:cNvPr>
          <p:cNvSpPr/>
          <p:nvPr/>
        </p:nvSpPr>
        <p:spPr>
          <a:xfrm>
            <a:off x="1006091" y="1484956"/>
            <a:ext cx="5089909" cy="1944044"/>
          </a:xfrm>
          <a:prstGeom prst="roundRect">
            <a:avLst>
              <a:gd name="adj" fmla="val 18820"/>
            </a:avLst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圆角矩形 33">
            <a:extLst>
              <a:ext uri="{FF2B5EF4-FFF2-40B4-BE49-F238E27FC236}">
                <a16:creationId xmlns:a16="http://schemas.microsoft.com/office/drawing/2014/main" id="{AF16B3C5-1C79-3AC0-ABA2-06B6559FA6C2}"/>
              </a:ext>
            </a:extLst>
          </p:cNvPr>
          <p:cNvSpPr/>
          <p:nvPr/>
        </p:nvSpPr>
        <p:spPr>
          <a:xfrm>
            <a:off x="5512246" y="1720380"/>
            <a:ext cx="2984054" cy="369332"/>
          </a:xfrm>
          <a:prstGeom prst="roundRect">
            <a:avLst>
              <a:gd name="adj" fmla="val 50000"/>
            </a:avLst>
          </a:prstGeom>
          <a:solidFill>
            <a:srgbClr val="7EA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sym typeface="+mn-lt"/>
            </a:endParaRPr>
          </a:p>
        </p:txBody>
      </p:sp>
      <p:sp>
        <p:nvSpPr>
          <p:cNvPr id="1063" name="任意多边形: 形状 1062">
            <a:extLst>
              <a:ext uri="{FF2B5EF4-FFF2-40B4-BE49-F238E27FC236}">
                <a16:creationId xmlns:a16="http://schemas.microsoft.com/office/drawing/2014/main" id="{6633CAF1-33D3-630A-ADF8-53B0680BB46F}"/>
              </a:ext>
            </a:extLst>
          </p:cNvPr>
          <p:cNvSpPr/>
          <p:nvPr/>
        </p:nvSpPr>
        <p:spPr>
          <a:xfrm rot="5400000">
            <a:off x="1192478" y="-1192477"/>
            <a:ext cx="1062971" cy="3447927"/>
          </a:xfrm>
          <a:custGeom>
            <a:avLst/>
            <a:gdLst>
              <a:gd name="connsiteX0" fmla="*/ 1056054 w 1062971"/>
              <a:gd name="connsiteY0" fmla="*/ 3447927 h 3447927"/>
              <a:gd name="connsiteX1" fmla="*/ 1057876 w 1062971"/>
              <a:gd name="connsiteY1" fmla="*/ 3429289 h 3447927"/>
              <a:gd name="connsiteX2" fmla="*/ 1062520 w 1062971"/>
              <a:gd name="connsiteY2" fmla="*/ 3431564 h 3447927"/>
              <a:gd name="connsiteX3" fmla="*/ 1062971 w 1062971"/>
              <a:gd name="connsiteY3" fmla="*/ 3447927 h 3447927"/>
              <a:gd name="connsiteX4" fmla="*/ 890829 w 1062971"/>
              <a:gd name="connsiteY4" fmla="*/ 2081787 h 3447927"/>
              <a:gd name="connsiteX5" fmla="*/ 904443 w 1062971"/>
              <a:gd name="connsiteY5" fmla="*/ 2083509 h 3447927"/>
              <a:gd name="connsiteX6" fmla="*/ 899471 w 1062971"/>
              <a:gd name="connsiteY6" fmla="*/ 2111903 h 3447927"/>
              <a:gd name="connsiteX7" fmla="*/ 111677 w 1062971"/>
              <a:gd name="connsiteY7" fmla="*/ 252513 h 3447927"/>
              <a:gd name="connsiteX8" fmla="*/ 127678 w 1062971"/>
              <a:gd name="connsiteY8" fmla="*/ 271871 h 3447927"/>
              <a:gd name="connsiteX9" fmla="*/ 124916 w 1062971"/>
              <a:gd name="connsiteY9" fmla="*/ 291890 h 3447927"/>
              <a:gd name="connsiteX10" fmla="*/ 114154 w 1062971"/>
              <a:gd name="connsiteY10" fmla="*/ 284337 h 3447927"/>
              <a:gd name="connsiteX11" fmla="*/ 0 w 1062971"/>
              <a:gd name="connsiteY11" fmla="*/ 3447927 h 3447927"/>
              <a:gd name="connsiteX12" fmla="*/ 0 w 1062971"/>
              <a:gd name="connsiteY12" fmla="*/ 28945 h 3447927"/>
              <a:gd name="connsiteX13" fmla="*/ 38064 w 1062971"/>
              <a:gd name="connsiteY13" fmla="*/ 10947 h 3447927"/>
              <a:gd name="connsiteX14" fmla="*/ 94142 w 1062971"/>
              <a:gd name="connsiteY14" fmla="*/ 54669 h 3447927"/>
              <a:gd name="connsiteX15" fmla="*/ 107792 w 1062971"/>
              <a:gd name="connsiteY15" fmla="*/ 202601 h 3447927"/>
              <a:gd name="connsiteX16" fmla="*/ 111677 w 1062971"/>
              <a:gd name="connsiteY16" fmla="*/ 252513 h 3447927"/>
              <a:gd name="connsiteX17" fmla="*/ 111329 w 1062971"/>
              <a:gd name="connsiteY17" fmla="*/ 252093 h 3447927"/>
              <a:gd name="connsiteX18" fmla="*/ 109348 w 1062971"/>
              <a:gd name="connsiteY18" fmla="*/ 280964 h 3447927"/>
              <a:gd name="connsiteX19" fmla="*/ 114154 w 1062971"/>
              <a:gd name="connsiteY19" fmla="*/ 284337 h 3447927"/>
              <a:gd name="connsiteX20" fmla="*/ 115299 w 1062971"/>
              <a:gd name="connsiteY20" fmla="*/ 299055 h 3447927"/>
              <a:gd name="connsiteX21" fmla="*/ 118250 w 1062971"/>
              <a:gd name="connsiteY21" fmla="*/ 350170 h 3447927"/>
              <a:gd name="connsiteX22" fmla="*/ 118169 w 1062971"/>
              <a:gd name="connsiteY22" fmla="*/ 364393 h 3447927"/>
              <a:gd name="connsiteX23" fmla="*/ 118385 w 1062971"/>
              <a:gd name="connsiteY23" fmla="*/ 352515 h 3447927"/>
              <a:gd name="connsiteX24" fmla="*/ 118250 w 1062971"/>
              <a:gd name="connsiteY24" fmla="*/ 350170 h 3447927"/>
              <a:gd name="connsiteX25" fmla="*/ 118308 w 1062971"/>
              <a:gd name="connsiteY25" fmla="*/ 339780 h 3447927"/>
              <a:gd name="connsiteX26" fmla="*/ 124916 w 1062971"/>
              <a:gd name="connsiteY26" fmla="*/ 291890 h 3447927"/>
              <a:gd name="connsiteX27" fmla="*/ 144795 w 1062971"/>
              <a:gd name="connsiteY27" fmla="*/ 305841 h 3447927"/>
              <a:gd name="connsiteX28" fmla="*/ 207371 w 1062971"/>
              <a:gd name="connsiteY28" fmla="*/ 271871 h 3447927"/>
              <a:gd name="connsiteX29" fmla="*/ 316353 w 1062971"/>
              <a:gd name="connsiteY29" fmla="*/ 489076 h 3447927"/>
              <a:gd name="connsiteX30" fmla="*/ 408626 w 1062971"/>
              <a:gd name="connsiteY30" fmla="*/ 718290 h 3447927"/>
              <a:gd name="connsiteX31" fmla="*/ 433788 w 1062971"/>
              <a:gd name="connsiteY31" fmla="*/ 887225 h 3447927"/>
              <a:gd name="connsiteX32" fmla="*/ 479905 w 1062971"/>
              <a:gd name="connsiteY32" fmla="*/ 1140688 h 3447927"/>
              <a:gd name="connsiteX33" fmla="*/ 521815 w 1062971"/>
              <a:gd name="connsiteY33" fmla="*/ 1020017 h 3447927"/>
              <a:gd name="connsiteX34" fmla="*/ 593093 w 1062971"/>
              <a:gd name="connsiteY34" fmla="*/ 1128564 h 3447927"/>
              <a:gd name="connsiteX35" fmla="*/ 664372 w 1062971"/>
              <a:gd name="connsiteY35" fmla="*/ 1333756 h 3447927"/>
              <a:gd name="connsiteX36" fmla="*/ 706322 w 1062971"/>
              <a:gd name="connsiteY36" fmla="*/ 1635371 h 3447927"/>
              <a:gd name="connsiteX37" fmla="*/ 773394 w 1062971"/>
              <a:gd name="connsiteY37" fmla="*/ 1599229 h 3447927"/>
              <a:gd name="connsiteX38" fmla="*/ 819511 w 1062971"/>
              <a:gd name="connsiteY38" fmla="*/ 1864585 h 3447927"/>
              <a:gd name="connsiteX39" fmla="*/ 899193 w 1062971"/>
              <a:gd name="connsiteY39" fmla="*/ 2113485 h 3447927"/>
              <a:gd name="connsiteX40" fmla="*/ 899471 w 1062971"/>
              <a:gd name="connsiteY40" fmla="*/ 2111903 h 3447927"/>
              <a:gd name="connsiteX41" fmla="*/ 900924 w 1062971"/>
              <a:gd name="connsiteY41" fmla="*/ 2116970 h 3447927"/>
              <a:gd name="connsiteX42" fmla="*/ 869834 w 1062971"/>
              <a:gd name="connsiteY42" fmla="*/ 2347259 h 3447927"/>
              <a:gd name="connsiteX43" fmla="*/ 932739 w 1062971"/>
              <a:gd name="connsiteY43" fmla="*/ 2636865 h 3447927"/>
              <a:gd name="connsiteX44" fmla="*/ 962108 w 1062971"/>
              <a:gd name="connsiteY44" fmla="*/ 2685132 h 3447927"/>
              <a:gd name="connsiteX45" fmla="*/ 978856 w 1062971"/>
              <a:gd name="connsiteY45" fmla="*/ 2974737 h 3447927"/>
              <a:gd name="connsiteX46" fmla="*/ 1008225 w 1062971"/>
              <a:gd name="connsiteY46" fmla="*/ 3143673 h 3447927"/>
              <a:gd name="connsiteX47" fmla="*/ 1038616 w 1062971"/>
              <a:gd name="connsiteY47" fmla="*/ 3323147 h 3447927"/>
              <a:gd name="connsiteX48" fmla="*/ 1045571 w 1062971"/>
              <a:gd name="connsiteY48" fmla="*/ 3447927 h 344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2971" h="3447927">
                <a:moveTo>
                  <a:pt x="1056054" y="3447927"/>
                </a:moveTo>
                <a:lnTo>
                  <a:pt x="1057876" y="3429289"/>
                </a:lnTo>
                <a:cubicBezTo>
                  <a:pt x="1059915" y="3414745"/>
                  <a:pt x="1061438" y="3417333"/>
                  <a:pt x="1062520" y="3431564"/>
                </a:cubicBezTo>
                <a:lnTo>
                  <a:pt x="1062971" y="3447927"/>
                </a:lnTo>
                <a:close/>
                <a:moveTo>
                  <a:pt x="890829" y="2081787"/>
                </a:moveTo>
                <a:cubicBezTo>
                  <a:pt x="898161" y="2066718"/>
                  <a:pt x="902874" y="2072759"/>
                  <a:pt x="904443" y="2083509"/>
                </a:cubicBezTo>
                <a:lnTo>
                  <a:pt x="899471" y="2111903"/>
                </a:lnTo>
                <a:close/>
                <a:moveTo>
                  <a:pt x="111677" y="252513"/>
                </a:moveTo>
                <a:lnTo>
                  <a:pt x="127678" y="271871"/>
                </a:lnTo>
                <a:lnTo>
                  <a:pt x="124916" y="291890"/>
                </a:lnTo>
                <a:lnTo>
                  <a:pt x="114154" y="284337"/>
                </a:lnTo>
                <a:close/>
                <a:moveTo>
                  <a:pt x="0" y="3447927"/>
                </a:moveTo>
                <a:lnTo>
                  <a:pt x="0" y="28945"/>
                </a:lnTo>
                <a:lnTo>
                  <a:pt x="38064" y="10947"/>
                </a:lnTo>
                <a:cubicBezTo>
                  <a:pt x="75281" y="-5638"/>
                  <a:pt x="108827" y="-11671"/>
                  <a:pt x="94142" y="54669"/>
                </a:cubicBezTo>
                <a:cubicBezTo>
                  <a:pt x="99907" y="113502"/>
                  <a:pt x="104361" y="162341"/>
                  <a:pt x="107792" y="202601"/>
                </a:cubicBezTo>
                <a:lnTo>
                  <a:pt x="111677" y="252513"/>
                </a:lnTo>
                <a:lnTo>
                  <a:pt x="111329" y="252093"/>
                </a:lnTo>
                <a:cubicBezTo>
                  <a:pt x="99025" y="243059"/>
                  <a:pt x="98732" y="262864"/>
                  <a:pt x="109348" y="280964"/>
                </a:cubicBezTo>
                <a:lnTo>
                  <a:pt x="114154" y="284337"/>
                </a:lnTo>
                <a:lnTo>
                  <a:pt x="115299" y="299055"/>
                </a:lnTo>
                <a:lnTo>
                  <a:pt x="118250" y="350170"/>
                </a:lnTo>
                <a:lnTo>
                  <a:pt x="118169" y="364393"/>
                </a:lnTo>
                <a:cubicBezTo>
                  <a:pt x="118514" y="375898"/>
                  <a:pt x="119350" y="375710"/>
                  <a:pt x="118385" y="352515"/>
                </a:cubicBezTo>
                <a:lnTo>
                  <a:pt x="118250" y="350170"/>
                </a:lnTo>
                <a:lnTo>
                  <a:pt x="118308" y="339780"/>
                </a:lnTo>
                <a:lnTo>
                  <a:pt x="124916" y="291890"/>
                </a:lnTo>
                <a:lnTo>
                  <a:pt x="144795" y="305841"/>
                </a:lnTo>
                <a:cubicBezTo>
                  <a:pt x="161242" y="307342"/>
                  <a:pt x="182209" y="299036"/>
                  <a:pt x="207371" y="271871"/>
                </a:cubicBezTo>
                <a:cubicBezTo>
                  <a:pt x="253488" y="452933"/>
                  <a:pt x="295398" y="320138"/>
                  <a:pt x="316353" y="489076"/>
                </a:cubicBezTo>
                <a:cubicBezTo>
                  <a:pt x="396045" y="513210"/>
                  <a:pt x="404419" y="525334"/>
                  <a:pt x="408626" y="718290"/>
                </a:cubicBezTo>
                <a:cubicBezTo>
                  <a:pt x="396045" y="525334"/>
                  <a:pt x="375090" y="971750"/>
                  <a:pt x="433788" y="887225"/>
                </a:cubicBezTo>
                <a:cubicBezTo>
                  <a:pt x="442162" y="875216"/>
                  <a:pt x="458950" y="1056163"/>
                  <a:pt x="479905" y="1140688"/>
                </a:cubicBezTo>
                <a:cubicBezTo>
                  <a:pt x="505067" y="1200964"/>
                  <a:pt x="517648" y="1188955"/>
                  <a:pt x="521815" y="1020017"/>
                </a:cubicBezTo>
                <a:cubicBezTo>
                  <a:pt x="601507" y="923483"/>
                  <a:pt x="601507" y="1152697"/>
                  <a:pt x="593093" y="1128564"/>
                </a:cubicBezTo>
                <a:cubicBezTo>
                  <a:pt x="643417" y="1116554"/>
                  <a:pt x="609881" y="1502694"/>
                  <a:pt x="664372" y="1333756"/>
                </a:cubicBezTo>
                <a:cubicBezTo>
                  <a:pt x="630836" y="1695648"/>
                  <a:pt x="748232" y="1418166"/>
                  <a:pt x="706322" y="1635371"/>
                </a:cubicBezTo>
                <a:cubicBezTo>
                  <a:pt x="723110" y="1659505"/>
                  <a:pt x="744065" y="1394033"/>
                  <a:pt x="773394" y="1599229"/>
                </a:cubicBezTo>
                <a:cubicBezTo>
                  <a:pt x="790182" y="1683638"/>
                  <a:pt x="806969" y="1780173"/>
                  <a:pt x="819511" y="1864585"/>
                </a:cubicBezTo>
                <a:cubicBezTo>
                  <a:pt x="863544" y="2081789"/>
                  <a:pt x="888706" y="2121020"/>
                  <a:pt x="899193" y="2113485"/>
                </a:cubicBezTo>
                <a:lnTo>
                  <a:pt x="899471" y="2111903"/>
                </a:lnTo>
                <a:lnTo>
                  <a:pt x="900924" y="2116970"/>
                </a:lnTo>
                <a:cubicBezTo>
                  <a:pt x="915695" y="2206095"/>
                  <a:pt x="873515" y="2336751"/>
                  <a:pt x="869834" y="2347259"/>
                </a:cubicBezTo>
                <a:cubicBezTo>
                  <a:pt x="932739" y="2552452"/>
                  <a:pt x="915951" y="2492061"/>
                  <a:pt x="932739" y="2636865"/>
                </a:cubicBezTo>
                <a:cubicBezTo>
                  <a:pt x="966275" y="2709266"/>
                  <a:pt x="924365" y="2588598"/>
                  <a:pt x="962108" y="2685132"/>
                </a:cubicBezTo>
                <a:cubicBezTo>
                  <a:pt x="1008225" y="3047138"/>
                  <a:pt x="983063" y="2854067"/>
                  <a:pt x="978856" y="2974737"/>
                </a:cubicBezTo>
                <a:cubicBezTo>
                  <a:pt x="941113" y="2950604"/>
                  <a:pt x="920158" y="3179815"/>
                  <a:pt x="1008225" y="3143673"/>
                </a:cubicBezTo>
                <a:cubicBezTo>
                  <a:pt x="1020806" y="3197946"/>
                  <a:pt x="1031284" y="3258280"/>
                  <a:pt x="1038616" y="3323147"/>
                </a:cubicBezTo>
                <a:lnTo>
                  <a:pt x="1045571" y="3447927"/>
                </a:lnTo>
                <a:close/>
              </a:path>
            </a:pathLst>
          </a:custGeom>
          <a:solidFill>
            <a:srgbClr val="7EAFB1">
              <a:alpha val="23000"/>
            </a:srgb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0B9C55D-F39D-374E-398D-2F5597799E38}"/>
              </a:ext>
            </a:extLst>
          </p:cNvPr>
          <p:cNvSpPr/>
          <p:nvPr/>
        </p:nvSpPr>
        <p:spPr>
          <a:xfrm>
            <a:off x="496679" y="239654"/>
            <a:ext cx="490856" cy="490856"/>
          </a:xfrm>
          <a:prstGeom prst="ellipse">
            <a:avLst/>
          </a:prstGeom>
          <a:solidFill>
            <a:srgbClr val="0072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37FEDF-14A8-C8D8-63B7-65265240240B}"/>
              </a:ext>
            </a:extLst>
          </p:cNvPr>
          <p:cNvSpPr txBox="1"/>
          <p:nvPr/>
        </p:nvSpPr>
        <p:spPr>
          <a:xfrm>
            <a:off x="1049484" y="299875"/>
            <a:ext cx="3447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3FFF30-4AC6-C078-C7CF-8F1240EFD57C}"/>
              </a:ext>
            </a:extLst>
          </p:cNvPr>
          <p:cNvSpPr/>
          <p:nvPr/>
        </p:nvSpPr>
        <p:spPr>
          <a:xfrm>
            <a:off x="1136700" y="684791"/>
            <a:ext cx="117452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7A2FF4-ADE6-EDD1-7770-CAB71DAA3501}"/>
              </a:ext>
            </a:extLst>
          </p:cNvPr>
          <p:cNvSpPr txBox="1"/>
          <p:nvPr/>
        </p:nvSpPr>
        <p:spPr>
          <a:xfrm>
            <a:off x="520494" y="284038"/>
            <a:ext cx="45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D18141B-4BAD-BFF8-E673-E8D0CAB04B54}"/>
              </a:ext>
            </a:extLst>
          </p:cNvPr>
          <p:cNvGrpSpPr/>
          <p:nvPr/>
        </p:nvGrpSpPr>
        <p:grpSpPr>
          <a:xfrm>
            <a:off x="6329491" y="1720380"/>
            <a:ext cx="4881818" cy="1391797"/>
            <a:chOff x="461287" y="1732969"/>
            <a:chExt cx="4881818" cy="139179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4699E27-2789-6A5B-C5C5-48065988BD95}"/>
                </a:ext>
              </a:extLst>
            </p:cNvPr>
            <p:cNvSpPr txBox="1"/>
            <p:nvPr/>
          </p:nvSpPr>
          <p:spPr>
            <a:xfrm>
              <a:off x="461287" y="2130648"/>
              <a:ext cx="488181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80A7C6D-53EB-888B-BC9D-755EE38D7E4B}"/>
                </a:ext>
              </a:extLst>
            </p:cNvPr>
            <p:cNvSpPr txBox="1"/>
            <p:nvPr/>
          </p:nvSpPr>
          <p:spPr>
            <a:xfrm>
              <a:off x="461287" y="1732969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圆角矩形 15">
            <a:extLst>
              <a:ext uri="{FF2B5EF4-FFF2-40B4-BE49-F238E27FC236}">
                <a16:creationId xmlns:a16="http://schemas.microsoft.com/office/drawing/2014/main" id="{434B2BE3-9A65-2B5C-88FA-05725E9FE8AA}"/>
              </a:ext>
            </a:extLst>
          </p:cNvPr>
          <p:cNvSpPr/>
          <p:nvPr/>
        </p:nvSpPr>
        <p:spPr>
          <a:xfrm>
            <a:off x="6096000" y="3648387"/>
            <a:ext cx="5089909" cy="1944044"/>
          </a:xfrm>
          <a:prstGeom prst="roundRect">
            <a:avLst>
              <a:gd name="adj" fmla="val 18820"/>
            </a:avLst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圆角矩形 33">
            <a:extLst>
              <a:ext uri="{FF2B5EF4-FFF2-40B4-BE49-F238E27FC236}">
                <a16:creationId xmlns:a16="http://schemas.microsoft.com/office/drawing/2014/main" id="{A77DEA7E-3CD5-DD89-7FCF-E12014117D96}"/>
              </a:ext>
            </a:extLst>
          </p:cNvPr>
          <p:cNvSpPr/>
          <p:nvPr/>
        </p:nvSpPr>
        <p:spPr>
          <a:xfrm>
            <a:off x="3824757" y="3981247"/>
            <a:ext cx="2984054" cy="369332"/>
          </a:xfrm>
          <a:prstGeom prst="roundRect">
            <a:avLst>
              <a:gd name="adj" fmla="val 50000"/>
            </a:avLst>
          </a:prstGeom>
          <a:solidFill>
            <a:srgbClr val="007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2E3E121-E039-99DC-0BFA-6AD23A727C52}"/>
              </a:ext>
            </a:extLst>
          </p:cNvPr>
          <p:cNvGrpSpPr/>
          <p:nvPr/>
        </p:nvGrpSpPr>
        <p:grpSpPr>
          <a:xfrm>
            <a:off x="987535" y="3981247"/>
            <a:ext cx="4881818" cy="1391797"/>
            <a:chOff x="461287" y="1732969"/>
            <a:chExt cx="4881818" cy="139179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CF46058-A1E6-186D-38A6-77530E62AB92}"/>
                </a:ext>
              </a:extLst>
            </p:cNvPr>
            <p:cNvSpPr txBox="1"/>
            <p:nvPr/>
          </p:nvSpPr>
          <p:spPr>
            <a:xfrm>
              <a:off x="461287" y="2130648"/>
              <a:ext cx="488181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网，幻灯片演 示模板及素材免费下载！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A7BE2C7-6169-B8D8-B1FB-033F8E554DFC}"/>
                </a:ext>
              </a:extLst>
            </p:cNvPr>
            <p:cNvSpPr txBox="1"/>
            <p:nvPr/>
          </p:nvSpPr>
          <p:spPr>
            <a:xfrm>
              <a:off x="3323804" y="1732969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379826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7EAFB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</TotalTime>
  <Words>2063</Words>
  <Application>Microsoft Office PowerPoint</Application>
  <PresentationFormat>宽屏</PresentationFormat>
  <Paragraphs>235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HarmonyOS Sans SC Light</vt:lpstr>
      <vt:lpstr>MiSans Light</vt:lpstr>
      <vt:lpstr>阿里巴巴普惠体 2.0 55 Regular</vt:lpstr>
      <vt:lpstr>等线</vt:lpstr>
      <vt:lpstr>等线 Light</vt:lpstr>
      <vt:lpstr>优设好身体</vt:lpstr>
      <vt:lpstr>Arial</vt:lpstr>
      <vt:lpstr>Calibri</vt:lpstr>
      <vt:lpstr>Century Gothic</vt:lpstr>
      <vt:lpstr>Segoe UI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水彩背景小清新商务汇报通用ppt模板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61</cp:revision>
  <dcterms:created xsi:type="dcterms:W3CDTF">2023-05-16T04:00:15Z</dcterms:created>
  <dcterms:modified xsi:type="dcterms:W3CDTF">2023-05-16T13:30:28Z</dcterms:modified>
</cp:coreProperties>
</file>