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491" r:id="rId2"/>
    <p:sldId id="493" r:id="rId3"/>
    <p:sldId id="494" r:id="rId4"/>
    <p:sldId id="495" r:id="rId5"/>
    <p:sldId id="496" r:id="rId6"/>
    <p:sldId id="497" r:id="rId7"/>
    <p:sldId id="498" r:id="rId8"/>
    <p:sldId id="500" r:id="rId9"/>
    <p:sldId id="499" r:id="rId10"/>
    <p:sldId id="501" r:id="rId11"/>
    <p:sldId id="502" r:id="rId12"/>
    <p:sldId id="503" r:id="rId13"/>
    <p:sldId id="506" r:id="rId14"/>
    <p:sldId id="505" r:id="rId15"/>
    <p:sldId id="507" r:id="rId16"/>
    <p:sldId id="508" r:id="rId17"/>
    <p:sldId id="509" r:id="rId18"/>
    <p:sldId id="512" r:id="rId19"/>
    <p:sldId id="510" r:id="rId20"/>
    <p:sldId id="513" r:id="rId21"/>
    <p:sldId id="514" r:id="rId22"/>
    <p:sldId id="515" r:id="rId23"/>
    <p:sldId id="516" r:id="rId24"/>
    <p:sldId id="337" r:id="rId25"/>
  </p:sldIdLst>
  <p:sldSz cx="9144000" cy="5145088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1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pos="408" userDrawn="1">
          <p15:clr>
            <a:srgbClr val="A4A3A4"/>
          </p15:clr>
        </p15:guide>
        <p15:guide id="4" pos="53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D194"/>
    <a:srgbClr val="61998D"/>
    <a:srgbClr val="84A399"/>
    <a:srgbClr val="66845E"/>
    <a:srgbClr val="6D4409"/>
    <a:srgbClr val="90AB89"/>
    <a:srgbClr val="A57841"/>
    <a:srgbClr val="6A6561"/>
    <a:srgbClr val="B48C56"/>
    <a:srgbClr val="7B97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65" autoAdjust="0"/>
    <p:restoredTop sz="95387" autoAdjust="0"/>
  </p:normalViewPr>
  <p:slideViewPr>
    <p:cSldViewPr snapToGrid="0">
      <p:cViewPr>
        <p:scale>
          <a:sx n="100" d="100"/>
          <a:sy n="100" d="100"/>
        </p:scale>
        <p:origin x="618" y="354"/>
      </p:cViewPr>
      <p:guideLst>
        <p:guide orient="horz" pos="1621"/>
        <p:guide pos="2880"/>
        <p:guide pos="408"/>
        <p:guide pos="5352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A5268-FB0C-450E-96E9-03F931237804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56156D-592E-4B4D-8772-D689FB057A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167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 </a:t>
            </a:r>
            <a:r>
              <a:rPr lang="zh-CN" altLang="en-US" dirty="0"/>
              <a:t>模板网 唯一访问网址： </a:t>
            </a:r>
            <a:r>
              <a:rPr lang="en-US" altLang="zh-CN" dirty="0"/>
              <a:t>www.5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2417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5223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7197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6031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2434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8288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8076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0696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8324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419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564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6020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8403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7178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6417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 </a:t>
            </a:r>
            <a:r>
              <a:rPr lang="zh-CN" altLang="en-US" dirty="0"/>
              <a:t>模板网，幻灯片演示 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 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4048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3401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7245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6360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6211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1116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0882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803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77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14">
            <a:extLst>
              <a:ext uri="{FF2B5EF4-FFF2-40B4-BE49-F238E27FC236}">
                <a16:creationId xmlns:a16="http://schemas.microsoft.com/office/drawing/2014/main" id="{E446FF9E-FBA9-F813-08CC-8448EA7B14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892584"/>
            <a:ext cx="9131773" cy="2252504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97D9F13A-9844-E879-3BA1-E1F56887A9B0}"/>
              </a:ext>
            </a:extLst>
          </p:cNvPr>
          <p:cNvSpPr/>
          <p:nvPr userDrawn="1"/>
        </p:nvSpPr>
        <p:spPr>
          <a:xfrm>
            <a:off x="0" y="4710668"/>
            <a:ext cx="9144000" cy="434420"/>
          </a:xfrm>
          <a:custGeom>
            <a:avLst/>
            <a:gdLst>
              <a:gd name="connsiteX0" fmla="*/ 2350522 w 9144000"/>
              <a:gd name="connsiteY0" fmla="*/ 51 h 434420"/>
              <a:gd name="connsiteX1" fmla="*/ 3448050 w 9144000"/>
              <a:gd name="connsiteY1" fmla="*/ 22835 h 434420"/>
              <a:gd name="connsiteX2" fmla="*/ 4521719 w 9144000"/>
              <a:gd name="connsiteY2" fmla="*/ 271531 h 434420"/>
              <a:gd name="connsiteX3" fmla="*/ 4572000 w 9144000"/>
              <a:gd name="connsiteY3" fmla="*/ 305312 h 434420"/>
              <a:gd name="connsiteX4" fmla="*/ 4622281 w 9144000"/>
              <a:gd name="connsiteY4" fmla="*/ 271531 h 434420"/>
              <a:gd name="connsiteX5" fmla="*/ 5695950 w 9144000"/>
              <a:gd name="connsiteY5" fmla="*/ 22835 h 434420"/>
              <a:gd name="connsiteX6" fmla="*/ 6793478 w 9144000"/>
              <a:gd name="connsiteY6" fmla="*/ 51 h 434420"/>
              <a:gd name="connsiteX7" fmla="*/ 8586463 w 9144000"/>
              <a:gd name="connsiteY7" fmla="*/ 26930 h 434420"/>
              <a:gd name="connsiteX8" fmla="*/ 9144000 w 9144000"/>
              <a:gd name="connsiteY8" fmla="*/ 39892 h 434420"/>
              <a:gd name="connsiteX9" fmla="*/ 9144000 w 9144000"/>
              <a:gd name="connsiteY9" fmla="*/ 434420 h 434420"/>
              <a:gd name="connsiteX10" fmla="*/ 0 w 9144000"/>
              <a:gd name="connsiteY10" fmla="*/ 434420 h 434420"/>
              <a:gd name="connsiteX11" fmla="*/ 0 w 9144000"/>
              <a:gd name="connsiteY11" fmla="*/ 39892 h 434420"/>
              <a:gd name="connsiteX12" fmla="*/ 557537 w 9144000"/>
              <a:gd name="connsiteY12" fmla="*/ 26930 h 434420"/>
              <a:gd name="connsiteX13" fmla="*/ 2350522 w 9144000"/>
              <a:gd name="connsiteY13" fmla="*/ 51 h 434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144000" h="434420">
                <a:moveTo>
                  <a:pt x="2350522" y="51"/>
                </a:moveTo>
                <a:cubicBezTo>
                  <a:pt x="2779403" y="-642"/>
                  <a:pt x="3155752" y="5571"/>
                  <a:pt x="3448050" y="22835"/>
                </a:cubicBezTo>
                <a:cubicBezTo>
                  <a:pt x="4130079" y="63117"/>
                  <a:pt x="4354500" y="163564"/>
                  <a:pt x="4521719" y="271531"/>
                </a:cubicBezTo>
                <a:lnTo>
                  <a:pt x="4572000" y="305312"/>
                </a:lnTo>
                <a:lnTo>
                  <a:pt x="4622281" y="271531"/>
                </a:lnTo>
                <a:cubicBezTo>
                  <a:pt x="4789500" y="163564"/>
                  <a:pt x="5013921" y="63117"/>
                  <a:pt x="5695950" y="22835"/>
                </a:cubicBezTo>
                <a:cubicBezTo>
                  <a:pt x="5988248" y="5571"/>
                  <a:pt x="6364597" y="-642"/>
                  <a:pt x="6793478" y="51"/>
                </a:cubicBezTo>
                <a:cubicBezTo>
                  <a:pt x="7329579" y="917"/>
                  <a:pt x="7947760" y="12574"/>
                  <a:pt x="8586463" y="26930"/>
                </a:cubicBezTo>
                <a:lnTo>
                  <a:pt x="9144000" y="39892"/>
                </a:lnTo>
                <a:lnTo>
                  <a:pt x="9144000" y="434420"/>
                </a:lnTo>
                <a:lnTo>
                  <a:pt x="0" y="434420"/>
                </a:lnTo>
                <a:lnTo>
                  <a:pt x="0" y="39892"/>
                </a:lnTo>
                <a:lnTo>
                  <a:pt x="557537" y="26930"/>
                </a:lnTo>
                <a:cubicBezTo>
                  <a:pt x="1196240" y="12574"/>
                  <a:pt x="1814421" y="917"/>
                  <a:pt x="2350522" y="51"/>
                </a:cubicBezTo>
                <a:close/>
              </a:path>
            </a:pathLst>
          </a:cu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21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2521715"/>
            <a:ext cx="9144000" cy="2623374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79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45659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7782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781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>
            <a:extLst>
              <a:ext uri="{FF2B5EF4-FFF2-40B4-BE49-F238E27FC236}">
                <a16:creationId xmlns:a16="http://schemas.microsoft.com/office/drawing/2014/main" id="{74484E8B-DD52-23DD-F3D6-17877AC9A9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4303486"/>
          </a:xfrm>
          <a:custGeom>
            <a:avLst/>
            <a:gdLst>
              <a:gd name="connsiteX0" fmla="*/ 0 w 9144000"/>
              <a:gd name="connsiteY0" fmla="*/ 0 h 4303486"/>
              <a:gd name="connsiteX1" fmla="*/ 9144000 w 9144000"/>
              <a:gd name="connsiteY1" fmla="*/ 0 h 4303486"/>
              <a:gd name="connsiteX2" fmla="*/ 9144000 w 9144000"/>
              <a:gd name="connsiteY2" fmla="*/ 4303486 h 4303486"/>
              <a:gd name="connsiteX3" fmla="*/ 0 w 9144000"/>
              <a:gd name="connsiteY3" fmla="*/ 4303486 h 4303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4303486">
                <a:moveTo>
                  <a:pt x="0" y="0"/>
                </a:moveTo>
                <a:lnTo>
                  <a:pt x="9144000" y="0"/>
                </a:lnTo>
                <a:lnTo>
                  <a:pt x="9144000" y="4303486"/>
                </a:lnTo>
                <a:lnTo>
                  <a:pt x="0" y="4303486"/>
                </a:lnTo>
                <a:close/>
              </a:path>
            </a:pathLst>
          </a:custGeom>
        </p:spPr>
      </p:pic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24773C6E-39E1-640E-2749-BC92F1EBBCD7}"/>
              </a:ext>
            </a:extLst>
          </p:cNvPr>
          <p:cNvSpPr/>
          <p:nvPr/>
        </p:nvSpPr>
        <p:spPr>
          <a:xfrm>
            <a:off x="-1" y="2711125"/>
            <a:ext cx="9144001" cy="2433963"/>
          </a:xfrm>
          <a:prstGeom prst="roundRect">
            <a:avLst>
              <a:gd name="adj" fmla="val 0"/>
            </a:avLst>
          </a:pr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22D459CE-651D-2AD5-7001-EBDF4CDB28BF}"/>
              </a:ext>
            </a:extLst>
          </p:cNvPr>
          <p:cNvSpPr/>
          <p:nvPr/>
        </p:nvSpPr>
        <p:spPr>
          <a:xfrm>
            <a:off x="0" y="1462201"/>
            <a:ext cx="4572000" cy="1558030"/>
          </a:xfrm>
          <a:custGeom>
            <a:avLst/>
            <a:gdLst>
              <a:gd name="connsiteX0" fmla="*/ 2350522 w 4572000"/>
              <a:gd name="connsiteY0" fmla="*/ 52 h 1558030"/>
              <a:gd name="connsiteX1" fmla="*/ 3448050 w 4572000"/>
              <a:gd name="connsiteY1" fmla="*/ 22836 h 1558030"/>
              <a:gd name="connsiteX2" fmla="*/ 4521719 w 4572000"/>
              <a:gd name="connsiteY2" fmla="*/ 271532 h 1558030"/>
              <a:gd name="connsiteX3" fmla="*/ 4572000 w 4572000"/>
              <a:gd name="connsiteY3" fmla="*/ 305313 h 1558030"/>
              <a:gd name="connsiteX4" fmla="*/ 4572000 w 4572000"/>
              <a:gd name="connsiteY4" fmla="*/ 1558030 h 1558030"/>
              <a:gd name="connsiteX5" fmla="*/ 0 w 4572000"/>
              <a:gd name="connsiteY5" fmla="*/ 1558030 h 1558030"/>
              <a:gd name="connsiteX6" fmla="*/ 0 w 4572000"/>
              <a:gd name="connsiteY6" fmla="*/ 39893 h 1558030"/>
              <a:gd name="connsiteX7" fmla="*/ 557537 w 4572000"/>
              <a:gd name="connsiteY7" fmla="*/ 26931 h 1558030"/>
              <a:gd name="connsiteX8" fmla="*/ 2350522 w 4572000"/>
              <a:gd name="connsiteY8" fmla="*/ 52 h 1558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72000" h="1558030">
                <a:moveTo>
                  <a:pt x="2350522" y="52"/>
                </a:moveTo>
                <a:cubicBezTo>
                  <a:pt x="2779403" y="-641"/>
                  <a:pt x="3155752" y="5572"/>
                  <a:pt x="3448050" y="22836"/>
                </a:cubicBezTo>
                <a:cubicBezTo>
                  <a:pt x="4130079" y="63118"/>
                  <a:pt x="4354500" y="163565"/>
                  <a:pt x="4521719" y="271532"/>
                </a:cubicBezTo>
                <a:lnTo>
                  <a:pt x="4572000" y="305313"/>
                </a:lnTo>
                <a:lnTo>
                  <a:pt x="4572000" y="1558030"/>
                </a:lnTo>
                <a:lnTo>
                  <a:pt x="0" y="1558030"/>
                </a:lnTo>
                <a:lnTo>
                  <a:pt x="0" y="39893"/>
                </a:lnTo>
                <a:lnTo>
                  <a:pt x="557537" y="26931"/>
                </a:lnTo>
                <a:cubicBezTo>
                  <a:pt x="1196240" y="12575"/>
                  <a:pt x="1814421" y="918"/>
                  <a:pt x="2350522" y="52"/>
                </a:cubicBezTo>
                <a:close/>
              </a:path>
            </a:pathLst>
          </a:cu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45701EC-BBA6-F7F0-495F-6D5737B87095}"/>
              </a:ext>
            </a:extLst>
          </p:cNvPr>
          <p:cNvSpPr/>
          <p:nvPr/>
        </p:nvSpPr>
        <p:spPr>
          <a:xfrm flipH="1">
            <a:off x="4572000" y="1462201"/>
            <a:ext cx="4572000" cy="1558030"/>
          </a:xfrm>
          <a:custGeom>
            <a:avLst/>
            <a:gdLst>
              <a:gd name="connsiteX0" fmla="*/ 2350522 w 4572000"/>
              <a:gd name="connsiteY0" fmla="*/ 52 h 1558030"/>
              <a:gd name="connsiteX1" fmla="*/ 3448050 w 4572000"/>
              <a:gd name="connsiteY1" fmla="*/ 22836 h 1558030"/>
              <a:gd name="connsiteX2" fmla="*/ 4521719 w 4572000"/>
              <a:gd name="connsiteY2" fmla="*/ 271532 h 1558030"/>
              <a:gd name="connsiteX3" fmla="*/ 4572000 w 4572000"/>
              <a:gd name="connsiteY3" fmla="*/ 305313 h 1558030"/>
              <a:gd name="connsiteX4" fmla="*/ 4572000 w 4572000"/>
              <a:gd name="connsiteY4" fmla="*/ 1558030 h 1558030"/>
              <a:gd name="connsiteX5" fmla="*/ 0 w 4572000"/>
              <a:gd name="connsiteY5" fmla="*/ 1558030 h 1558030"/>
              <a:gd name="connsiteX6" fmla="*/ 0 w 4572000"/>
              <a:gd name="connsiteY6" fmla="*/ 39893 h 1558030"/>
              <a:gd name="connsiteX7" fmla="*/ 557537 w 4572000"/>
              <a:gd name="connsiteY7" fmla="*/ 26931 h 1558030"/>
              <a:gd name="connsiteX8" fmla="*/ 2350522 w 4572000"/>
              <a:gd name="connsiteY8" fmla="*/ 52 h 1558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72000" h="1558030">
                <a:moveTo>
                  <a:pt x="2350522" y="52"/>
                </a:moveTo>
                <a:cubicBezTo>
                  <a:pt x="2779403" y="-641"/>
                  <a:pt x="3155752" y="5572"/>
                  <a:pt x="3448050" y="22836"/>
                </a:cubicBezTo>
                <a:cubicBezTo>
                  <a:pt x="4130079" y="63118"/>
                  <a:pt x="4354500" y="163565"/>
                  <a:pt x="4521719" y="271532"/>
                </a:cubicBezTo>
                <a:lnTo>
                  <a:pt x="4572000" y="305313"/>
                </a:lnTo>
                <a:lnTo>
                  <a:pt x="4572000" y="1558030"/>
                </a:lnTo>
                <a:lnTo>
                  <a:pt x="0" y="1558030"/>
                </a:lnTo>
                <a:lnTo>
                  <a:pt x="0" y="39893"/>
                </a:lnTo>
                <a:lnTo>
                  <a:pt x="557537" y="26931"/>
                </a:lnTo>
                <a:cubicBezTo>
                  <a:pt x="1196240" y="12575"/>
                  <a:pt x="1814421" y="918"/>
                  <a:pt x="2350522" y="52"/>
                </a:cubicBezTo>
                <a:close/>
              </a:path>
            </a:pathLst>
          </a:cu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C1B509A9-311C-1529-7A27-F8BC44DD4D70}"/>
              </a:ext>
            </a:extLst>
          </p:cNvPr>
          <p:cNvGrpSpPr/>
          <p:nvPr/>
        </p:nvGrpSpPr>
        <p:grpSpPr>
          <a:xfrm>
            <a:off x="4144962" y="499223"/>
            <a:ext cx="854076" cy="854076"/>
            <a:chOff x="4144962" y="246062"/>
            <a:chExt cx="854076" cy="854076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3CD5C286-FC9E-A863-FCDA-9F6371206948}"/>
                </a:ext>
              </a:extLst>
            </p:cNvPr>
            <p:cNvSpPr/>
            <p:nvPr/>
          </p:nvSpPr>
          <p:spPr>
            <a:xfrm>
              <a:off x="4144962" y="246062"/>
              <a:ext cx="854076" cy="854076"/>
            </a:xfrm>
            <a:prstGeom prst="ellipse">
              <a:avLst/>
            </a:prstGeom>
            <a:noFill/>
            <a:ln>
              <a:solidFill>
                <a:srgbClr val="6199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2F6BAEE-A2B9-F5C5-6328-054B59F3C35C}"/>
                </a:ext>
              </a:extLst>
            </p:cNvPr>
            <p:cNvSpPr/>
            <p:nvPr/>
          </p:nvSpPr>
          <p:spPr>
            <a:xfrm>
              <a:off x="4281487" y="382587"/>
              <a:ext cx="581026" cy="581026"/>
            </a:xfrm>
            <a:prstGeom prst="ellipse">
              <a:avLst/>
            </a:prstGeom>
            <a:solidFill>
              <a:srgbClr val="6199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CB987D9-C0B4-E34E-564D-6961D7B363C1}"/>
                </a:ext>
              </a:extLst>
            </p:cNvPr>
            <p:cNvGrpSpPr/>
            <p:nvPr/>
          </p:nvGrpSpPr>
          <p:grpSpPr>
            <a:xfrm>
              <a:off x="4403316" y="525966"/>
              <a:ext cx="337367" cy="294268"/>
              <a:chOff x="4675188" y="2882900"/>
              <a:chExt cx="360362" cy="314325"/>
            </a:xfrm>
            <a:solidFill>
              <a:schemeClr val="bg1"/>
            </a:solidFill>
          </p:grpSpPr>
          <p:sp>
            <p:nvSpPr>
              <p:cNvPr id="13" name="AutoShape 43">
                <a:extLst>
                  <a:ext uri="{FF2B5EF4-FFF2-40B4-BE49-F238E27FC236}">
                    <a16:creationId xmlns:a16="http://schemas.microsoft.com/office/drawing/2014/main" id="{60B55764-9E35-20AD-A7CA-A84C35C0D9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188" y="2882900"/>
                <a:ext cx="360362" cy="2571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4" name="AutoShape 44">
                <a:extLst>
                  <a:ext uri="{FF2B5EF4-FFF2-40B4-BE49-F238E27FC236}">
                    <a16:creationId xmlns:a16="http://schemas.microsoft.com/office/drawing/2014/main" id="{445DE26E-3657-1DA9-DA79-1820CD6FDC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0625" y="2994025"/>
                <a:ext cx="22225" cy="123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" name="AutoShape 45">
                <a:extLst>
                  <a:ext uri="{FF2B5EF4-FFF2-40B4-BE49-F238E27FC236}">
                    <a16:creationId xmlns:a16="http://schemas.microsoft.com/office/drawing/2014/main" id="{AF2D76FF-ECFC-F595-BA5C-932B9059F7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9513" y="3128963"/>
                <a:ext cx="46037" cy="6826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6BDAEF58-95D9-31AF-BA1B-144E15DB4D2C}"/>
              </a:ext>
            </a:extLst>
          </p:cNvPr>
          <p:cNvSpPr txBox="1"/>
          <p:nvPr/>
        </p:nvSpPr>
        <p:spPr>
          <a:xfrm>
            <a:off x="2171342" y="1993156"/>
            <a:ext cx="48013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简约学术风论文答辩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80DCB0AC-04BF-D22C-66A3-C2961BC8DCA1}"/>
              </a:ext>
            </a:extLst>
          </p:cNvPr>
          <p:cNvSpPr/>
          <p:nvPr/>
        </p:nvSpPr>
        <p:spPr>
          <a:xfrm>
            <a:off x="2000252" y="2854504"/>
            <a:ext cx="5143498" cy="341227"/>
          </a:xfrm>
          <a:prstGeom prst="roundRect">
            <a:avLst>
              <a:gd name="adj" fmla="val 50000"/>
            </a:avLst>
          </a:prstGeom>
          <a:solidFill>
            <a:srgbClr val="F9D194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5A58066-3D18-82DC-14C3-4EF69319EAD6}"/>
              </a:ext>
            </a:extLst>
          </p:cNvPr>
          <p:cNvGrpSpPr/>
          <p:nvPr/>
        </p:nvGrpSpPr>
        <p:grpSpPr>
          <a:xfrm>
            <a:off x="2933940" y="4210147"/>
            <a:ext cx="3857146" cy="311627"/>
            <a:chOff x="4289813" y="5868701"/>
            <a:chExt cx="3360210" cy="32299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C91CDDD-DD13-59A3-5A44-34C467630316}"/>
                </a:ext>
              </a:extLst>
            </p:cNvPr>
            <p:cNvSpPr txBox="1"/>
            <p:nvPr/>
          </p:nvSpPr>
          <p:spPr>
            <a:xfrm>
              <a:off x="4289813" y="5868701"/>
              <a:ext cx="1930565" cy="319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答辩人：</a:t>
              </a:r>
              <a:r>
                <a:rPr lang="en-US" altLang="zh-CN" sz="140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网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892071C-F703-7930-832B-528A63CCA305}"/>
                </a:ext>
              </a:extLst>
            </p:cNvPr>
            <p:cNvSpPr txBox="1"/>
            <p:nvPr/>
          </p:nvSpPr>
          <p:spPr>
            <a:xfrm>
              <a:off x="6536335" y="5872691"/>
              <a:ext cx="1113688" cy="319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导师：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8" name="iconfont-10471-5111261">
            <a:extLst>
              <a:ext uri="{FF2B5EF4-FFF2-40B4-BE49-F238E27FC236}">
                <a16:creationId xmlns:a16="http://schemas.microsoft.com/office/drawing/2014/main" id="{A5898606-ECC0-B0CB-CAA9-2BA7794A3E1F}"/>
              </a:ext>
            </a:extLst>
          </p:cNvPr>
          <p:cNvSpPr/>
          <p:nvPr/>
        </p:nvSpPr>
        <p:spPr>
          <a:xfrm>
            <a:off x="5140545" y="4185748"/>
            <a:ext cx="325857" cy="325857"/>
          </a:xfrm>
          <a:custGeom>
            <a:avLst/>
            <a:gdLst>
              <a:gd name="T0" fmla="*/ 4724 w 9448"/>
              <a:gd name="T1" fmla="*/ 0 h 9448"/>
              <a:gd name="T2" fmla="*/ 0 w 9448"/>
              <a:gd name="T3" fmla="*/ 4724 h 9448"/>
              <a:gd name="T4" fmla="*/ 4724 w 9448"/>
              <a:gd name="T5" fmla="*/ 9448 h 9448"/>
              <a:gd name="T6" fmla="*/ 9448 w 9448"/>
              <a:gd name="T7" fmla="*/ 4724 h 9448"/>
              <a:gd name="T8" fmla="*/ 4724 w 9448"/>
              <a:gd name="T9" fmla="*/ 0 h 9448"/>
              <a:gd name="T10" fmla="*/ 4724 w 9448"/>
              <a:gd name="T11" fmla="*/ 9055 h 9448"/>
              <a:gd name="T12" fmla="*/ 1406 w 9448"/>
              <a:gd name="T13" fmla="*/ 7504 h 9448"/>
              <a:gd name="T14" fmla="*/ 3457 w 9448"/>
              <a:gd name="T15" fmla="*/ 6779 h 9448"/>
              <a:gd name="T16" fmla="*/ 3516 w 9448"/>
              <a:gd name="T17" fmla="*/ 6536 h 9448"/>
              <a:gd name="T18" fmla="*/ 3429 w 9448"/>
              <a:gd name="T19" fmla="*/ 6000 h 9448"/>
              <a:gd name="T20" fmla="*/ 3221 w 9448"/>
              <a:gd name="T21" fmla="*/ 5283 h 9448"/>
              <a:gd name="T22" fmla="*/ 2912 w 9448"/>
              <a:gd name="T23" fmla="*/ 4536 h 9448"/>
              <a:gd name="T24" fmla="*/ 2921 w 9448"/>
              <a:gd name="T25" fmla="*/ 3909 h 9448"/>
              <a:gd name="T26" fmla="*/ 2934 w 9448"/>
              <a:gd name="T27" fmla="*/ 3868 h 9448"/>
              <a:gd name="T28" fmla="*/ 2864 w 9448"/>
              <a:gd name="T29" fmla="*/ 2987 h 9448"/>
              <a:gd name="T30" fmla="*/ 3205 w 9448"/>
              <a:gd name="T31" fmla="*/ 1822 h 9448"/>
              <a:gd name="T32" fmla="*/ 4522 w 9448"/>
              <a:gd name="T33" fmla="*/ 1186 h 9448"/>
              <a:gd name="T34" fmla="*/ 4919 w 9448"/>
              <a:gd name="T35" fmla="*/ 1186 h 9448"/>
              <a:gd name="T36" fmla="*/ 6248 w 9448"/>
              <a:gd name="T37" fmla="*/ 1822 h 9448"/>
              <a:gd name="T38" fmla="*/ 6586 w 9448"/>
              <a:gd name="T39" fmla="*/ 2987 h 9448"/>
              <a:gd name="T40" fmla="*/ 6516 w 9448"/>
              <a:gd name="T41" fmla="*/ 3868 h 9448"/>
              <a:gd name="T42" fmla="*/ 6530 w 9448"/>
              <a:gd name="T43" fmla="*/ 3906 h 9448"/>
              <a:gd name="T44" fmla="*/ 6539 w 9448"/>
              <a:gd name="T45" fmla="*/ 4533 h 9448"/>
              <a:gd name="T46" fmla="*/ 6230 w 9448"/>
              <a:gd name="T47" fmla="*/ 5280 h 9448"/>
              <a:gd name="T48" fmla="*/ 6021 w 9448"/>
              <a:gd name="T49" fmla="*/ 5998 h 9448"/>
              <a:gd name="T50" fmla="*/ 5871 w 9448"/>
              <a:gd name="T51" fmla="*/ 6527 h 9448"/>
              <a:gd name="T52" fmla="*/ 5932 w 9448"/>
              <a:gd name="T53" fmla="*/ 6770 h 9448"/>
              <a:gd name="T54" fmla="*/ 8044 w 9448"/>
              <a:gd name="T55" fmla="*/ 7499 h 9448"/>
              <a:gd name="T56" fmla="*/ 4724 w 9448"/>
              <a:gd name="T57" fmla="*/ 9055 h 9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448" h="9448">
                <a:moveTo>
                  <a:pt x="4724" y="0"/>
                </a:moveTo>
                <a:cubicBezTo>
                  <a:pt x="2115" y="0"/>
                  <a:pt x="0" y="2115"/>
                  <a:pt x="0" y="4724"/>
                </a:cubicBezTo>
                <a:cubicBezTo>
                  <a:pt x="0" y="7333"/>
                  <a:pt x="2115" y="9448"/>
                  <a:pt x="4724" y="9448"/>
                </a:cubicBezTo>
                <a:cubicBezTo>
                  <a:pt x="7333" y="9448"/>
                  <a:pt x="9448" y="7333"/>
                  <a:pt x="9448" y="4724"/>
                </a:cubicBezTo>
                <a:cubicBezTo>
                  <a:pt x="9448" y="2115"/>
                  <a:pt x="7333" y="0"/>
                  <a:pt x="4724" y="0"/>
                </a:cubicBezTo>
                <a:close/>
                <a:moveTo>
                  <a:pt x="4724" y="9055"/>
                </a:moveTo>
                <a:cubicBezTo>
                  <a:pt x="3393" y="9055"/>
                  <a:pt x="2201" y="8451"/>
                  <a:pt x="1406" y="7504"/>
                </a:cubicBezTo>
                <a:cubicBezTo>
                  <a:pt x="1810" y="7329"/>
                  <a:pt x="2819" y="6966"/>
                  <a:pt x="3457" y="6779"/>
                </a:cubicBezTo>
                <a:cubicBezTo>
                  <a:pt x="3507" y="6763"/>
                  <a:pt x="3516" y="6761"/>
                  <a:pt x="3516" y="6536"/>
                </a:cubicBezTo>
                <a:cubicBezTo>
                  <a:pt x="3516" y="6296"/>
                  <a:pt x="3489" y="6125"/>
                  <a:pt x="3429" y="6000"/>
                </a:cubicBezTo>
                <a:cubicBezTo>
                  <a:pt x="3350" y="5830"/>
                  <a:pt x="3255" y="5542"/>
                  <a:pt x="3221" y="5283"/>
                </a:cubicBezTo>
                <a:cubicBezTo>
                  <a:pt x="3125" y="5171"/>
                  <a:pt x="2996" y="4953"/>
                  <a:pt x="2912" y="4536"/>
                </a:cubicBezTo>
                <a:cubicBezTo>
                  <a:pt x="2839" y="4168"/>
                  <a:pt x="2873" y="4034"/>
                  <a:pt x="2921" y="3909"/>
                </a:cubicBezTo>
                <a:cubicBezTo>
                  <a:pt x="2925" y="3895"/>
                  <a:pt x="2932" y="3881"/>
                  <a:pt x="2934" y="3868"/>
                </a:cubicBezTo>
                <a:cubicBezTo>
                  <a:pt x="2953" y="3784"/>
                  <a:pt x="2928" y="3334"/>
                  <a:pt x="2864" y="2987"/>
                </a:cubicBezTo>
                <a:cubicBezTo>
                  <a:pt x="2821" y="2748"/>
                  <a:pt x="2875" y="2242"/>
                  <a:pt x="3205" y="1822"/>
                </a:cubicBezTo>
                <a:cubicBezTo>
                  <a:pt x="3411" y="1556"/>
                  <a:pt x="3809" y="1231"/>
                  <a:pt x="4522" y="1186"/>
                </a:cubicBezTo>
                <a:lnTo>
                  <a:pt x="4919" y="1186"/>
                </a:lnTo>
                <a:cubicBezTo>
                  <a:pt x="5644" y="1231"/>
                  <a:pt x="6041" y="1556"/>
                  <a:pt x="6248" y="1822"/>
                </a:cubicBezTo>
                <a:cubicBezTo>
                  <a:pt x="6577" y="2242"/>
                  <a:pt x="6632" y="2748"/>
                  <a:pt x="6586" y="2987"/>
                </a:cubicBezTo>
                <a:cubicBezTo>
                  <a:pt x="6523" y="3334"/>
                  <a:pt x="6498" y="3782"/>
                  <a:pt x="6516" y="3868"/>
                </a:cubicBezTo>
                <a:cubicBezTo>
                  <a:pt x="6518" y="3881"/>
                  <a:pt x="6525" y="3895"/>
                  <a:pt x="6530" y="3906"/>
                </a:cubicBezTo>
                <a:cubicBezTo>
                  <a:pt x="6577" y="4031"/>
                  <a:pt x="6614" y="4165"/>
                  <a:pt x="6539" y="4533"/>
                </a:cubicBezTo>
                <a:cubicBezTo>
                  <a:pt x="6455" y="4951"/>
                  <a:pt x="6325" y="5169"/>
                  <a:pt x="6230" y="5280"/>
                </a:cubicBezTo>
                <a:cubicBezTo>
                  <a:pt x="6196" y="5539"/>
                  <a:pt x="6100" y="5825"/>
                  <a:pt x="6021" y="5998"/>
                </a:cubicBezTo>
                <a:cubicBezTo>
                  <a:pt x="5946" y="6155"/>
                  <a:pt x="5871" y="6341"/>
                  <a:pt x="5871" y="6527"/>
                </a:cubicBezTo>
                <a:cubicBezTo>
                  <a:pt x="5871" y="6752"/>
                  <a:pt x="5880" y="6754"/>
                  <a:pt x="5932" y="6770"/>
                </a:cubicBezTo>
                <a:cubicBezTo>
                  <a:pt x="6539" y="6950"/>
                  <a:pt x="7583" y="7311"/>
                  <a:pt x="8044" y="7499"/>
                </a:cubicBezTo>
                <a:cubicBezTo>
                  <a:pt x="7249" y="8449"/>
                  <a:pt x="6057" y="9055"/>
                  <a:pt x="4724" y="90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1" name="graduate_57239">
            <a:extLst>
              <a:ext uri="{FF2B5EF4-FFF2-40B4-BE49-F238E27FC236}">
                <a16:creationId xmlns:a16="http://schemas.microsoft.com/office/drawing/2014/main" id="{6036E62A-24C9-5EF0-56D7-D66D90C4CE67}"/>
              </a:ext>
            </a:extLst>
          </p:cNvPr>
          <p:cNvSpPr/>
          <p:nvPr/>
        </p:nvSpPr>
        <p:spPr>
          <a:xfrm>
            <a:off x="2686629" y="4181619"/>
            <a:ext cx="226675" cy="329812"/>
          </a:xfrm>
          <a:custGeom>
            <a:avLst/>
            <a:gdLst>
              <a:gd name="connsiteX0" fmla="*/ 142468 w 412043"/>
              <a:gd name="connsiteY0" fmla="*/ 396851 h 599527"/>
              <a:gd name="connsiteX1" fmla="*/ 153964 w 412043"/>
              <a:gd name="connsiteY1" fmla="*/ 405753 h 599527"/>
              <a:gd name="connsiteX2" fmla="*/ 144814 w 412043"/>
              <a:gd name="connsiteY2" fmla="*/ 585910 h 599527"/>
              <a:gd name="connsiteX3" fmla="*/ 135898 w 412043"/>
              <a:gd name="connsiteY3" fmla="*/ 595046 h 599527"/>
              <a:gd name="connsiteX4" fmla="*/ 15768 w 412043"/>
              <a:gd name="connsiteY4" fmla="*/ 599498 h 599527"/>
              <a:gd name="connsiteX5" fmla="*/ 6383 w 412043"/>
              <a:gd name="connsiteY5" fmla="*/ 590127 h 599527"/>
              <a:gd name="connsiteX6" fmla="*/ 142468 w 412043"/>
              <a:gd name="connsiteY6" fmla="*/ 396851 h 599527"/>
              <a:gd name="connsiteX7" fmla="*/ 275305 w 412043"/>
              <a:gd name="connsiteY7" fmla="*/ 271238 h 599527"/>
              <a:gd name="connsiteX8" fmla="*/ 222034 w 412043"/>
              <a:gd name="connsiteY8" fmla="*/ 284828 h 599527"/>
              <a:gd name="connsiteX9" fmla="*/ 158437 w 412043"/>
              <a:gd name="connsiteY9" fmla="*/ 287640 h 599527"/>
              <a:gd name="connsiteX10" fmla="*/ 99299 w 412043"/>
              <a:gd name="connsiteY10" fmla="*/ 277096 h 599527"/>
              <a:gd name="connsiteX11" fmla="*/ 205137 w 412043"/>
              <a:gd name="connsiteY11" fmla="*/ 392382 h 599527"/>
              <a:gd name="connsiteX12" fmla="*/ 312148 w 412043"/>
              <a:gd name="connsiteY12" fmla="*/ 309432 h 599527"/>
              <a:gd name="connsiteX13" fmla="*/ 305108 w 412043"/>
              <a:gd name="connsiteY13" fmla="*/ 310604 h 599527"/>
              <a:gd name="connsiteX14" fmla="*/ 275305 w 412043"/>
              <a:gd name="connsiteY14" fmla="*/ 271238 h 599527"/>
              <a:gd name="connsiteX15" fmla="*/ 93667 w 412043"/>
              <a:gd name="connsiteY15" fmla="*/ 210314 h 599527"/>
              <a:gd name="connsiteX16" fmla="*/ 93667 w 412043"/>
              <a:gd name="connsiteY16" fmla="*/ 212892 h 599527"/>
              <a:gd name="connsiteX17" fmla="*/ 100003 w 412043"/>
              <a:gd name="connsiteY17" fmla="*/ 213595 h 599527"/>
              <a:gd name="connsiteX18" fmla="*/ 93667 w 412043"/>
              <a:gd name="connsiteY18" fmla="*/ 210314 h 599527"/>
              <a:gd name="connsiteX19" fmla="*/ 80202 w 412043"/>
              <a:gd name="connsiteY19" fmla="*/ 186355 h 599527"/>
              <a:gd name="connsiteX20" fmla="*/ 89443 w 412043"/>
              <a:gd name="connsiteY20" fmla="*/ 186413 h 599527"/>
              <a:gd name="connsiteX21" fmla="*/ 269203 w 412043"/>
              <a:gd name="connsiteY21" fmla="*/ 193209 h 599527"/>
              <a:gd name="connsiteX22" fmla="*/ 279059 w 412043"/>
              <a:gd name="connsiteY22" fmla="*/ 193209 h 599527"/>
              <a:gd name="connsiteX23" fmla="*/ 284222 w 412043"/>
              <a:gd name="connsiteY23" fmla="*/ 197661 h 599527"/>
              <a:gd name="connsiteX24" fmla="*/ 288681 w 412043"/>
              <a:gd name="connsiteY24" fmla="*/ 255304 h 599527"/>
              <a:gd name="connsiteX25" fmla="*/ 312383 w 412043"/>
              <a:gd name="connsiteY25" fmla="*/ 289280 h 599527"/>
              <a:gd name="connsiteX26" fmla="*/ 314965 w 412043"/>
              <a:gd name="connsiteY26" fmla="*/ 201175 h 599527"/>
              <a:gd name="connsiteX27" fmla="*/ 330688 w 412043"/>
              <a:gd name="connsiteY27" fmla="*/ 199067 h 599527"/>
              <a:gd name="connsiteX28" fmla="*/ 260051 w 412043"/>
              <a:gd name="connsiteY28" fmla="*/ 401287 h 599527"/>
              <a:gd name="connsiteX29" fmla="*/ 263102 w 412043"/>
              <a:gd name="connsiteY29" fmla="*/ 401990 h 599527"/>
              <a:gd name="connsiteX30" fmla="*/ 401325 w 412043"/>
              <a:gd name="connsiteY30" fmla="*/ 590150 h 599527"/>
              <a:gd name="connsiteX31" fmla="*/ 389591 w 412043"/>
              <a:gd name="connsiteY31" fmla="*/ 599289 h 599527"/>
              <a:gd name="connsiteX32" fmla="*/ 262867 w 412043"/>
              <a:gd name="connsiteY32" fmla="*/ 595071 h 599527"/>
              <a:gd name="connsiteX33" fmla="*/ 253480 w 412043"/>
              <a:gd name="connsiteY33" fmla="*/ 585698 h 599527"/>
              <a:gd name="connsiteX34" fmla="*/ 247144 w 412043"/>
              <a:gd name="connsiteY34" fmla="*/ 414643 h 599527"/>
              <a:gd name="connsiteX35" fmla="*/ 248786 w 412043"/>
              <a:gd name="connsiteY35" fmla="*/ 410660 h 599527"/>
              <a:gd name="connsiteX36" fmla="*/ 251603 w 412043"/>
              <a:gd name="connsiteY36" fmla="*/ 404802 h 599527"/>
              <a:gd name="connsiteX37" fmla="*/ 205137 w 412043"/>
              <a:gd name="connsiteY37" fmla="*/ 410894 h 599527"/>
              <a:gd name="connsiteX38" fmla="*/ 75362 w 412043"/>
              <a:gd name="connsiteY38" fmla="*/ 194380 h 599527"/>
              <a:gd name="connsiteX39" fmla="*/ 80202 w 412043"/>
              <a:gd name="connsiteY39" fmla="*/ 186355 h 599527"/>
              <a:gd name="connsiteX40" fmla="*/ 204675 w 412043"/>
              <a:gd name="connsiteY40" fmla="*/ 1071 h 599527"/>
              <a:gd name="connsiteX41" fmla="*/ 297143 w 412043"/>
              <a:gd name="connsiteY41" fmla="*/ 36212 h 599527"/>
              <a:gd name="connsiteX42" fmla="*/ 407917 w 412043"/>
              <a:gd name="connsiteY42" fmla="*/ 88689 h 599527"/>
              <a:gd name="connsiteX43" fmla="*/ 405335 w 412043"/>
              <a:gd name="connsiteY43" fmla="*/ 105790 h 599527"/>
              <a:gd name="connsiteX44" fmla="*/ 367785 w 412043"/>
              <a:gd name="connsiteY44" fmla="*/ 126172 h 599527"/>
              <a:gd name="connsiteX45" fmla="*/ 313102 w 412043"/>
              <a:gd name="connsiteY45" fmla="*/ 136948 h 599527"/>
              <a:gd name="connsiteX46" fmla="*/ 200216 w 412043"/>
              <a:gd name="connsiteY46" fmla="*/ 93608 h 599527"/>
              <a:gd name="connsiteX47" fmla="*/ 282123 w 412043"/>
              <a:gd name="connsiteY47" fmla="*/ 147256 h 599527"/>
              <a:gd name="connsiteX48" fmla="*/ 285643 w 412043"/>
              <a:gd name="connsiteY48" fmla="*/ 153347 h 599527"/>
              <a:gd name="connsiteX49" fmla="*/ 285174 w 412043"/>
              <a:gd name="connsiteY49" fmla="*/ 165530 h 599527"/>
              <a:gd name="connsiteX50" fmla="*/ 172757 w 412043"/>
              <a:gd name="connsiteY50" fmla="*/ 198328 h 599527"/>
              <a:gd name="connsiteX51" fmla="*/ 8474 w 412043"/>
              <a:gd name="connsiteY51" fmla="*/ 110242 h 599527"/>
              <a:gd name="connsiteX52" fmla="*/ 3310 w 412043"/>
              <a:gd name="connsiteY52" fmla="*/ 97122 h 599527"/>
              <a:gd name="connsiteX53" fmla="*/ 113146 w 412043"/>
              <a:gd name="connsiteY53" fmla="*/ 45114 h 599527"/>
              <a:gd name="connsiteX54" fmla="*/ 204675 w 412043"/>
              <a:gd name="connsiteY54" fmla="*/ 1071 h 59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12043" h="599527">
                <a:moveTo>
                  <a:pt x="142468" y="396851"/>
                </a:moveTo>
                <a:cubicBezTo>
                  <a:pt x="148333" y="395679"/>
                  <a:pt x="153730" y="399662"/>
                  <a:pt x="153964" y="405753"/>
                </a:cubicBezTo>
                <a:cubicBezTo>
                  <a:pt x="156545" y="464556"/>
                  <a:pt x="165461" y="529215"/>
                  <a:pt x="144814" y="585910"/>
                </a:cubicBezTo>
                <a:cubicBezTo>
                  <a:pt x="145048" y="590595"/>
                  <a:pt x="142233" y="595515"/>
                  <a:pt x="135898" y="595046"/>
                </a:cubicBezTo>
                <a:cubicBezTo>
                  <a:pt x="95776" y="591532"/>
                  <a:pt x="55889" y="595046"/>
                  <a:pt x="15768" y="599498"/>
                </a:cubicBezTo>
                <a:cubicBezTo>
                  <a:pt x="10606" y="599966"/>
                  <a:pt x="6383" y="594812"/>
                  <a:pt x="6383" y="590127"/>
                </a:cubicBezTo>
                <a:cubicBezTo>
                  <a:pt x="5913" y="512348"/>
                  <a:pt x="62224" y="414655"/>
                  <a:pt x="142468" y="396851"/>
                </a:cubicBezTo>
                <a:close/>
                <a:moveTo>
                  <a:pt x="275305" y="271238"/>
                </a:moveTo>
                <a:cubicBezTo>
                  <a:pt x="260285" y="280845"/>
                  <a:pt x="239165" y="282251"/>
                  <a:pt x="222034" y="284828"/>
                </a:cubicBezTo>
                <a:cubicBezTo>
                  <a:pt x="201148" y="287875"/>
                  <a:pt x="179557" y="289280"/>
                  <a:pt x="158437" y="287640"/>
                </a:cubicBezTo>
                <a:cubicBezTo>
                  <a:pt x="143887" y="286469"/>
                  <a:pt x="116899" y="285531"/>
                  <a:pt x="99299" y="277096"/>
                </a:cubicBezTo>
                <a:cubicBezTo>
                  <a:pt x="110329" y="336145"/>
                  <a:pt x="139663" y="391679"/>
                  <a:pt x="205137" y="392382"/>
                </a:cubicBezTo>
                <a:cubicBezTo>
                  <a:pt x="262163" y="392851"/>
                  <a:pt x="296895" y="356062"/>
                  <a:pt x="312148" y="309432"/>
                </a:cubicBezTo>
                <a:cubicBezTo>
                  <a:pt x="310036" y="310135"/>
                  <a:pt x="307690" y="310604"/>
                  <a:pt x="305108" y="310604"/>
                </a:cubicBezTo>
                <a:cubicBezTo>
                  <a:pt x="287977" y="310604"/>
                  <a:pt x="279294" y="293030"/>
                  <a:pt x="275305" y="271238"/>
                </a:cubicBezTo>
                <a:close/>
                <a:moveTo>
                  <a:pt x="93667" y="210314"/>
                </a:moveTo>
                <a:cubicBezTo>
                  <a:pt x="93667" y="211251"/>
                  <a:pt x="93667" y="212189"/>
                  <a:pt x="93667" y="212892"/>
                </a:cubicBezTo>
                <a:cubicBezTo>
                  <a:pt x="95779" y="213126"/>
                  <a:pt x="97891" y="213360"/>
                  <a:pt x="100003" y="213595"/>
                </a:cubicBezTo>
                <a:cubicBezTo>
                  <a:pt x="97891" y="212423"/>
                  <a:pt x="95779" y="211486"/>
                  <a:pt x="93667" y="210314"/>
                </a:cubicBezTo>
                <a:close/>
                <a:moveTo>
                  <a:pt x="80202" y="186355"/>
                </a:moveTo>
                <a:cubicBezTo>
                  <a:pt x="82872" y="184714"/>
                  <a:pt x="86275" y="184422"/>
                  <a:pt x="89443" y="186413"/>
                </a:cubicBezTo>
                <a:cubicBezTo>
                  <a:pt x="144356" y="220156"/>
                  <a:pt x="213820" y="232340"/>
                  <a:pt x="269203" y="193209"/>
                </a:cubicBezTo>
                <a:cubicBezTo>
                  <a:pt x="272958" y="190397"/>
                  <a:pt x="276713" y="191100"/>
                  <a:pt x="279059" y="193209"/>
                </a:cubicBezTo>
                <a:cubicBezTo>
                  <a:pt x="281641" y="192271"/>
                  <a:pt x="284692" y="194380"/>
                  <a:pt x="284222" y="197661"/>
                </a:cubicBezTo>
                <a:cubicBezTo>
                  <a:pt x="281876" y="216172"/>
                  <a:pt x="285630" y="237261"/>
                  <a:pt x="288681" y="255304"/>
                </a:cubicBezTo>
                <a:cubicBezTo>
                  <a:pt x="289620" y="261162"/>
                  <a:pt x="304404" y="314587"/>
                  <a:pt x="312383" y="289280"/>
                </a:cubicBezTo>
                <a:cubicBezTo>
                  <a:pt x="321301" y="261162"/>
                  <a:pt x="315434" y="229997"/>
                  <a:pt x="314965" y="201175"/>
                </a:cubicBezTo>
                <a:cubicBezTo>
                  <a:pt x="314730" y="192037"/>
                  <a:pt x="328341" y="190397"/>
                  <a:pt x="330688" y="199067"/>
                </a:cubicBezTo>
                <a:cubicBezTo>
                  <a:pt x="349227" y="270300"/>
                  <a:pt x="328576" y="369887"/>
                  <a:pt x="260051" y="401287"/>
                </a:cubicBezTo>
                <a:cubicBezTo>
                  <a:pt x="261224" y="401287"/>
                  <a:pt x="262163" y="401521"/>
                  <a:pt x="263102" y="401990"/>
                </a:cubicBezTo>
                <a:cubicBezTo>
                  <a:pt x="332330" y="431983"/>
                  <a:pt x="406018" y="510481"/>
                  <a:pt x="401325" y="590150"/>
                </a:cubicBezTo>
                <a:cubicBezTo>
                  <a:pt x="401090" y="596711"/>
                  <a:pt x="395693" y="600226"/>
                  <a:pt x="389591" y="599289"/>
                </a:cubicBezTo>
                <a:cubicBezTo>
                  <a:pt x="347584" y="591790"/>
                  <a:pt x="305108" y="600460"/>
                  <a:pt x="262867" y="595071"/>
                </a:cubicBezTo>
                <a:cubicBezTo>
                  <a:pt x="257704" y="594368"/>
                  <a:pt x="253480" y="591322"/>
                  <a:pt x="253480" y="585698"/>
                </a:cubicBezTo>
                <a:cubicBezTo>
                  <a:pt x="252776" y="529226"/>
                  <a:pt x="239634" y="471115"/>
                  <a:pt x="247144" y="414643"/>
                </a:cubicBezTo>
                <a:cubicBezTo>
                  <a:pt x="247378" y="413003"/>
                  <a:pt x="248082" y="411831"/>
                  <a:pt x="248786" y="410660"/>
                </a:cubicBezTo>
                <a:cubicBezTo>
                  <a:pt x="249021" y="408551"/>
                  <a:pt x="249960" y="406442"/>
                  <a:pt x="251603" y="404802"/>
                </a:cubicBezTo>
                <a:cubicBezTo>
                  <a:pt x="237757" y="409722"/>
                  <a:pt x="222268" y="411831"/>
                  <a:pt x="205137" y="410894"/>
                </a:cubicBezTo>
                <a:cubicBezTo>
                  <a:pt x="96248" y="404802"/>
                  <a:pt x="70903" y="284360"/>
                  <a:pt x="75362" y="194380"/>
                </a:cubicBezTo>
                <a:cubicBezTo>
                  <a:pt x="75597" y="190983"/>
                  <a:pt x="77533" y="187995"/>
                  <a:pt x="80202" y="186355"/>
                </a:cubicBezTo>
                <a:close/>
                <a:moveTo>
                  <a:pt x="204675" y="1071"/>
                </a:moveTo>
                <a:cubicBezTo>
                  <a:pt x="234481" y="-6191"/>
                  <a:pt x="272031" y="25435"/>
                  <a:pt x="297143" y="36212"/>
                </a:cubicBezTo>
                <a:cubicBezTo>
                  <a:pt x="334459" y="52142"/>
                  <a:pt x="374121" y="65730"/>
                  <a:pt x="407917" y="88689"/>
                </a:cubicBezTo>
                <a:cubicBezTo>
                  <a:pt x="415192" y="93843"/>
                  <a:pt x="411907" y="104150"/>
                  <a:pt x="405335" y="105790"/>
                </a:cubicBezTo>
                <a:cubicBezTo>
                  <a:pt x="398295" y="117035"/>
                  <a:pt x="379519" y="122189"/>
                  <a:pt x="367785" y="126172"/>
                </a:cubicBezTo>
                <a:cubicBezTo>
                  <a:pt x="351122" y="132029"/>
                  <a:pt x="331173" y="139291"/>
                  <a:pt x="313102" y="136948"/>
                </a:cubicBezTo>
                <a:cubicBezTo>
                  <a:pt x="271562" y="131092"/>
                  <a:pt x="243164" y="83769"/>
                  <a:pt x="200216" y="93608"/>
                </a:cubicBezTo>
                <a:cubicBezTo>
                  <a:pt x="211481" y="122658"/>
                  <a:pt x="255368" y="139760"/>
                  <a:pt x="282123" y="147256"/>
                </a:cubicBezTo>
                <a:cubicBezTo>
                  <a:pt x="285174" y="148193"/>
                  <a:pt x="286113" y="150770"/>
                  <a:pt x="285643" y="153347"/>
                </a:cubicBezTo>
                <a:cubicBezTo>
                  <a:pt x="288459" y="156627"/>
                  <a:pt x="289398" y="161547"/>
                  <a:pt x="285174" y="165530"/>
                </a:cubicBezTo>
                <a:cubicBezTo>
                  <a:pt x="254899" y="193408"/>
                  <a:pt x="213358" y="214961"/>
                  <a:pt x="172757" y="198328"/>
                </a:cubicBezTo>
                <a:cubicBezTo>
                  <a:pt x="115493" y="174666"/>
                  <a:pt x="65738" y="134840"/>
                  <a:pt x="8474" y="110242"/>
                </a:cubicBezTo>
                <a:cubicBezTo>
                  <a:pt x="728" y="112584"/>
                  <a:pt x="-3261" y="101339"/>
                  <a:pt x="3310" y="97122"/>
                </a:cubicBezTo>
                <a:cubicBezTo>
                  <a:pt x="37341" y="75569"/>
                  <a:pt x="76769" y="61982"/>
                  <a:pt x="113146" y="45114"/>
                </a:cubicBezTo>
                <a:cubicBezTo>
                  <a:pt x="142482" y="31526"/>
                  <a:pt x="173226" y="8568"/>
                  <a:pt x="204675" y="10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DAA6B56-2F10-CA58-445E-C8E5CA8CCDBE}"/>
              </a:ext>
            </a:extLst>
          </p:cNvPr>
          <p:cNvSpPr txBox="1"/>
          <p:nvPr/>
        </p:nvSpPr>
        <p:spPr>
          <a:xfrm>
            <a:off x="2466974" y="3339110"/>
            <a:ext cx="4210052" cy="52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6D04F83-0633-04EA-3DB7-D6E9015F9B3F}"/>
              </a:ext>
            </a:extLst>
          </p:cNvPr>
          <p:cNvSpPr txBox="1"/>
          <p:nvPr/>
        </p:nvSpPr>
        <p:spPr>
          <a:xfrm>
            <a:off x="2744417" y="2893345"/>
            <a:ext cx="36551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论文答辩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毕业设计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学术汇报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沉稳大气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学术风</a:t>
            </a:r>
          </a:p>
        </p:txBody>
      </p:sp>
    </p:spTree>
    <p:extLst>
      <p:ext uri="{BB962C8B-B14F-4D97-AF65-F5344CB8AC3E}">
        <p14:creationId xmlns:p14="http://schemas.microsoft.com/office/powerpoint/2010/main" val="39339270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7A8C4C0-AC2E-BB00-BA41-53F23ED4F72B}"/>
              </a:ext>
            </a:extLst>
          </p:cNvPr>
          <p:cNvGrpSpPr/>
          <p:nvPr/>
        </p:nvGrpSpPr>
        <p:grpSpPr>
          <a:xfrm>
            <a:off x="220990" y="179772"/>
            <a:ext cx="466794" cy="450148"/>
            <a:chOff x="1271808" y="2139458"/>
            <a:chExt cx="578887" cy="55824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FE5D0C4-1701-3386-6C8B-784D1DFEEE8A}"/>
                </a:ext>
              </a:extLst>
            </p:cNvPr>
            <p:cNvSpPr/>
            <p:nvPr/>
          </p:nvSpPr>
          <p:spPr>
            <a:xfrm rot="2700000">
              <a:off x="1278789" y="2139458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894E6-3D37-306D-DB24-A6EBCB971306}"/>
                </a:ext>
              </a:extLst>
            </p:cNvPr>
            <p:cNvSpPr txBox="1"/>
            <p:nvPr/>
          </p:nvSpPr>
          <p:spPr>
            <a:xfrm>
              <a:off x="1271808" y="2165602"/>
              <a:ext cx="578887" cy="4961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02</a:t>
              </a:r>
              <a:endParaRPr lang="zh-CN" altLang="en-US" sz="2000" dirty="0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D6FE747-55EA-876F-A75A-47F42FE816B8}"/>
              </a:ext>
            </a:extLst>
          </p:cNvPr>
          <p:cNvSpPr txBox="1"/>
          <p:nvPr/>
        </p:nvSpPr>
        <p:spPr>
          <a:xfrm>
            <a:off x="769996" y="188348"/>
            <a:ext cx="15985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研究方法及过程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3D5DC6-9A5C-6D92-6A5D-583D49764764}"/>
              </a:ext>
            </a:extLst>
          </p:cNvPr>
          <p:cNvSpPr txBox="1"/>
          <p:nvPr/>
        </p:nvSpPr>
        <p:spPr>
          <a:xfrm>
            <a:off x="769996" y="434420"/>
            <a:ext cx="171874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Research methods and processes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41A88E2D-304F-4970-8BF6-E6EB4D8566C0}"/>
              </a:ext>
            </a:extLst>
          </p:cNvPr>
          <p:cNvCxnSpPr/>
          <p:nvPr/>
        </p:nvCxnSpPr>
        <p:spPr>
          <a:xfrm>
            <a:off x="2632472" y="2647018"/>
            <a:ext cx="389334" cy="0"/>
          </a:xfrm>
          <a:prstGeom prst="straightConnector1">
            <a:avLst/>
          </a:prstGeom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tailEnd type="triangle"/>
          </a:ln>
          <a:effectLst/>
        </p:spPr>
      </p:cxn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91E27670-065A-4FC7-8AD3-E4A6A5DFDFE3}"/>
              </a:ext>
            </a:extLst>
          </p:cNvPr>
          <p:cNvCxnSpPr/>
          <p:nvPr/>
        </p:nvCxnSpPr>
        <p:spPr>
          <a:xfrm>
            <a:off x="3752850" y="2636303"/>
            <a:ext cx="389335" cy="0"/>
          </a:xfrm>
          <a:prstGeom prst="straightConnector1">
            <a:avLst/>
          </a:prstGeom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tailEnd type="triangle"/>
          </a:ln>
          <a:effectLst/>
        </p:spPr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E98096D9-6177-D3CA-92F8-A77DEC351B0E}"/>
              </a:ext>
            </a:extLst>
          </p:cNvPr>
          <p:cNvCxnSpPr/>
          <p:nvPr/>
        </p:nvCxnSpPr>
        <p:spPr>
          <a:xfrm flipV="1">
            <a:off x="2491979" y="1815962"/>
            <a:ext cx="406003" cy="284560"/>
          </a:xfrm>
          <a:prstGeom prst="straightConnector1">
            <a:avLst/>
          </a:prstGeom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tailEnd type="triangle"/>
          </a:ln>
          <a:effectLst/>
        </p:spPr>
      </p:cxn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D212647F-68A7-28D1-2007-B71D44199D0E}"/>
              </a:ext>
            </a:extLst>
          </p:cNvPr>
          <p:cNvCxnSpPr/>
          <p:nvPr/>
        </p:nvCxnSpPr>
        <p:spPr>
          <a:xfrm>
            <a:off x="2319338" y="3362584"/>
            <a:ext cx="401241" cy="310753"/>
          </a:xfrm>
          <a:prstGeom prst="straightConnector1">
            <a:avLst/>
          </a:prstGeom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tailEnd type="triangle"/>
          </a:ln>
          <a:effectLst/>
        </p:spPr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AD277A63-5F83-B3AF-F796-70353DA12997}"/>
              </a:ext>
            </a:extLst>
          </p:cNvPr>
          <p:cNvSpPr/>
          <p:nvPr/>
        </p:nvSpPr>
        <p:spPr bwMode="auto">
          <a:xfrm>
            <a:off x="952500" y="1796317"/>
            <a:ext cx="1679972" cy="1679972"/>
          </a:xfrm>
          <a:prstGeom prst="ellipse">
            <a:avLst/>
          </a:pr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5" name="矩形 1">
            <a:extLst>
              <a:ext uri="{FF2B5EF4-FFF2-40B4-BE49-F238E27FC236}">
                <a16:creationId xmlns:a16="http://schemas.microsoft.com/office/drawing/2014/main" id="{7524C757-F1D2-B2AB-FAAA-677DA75B11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8396" y="2282360"/>
            <a:ext cx="72844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</a:pPr>
            <a:r>
              <a:rPr lang="zh-CN" altLang="en-US" sz="20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F16242CC-CE9A-7D64-5C93-DA565FB9D2D0}"/>
              </a:ext>
            </a:extLst>
          </p:cNvPr>
          <p:cNvSpPr/>
          <p:nvPr/>
        </p:nvSpPr>
        <p:spPr bwMode="auto">
          <a:xfrm>
            <a:off x="2808685" y="772974"/>
            <a:ext cx="1157288" cy="1157288"/>
          </a:xfrm>
          <a:prstGeom prst="ellipse">
            <a:avLst/>
          </a:pr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7" name="矩形 1">
            <a:extLst>
              <a:ext uri="{FF2B5EF4-FFF2-40B4-BE49-F238E27FC236}">
                <a16:creationId xmlns:a16="http://schemas.microsoft.com/office/drawing/2014/main" id="{7266C7B1-93A5-2638-EE66-8C7ACAF38D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0320" y="1092651"/>
            <a:ext cx="5675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C614C63B-F9F0-D5B6-6FDA-FE77B5882354}"/>
              </a:ext>
            </a:extLst>
          </p:cNvPr>
          <p:cNvSpPr/>
          <p:nvPr/>
        </p:nvSpPr>
        <p:spPr bwMode="auto">
          <a:xfrm>
            <a:off x="3021807" y="2270781"/>
            <a:ext cx="731044" cy="731044"/>
          </a:xfrm>
          <a:prstGeom prst="ellipse">
            <a:avLst/>
          </a:pr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9" name="矩形 1">
            <a:extLst>
              <a:ext uri="{FF2B5EF4-FFF2-40B4-BE49-F238E27FC236}">
                <a16:creationId xmlns:a16="http://schemas.microsoft.com/office/drawing/2014/main" id="{902D7B2B-2AFB-3526-2E99-5BF71D93A8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0320" y="2424669"/>
            <a:ext cx="5675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1553CD2F-3C5D-6850-1E20-09B9F9D897A6}"/>
              </a:ext>
            </a:extLst>
          </p:cNvPr>
          <p:cNvSpPr/>
          <p:nvPr/>
        </p:nvSpPr>
        <p:spPr bwMode="auto">
          <a:xfrm>
            <a:off x="4143375" y="2270781"/>
            <a:ext cx="729854" cy="731044"/>
          </a:xfrm>
          <a:prstGeom prst="ellipse">
            <a:avLst/>
          </a:pr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1" name="矩形 1">
            <a:extLst>
              <a:ext uri="{FF2B5EF4-FFF2-40B4-BE49-F238E27FC236}">
                <a16:creationId xmlns:a16="http://schemas.microsoft.com/office/drawing/2014/main" id="{DDE82CCA-AB95-7764-1603-2260D0289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8917" y="2424669"/>
            <a:ext cx="5675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4F4A70F0-F8C2-B0F5-A015-60D386072E49}"/>
              </a:ext>
            </a:extLst>
          </p:cNvPr>
          <p:cNvSpPr/>
          <p:nvPr/>
        </p:nvSpPr>
        <p:spPr bwMode="auto">
          <a:xfrm>
            <a:off x="2808685" y="3342343"/>
            <a:ext cx="1157288" cy="1157288"/>
          </a:xfrm>
          <a:prstGeom prst="ellipse">
            <a:avLst/>
          </a:pr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3" name="矩形 1">
            <a:extLst>
              <a:ext uri="{FF2B5EF4-FFF2-40B4-BE49-F238E27FC236}">
                <a16:creationId xmlns:a16="http://schemas.microsoft.com/office/drawing/2014/main" id="{73DB3C4E-C77B-A277-7251-5E76DE4AC2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0320" y="3707864"/>
            <a:ext cx="5675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C76E7F1-0E7E-50FA-58F2-F0C1981768C6}"/>
              </a:ext>
            </a:extLst>
          </p:cNvPr>
          <p:cNvGrpSpPr/>
          <p:nvPr/>
        </p:nvGrpSpPr>
        <p:grpSpPr>
          <a:xfrm>
            <a:off x="4039539" y="977517"/>
            <a:ext cx="3204690" cy="626829"/>
            <a:chOff x="461287" y="1843396"/>
            <a:chExt cx="3204690" cy="62682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E5B8D54-7BFF-C68A-A4C5-B367F74EA669}"/>
                </a:ext>
              </a:extLst>
            </p:cNvPr>
            <p:cNvSpPr txBox="1"/>
            <p:nvPr/>
          </p:nvSpPr>
          <p:spPr>
            <a:xfrm>
              <a:off x="470812" y="2025873"/>
              <a:ext cx="3195165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1705ECE-F127-57E5-62F1-A5FF27BC1444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997F9E0-43FB-659D-D964-C735E47A46AF}"/>
              </a:ext>
            </a:extLst>
          </p:cNvPr>
          <p:cNvGrpSpPr/>
          <p:nvPr/>
        </p:nvGrpSpPr>
        <p:grpSpPr>
          <a:xfrm>
            <a:off x="4039539" y="3625281"/>
            <a:ext cx="3204690" cy="626829"/>
            <a:chOff x="461287" y="1843396"/>
            <a:chExt cx="3204690" cy="62682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817E247-5CC7-6A94-FA36-CE7C1EF8DA7F}"/>
                </a:ext>
              </a:extLst>
            </p:cNvPr>
            <p:cNvSpPr txBox="1"/>
            <p:nvPr/>
          </p:nvSpPr>
          <p:spPr>
            <a:xfrm>
              <a:off x="470812" y="2025873"/>
              <a:ext cx="3195165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BDB32B3-841C-5D60-73B1-853AA6C7A2F2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A5F6099-9D0F-29C2-B1B8-1D8A44633BCE}"/>
              </a:ext>
            </a:extLst>
          </p:cNvPr>
          <p:cNvGrpSpPr/>
          <p:nvPr/>
        </p:nvGrpSpPr>
        <p:grpSpPr>
          <a:xfrm>
            <a:off x="5031972" y="2341810"/>
            <a:ext cx="3204690" cy="626829"/>
            <a:chOff x="461287" y="1843396"/>
            <a:chExt cx="3204690" cy="62682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29B111B-E69E-92D2-BC56-44AC0D204125}"/>
                </a:ext>
              </a:extLst>
            </p:cNvPr>
            <p:cNvSpPr txBox="1"/>
            <p:nvPr/>
          </p:nvSpPr>
          <p:spPr>
            <a:xfrm>
              <a:off x="470812" y="2025873"/>
              <a:ext cx="3195165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 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 1pptmoban.com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682E420-1911-3881-F064-4BE0DA5F1F1B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8129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7A8C4C0-AC2E-BB00-BA41-53F23ED4F72B}"/>
              </a:ext>
            </a:extLst>
          </p:cNvPr>
          <p:cNvGrpSpPr/>
          <p:nvPr/>
        </p:nvGrpSpPr>
        <p:grpSpPr>
          <a:xfrm>
            <a:off x="220990" y="179772"/>
            <a:ext cx="466794" cy="450148"/>
            <a:chOff x="1271808" y="2139458"/>
            <a:chExt cx="578887" cy="55824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FE5D0C4-1701-3386-6C8B-784D1DFEEE8A}"/>
                </a:ext>
              </a:extLst>
            </p:cNvPr>
            <p:cNvSpPr/>
            <p:nvPr/>
          </p:nvSpPr>
          <p:spPr>
            <a:xfrm rot="2700000">
              <a:off x="1278789" y="2139458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894E6-3D37-306D-DB24-A6EBCB971306}"/>
                </a:ext>
              </a:extLst>
            </p:cNvPr>
            <p:cNvSpPr txBox="1"/>
            <p:nvPr/>
          </p:nvSpPr>
          <p:spPr>
            <a:xfrm>
              <a:off x="1271808" y="2165602"/>
              <a:ext cx="578887" cy="4961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02</a:t>
              </a:r>
              <a:endParaRPr lang="zh-CN" altLang="en-US" sz="2000" dirty="0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D6FE747-55EA-876F-A75A-47F42FE816B8}"/>
              </a:ext>
            </a:extLst>
          </p:cNvPr>
          <p:cNvSpPr txBox="1"/>
          <p:nvPr/>
        </p:nvSpPr>
        <p:spPr>
          <a:xfrm>
            <a:off x="769996" y="188348"/>
            <a:ext cx="15985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研究方法及过程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3D5DC6-9A5C-6D92-6A5D-583D49764764}"/>
              </a:ext>
            </a:extLst>
          </p:cNvPr>
          <p:cNvSpPr txBox="1"/>
          <p:nvPr/>
        </p:nvSpPr>
        <p:spPr>
          <a:xfrm>
            <a:off x="769996" y="434420"/>
            <a:ext cx="171874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Research methods and processes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空心弧 1">
            <a:extLst>
              <a:ext uri="{FF2B5EF4-FFF2-40B4-BE49-F238E27FC236}">
                <a16:creationId xmlns:a16="http://schemas.microsoft.com/office/drawing/2014/main" id="{5FA3F70E-AF58-81C0-D590-E5CDE50A2A7B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490222" y="1660711"/>
            <a:ext cx="1911406" cy="1911406"/>
          </a:xfrm>
          <a:custGeom>
            <a:avLst/>
            <a:gdLst>
              <a:gd name="T0" fmla="*/ 2147483647 w 21600"/>
              <a:gd name="T1" fmla="*/ 0 h 21600"/>
              <a:gd name="T2" fmla="*/ 380163691 w 21600"/>
              <a:gd name="T3" fmla="*/ 2147483647 h 21600"/>
              <a:gd name="T4" fmla="*/ 2147483647 w 21600"/>
              <a:gd name="T5" fmla="*/ 754692466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4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674" y="10550"/>
                </a:moveTo>
                <a:cubicBezTo>
                  <a:pt x="809" y="5055"/>
                  <a:pt x="5303" y="671"/>
                  <a:pt x="10799" y="671"/>
                </a:cubicBezTo>
                <a:cubicBezTo>
                  <a:pt x="16296" y="670"/>
                  <a:pt x="20790" y="5055"/>
                  <a:pt x="20925" y="10550"/>
                </a:cubicBezTo>
                <a:lnTo>
                  <a:pt x="21596" y="10533"/>
                </a:lnTo>
                <a:cubicBezTo>
                  <a:pt x="21452" y="4674"/>
                  <a:pt x="16660" y="0"/>
                  <a:pt x="10800" y="0"/>
                </a:cubicBezTo>
                <a:cubicBezTo>
                  <a:pt x="4939" y="-1"/>
                  <a:pt x="147" y="4674"/>
                  <a:pt x="3" y="10533"/>
                </a:cubicBezTo>
                <a:lnTo>
                  <a:pt x="674" y="10550"/>
                </a:lnTo>
                <a:close/>
              </a:path>
            </a:pathLst>
          </a:custGeom>
          <a:solidFill>
            <a:schemeClr val="bg1">
              <a:lumMod val="65000"/>
              <a:alpha val="79999"/>
            </a:schemeClr>
          </a:solidFill>
          <a:ln>
            <a:noFill/>
          </a:ln>
          <a:effectLst/>
        </p:spPr>
        <p:txBody>
          <a:bodyPr lIns="51442" tIns="25721" rIns="51442" bIns="25721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7" name="右箭头 7">
            <a:extLst>
              <a:ext uri="{FF2B5EF4-FFF2-40B4-BE49-F238E27FC236}">
                <a16:creationId xmlns:a16="http://schemas.microsoft.com/office/drawing/2014/main" id="{9D0B8CF9-392C-7387-5D7C-915E9A3787A7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685135" y="3466754"/>
            <a:ext cx="1202227" cy="94557"/>
          </a:xfrm>
          <a:prstGeom prst="rightArrow">
            <a:avLst>
              <a:gd name="adj1" fmla="val 50000"/>
              <a:gd name="adj2" fmla="val 72224"/>
            </a:avLst>
          </a:prstGeom>
          <a:solidFill>
            <a:schemeClr val="bg1">
              <a:lumMod val="65000"/>
              <a:alpha val="79999"/>
            </a:schemeClr>
          </a:solidFill>
          <a:ln>
            <a:noFill/>
          </a:ln>
          <a:effectLst/>
        </p:spPr>
        <p:txBody>
          <a:bodyPr lIns="51442" tIns="25721" rIns="51442" bIns="25721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endParaRPr lang="zh-CN" altLang="zh-CN" sz="120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8" name="右箭头 8">
            <a:extLst>
              <a:ext uri="{FF2B5EF4-FFF2-40B4-BE49-F238E27FC236}">
                <a16:creationId xmlns:a16="http://schemas.microsoft.com/office/drawing/2014/main" id="{7973BB56-550A-B91D-EAD4-2BAB260729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1102" y="1691780"/>
            <a:ext cx="1202227" cy="94557"/>
          </a:xfrm>
          <a:prstGeom prst="rightArrow">
            <a:avLst>
              <a:gd name="adj1" fmla="val 50000"/>
              <a:gd name="adj2" fmla="val 72224"/>
            </a:avLst>
          </a:prstGeom>
          <a:solidFill>
            <a:schemeClr val="bg1">
              <a:lumMod val="65000"/>
              <a:alpha val="79999"/>
            </a:schemeClr>
          </a:solidFill>
          <a:ln>
            <a:noFill/>
          </a:ln>
          <a:effectLst/>
        </p:spPr>
        <p:txBody>
          <a:bodyPr lIns="51442" tIns="25721" rIns="51442" bIns="25721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endParaRPr lang="zh-CN" altLang="zh-CN" sz="120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0" name="右箭头 10">
            <a:extLst>
              <a:ext uri="{FF2B5EF4-FFF2-40B4-BE49-F238E27FC236}">
                <a16:creationId xmlns:a16="http://schemas.microsoft.com/office/drawing/2014/main" id="{120A4666-C1E8-682B-318F-DF73E58448F1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796693" y="3473507"/>
            <a:ext cx="1202227" cy="94557"/>
          </a:xfrm>
          <a:prstGeom prst="rightArrow">
            <a:avLst>
              <a:gd name="adj1" fmla="val 50000"/>
              <a:gd name="adj2" fmla="val 72224"/>
            </a:avLst>
          </a:prstGeom>
          <a:solidFill>
            <a:schemeClr val="bg1">
              <a:lumMod val="65000"/>
              <a:alpha val="79999"/>
            </a:schemeClr>
          </a:solidFill>
          <a:ln>
            <a:noFill/>
          </a:ln>
          <a:effectLst/>
        </p:spPr>
        <p:txBody>
          <a:bodyPr lIns="51442" tIns="25721" rIns="51442" bIns="25721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endParaRPr lang="zh-CN" altLang="zh-CN" sz="120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1" name="右箭头 11">
            <a:extLst>
              <a:ext uri="{FF2B5EF4-FFF2-40B4-BE49-F238E27FC236}">
                <a16:creationId xmlns:a16="http://schemas.microsoft.com/office/drawing/2014/main" id="{E50AAE6F-FB4E-A2D1-173D-2D20BB069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5643" y="1685026"/>
            <a:ext cx="1202227" cy="94557"/>
          </a:xfrm>
          <a:prstGeom prst="rightArrow">
            <a:avLst>
              <a:gd name="adj1" fmla="val 50000"/>
              <a:gd name="adj2" fmla="val 72224"/>
            </a:avLst>
          </a:prstGeom>
          <a:solidFill>
            <a:schemeClr val="bg1">
              <a:lumMod val="65000"/>
              <a:alpha val="79999"/>
            </a:schemeClr>
          </a:solidFill>
          <a:ln>
            <a:noFill/>
          </a:ln>
          <a:effectLst/>
        </p:spPr>
        <p:txBody>
          <a:bodyPr lIns="51442" tIns="25721" rIns="51442" bIns="25721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endParaRPr lang="zh-CN" altLang="zh-CN" sz="120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255ABFF-D429-3615-F8EA-A6BA8771709B}"/>
              </a:ext>
            </a:extLst>
          </p:cNvPr>
          <p:cNvGrpSpPr/>
          <p:nvPr/>
        </p:nvGrpSpPr>
        <p:grpSpPr>
          <a:xfrm>
            <a:off x="5873853" y="1382443"/>
            <a:ext cx="714583" cy="714583"/>
            <a:chOff x="7830784" y="1761880"/>
            <a:chExt cx="952653" cy="952653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BA15D8F-736A-6179-DA83-1FCED69F7D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30784" y="1761880"/>
              <a:ext cx="952653" cy="952653"/>
            </a:xfrm>
            <a:prstGeom prst="ellipse">
              <a:avLst/>
            </a:prstGeom>
            <a:solidFill>
              <a:srgbClr val="6199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ym typeface="+mn-lt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006A8652-440C-F126-C633-7F333CD0AAB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01697" y="2048877"/>
              <a:ext cx="410826" cy="409918"/>
              <a:chOff x="0" y="0"/>
              <a:chExt cx="482923" cy="481855"/>
            </a:xfrm>
          </p:grpSpPr>
          <p:sp>
            <p:nvSpPr>
              <p:cNvPr id="15" name="Freeform 9">
                <a:extLst>
                  <a:ext uri="{FF2B5EF4-FFF2-40B4-BE49-F238E27FC236}">
                    <a16:creationId xmlns:a16="http://schemas.microsoft.com/office/drawing/2014/main" id="{1F4AB9F4-5192-5A30-743B-C0F490DF6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0609" y="292745"/>
                <a:ext cx="192314" cy="189110"/>
              </a:xfrm>
              <a:custGeom>
                <a:avLst/>
                <a:gdLst>
                  <a:gd name="T0" fmla="*/ 2147483647 w 75"/>
                  <a:gd name="T1" fmla="*/ 2147483647 h 74"/>
                  <a:gd name="T2" fmla="*/ 2147483647 w 75"/>
                  <a:gd name="T3" fmla="*/ 0 h 74"/>
                  <a:gd name="T4" fmla="*/ 0 w 75"/>
                  <a:gd name="T5" fmla="*/ 2147483647 h 74"/>
                  <a:gd name="T6" fmla="*/ 2147483647 w 75"/>
                  <a:gd name="T7" fmla="*/ 2147483647 h 74"/>
                  <a:gd name="T8" fmla="*/ 2147483647 w 75"/>
                  <a:gd name="T9" fmla="*/ 2147483647 h 74"/>
                  <a:gd name="T10" fmla="*/ 2147483647 w 75"/>
                  <a:gd name="T11" fmla="*/ 2147483647 h 7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5"/>
                  <a:gd name="T19" fmla="*/ 0 h 74"/>
                  <a:gd name="T20" fmla="*/ 75 w 75"/>
                  <a:gd name="T21" fmla="*/ 74 h 7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Freeform 10">
                <a:extLst>
                  <a:ext uri="{FF2B5EF4-FFF2-40B4-BE49-F238E27FC236}">
                    <a16:creationId xmlns:a16="http://schemas.microsoft.com/office/drawing/2014/main" id="{70B41725-8190-8611-48D2-B5EFEA0A16E4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56850" cy="358987"/>
              </a:xfrm>
              <a:custGeom>
                <a:avLst/>
                <a:gdLst>
                  <a:gd name="T0" fmla="*/ 2147483647 w 139"/>
                  <a:gd name="T1" fmla="*/ 2147483647 h 140"/>
                  <a:gd name="T2" fmla="*/ 2147483647 w 139"/>
                  <a:gd name="T3" fmla="*/ 0 h 140"/>
                  <a:gd name="T4" fmla="*/ 0 w 139"/>
                  <a:gd name="T5" fmla="*/ 2147483647 h 140"/>
                  <a:gd name="T6" fmla="*/ 2147483647 w 139"/>
                  <a:gd name="T7" fmla="*/ 2147483647 h 140"/>
                  <a:gd name="T8" fmla="*/ 2147483647 w 139"/>
                  <a:gd name="T9" fmla="*/ 2147483647 h 140"/>
                  <a:gd name="T10" fmla="*/ 2147483647 w 139"/>
                  <a:gd name="T11" fmla="*/ 2147483647 h 140"/>
                  <a:gd name="T12" fmla="*/ 2147483647 w 139"/>
                  <a:gd name="T13" fmla="*/ 2147483647 h 140"/>
                  <a:gd name="T14" fmla="*/ 2147483647 w 139"/>
                  <a:gd name="T15" fmla="*/ 2147483647 h 140"/>
                  <a:gd name="T16" fmla="*/ 2147483647 w 139"/>
                  <a:gd name="T17" fmla="*/ 2147483647 h 140"/>
                  <a:gd name="T18" fmla="*/ 2147483647 w 139"/>
                  <a:gd name="T19" fmla="*/ 2147483647 h 1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9"/>
                  <a:gd name="T31" fmla="*/ 0 h 140"/>
                  <a:gd name="T32" fmla="*/ 139 w 139"/>
                  <a:gd name="T33" fmla="*/ 140 h 14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Freeform 11">
                <a:extLst>
                  <a:ext uri="{FF2B5EF4-FFF2-40B4-BE49-F238E27FC236}">
                    <a16:creationId xmlns:a16="http://schemas.microsoft.com/office/drawing/2014/main" id="{23B7DCF1-77D3-9573-F531-92BD8F399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789" y="74789"/>
                <a:ext cx="105773" cy="104705"/>
              </a:xfrm>
              <a:custGeom>
                <a:avLst/>
                <a:gdLst>
                  <a:gd name="T0" fmla="*/ 0 w 41"/>
                  <a:gd name="T1" fmla="*/ 2147483647 h 41"/>
                  <a:gd name="T2" fmla="*/ 2147483647 w 41"/>
                  <a:gd name="T3" fmla="*/ 2147483647 h 41"/>
                  <a:gd name="T4" fmla="*/ 2147483647 w 41"/>
                  <a:gd name="T5" fmla="*/ 2147483647 h 41"/>
                  <a:gd name="T6" fmla="*/ 2147483647 w 41"/>
                  <a:gd name="T7" fmla="*/ 0 h 41"/>
                  <a:gd name="T8" fmla="*/ 0 w 41"/>
                  <a:gd name="T9" fmla="*/ 2147483647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1"/>
                  <a:gd name="T17" fmla="*/ 41 w 41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2441D8F-9461-4790-E513-F839A2BD8DF7}"/>
              </a:ext>
            </a:extLst>
          </p:cNvPr>
          <p:cNvGrpSpPr/>
          <p:nvPr/>
        </p:nvGrpSpPr>
        <p:grpSpPr>
          <a:xfrm>
            <a:off x="5873853" y="3115541"/>
            <a:ext cx="714583" cy="714582"/>
            <a:chOff x="7830784" y="4072377"/>
            <a:chExt cx="952653" cy="952652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B37CC85-B7D0-9302-C09E-8FA5FFAF93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30784" y="4072377"/>
              <a:ext cx="952653" cy="952652"/>
            </a:xfrm>
            <a:prstGeom prst="ellipse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ym typeface="+mn-lt"/>
              </a:endParaRPr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332D33A2-7576-1B70-D7C1-0959AE3904AC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8101697" y="4336200"/>
              <a:ext cx="405578" cy="441105"/>
            </a:xfrm>
            <a:custGeom>
              <a:avLst/>
              <a:gdLst>
                <a:gd name="T0" fmla="*/ 2147483647 w 100"/>
                <a:gd name="T1" fmla="*/ 2147483647 h 132"/>
                <a:gd name="T2" fmla="*/ 2147483647 w 100"/>
                <a:gd name="T3" fmla="*/ 2147483647 h 132"/>
                <a:gd name="T4" fmla="*/ 2147483647 w 100"/>
                <a:gd name="T5" fmla="*/ 2147483647 h 132"/>
                <a:gd name="T6" fmla="*/ 2147483647 w 100"/>
                <a:gd name="T7" fmla="*/ 2147483647 h 132"/>
                <a:gd name="T8" fmla="*/ 2147483647 w 100"/>
                <a:gd name="T9" fmla="*/ 2147483647 h 132"/>
                <a:gd name="T10" fmla="*/ 2147483647 w 100"/>
                <a:gd name="T11" fmla="*/ 2147483647 h 132"/>
                <a:gd name="T12" fmla="*/ 2147483647 w 100"/>
                <a:gd name="T13" fmla="*/ 2147483647 h 132"/>
                <a:gd name="T14" fmla="*/ 2147483647 w 100"/>
                <a:gd name="T15" fmla="*/ 2147483647 h 132"/>
                <a:gd name="T16" fmla="*/ 2147483647 w 100"/>
                <a:gd name="T17" fmla="*/ 2147483647 h 132"/>
                <a:gd name="T18" fmla="*/ 2147483647 w 100"/>
                <a:gd name="T19" fmla="*/ 2147483647 h 132"/>
                <a:gd name="T20" fmla="*/ 2147483647 w 100"/>
                <a:gd name="T21" fmla="*/ 2147483647 h 132"/>
                <a:gd name="T22" fmla="*/ 2147483647 w 100"/>
                <a:gd name="T23" fmla="*/ 2147483647 h 132"/>
                <a:gd name="T24" fmla="*/ 2147483647 w 100"/>
                <a:gd name="T25" fmla="*/ 2147483647 h 132"/>
                <a:gd name="T26" fmla="*/ 2147483647 w 100"/>
                <a:gd name="T27" fmla="*/ 2147483647 h 132"/>
                <a:gd name="T28" fmla="*/ 2147483647 w 100"/>
                <a:gd name="T29" fmla="*/ 2147483647 h 132"/>
                <a:gd name="T30" fmla="*/ 2147483647 w 100"/>
                <a:gd name="T31" fmla="*/ 2147483647 h 132"/>
                <a:gd name="T32" fmla="*/ 2147483647 w 100"/>
                <a:gd name="T33" fmla="*/ 0 h 132"/>
                <a:gd name="T34" fmla="*/ 2147483647 w 100"/>
                <a:gd name="T35" fmla="*/ 2147483647 h 132"/>
                <a:gd name="T36" fmla="*/ 2147483647 w 100"/>
                <a:gd name="T37" fmla="*/ 2147483647 h 132"/>
                <a:gd name="T38" fmla="*/ 0 w 100"/>
                <a:gd name="T39" fmla="*/ 2147483647 h 132"/>
                <a:gd name="T40" fmla="*/ 0 w 100"/>
                <a:gd name="T41" fmla="*/ 2147483647 h 132"/>
                <a:gd name="T42" fmla="*/ 2147483647 w 100"/>
                <a:gd name="T43" fmla="*/ 2147483647 h 132"/>
                <a:gd name="T44" fmla="*/ 2147483647 w 100"/>
                <a:gd name="T45" fmla="*/ 2147483647 h 132"/>
                <a:gd name="T46" fmla="*/ 2147483647 w 100"/>
                <a:gd name="T47" fmla="*/ 2147483647 h 132"/>
                <a:gd name="T48" fmla="*/ 2147483647 w 100"/>
                <a:gd name="T49" fmla="*/ 2147483647 h 132"/>
                <a:gd name="T50" fmla="*/ 2147483647 w 100"/>
                <a:gd name="T51" fmla="*/ 2147483647 h 132"/>
                <a:gd name="T52" fmla="*/ 2147483647 w 100"/>
                <a:gd name="T53" fmla="*/ 2147483647 h 132"/>
                <a:gd name="T54" fmla="*/ 2147483647 w 100"/>
                <a:gd name="T55" fmla="*/ 2147483647 h 132"/>
                <a:gd name="T56" fmla="*/ 2147483647 w 100"/>
                <a:gd name="T57" fmla="*/ 2147483647 h 132"/>
                <a:gd name="T58" fmla="*/ 2147483647 w 100"/>
                <a:gd name="T59" fmla="*/ 2147483647 h 132"/>
                <a:gd name="T60" fmla="*/ 2147483647 w 100"/>
                <a:gd name="T61" fmla="*/ 2147483647 h 132"/>
                <a:gd name="T62" fmla="*/ 2147483647 w 100"/>
                <a:gd name="T63" fmla="*/ 2147483647 h 132"/>
                <a:gd name="T64" fmla="*/ 2147483647 w 100"/>
                <a:gd name="T65" fmla="*/ 2147483647 h 132"/>
                <a:gd name="T66" fmla="*/ 2147483647 w 100"/>
                <a:gd name="T67" fmla="*/ 2147483647 h 132"/>
                <a:gd name="T68" fmla="*/ 2147483647 w 100"/>
                <a:gd name="T69" fmla="*/ 2147483647 h 132"/>
                <a:gd name="T70" fmla="*/ 2147483647 w 100"/>
                <a:gd name="T71" fmla="*/ 2147483647 h 132"/>
                <a:gd name="T72" fmla="*/ 2147483647 w 100"/>
                <a:gd name="T73" fmla="*/ 2147483647 h 13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0"/>
                <a:gd name="T112" fmla="*/ 0 h 132"/>
                <a:gd name="T113" fmla="*/ 100 w 100"/>
                <a:gd name="T114" fmla="*/ 132 h 13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1" name="文本框 49">
            <a:extLst>
              <a:ext uri="{FF2B5EF4-FFF2-40B4-BE49-F238E27FC236}">
                <a16:creationId xmlns:a16="http://schemas.microsoft.com/office/drawing/2014/main" id="{E64E3975-22B9-7972-5C7C-ACDF5C0019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8320" y="2208773"/>
            <a:ext cx="91720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步骤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 1</a:t>
            </a:r>
            <a:endParaRPr lang="zh-CN" alt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22" name="文本框 53">
            <a:extLst>
              <a:ext uri="{FF2B5EF4-FFF2-40B4-BE49-F238E27FC236}">
                <a16:creationId xmlns:a16="http://schemas.microsoft.com/office/drawing/2014/main" id="{35192ED5-D37F-EE2A-4314-5BBB61013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7569" y="2208773"/>
            <a:ext cx="9185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步骤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 2</a:t>
            </a:r>
            <a:endParaRPr lang="zh-CN" alt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23" name="文本框 56">
            <a:extLst>
              <a:ext uri="{FF2B5EF4-FFF2-40B4-BE49-F238E27FC236}">
                <a16:creationId xmlns:a16="http://schemas.microsoft.com/office/drawing/2014/main" id="{A3FE57C1-2215-6F4D-87B5-7224C6C34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7604" y="2222282"/>
            <a:ext cx="9185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步骤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 3</a:t>
            </a:r>
            <a:endParaRPr lang="zh-CN" alt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24" name="文本框 59">
            <a:extLst>
              <a:ext uri="{FF2B5EF4-FFF2-40B4-BE49-F238E27FC236}">
                <a16:creationId xmlns:a16="http://schemas.microsoft.com/office/drawing/2014/main" id="{A2AE76D8-E8D9-7698-F9E6-C7FC18C910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7544" y="2821188"/>
            <a:ext cx="91720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步骤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 6</a:t>
            </a:r>
            <a:endParaRPr lang="zh-CN" alt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25" name="文本框 62">
            <a:extLst>
              <a:ext uri="{FF2B5EF4-FFF2-40B4-BE49-F238E27FC236}">
                <a16:creationId xmlns:a16="http://schemas.microsoft.com/office/drawing/2014/main" id="{DD9D8E90-83ED-29F1-916F-D68ADF2454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3004" y="2807680"/>
            <a:ext cx="9185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步骤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 5</a:t>
            </a:r>
            <a:endParaRPr lang="zh-CN" alt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26" name="文本框 65">
            <a:extLst>
              <a:ext uri="{FF2B5EF4-FFF2-40B4-BE49-F238E27FC236}">
                <a16:creationId xmlns:a16="http://schemas.microsoft.com/office/drawing/2014/main" id="{4318374E-9D7C-C6F5-253D-AF214EE50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4390" y="2807680"/>
            <a:ext cx="9185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步骤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 4</a:t>
            </a:r>
            <a:endParaRPr lang="zh-CN" alt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430C892-439D-0659-9710-AA900A039CDC}"/>
              </a:ext>
            </a:extLst>
          </p:cNvPr>
          <p:cNvGrpSpPr/>
          <p:nvPr/>
        </p:nvGrpSpPr>
        <p:grpSpPr>
          <a:xfrm>
            <a:off x="2028078" y="1395951"/>
            <a:ext cx="714582" cy="714583"/>
            <a:chOff x="2703751" y="1779889"/>
            <a:chExt cx="952652" cy="952653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F240F8FA-5A11-F8A9-A0B0-2276420092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3751" y="1779889"/>
              <a:ext cx="952652" cy="952653"/>
            </a:xfrm>
            <a:prstGeom prst="ellipse">
              <a:avLst/>
            </a:prstGeom>
            <a:solidFill>
              <a:srgbClr val="6199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ym typeface="+mn-lt"/>
              </a:endParaRPr>
            </a:p>
          </p:txBody>
        </p:sp>
        <p:sp>
          <p:nvSpPr>
            <p:cNvPr id="35" name="Freeform 334">
              <a:extLst>
                <a:ext uri="{FF2B5EF4-FFF2-40B4-BE49-F238E27FC236}">
                  <a16:creationId xmlns:a16="http://schemas.microsoft.com/office/drawing/2014/main" id="{E8EF469A-8423-7FD8-9EFA-B7E491D421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5894" y="2005712"/>
              <a:ext cx="472810" cy="445179"/>
            </a:xfrm>
            <a:custGeom>
              <a:avLst/>
              <a:gdLst>
                <a:gd name="T0" fmla="*/ 83 w 154"/>
                <a:gd name="T1" fmla="*/ 36 h 145"/>
                <a:gd name="T2" fmla="*/ 51 w 154"/>
                <a:gd name="T3" fmla="*/ 66 h 145"/>
                <a:gd name="T4" fmla="*/ 26 w 154"/>
                <a:gd name="T5" fmla="*/ 73 h 145"/>
                <a:gd name="T6" fmla="*/ 22 w 154"/>
                <a:gd name="T7" fmla="*/ 35 h 145"/>
                <a:gd name="T8" fmla="*/ 50 w 154"/>
                <a:gd name="T9" fmla="*/ 18 h 145"/>
                <a:gd name="T10" fmla="*/ 37 w 154"/>
                <a:gd name="T11" fmla="*/ 145 h 145"/>
                <a:gd name="T12" fmla="*/ 154 w 154"/>
                <a:gd name="T13" fmla="*/ 123 h 145"/>
                <a:gd name="T14" fmla="*/ 121 w 154"/>
                <a:gd name="T15" fmla="*/ 106 h 145"/>
                <a:gd name="T16" fmla="*/ 143 w 154"/>
                <a:gd name="T17" fmla="*/ 103 h 145"/>
                <a:gd name="T18" fmla="*/ 140 w 154"/>
                <a:gd name="T19" fmla="*/ 82 h 145"/>
                <a:gd name="T20" fmla="*/ 107 w 154"/>
                <a:gd name="T21" fmla="*/ 55 h 145"/>
                <a:gd name="T22" fmla="*/ 75 w 154"/>
                <a:gd name="T23" fmla="*/ 58 h 145"/>
                <a:gd name="T24" fmla="*/ 53 w 154"/>
                <a:gd name="T25" fmla="*/ 86 h 145"/>
                <a:gd name="T26" fmla="*/ 31 w 154"/>
                <a:gd name="T27" fmla="*/ 95 h 145"/>
                <a:gd name="T28" fmla="*/ 22 w 154"/>
                <a:gd name="T29" fmla="*/ 117 h 145"/>
                <a:gd name="T30" fmla="*/ 37 w 154"/>
                <a:gd name="T31" fmla="*/ 145 h 145"/>
                <a:gd name="T32" fmla="*/ 29 w 154"/>
                <a:gd name="T33" fmla="*/ 117 h 145"/>
                <a:gd name="T34" fmla="*/ 48 w 154"/>
                <a:gd name="T35" fmla="*/ 92 h 145"/>
                <a:gd name="T36" fmla="*/ 33 w 154"/>
                <a:gd name="T37" fmla="*/ 123 h 145"/>
                <a:gd name="T38" fmla="*/ 66 w 154"/>
                <a:gd name="T39" fmla="*/ 103 h 145"/>
                <a:gd name="T40" fmla="*/ 77 w 154"/>
                <a:gd name="T41" fmla="*/ 69 h 145"/>
                <a:gd name="T42" fmla="*/ 70 w 154"/>
                <a:gd name="T43" fmla="*/ 71 h 145"/>
                <a:gd name="T44" fmla="*/ 66 w 154"/>
                <a:gd name="T45" fmla="*/ 103 h 145"/>
                <a:gd name="T46" fmla="*/ 28 w 154"/>
                <a:gd name="T47" fmla="*/ 11 h 145"/>
                <a:gd name="T48" fmla="*/ 35 w 154"/>
                <a:gd name="T49" fmla="*/ 16 h 145"/>
                <a:gd name="T50" fmla="*/ 33 w 154"/>
                <a:gd name="T51" fmla="*/ 3 h 145"/>
                <a:gd name="T52" fmla="*/ 4 w 154"/>
                <a:gd name="T53" fmla="*/ 36 h 145"/>
                <a:gd name="T54" fmla="*/ 15 w 154"/>
                <a:gd name="T55" fmla="*/ 38 h 145"/>
                <a:gd name="T56" fmla="*/ 9 w 154"/>
                <a:gd name="T57" fmla="*/ 29 h 145"/>
                <a:gd name="T58" fmla="*/ 2 w 154"/>
                <a:gd name="T59" fmla="*/ 75 h 145"/>
                <a:gd name="T60" fmla="*/ 20 w 154"/>
                <a:gd name="T61" fmla="*/ 75 h 145"/>
                <a:gd name="T62" fmla="*/ 9 w 154"/>
                <a:gd name="T63" fmla="*/ 64 h 145"/>
                <a:gd name="T64" fmla="*/ 101 w 154"/>
                <a:gd name="T65" fmla="*/ 27 h 145"/>
                <a:gd name="T66" fmla="*/ 83 w 154"/>
                <a:gd name="T67" fmla="*/ 29 h 145"/>
                <a:gd name="T68" fmla="*/ 90 w 154"/>
                <a:gd name="T69" fmla="*/ 40 h 145"/>
                <a:gd name="T70" fmla="*/ 101 w 154"/>
                <a:gd name="T71" fmla="*/ 27 h 145"/>
                <a:gd name="T72" fmla="*/ 22 w 154"/>
                <a:gd name="T73" fmla="*/ 25 h 145"/>
                <a:gd name="T74" fmla="*/ 13 w 154"/>
                <a:gd name="T75" fmla="*/ 49 h 145"/>
                <a:gd name="T76" fmla="*/ 4 w 154"/>
                <a:gd name="T77" fmla="*/ 55 h 145"/>
                <a:gd name="T78" fmla="*/ 26 w 154"/>
                <a:gd name="T79" fmla="*/ 81 h 145"/>
                <a:gd name="T80" fmla="*/ 85 w 154"/>
                <a:gd name="T81" fmla="*/ 14 h 145"/>
                <a:gd name="T82" fmla="*/ 81 w 154"/>
                <a:gd name="T83" fmla="*/ 25 h 145"/>
                <a:gd name="T84" fmla="*/ 53 w 154"/>
                <a:gd name="T85" fmla="*/ 13 h 145"/>
                <a:gd name="T86" fmla="*/ 48 w 154"/>
                <a:gd name="T87" fmla="*/ 3 h 145"/>
                <a:gd name="T88" fmla="*/ 61 w 154"/>
                <a:gd name="T89" fmla="*/ 9 h 145"/>
                <a:gd name="T90" fmla="*/ 72 w 154"/>
                <a:gd name="T91" fmla="*/ 18 h 145"/>
                <a:gd name="T92" fmla="*/ 70 w 154"/>
                <a:gd name="T93" fmla="*/ 0 h 145"/>
                <a:gd name="T94" fmla="*/ 42 w 154"/>
                <a:gd name="T95" fmla="*/ 31 h 145"/>
                <a:gd name="T96" fmla="*/ 79 w 154"/>
                <a:gd name="T97" fmla="*/ 38 h 145"/>
                <a:gd name="T98" fmla="*/ 46 w 154"/>
                <a:gd name="T99" fmla="*/ 24 h 145"/>
                <a:gd name="T100" fmla="*/ 39 w 154"/>
                <a:gd name="T101" fmla="*/ 75 h 145"/>
                <a:gd name="T102" fmla="*/ 22 w 154"/>
                <a:gd name="T103" fmla="*/ 53 h 145"/>
                <a:gd name="T104" fmla="*/ 39 w 154"/>
                <a:gd name="T105" fmla="*/ 75 h 145"/>
                <a:gd name="T106" fmla="*/ 28 w 154"/>
                <a:gd name="T107" fmla="*/ 40 h 145"/>
                <a:gd name="T108" fmla="*/ 22 w 154"/>
                <a:gd name="T109" fmla="*/ 4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4" h="145">
                  <a:moveTo>
                    <a:pt x="62" y="20"/>
                  </a:moveTo>
                  <a:lnTo>
                    <a:pt x="62" y="20"/>
                  </a:lnTo>
                  <a:lnTo>
                    <a:pt x="72" y="24"/>
                  </a:lnTo>
                  <a:lnTo>
                    <a:pt x="77" y="29"/>
                  </a:lnTo>
                  <a:lnTo>
                    <a:pt x="83" y="36"/>
                  </a:lnTo>
                  <a:lnTo>
                    <a:pt x="85" y="46"/>
                  </a:lnTo>
                  <a:lnTo>
                    <a:pt x="85" y="46"/>
                  </a:lnTo>
                  <a:lnTo>
                    <a:pt x="72" y="49"/>
                  </a:lnTo>
                  <a:lnTo>
                    <a:pt x="61" y="57"/>
                  </a:lnTo>
                  <a:lnTo>
                    <a:pt x="51" y="66"/>
                  </a:lnTo>
                  <a:lnTo>
                    <a:pt x="46" y="77"/>
                  </a:lnTo>
                  <a:lnTo>
                    <a:pt x="46" y="77"/>
                  </a:lnTo>
                  <a:lnTo>
                    <a:pt x="35" y="81"/>
                  </a:lnTo>
                  <a:lnTo>
                    <a:pt x="35" y="81"/>
                  </a:lnTo>
                  <a:lnTo>
                    <a:pt x="26" y="73"/>
                  </a:lnTo>
                  <a:lnTo>
                    <a:pt x="20" y="64"/>
                  </a:lnTo>
                  <a:lnTo>
                    <a:pt x="18" y="51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35"/>
                  </a:lnTo>
                  <a:lnTo>
                    <a:pt x="26" y="29"/>
                  </a:lnTo>
                  <a:lnTo>
                    <a:pt x="31" y="24"/>
                  </a:lnTo>
                  <a:lnTo>
                    <a:pt x="37" y="20"/>
                  </a:lnTo>
                  <a:lnTo>
                    <a:pt x="44" y="18"/>
                  </a:lnTo>
                  <a:lnTo>
                    <a:pt x="50" y="18"/>
                  </a:lnTo>
                  <a:lnTo>
                    <a:pt x="57" y="18"/>
                  </a:lnTo>
                  <a:lnTo>
                    <a:pt x="62" y="20"/>
                  </a:lnTo>
                  <a:lnTo>
                    <a:pt x="62" y="20"/>
                  </a:lnTo>
                  <a:close/>
                  <a:moveTo>
                    <a:pt x="37" y="145"/>
                  </a:moveTo>
                  <a:lnTo>
                    <a:pt x="37" y="145"/>
                  </a:lnTo>
                  <a:lnTo>
                    <a:pt x="147" y="145"/>
                  </a:lnTo>
                  <a:lnTo>
                    <a:pt x="147" y="145"/>
                  </a:lnTo>
                  <a:lnTo>
                    <a:pt x="152" y="137"/>
                  </a:lnTo>
                  <a:lnTo>
                    <a:pt x="154" y="130"/>
                  </a:lnTo>
                  <a:lnTo>
                    <a:pt x="154" y="123"/>
                  </a:lnTo>
                  <a:lnTo>
                    <a:pt x="152" y="117"/>
                  </a:lnTo>
                  <a:lnTo>
                    <a:pt x="147" y="112"/>
                  </a:lnTo>
                  <a:lnTo>
                    <a:pt x="141" y="108"/>
                  </a:lnTo>
                  <a:lnTo>
                    <a:pt x="132" y="106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27" y="104"/>
                  </a:lnTo>
                  <a:lnTo>
                    <a:pt x="132" y="103"/>
                  </a:lnTo>
                  <a:lnTo>
                    <a:pt x="138" y="103"/>
                  </a:lnTo>
                  <a:lnTo>
                    <a:pt x="143" y="103"/>
                  </a:lnTo>
                  <a:lnTo>
                    <a:pt x="143" y="103"/>
                  </a:lnTo>
                  <a:lnTo>
                    <a:pt x="143" y="99"/>
                  </a:lnTo>
                  <a:lnTo>
                    <a:pt x="143" y="99"/>
                  </a:lnTo>
                  <a:lnTo>
                    <a:pt x="141" y="90"/>
                  </a:lnTo>
                  <a:lnTo>
                    <a:pt x="140" y="82"/>
                  </a:lnTo>
                  <a:lnTo>
                    <a:pt x="134" y="73"/>
                  </a:lnTo>
                  <a:lnTo>
                    <a:pt x="129" y="68"/>
                  </a:lnTo>
                  <a:lnTo>
                    <a:pt x="123" y="62"/>
                  </a:lnTo>
                  <a:lnTo>
                    <a:pt x="114" y="57"/>
                  </a:lnTo>
                  <a:lnTo>
                    <a:pt x="107" y="55"/>
                  </a:lnTo>
                  <a:lnTo>
                    <a:pt x="97" y="53"/>
                  </a:lnTo>
                  <a:lnTo>
                    <a:pt x="97" y="53"/>
                  </a:lnTo>
                  <a:lnTo>
                    <a:pt x="88" y="55"/>
                  </a:lnTo>
                  <a:lnTo>
                    <a:pt x="83" y="57"/>
                  </a:lnTo>
                  <a:lnTo>
                    <a:pt x="75" y="58"/>
                  </a:lnTo>
                  <a:lnTo>
                    <a:pt x="70" y="62"/>
                  </a:lnTo>
                  <a:lnTo>
                    <a:pt x="64" y="68"/>
                  </a:lnTo>
                  <a:lnTo>
                    <a:pt x="59" y="73"/>
                  </a:lnTo>
                  <a:lnTo>
                    <a:pt x="55" y="79"/>
                  </a:lnTo>
                  <a:lnTo>
                    <a:pt x="53" y="86"/>
                  </a:lnTo>
                  <a:lnTo>
                    <a:pt x="53" y="86"/>
                  </a:lnTo>
                  <a:lnTo>
                    <a:pt x="46" y="86"/>
                  </a:lnTo>
                  <a:lnTo>
                    <a:pt x="40" y="88"/>
                  </a:lnTo>
                  <a:lnTo>
                    <a:pt x="35" y="92"/>
                  </a:lnTo>
                  <a:lnTo>
                    <a:pt x="31" y="95"/>
                  </a:lnTo>
                  <a:lnTo>
                    <a:pt x="26" y="101"/>
                  </a:lnTo>
                  <a:lnTo>
                    <a:pt x="24" y="106"/>
                  </a:lnTo>
                  <a:lnTo>
                    <a:pt x="22" y="112"/>
                  </a:lnTo>
                  <a:lnTo>
                    <a:pt x="22" y="117"/>
                  </a:lnTo>
                  <a:lnTo>
                    <a:pt x="22" y="117"/>
                  </a:lnTo>
                  <a:lnTo>
                    <a:pt x="22" y="126"/>
                  </a:lnTo>
                  <a:lnTo>
                    <a:pt x="26" y="134"/>
                  </a:lnTo>
                  <a:lnTo>
                    <a:pt x="31" y="141"/>
                  </a:lnTo>
                  <a:lnTo>
                    <a:pt x="37" y="145"/>
                  </a:lnTo>
                  <a:lnTo>
                    <a:pt x="37" y="145"/>
                  </a:lnTo>
                  <a:close/>
                  <a:moveTo>
                    <a:pt x="37" y="136"/>
                  </a:moveTo>
                  <a:lnTo>
                    <a:pt x="37" y="136"/>
                  </a:lnTo>
                  <a:lnTo>
                    <a:pt x="31" y="130"/>
                  </a:lnTo>
                  <a:lnTo>
                    <a:pt x="29" y="123"/>
                  </a:lnTo>
                  <a:lnTo>
                    <a:pt x="29" y="117"/>
                  </a:lnTo>
                  <a:lnTo>
                    <a:pt x="29" y="110"/>
                  </a:lnTo>
                  <a:lnTo>
                    <a:pt x="33" y="104"/>
                  </a:lnTo>
                  <a:lnTo>
                    <a:pt x="37" y="99"/>
                  </a:lnTo>
                  <a:lnTo>
                    <a:pt x="42" y="95"/>
                  </a:lnTo>
                  <a:lnTo>
                    <a:pt x="48" y="92"/>
                  </a:lnTo>
                  <a:lnTo>
                    <a:pt x="48" y="92"/>
                  </a:lnTo>
                  <a:lnTo>
                    <a:pt x="40" y="101"/>
                  </a:lnTo>
                  <a:lnTo>
                    <a:pt x="35" y="110"/>
                  </a:lnTo>
                  <a:lnTo>
                    <a:pt x="33" y="115"/>
                  </a:lnTo>
                  <a:lnTo>
                    <a:pt x="33" y="123"/>
                  </a:lnTo>
                  <a:lnTo>
                    <a:pt x="35" y="128"/>
                  </a:lnTo>
                  <a:lnTo>
                    <a:pt x="37" y="136"/>
                  </a:lnTo>
                  <a:lnTo>
                    <a:pt x="37" y="136"/>
                  </a:lnTo>
                  <a:close/>
                  <a:moveTo>
                    <a:pt x="66" y="103"/>
                  </a:moveTo>
                  <a:lnTo>
                    <a:pt x="66" y="103"/>
                  </a:lnTo>
                  <a:lnTo>
                    <a:pt x="64" y="95"/>
                  </a:lnTo>
                  <a:lnTo>
                    <a:pt x="66" y="88"/>
                  </a:lnTo>
                  <a:lnTo>
                    <a:pt x="66" y="82"/>
                  </a:lnTo>
                  <a:lnTo>
                    <a:pt x="70" y="77"/>
                  </a:lnTo>
                  <a:lnTo>
                    <a:pt x="77" y="69"/>
                  </a:lnTo>
                  <a:lnTo>
                    <a:pt x="86" y="62"/>
                  </a:lnTo>
                  <a:lnTo>
                    <a:pt x="86" y="62"/>
                  </a:lnTo>
                  <a:lnTo>
                    <a:pt x="81" y="64"/>
                  </a:lnTo>
                  <a:lnTo>
                    <a:pt x="73" y="68"/>
                  </a:lnTo>
                  <a:lnTo>
                    <a:pt x="70" y="71"/>
                  </a:lnTo>
                  <a:lnTo>
                    <a:pt x="64" y="77"/>
                  </a:lnTo>
                  <a:lnTo>
                    <a:pt x="62" y="82"/>
                  </a:lnTo>
                  <a:lnTo>
                    <a:pt x="61" y="90"/>
                  </a:lnTo>
                  <a:lnTo>
                    <a:pt x="62" y="95"/>
                  </a:lnTo>
                  <a:lnTo>
                    <a:pt x="66" y="103"/>
                  </a:lnTo>
                  <a:lnTo>
                    <a:pt x="66" y="103"/>
                  </a:lnTo>
                  <a:close/>
                  <a:moveTo>
                    <a:pt x="28" y="2"/>
                  </a:moveTo>
                  <a:lnTo>
                    <a:pt x="28" y="2"/>
                  </a:lnTo>
                  <a:lnTo>
                    <a:pt x="29" y="5"/>
                  </a:lnTo>
                  <a:lnTo>
                    <a:pt x="28" y="11"/>
                  </a:lnTo>
                  <a:lnTo>
                    <a:pt x="28" y="14"/>
                  </a:lnTo>
                  <a:lnTo>
                    <a:pt x="29" y="20"/>
                  </a:lnTo>
                  <a:lnTo>
                    <a:pt x="29" y="20"/>
                  </a:lnTo>
                  <a:lnTo>
                    <a:pt x="35" y="16"/>
                  </a:lnTo>
                  <a:lnTo>
                    <a:pt x="35" y="16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0" y="9"/>
                  </a:lnTo>
                  <a:lnTo>
                    <a:pt x="37" y="5"/>
                  </a:lnTo>
                  <a:lnTo>
                    <a:pt x="33" y="3"/>
                  </a:lnTo>
                  <a:lnTo>
                    <a:pt x="28" y="2"/>
                  </a:lnTo>
                  <a:lnTo>
                    <a:pt x="28" y="2"/>
                  </a:lnTo>
                  <a:close/>
                  <a:moveTo>
                    <a:pt x="0" y="33"/>
                  </a:moveTo>
                  <a:lnTo>
                    <a:pt x="0" y="33"/>
                  </a:lnTo>
                  <a:lnTo>
                    <a:pt x="4" y="36"/>
                  </a:lnTo>
                  <a:lnTo>
                    <a:pt x="6" y="40"/>
                  </a:lnTo>
                  <a:lnTo>
                    <a:pt x="9" y="42"/>
                  </a:lnTo>
                  <a:lnTo>
                    <a:pt x="13" y="46"/>
                  </a:lnTo>
                  <a:lnTo>
                    <a:pt x="13" y="46"/>
                  </a:lnTo>
                  <a:lnTo>
                    <a:pt x="15" y="38"/>
                  </a:lnTo>
                  <a:lnTo>
                    <a:pt x="15" y="38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5" y="31"/>
                  </a:lnTo>
                  <a:lnTo>
                    <a:pt x="9" y="29"/>
                  </a:lnTo>
                  <a:lnTo>
                    <a:pt x="4" y="31"/>
                  </a:lnTo>
                  <a:lnTo>
                    <a:pt x="0" y="33"/>
                  </a:lnTo>
                  <a:lnTo>
                    <a:pt x="0" y="33"/>
                  </a:lnTo>
                  <a:close/>
                  <a:moveTo>
                    <a:pt x="2" y="75"/>
                  </a:moveTo>
                  <a:lnTo>
                    <a:pt x="2" y="75"/>
                  </a:lnTo>
                  <a:lnTo>
                    <a:pt x="6" y="75"/>
                  </a:lnTo>
                  <a:lnTo>
                    <a:pt x="11" y="75"/>
                  </a:lnTo>
                  <a:lnTo>
                    <a:pt x="15" y="75"/>
                  </a:lnTo>
                  <a:lnTo>
                    <a:pt x="20" y="75"/>
                  </a:lnTo>
                  <a:lnTo>
                    <a:pt x="20" y="75"/>
                  </a:lnTo>
                  <a:lnTo>
                    <a:pt x="17" y="68"/>
                  </a:lnTo>
                  <a:lnTo>
                    <a:pt x="17" y="68"/>
                  </a:lnTo>
                  <a:lnTo>
                    <a:pt x="15" y="62"/>
                  </a:lnTo>
                  <a:lnTo>
                    <a:pt x="15" y="62"/>
                  </a:lnTo>
                  <a:lnTo>
                    <a:pt x="9" y="64"/>
                  </a:lnTo>
                  <a:lnTo>
                    <a:pt x="6" y="66"/>
                  </a:lnTo>
                  <a:lnTo>
                    <a:pt x="4" y="69"/>
                  </a:lnTo>
                  <a:lnTo>
                    <a:pt x="2" y="75"/>
                  </a:lnTo>
                  <a:lnTo>
                    <a:pt x="2" y="75"/>
                  </a:lnTo>
                  <a:close/>
                  <a:moveTo>
                    <a:pt x="101" y="27"/>
                  </a:moveTo>
                  <a:lnTo>
                    <a:pt x="101" y="27"/>
                  </a:lnTo>
                  <a:lnTo>
                    <a:pt x="97" y="27"/>
                  </a:lnTo>
                  <a:lnTo>
                    <a:pt x="92" y="27"/>
                  </a:lnTo>
                  <a:lnTo>
                    <a:pt x="88" y="27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6" y="35"/>
                  </a:lnTo>
                  <a:lnTo>
                    <a:pt x="86" y="35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4" y="40"/>
                  </a:lnTo>
                  <a:lnTo>
                    <a:pt x="97" y="36"/>
                  </a:lnTo>
                  <a:lnTo>
                    <a:pt x="101" y="33"/>
                  </a:lnTo>
                  <a:lnTo>
                    <a:pt x="101" y="27"/>
                  </a:lnTo>
                  <a:lnTo>
                    <a:pt x="101" y="27"/>
                  </a:lnTo>
                  <a:close/>
                  <a:moveTo>
                    <a:pt x="15" y="20"/>
                  </a:moveTo>
                  <a:lnTo>
                    <a:pt x="20" y="29"/>
                  </a:lnTo>
                  <a:lnTo>
                    <a:pt x="20" y="29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6" y="24"/>
                  </a:lnTo>
                  <a:lnTo>
                    <a:pt x="15" y="20"/>
                  </a:lnTo>
                  <a:lnTo>
                    <a:pt x="15" y="20"/>
                  </a:lnTo>
                  <a:close/>
                  <a:moveTo>
                    <a:pt x="4" y="55"/>
                  </a:moveTo>
                  <a:lnTo>
                    <a:pt x="13" y="49"/>
                  </a:lnTo>
                  <a:lnTo>
                    <a:pt x="13" y="49"/>
                  </a:lnTo>
                  <a:lnTo>
                    <a:pt x="13" y="53"/>
                  </a:lnTo>
                  <a:lnTo>
                    <a:pt x="13" y="53"/>
                  </a:lnTo>
                  <a:lnTo>
                    <a:pt x="13" y="58"/>
                  </a:lnTo>
                  <a:lnTo>
                    <a:pt x="4" y="55"/>
                  </a:lnTo>
                  <a:lnTo>
                    <a:pt x="4" y="55"/>
                  </a:lnTo>
                  <a:close/>
                  <a:moveTo>
                    <a:pt x="20" y="88"/>
                  </a:moveTo>
                  <a:lnTo>
                    <a:pt x="29" y="82"/>
                  </a:lnTo>
                  <a:lnTo>
                    <a:pt x="29" y="82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4" y="77"/>
                  </a:lnTo>
                  <a:lnTo>
                    <a:pt x="20" y="88"/>
                  </a:lnTo>
                  <a:lnTo>
                    <a:pt x="20" y="88"/>
                  </a:lnTo>
                  <a:close/>
                  <a:moveTo>
                    <a:pt x="85" y="14"/>
                  </a:moveTo>
                  <a:lnTo>
                    <a:pt x="73" y="20"/>
                  </a:lnTo>
                  <a:lnTo>
                    <a:pt x="73" y="20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81" y="25"/>
                  </a:lnTo>
                  <a:lnTo>
                    <a:pt x="85" y="14"/>
                  </a:lnTo>
                  <a:lnTo>
                    <a:pt x="85" y="14"/>
                  </a:lnTo>
                  <a:close/>
                  <a:moveTo>
                    <a:pt x="48" y="3"/>
                  </a:moveTo>
                  <a:lnTo>
                    <a:pt x="53" y="13"/>
                  </a:lnTo>
                  <a:lnTo>
                    <a:pt x="53" y="13"/>
                  </a:lnTo>
                  <a:lnTo>
                    <a:pt x="50" y="13"/>
                  </a:lnTo>
                  <a:lnTo>
                    <a:pt x="50" y="13"/>
                  </a:lnTo>
                  <a:lnTo>
                    <a:pt x="46" y="13"/>
                  </a:lnTo>
                  <a:lnTo>
                    <a:pt x="48" y="3"/>
                  </a:lnTo>
                  <a:lnTo>
                    <a:pt x="48" y="3"/>
                  </a:lnTo>
                  <a:close/>
                  <a:moveTo>
                    <a:pt x="70" y="0"/>
                  </a:moveTo>
                  <a:lnTo>
                    <a:pt x="70" y="0"/>
                  </a:lnTo>
                  <a:lnTo>
                    <a:pt x="68" y="3"/>
                  </a:lnTo>
                  <a:lnTo>
                    <a:pt x="64" y="5"/>
                  </a:lnTo>
                  <a:lnTo>
                    <a:pt x="61" y="9"/>
                  </a:lnTo>
                  <a:lnTo>
                    <a:pt x="59" y="13"/>
                  </a:lnTo>
                  <a:lnTo>
                    <a:pt x="59" y="13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73" y="13"/>
                  </a:lnTo>
                  <a:lnTo>
                    <a:pt x="73" y="9"/>
                  </a:lnTo>
                  <a:lnTo>
                    <a:pt x="73" y="3"/>
                  </a:lnTo>
                  <a:lnTo>
                    <a:pt x="70" y="0"/>
                  </a:lnTo>
                  <a:lnTo>
                    <a:pt x="70" y="0"/>
                  </a:lnTo>
                  <a:close/>
                  <a:moveTo>
                    <a:pt x="31" y="38"/>
                  </a:moveTo>
                  <a:lnTo>
                    <a:pt x="31" y="38"/>
                  </a:lnTo>
                  <a:lnTo>
                    <a:pt x="37" y="33"/>
                  </a:lnTo>
                  <a:lnTo>
                    <a:pt x="42" y="31"/>
                  </a:lnTo>
                  <a:lnTo>
                    <a:pt x="48" y="29"/>
                  </a:lnTo>
                  <a:lnTo>
                    <a:pt x="53" y="29"/>
                  </a:lnTo>
                  <a:lnTo>
                    <a:pt x="66" y="31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73" y="31"/>
                  </a:lnTo>
                  <a:lnTo>
                    <a:pt x="68" y="27"/>
                  </a:lnTo>
                  <a:lnTo>
                    <a:pt x="61" y="24"/>
                  </a:lnTo>
                  <a:lnTo>
                    <a:pt x="53" y="22"/>
                  </a:lnTo>
                  <a:lnTo>
                    <a:pt x="46" y="24"/>
                  </a:lnTo>
                  <a:lnTo>
                    <a:pt x="40" y="25"/>
                  </a:lnTo>
                  <a:lnTo>
                    <a:pt x="35" y="31"/>
                  </a:lnTo>
                  <a:lnTo>
                    <a:pt x="31" y="38"/>
                  </a:lnTo>
                  <a:lnTo>
                    <a:pt x="31" y="38"/>
                  </a:lnTo>
                  <a:close/>
                  <a:moveTo>
                    <a:pt x="39" y="75"/>
                  </a:moveTo>
                  <a:lnTo>
                    <a:pt x="39" y="75"/>
                  </a:lnTo>
                  <a:lnTo>
                    <a:pt x="31" y="69"/>
                  </a:lnTo>
                  <a:lnTo>
                    <a:pt x="28" y="62"/>
                  </a:lnTo>
                  <a:lnTo>
                    <a:pt x="22" y="53"/>
                  </a:lnTo>
                  <a:lnTo>
                    <a:pt x="22" y="53"/>
                  </a:lnTo>
                  <a:lnTo>
                    <a:pt x="22" y="58"/>
                  </a:lnTo>
                  <a:lnTo>
                    <a:pt x="26" y="66"/>
                  </a:lnTo>
                  <a:lnTo>
                    <a:pt x="31" y="71"/>
                  </a:lnTo>
                  <a:lnTo>
                    <a:pt x="35" y="75"/>
                  </a:lnTo>
                  <a:lnTo>
                    <a:pt x="39" y="75"/>
                  </a:lnTo>
                  <a:lnTo>
                    <a:pt x="39" y="75"/>
                  </a:lnTo>
                  <a:close/>
                  <a:moveTo>
                    <a:pt x="26" y="57"/>
                  </a:moveTo>
                  <a:lnTo>
                    <a:pt x="26" y="57"/>
                  </a:lnTo>
                  <a:lnTo>
                    <a:pt x="26" y="47"/>
                  </a:lnTo>
                  <a:lnTo>
                    <a:pt x="28" y="40"/>
                  </a:lnTo>
                  <a:lnTo>
                    <a:pt x="31" y="29"/>
                  </a:lnTo>
                  <a:lnTo>
                    <a:pt x="31" y="29"/>
                  </a:lnTo>
                  <a:lnTo>
                    <a:pt x="28" y="33"/>
                  </a:lnTo>
                  <a:lnTo>
                    <a:pt x="24" y="40"/>
                  </a:lnTo>
                  <a:lnTo>
                    <a:pt x="22" y="49"/>
                  </a:lnTo>
                  <a:lnTo>
                    <a:pt x="24" y="53"/>
                  </a:lnTo>
                  <a:lnTo>
                    <a:pt x="26" y="57"/>
                  </a:lnTo>
                  <a:lnTo>
                    <a:pt x="2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9" tIns="34294" rIns="68589" bIns="3429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7AD4FAD-D9B6-3F6F-7842-AF93833C7766}"/>
              </a:ext>
            </a:extLst>
          </p:cNvPr>
          <p:cNvGrpSpPr/>
          <p:nvPr/>
        </p:nvGrpSpPr>
        <p:grpSpPr>
          <a:xfrm>
            <a:off x="3957044" y="3115541"/>
            <a:ext cx="714582" cy="714582"/>
            <a:chOff x="5275372" y="4072377"/>
            <a:chExt cx="952652" cy="952652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0AAD5D61-192D-8087-F269-2D728574E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5372" y="4072377"/>
              <a:ext cx="952652" cy="952652"/>
            </a:xfrm>
            <a:prstGeom prst="ellipse">
              <a:avLst/>
            </a:prstGeom>
            <a:solidFill>
              <a:srgbClr val="6199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ym typeface="+mn-lt"/>
              </a:endParaRPr>
            </a:p>
          </p:txBody>
        </p:sp>
        <p:sp>
          <p:nvSpPr>
            <p:cNvPr id="38" name="Freeform 360">
              <a:extLst>
                <a:ext uri="{FF2B5EF4-FFF2-40B4-BE49-F238E27FC236}">
                  <a16:creationId xmlns:a16="http://schemas.microsoft.com/office/drawing/2014/main" id="{9C94FAD8-C0EB-B5DB-DDE3-6B4BFDC201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8968" y="4346069"/>
              <a:ext cx="445180" cy="405267"/>
            </a:xfrm>
            <a:custGeom>
              <a:avLst/>
              <a:gdLst>
                <a:gd name="T0" fmla="*/ 60 w 145"/>
                <a:gd name="T1" fmla="*/ 62 h 132"/>
                <a:gd name="T2" fmla="*/ 57 w 145"/>
                <a:gd name="T3" fmla="*/ 40 h 132"/>
                <a:gd name="T4" fmla="*/ 55 w 145"/>
                <a:gd name="T5" fmla="*/ 22 h 132"/>
                <a:gd name="T6" fmla="*/ 68 w 145"/>
                <a:gd name="T7" fmla="*/ 5 h 132"/>
                <a:gd name="T8" fmla="*/ 91 w 145"/>
                <a:gd name="T9" fmla="*/ 1 h 132"/>
                <a:gd name="T10" fmla="*/ 104 w 145"/>
                <a:gd name="T11" fmla="*/ 9 h 132"/>
                <a:gd name="T12" fmla="*/ 112 w 145"/>
                <a:gd name="T13" fmla="*/ 22 h 132"/>
                <a:gd name="T14" fmla="*/ 97 w 145"/>
                <a:gd name="T15" fmla="*/ 40 h 132"/>
                <a:gd name="T16" fmla="*/ 77 w 145"/>
                <a:gd name="T17" fmla="*/ 53 h 132"/>
                <a:gd name="T18" fmla="*/ 75 w 145"/>
                <a:gd name="T19" fmla="*/ 62 h 132"/>
                <a:gd name="T20" fmla="*/ 88 w 145"/>
                <a:gd name="T21" fmla="*/ 62 h 132"/>
                <a:gd name="T22" fmla="*/ 121 w 145"/>
                <a:gd name="T23" fmla="*/ 49 h 132"/>
                <a:gd name="T24" fmla="*/ 139 w 145"/>
                <a:gd name="T25" fmla="*/ 55 h 132"/>
                <a:gd name="T26" fmla="*/ 145 w 145"/>
                <a:gd name="T27" fmla="*/ 71 h 132"/>
                <a:gd name="T28" fmla="*/ 130 w 145"/>
                <a:gd name="T29" fmla="*/ 80 h 132"/>
                <a:gd name="T30" fmla="*/ 99 w 145"/>
                <a:gd name="T31" fmla="*/ 82 h 132"/>
                <a:gd name="T32" fmla="*/ 88 w 145"/>
                <a:gd name="T33" fmla="*/ 88 h 132"/>
                <a:gd name="T34" fmla="*/ 95 w 145"/>
                <a:gd name="T35" fmla="*/ 101 h 132"/>
                <a:gd name="T36" fmla="*/ 104 w 145"/>
                <a:gd name="T37" fmla="*/ 108 h 132"/>
                <a:gd name="T38" fmla="*/ 104 w 145"/>
                <a:gd name="T39" fmla="*/ 117 h 132"/>
                <a:gd name="T40" fmla="*/ 95 w 145"/>
                <a:gd name="T41" fmla="*/ 128 h 132"/>
                <a:gd name="T42" fmla="*/ 77 w 145"/>
                <a:gd name="T43" fmla="*/ 130 h 132"/>
                <a:gd name="T44" fmla="*/ 69 w 145"/>
                <a:gd name="T45" fmla="*/ 124 h 132"/>
                <a:gd name="T46" fmla="*/ 69 w 145"/>
                <a:gd name="T47" fmla="*/ 104 h 132"/>
                <a:gd name="T48" fmla="*/ 68 w 145"/>
                <a:gd name="T49" fmla="*/ 93 h 132"/>
                <a:gd name="T50" fmla="*/ 58 w 145"/>
                <a:gd name="T51" fmla="*/ 91 h 132"/>
                <a:gd name="T52" fmla="*/ 47 w 145"/>
                <a:gd name="T53" fmla="*/ 110 h 132"/>
                <a:gd name="T54" fmla="*/ 38 w 145"/>
                <a:gd name="T55" fmla="*/ 117 h 132"/>
                <a:gd name="T56" fmla="*/ 24 w 145"/>
                <a:gd name="T57" fmla="*/ 115 h 132"/>
                <a:gd name="T58" fmla="*/ 5 w 145"/>
                <a:gd name="T59" fmla="*/ 97 h 132"/>
                <a:gd name="T60" fmla="*/ 9 w 145"/>
                <a:gd name="T61" fmla="*/ 84 h 132"/>
                <a:gd name="T62" fmla="*/ 25 w 145"/>
                <a:gd name="T63" fmla="*/ 80 h 132"/>
                <a:gd name="T64" fmla="*/ 38 w 145"/>
                <a:gd name="T65" fmla="*/ 80 h 132"/>
                <a:gd name="T66" fmla="*/ 42 w 145"/>
                <a:gd name="T67" fmla="*/ 75 h 132"/>
                <a:gd name="T68" fmla="*/ 25 w 145"/>
                <a:gd name="T69" fmla="*/ 71 h 132"/>
                <a:gd name="T70" fmla="*/ 9 w 145"/>
                <a:gd name="T71" fmla="*/ 69 h 132"/>
                <a:gd name="T72" fmla="*/ 0 w 145"/>
                <a:gd name="T73" fmla="*/ 58 h 132"/>
                <a:gd name="T74" fmla="*/ 11 w 145"/>
                <a:gd name="T75" fmla="*/ 46 h 132"/>
                <a:gd name="T76" fmla="*/ 25 w 145"/>
                <a:gd name="T77" fmla="*/ 40 h 132"/>
                <a:gd name="T78" fmla="*/ 46 w 145"/>
                <a:gd name="T79" fmla="*/ 47 h 132"/>
                <a:gd name="T80" fmla="*/ 55 w 145"/>
                <a:gd name="T81" fmla="*/ 64 h 132"/>
                <a:gd name="T82" fmla="*/ 62 w 145"/>
                <a:gd name="T83" fmla="*/ 34 h 132"/>
                <a:gd name="T84" fmla="*/ 68 w 145"/>
                <a:gd name="T85" fmla="*/ 16 h 132"/>
                <a:gd name="T86" fmla="*/ 82 w 145"/>
                <a:gd name="T87" fmla="*/ 9 h 132"/>
                <a:gd name="T88" fmla="*/ 77 w 145"/>
                <a:gd name="T89" fmla="*/ 7 h 132"/>
                <a:gd name="T90" fmla="*/ 66 w 145"/>
                <a:gd name="T91" fmla="*/ 14 h 132"/>
                <a:gd name="T92" fmla="*/ 62 w 145"/>
                <a:gd name="T93" fmla="*/ 34 h 132"/>
                <a:gd name="T94" fmla="*/ 13 w 145"/>
                <a:gd name="T95" fmla="*/ 51 h 132"/>
                <a:gd name="T96" fmla="*/ 5 w 145"/>
                <a:gd name="T97" fmla="*/ 60 h 132"/>
                <a:gd name="T98" fmla="*/ 13 w 145"/>
                <a:gd name="T99" fmla="*/ 66 h 132"/>
                <a:gd name="T100" fmla="*/ 16 w 145"/>
                <a:gd name="T101" fmla="*/ 66 h 132"/>
                <a:gd name="T102" fmla="*/ 13 w 145"/>
                <a:gd name="T103" fmla="*/ 5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5" h="132">
                  <a:moveTo>
                    <a:pt x="58" y="64"/>
                  </a:moveTo>
                  <a:lnTo>
                    <a:pt x="58" y="64"/>
                  </a:lnTo>
                  <a:lnTo>
                    <a:pt x="60" y="62"/>
                  </a:lnTo>
                  <a:lnTo>
                    <a:pt x="60" y="58"/>
                  </a:lnTo>
                  <a:lnTo>
                    <a:pt x="60" y="49"/>
                  </a:lnTo>
                  <a:lnTo>
                    <a:pt x="57" y="40"/>
                  </a:lnTo>
                  <a:lnTo>
                    <a:pt x="53" y="29"/>
                  </a:lnTo>
                  <a:lnTo>
                    <a:pt x="53" y="29"/>
                  </a:lnTo>
                  <a:lnTo>
                    <a:pt x="55" y="22"/>
                  </a:lnTo>
                  <a:lnTo>
                    <a:pt x="57" y="16"/>
                  </a:lnTo>
                  <a:lnTo>
                    <a:pt x="62" y="9"/>
                  </a:lnTo>
                  <a:lnTo>
                    <a:pt x="68" y="5"/>
                  </a:lnTo>
                  <a:lnTo>
                    <a:pt x="75" y="1"/>
                  </a:lnTo>
                  <a:lnTo>
                    <a:pt x="82" y="0"/>
                  </a:lnTo>
                  <a:lnTo>
                    <a:pt x="91" y="1"/>
                  </a:lnTo>
                  <a:lnTo>
                    <a:pt x="101" y="5"/>
                  </a:lnTo>
                  <a:lnTo>
                    <a:pt x="101" y="5"/>
                  </a:lnTo>
                  <a:lnTo>
                    <a:pt x="104" y="9"/>
                  </a:lnTo>
                  <a:lnTo>
                    <a:pt x="104" y="9"/>
                  </a:lnTo>
                  <a:lnTo>
                    <a:pt x="110" y="16"/>
                  </a:lnTo>
                  <a:lnTo>
                    <a:pt x="112" y="22"/>
                  </a:lnTo>
                  <a:lnTo>
                    <a:pt x="112" y="27"/>
                  </a:lnTo>
                  <a:lnTo>
                    <a:pt x="108" y="31"/>
                  </a:lnTo>
                  <a:lnTo>
                    <a:pt x="97" y="40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77" y="53"/>
                  </a:lnTo>
                  <a:lnTo>
                    <a:pt x="75" y="57"/>
                  </a:lnTo>
                  <a:lnTo>
                    <a:pt x="73" y="60"/>
                  </a:lnTo>
                  <a:lnTo>
                    <a:pt x="75" y="62"/>
                  </a:lnTo>
                  <a:lnTo>
                    <a:pt x="77" y="64"/>
                  </a:lnTo>
                  <a:lnTo>
                    <a:pt x="82" y="64"/>
                  </a:lnTo>
                  <a:lnTo>
                    <a:pt x="88" y="62"/>
                  </a:lnTo>
                  <a:lnTo>
                    <a:pt x="88" y="62"/>
                  </a:lnTo>
                  <a:lnTo>
                    <a:pt x="104" y="55"/>
                  </a:lnTo>
                  <a:lnTo>
                    <a:pt x="121" y="49"/>
                  </a:lnTo>
                  <a:lnTo>
                    <a:pt x="128" y="47"/>
                  </a:lnTo>
                  <a:lnTo>
                    <a:pt x="134" y="49"/>
                  </a:lnTo>
                  <a:lnTo>
                    <a:pt x="139" y="55"/>
                  </a:lnTo>
                  <a:lnTo>
                    <a:pt x="143" y="62"/>
                  </a:lnTo>
                  <a:lnTo>
                    <a:pt x="143" y="62"/>
                  </a:lnTo>
                  <a:lnTo>
                    <a:pt x="145" y="71"/>
                  </a:lnTo>
                  <a:lnTo>
                    <a:pt x="141" y="77"/>
                  </a:lnTo>
                  <a:lnTo>
                    <a:pt x="137" y="79"/>
                  </a:lnTo>
                  <a:lnTo>
                    <a:pt x="130" y="80"/>
                  </a:lnTo>
                  <a:lnTo>
                    <a:pt x="113" y="82"/>
                  </a:lnTo>
                  <a:lnTo>
                    <a:pt x="99" y="82"/>
                  </a:lnTo>
                  <a:lnTo>
                    <a:pt x="99" y="82"/>
                  </a:lnTo>
                  <a:lnTo>
                    <a:pt x="93" y="82"/>
                  </a:lnTo>
                  <a:lnTo>
                    <a:pt x="90" y="84"/>
                  </a:lnTo>
                  <a:lnTo>
                    <a:pt x="88" y="88"/>
                  </a:lnTo>
                  <a:lnTo>
                    <a:pt x="86" y="90"/>
                  </a:lnTo>
                  <a:lnTo>
                    <a:pt x="90" y="95"/>
                  </a:lnTo>
                  <a:lnTo>
                    <a:pt x="95" y="101"/>
                  </a:lnTo>
                  <a:lnTo>
                    <a:pt x="95" y="101"/>
                  </a:lnTo>
                  <a:lnTo>
                    <a:pt x="102" y="106"/>
                  </a:lnTo>
                  <a:lnTo>
                    <a:pt x="104" y="108"/>
                  </a:lnTo>
                  <a:lnTo>
                    <a:pt x="106" y="112"/>
                  </a:lnTo>
                  <a:lnTo>
                    <a:pt x="106" y="112"/>
                  </a:lnTo>
                  <a:lnTo>
                    <a:pt x="104" y="117"/>
                  </a:lnTo>
                  <a:lnTo>
                    <a:pt x="102" y="121"/>
                  </a:lnTo>
                  <a:lnTo>
                    <a:pt x="99" y="124"/>
                  </a:lnTo>
                  <a:lnTo>
                    <a:pt x="95" y="128"/>
                  </a:lnTo>
                  <a:lnTo>
                    <a:pt x="90" y="130"/>
                  </a:lnTo>
                  <a:lnTo>
                    <a:pt x="82" y="132"/>
                  </a:lnTo>
                  <a:lnTo>
                    <a:pt x="77" y="130"/>
                  </a:lnTo>
                  <a:lnTo>
                    <a:pt x="71" y="128"/>
                  </a:lnTo>
                  <a:lnTo>
                    <a:pt x="71" y="128"/>
                  </a:lnTo>
                  <a:lnTo>
                    <a:pt x="69" y="124"/>
                  </a:lnTo>
                  <a:lnTo>
                    <a:pt x="68" y="121"/>
                  </a:lnTo>
                  <a:lnTo>
                    <a:pt x="68" y="113"/>
                  </a:lnTo>
                  <a:lnTo>
                    <a:pt x="69" y="104"/>
                  </a:lnTo>
                  <a:lnTo>
                    <a:pt x="69" y="97"/>
                  </a:lnTo>
                  <a:lnTo>
                    <a:pt x="69" y="97"/>
                  </a:lnTo>
                  <a:lnTo>
                    <a:pt x="68" y="93"/>
                  </a:lnTo>
                  <a:lnTo>
                    <a:pt x="66" y="91"/>
                  </a:lnTo>
                  <a:lnTo>
                    <a:pt x="62" y="91"/>
                  </a:lnTo>
                  <a:lnTo>
                    <a:pt x="58" y="91"/>
                  </a:lnTo>
                  <a:lnTo>
                    <a:pt x="53" y="99"/>
                  </a:lnTo>
                  <a:lnTo>
                    <a:pt x="47" y="110"/>
                  </a:lnTo>
                  <a:lnTo>
                    <a:pt x="47" y="110"/>
                  </a:lnTo>
                  <a:lnTo>
                    <a:pt x="46" y="113"/>
                  </a:lnTo>
                  <a:lnTo>
                    <a:pt x="42" y="115"/>
                  </a:lnTo>
                  <a:lnTo>
                    <a:pt x="38" y="117"/>
                  </a:lnTo>
                  <a:lnTo>
                    <a:pt x="31" y="119"/>
                  </a:lnTo>
                  <a:lnTo>
                    <a:pt x="31" y="119"/>
                  </a:lnTo>
                  <a:lnTo>
                    <a:pt x="24" y="115"/>
                  </a:lnTo>
                  <a:lnTo>
                    <a:pt x="14" y="110"/>
                  </a:lnTo>
                  <a:lnTo>
                    <a:pt x="7" y="102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0"/>
                  </a:lnTo>
                  <a:lnTo>
                    <a:pt x="9" y="84"/>
                  </a:lnTo>
                  <a:lnTo>
                    <a:pt x="16" y="80"/>
                  </a:lnTo>
                  <a:lnTo>
                    <a:pt x="20" y="79"/>
                  </a:lnTo>
                  <a:lnTo>
                    <a:pt x="25" y="80"/>
                  </a:lnTo>
                  <a:lnTo>
                    <a:pt x="25" y="80"/>
                  </a:lnTo>
                  <a:lnTo>
                    <a:pt x="33" y="80"/>
                  </a:lnTo>
                  <a:lnTo>
                    <a:pt x="38" y="80"/>
                  </a:lnTo>
                  <a:lnTo>
                    <a:pt x="42" y="79"/>
                  </a:lnTo>
                  <a:lnTo>
                    <a:pt x="44" y="77"/>
                  </a:lnTo>
                  <a:lnTo>
                    <a:pt x="42" y="75"/>
                  </a:lnTo>
                  <a:lnTo>
                    <a:pt x="40" y="73"/>
                  </a:lnTo>
                  <a:lnTo>
                    <a:pt x="35" y="71"/>
                  </a:lnTo>
                  <a:lnTo>
                    <a:pt x="25" y="71"/>
                  </a:lnTo>
                  <a:lnTo>
                    <a:pt x="25" y="71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3" y="68"/>
                  </a:lnTo>
                  <a:lnTo>
                    <a:pt x="0" y="64"/>
                  </a:lnTo>
                  <a:lnTo>
                    <a:pt x="0" y="58"/>
                  </a:lnTo>
                  <a:lnTo>
                    <a:pt x="2" y="55"/>
                  </a:lnTo>
                  <a:lnTo>
                    <a:pt x="5" y="49"/>
                  </a:lnTo>
                  <a:lnTo>
                    <a:pt x="11" y="46"/>
                  </a:lnTo>
                  <a:lnTo>
                    <a:pt x="18" y="42"/>
                  </a:lnTo>
                  <a:lnTo>
                    <a:pt x="25" y="40"/>
                  </a:lnTo>
                  <a:lnTo>
                    <a:pt x="25" y="40"/>
                  </a:lnTo>
                  <a:lnTo>
                    <a:pt x="33" y="40"/>
                  </a:lnTo>
                  <a:lnTo>
                    <a:pt x="40" y="44"/>
                  </a:lnTo>
                  <a:lnTo>
                    <a:pt x="46" y="47"/>
                  </a:lnTo>
                  <a:lnTo>
                    <a:pt x="47" y="53"/>
                  </a:lnTo>
                  <a:lnTo>
                    <a:pt x="53" y="62"/>
                  </a:lnTo>
                  <a:lnTo>
                    <a:pt x="55" y="64"/>
                  </a:lnTo>
                  <a:lnTo>
                    <a:pt x="58" y="64"/>
                  </a:lnTo>
                  <a:lnTo>
                    <a:pt x="58" y="64"/>
                  </a:lnTo>
                  <a:close/>
                  <a:moveTo>
                    <a:pt x="62" y="34"/>
                  </a:moveTo>
                  <a:lnTo>
                    <a:pt x="62" y="34"/>
                  </a:lnTo>
                  <a:lnTo>
                    <a:pt x="64" y="25"/>
                  </a:lnTo>
                  <a:lnTo>
                    <a:pt x="68" y="16"/>
                  </a:lnTo>
                  <a:lnTo>
                    <a:pt x="71" y="14"/>
                  </a:lnTo>
                  <a:lnTo>
                    <a:pt x="75" y="11"/>
                  </a:lnTo>
                  <a:lnTo>
                    <a:pt x="82" y="9"/>
                  </a:lnTo>
                  <a:lnTo>
                    <a:pt x="90" y="9"/>
                  </a:lnTo>
                  <a:lnTo>
                    <a:pt x="90" y="9"/>
                  </a:lnTo>
                  <a:lnTo>
                    <a:pt x="77" y="7"/>
                  </a:lnTo>
                  <a:lnTo>
                    <a:pt x="73" y="9"/>
                  </a:lnTo>
                  <a:lnTo>
                    <a:pt x="68" y="11"/>
                  </a:lnTo>
                  <a:lnTo>
                    <a:pt x="66" y="14"/>
                  </a:lnTo>
                  <a:lnTo>
                    <a:pt x="62" y="20"/>
                  </a:lnTo>
                  <a:lnTo>
                    <a:pt x="62" y="25"/>
                  </a:lnTo>
                  <a:lnTo>
                    <a:pt x="62" y="34"/>
                  </a:lnTo>
                  <a:lnTo>
                    <a:pt x="62" y="34"/>
                  </a:lnTo>
                  <a:close/>
                  <a:moveTo>
                    <a:pt x="13" y="51"/>
                  </a:moveTo>
                  <a:lnTo>
                    <a:pt x="13" y="51"/>
                  </a:lnTo>
                  <a:lnTo>
                    <a:pt x="7" y="55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7" y="64"/>
                  </a:lnTo>
                  <a:lnTo>
                    <a:pt x="13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16" y="66"/>
                  </a:lnTo>
                  <a:lnTo>
                    <a:pt x="13" y="62"/>
                  </a:lnTo>
                  <a:lnTo>
                    <a:pt x="11" y="58"/>
                  </a:lnTo>
                  <a:lnTo>
                    <a:pt x="13" y="51"/>
                  </a:lnTo>
                  <a:lnTo>
                    <a:pt x="13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9" tIns="34294" rIns="68589" bIns="3429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8CFC37C-BEC5-6FC5-4443-42D56A504626}"/>
              </a:ext>
            </a:extLst>
          </p:cNvPr>
          <p:cNvGrpSpPr/>
          <p:nvPr/>
        </p:nvGrpSpPr>
        <p:grpSpPr>
          <a:xfrm>
            <a:off x="3957044" y="1394600"/>
            <a:ext cx="714582" cy="714582"/>
            <a:chOff x="5275372" y="1778088"/>
            <a:chExt cx="952652" cy="952652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718812D0-684F-6102-1611-88AE960565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5372" y="1778088"/>
              <a:ext cx="952652" cy="952652"/>
            </a:xfrm>
            <a:prstGeom prst="ellipse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ym typeface="+mn-lt"/>
              </a:endParaRPr>
            </a:p>
          </p:txBody>
        </p:sp>
        <p:sp>
          <p:nvSpPr>
            <p:cNvPr id="41" name="Freeform 452">
              <a:extLst>
                <a:ext uri="{FF2B5EF4-FFF2-40B4-BE49-F238E27FC236}">
                  <a16:creationId xmlns:a16="http://schemas.microsoft.com/office/drawing/2014/main" id="{91338B41-61B5-69A1-FF8D-875CB0913A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62209" y="2060848"/>
              <a:ext cx="439040" cy="392986"/>
            </a:xfrm>
            <a:custGeom>
              <a:avLst/>
              <a:gdLst>
                <a:gd name="T0" fmla="*/ 88 w 143"/>
                <a:gd name="T1" fmla="*/ 20 h 128"/>
                <a:gd name="T2" fmla="*/ 94 w 143"/>
                <a:gd name="T3" fmla="*/ 25 h 128"/>
                <a:gd name="T4" fmla="*/ 130 w 143"/>
                <a:gd name="T5" fmla="*/ 35 h 128"/>
                <a:gd name="T6" fmla="*/ 136 w 143"/>
                <a:gd name="T7" fmla="*/ 31 h 128"/>
                <a:gd name="T8" fmla="*/ 141 w 143"/>
                <a:gd name="T9" fmla="*/ 38 h 128"/>
                <a:gd name="T10" fmla="*/ 141 w 143"/>
                <a:gd name="T11" fmla="*/ 49 h 128"/>
                <a:gd name="T12" fmla="*/ 138 w 143"/>
                <a:gd name="T13" fmla="*/ 58 h 128"/>
                <a:gd name="T14" fmla="*/ 130 w 143"/>
                <a:gd name="T15" fmla="*/ 62 h 128"/>
                <a:gd name="T16" fmla="*/ 99 w 143"/>
                <a:gd name="T17" fmla="*/ 53 h 128"/>
                <a:gd name="T18" fmla="*/ 90 w 143"/>
                <a:gd name="T19" fmla="*/ 57 h 128"/>
                <a:gd name="T20" fmla="*/ 83 w 143"/>
                <a:gd name="T21" fmla="*/ 64 h 128"/>
                <a:gd name="T22" fmla="*/ 86 w 143"/>
                <a:gd name="T23" fmla="*/ 75 h 128"/>
                <a:gd name="T24" fmla="*/ 81 w 143"/>
                <a:gd name="T25" fmla="*/ 79 h 128"/>
                <a:gd name="T26" fmla="*/ 75 w 143"/>
                <a:gd name="T27" fmla="*/ 84 h 128"/>
                <a:gd name="T28" fmla="*/ 61 w 143"/>
                <a:gd name="T29" fmla="*/ 128 h 128"/>
                <a:gd name="T30" fmla="*/ 46 w 143"/>
                <a:gd name="T31" fmla="*/ 128 h 128"/>
                <a:gd name="T32" fmla="*/ 50 w 143"/>
                <a:gd name="T33" fmla="*/ 75 h 128"/>
                <a:gd name="T34" fmla="*/ 50 w 143"/>
                <a:gd name="T35" fmla="*/ 64 h 128"/>
                <a:gd name="T36" fmla="*/ 46 w 143"/>
                <a:gd name="T37" fmla="*/ 55 h 128"/>
                <a:gd name="T38" fmla="*/ 39 w 143"/>
                <a:gd name="T39" fmla="*/ 46 h 128"/>
                <a:gd name="T40" fmla="*/ 13 w 143"/>
                <a:gd name="T41" fmla="*/ 44 h 128"/>
                <a:gd name="T42" fmla="*/ 4 w 143"/>
                <a:gd name="T43" fmla="*/ 40 h 128"/>
                <a:gd name="T44" fmla="*/ 0 w 143"/>
                <a:gd name="T45" fmla="*/ 27 h 128"/>
                <a:gd name="T46" fmla="*/ 4 w 143"/>
                <a:gd name="T47" fmla="*/ 13 h 128"/>
                <a:gd name="T48" fmla="*/ 13 w 143"/>
                <a:gd name="T49" fmla="*/ 2 h 128"/>
                <a:gd name="T50" fmla="*/ 22 w 143"/>
                <a:gd name="T51" fmla="*/ 3 h 128"/>
                <a:gd name="T52" fmla="*/ 103 w 143"/>
                <a:gd name="T53" fmla="*/ 36 h 128"/>
                <a:gd name="T54" fmla="*/ 128 w 143"/>
                <a:gd name="T55" fmla="*/ 38 h 128"/>
                <a:gd name="T56" fmla="*/ 103 w 143"/>
                <a:gd name="T57" fmla="*/ 36 h 128"/>
                <a:gd name="T58" fmla="*/ 84 w 143"/>
                <a:gd name="T59" fmla="*/ 25 h 128"/>
                <a:gd name="T60" fmla="*/ 26 w 143"/>
                <a:gd name="T61" fmla="*/ 14 h 128"/>
                <a:gd name="T62" fmla="*/ 79 w 143"/>
                <a:gd name="T63" fmla="*/ 31 h 128"/>
                <a:gd name="T64" fmla="*/ 84 w 143"/>
                <a:gd name="T65" fmla="*/ 25 h 128"/>
                <a:gd name="T66" fmla="*/ 94 w 143"/>
                <a:gd name="T67" fmla="*/ 35 h 128"/>
                <a:gd name="T68" fmla="*/ 86 w 143"/>
                <a:gd name="T69" fmla="*/ 35 h 128"/>
                <a:gd name="T70" fmla="*/ 84 w 143"/>
                <a:gd name="T71" fmla="*/ 40 h 128"/>
                <a:gd name="T72" fmla="*/ 90 w 143"/>
                <a:gd name="T73" fmla="*/ 47 h 128"/>
                <a:gd name="T74" fmla="*/ 94 w 143"/>
                <a:gd name="T75" fmla="*/ 46 h 128"/>
                <a:gd name="T76" fmla="*/ 94 w 143"/>
                <a:gd name="T77" fmla="*/ 35 h 128"/>
                <a:gd name="T78" fmla="*/ 134 w 143"/>
                <a:gd name="T79" fmla="*/ 36 h 128"/>
                <a:gd name="T80" fmla="*/ 132 w 143"/>
                <a:gd name="T81" fmla="*/ 53 h 128"/>
                <a:gd name="T82" fmla="*/ 132 w 143"/>
                <a:gd name="T83" fmla="*/ 58 h 128"/>
                <a:gd name="T84" fmla="*/ 134 w 143"/>
                <a:gd name="T85" fmla="*/ 57 h 128"/>
                <a:gd name="T86" fmla="*/ 138 w 143"/>
                <a:gd name="T87" fmla="*/ 38 h 128"/>
                <a:gd name="T88" fmla="*/ 136 w 143"/>
                <a:gd name="T89" fmla="*/ 36 h 128"/>
                <a:gd name="T90" fmla="*/ 134 w 143"/>
                <a:gd name="T91" fmla="*/ 36 h 128"/>
                <a:gd name="T92" fmla="*/ 18 w 143"/>
                <a:gd name="T93" fmla="*/ 9 h 128"/>
                <a:gd name="T94" fmla="*/ 15 w 143"/>
                <a:gd name="T95" fmla="*/ 7 h 128"/>
                <a:gd name="T96" fmla="*/ 9 w 143"/>
                <a:gd name="T97" fmla="*/ 14 h 128"/>
                <a:gd name="T98" fmla="*/ 7 w 143"/>
                <a:gd name="T99" fmla="*/ 27 h 128"/>
                <a:gd name="T100" fmla="*/ 9 w 143"/>
                <a:gd name="T101" fmla="*/ 36 h 128"/>
                <a:gd name="T102" fmla="*/ 13 w 143"/>
                <a:gd name="T103" fmla="*/ 36 h 128"/>
                <a:gd name="T104" fmla="*/ 16 w 143"/>
                <a:gd name="T105" fmla="*/ 29 h 128"/>
                <a:gd name="T106" fmla="*/ 20 w 143"/>
                <a:gd name="T107" fmla="*/ 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3" h="128">
                  <a:moveTo>
                    <a:pt x="26" y="9"/>
                  </a:moveTo>
                  <a:lnTo>
                    <a:pt x="88" y="20"/>
                  </a:lnTo>
                  <a:lnTo>
                    <a:pt x="88" y="20"/>
                  </a:lnTo>
                  <a:lnTo>
                    <a:pt x="90" y="25"/>
                  </a:lnTo>
                  <a:lnTo>
                    <a:pt x="90" y="25"/>
                  </a:lnTo>
                  <a:lnTo>
                    <a:pt x="94" y="25"/>
                  </a:lnTo>
                  <a:lnTo>
                    <a:pt x="97" y="27"/>
                  </a:lnTo>
                  <a:lnTo>
                    <a:pt x="130" y="35"/>
                  </a:lnTo>
                  <a:lnTo>
                    <a:pt x="130" y="35"/>
                  </a:lnTo>
                  <a:lnTo>
                    <a:pt x="132" y="33"/>
                  </a:lnTo>
                  <a:lnTo>
                    <a:pt x="136" y="31"/>
                  </a:lnTo>
                  <a:lnTo>
                    <a:pt x="136" y="31"/>
                  </a:lnTo>
                  <a:lnTo>
                    <a:pt x="139" y="35"/>
                  </a:lnTo>
                  <a:lnTo>
                    <a:pt x="141" y="38"/>
                  </a:lnTo>
                  <a:lnTo>
                    <a:pt x="141" y="38"/>
                  </a:lnTo>
                  <a:lnTo>
                    <a:pt x="143" y="44"/>
                  </a:lnTo>
                  <a:lnTo>
                    <a:pt x="141" y="49"/>
                  </a:lnTo>
                  <a:lnTo>
                    <a:pt x="141" y="49"/>
                  </a:lnTo>
                  <a:lnTo>
                    <a:pt x="141" y="55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4" y="62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27" y="60"/>
                  </a:lnTo>
                  <a:lnTo>
                    <a:pt x="125" y="58"/>
                  </a:lnTo>
                  <a:lnTo>
                    <a:pt x="99" y="53"/>
                  </a:lnTo>
                  <a:lnTo>
                    <a:pt x="99" y="53"/>
                  </a:lnTo>
                  <a:lnTo>
                    <a:pt x="95" y="55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83" y="55"/>
                  </a:lnTo>
                  <a:lnTo>
                    <a:pt x="83" y="64"/>
                  </a:lnTo>
                  <a:lnTo>
                    <a:pt x="86" y="64"/>
                  </a:lnTo>
                  <a:lnTo>
                    <a:pt x="86" y="69"/>
                  </a:lnTo>
                  <a:lnTo>
                    <a:pt x="86" y="75"/>
                  </a:lnTo>
                  <a:lnTo>
                    <a:pt x="81" y="75"/>
                  </a:lnTo>
                  <a:lnTo>
                    <a:pt x="81" y="79"/>
                  </a:lnTo>
                  <a:lnTo>
                    <a:pt x="81" y="79"/>
                  </a:lnTo>
                  <a:lnTo>
                    <a:pt x="94" y="128"/>
                  </a:lnTo>
                  <a:lnTo>
                    <a:pt x="84" y="128"/>
                  </a:lnTo>
                  <a:lnTo>
                    <a:pt x="75" y="84"/>
                  </a:lnTo>
                  <a:lnTo>
                    <a:pt x="72" y="84"/>
                  </a:lnTo>
                  <a:lnTo>
                    <a:pt x="72" y="128"/>
                  </a:lnTo>
                  <a:lnTo>
                    <a:pt x="61" y="128"/>
                  </a:lnTo>
                  <a:lnTo>
                    <a:pt x="61" y="84"/>
                  </a:lnTo>
                  <a:lnTo>
                    <a:pt x="57" y="84"/>
                  </a:lnTo>
                  <a:lnTo>
                    <a:pt x="46" y="128"/>
                  </a:lnTo>
                  <a:lnTo>
                    <a:pt x="39" y="128"/>
                  </a:lnTo>
                  <a:lnTo>
                    <a:pt x="50" y="80"/>
                  </a:lnTo>
                  <a:lnTo>
                    <a:pt x="50" y="75"/>
                  </a:lnTo>
                  <a:lnTo>
                    <a:pt x="44" y="75"/>
                  </a:lnTo>
                  <a:lnTo>
                    <a:pt x="44" y="64"/>
                  </a:lnTo>
                  <a:lnTo>
                    <a:pt x="50" y="64"/>
                  </a:lnTo>
                  <a:lnTo>
                    <a:pt x="50" y="57"/>
                  </a:lnTo>
                  <a:lnTo>
                    <a:pt x="50" y="57"/>
                  </a:lnTo>
                  <a:lnTo>
                    <a:pt x="46" y="55"/>
                  </a:lnTo>
                  <a:lnTo>
                    <a:pt x="42" y="51"/>
                  </a:lnTo>
                  <a:lnTo>
                    <a:pt x="42" y="51"/>
                  </a:lnTo>
                  <a:lnTo>
                    <a:pt x="39" y="4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3" y="44"/>
                  </a:lnTo>
                  <a:lnTo>
                    <a:pt x="9" y="44"/>
                  </a:lnTo>
                  <a:lnTo>
                    <a:pt x="9" y="44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7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3"/>
                  </a:lnTo>
                  <a:lnTo>
                    <a:pt x="7" y="5"/>
                  </a:lnTo>
                  <a:lnTo>
                    <a:pt x="7" y="5"/>
                  </a:lnTo>
                  <a:lnTo>
                    <a:pt x="13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3"/>
                  </a:lnTo>
                  <a:lnTo>
                    <a:pt x="26" y="9"/>
                  </a:lnTo>
                  <a:lnTo>
                    <a:pt x="26" y="9"/>
                  </a:lnTo>
                  <a:close/>
                  <a:moveTo>
                    <a:pt x="103" y="36"/>
                  </a:moveTo>
                  <a:lnTo>
                    <a:pt x="130" y="42"/>
                  </a:lnTo>
                  <a:lnTo>
                    <a:pt x="130" y="42"/>
                  </a:lnTo>
                  <a:lnTo>
                    <a:pt x="128" y="38"/>
                  </a:lnTo>
                  <a:lnTo>
                    <a:pt x="101" y="33"/>
                  </a:lnTo>
                  <a:lnTo>
                    <a:pt x="101" y="33"/>
                  </a:lnTo>
                  <a:lnTo>
                    <a:pt x="103" y="36"/>
                  </a:lnTo>
                  <a:lnTo>
                    <a:pt x="103" y="36"/>
                  </a:lnTo>
                  <a:close/>
                  <a:moveTo>
                    <a:pt x="84" y="25"/>
                  </a:moveTo>
                  <a:lnTo>
                    <a:pt x="84" y="25"/>
                  </a:lnTo>
                  <a:lnTo>
                    <a:pt x="84" y="25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20"/>
                  </a:lnTo>
                  <a:lnTo>
                    <a:pt x="79" y="31"/>
                  </a:lnTo>
                  <a:lnTo>
                    <a:pt x="79" y="31"/>
                  </a:lnTo>
                  <a:lnTo>
                    <a:pt x="79" y="29"/>
                  </a:lnTo>
                  <a:lnTo>
                    <a:pt x="79" y="29"/>
                  </a:lnTo>
                  <a:lnTo>
                    <a:pt x="84" y="25"/>
                  </a:lnTo>
                  <a:lnTo>
                    <a:pt x="84" y="25"/>
                  </a:lnTo>
                  <a:close/>
                  <a:moveTo>
                    <a:pt x="94" y="35"/>
                  </a:moveTo>
                  <a:lnTo>
                    <a:pt x="94" y="35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86" y="35"/>
                  </a:lnTo>
                  <a:lnTo>
                    <a:pt x="86" y="35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6" y="46"/>
                  </a:lnTo>
                  <a:lnTo>
                    <a:pt x="86" y="46"/>
                  </a:lnTo>
                  <a:lnTo>
                    <a:pt x="90" y="47"/>
                  </a:lnTo>
                  <a:lnTo>
                    <a:pt x="90" y="47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35"/>
                  </a:lnTo>
                  <a:lnTo>
                    <a:pt x="94" y="35"/>
                  </a:lnTo>
                  <a:close/>
                  <a:moveTo>
                    <a:pt x="134" y="36"/>
                  </a:moveTo>
                  <a:lnTo>
                    <a:pt x="134" y="36"/>
                  </a:lnTo>
                  <a:lnTo>
                    <a:pt x="134" y="42"/>
                  </a:lnTo>
                  <a:lnTo>
                    <a:pt x="134" y="47"/>
                  </a:lnTo>
                  <a:lnTo>
                    <a:pt x="132" y="53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32" y="58"/>
                  </a:lnTo>
                  <a:lnTo>
                    <a:pt x="132" y="58"/>
                  </a:lnTo>
                  <a:lnTo>
                    <a:pt x="134" y="57"/>
                  </a:lnTo>
                  <a:lnTo>
                    <a:pt x="134" y="57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34" y="36"/>
                  </a:lnTo>
                  <a:close/>
                  <a:moveTo>
                    <a:pt x="18" y="11"/>
                  </a:moveTo>
                  <a:lnTo>
                    <a:pt x="18" y="11"/>
                  </a:lnTo>
                  <a:lnTo>
                    <a:pt x="18" y="9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5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9" y="14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7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9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3" y="36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6" y="29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16"/>
                  </a:lnTo>
                  <a:lnTo>
                    <a:pt x="18" y="11"/>
                  </a:lnTo>
                  <a:lnTo>
                    <a:pt x="18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9" tIns="34294" rIns="68589" bIns="3429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FA368AB-BB8C-935F-ED37-B31A5F307441}"/>
              </a:ext>
            </a:extLst>
          </p:cNvPr>
          <p:cNvGrpSpPr/>
          <p:nvPr/>
        </p:nvGrpSpPr>
        <p:grpSpPr>
          <a:xfrm>
            <a:off x="2040235" y="3115541"/>
            <a:ext cx="714583" cy="714582"/>
            <a:chOff x="2719958" y="4072377"/>
            <a:chExt cx="952653" cy="952652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D869FD75-E2D8-BEAB-5627-2902E98FDE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9958" y="4072377"/>
              <a:ext cx="952653" cy="952652"/>
            </a:xfrm>
            <a:prstGeom prst="ellipse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ym typeface="+mn-lt"/>
              </a:endParaRPr>
            </a:p>
          </p:txBody>
        </p:sp>
        <p:sp>
          <p:nvSpPr>
            <p:cNvPr id="44" name="Freeform 455">
              <a:extLst>
                <a:ext uri="{FF2B5EF4-FFF2-40B4-BE49-F238E27FC236}">
                  <a16:creationId xmlns:a16="http://schemas.microsoft.com/office/drawing/2014/main" id="{7D83F290-EAED-F23B-0160-FA56BFF127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2848" y="4355250"/>
              <a:ext cx="337721" cy="377636"/>
            </a:xfrm>
            <a:custGeom>
              <a:avLst/>
              <a:gdLst>
                <a:gd name="T0" fmla="*/ 33 w 110"/>
                <a:gd name="T1" fmla="*/ 9 h 123"/>
                <a:gd name="T2" fmla="*/ 32 w 110"/>
                <a:gd name="T3" fmla="*/ 20 h 123"/>
                <a:gd name="T4" fmla="*/ 33 w 110"/>
                <a:gd name="T5" fmla="*/ 29 h 123"/>
                <a:gd name="T6" fmla="*/ 32 w 110"/>
                <a:gd name="T7" fmla="*/ 39 h 123"/>
                <a:gd name="T8" fmla="*/ 28 w 110"/>
                <a:gd name="T9" fmla="*/ 39 h 123"/>
                <a:gd name="T10" fmla="*/ 22 w 110"/>
                <a:gd name="T11" fmla="*/ 29 h 123"/>
                <a:gd name="T12" fmla="*/ 21 w 110"/>
                <a:gd name="T13" fmla="*/ 20 h 123"/>
                <a:gd name="T14" fmla="*/ 28 w 110"/>
                <a:gd name="T15" fmla="*/ 2 h 123"/>
                <a:gd name="T16" fmla="*/ 32 w 110"/>
                <a:gd name="T17" fmla="*/ 0 h 123"/>
                <a:gd name="T18" fmla="*/ 103 w 110"/>
                <a:gd name="T19" fmla="*/ 9 h 123"/>
                <a:gd name="T20" fmla="*/ 8 w 110"/>
                <a:gd name="T21" fmla="*/ 110 h 123"/>
                <a:gd name="T22" fmla="*/ 94 w 110"/>
                <a:gd name="T23" fmla="*/ 108 h 123"/>
                <a:gd name="T24" fmla="*/ 8 w 110"/>
                <a:gd name="T25" fmla="*/ 105 h 123"/>
                <a:gd name="T26" fmla="*/ 94 w 110"/>
                <a:gd name="T27" fmla="*/ 103 h 123"/>
                <a:gd name="T28" fmla="*/ 8 w 110"/>
                <a:gd name="T29" fmla="*/ 99 h 123"/>
                <a:gd name="T30" fmla="*/ 94 w 110"/>
                <a:gd name="T31" fmla="*/ 97 h 123"/>
                <a:gd name="T32" fmla="*/ 99 w 110"/>
                <a:gd name="T33" fmla="*/ 85 h 123"/>
                <a:gd name="T34" fmla="*/ 103 w 110"/>
                <a:gd name="T35" fmla="*/ 86 h 123"/>
                <a:gd name="T36" fmla="*/ 109 w 110"/>
                <a:gd name="T37" fmla="*/ 96 h 123"/>
                <a:gd name="T38" fmla="*/ 110 w 110"/>
                <a:gd name="T39" fmla="*/ 105 h 123"/>
                <a:gd name="T40" fmla="*/ 103 w 110"/>
                <a:gd name="T41" fmla="*/ 121 h 123"/>
                <a:gd name="T42" fmla="*/ 99 w 110"/>
                <a:gd name="T43" fmla="*/ 123 h 123"/>
                <a:gd name="T44" fmla="*/ 98 w 110"/>
                <a:gd name="T45" fmla="*/ 112 h 123"/>
                <a:gd name="T46" fmla="*/ 99 w 110"/>
                <a:gd name="T47" fmla="*/ 105 h 123"/>
                <a:gd name="T48" fmla="*/ 99 w 110"/>
                <a:gd name="T49" fmla="*/ 99 h 123"/>
                <a:gd name="T50" fmla="*/ 0 w 110"/>
                <a:gd name="T51" fmla="*/ 94 h 123"/>
                <a:gd name="T52" fmla="*/ 19 w 110"/>
                <a:gd name="T53" fmla="*/ 68 h 123"/>
                <a:gd name="T54" fmla="*/ 79 w 110"/>
                <a:gd name="T55" fmla="*/ 66 h 123"/>
                <a:gd name="T56" fmla="*/ 19 w 110"/>
                <a:gd name="T57" fmla="*/ 63 h 123"/>
                <a:gd name="T58" fmla="*/ 79 w 110"/>
                <a:gd name="T59" fmla="*/ 61 h 123"/>
                <a:gd name="T60" fmla="*/ 19 w 110"/>
                <a:gd name="T61" fmla="*/ 57 h 123"/>
                <a:gd name="T62" fmla="*/ 79 w 110"/>
                <a:gd name="T63" fmla="*/ 55 h 123"/>
                <a:gd name="T64" fmla="*/ 85 w 110"/>
                <a:gd name="T65" fmla="*/ 42 h 123"/>
                <a:gd name="T66" fmla="*/ 88 w 110"/>
                <a:gd name="T67" fmla="*/ 44 h 123"/>
                <a:gd name="T68" fmla="*/ 94 w 110"/>
                <a:gd name="T69" fmla="*/ 53 h 123"/>
                <a:gd name="T70" fmla="*/ 96 w 110"/>
                <a:gd name="T71" fmla="*/ 63 h 123"/>
                <a:gd name="T72" fmla="*/ 88 w 110"/>
                <a:gd name="T73" fmla="*/ 79 h 123"/>
                <a:gd name="T74" fmla="*/ 85 w 110"/>
                <a:gd name="T75" fmla="*/ 81 h 123"/>
                <a:gd name="T76" fmla="*/ 81 w 110"/>
                <a:gd name="T77" fmla="*/ 72 h 123"/>
                <a:gd name="T78" fmla="*/ 85 w 110"/>
                <a:gd name="T79" fmla="*/ 63 h 123"/>
                <a:gd name="T80" fmla="*/ 85 w 110"/>
                <a:gd name="T81" fmla="*/ 57 h 123"/>
                <a:gd name="T82" fmla="*/ 11 w 110"/>
                <a:gd name="T83" fmla="*/ 52 h 123"/>
                <a:gd name="T84" fmla="*/ 98 w 110"/>
                <a:gd name="T85" fmla="*/ 26 h 123"/>
                <a:gd name="T86" fmla="*/ 37 w 110"/>
                <a:gd name="T87" fmla="*/ 24 h 123"/>
                <a:gd name="T88" fmla="*/ 98 w 110"/>
                <a:gd name="T89" fmla="*/ 22 h 123"/>
                <a:gd name="T90" fmla="*/ 37 w 110"/>
                <a:gd name="T91" fmla="*/ 18 h 123"/>
                <a:gd name="T92" fmla="*/ 98 w 110"/>
                <a:gd name="T93" fmla="*/ 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123">
                  <a:moveTo>
                    <a:pt x="103" y="9"/>
                  </a:moveTo>
                  <a:lnTo>
                    <a:pt x="33" y="9"/>
                  </a:lnTo>
                  <a:lnTo>
                    <a:pt x="33" y="9"/>
                  </a:lnTo>
                  <a:lnTo>
                    <a:pt x="32" y="15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4"/>
                  </a:lnTo>
                  <a:lnTo>
                    <a:pt x="33" y="29"/>
                  </a:lnTo>
                  <a:lnTo>
                    <a:pt x="105" y="29"/>
                  </a:lnTo>
                  <a:lnTo>
                    <a:pt x="105" y="39"/>
                  </a:lnTo>
                  <a:lnTo>
                    <a:pt x="32" y="39"/>
                  </a:lnTo>
                  <a:lnTo>
                    <a:pt x="30" y="39"/>
                  </a:lnTo>
                  <a:lnTo>
                    <a:pt x="28" y="39"/>
                  </a:lnTo>
                  <a:lnTo>
                    <a:pt x="28" y="39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2" y="29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2" y="11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103" y="0"/>
                  </a:lnTo>
                  <a:lnTo>
                    <a:pt x="103" y="9"/>
                  </a:lnTo>
                  <a:lnTo>
                    <a:pt x="103" y="9"/>
                  </a:lnTo>
                  <a:close/>
                  <a:moveTo>
                    <a:pt x="94" y="108"/>
                  </a:moveTo>
                  <a:lnTo>
                    <a:pt x="8" y="108"/>
                  </a:lnTo>
                  <a:lnTo>
                    <a:pt x="8" y="110"/>
                  </a:lnTo>
                  <a:lnTo>
                    <a:pt x="94" y="110"/>
                  </a:lnTo>
                  <a:lnTo>
                    <a:pt x="94" y="108"/>
                  </a:lnTo>
                  <a:lnTo>
                    <a:pt x="94" y="108"/>
                  </a:lnTo>
                  <a:close/>
                  <a:moveTo>
                    <a:pt x="94" y="103"/>
                  </a:moveTo>
                  <a:lnTo>
                    <a:pt x="8" y="103"/>
                  </a:lnTo>
                  <a:lnTo>
                    <a:pt x="8" y="105"/>
                  </a:lnTo>
                  <a:lnTo>
                    <a:pt x="94" y="105"/>
                  </a:lnTo>
                  <a:lnTo>
                    <a:pt x="94" y="103"/>
                  </a:lnTo>
                  <a:lnTo>
                    <a:pt x="94" y="103"/>
                  </a:lnTo>
                  <a:close/>
                  <a:moveTo>
                    <a:pt x="94" y="97"/>
                  </a:moveTo>
                  <a:lnTo>
                    <a:pt x="8" y="97"/>
                  </a:lnTo>
                  <a:lnTo>
                    <a:pt x="8" y="99"/>
                  </a:lnTo>
                  <a:lnTo>
                    <a:pt x="94" y="99"/>
                  </a:lnTo>
                  <a:lnTo>
                    <a:pt x="94" y="97"/>
                  </a:lnTo>
                  <a:lnTo>
                    <a:pt x="94" y="97"/>
                  </a:lnTo>
                  <a:close/>
                  <a:moveTo>
                    <a:pt x="0" y="94"/>
                  </a:moveTo>
                  <a:lnTo>
                    <a:pt x="0" y="85"/>
                  </a:lnTo>
                  <a:lnTo>
                    <a:pt x="99" y="85"/>
                  </a:lnTo>
                  <a:lnTo>
                    <a:pt x="101" y="85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9" y="96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09" y="114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1" y="123"/>
                  </a:lnTo>
                  <a:lnTo>
                    <a:pt x="99" y="123"/>
                  </a:lnTo>
                  <a:lnTo>
                    <a:pt x="0" y="123"/>
                  </a:lnTo>
                  <a:lnTo>
                    <a:pt x="0" y="112"/>
                  </a:lnTo>
                  <a:lnTo>
                    <a:pt x="98" y="112"/>
                  </a:lnTo>
                  <a:lnTo>
                    <a:pt x="98" y="112"/>
                  </a:lnTo>
                  <a:lnTo>
                    <a:pt x="99" y="108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99"/>
                  </a:lnTo>
                  <a:lnTo>
                    <a:pt x="98" y="94"/>
                  </a:lnTo>
                  <a:lnTo>
                    <a:pt x="0" y="94"/>
                  </a:lnTo>
                  <a:lnTo>
                    <a:pt x="0" y="94"/>
                  </a:lnTo>
                  <a:close/>
                  <a:moveTo>
                    <a:pt x="79" y="66"/>
                  </a:moveTo>
                  <a:lnTo>
                    <a:pt x="19" y="66"/>
                  </a:lnTo>
                  <a:lnTo>
                    <a:pt x="19" y="68"/>
                  </a:lnTo>
                  <a:lnTo>
                    <a:pt x="79" y="68"/>
                  </a:lnTo>
                  <a:lnTo>
                    <a:pt x="79" y="66"/>
                  </a:lnTo>
                  <a:lnTo>
                    <a:pt x="79" y="66"/>
                  </a:lnTo>
                  <a:close/>
                  <a:moveTo>
                    <a:pt x="79" y="61"/>
                  </a:moveTo>
                  <a:lnTo>
                    <a:pt x="19" y="61"/>
                  </a:lnTo>
                  <a:lnTo>
                    <a:pt x="19" y="63"/>
                  </a:lnTo>
                  <a:lnTo>
                    <a:pt x="79" y="63"/>
                  </a:lnTo>
                  <a:lnTo>
                    <a:pt x="79" y="61"/>
                  </a:lnTo>
                  <a:lnTo>
                    <a:pt x="79" y="61"/>
                  </a:lnTo>
                  <a:close/>
                  <a:moveTo>
                    <a:pt x="79" y="55"/>
                  </a:moveTo>
                  <a:lnTo>
                    <a:pt x="19" y="55"/>
                  </a:lnTo>
                  <a:lnTo>
                    <a:pt x="19" y="57"/>
                  </a:lnTo>
                  <a:lnTo>
                    <a:pt x="79" y="57"/>
                  </a:lnTo>
                  <a:lnTo>
                    <a:pt x="79" y="55"/>
                  </a:lnTo>
                  <a:lnTo>
                    <a:pt x="79" y="55"/>
                  </a:lnTo>
                  <a:close/>
                  <a:moveTo>
                    <a:pt x="11" y="52"/>
                  </a:moveTo>
                  <a:lnTo>
                    <a:pt x="11" y="42"/>
                  </a:lnTo>
                  <a:lnTo>
                    <a:pt x="85" y="42"/>
                  </a:lnTo>
                  <a:lnTo>
                    <a:pt x="87" y="42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4" y="5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4" y="72"/>
                  </a:lnTo>
                  <a:lnTo>
                    <a:pt x="88" y="79"/>
                  </a:lnTo>
                  <a:lnTo>
                    <a:pt x="88" y="79"/>
                  </a:lnTo>
                  <a:lnTo>
                    <a:pt x="87" y="79"/>
                  </a:lnTo>
                  <a:lnTo>
                    <a:pt x="87" y="81"/>
                  </a:lnTo>
                  <a:lnTo>
                    <a:pt x="85" y="81"/>
                  </a:lnTo>
                  <a:lnTo>
                    <a:pt x="11" y="81"/>
                  </a:lnTo>
                  <a:lnTo>
                    <a:pt x="11" y="72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5" y="66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57"/>
                  </a:lnTo>
                  <a:lnTo>
                    <a:pt x="81" y="52"/>
                  </a:lnTo>
                  <a:lnTo>
                    <a:pt x="11" y="52"/>
                  </a:lnTo>
                  <a:lnTo>
                    <a:pt x="11" y="52"/>
                  </a:lnTo>
                  <a:close/>
                  <a:moveTo>
                    <a:pt x="37" y="24"/>
                  </a:moveTo>
                  <a:lnTo>
                    <a:pt x="37" y="26"/>
                  </a:lnTo>
                  <a:lnTo>
                    <a:pt x="98" y="26"/>
                  </a:lnTo>
                  <a:lnTo>
                    <a:pt x="98" y="24"/>
                  </a:lnTo>
                  <a:lnTo>
                    <a:pt x="37" y="24"/>
                  </a:lnTo>
                  <a:lnTo>
                    <a:pt x="37" y="24"/>
                  </a:lnTo>
                  <a:close/>
                  <a:moveTo>
                    <a:pt x="37" y="18"/>
                  </a:moveTo>
                  <a:lnTo>
                    <a:pt x="37" y="22"/>
                  </a:lnTo>
                  <a:lnTo>
                    <a:pt x="98" y="22"/>
                  </a:lnTo>
                  <a:lnTo>
                    <a:pt x="98" y="18"/>
                  </a:lnTo>
                  <a:lnTo>
                    <a:pt x="37" y="18"/>
                  </a:lnTo>
                  <a:lnTo>
                    <a:pt x="37" y="18"/>
                  </a:lnTo>
                  <a:close/>
                  <a:moveTo>
                    <a:pt x="37" y="13"/>
                  </a:moveTo>
                  <a:lnTo>
                    <a:pt x="37" y="17"/>
                  </a:lnTo>
                  <a:lnTo>
                    <a:pt x="98" y="17"/>
                  </a:lnTo>
                  <a:lnTo>
                    <a:pt x="98" y="13"/>
                  </a:lnTo>
                  <a:lnTo>
                    <a:pt x="37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9" tIns="34294" rIns="68589" bIns="3429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1532DA24-2887-0486-B0E7-A3788AE24844}"/>
              </a:ext>
            </a:extLst>
          </p:cNvPr>
          <p:cNvSpPr txBox="1"/>
          <p:nvPr/>
        </p:nvSpPr>
        <p:spPr>
          <a:xfrm>
            <a:off x="1615307" y="772974"/>
            <a:ext cx="1587578" cy="629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BE1F33E-B3DA-A2F1-7396-058DA6194AB6}"/>
              </a:ext>
            </a:extLst>
          </p:cNvPr>
          <p:cNvSpPr txBox="1"/>
          <p:nvPr/>
        </p:nvSpPr>
        <p:spPr>
          <a:xfrm>
            <a:off x="3520546" y="772974"/>
            <a:ext cx="1587578" cy="629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5489F891-8665-61FD-9EA0-E86E2A9D6380}"/>
              </a:ext>
            </a:extLst>
          </p:cNvPr>
          <p:cNvSpPr txBox="1"/>
          <p:nvPr/>
        </p:nvSpPr>
        <p:spPr>
          <a:xfrm>
            <a:off x="5435385" y="772974"/>
            <a:ext cx="2479889" cy="6257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en-US" altLang="zh-CN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 algn="ctr" rtl="0">
              <a:lnSpc>
                <a:spcPct val="150000"/>
              </a:lnSpc>
            </a:pPr>
            <a:r>
              <a:rPr lang="en-US" altLang="zh-CN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唯一访问 网址：</a:t>
            </a:r>
            <a:endParaRPr lang="en-US" altLang="zh-CN" sz="8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 rtl="0">
              <a:lnSpc>
                <a:spcPct val="150000"/>
              </a:lnSpc>
            </a:pPr>
            <a:r>
              <a:rPr lang="en-US" altLang="zh-CN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 ban.com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674CB63-D8F7-3F2A-B5E1-A9D1458D406D}"/>
              </a:ext>
            </a:extLst>
          </p:cNvPr>
          <p:cNvSpPr txBox="1"/>
          <p:nvPr/>
        </p:nvSpPr>
        <p:spPr>
          <a:xfrm>
            <a:off x="1602813" y="3926030"/>
            <a:ext cx="1587578" cy="629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BC1FE30-20A7-6C2B-EE3F-A60007502D85}"/>
              </a:ext>
            </a:extLst>
          </p:cNvPr>
          <p:cNvSpPr txBox="1"/>
          <p:nvPr/>
        </p:nvSpPr>
        <p:spPr>
          <a:xfrm>
            <a:off x="3542944" y="3926030"/>
            <a:ext cx="1587578" cy="629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E317E8A1-5EB5-705E-007F-354288097D6D}"/>
              </a:ext>
            </a:extLst>
          </p:cNvPr>
          <p:cNvSpPr txBox="1"/>
          <p:nvPr/>
        </p:nvSpPr>
        <p:spPr>
          <a:xfrm>
            <a:off x="5510986" y="3926030"/>
            <a:ext cx="1587578" cy="629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8007987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7A8C4C0-AC2E-BB00-BA41-53F23ED4F72B}"/>
              </a:ext>
            </a:extLst>
          </p:cNvPr>
          <p:cNvGrpSpPr/>
          <p:nvPr/>
        </p:nvGrpSpPr>
        <p:grpSpPr>
          <a:xfrm>
            <a:off x="220990" y="179772"/>
            <a:ext cx="466794" cy="450148"/>
            <a:chOff x="1271808" y="2139458"/>
            <a:chExt cx="578887" cy="55824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FE5D0C4-1701-3386-6C8B-784D1DFEEE8A}"/>
                </a:ext>
              </a:extLst>
            </p:cNvPr>
            <p:cNvSpPr/>
            <p:nvPr/>
          </p:nvSpPr>
          <p:spPr>
            <a:xfrm rot="2700000">
              <a:off x="1278789" y="2139458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894E6-3D37-306D-DB24-A6EBCB971306}"/>
                </a:ext>
              </a:extLst>
            </p:cNvPr>
            <p:cNvSpPr txBox="1"/>
            <p:nvPr/>
          </p:nvSpPr>
          <p:spPr>
            <a:xfrm>
              <a:off x="1271808" y="2165602"/>
              <a:ext cx="578887" cy="4961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02</a:t>
              </a:r>
              <a:endParaRPr lang="zh-CN" altLang="en-US" sz="2000" dirty="0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D6FE747-55EA-876F-A75A-47F42FE816B8}"/>
              </a:ext>
            </a:extLst>
          </p:cNvPr>
          <p:cNvSpPr txBox="1"/>
          <p:nvPr/>
        </p:nvSpPr>
        <p:spPr>
          <a:xfrm>
            <a:off x="769996" y="188348"/>
            <a:ext cx="15985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研究方法及过程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3D5DC6-9A5C-6D92-6A5D-583D49764764}"/>
              </a:ext>
            </a:extLst>
          </p:cNvPr>
          <p:cNvSpPr txBox="1"/>
          <p:nvPr/>
        </p:nvSpPr>
        <p:spPr>
          <a:xfrm>
            <a:off x="769996" y="434420"/>
            <a:ext cx="171874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Research methods and processes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Group 14">
            <a:extLst>
              <a:ext uri="{FF2B5EF4-FFF2-40B4-BE49-F238E27FC236}">
                <a16:creationId xmlns:a16="http://schemas.microsoft.com/office/drawing/2014/main" id="{AEB8D77D-CB0C-4EF0-CB2C-CABDE02BB7F3}"/>
              </a:ext>
            </a:extLst>
          </p:cNvPr>
          <p:cNvGrpSpPr/>
          <p:nvPr/>
        </p:nvGrpSpPr>
        <p:grpSpPr>
          <a:xfrm>
            <a:off x="4034357" y="2089197"/>
            <a:ext cx="1061000" cy="1214343"/>
            <a:chOff x="5379142" y="2991066"/>
            <a:chExt cx="1414667" cy="1619124"/>
          </a:xfrm>
          <a:solidFill>
            <a:srgbClr val="66845E"/>
          </a:solidFill>
        </p:grpSpPr>
        <p:sp>
          <p:nvSpPr>
            <p:cNvPr id="7" name="Shape 1723">
              <a:extLst>
                <a:ext uri="{FF2B5EF4-FFF2-40B4-BE49-F238E27FC236}">
                  <a16:creationId xmlns:a16="http://schemas.microsoft.com/office/drawing/2014/main" id="{9BB9D2E0-AB59-6ACD-A97F-B42D25E243D5}"/>
                </a:ext>
              </a:extLst>
            </p:cNvPr>
            <p:cNvSpPr/>
            <p:nvPr/>
          </p:nvSpPr>
          <p:spPr>
            <a:xfrm rot="18900000">
              <a:off x="5379143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sz="2500" kern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8" name="Shape 1726">
              <a:extLst>
                <a:ext uri="{FF2B5EF4-FFF2-40B4-BE49-F238E27FC236}">
                  <a16:creationId xmlns:a16="http://schemas.microsoft.com/office/drawing/2014/main" id="{73E1DC42-EBD0-0F1D-9CF2-D7FB3178F9AB}"/>
                </a:ext>
              </a:extLst>
            </p:cNvPr>
            <p:cNvSpPr/>
            <p:nvPr/>
          </p:nvSpPr>
          <p:spPr>
            <a:xfrm rot="18900000">
              <a:off x="5379142" y="3195523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10" name="Group 12">
            <a:extLst>
              <a:ext uri="{FF2B5EF4-FFF2-40B4-BE49-F238E27FC236}">
                <a16:creationId xmlns:a16="http://schemas.microsoft.com/office/drawing/2014/main" id="{DA0854BE-668D-5330-A9A1-DC1E0F1E7FDE}"/>
              </a:ext>
            </a:extLst>
          </p:cNvPr>
          <p:cNvGrpSpPr/>
          <p:nvPr/>
        </p:nvGrpSpPr>
        <p:grpSpPr>
          <a:xfrm>
            <a:off x="2672903" y="2245454"/>
            <a:ext cx="1061000" cy="1214343"/>
            <a:chOff x="3563871" y="3199409"/>
            <a:chExt cx="1414666" cy="1619124"/>
          </a:xfrm>
          <a:solidFill>
            <a:srgbClr val="6D4409"/>
          </a:solidFill>
        </p:grpSpPr>
        <p:sp>
          <p:nvSpPr>
            <p:cNvPr id="11" name="Shape 1722">
              <a:extLst>
                <a:ext uri="{FF2B5EF4-FFF2-40B4-BE49-F238E27FC236}">
                  <a16:creationId xmlns:a16="http://schemas.microsoft.com/office/drawing/2014/main" id="{368F922C-FA87-3247-B919-D13209C9B954}"/>
                </a:ext>
              </a:extLst>
            </p:cNvPr>
            <p:cNvSpPr/>
            <p:nvPr/>
          </p:nvSpPr>
          <p:spPr>
            <a:xfrm rot="8100000">
              <a:off x="3563871" y="3403867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2" name="Shape 1729">
              <a:extLst>
                <a:ext uri="{FF2B5EF4-FFF2-40B4-BE49-F238E27FC236}">
                  <a16:creationId xmlns:a16="http://schemas.microsoft.com/office/drawing/2014/main" id="{09EDF7FD-9315-BB12-D298-1E24E62D2547}"/>
                </a:ext>
              </a:extLst>
            </p:cNvPr>
            <p:cNvSpPr/>
            <p:nvPr/>
          </p:nvSpPr>
          <p:spPr>
            <a:xfrm rot="8100000">
              <a:off x="3563871" y="3199409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sz="2500" kern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</p:grpSp>
      <p:grpSp>
        <p:nvGrpSpPr>
          <p:cNvPr id="13" name="Group 11">
            <a:extLst>
              <a:ext uri="{FF2B5EF4-FFF2-40B4-BE49-F238E27FC236}">
                <a16:creationId xmlns:a16="http://schemas.microsoft.com/office/drawing/2014/main" id="{187AAC32-4F36-E006-2CC4-5DF78C10876D}"/>
              </a:ext>
            </a:extLst>
          </p:cNvPr>
          <p:cNvGrpSpPr/>
          <p:nvPr/>
        </p:nvGrpSpPr>
        <p:grpSpPr>
          <a:xfrm>
            <a:off x="1259632" y="2089197"/>
            <a:ext cx="1061000" cy="1214343"/>
            <a:chOff x="1743076" y="2991066"/>
            <a:chExt cx="1414666" cy="1619124"/>
          </a:xfrm>
          <a:solidFill>
            <a:srgbClr val="66845E"/>
          </a:solidFill>
        </p:grpSpPr>
        <p:sp>
          <p:nvSpPr>
            <p:cNvPr id="14" name="Shape 1721">
              <a:extLst>
                <a:ext uri="{FF2B5EF4-FFF2-40B4-BE49-F238E27FC236}">
                  <a16:creationId xmlns:a16="http://schemas.microsoft.com/office/drawing/2014/main" id="{C755F92A-EC6F-FBC5-7C01-2CEF3B3C296D}"/>
                </a:ext>
              </a:extLst>
            </p:cNvPr>
            <p:cNvSpPr/>
            <p:nvPr/>
          </p:nvSpPr>
          <p:spPr>
            <a:xfrm rot="18900000">
              <a:off x="1743076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337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kumimoji="0" sz="25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Shape 1732">
              <a:extLst>
                <a:ext uri="{FF2B5EF4-FFF2-40B4-BE49-F238E27FC236}">
                  <a16:creationId xmlns:a16="http://schemas.microsoft.com/office/drawing/2014/main" id="{A3CA716E-52E3-F00E-B0F8-0CE13F47BB14}"/>
                </a:ext>
              </a:extLst>
            </p:cNvPr>
            <p:cNvSpPr/>
            <p:nvPr/>
          </p:nvSpPr>
          <p:spPr>
            <a:xfrm rot="18900000">
              <a:off x="1743076" y="3195523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4E88213-7528-ACC6-0F46-6E8897211FBA}"/>
              </a:ext>
            </a:extLst>
          </p:cNvPr>
          <p:cNvGrpSpPr/>
          <p:nvPr/>
        </p:nvGrpSpPr>
        <p:grpSpPr>
          <a:xfrm>
            <a:off x="5399953" y="2245454"/>
            <a:ext cx="1061000" cy="1214344"/>
            <a:chOff x="7199937" y="3199409"/>
            <a:chExt cx="1414666" cy="1619125"/>
          </a:xfrm>
          <a:solidFill>
            <a:srgbClr val="6D4409"/>
          </a:solidFill>
        </p:grpSpPr>
        <p:sp>
          <p:nvSpPr>
            <p:cNvPr id="17" name="Shape 1724">
              <a:extLst>
                <a:ext uri="{FF2B5EF4-FFF2-40B4-BE49-F238E27FC236}">
                  <a16:creationId xmlns:a16="http://schemas.microsoft.com/office/drawing/2014/main" id="{67D6E268-F3AA-EC99-DFB5-599816CBC1A5}"/>
                </a:ext>
              </a:extLst>
            </p:cNvPr>
            <p:cNvSpPr/>
            <p:nvPr/>
          </p:nvSpPr>
          <p:spPr>
            <a:xfrm rot="8100000">
              <a:off x="7199937" y="3403868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8" name="Shape 1735">
              <a:extLst>
                <a:ext uri="{FF2B5EF4-FFF2-40B4-BE49-F238E27FC236}">
                  <a16:creationId xmlns:a16="http://schemas.microsoft.com/office/drawing/2014/main" id="{71A79C7B-41AB-28D0-BBDD-24403A461156}"/>
                </a:ext>
              </a:extLst>
            </p:cNvPr>
            <p:cNvSpPr/>
            <p:nvPr/>
          </p:nvSpPr>
          <p:spPr>
            <a:xfrm rot="8100000">
              <a:off x="7199937" y="3199409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sz="2500" kern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</p:grpSp>
      <p:grpSp>
        <p:nvGrpSpPr>
          <p:cNvPr id="19" name="Group 16">
            <a:extLst>
              <a:ext uri="{FF2B5EF4-FFF2-40B4-BE49-F238E27FC236}">
                <a16:creationId xmlns:a16="http://schemas.microsoft.com/office/drawing/2014/main" id="{FA7843C6-E892-B552-9D73-D74AF7991EBA}"/>
              </a:ext>
            </a:extLst>
          </p:cNvPr>
          <p:cNvGrpSpPr/>
          <p:nvPr/>
        </p:nvGrpSpPr>
        <p:grpSpPr>
          <a:xfrm>
            <a:off x="6761407" y="2089197"/>
            <a:ext cx="1061000" cy="1214343"/>
            <a:chOff x="9015209" y="2991066"/>
            <a:chExt cx="1414666" cy="1619124"/>
          </a:xfrm>
          <a:solidFill>
            <a:srgbClr val="66845E"/>
          </a:solidFill>
        </p:grpSpPr>
        <p:sp>
          <p:nvSpPr>
            <p:cNvPr id="20" name="Shape 1725">
              <a:extLst>
                <a:ext uri="{FF2B5EF4-FFF2-40B4-BE49-F238E27FC236}">
                  <a16:creationId xmlns:a16="http://schemas.microsoft.com/office/drawing/2014/main" id="{B7351FBA-6EAF-A9AF-E02C-D581C4A29F2E}"/>
                </a:ext>
              </a:extLst>
            </p:cNvPr>
            <p:cNvSpPr/>
            <p:nvPr/>
          </p:nvSpPr>
          <p:spPr>
            <a:xfrm rot="18900000">
              <a:off x="9015209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sz="2500" kern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21" name="Shape 1738">
              <a:extLst>
                <a:ext uri="{FF2B5EF4-FFF2-40B4-BE49-F238E27FC236}">
                  <a16:creationId xmlns:a16="http://schemas.microsoft.com/office/drawing/2014/main" id="{94BD44A9-1B38-5221-F956-52A79072E026}"/>
                </a:ext>
              </a:extLst>
            </p:cNvPr>
            <p:cNvSpPr/>
            <p:nvPr/>
          </p:nvSpPr>
          <p:spPr>
            <a:xfrm rot="18900000">
              <a:off x="9015209" y="3195523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D703FE40-79CA-BF6C-AA37-77108650A721}"/>
              </a:ext>
            </a:extLst>
          </p:cNvPr>
          <p:cNvSpPr txBox="1">
            <a:spLocks/>
          </p:cNvSpPr>
          <p:nvPr/>
        </p:nvSpPr>
        <p:spPr>
          <a:xfrm>
            <a:off x="1336075" y="2672627"/>
            <a:ext cx="908114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添加描述文本</a:t>
            </a:r>
            <a:endParaRPr kumimoji="0" lang="en-GB" altLang="zh-CN" sz="1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1AF0016D-771A-E020-37FC-C94939778028}"/>
              </a:ext>
            </a:extLst>
          </p:cNvPr>
          <p:cNvSpPr txBox="1">
            <a:spLocks/>
          </p:cNvSpPr>
          <p:nvPr/>
        </p:nvSpPr>
        <p:spPr>
          <a:xfrm>
            <a:off x="2747274" y="2672627"/>
            <a:ext cx="908114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添加描述文本</a:t>
            </a:r>
            <a:endParaRPr kumimoji="0" lang="en-GB" altLang="zh-CN" sz="1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0FF0D680-FF51-AB5D-3D57-4FE57DA14C6C}"/>
              </a:ext>
            </a:extLst>
          </p:cNvPr>
          <p:cNvSpPr txBox="1">
            <a:spLocks/>
          </p:cNvSpPr>
          <p:nvPr/>
        </p:nvSpPr>
        <p:spPr>
          <a:xfrm>
            <a:off x="4110265" y="2672627"/>
            <a:ext cx="908114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添加描述文本</a:t>
            </a:r>
            <a:endParaRPr kumimoji="0" lang="en-GB" altLang="zh-CN" sz="1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5804B60B-13D3-66AA-B8FC-9968A23E6828}"/>
              </a:ext>
            </a:extLst>
          </p:cNvPr>
          <p:cNvSpPr txBox="1">
            <a:spLocks/>
          </p:cNvSpPr>
          <p:nvPr/>
        </p:nvSpPr>
        <p:spPr>
          <a:xfrm>
            <a:off x="5473789" y="2672627"/>
            <a:ext cx="908114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添加描述文本</a:t>
            </a:r>
            <a:endParaRPr kumimoji="0" lang="en-GB" altLang="zh-CN" sz="1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0EAF422A-37E2-E728-4C45-F33F1DE49FE3}"/>
              </a:ext>
            </a:extLst>
          </p:cNvPr>
          <p:cNvSpPr txBox="1">
            <a:spLocks/>
          </p:cNvSpPr>
          <p:nvPr/>
        </p:nvSpPr>
        <p:spPr>
          <a:xfrm>
            <a:off x="6837850" y="2672627"/>
            <a:ext cx="908114" cy="2008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添加描述文本</a:t>
            </a:r>
            <a:endParaRPr kumimoji="0" lang="en-GB" altLang="zh-CN" sz="1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F1201B8-2BC4-611E-C581-11E54FBA966E}"/>
              </a:ext>
            </a:extLst>
          </p:cNvPr>
          <p:cNvSpPr txBox="1"/>
          <p:nvPr/>
        </p:nvSpPr>
        <p:spPr>
          <a:xfrm>
            <a:off x="1056246" y="1238981"/>
            <a:ext cx="1587578" cy="629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D6B78AC-C347-8E98-BA19-BC384D307869}"/>
              </a:ext>
            </a:extLst>
          </p:cNvPr>
          <p:cNvSpPr txBox="1"/>
          <p:nvPr/>
        </p:nvSpPr>
        <p:spPr>
          <a:xfrm>
            <a:off x="3814616" y="1238981"/>
            <a:ext cx="1587578" cy="629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0C2B213-A026-843B-4CEC-112ED4F98B8F}"/>
              </a:ext>
            </a:extLst>
          </p:cNvPr>
          <p:cNvSpPr txBox="1"/>
          <p:nvPr/>
        </p:nvSpPr>
        <p:spPr>
          <a:xfrm>
            <a:off x="6500176" y="1238981"/>
            <a:ext cx="1587578" cy="629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26BA44C-96DD-FFA3-D20B-B0E5686FA384}"/>
              </a:ext>
            </a:extLst>
          </p:cNvPr>
          <p:cNvSpPr txBox="1"/>
          <p:nvPr/>
        </p:nvSpPr>
        <p:spPr>
          <a:xfrm>
            <a:off x="2011637" y="3656847"/>
            <a:ext cx="2379388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A10F6E5-8226-A201-7167-887AFD7941DE}"/>
              </a:ext>
            </a:extLst>
          </p:cNvPr>
          <p:cNvSpPr txBox="1"/>
          <p:nvPr/>
        </p:nvSpPr>
        <p:spPr>
          <a:xfrm>
            <a:off x="4738152" y="3656847"/>
            <a:ext cx="3007812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en-US" altLang="zh-CN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 algn="ctr" rtl="0">
              <a:lnSpc>
                <a:spcPct val="150000"/>
              </a:lnSpc>
            </a:pPr>
            <a:r>
              <a:rPr lang="en-US" altLang="zh-CN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 访问网址：</a:t>
            </a:r>
            <a:r>
              <a:rPr lang="en-US" altLang="zh-CN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 an.com</a:t>
            </a:r>
          </a:p>
        </p:txBody>
      </p:sp>
    </p:spTree>
    <p:extLst>
      <p:ext uri="{BB962C8B-B14F-4D97-AF65-F5344CB8AC3E}">
        <p14:creationId xmlns:p14="http://schemas.microsoft.com/office/powerpoint/2010/main" val="4416033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BF405AA-1CEA-5088-2EDF-47749B2FBD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089420"/>
          </a:xfrm>
          <a:custGeom>
            <a:avLst/>
            <a:gdLst>
              <a:gd name="connsiteX0" fmla="*/ 0 w 9144000"/>
              <a:gd name="connsiteY0" fmla="*/ 0 h 3752890"/>
              <a:gd name="connsiteX1" fmla="*/ 9144000 w 9144000"/>
              <a:gd name="connsiteY1" fmla="*/ 0 h 3752890"/>
              <a:gd name="connsiteX2" fmla="*/ 9144000 w 9144000"/>
              <a:gd name="connsiteY2" fmla="*/ 3752890 h 3752890"/>
              <a:gd name="connsiteX3" fmla="*/ 0 w 9144000"/>
              <a:gd name="connsiteY3" fmla="*/ 3752890 h 3752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3752890">
                <a:moveTo>
                  <a:pt x="0" y="0"/>
                </a:moveTo>
                <a:lnTo>
                  <a:pt x="9144000" y="0"/>
                </a:lnTo>
                <a:lnTo>
                  <a:pt x="9144000" y="3752890"/>
                </a:lnTo>
                <a:lnTo>
                  <a:pt x="0" y="3752890"/>
                </a:lnTo>
                <a:close/>
              </a:path>
            </a:pathLst>
          </a:cu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F80EEB1-1E95-54B0-48DB-7E74C5E3A867}"/>
              </a:ext>
            </a:extLst>
          </p:cNvPr>
          <p:cNvSpPr/>
          <p:nvPr/>
        </p:nvSpPr>
        <p:spPr>
          <a:xfrm>
            <a:off x="0" y="2188894"/>
            <a:ext cx="9144000" cy="2956195"/>
          </a:xfrm>
          <a:custGeom>
            <a:avLst/>
            <a:gdLst>
              <a:gd name="connsiteX0" fmla="*/ 2350522 w 9144000"/>
              <a:gd name="connsiteY0" fmla="*/ 51 h 2956195"/>
              <a:gd name="connsiteX1" fmla="*/ 3448050 w 9144000"/>
              <a:gd name="connsiteY1" fmla="*/ 22835 h 2956195"/>
              <a:gd name="connsiteX2" fmla="*/ 4521719 w 9144000"/>
              <a:gd name="connsiteY2" fmla="*/ 271531 h 2956195"/>
              <a:gd name="connsiteX3" fmla="*/ 4572000 w 9144000"/>
              <a:gd name="connsiteY3" fmla="*/ 305312 h 2956195"/>
              <a:gd name="connsiteX4" fmla="*/ 4622281 w 9144000"/>
              <a:gd name="connsiteY4" fmla="*/ 271531 h 2956195"/>
              <a:gd name="connsiteX5" fmla="*/ 5695950 w 9144000"/>
              <a:gd name="connsiteY5" fmla="*/ 22835 h 2956195"/>
              <a:gd name="connsiteX6" fmla="*/ 6793478 w 9144000"/>
              <a:gd name="connsiteY6" fmla="*/ 51 h 2956195"/>
              <a:gd name="connsiteX7" fmla="*/ 8586463 w 9144000"/>
              <a:gd name="connsiteY7" fmla="*/ 26930 h 2956195"/>
              <a:gd name="connsiteX8" fmla="*/ 9144000 w 9144000"/>
              <a:gd name="connsiteY8" fmla="*/ 39892 h 2956195"/>
              <a:gd name="connsiteX9" fmla="*/ 9144000 w 9144000"/>
              <a:gd name="connsiteY9" fmla="*/ 1261289 h 2956195"/>
              <a:gd name="connsiteX10" fmla="*/ 9144000 w 9144000"/>
              <a:gd name="connsiteY10" fmla="*/ 1558029 h 2956195"/>
              <a:gd name="connsiteX11" fmla="*/ 9144000 w 9144000"/>
              <a:gd name="connsiteY11" fmla="*/ 2956195 h 2956195"/>
              <a:gd name="connsiteX12" fmla="*/ 0 w 9144000"/>
              <a:gd name="connsiteY12" fmla="*/ 2956195 h 2956195"/>
              <a:gd name="connsiteX13" fmla="*/ 0 w 9144000"/>
              <a:gd name="connsiteY13" fmla="*/ 1261289 h 2956195"/>
              <a:gd name="connsiteX14" fmla="*/ 0 w 9144000"/>
              <a:gd name="connsiteY14" fmla="*/ 39892 h 2956195"/>
              <a:gd name="connsiteX15" fmla="*/ 557537 w 9144000"/>
              <a:gd name="connsiteY15" fmla="*/ 26930 h 2956195"/>
              <a:gd name="connsiteX16" fmla="*/ 2350522 w 9144000"/>
              <a:gd name="connsiteY16" fmla="*/ 51 h 2956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44000" h="2956195">
                <a:moveTo>
                  <a:pt x="2350522" y="51"/>
                </a:moveTo>
                <a:cubicBezTo>
                  <a:pt x="2779403" y="-642"/>
                  <a:pt x="3155752" y="5571"/>
                  <a:pt x="3448050" y="22835"/>
                </a:cubicBezTo>
                <a:cubicBezTo>
                  <a:pt x="4130079" y="63117"/>
                  <a:pt x="4354500" y="163564"/>
                  <a:pt x="4521719" y="271531"/>
                </a:cubicBezTo>
                <a:lnTo>
                  <a:pt x="4572000" y="305312"/>
                </a:lnTo>
                <a:lnTo>
                  <a:pt x="4622281" y="271531"/>
                </a:lnTo>
                <a:cubicBezTo>
                  <a:pt x="4789500" y="163564"/>
                  <a:pt x="5013921" y="63117"/>
                  <a:pt x="5695950" y="22835"/>
                </a:cubicBezTo>
                <a:cubicBezTo>
                  <a:pt x="5988248" y="5571"/>
                  <a:pt x="6364597" y="-642"/>
                  <a:pt x="6793478" y="51"/>
                </a:cubicBezTo>
                <a:cubicBezTo>
                  <a:pt x="7329579" y="917"/>
                  <a:pt x="7947760" y="12574"/>
                  <a:pt x="8586463" y="26930"/>
                </a:cubicBezTo>
                <a:lnTo>
                  <a:pt x="9144000" y="39892"/>
                </a:lnTo>
                <a:lnTo>
                  <a:pt x="9144000" y="1261289"/>
                </a:lnTo>
                <a:lnTo>
                  <a:pt x="9144000" y="1558029"/>
                </a:lnTo>
                <a:lnTo>
                  <a:pt x="9144000" y="2956195"/>
                </a:lnTo>
                <a:lnTo>
                  <a:pt x="0" y="2956195"/>
                </a:lnTo>
                <a:lnTo>
                  <a:pt x="0" y="1261289"/>
                </a:lnTo>
                <a:lnTo>
                  <a:pt x="0" y="39892"/>
                </a:lnTo>
                <a:lnTo>
                  <a:pt x="557537" y="26930"/>
                </a:lnTo>
                <a:cubicBezTo>
                  <a:pt x="1196240" y="12574"/>
                  <a:pt x="1814421" y="917"/>
                  <a:pt x="2350522" y="51"/>
                </a:cubicBezTo>
                <a:close/>
              </a:path>
            </a:pathLst>
          </a:cu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7A8C4C0-AC2E-BB00-BA41-53F23ED4F72B}"/>
              </a:ext>
            </a:extLst>
          </p:cNvPr>
          <p:cNvGrpSpPr/>
          <p:nvPr/>
        </p:nvGrpSpPr>
        <p:grpSpPr>
          <a:xfrm>
            <a:off x="3932810" y="645751"/>
            <a:ext cx="1278380" cy="1278380"/>
            <a:chOff x="1278789" y="2139458"/>
            <a:chExt cx="558242" cy="55824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FE5D0C4-1701-3386-6C8B-784D1DFEEE8A}"/>
                </a:ext>
              </a:extLst>
            </p:cNvPr>
            <p:cNvSpPr/>
            <p:nvPr/>
          </p:nvSpPr>
          <p:spPr>
            <a:xfrm rot="2700000">
              <a:off x="1278789" y="2139458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894E6-3D37-306D-DB24-A6EBCB971306}"/>
                </a:ext>
              </a:extLst>
            </p:cNvPr>
            <p:cNvSpPr txBox="1"/>
            <p:nvPr/>
          </p:nvSpPr>
          <p:spPr>
            <a:xfrm>
              <a:off x="1348729" y="2204977"/>
              <a:ext cx="451639" cy="4435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/>
                <a:t>03</a:t>
              </a:r>
              <a:endParaRPr lang="zh-CN" altLang="en-US" sz="6000" dirty="0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311995EF-70E1-6384-D51C-9393AA467079}"/>
              </a:ext>
            </a:extLst>
          </p:cNvPr>
          <p:cNvSpPr txBox="1"/>
          <p:nvPr/>
        </p:nvSpPr>
        <p:spPr>
          <a:xfrm>
            <a:off x="2964828" y="2712825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研究成果展示及其应用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49CD223-6C52-EE13-B6DF-FD1BA5619DF3}"/>
              </a:ext>
            </a:extLst>
          </p:cNvPr>
          <p:cNvSpPr txBox="1"/>
          <p:nvPr/>
        </p:nvSpPr>
        <p:spPr>
          <a:xfrm>
            <a:off x="3263788" y="3117692"/>
            <a:ext cx="261642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</a:rPr>
              <a:t>Display and application of research results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131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7A8C4C0-AC2E-BB00-BA41-53F23ED4F72B}"/>
              </a:ext>
            </a:extLst>
          </p:cNvPr>
          <p:cNvGrpSpPr/>
          <p:nvPr/>
        </p:nvGrpSpPr>
        <p:grpSpPr>
          <a:xfrm>
            <a:off x="220990" y="179772"/>
            <a:ext cx="466794" cy="450148"/>
            <a:chOff x="1271808" y="2139458"/>
            <a:chExt cx="578887" cy="55824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FE5D0C4-1701-3386-6C8B-784D1DFEEE8A}"/>
                </a:ext>
              </a:extLst>
            </p:cNvPr>
            <p:cNvSpPr/>
            <p:nvPr/>
          </p:nvSpPr>
          <p:spPr>
            <a:xfrm rot="2700000">
              <a:off x="1278789" y="2139458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894E6-3D37-306D-DB24-A6EBCB971306}"/>
                </a:ext>
              </a:extLst>
            </p:cNvPr>
            <p:cNvSpPr txBox="1"/>
            <p:nvPr/>
          </p:nvSpPr>
          <p:spPr>
            <a:xfrm>
              <a:off x="1271808" y="2165602"/>
              <a:ext cx="578887" cy="4961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03</a:t>
              </a:r>
              <a:endParaRPr lang="zh-CN" altLang="en-US" sz="2000" dirty="0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D6FE747-55EA-876F-A75A-47F42FE816B8}"/>
              </a:ext>
            </a:extLst>
          </p:cNvPr>
          <p:cNvSpPr txBox="1"/>
          <p:nvPr/>
        </p:nvSpPr>
        <p:spPr>
          <a:xfrm>
            <a:off x="769996" y="188348"/>
            <a:ext cx="2204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研究成果展示及其应用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3D5DC6-9A5C-6D92-6A5D-583D49764764}"/>
              </a:ext>
            </a:extLst>
          </p:cNvPr>
          <p:cNvSpPr txBox="1"/>
          <p:nvPr/>
        </p:nvSpPr>
        <p:spPr>
          <a:xfrm>
            <a:off x="769996" y="434420"/>
            <a:ext cx="21291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Display and application of research results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38216504-8DCB-6429-32DF-E9F14DC8C790}"/>
              </a:ext>
            </a:extLst>
          </p:cNvPr>
          <p:cNvSpPr>
            <a:spLocks/>
          </p:cNvSpPr>
          <p:nvPr/>
        </p:nvSpPr>
        <p:spPr bwMode="auto">
          <a:xfrm>
            <a:off x="1707387" y="1277039"/>
            <a:ext cx="1837251" cy="733508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F9D19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914400">
              <a:spcBef>
                <a:spcPts val="3375"/>
              </a:spcBef>
            </a:pPr>
            <a:endParaRPr lang="en-US" sz="2500" kern="0">
              <a:solidFill>
                <a:sysClr val="windowText" lastClr="000000"/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54D725BB-EA8E-8C97-58ED-133886FE5D18}"/>
              </a:ext>
            </a:extLst>
          </p:cNvPr>
          <p:cNvSpPr>
            <a:spLocks/>
          </p:cNvSpPr>
          <p:nvPr/>
        </p:nvSpPr>
        <p:spPr bwMode="auto">
          <a:xfrm>
            <a:off x="1289764" y="2010547"/>
            <a:ext cx="2671025" cy="73179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61998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914400">
              <a:spcBef>
                <a:spcPts val="3375"/>
              </a:spcBef>
            </a:pPr>
            <a:endParaRPr lang="en-US" sz="2500" kern="0">
              <a:solidFill>
                <a:sysClr val="windowText" lastClr="000000"/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C4DED4D3-F8FA-CD6D-C2FF-4CE9F8E94AB8}"/>
              </a:ext>
            </a:extLst>
          </p:cNvPr>
          <p:cNvSpPr>
            <a:spLocks/>
          </p:cNvSpPr>
          <p:nvPr/>
        </p:nvSpPr>
        <p:spPr bwMode="auto">
          <a:xfrm>
            <a:off x="875090" y="2742337"/>
            <a:ext cx="3500370" cy="730073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F9D19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914400">
              <a:spcBef>
                <a:spcPts val="3375"/>
              </a:spcBef>
            </a:pPr>
            <a:endParaRPr lang="en-US" sz="2500" kern="0">
              <a:solidFill>
                <a:sysClr val="windowText" lastClr="000000"/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10" name="Freeform 8">
            <a:extLst>
              <a:ext uri="{FF2B5EF4-FFF2-40B4-BE49-F238E27FC236}">
                <a16:creationId xmlns:a16="http://schemas.microsoft.com/office/drawing/2014/main" id="{3AE0DDA4-D9FC-DC44-D24A-F2F53DDAF590}"/>
              </a:ext>
            </a:extLst>
          </p:cNvPr>
          <p:cNvSpPr>
            <a:spLocks/>
          </p:cNvSpPr>
          <p:nvPr/>
        </p:nvSpPr>
        <p:spPr bwMode="auto">
          <a:xfrm>
            <a:off x="457467" y="3472408"/>
            <a:ext cx="4335619" cy="73179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61998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914400">
              <a:spcBef>
                <a:spcPts val="3375"/>
              </a:spcBef>
            </a:pPr>
            <a:endParaRPr lang="en-US" sz="2500" kern="0">
              <a:solidFill>
                <a:sysClr val="windowText" lastClr="000000"/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id="{DCF34760-3CB1-3CA0-5FFC-6AB6391C0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1659" y="3703413"/>
            <a:ext cx="214723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05"/>
            <a:r>
              <a:rPr lang="zh-CN" altLang="en-US" sz="11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 Box 10">
            <a:extLst>
              <a:ext uri="{FF2B5EF4-FFF2-40B4-BE49-F238E27FC236}">
                <a16:creationId xmlns:a16="http://schemas.microsoft.com/office/drawing/2014/main" id="{E87744BA-4BF7-32AB-046F-6274941A34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1659" y="3025961"/>
            <a:ext cx="214723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05"/>
            <a:r>
              <a:rPr lang="zh-CN" altLang="en-US" sz="11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 Box 10">
            <a:extLst>
              <a:ext uri="{FF2B5EF4-FFF2-40B4-BE49-F238E27FC236}">
                <a16:creationId xmlns:a16="http://schemas.microsoft.com/office/drawing/2014/main" id="{A96A5A07-2A3B-63BE-B688-202E45438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5470" y="2295029"/>
            <a:ext cx="16396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05"/>
            <a:r>
              <a:rPr lang="zh-CN" altLang="en-US" sz="11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 Box 10">
            <a:extLst>
              <a:ext uri="{FF2B5EF4-FFF2-40B4-BE49-F238E27FC236}">
                <a16:creationId xmlns:a16="http://schemas.microsoft.com/office/drawing/2014/main" id="{F8B97903-B136-2D08-D795-61AEFD6095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5392" y="1562380"/>
            <a:ext cx="13997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05"/>
            <a:r>
              <a:rPr lang="zh-CN" altLang="en-US" sz="11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sz="1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Oval 11">
            <a:extLst>
              <a:ext uri="{FF2B5EF4-FFF2-40B4-BE49-F238E27FC236}">
                <a16:creationId xmlns:a16="http://schemas.microsoft.com/office/drawing/2014/main" id="{77FE09B2-991F-1D58-EC77-9C51981365B3}"/>
              </a:ext>
            </a:extLst>
          </p:cNvPr>
          <p:cNvSpPr/>
          <p:nvPr/>
        </p:nvSpPr>
        <p:spPr>
          <a:xfrm>
            <a:off x="3214921" y="1537688"/>
            <a:ext cx="212210" cy="212210"/>
          </a:xfrm>
          <a:prstGeom prst="ellipse">
            <a:avLst/>
          </a:prstGeom>
          <a:solidFill>
            <a:srgbClr val="61998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914400">
              <a:spcBef>
                <a:spcPts val="3375"/>
              </a:spcBef>
            </a:pPr>
            <a:endParaRPr lang="en-US" sz="2500" kern="0">
              <a:solidFill>
                <a:sysClr val="windowText" lastClr="000000"/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16" name="Oval 12">
            <a:extLst>
              <a:ext uri="{FF2B5EF4-FFF2-40B4-BE49-F238E27FC236}">
                <a16:creationId xmlns:a16="http://schemas.microsoft.com/office/drawing/2014/main" id="{1D313552-683C-9D21-0B4C-C36FB31DA05E}"/>
              </a:ext>
            </a:extLst>
          </p:cNvPr>
          <p:cNvSpPr/>
          <p:nvPr/>
        </p:nvSpPr>
        <p:spPr>
          <a:xfrm>
            <a:off x="3635630" y="2270337"/>
            <a:ext cx="212210" cy="212210"/>
          </a:xfrm>
          <a:prstGeom prst="ellipse">
            <a:avLst/>
          </a:prstGeom>
          <a:solidFill>
            <a:srgbClr val="F9D19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914400">
              <a:spcBef>
                <a:spcPts val="3375"/>
              </a:spcBef>
            </a:pPr>
            <a:endParaRPr lang="en-US" sz="2500" kern="0">
              <a:solidFill>
                <a:sysClr val="windowText" lastClr="000000"/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17" name="Oval 13">
            <a:extLst>
              <a:ext uri="{FF2B5EF4-FFF2-40B4-BE49-F238E27FC236}">
                <a16:creationId xmlns:a16="http://schemas.microsoft.com/office/drawing/2014/main" id="{3049CD8A-0E15-B0D6-4C00-2559848CF7F8}"/>
              </a:ext>
            </a:extLst>
          </p:cNvPr>
          <p:cNvSpPr/>
          <p:nvPr/>
        </p:nvSpPr>
        <p:spPr>
          <a:xfrm>
            <a:off x="4061589" y="3001269"/>
            <a:ext cx="212210" cy="212210"/>
          </a:xfrm>
          <a:prstGeom prst="ellipse">
            <a:avLst/>
          </a:prstGeom>
          <a:solidFill>
            <a:srgbClr val="61998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914400">
              <a:spcBef>
                <a:spcPts val="3375"/>
              </a:spcBef>
            </a:pPr>
            <a:endParaRPr lang="en-US" sz="2500" kern="0">
              <a:solidFill>
                <a:sysClr val="windowText" lastClr="000000"/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18" name="Oval 14">
            <a:extLst>
              <a:ext uri="{FF2B5EF4-FFF2-40B4-BE49-F238E27FC236}">
                <a16:creationId xmlns:a16="http://schemas.microsoft.com/office/drawing/2014/main" id="{7CD255E1-58C2-16CD-3FEA-4FC3AC0A5F15}"/>
              </a:ext>
            </a:extLst>
          </p:cNvPr>
          <p:cNvSpPr/>
          <p:nvPr/>
        </p:nvSpPr>
        <p:spPr>
          <a:xfrm>
            <a:off x="4479323" y="3732199"/>
            <a:ext cx="212210" cy="212210"/>
          </a:xfrm>
          <a:prstGeom prst="ellipse">
            <a:avLst/>
          </a:prstGeom>
          <a:solidFill>
            <a:srgbClr val="F9D19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914400">
              <a:spcBef>
                <a:spcPts val="3375"/>
              </a:spcBef>
            </a:pPr>
            <a:endParaRPr lang="en-US" sz="2500" kern="0">
              <a:solidFill>
                <a:sysClr val="windowText" lastClr="000000"/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19" name="肘形接點 23">
            <a:extLst>
              <a:ext uri="{FF2B5EF4-FFF2-40B4-BE49-F238E27FC236}">
                <a16:creationId xmlns:a16="http://schemas.microsoft.com/office/drawing/2014/main" id="{A5E3A561-112E-F978-18E1-B485FD575F08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3988649" y="436323"/>
            <a:ext cx="527832" cy="1674896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200551"/>
              <a:gd name="connsiteX1" fmla="*/ 626447 w 626447"/>
              <a:gd name="connsiteY1" fmla="*/ 464024 h 2200551"/>
              <a:gd name="connsiteX2" fmla="*/ 622250 w 626447"/>
              <a:gd name="connsiteY2" fmla="*/ 2200551 h 22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22" name="肘形接點 23">
            <a:extLst>
              <a:ext uri="{FF2B5EF4-FFF2-40B4-BE49-F238E27FC236}">
                <a16:creationId xmlns:a16="http://schemas.microsoft.com/office/drawing/2014/main" id="{7EF36996-6D2C-9F1A-8108-0A78C20D4093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4297057" y="1523477"/>
            <a:ext cx="343739" cy="1242173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084046"/>
              <a:gd name="connsiteX1" fmla="*/ 626447 w 626447"/>
              <a:gd name="connsiteY1" fmla="*/ 464024 h 2084046"/>
              <a:gd name="connsiteX2" fmla="*/ 626446 w 626447"/>
              <a:gd name="connsiteY2" fmla="*/ 2084046 h 208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 dirty="0">
              <a:cs typeface="+mn-ea"/>
              <a:sym typeface="+mn-lt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F91066FD-C288-04FF-1CDE-7503777E72EF}"/>
              </a:ext>
            </a:extLst>
          </p:cNvPr>
          <p:cNvCxnSpPr>
            <a:stCxn id="17" idx="6"/>
          </p:cNvCxnSpPr>
          <p:nvPr/>
        </p:nvCxnSpPr>
        <p:spPr>
          <a:xfrm flipV="1">
            <a:off x="4273798" y="3101508"/>
            <a:ext cx="816215" cy="5867"/>
          </a:xfrm>
          <a:prstGeom prst="line">
            <a:avLst/>
          </a:prstGeom>
          <a:noFill/>
          <a:ln w="9525" cap="flat" cmpd="sng">
            <a:solidFill>
              <a:schemeClr val="bg1">
                <a:lumMod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BC833675-13C1-06C4-BEE3-3CDF65B5A52F}"/>
              </a:ext>
            </a:extLst>
          </p:cNvPr>
          <p:cNvCxnSpPr/>
          <p:nvPr/>
        </p:nvCxnSpPr>
        <p:spPr>
          <a:xfrm flipV="1">
            <a:off x="4691533" y="3820418"/>
            <a:ext cx="398480" cy="1"/>
          </a:xfrm>
          <a:prstGeom prst="line">
            <a:avLst/>
          </a:prstGeom>
          <a:noFill/>
          <a:ln w="9525" cap="flat" cmpd="sng">
            <a:solidFill>
              <a:schemeClr val="bg1">
                <a:lumMod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245D98F-966D-2C39-2939-4A33C1727949}"/>
              </a:ext>
            </a:extLst>
          </p:cNvPr>
          <p:cNvGrpSpPr/>
          <p:nvPr/>
        </p:nvGrpSpPr>
        <p:grpSpPr>
          <a:xfrm>
            <a:off x="5195398" y="796542"/>
            <a:ext cx="3204690" cy="626829"/>
            <a:chOff x="461287" y="1843396"/>
            <a:chExt cx="3204690" cy="62682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F45D27B-21F5-FB75-DBD6-CE4F5D96C820}"/>
                </a:ext>
              </a:extLst>
            </p:cNvPr>
            <p:cNvSpPr txBox="1"/>
            <p:nvPr/>
          </p:nvSpPr>
          <p:spPr>
            <a:xfrm>
              <a:off x="470812" y="2025873"/>
              <a:ext cx="3195165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3F7E8CF-A02E-7935-7138-5EE99919B1D2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4857F4E-846D-3120-7EE3-AE5C082ACE46}"/>
              </a:ext>
            </a:extLst>
          </p:cNvPr>
          <p:cNvGrpSpPr/>
          <p:nvPr/>
        </p:nvGrpSpPr>
        <p:grpSpPr>
          <a:xfrm>
            <a:off x="5195398" y="1749613"/>
            <a:ext cx="3204690" cy="626829"/>
            <a:chOff x="461287" y="1843396"/>
            <a:chExt cx="3204690" cy="62682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5020F91-B3F7-2A0C-D6DF-A7998A4B8744}"/>
                </a:ext>
              </a:extLst>
            </p:cNvPr>
            <p:cNvSpPr txBox="1"/>
            <p:nvPr/>
          </p:nvSpPr>
          <p:spPr>
            <a:xfrm>
              <a:off x="470812" y="2025873"/>
              <a:ext cx="3195165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 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 网址：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797A6BA-0528-F1B5-C5FF-DB1BE7F04870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D67DECF-5057-3413-F052-2270CC7AF9CA}"/>
              </a:ext>
            </a:extLst>
          </p:cNvPr>
          <p:cNvGrpSpPr/>
          <p:nvPr/>
        </p:nvGrpSpPr>
        <p:grpSpPr>
          <a:xfrm>
            <a:off x="5195398" y="2702684"/>
            <a:ext cx="3204690" cy="626829"/>
            <a:chOff x="461287" y="1843396"/>
            <a:chExt cx="3204690" cy="62682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A5CE04C-F449-29AB-17A1-12A5F9C17ACB}"/>
                </a:ext>
              </a:extLst>
            </p:cNvPr>
            <p:cNvSpPr txBox="1"/>
            <p:nvPr/>
          </p:nvSpPr>
          <p:spPr>
            <a:xfrm>
              <a:off x="470812" y="2025873"/>
              <a:ext cx="3195165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8F49AEA-DA4A-F656-9760-047D9578F123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DCAE755-167A-70EA-C322-FAB0A324746B}"/>
              </a:ext>
            </a:extLst>
          </p:cNvPr>
          <p:cNvGrpSpPr/>
          <p:nvPr/>
        </p:nvGrpSpPr>
        <p:grpSpPr>
          <a:xfrm>
            <a:off x="5195398" y="3655755"/>
            <a:ext cx="3204690" cy="626829"/>
            <a:chOff x="461287" y="1843396"/>
            <a:chExt cx="3204690" cy="62682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FCA50BE-1F0E-AE2D-2516-EA2513DF462B}"/>
                </a:ext>
              </a:extLst>
            </p:cNvPr>
            <p:cNvSpPr txBox="1"/>
            <p:nvPr/>
          </p:nvSpPr>
          <p:spPr>
            <a:xfrm>
              <a:off x="470812" y="2025873"/>
              <a:ext cx="3195165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FF8C506-4B65-A471-DBF7-323D8DC870E4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77110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7A8C4C0-AC2E-BB00-BA41-53F23ED4F72B}"/>
              </a:ext>
            </a:extLst>
          </p:cNvPr>
          <p:cNvGrpSpPr/>
          <p:nvPr/>
        </p:nvGrpSpPr>
        <p:grpSpPr>
          <a:xfrm>
            <a:off x="220990" y="179772"/>
            <a:ext cx="466794" cy="450148"/>
            <a:chOff x="1271808" y="2139458"/>
            <a:chExt cx="578887" cy="55824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FE5D0C4-1701-3386-6C8B-784D1DFEEE8A}"/>
                </a:ext>
              </a:extLst>
            </p:cNvPr>
            <p:cNvSpPr/>
            <p:nvPr/>
          </p:nvSpPr>
          <p:spPr>
            <a:xfrm rot="2700000">
              <a:off x="1278789" y="2139458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894E6-3D37-306D-DB24-A6EBCB971306}"/>
                </a:ext>
              </a:extLst>
            </p:cNvPr>
            <p:cNvSpPr txBox="1"/>
            <p:nvPr/>
          </p:nvSpPr>
          <p:spPr>
            <a:xfrm>
              <a:off x="1271808" y="2165602"/>
              <a:ext cx="578887" cy="4961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03</a:t>
              </a:r>
              <a:endParaRPr lang="zh-CN" altLang="en-US" sz="2000" dirty="0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D6FE747-55EA-876F-A75A-47F42FE816B8}"/>
              </a:ext>
            </a:extLst>
          </p:cNvPr>
          <p:cNvSpPr txBox="1"/>
          <p:nvPr/>
        </p:nvSpPr>
        <p:spPr>
          <a:xfrm>
            <a:off x="769996" y="188348"/>
            <a:ext cx="2204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研究成果展示及其应用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3D5DC6-9A5C-6D92-6A5D-583D49764764}"/>
              </a:ext>
            </a:extLst>
          </p:cNvPr>
          <p:cNvSpPr txBox="1"/>
          <p:nvPr/>
        </p:nvSpPr>
        <p:spPr>
          <a:xfrm>
            <a:off x="769996" y="434420"/>
            <a:ext cx="21291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Display and application of research results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82F5E6B-0AD0-2225-6058-15C3ADC3CC46}"/>
              </a:ext>
            </a:extLst>
          </p:cNvPr>
          <p:cNvSpPr>
            <a:spLocks noChangeAspect="1"/>
          </p:cNvSpPr>
          <p:nvPr/>
        </p:nvSpPr>
        <p:spPr>
          <a:xfrm>
            <a:off x="1048871" y="958253"/>
            <a:ext cx="3001638" cy="1350000"/>
          </a:xfrm>
          <a:prstGeom prst="rect">
            <a:avLst/>
          </a:prstGeom>
          <a:solidFill>
            <a:srgbClr val="61998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914400">
              <a:spcBef>
                <a:spcPts val="3375"/>
              </a:spcBef>
            </a:pPr>
            <a:endParaRPr lang="zh-CN" altLang="en-US" sz="2500" kern="0" dirty="0">
              <a:solidFill>
                <a:sysClr val="windowText" lastClr="000000"/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C9BDEF6-E5CC-C6DB-58AD-8279276B999E}"/>
              </a:ext>
            </a:extLst>
          </p:cNvPr>
          <p:cNvSpPr>
            <a:spLocks noChangeAspect="1"/>
          </p:cNvSpPr>
          <p:nvPr/>
        </p:nvSpPr>
        <p:spPr>
          <a:xfrm>
            <a:off x="5099834" y="958253"/>
            <a:ext cx="3001638" cy="1350000"/>
          </a:xfrm>
          <a:prstGeom prst="rect">
            <a:avLst/>
          </a:prstGeom>
          <a:solidFill>
            <a:srgbClr val="F9D19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914400">
              <a:spcBef>
                <a:spcPts val="3375"/>
              </a:spcBef>
            </a:pPr>
            <a:endParaRPr lang="zh-CN" altLang="en-US" sz="2500" kern="0" dirty="0">
              <a:solidFill>
                <a:sysClr val="windowText" lastClr="000000"/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95A7E29-5223-E1E3-1719-1ED800F84804}"/>
              </a:ext>
            </a:extLst>
          </p:cNvPr>
          <p:cNvSpPr>
            <a:spLocks noChangeAspect="1"/>
          </p:cNvSpPr>
          <p:nvPr/>
        </p:nvSpPr>
        <p:spPr>
          <a:xfrm>
            <a:off x="1048871" y="2866394"/>
            <a:ext cx="3001638" cy="1350000"/>
          </a:xfrm>
          <a:prstGeom prst="rect">
            <a:avLst/>
          </a:prstGeom>
          <a:solidFill>
            <a:srgbClr val="F9D19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914400">
              <a:spcBef>
                <a:spcPts val="3375"/>
              </a:spcBef>
            </a:pPr>
            <a:endParaRPr lang="zh-CN" altLang="en-US" sz="2500" kern="0" dirty="0">
              <a:solidFill>
                <a:sysClr val="windowText" lastClr="000000"/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7F940CD-12B3-DB1C-DAD1-0EC042ECB915}"/>
              </a:ext>
            </a:extLst>
          </p:cNvPr>
          <p:cNvSpPr>
            <a:spLocks noChangeAspect="1"/>
          </p:cNvSpPr>
          <p:nvPr/>
        </p:nvSpPr>
        <p:spPr>
          <a:xfrm>
            <a:off x="5099834" y="2866394"/>
            <a:ext cx="3001638" cy="1350000"/>
          </a:xfrm>
          <a:prstGeom prst="rect">
            <a:avLst/>
          </a:prstGeom>
          <a:solidFill>
            <a:srgbClr val="61998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914400">
              <a:spcBef>
                <a:spcPts val="3375"/>
              </a:spcBef>
            </a:pPr>
            <a:endParaRPr lang="zh-CN" altLang="en-US" sz="2500" kern="0" dirty="0">
              <a:solidFill>
                <a:sysClr val="windowText" lastClr="000000"/>
              </a:solidFill>
              <a:latin typeface="Aller Light"/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8F9ADB8-8D36-9955-BEA3-9B2A64F4E89D}"/>
              </a:ext>
            </a:extLst>
          </p:cNvPr>
          <p:cNvGrpSpPr/>
          <p:nvPr/>
        </p:nvGrpSpPr>
        <p:grpSpPr>
          <a:xfrm rot="19800000">
            <a:off x="976381" y="938359"/>
            <a:ext cx="788831" cy="475060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12" name="任意多边形 12">
              <a:extLst>
                <a:ext uri="{FF2B5EF4-FFF2-40B4-BE49-F238E27FC236}">
                  <a16:creationId xmlns:a16="http://schemas.microsoft.com/office/drawing/2014/main" id="{98B76C6C-0279-B22D-55AB-C7727710D8FD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F9D194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zh-CN" altLang="en-US" sz="2500" kern="0" dirty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9B643201-5296-B8D2-915C-B07AB2D2B0F6}"/>
                </a:ext>
              </a:extLst>
            </p:cNvPr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1ED1B059-6201-A763-0FA6-3E429332AB0A}"/>
                </a:ext>
              </a:extLst>
            </p:cNvPr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1C3C812-F648-8B0D-C998-0EF4E0B4A61C}"/>
              </a:ext>
            </a:extLst>
          </p:cNvPr>
          <p:cNvGrpSpPr/>
          <p:nvPr/>
        </p:nvGrpSpPr>
        <p:grpSpPr>
          <a:xfrm rot="19800000">
            <a:off x="976381" y="2855338"/>
            <a:ext cx="788831" cy="475060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16" name="任意多边形 16">
              <a:extLst>
                <a:ext uri="{FF2B5EF4-FFF2-40B4-BE49-F238E27FC236}">
                  <a16:creationId xmlns:a16="http://schemas.microsoft.com/office/drawing/2014/main" id="{7DBBE48E-9137-909A-C461-FCF41C29FFD5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zh-CN" altLang="en-US" sz="2500" kern="0" dirty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17" name="Freeform 35">
              <a:extLst>
                <a:ext uri="{FF2B5EF4-FFF2-40B4-BE49-F238E27FC236}">
                  <a16:creationId xmlns:a16="http://schemas.microsoft.com/office/drawing/2014/main" id="{7AC07400-C840-1CB5-96CB-B30D4E3A91CF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BC670A3-20CB-6D3D-1F91-3D19D126D383}"/>
              </a:ext>
            </a:extLst>
          </p:cNvPr>
          <p:cNvGrpSpPr/>
          <p:nvPr/>
        </p:nvGrpSpPr>
        <p:grpSpPr>
          <a:xfrm rot="19800000">
            <a:off x="5007040" y="951638"/>
            <a:ext cx="788831" cy="475060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19" name="任意多边形 19">
              <a:extLst>
                <a:ext uri="{FF2B5EF4-FFF2-40B4-BE49-F238E27FC236}">
                  <a16:creationId xmlns:a16="http://schemas.microsoft.com/office/drawing/2014/main" id="{12B13D72-CEE2-A703-7F0B-AEC4046EE630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zh-CN" altLang="en-US" sz="2500" kern="0" dirty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F5C773B6-3694-E459-A1AF-E65E94C6B8A2}"/>
                </a:ext>
              </a:extLst>
            </p:cNvPr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21" name="Freeform 23">
                <a:extLst>
                  <a:ext uri="{FF2B5EF4-FFF2-40B4-BE49-F238E27FC236}">
                    <a16:creationId xmlns:a16="http://schemas.microsoft.com/office/drawing/2014/main" id="{367C2A49-C830-9CDD-3454-57DCE68FBD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50" dirty="0">
                  <a:cs typeface="+mn-ea"/>
                  <a:sym typeface="+mn-lt"/>
                </a:endParaRPr>
              </a:p>
            </p:txBody>
          </p:sp>
          <p:sp>
            <p:nvSpPr>
              <p:cNvPr id="22" name="Freeform 27">
                <a:extLst>
                  <a:ext uri="{FF2B5EF4-FFF2-40B4-BE49-F238E27FC236}">
                    <a16:creationId xmlns:a16="http://schemas.microsoft.com/office/drawing/2014/main" id="{B71C5610-5086-7E0A-5B37-625CCE3B1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5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5EA2F88-D9B4-1840-C1F0-A132DA277A3E}"/>
              </a:ext>
            </a:extLst>
          </p:cNvPr>
          <p:cNvGrpSpPr/>
          <p:nvPr/>
        </p:nvGrpSpPr>
        <p:grpSpPr>
          <a:xfrm rot="19800000">
            <a:off x="5012240" y="2855337"/>
            <a:ext cx="788831" cy="475060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24" name="任意多边形 24">
              <a:extLst>
                <a:ext uri="{FF2B5EF4-FFF2-40B4-BE49-F238E27FC236}">
                  <a16:creationId xmlns:a16="http://schemas.microsoft.com/office/drawing/2014/main" id="{6E2C3500-39A9-294C-E041-9689D437CB5A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F9D194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zh-CN" altLang="en-US" sz="2500" kern="0" dirty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25" name="Freeform 39">
              <a:extLst>
                <a:ext uri="{FF2B5EF4-FFF2-40B4-BE49-F238E27FC236}">
                  <a16:creationId xmlns:a16="http://schemas.microsoft.com/office/drawing/2014/main" id="{74189B63-C563-9192-3E07-2E60BA12E68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29B7D9D-7E2A-A1CA-D6D6-A2FBACCE6F5B}"/>
              </a:ext>
            </a:extLst>
          </p:cNvPr>
          <p:cNvGrpSpPr/>
          <p:nvPr/>
        </p:nvGrpSpPr>
        <p:grpSpPr>
          <a:xfrm>
            <a:off x="1850642" y="1175138"/>
            <a:ext cx="2019301" cy="811495"/>
            <a:chOff x="461287" y="1843396"/>
            <a:chExt cx="2019301" cy="81149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FA6B704-513B-E844-BFDD-B64E56626A39}"/>
                </a:ext>
              </a:extLst>
            </p:cNvPr>
            <p:cNvSpPr txBox="1"/>
            <p:nvPr/>
          </p:nvSpPr>
          <p:spPr>
            <a:xfrm>
              <a:off x="470813" y="2025873"/>
              <a:ext cx="1936070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DF51313-BFBB-6190-FDEC-5DFE6C93FFC5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EEB3AE8-F79A-2E08-AAC4-1E0792B79227}"/>
              </a:ext>
            </a:extLst>
          </p:cNvPr>
          <p:cNvGrpSpPr/>
          <p:nvPr/>
        </p:nvGrpSpPr>
        <p:grpSpPr>
          <a:xfrm>
            <a:off x="5971983" y="1175138"/>
            <a:ext cx="2019301" cy="811495"/>
            <a:chOff x="461287" y="1843396"/>
            <a:chExt cx="2019301" cy="81149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E096A72-26B7-5E02-5E1E-C6F27A15CAE7}"/>
                </a:ext>
              </a:extLst>
            </p:cNvPr>
            <p:cNvSpPr txBox="1"/>
            <p:nvPr/>
          </p:nvSpPr>
          <p:spPr>
            <a:xfrm>
              <a:off x="470813" y="2025873"/>
              <a:ext cx="1936070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1240384-E2B9-02FF-A5DA-5BDED489A3C4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8AD101E-9A68-7123-736D-BBC88D548781}"/>
              </a:ext>
            </a:extLst>
          </p:cNvPr>
          <p:cNvGrpSpPr/>
          <p:nvPr/>
        </p:nvGrpSpPr>
        <p:grpSpPr>
          <a:xfrm>
            <a:off x="1850642" y="3147258"/>
            <a:ext cx="2019301" cy="811495"/>
            <a:chOff x="461287" y="1843396"/>
            <a:chExt cx="2019301" cy="81149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0F32C9E-420E-7C0B-1839-D88C4A7C6F57}"/>
                </a:ext>
              </a:extLst>
            </p:cNvPr>
            <p:cNvSpPr txBox="1"/>
            <p:nvPr/>
          </p:nvSpPr>
          <p:spPr>
            <a:xfrm>
              <a:off x="470813" y="2025873"/>
              <a:ext cx="1936070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F4D2CF2-248C-4EBF-3351-A86535494ECA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C27AC8B-2B8E-DAAF-06F1-5D3759659D38}"/>
              </a:ext>
            </a:extLst>
          </p:cNvPr>
          <p:cNvGrpSpPr/>
          <p:nvPr/>
        </p:nvGrpSpPr>
        <p:grpSpPr>
          <a:xfrm>
            <a:off x="5971983" y="3147258"/>
            <a:ext cx="2019301" cy="992892"/>
            <a:chOff x="461287" y="1843396"/>
            <a:chExt cx="2019301" cy="99289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2867860-9910-C2BA-8B15-D495D70D2AE4}"/>
                </a:ext>
              </a:extLst>
            </p:cNvPr>
            <p:cNvSpPr txBox="1"/>
            <p:nvPr/>
          </p:nvSpPr>
          <p:spPr>
            <a:xfrm>
              <a:off x="470813" y="2025873"/>
              <a:ext cx="1936070" cy="8104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 唯一访 问网址：</a:t>
              </a:r>
              <a:r>
                <a:rPr lang="en-US" altLang="zh-CN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 n.com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633C6C5-B70D-4E37-FEBF-9BCBEE869AEC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52061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7A8C4C0-AC2E-BB00-BA41-53F23ED4F72B}"/>
              </a:ext>
            </a:extLst>
          </p:cNvPr>
          <p:cNvGrpSpPr/>
          <p:nvPr/>
        </p:nvGrpSpPr>
        <p:grpSpPr>
          <a:xfrm>
            <a:off x="220990" y="179772"/>
            <a:ext cx="466794" cy="450148"/>
            <a:chOff x="1271808" y="2139458"/>
            <a:chExt cx="578887" cy="55824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FE5D0C4-1701-3386-6C8B-784D1DFEEE8A}"/>
                </a:ext>
              </a:extLst>
            </p:cNvPr>
            <p:cNvSpPr/>
            <p:nvPr/>
          </p:nvSpPr>
          <p:spPr>
            <a:xfrm rot="2700000">
              <a:off x="1278789" y="2139458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894E6-3D37-306D-DB24-A6EBCB971306}"/>
                </a:ext>
              </a:extLst>
            </p:cNvPr>
            <p:cNvSpPr txBox="1"/>
            <p:nvPr/>
          </p:nvSpPr>
          <p:spPr>
            <a:xfrm>
              <a:off x="1271808" y="2165602"/>
              <a:ext cx="578887" cy="4961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03</a:t>
              </a:r>
              <a:endParaRPr lang="zh-CN" altLang="en-US" sz="2000" dirty="0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D6FE747-55EA-876F-A75A-47F42FE816B8}"/>
              </a:ext>
            </a:extLst>
          </p:cNvPr>
          <p:cNvSpPr txBox="1"/>
          <p:nvPr/>
        </p:nvSpPr>
        <p:spPr>
          <a:xfrm>
            <a:off x="769996" y="188348"/>
            <a:ext cx="2204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研究成果展示及其应用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3D5DC6-9A5C-6D92-6A5D-583D49764764}"/>
              </a:ext>
            </a:extLst>
          </p:cNvPr>
          <p:cNvSpPr txBox="1"/>
          <p:nvPr/>
        </p:nvSpPr>
        <p:spPr>
          <a:xfrm>
            <a:off x="769996" y="434420"/>
            <a:ext cx="21291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Display and application of research results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B20C27B-E424-0721-22CA-CA9BB50F6DC1}"/>
              </a:ext>
            </a:extLst>
          </p:cNvPr>
          <p:cNvGrpSpPr/>
          <p:nvPr/>
        </p:nvGrpSpPr>
        <p:grpSpPr>
          <a:xfrm>
            <a:off x="1665327" y="1266844"/>
            <a:ext cx="2027143" cy="2020491"/>
            <a:chOff x="1440917" y="1548121"/>
            <a:chExt cx="2027143" cy="2020491"/>
          </a:xfrm>
          <a:solidFill>
            <a:srgbClr val="92D050"/>
          </a:solidFill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A7A8F981-222C-F204-F6B9-A599E161175E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1444243" y="1544795"/>
              <a:ext cx="2020491" cy="2027143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zh-CN" altLang="en-US" sz="2500" kern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8" name="TextBox 9">
              <a:extLst>
                <a:ext uri="{FF2B5EF4-FFF2-40B4-BE49-F238E27FC236}">
                  <a16:creationId xmlns:a16="http://schemas.microsoft.com/office/drawing/2014/main" id="{BBB126A9-5089-28FC-C082-E81CAC29CC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31304" y="2479250"/>
              <a:ext cx="742511" cy="2616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>
                <a:defRPr/>
              </a:pPr>
              <a:r>
                <a:rPr lang="zh-CN" altLang="en-US" sz="11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B03324A-9047-B417-31D2-34E43F47DE0C}"/>
              </a:ext>
            </a:extLst>
          </p:cNvPr>
          <p:cNvGrpSpPr/>
          <p:nvPr/>
        </p:nvGrpSpPr>
        <p:grpSpPr>
          <a:xfrm>
            <a:off x="3336077" y="2663551"/>
            <a:ext cx="1640481" cy="1635098"/>
            <a:chOff x="3111668" y="2944827"/>
            <a:chExt cx="1640481" cy="1635098"/>
          </a:xfrm>
          <a:solidFill>
            <a:srgbClr val="92D050"/>
          </a:solidFill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3AB3F9E0-D821-5538-4BC7-AF9A6B45964E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3114360" y="2942135"/>
              <a:ext cx="1635098" cy="1640481"/>
            </a:xfrm>
            <a:custGeom>
              <a:avLst/>
              <a:gdLst>
                <a:gd name="T0" fmla="*/ 4570 w 5609"/>
                <a:gd name="T1" fmla="*/ 4570 h 5609"/>
                <a:gd name="T2" fmla="*/ 807 w 5609"/>
                <a:gd name="T3" fmla="*/ 4570 h 5609"/>
                <a:gd name="T4" fmla="*/ 30 w 5609"/>
                <a:gd name="T5" fmla="*/ 2575 h 5609"/>
                <a:gd name="T6" fmla="*/ 30 w 5609"/>
                <a:gd name="T7" fmla="*/ 30 h 5609"/>
                <a:gd name="T8" fmla="*/ 2574 w 5609"/>
                <a:gd name="T9" fmla="*/ 30 h 5609"/>
                <a:gd name="T10" fmla="*/ 4570 w 5609"/>
                <a:gd name="T11" fmla="*/ 807 h 5609"/>
                <a:gd name="T12" fmla="*/ 4570 w 5609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5609">
                  <a:moveTo>
                    <a:pt x="4570" y="4570"/>
                  </a:moveTo>
                  <a:cubicBezTo>
                    <a:pt x="3531" y="5609"/>
                    <a:pt x="1846" y="5609"/>
                    <a:pt x="807" y="4570"/>
                  </a:cubicBezTo>
                  <a:cubicBezTo>
                    <a:pt x="258" y="4022"/>
                    <a:pt x="0" y="3293"/>
                    <a:pt x="30" y="2575"/>
                  </a:cubicBezTo>
                  <a:lnTo>
                    <a:pt x="30" y="30"/>
                  </a:lnTo>
                  <a:lnTo>
                    <a:pt x="2574" y="30"/>
                  </a:lnTo>
                  <a:cubicBezTo>
                    <a:pt x="3293" y="0"/>
                    <a:pt x="4022" y="258"/>
                    <a:pt x="4570" y="807"/>
                  </a:cubicBezTo>
                  <a:cubicBezTo>
                    <a:pt x="5609" y="1846"/>
                    <a:pt x="5609" y="3531"/>
                    <a:pt x="4570" y="4570"/>
                  </a:cubicBezTo>
                  <a:close/>
                </a:path>
              </a:pathLst>
            </a:custGeom>
            <a:solidFill>
              <a:srgbClr val="F9D194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100">
                <a:cs typeface="+mn-ea"/>
                <a:sym typeface="+mn-lt"/>
              </a:endParaRPr>
            </a:p>
          </p:txBody>
        </p:sp>
        <p:sp>
          <p:nvSpPr>
            <p:cNvPr id="12" name="TextBox 9">
              <a:extLst>
                <a:ext uri="{FF2B5EF4-FFF2-40B4-BE49-F238E27FC236}">
                  <a16:creationId xmlns:a16="http://schemas.microsoft.com/office/drawing/2014/main" id="{07914D4A-CE47-249A-16E9-C697858A2F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63853" y="3680152"/>
              <a:ext cx="742511" cy="2616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>
                <a:defRPr/>
              </a:pPr>
              <a:r>
                <a:rPr lang="zh-CN" altLang="en-US" sz="11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7BCBBCB-02E4-C5C9-04C7-0900000BB888}"/>
              </a:ext>
            </a:extLst>
          </p:cNvPr>
          <p:cNvGrpSpPr/>
          <p:nvPr/>
        </p:nvGrpSpPr>
        <p:grpSpPr>
          <a:xfrm>
            <a:off x="4478775" y="1629100"/>
            <a:ext cx="1300156" cy="1295980"/>
            <a:chOff x="4254365" y="1910376"/>
            <a:chExt cx="1300156" cy="1295980"/>
          </a:xfrm>
          <a:solidFill>
            <a:srgbClr val="92D050"/>
          </a:solidFill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B81A5571-30D8-FF9F-6351-84168254521B}"/>
                </a:ext>
              </a:extLst>
            </p:cNvPr>
            <p:cNvSpPr>
              <a:spLocks/>
            </p:cNvSpPr>
            <p:nvPr/>
          </p:nvSpPr>
          <p:spPr bwMode="auto">
            <a:xfrm rot="2700000" flipH="1">
              <a:off x="4256453" y="1908288"/>
              <a:ext cx="1295980" cy="1300156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zh-CN" altLang="en-US" sz="2500" kern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15" name="TextBox 9">
              <a:extLst>
                <a:ext uri="{FF2B5EF4-FFF2-40B4-BE49-F238E27FC236}">
                  <a16:creationId xmlns:a16="http://schemas.microsoft.com/office/drawing/2014/main" id="{C6F32F5D-4DFD-BADF-557E-7FB5BFCF58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46617" y="2479249"/>
              <a:ext cx="742511" cy="2616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>
                <a:defRPr/>
              </a:pPr>
              <a:r>
                <a:rPr lang="zh-CN" altLang="en-US" sz="11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E7B7405-2525-7B3B-A034-DF48049C51F2}"/>
              </a:ext>
            </a:extLst>
          </p:cNvPr>
          <p:cNvGrpSpPr/>
          <p:nvPr/>
        </p:nvGrpSpPr>
        <p:grpSpPr>
          <a:xfrm>
            <a:off x="3619673" y="928214"/>
            <a:ext cx="1073299" cy="1069851"/>
            <a:chOff x="3395261" y="1209491"/>
            <a:chExt cx="1073298" cy="1069851"/>
          </a:xfrm>
          <a:solidFill>
            <a:srgbClr val="92D050"/>
          </a:solidFill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D3A6AD1F-4866-66DE-4616-49C2281BE613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3396984" y="1207768"/>
              <a:ext cx="1069851" cy="1073298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rgbClr val="F9D194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100">
                <a:cs typeface="+mn-ea"/>
                <a:sym typeface="+mn-lt"/>
              </a:endParaRPr>
            </a:p>
          </p:txBody>
        </p:sp>
        <p:sp>
          <p:nvSpPr>
            <p:cNvPr id="18" name="TextBox 9">
              <a:extLst>
                <a:ext uri="{FF2B5EF4-FFF2-40B4-BE49-F238E27FC236}">
                  <a16:creationId xmlns:a16="http://schemas.microsoft.com/office/drawing/2014/main" id="{ED2B32B7-527F-7AA1-CC95-643C62D3F5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64800" y="1673237"/>
              <a:ext cx="742510" cy="2616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>
                <a:defRPr/>
              </a:pPr>
              <a:r>
                <a:rPr lang="zh-CN" altLang="en-US" sz="11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BF72A5D-F452-B2DF-CC7B-06A3D7DB8251}"/>
              </a:ext>
            </a:extLst>
          </p:cNvPr>
          <p:cNvGrpSpPr/>
          <p:nvPr/>
        </p:nvGrpSpPr>
        <p:grpSpPr>
          <a:xfrm>
            <a:off x="4766773" y="895936"/>
            <a:ext cx="3204690" cy="626829"/>
            <a:chOff x="461287" y="1843396"/>
            <a:chExt cx="3204690" cy="62682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F2E1876-DD54-1BC1-F1ED-F40BCA48CA76}"/>
                </a:ext>
              </a:extLst>
            </p:cNvPr>
            <p:cNvSpPr txBox="1"/>
            <p:nvPr/>
          </p:nvSpPr>
          <p:spPr>
            <a:xfrm>
              <a:off x="470812" y="2025873"/>
              <a:ext cx="3195165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E0EE89E-BC14-ED97-8EF7-9DD96F43B9F5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ABE1FC9-D814-3D03-DA31-7A884F35687C}"/>
              </a:ext>
            </a:extLst>
          </p:cNvPr>
          <p:cNvGrpSpPr/>
          <p:nvPr/>
        </p:nvGrpSpPr>
        <p:grpSpPr>
          <a:xfrm>
            <a:off x="5034048" y="3216266"/>
            <a:ext cx="3204690" cy="626829"/>
            <a:chOff x="461287" y="1843396"/>
            <a:chExt cx="3204690" cy="62682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191F7D0-CDC8-AC1C-3086-FAD4CF88A113}"/>
                </a:ext>
              </a:extLst>
            </p:cNvPr>
            <p:cNvSpPr txBox="1"/>
            <p:nvPr/>
          </p:nvSpPr>
          <p:spPr>
            <a:xfrm>
              <a:off x="470812" y="2025873"/>
              <a:ext cx="3195165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 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 w.51pptmoban.com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7C992C2-1A3F-C43B-66DB-2D0F072ADCDF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1CB1369-0318-2D21-57F8-0C8E846CD66E}"/>
              </a:ext>
            </a:extLst>
          </p:cNvPr>
          <p:cNvGrpSpPr/>
          <p:nvPr/>
        </p:nvGrpSpPr>
        <p:grpSpPr>
          <a:xfrm>
            <a:off x="5813909" y="1907444"/>
            <a:ext cx="2682392" cy="626829"/>
            <a:chOff x="461287" y="1843396"/>
            <a:chExt cx="2682392" cy="62682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022E674-CF36-47F5-6ABC-993178E79D73}"/>
                </a:ext>
              </a:extLst>
            </p:cNvPr>
            <p:cNvSpPr txBox="1"/>
            <p:nvPr/>
          </p:nvSpPr>
          <p:spPr>
            <a:xfrm>
              <a:off x="470813" y="2025873"/>
              <a:ext cx="2672866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71249A3-C2CF-938A-B65B-572F8D762812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BF76A3E-8A1B-F5F8-EBE5-8DDD3A6D7862}"/>
              </a:ext>
            </a:extLst>
          </p:cNvPr>
          <p:cNvGrpSpPr/>
          <p:nvPr/>
        </p:nvGrpSpPr>
        <p:grpSpPr>
          <a:xfrm>
            <a:off x="838555" y="3496878"/>
            <a:ext cx="2484504" cy="626829"/>
            <a:chOff x="1205823" y="1843396"/>
            <a:chExt cx="2484504" cy="62682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473591A-B988-B192-9EA8-C5A586598299}"/>
                </a:ext>
              </a:extLst>
            </p:cNvPr>
            <p:cNvSpPr txBox="1"/>
            <p:nvPr/>
          </p:nvSpPr>
          <p:spPr>
            <a:xfrm>
              <a:off x="1205823" y="2025873"/>
              <a:ext cx="2460154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93EBC8E-D986-4685-FD3B-221295BA80A6}"/>
                </a:ext>
              </a:extLst>
            </p:cNvPr>
            <p:cNvSpPr txBox="1"/>
            <p:nvPr/>
          </p:nvSpPr>
          <p:spPr>
            <a:xfrm>
              <a:off x="1671026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71348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7A8C4C0-AC2E-BB00-BA41-53F23ED4F72B}"/>
              </a:ext>
            </a:extLst>
          </p:cNvPr>
          <p:cNvGrpSpPr/>
          <p:nvPr/>
        </p:nvGrpSpPr>
        <p:grpSpPr>
          <a:xfrm>
            <a:off x="220990" y="179772"/>
            <a:ext cx="466794" cy="450148"/>
            <a:chOff x="1271808" y="2139458"/>
            <a:chExt cx="578887" cy="55824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FE5D0C4-1701-3386-6C8B-784D1DFEEE8A}"/>
                </a:ext>
              </a:extLst>
            </p:cNvPr>
            <p:cNvSpPr/>
            <p:nvPr/>
          </p:nvSpPr>
          <p:spPr>
            <a:xfrm rot="2700000">
              <a:off x="1278789" y="2139458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894E6-3D37-306D-DB24-A6EBCB971306}"/>
                </a:ext>
              </a:extLst>
            </p:cNvPr>
            <p:cNvSpPr txBox="1"/>
            <p:nvPr/>
          </p:nvSpPr>
          <p:spPr>
            <a:xfrm>
              <a:off x="1271808" y="2165602"/>
              <a:ext cx="578887" cy="4961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03</a:t>
              </a:r>
              <a:endParaRPr lang="zh-CN" altLang="en-US" sz="2000" dirty="0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D6FE747-55EA-876F-A75A-47F42FE816B8}"/>
              </a:ext>
            </a:extLst>
          </p:cNvPr>
          <p:cNvSpPr txBox="1"/>
          <p:nvPr/>
        </p:nvSpPr>
        <p:spPr>
          <a:xfrm>
            <a:off x="769996" y="188348"/>
            <a:ext cx="2204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研究成果展示及其应用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3D5DC6-9A5C-6D92-6A5D-583D49764764}"/>
              </a:ext>
            </a:extLst>
          </p:cNvPr>
          <p:cNvSpPr txBox="1"/>
          <p:nvPr/>
        </p:nvSpPr>
        <p:spPr>
          <a:xfrm>
            <a:off x="769996" y="434420"/>
            <a:ext cx="21291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Display and application of research results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Group 85">
            <a:extLst>
              <a:ext uri="{FF2B5EF4-FFF2-40B4-BE49-F238E27FC236}">
                <a16:creationId xmlns:a16="http://schemas.microsoft.com/office/drawing/2014/main" id="{0C3B3B12-0095-5889-2D2C-8B109E1CC2A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542506" y="2573338"/>
            <a:ext cx="2058988" cy="2087563"/>
            <a:chOff x="1312" y="1010"/>
            <a:chExt cx="1297" cy="1315"/>
          </a:xfrm>
          <a:solidFill>
            <a:srgbClr val="66845E"/>
          </a:solidFill>
        </p:grpSpPr>
        <p:sp>
          <p:nvSpPr>
            <p:cNvPr id="7" name="Rectangle 87">
              <a:extLst>
                <a:ext uri="{FF2B5EF4-FFF2-40B4-BE49-F238E27FC236}">
                  <a16:creationId xmlns:a16="http://schemas.microsoft.com/office/drawing/2014/main" id="{D626FC64-BC19-0215-E0BC-9E3F3F2534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2" y="2138"/>
              <a:ext cx="432" cy="187"/>
            </a:xfrm>
            <a:prstGeom prst="rect">
              <a:avLst/>
            </a:pr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en-US" sz="2500" kern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8" name="Rectangle 88">
              <a:extLst>
                <a:ext uri="{FF2B5EF4-FFF2-40B4-BE49-F238E27FC236}">
                  <a16:creationId xmlns:a16="http://schemas.microsoft.com/office/drawing/2014/main" id="{51DBAF94-7934-A433-3A04-DB1138B76D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1" y="1992"/>
              <a:ext cx="430" cy="333"/>
            </a:xfrm>
            <a:prstGeom prst="rect">
              <a:avLst/>
            </a:prstGeom>
            <a:solidFill>
              <a:srgbClr val="F9D194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en-US" sz="2500" kern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10" name="Rectangle 89">
              <a:extLst>
                <a:ext uri="{FF2B5EF4-FFF2-40B4-BE49-F238E27FC236}">
                  <a16:creationId xmlns:a16="http://schemas.microsoft.com/office/drawing/2014/main" id="{64304852-6D0B-4DC8-D038-06B078E0D1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1" y="2086"/>
              <a:ext cx="429" cy="239"/>
            </a:xfrm>
            <a:prstGeom prst="rect">
              <a:avLst/>
            </a:pr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en-US" sz="2500" kern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11" name="Freeform 92">
              <a:extLst>
                <a:ext uri="{FF2B5EF4-FFF2-40B4-BE49-F238E27FC236}">
                  <a16:creationId xmlns:a16="http://schemas.microsoft.com/office/drawing/2014/main" id="{56B3C487-DC52-4A99-8D9E-5E06D9D05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9" y="1662"/>
              <a:ext cx="157" cy="155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en-US" sz="2500" kern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12" name="Freeform 93">
              <a:extLst>
                <a:ext uri="{FF2B5EF4-FFF2-40B4-BE49-F238E27FC236}">
                  <a16:creationId xmlns:a16="http://schemas.microsoft.com/office/drawing/2014/main" id="{BE3D32C4-BD62-500B-DEA6-735667411B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2" y="2056"/>
              <a:ext cx="80" cy="208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en-US" sz="2500" kern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13" name="Freeform 94">
              <a:extLst>
                <a:ext uri="{FF2B5EF4-FFF2-40B4-BE49-F238E27FC236}">
                  <a16:creationId xmlns:a16="http://schemas.microsoft.com/office/drawing/2014/main" id="{B37D837D-B63F-023C-E93E-55C97A176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5" y="2061"/>
              <a:ext cx="84" cy="20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en-US" sz="2500" kern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14" name="Freeform 95">
              <a:extLst>
                <a:ext uri="{FF2B5EF4-FFF2-40B4-BE49-F238E27FC236}">
                  <a16:creationId xmlns:a16="http://schemas.microsoft.com/office/drawing/2014/main" id="{AC079FC3-70CC-579E-94AA-4D9F95723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2" y="1740"/>
              <a:ext cx="412" cy="389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en-US" sz="2500" kern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15" name="Freeform 96">
              <a:extLst>
                <a:ext uri="{FF2B5EF4-FFF2-40B4-BE49-F238E27FC236}">
                  <a16:creationId xmlns:a16="http://schemas.microsoft.com/office/drawing/2014/main" id="{BB2AB86B-49D9-37DC-5631-1BDF5499A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0" y="1010"/>
              <a:ext cx="421" cy="973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solidFill>
              <a:srgbClr val="F9D194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en-US" sz="2500" kern="0" dirty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16" name="Oval 97">
              <a:extLst>
                <a:ext uri="{FF2B5EF4-FFF2-40B4-BE49-F238E27FC236}">
                  <a16:creationId xmlns:a16="http://schemas.microsoft.com/office/drawing/2014/main" id="{9FFF0CA1-2CC9-6AEF-BA64-6A45E05163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4" y="1093"/>
              <a:ext cx="158" cy="156"/>
            </a:xfrm>
            <a:prstGeom prst="ellipse">
              <a:avLst/>
            </a:prstGeom>
            <a:solidFill>
              <a:srgbClr val="F9D194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en-US" sz="2500" kern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17" name="Freeform 98">
              <a:extLst>
                <a:ext uri="{FF2B5EF4-FFF2-40B4-BE49-F238E27FC236}">
                  <a16:creationId xmlns:a16="http://schemas.microsoft.com/office/drawing/2014/main" id="{26D23089-814E-4A7F-5A46-2AAA84EFB8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3" y="1361"/>
              <a:ext cx="476" cy="708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en-US" sz="2500" kern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18" name="Freeform 99">
              <a:extLst>
                <a:ext uri="{FF2B5EF4-FFF2-40B4-BE49-F238E27FC236}">
                  <a16:creationId xmlns:a16="http://schemas.microsoft.com/office/drawing/2014/main" id="{A11003BC-4DA9-56E0-21A2-FB858BF0D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1" y="1176"/>
              <a:ext cx="160" cy="160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en-US" sz="2500" kern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</p:grpSp>
      <p:grpSp>
        <p:nvGrpSpPr>
          <p:cNvPr id="19" name="Group 45">
            <a:extLst>
              <a:ext uri="{FF2B5EF4-FFF2-40B4-BE49-F238E27FC236}">
                <a16:creationId xmlns:a16="http://schemas.microsoft.com/office/drawing/2014/main" id="{7F6FED8A-3A32-8D26-1A63-3D45633872F1}"/>
              </a:ext>
            </a:extLst>
          </p:cNvPr>
          <p:cNvGrpSpPr/>
          <p:nvPr/>
        </p:nvGrpSpPr>
        <p:grpSpPr>
          <a:xfrm>
            <a:off x="2948614" y="2717316"/>
            <a:ext cx="885849" cy="1005700"/>
            <a:chOff x="1031709" y="2356953"/>
            <a:chExt cx="885849" cy="1005700"/>
          </a:xfrm>
          <a:solidFill>
            <a:srgbClr val="B2D000"/>
          </a:solidFill>
        </p:grpSpPr>
        <p:sp>
          <p:nvSpPr>
            <p:cNvPr id="20" name="Freeform 1304">
              <a:extLst>
                <a:ext uri="{FF2B5EF4-FFF2-40B4-BE49-F238E27FC236}">
                  <a16:creationId xmlns:a16="http://schemas.microsoft.com/office/drawing/2014/main" id="{8D18BCE3-D4E4-0F94-26DF-3292BD4CD9DF}"/>
                </a:ext>
              </a:extLst>
            </p:cNvPr>
            <p:cNvSpPr>
              <a:spLocks/>
            </p:cNvSpPr>
            <p:nvPr/>
          </p:nvSpPr>
          <p:spPr bwMode="auto">
            <a:xfrm rot="19310162">
              <a:off x="1031709" y="2356953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en-US" sz="2500" kern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2AE81878-32AE-F8C1-1190-0896392773A0}"/>
                </a:ext>
              </a:extLst>
            </p:cNvPr>
            <p:cNvSpPr txBox="1">
              <a:spLocks/>
            </p:cNvSpPr>
            <p:nvPr/>
          </p:nvSpPr>
          <p:spPr>
            <a:xfrm>
              <a:off x="1097354" y="2585182"/>
              <a:ext cx="640037" cy="442024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defPPr>
                <a:defRPr lang="zh-CN"/>
              </a:defPPr>
              <a:lvl1pPr indent="0" algn="ctr" defTabSz="914400">
                <a:spcBef>
                  <a:spcPct val="20000"/>
                </a:spcBef>
                <a:buFont typeface="Arial" pitchFamily="34" charset="0"/>
                <a:buNone/>
                <a:defRPr sz="1100">
                  <a:solidFill>
                    <a:sysClr val="window" lastClr="FFFFFF"/>
                  </a:solidFill>
                  <a:cs typeface="+mn-ea"/>
                </a:defRPr>
              </a:lvl1pPr>
              <a:lvl2pPr marL="742950" indent="-285750" defTabSz="914400">
                <a:spcBef>
                  <a:spcPct val="20000"/>
                </a:spcBef>
                <a:buFont typeface="Arial" pitchFamily="34" charset="0"/>
                <a:buChar char="–"/>
                <a:defRPr sz="1400"/>
              </a:lvl2pPr>
              <a:lvl3pPr marL="1143000" indent="-228600" defTabSz="914400">
                <a:spcBef>
                  <a:spcPct val="20000"/>
                </a:spcBef>
                <a:buFont typeface="Arial" pitchFamily="34" charset="0"/>
                <a:buChar char="•"/>
                <a:defRPr sz="1200"/>
              </a:lvl3pPr>
              <a:lvl4pPr marL="1600200" indent="-228600" defTabSz="914400">
                <a:spcBef>
                  <a:spcPct val="20000"/>
                </a:spcBef>
                <a:buFont typeface="Arial" pitchFamily="34" charset="0"/>
                <a:buChar char="–"/>
                <a:defRPr sz="1100"/>
              </a:lvl4pPr>
              <a:lvl5pPr marL="2057400" indent="-228600" defTabSz="914400">
                <a:spcBef>
                  <a:spcPct val="20000"/>
                </a:spcBef>
                <a:buFont typeface="Arial" pitchFamily="34" charset="0"/>
                <a:buChar char="»"/>
                <a:defRPr sz="1100"/>
              </a:lvl5pPr>
              <a:lvl6pPr marL="2514600" indent="-228600" defTabSz="9144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 defTabSz="9144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 defTabSz="9144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 defTabSz="9144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r>
                <a:rPr lang="zh-CN" altLang="en-US">
                  <a:sym typeface="+mn-lt"/>
                </a:rPr>
                <a:t>添加</a:t>
              </a:r>
              <a:endParaRPr lang="en-US" altLang="zh-CN" dirty="0">
                <a:sym typeface="+mn-lt"/>
              </a:endParaRPr>
            </a:p>
            <a:p>
              <a:r>
                <a:rPr lang="zh-CN" altLang="en-US">
                  <a:sym typeface="+mn-lt"/>
                </a:rPr>
                <a:t>标题</a:t>
              </a:r>
              <a:endParaRPr lang="en-US" dirty="0">
                <a:sym typeface="+mn-lt"/>
              </a:endParaRPr>
            </a:p>
          </p:txBody>
        </p:sp>
      </p:grpSp>
      <p:grpSp>
        <p:nvGrpSpPr>
          <p:cNvPr id="23" name="Group 47">
            <a:extLst>
              <a:ext uri="{FF2B5EF4-FFF2-40B4-BE49-F238E27FC236}">
                <a16:creationId xmlns:a16="http://schemas.microsoft.com/office/drawing/2014/main" id="{95D53C65-4A68-6362-C7CF-B5476B439489}"/>
              </a:ext>
            </a:extLst>
          </p:cNvPr>
          <p:cNvGrpSpPr/>
          <p:nvPr/>
        </p:nvGrpSpPr>
        <p:grpSpPr>
          <a:xfrm>
            <a:off x="5310172" y="1988618"/>
            <a:ext cx="885849" cy="1005700"/>
            <a:chOff x="3393267" y="1628255"/>
            <a:chExt cx="885849" cy="1005700"/>
          </a:xfrm>
          <a:solidFill>
            <a:srgbClr val="00B0F0"/>
          </a:solidFill>
        </p:grpSpPr>
        <p:sp>
          <p:nvSpPr>
            <p:cNvPr id="24" name="Freeform 1304">
              <a:extLst>
                <a:ext uri="{FF2B5EF4-FFF2-40B4-BE49-F238E27FC236}">
                  <a16:creationId xmlns:a16="http://schemas.microsoft.com/office/drawing/2014/main" id="{0A599FFF-D13D-5BC3-4D06-54805D352D9F}"/>
                </a:ext>
              </a:extLst>
            </p:cNvPr>
            <p:cNvSpPr>
              <a:spLocks/>
            </p:cNvSpPr>
            <p:nvPr/>
          </p:nvSpPr>
          <p:spPr bwMode="auto">
            <a:xfrm rot="2308264">
              <a:off x="3393267" y="1628255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en-US" sz="2500" kern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26" name="Content Placeholder 2">
              <a:extLst>
                <a:ext uri="{FF2B5EF4-FFF2-40B4-BE49-F238E27FC236}">
                  <a16:creationId xmlns:a16="http://schemas.microsoft.com/office/drawing/2014/main" id="{4F235B97-6112-A2BD-7541-4E129A10E5C6}"/>
                </a:ext>
              </a:extLst>
            </p:cNvPr>
            <p:cNvSpPr txBox="1">
              <a:spLocks/>
            </p:cNvSpPr>
            <p:nvPr/>
          </p:nvSpPr>
          <p:spPr>
            <a:xfrm>
              <a:off x="3549080" y="1842664"/>
              <a:ext cx="640037" cy="208183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defPPr>
                <a:defRPr lang="zh-CN"/>
              </a:defPPr>
              <a:lvl1pPr indent="0" algn="ctr" defTabSz="914400">
                <a:spcBef>
                  <a:spcPct val="20000"/>
                </a:spcBef>
                <a:buFont typeface="Arial" pitchFamily="34" charset="0"/>
                <a:buNone/>
                <a:defRPr sz="1100">
                  <a:solidFill>
                    <a:sysClr val="window" lastClr="FFFFFF"/>
                  </a:solidFill>
                  <a:cs typeface="+mn-ea"/>
                </a:defRPr>
              </a:lvl1pPr>
              <a:lvl2pPr marL="742950" indent="-285750" defTabSz="914400">
                <a:spcBef>
                  <a:spcPct val="20000"/>
                </a:spcBef>
                <a:buFont typeface="Arial" pitchFamily="34" charset="0"/>
                <a:buChar char="–"/>
                <a:defRPr sz="1400"/>
              </a:lvl2pPr>
              <a:lvl3pPr marL="1143000" indent="-228600" defTabSz="914400">
                <a:spcBef>
                  <a:spcPct val="20000"/>
                </a:spcBef>
                <a:buFont typeface="Arial" pitchFamily="34" charset="0"/>
                <a:buChar char="•"/>
                <a:defRPr sz="1200"/>
              </a:lvl3pPr>
              <a:lvl4pPr marL="1600200" indent="-228600" defTabSz="914400">
                <a:spcBef>
                  <a:spcPct val="20000"/>
                </a:spcBef>
                <a:buFont typeface="Arial" pitchFamily="34" charset="0"/>
                <a:buChar char="–"/>
                <a:defRPr sz="1100"/>
              </a:lvl4pPr>
              <a:lvl5pPr marL="2057400" indent="-228600" defTabSz="914400">
                <a:spcBef>
                  <a:spcPct val="20000"/>
                </a:spcBef>
                <a:buFont typeface="Arial" pitchFamily="34" charset="0"/>
                <a:buChar char="»"/>
                <a:defRPr sz="1100"/>
              </a:lvl5pPr>
              <a:lvl6pPr marL="2514600" indent="-228600" defTabSz="9144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 defTabSz="9144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 defTabSz="9144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 defTabSz="9144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r>
                <a:rPr lang="zh-CN" altLang="en-US" dirty="0">
                  <a:sym typeface="+mn-lt"/>
                </a:rPr>
                <a:t>添加</a:t>
              </a:r>
              <a:endParaRPr lang="en-US" altLang="zh-CN" dirty="0">
                <a:sym typeface="+mn-lt"/>
              </a:endParaRPr>
            </a:p>
            <a:p>
              <a:r>
                <a:rPr lang="zh-CN" altLang="en-US" dirty="0">
                  <a:sym typeface="+mn-lt"/>
                </a:rPr>
                <a:t>标题</a:t>
              </a:r>
              <a:endParaRPr lang="en-US" dirty="0">
                <a:sym typeface="+mn-lt"/>
              </a:endParaRPr>
            </a:p>
          </p:txBody>
        </p:sp>
      </p:grpSp>
      <p:grpSp>
        <p:nvGrpSpPr>
          <p:cNvPr id="27" name="Group 46">
            <a:extLst>
              <a:ext uri="{FF2B5EF4-FFF2-40B4-BE49-F238E27FC236}">
                <a16:creationId xmlns:a16="http://schemas.microsoft.com/office/drawing/2014/main" id="{9B72EA36-A25F-30A8-A61D-0ED4ADF86592}"/>
              </a:ext>
            </a:extLst>
          </p:cNvPr>
          <p:cNvGrpSpPr/>
          <p:nvPr/>
        </p:nvGrpSpPr>
        <p:grpSpPr>
          <a:xfrm>
            <a:off x="4155256" y="1621613"/>
            <a:ext cx="885849" cy="1005700"/>
            <a:chOff x="2238351" y="1261250"/>
            <a:chExt cx="885849" cy="1005700"/>
          </a:xfrm>
          <a:solidFill>
            <a:srgbClr val="00B0F0"/>
          </a:solidFill>
        </p:grpSpPr>
        <p:sp>
          <p:nvSpPr>
            <p:cNvPr id="28" name="Freeform 1304">
              <a:extLst>
                <a:ext uri="{FF2B5EF4-FFF2-40B4-BE49-F238E27FC236}">
                  <a16:creationId xmlns:a16="http://schemas.microsoft.com/office/drawing/2014/main" id="{D937A8C5-7C5B-08BA-A930-68BD7F37A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8351" y="1261250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solidFill>
              <a:srgbClr val="F9D194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en-US" sz="2500" kern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30" name="Content Placeholder 2">
              <a:extLst>
                <a:ext uri="{FF2B5EF4-FFF2-40B4-BE49-F238E27FC236}">
                  <a16:creationId xmlns:a16="http://schemas.microsoft.com/office/drawing/2014/main" id="{AA63D8B6-7C75-8B28-20B6-1C9328E46B06}"/>
                </a:ext>
              </a:extLst>
            </p:cNvPr>
            <p:cNvSpPr txBox="1">
              <a:spLocks/>
            </p:cNvSpPr>
            <p:nvPr/>
          </p:nvSpPr>
          <p:spPr>
            <a:xfrm>
              <a:off x="2362200" y="1472717"/>
              <a:ext cx="640037" cy="474039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defPPr>
                <a:defRPr lang="zh-CN"/>
              </a:defPPr>
              <a:lvl1pPr indent="0" algn="ctr" defTabSz="914400">
                <a:spcBef>
                  <a:spcPct val="20000"/>
                </a:spcBef>
                <a:buFont typeface="Arial" pitchFamily="34" charset="0"/>
                <a:buNone/>
                <a:defRPr sz="1100">
                  <a:solidFill>
                    <a:sysClr val="window" lastClr="FFFFFF"/>
                  </a:solidFill>
                  <a:cs typeface="+mn-ea"/>
                </a:defRPr>
              </a:lvl1pPr>
              <a:lvl2pPr marL="742950" indent="-285750" defTabSz="914400">
                <a:spcBef>
                  <a:spcPct val="20000"/>
                </a:spcBef>
                <a:buFont typeface="Arial" pitchFamily="34" charset="0"/>
                <a:buChar char="–"/>
                <a:defRPr sz="1400"/>
              </a:lvl2pPr>
              <a:lvl3pPr marL="1143000" indent="-228600" defTabSz="914400">
                <a:spcBef>
                  <a:spcPct val="20000"/>
                </a:spcBef>
                <a:buFont typeface="Arial" pitchFamily="34" charset="0"/>
                <a:buChar char="•"/>
                <a:defRPr sz="1200"/>
              </a:lvl3pPr>
              <a:lvl4pPr marL="1600200" indent="-228600" defTabSz="914400">
                <a:spcBef>
                  <a:spcPct val="20000"/>
                </a:spcBef>
                <a:buFont typeface="Arial" pitchFamily="34" charset="0"/>
                <a:buChar char="–"/>
                <a:defRPr sz="1100"/>
              </a:lvl4pPr>
              <a:lvl5pPr marL="2057400" indent="-228600" defTabSz="914400">
                <a:spcBef>
                  <a:spcPct val="20000"/>
                </a:spcBef>
                <a:buFont typeface="Arial" pitchFamily="34" charset="0"/>
                <a:buChar char="»"/>
                <a:defRPr sz="1100"/>
              </a:lvl5pPr>
              <a:lvl6pPr marL="2514600" indent="-228600" defTabSz="9144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 defTabSz="9144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 defTabSz="9144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 defTabSz="9144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r>
                <a:rPr lang="zh-CN" altLang="en-US" dirty="0">
                  <a:sym typeface="+mn-lt"/>
                </a:rPr>
                <a:t>添加</a:t>
              </a:r>
              <a:endParaRPr lang="en-US" altLang="zh-CN" dirty="0">
                <a:sym typeface="+mn-lt"/>
              </a:endParaRPr>
            </a:p>
            <a:p>
              <a:r>
                <a:rPr lang="zh-CN" altLang="en-US" dirty="0">
                  <a:sym typeface="+mn-lt"/>
                </a:rPr>
                <a:t>标题</a:t>
              </a:r>
              <a:endParaRPr lang="en-US" dirty="0"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2608DF6-1BED-9504-0C22-10EFFC84D868}"/>
              </a:ext>
            </a:extLst>
          </p:cNvPr>
          <p:cNvGrpSpPr/>
          <p:nvPr/>
        </p:nvGrpSpPr>
        <p:grpSpPr>
          <a:xfrm>
            <a:off x="5753096" y="2981559"/>
            <a:ext cx="2421728" cy="808226"/>
            <a:chOff x="461287" y="1843396"/>
            <a:chExt cx="2421728" cy="80822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205BBE8-A5DF-6FCF-B691-2AB742B3BD4A}"/>
                </a:ext>
              </a:extLst>
            </p:cNvPr>
            <p:cNvSpPr txBox="1"/>
            <p:nvPr/>
          </p:nvSpPr>
          <p:spPr>
            <a:xfrm>
              <a:off x="470812" y="2025873"/>
              <a:ext cx="2412203" cy="6257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 一访问网址：</a:t>
              </a:r>
              <a:endParaRPr lang="en-US" altLang="zh-CN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0E1CC6B-607F-F3B8-2597-B17C10F69F77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4112758-1469-E1EF-6DB5-DC756F42C517}"/>
              </a:ext>
            </a:extLst>
          </p:cNvPr>
          <p:cNvGrpSpPr/>
          <p:nvPr/>
        </p:nvGrpSpPr>
        <p:grpSpPr>
          <a:xfrm>
            <a:off x="888608" y="3683057"/>
            <a:ext cx="2412203" cy="626829"/>
            <a:chOff x="470812" y="1843396"/>
            <a:chExt cx="2412203" cy="626829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DB82C54-4A4C-3C22-182E-B5B6A0EA1941}"/>
                </a:ext>
              </a:extLst>
            </p:cNvPr>
            <p:cNvSpPr txBox="1"/>
            <p:nvPr/>
          </p:nvSpPr>
          <p:spPr>
            <a:xfrm>
              <a:off x="470812" y="2025873"/>
              <a:ext cx="2412203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A4C34B7-9EAE-4B04-0F04-A077F2D85DB0}"/>
                </a:ext>
              </a:extLst>
            </p:cNvPr>
            <p:cNvSpPr txBox="1"/>
            <p:nvPr/>
          </p:nvSpPr>
          <p:spPr>
            <a:xfrm>
              <a:off x="863011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60EC246-7987-F329-B5F6-2D907C2750F8}"/>
              </a:ext>
            </a:extLst>
          </p:cNvPr>
          <p:cNvGrpSpPr/>
          <p:nvPr/>
        </p:nvGrpSpPr>
        <p:grpSpPr>
          <a:xfrm>
            <a:off x="3327133" y="836484"/>
            <a:ext cx="2412203" cy="626829"/>
            <a:chOff x="470812" y="1843396"/>
            <a:chExt cx="2412203" cy="626829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5EABE4F-B559-F29F-8E6A-75469845E860}"/>
                </a:ext>
              </a:extLst>
            </p:cNvPr>
            <p:cNvSpPr txBox="1"/>
            <p:nvPr/>
          </p:nvSpPr>
          <p:spPr>
            <a:xfrm>
              <a:off x="470812" y="2025873"/>
              <a:ext cx="2412203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F7E388F-C959-7DBF-10E8-FA749B506417}"/>
                </a:ext>
              </a:extLst>
            </p:cNvPr>
            <p:cNvSpPr txBox="1"/>
            <p:nvPr/>
          </p:nvSpPr>
          <p:spPr>
            <a:xfrm>
              <a:off x="712944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11763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BF405AA-1CEA-5088-2EDF-47749B2FBD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089420"/>
          </a:xfrm>
          <a:custGeom>
            <a:avLst/>
            <a:gdLst>
              <a:gd name="connsiteX0" fmla="*/ 0 w 9144000"/>
              <a:gd name="connsiteY0" fmla="*/ 0 h 3752890"/>
              <a:gd name="connsiteX1" fmla="*/ 9144000 w 9144000"/>
              <a:gd name="connsiteY1" fmla="*/ 0 h 3752890"/>
              <a:gd name="connsiteX2" fmla="*/ 9144000 w 9144000"/>
              <a:gd name="connsiteY2" fmla="*/ 3752890 h 3752890"/>
              <a:gd name="connsiteX3" fmla="*/ 0 w 9144000"/>
              <a:gd name="connsiteY3" fmla="*/ 3752890 h 3752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3752890">
                <a:moveTo>
                  <a:pt x="0" y="0"/>
                </a:moveTo>
                <a:lnTo>
                  <a:pt x="9144000" y="0"/>
                </a:lnTo>
                <a:lnTo>
                  <a:pt x="9144000" y="3752890"/>
                </a:lnTo>
                <a:lnTo>
                  <a:pt x="0" y="3752890"/>
                </a:lnTo>
                <a:close/>
              </a:path>
            </a:pathLst>
          </a:cu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F80EEB1-1E95-54B0-48DB-7E74C5E3A867}"/>
              </a:ext>
            </a:extLst>
          </p:cNvPr>
          <p:cNvSpPr/>
          <p:nvPr/>
        </p:nvSpPr>
        <p:spPr>
          <a:xfrm>
            <a:off x="0" y="2188894"/>
            <a:ext cx="9144000" cy="2956195"/>
          </a:xfrm>
          <a:custGeom>
            <a:avLst/>
            <a:gdLst>
              <a:gd name="connsiteX0" fmla="*/ 2350522 w 9144000"/>
              <a:gd name="connsiteY0" fmla="*/ 51 h 2956195"/>
              <a:gd name="connsiteX1" fmla="*/ 3448050 w 9144000"/>
              <a:gd name="connsiteY1" fmla="*/ 22835 h 2956195"/>
              <a:gd name="connsiteX2" fmla="*/ 4521719 w 9144000"/>
              <a:gd name="connsiteY2" fmla="*/ 271531 h 2956195"/>
              <a:gd name="connsiteX3" fmla="*/ 4572000 w 9144000"/>
              <a:gd name="connsiteY3" fmla="*/ 305312 h 2956195"/>
              <a:gd name="connsiteX4" fmla="*/ 4622281 w 9144000"/>
              <a:gd name="connsiteY4" fmla="*/ 271531 h 2956195"/>
              <a:gd name="connsiteX5" fmla="*/ 5695950 w 9144000"/>
              <a:gd name="connsiteY5" fmla="*/ 22835 h 2956195"/>
              <a:gd name="connsiteX6" fmla="*/ 6793478 w 9144000"/>
              <a:gd name="connsiteY6" fmla="*/ 51 h 2956195"/>
              <a:gd name="connsiteX7" fmla="*/ 8586463 w 9144000"/>
              <a:gd name="connsiteY7" fmla="*/ 26930 h 2956195"/>
              <a:gd name="connsiteX8" fmla="*/ 9144000 w 9144000"/>
              <a:gd name="connsiteY8" fmla="*/ 39892 h 2956195"/>
              <a:gd name="connsiteX9" fmla="*/ 9144000 w 9144000"/>
              <a:gd name="connsiteY9" fmla="*/ 1261289 h 2956195"/>
              <a:gd name="connsiteX10" fmla="*/ 9144000 w 9144000"/>
              <a:gd name="connsiteY10" fmla="*/ 1558029 h 2956195"/>
              <a:gd name="connsiteX11" fmla="*/ 9144000 w 9144000"/>
              <a:gd name="connsiteY11" fmla="*/ 2956195 h 2956195"/>
              <a:gd name="connsiteX12" fmla="*/ 0 w 9144000"/>
              <a:gd name="connsiteY12" fmla="*/ 2956195 h 2956195"/>
              <a:gd name="connsiteX13" fmla="*/ 0 w 9144000"/>
              <a:gd name="connsiteY13" fmla="*/ 1261289 h 2956195"/>
              <a:gd name="connsiteX14" fmla="*/ 0 w 9144000"/>
              <a:gd name="connsiteY14" fmla="*/ 39892 h 2956195"/>
              <a:gd name="connsiteX15" fmla="*/ 557537 w 9144000"/>
              <a:gd name="connsiteY15" fmla="*/ 26930 h 2956195"/>
              <a:gd name="connsiteX16" fmla="*/ 2350522 w 9144000"/>
              <a:gd name="connsiteY16" fmla="*/ 51 h 2956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44000" h="2956195">
                <a:moveTo>
                  <a:pt x="2350522" y="51"/>
                </a:moveTo>
                <a:cubicBezTo>
                  <a:pt x="2779403" y="-642"/>
                  <a:pt x="3155752" y="5571"/>
                  <a:pt x="3448050" y="22835"/>
                </a:cubicBezTo>
                <a:cubicBezTo>
                  <a:pt x="4130079" y="63117"/>
                  <a:pt x="4354500" y="163564"/>
                  <a:pt x="4521719" y="271531"/>
                </a:cubicBezTo>
                <a:lnTo>
                  <a:pt x="4572000" y="305312"/>
                </a:lnTo>
                <a:lnTo>
                  <a:pt x="4622281" y="271531"/>
                </a:lnTo>
                <a:cubicBezTo>
                  <a:pt x="4789500" y="163564"/>
                  <a:pt x="5013921" y="63117"/>
                  <a:pt x="5695950" y="22835"/>
                </a:cubicBezTo>
                <a:cubicBezTo>
                  <a:pt x="5988248" y="5571"/>
                  <a:pt x="6364597" y="-642"/>
                  <a:pt x="6793478" y="51"/>
                </a:cubicBezTo>
                <a:cubicBezTo>
                  <a:pt x="7329579" y="917"/>
                  <a:pt x="7947760" y="12574"/>
                  <a:pt x="8586463" y="26930"/>
                </a:cubicBezTo>
                <a:lnTo>
                  <a:pt x="9144000" y="39892"/>
                </a:lnTo>
                <a:lnTo>
                  <a:pt x="9144000" y="1261289"/>
                </a:lnTo>
                <a:lnTo>
                  <a:pt x="9144000" y="1558029"/>
                </a:lnTo>
                <a:lnTo>
                  <a:pt x="9144000" y="2956195"/>
                </a:lnTo>
                <a:lnTo>
                  <a:pt x="0" y="2956195"/>
                </a:lnTo>
                <a:lnTo>
                  <a:pt x="0" y="1261289"/>
                </a:lnTo>
                <a:lnTo>
                  <a:pt x="0" y="39892"/>
                </a:lnTo>
                <a:lnTo>
                  <a:pt x="557537" y="26930"/>
                </a:lnTo>
                <a:cubicBezTo>
                  <a:pt x="1196240" y="12574"/>
                  <a:pt x="1814421" y="917"/>
                  <a:pt x="2350522" y="51"/>
                </a:cubicBezTo>
                <a:close/>
              </a:path>
            </a:pathLst>
          </a:cu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7A8C4C0-AC2E-BB00-BA41-53F23ED4F72B}"/>
              </a:ext>
            </a:extLst>
          </p:cNvPr>
          <p:cNvGrpSpPr/>
          <p:nvPr/>
        </p:nvGrpSpPr>
        <p:grpSpPr>
          <a:xfrm>
            <a:off x="3932810" y="645751"/>
            <a:ext cx="1278380" cy="1278380"/>
            <a:chOff x="1278789" y="2139458"/>
            <a:chExt cx="558242" cy="55824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FE5D0C4-1701-3386-6C8B-784D1DFEEE8A}"/>
                </a:ext>
              </a:extLst>
            </p:cNvPr>
            <p:cNvSpPr/>
            <p:nvPr/>
          </p:nvSpPr>
          <p:spPr>
            <a:xfrm rot="2700000">
              <a:off x="1278789" y="2139458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894E6-3D37-306D-DB24-A6EBCB971306}"/>
                </a:ext>
              </a:extLst>
            </p:cNvPr>
            <p:cNvSpPr txBox="1"/>
            <p:nvPr/>
          </p:nvSpPr>
          <p:spPr>
            <a:xfrm>
              <a:off x="1348729" y="2204977"/>
              <a:ext cx="451639" cy="4435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/>
                <a:t>04</a:t>
              </a:r>
              <a:endParaRPr lang="zh-CN" altLang="en-US" sz="6000" dirty="0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311995EF-70E1-6384-D51C-9393AA467079}"/>
              </a:ext>
            </a:extLst>
          </p:cNvPr>
          <p:cNvSpPr txBox="1"/>
          <p:nvPr/>
        </p:nvSpPr>
        <p:spPr>
          <a:xfrm>
            <a:off x="3419279" y="2712825"/>
            <a:ext cx="2305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论文总结及致谢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49CD223-6C52-EE13-B6DF-FD1BA5619DF3}"/>
              </a:ext>
            </a:extLst>
          </p:cNvPr>
          <p:cNvSpPr txBox="1"/>
          <p:nvPr/>
        </p:nvSpPr>
        <p:spPr>
          <a:xfrm>
            <a:off x="3316687" y="3117692"/>
            <a:ext cx="25106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</a:rPr>
              <a:t>Paper Summary and Acknowledgements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3916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7A8C4C0-AC2E-BB00-BA41-53F23ED4F72B}"/>
              </a:ext>
            </a:extLst>
          </p:cNvPr>
          <p:cNvGrpSpPr/>
          <p:nvPr/>
        </p:nvGrpSpPr>
        <p:grpSpPr>
          <a:xfrm>
            <a:off x="220990" y="179772"/>
            <a:ext cx="466794" cy="450148"/>
            <a:chOff x="1271808" y="2139458"/>
            <a:chExt cx="578887" cy="55824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FE5D0C4-1701-3386-6C8B-784D1DFEEE8A}"/>
                </a:ext>
              </a:extLst>
            </p:cNvPr>
            <p:cNvSpPr/>
            <p:nvPr/>
          </p:nvSpPr>
          <p:spPr>
            <a:xfrm rot="2700000">
              <a:off x="1278789" y="2139458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894E6-3D37-306D-DB24-A6EBCB971306}"/>
                </a:ext>
              </a:extLst>
            </p:cNvPr>
            <p:cNvSpPr txBox="1"/>
            <p:nvPr/>
          </p:nvSpPr>
          <p:spPr>
            <a:xfrm>
              <a:off x="1271808" y="2165602"/>
              <a:ext cx="578887" cy="4961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04</a:t>
              </a:r>
              <a:endParaRPr lang="zh-CN" altLang="en-US" sz="2000" dirty="0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D6FE747-55EA-876F-A75A-47F42FE816B8}"/>
              </a:ext>
            </a:extLst>
          </p:cNvPr>
          <p:cNvSpPr txBox="1"/>
          <p:nvPr/>
        </p:nvSpPr>
        <p:spPr>
          <a:xfrm>
            <a:off x="769996" y="188348"/>
            <a:ext cx="15985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论文总结及致谢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3D5DC6-9A5C-6D92-6A5D-583D49764764}"/>
              </a:ext>
            </a:extLst>
          </p:cNvPr>
          <p:cNvSpPr txBox="1"/>
          <p:nvPr/>
        </p:nvSpPr>
        <p:spPr>
          <a:xfrm>
            <a:off x="769996" y="434420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Paper Summary and Acknowledgements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13B15F51-3767-6160-39C3-4C4E703E0D01}"/>
              </a:ext>
            </a:extLst>
          </p:cNvPr>
          <p:cNvSpPr/>
          <p:nvPr/>
        </p:nvSpPr>
        <p:spPr bwMode="auto">
          <a:xfrm>
            <a:off x="3079750" y="1046137"/>
            <a:ext cx="1620838" cy="1619250"/>
          </a:xfrm>
          <a:prstGeom prst="ellipse">
            <a:avLst/>
          </a:prstGeom>
          <a:solidFill>
            <a:srgbClr val="61998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914400">
              <a:spcBef>
                <a:spcPts val="3375"/>
              </a:spcBef>
            </a:pPr>
            <a:endParaRPr lang="zh-CN" altLang="en-US" sz="2500" kern="0">
              <a:solidFill>
                <a:sysClr val="windowText" lastClr="000000"/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ADDF6852-7DAE-239A-3424-DC7F4EFEC629}"/>
              </a:ext>
            </a:extLst>
          </p:cNvPr>
          <p:cNvSpPr/>
          <p:nvPr/>
        </p:nvSpPr>
        <p:spPr bwMode="auto">
          <a:xfrm>
            <a:off x="4505325" y="1046137"/>
            <a:ext cx="1620838" cy="1619250"/>
          </a:xfrm>
          <a:prstGeom prst="ellipse">
            <a:avLst/>
          </a:prstGeom>
          <a:solidFill>
            <a:srgbClr val="F9D19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3A0854C-3143-3FBE-4937-712DB2DDF637}"/>
              </a:ext>
            </a:extLst>
          </p:cNvPr>
          <p:cNvSpPr/>
          <p:nvPr/>
        </p:nvSpPr>
        <p:spPr bwMode="auto">
          <a:xfrm>
            <a:off x="3081338" y="2503462"/>
            <a:ext cx="1620837" cy="1620838"/>
          </a:xfrm>
          <a:prstGeom prst="ellipse">
            <a:avLst/>
          </a:prstGeom>
          <a:solidFill>
            <a:srgbClr val="F9D19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C3EF30DC-E44C-8E43-7DA1-9E3EAECC9256}"/>
              </a:ext>
            </a:extLst>
          </p:cNvPr>
          <p:cNvSpPr/>
          <p:nvPr/>
        </p:nvSpPr>
        <p:spPr bwMode="auto">
          <a:xfrm>
            <a:off x="4505325" y="2503462"/>
            <a:ext cx="1620838" cy="1620838"/>
          </a:xfrm>
          <a:prstGeom prst="ellipse">
            <a:avLst/>
          </a:prstGeom>
          <a:solidFill>
            <a:srgbClr val="61998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914400">
              <a:spcBef>
                <a:spcPts val="3375"/>
              </a:spcBef>
            </a:pPr>
            <a:endParaRPr lang="zh-CN" altLang="en-US" sz="2500" kern="0">
              <a:solidFill>
                <a:sysClr val="windowText" lastClr="000000"/>
              </a:solidFill>
              <a:latin typeface="Aller Light"/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5459031-950C-CFBB-A86D-DF1F5BD81F79}"/>
              </a:ext>
            </a:extLst>
          </p:cNvPr>
          <p:cNvGrpSpPr/>
          <p:nvPr/>
        </p:nvGrpSpPr>
        <p:grpSpPr>
          <a:xfrm>
            <a:off x="5140325" y="2868586"/>
            <a:ext cx="350838" cy="350838"/>
            <a:chOff x="5110956" y="3070993"/>
            <a:chExt cx="647700" cy="647700"/>
          </a:xfrm>
          <a:solidFill>
            <a:schemeClr val="bg1"/>
          </a:soli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87DD7AD-B843-B6D4-75FF-4824A6A70161}"/>
                </a:ext>
              </a:extLst>
            </p:cNvPr>
            <p:cNvSpPr/>
            <p:nvPr/>
          </p:nvSpPr>
          <p:spPr>
            <a:xfrm>
              <a:off x="5110956" y="3661543"/>
              <a:ext cx="647700" cy="57150"/>
            </a:xfrm>
            <a:custGeom>
              <a:avLst/>
              <a:gdLst>
                <a:gd name="connsiteX0" fmla="*/ 0 w 647700"/>
                <a:gd name="connsiteY0" fmla="*/ 0 h 57150"/>
                <a:gd name="connsiteX1" fmla="*/ 647700 w 647700"/>
                <a:gd name="connsiteY1" fmla="*/ 0 h 57150"/>
                <a:gd name="connsiteX2" fmla="*/ 647700 w 647700"/>
                <a:gd name="connsiteY2" fmla="*/ 57150 h 57150"/>
                <a:gd name="connsiteX3" fmla="*/ 0 w 64770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00" h="57150">
                  <a:moveTo>
                    <a:pt x="0" y="0"/>
                  </a:moveTo>
                  <a:lnTo>
                    <a:pt x="647700" y="0"/>
                  </a:lnTo>
                  <a:lnTo>
                    <a:pt x="64770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8F94F97-341C-8001-7661-41F4C917CD59}"/>
                </a:ext>
              </a:extLst>
            </p:cNvPr>
            <p:cNvSpPr/>
            <p:nvPr/>
          </p:nvSpPr>
          <p:spPr>
            <a:xfrm>
              <a:off x="5110956" y="3070993"/>
              <a:ext cx="76200" cy="552450"/>
            </a:xfrm>
            <a:custGeom>
              <a:avLst/>
              <a:gdLst>
                <a:gd name="connsiteX0" fmla="*/ 0 w 76200"/>
                <a:gd name="connsiteY0" fmla="*/ 0 h 552450"/>
                <a:gd name="connsiteX1" fmla="*/ 76200 w 76200"/>
                <a:gd name="connsiteY1" fmla="*/ 0 h 552450"/>
                <a:gd name="connsiteX2" fmla="*/ 76200 w 76200"/>
                <a:gd name="connsiteY2" fmla="*/ 552450 h 552450"/>
                <a:gd name="connsiteX3" fmla="*/ 0 w 76200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552450">
                  <a:moveTo>
                    <a:pt x="0" y="0"/>
                  </a:moveTo>
                  <a:lnTo>
                    <a:pt x="76200" y="0"/>
                  </a:lnTo>
                  <a:lnTo>
                    <a:pt x="76200" y="552450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621B488-8513-6870-A796-4EDFD986D407}"/>
                </a:ext>
              </a:extLst>
            </p:cNvPr>
            <p:cNvSpPr/>
            <p:nvPr/>
          </p:nvSpPr>
          <p:spPr>
            <a:xfrm>
              <a:off x="5587206" y="3547243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4036941-6B11-B786-962D-BA92FE6C2CA7}"/>
                </a:ext>
              </a:extLst>
            </p:cNvPr>
            <p:cNvSpPr/>
            <p:nvPr/>
          </p:nvSpPr>
          <p:spPr>
            <a:xfrm>
              <a:off x="5587206" y="3223393"/>
              <a:ext cx="171450" cy="285750"/>
            </a:xfrm>
            <a:custGeom>
              <a:avLst/>
              <a:gdLst>
                <a:gd name="connsiteX0" fmla="*/ 0 w 171450"/>
                <a:gd name="connsiteY0" fmla="*/ 0 h 285750"/>
                <a:gd name="connsiteX1" fmla="*/ 171450 w 171450"/>
                <a:gd name="connsiteY1" fmla="*/ 0 h 285750"/>
                <a:gd name="connsiteX2" fmla="*/ 171450 w 171450"/>
                <a:gd name="connsiteY2" fmla="*/ 285750 h 285750"/>
                <a:gd name="connsiteX3" fmla="*/ 0 w 171450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285750">
                  <a:moveTo>
                    <a:pt x="0" y="0"/>
                  </a:moveTo>
                  <a:lnTo>
                    <a:pt x="171450" y="0"/>
                  </a:lnTo>
                  <a:lnTo>
                    <a:pt x="171450" y="285750"/>
                  </a:lnTo>
                  <a:lnTo>
                    <a:pt x="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120FB3B-882B-7FA1-4123-68D1359EF647}"/>
                </a:ext>
              </a:extLst>
            </p:cNvPr>
            <p:cNvSpPr/>
            <p:nvPr/>
          </p:nvSpPr>
          <p:spPr>
            <a:xfrm>
              <a:off x="5587206" y="3109093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17CAF07-B6FF-4FC2-FEDE-B0DA44D44260}"/>
                </a:ext>
              </a:extLst>
            </p:cNvPr>
            <p:cNvSpPr/>
            <p:nvPr/>
          </p:nvSpPr>
          <p:spPr>
            <a:xfrm>
              <a:off x="5396706" y="3204343"/>
              <a:ext cx="152400" cy="419100"/>
            </a:xfrm>
            <a:custGeom>
              <a:avLst/>
              <a:gdLst>
                <a:gd name="connsiteX0" fmla="*/ 76200 w 152400"/>
                <a:gd name="connsiteY0" fmla="*/ 76200 h 419100"/>
                <a:gd name="connsiteX1" fmla="*/ 57150 w 152400"/>
                <a:gd name="connsiteY1" fmla="*/ 57150 h 419100"/>
                <a:gd name="connsiteX2" fmla="*/ 76200 w 152400"/>
                <a:gd name="connsiteY2" fmla="*/ 38100 h 419100"/>
                <a:gd name="connsiteX3" fmla="*/ 95250 w 152400"/>
                <a:gd name="connsiteY3" fmla="*/ 57150 h 419100"/>
                <a:gd name="connsiteX4" fmla="*/ 76200 w 152400"/>
                <a:gd name="connsiteY4" fmla="*/ 76200 h 419100"/>
                <a:gd name="connsiteX5" fmla="*/ 76200 w 152400"/>
                <a:gd name="connsiteY5" fmla="*/ 381000 h 419100"/>
                <a:gd name="connsiteX6" fmla="*/ 57150 w 152400"/>
                <a:gd name="connsiteY6" fmla="*/ 361950 h 419100"/>
                <a:gd name="connsiteX7" fmla="*/ 76200 w 152400"/>
                <a:gd name="connsiteY7" fmla="*/ 342900 h 419100"/>
                <a:gd name="connsiteX8" fmla="*/ 95250 w 152400"/>
                <a:gd name="connsiteY8" fmla="*/ 361950 h 419100"/>
                <a:gd name="connsiteX9" fmla="*/ 76200 w 152400"/>
                <a:gd name="connsiteY9" fmla="*/ 381000 h 419100"/>
                <a:gd name="connsiteX10" fmla="*/ 152400 w 152400"/>
                <a:gd name="connsiteY10" fmla="*/ 0 h 419100"/>
                <a:gd name="connsiteX11" fmla="*/ 0 w 152400"/>
                <a:gd name="connsiteY11" fmla="*/ 0 h 419100"/>
                <a:gd name="connsiteX12" fmla="*/ 0 w 152400"/>
                <a:gd name="connsiteY12" fmla="*/ 419100 h 419100"/>
                <a:gd name="connsiteX13" fmla="*/ 152400 w 152400"/>
                <a:gd name="connsiteY13" fmla="*/ 419100 h 419100"/>
                <a:gd name="connsiteX14" fmla="*/ 152400 w 152400"/>
                <a:gd name="connsiteY14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2400" h="419100">
                  <a:moveTo>
                    <a:pt x="76200" y="76200"/>
                  </a:moveTo>
                  <a:cubicBezTo>
                    <a:pt x="65723" y="76200"/>
                    <a:pt x="57150" y="67627"/>
                    <a:pt x="57150" y="57150"/>
                  </a:cubicBezTo>
                  <a:cubicBezTo>
                    <a:pt x="57150" y="46673"/>
                    <a:pt x="65723" y="38100"/>
                    <a:pt x="76200" y="38100"/>
                  </a:cubicBezTo>
                  <a:cubicBezTo>
                    <a:pt x="86677" y="38100"/>
                    <a:pt x="95250" y="46673"/>
                    <a:pt x="95250" y="57150"/>
                  </a:cubicBezTo>
                  <a:cubicBezTo>
                    <a:pt x="95250" y="67627"/>
                    <a:pt x="86677" y="76200"/>
                    <a:pt x="76200" y="76200"/>
                  </a:cubicBezTo>
                  <a:close/>
                  <a:moveTo>
                    <a:pt x="76200" y="381000"/>
                  </a:moveTo>
                  <a:cubicBezTo>
                    <a:pt x="65723" y="381000"/>
                    <a:pt x="57150" y="372428"/>
                    <a:pt x="57150" y="361950"/>
                  </a:cubicBezTo>
                  <a:cubicBezTo>
                    <a:pt x="57150" y="351473"/>
                    <a:pt x="65723" y="342900"/>
                    <a:pt x="76200" y="342900"/>
                  </a:cubicBezTo>
                  <a:cubicBezTo>
                    <a:pt x="86677" y="342900"/>
                    <a:pt x="95250" y="351473"/>
                    <a:pt x="95250" y="361950"/>
                  </a:cubicBezTo>
                  <a:cubicBezTo>
                    <a:pt x="95250" y="372428"/>
                    <a:pt x="86677" y="381000"/>
                    <a:pt x="76200" y="381000"/>
                  </a:cubicBezTo>
                  <a:close/>
                  <a:moveTo>
                    <a:pt x="152400" y="0"/>
                  </a:moveTo>
                  <a:lnTo>
                    <a:pt x="0" y="0"/>
                  </a:lnTo>
                  <a:lnTo>
                    <a:pt x="0" y="419100"/>
                  </a:lnTo>
                  <a:lnTo>
                    <a:pt x="152400" y="419100"/>
                  </a:lnTo>
                  <a:lnTo>
                    <a:pt x="1524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1072D11-AA1F-75B8-DA68-CA143714E542}"/>
                </a:ext>
              </a:extLst>
            </p:cNvPr>
            <p:cNvSpPr/>
            <p:nvPr/>
          </p:nvSpPr>
          <p:spPr>
            <a:xfrm>
              <a:off x="5225256" y="3128143"/>
              <a:ext cx="133350" cy="495300"/>
            </a:xfrm>
            <a:custGeom>
              <a:avLst/>
              <a:gdLst>
                <a:gd name="connsiteX0" fmla="*/ 95250 w 133350"/>
                <a:gd name="connsiteY0" fmla="*/ 95250 h 495300"/>
                <a:gd name="connsiteX1" fmla="*/ 38100 w 133350"/>
                <a:gd name="connsiteY1" fmla="*/ 95250 h 495300"/>
                <a:gd name="connsiteX2" fmla="*/ 38100 w 133350"/>
                <a:gd name="connsiteY2" fmla="*/ 38100 h 495300"/>
                <a:gd name="connsiteX3" fmla="*/ 95250 w 133350"/>
                <a:gd name="connsiteY3" fmla="*/ 38100 h 495300"/>
                <a:gd name="connsiteX4" fmla="*/ 95250 w 133350"/>
                <a:gd name="connsiteY4" fmla="*/ 95250 h 495300"/>
                <a:gd name="connsiteX5" fmla="*/ 133350 w 133350"/>
                <a:gd name="connsiteY5" fmla="*/ 0 h 495300"/>
                <a:gd name="connsiteX6" fmla="*/ 0 w 133350"/>
                <a:gd name="connsiteY6" fmla="*/ 0 h 495300"/>
                <a:gd name="connsiteX7" fmla="*/ 0 w 133350"/>
                <a:gd name="connsiteY7" fmla="*/ 495300 h 495300"/>
                <a:gd name="connsiteX8" fmla="*/ 133350 w 133350"/>
                <a:gd name="connsiteY8" fmla="*/ 495300 h 495300"/>
                <a:gd name="connsiteX9" fmla="*/ 133350 w 133350"/>
                <a:gd name="connsiteY9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" h="495300">
                  <a:moveTo>
                    <a:pt x="95250" y="95250"/>
                  </a:moveTo>
                  <a:lnTo>
                    <a:pt x="38100" y="95250"/>
                  </a:lnTo>
                  <a:lnTo>
                    <a:pt x="38100" y="38100"/>
                  </a:lnTo>
                  <a:lnTo>
                    <a:pt x="95250" y="38100"/>
                  </a:lnTo>
                  <a:lnTo>
                    <a:pt x="95250" y="95250"/>
                  </a:lnTo>
                  <a:close/>
                  <a:moveTo>
                    <a:pt x="133350" y="0"/>
                  </a:moveTo>
                  <a:lnTo>
                    <a:pt x="0" y="0"/>
                  </a:lnTo>
                  <a:lnTo>
                    <a:pt x="0" y="495300"/>
                  </a:lnTo>
                  <a:lnTo>
                    <a:pt x="133350" y="495300"/>
                  </a:lnTo>
                  <a:lnTo>
                    <a:pt x="1333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F1B58FD-8003-7B2D-295F-43720104EDE6}"/>
              </a:ext>
            </a:extLst>
          </p:cNvPr>
          <p:cNvGrpSpPr/>
          <p:nvPr/>
        </p:nvGrpSpPr>
        <p:grpSpPr>
          <a:xfrm>
            <a:off x="3677364" y="2909861"/>
            <a:ext cx="425610" cy="386232"/>
            <a:chOff x="3602672" y="3032893"/>
            <a:chExt cx="808197" cy="733424"/>
          </a:xfrm>
          <a:solidFill>
            <a:schemeClr val="bg1"/>
          </a:soli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CC9F6D8-FF2F-DEE8-B483-64915607CCD9}"/>
                </a:ext>
              </a:extLst>
            </p:cNvPr>
            <p:cNvSpPr/>
            <p:nvPr/>
          </p:nvSpPr>
          <p:spPr>
            <a:xfrm>
              <a:off x="3901567" y="3543433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BEDB90A-088B-6648-BAD7-97D210304240}"/>
                </a:ext>
              </a:extLst>
            </p:cNvPr>
            <p:cNvSpPr/>
            <p:nvPr/>
          </p:nvSpPr>
          <p:spPr>
            <a:xfrm>
              <a:off x="3858419" y="3641826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C7E3F1F-400E-D2F7-29B4-D4637D8A7BC8}"/>
                </a:ext>
              </a:extLst>
            </p:cNvPr>
            <p:cNvSpPr/>
            <p:nvPr/>
          </p:nvSpPr>
          <p:spPr>
            <a:xfrm>
              <a:off x="4090733" y="3543433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33AA21D-94E8-32CD-60D9-C4E192E30B6C}"/>
                </a:ext>
              </a:extLst>
            </p:cNvPr>
            <p:cNvSpPr/>
            <p:nvPr/>
          </p:nvSpPr>
          <p:spPr>
            <a:xfrm>
              <a:off x="4048919" y="3641826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F418DA3-052A-3C58-45EF-78A19033E8D2}"/>
                </a:ext>
              </a:extLst>
            </p:cNvPr>
            <p:cNvSpPr/>
            <p:nvPr/>
          </p:nvSpPr>
          <p:spPr>
            <a:xfrm>
              <a:off x="4281233" y="3543433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5F4941C-9162-9B66-FC8D-F46B5B64E4C5}"/>
                </a:ext>
              </a:extLst>
            </p:cNvPr>
            <p:cNvSpPr/>
            <p:nvPr/>
          </p:nvSpPr>
          <p:spPr>
            <a:xfrm>
              <a:off x="4239419" y="3641826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5D59400-729B-70A6-1293-1976BC44B8A1}"/>
                </a:ext>
              </a:extLst>
            </p:cNvPr>
            <p:cNvSpPr/>
            <p:nvPr/>
          </p:nvSpPr>
          <p:spPr>
            <a:xfrm>
              <a:off x="3701637" y="3130238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667C65A-E7EA-FAF5-20CA-09E017024470}"/>
                </a:ext>
              </a:extLst>
            </p:cNvPr>
            <p:cNvSpPr/>
            <p:nvPr/>
          </p:nvSpPr>
          <p:spPr>
            <a:xfrm>
              <a:off x="3602672" y="3160864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996058B-F960-55E2-942D-28FE81D5D88F}"/>
                </a:ext>
              </a:extLst>
            </p:cNvPr>
            <p:cNvSpPr/>
            <p:nvPr/>
          </p:nvSpPr>
          <p:spPr>
            <a:xfrm>
              <a:off x="3782219" y="3032893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C794F03-716F-644E-10EE-5B0EA648905A}"/>
              </a:ext>
            </a:extLst>
          </p:cNvPr>
          <p:cNvGrpSpPr/>
          <p:nvPr/>
        </p:nvGrpSpPr>
        <p:grpSpPr>
          <a:xfrm>
            <a:off x="5122862" y="1347012"/>
            <a:ext cx="359347" cy="394832"/>
            <a:chOff x="4974653" y="1209404"/>
            <a:chExt cx="693515" cy="761999"/>
          </a:xfrm>
          <a:solidFill>
            <a:schemeClr val="bg1"/>
          </a:solidFill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809F52B-5F7B-7ADA-9BF3-0F79737C92B7}"/>
                </a:ext>
              </a:extLst>
            </p:cNvPr>
            <p:cNvSpPr/>
            <p:nvPr/>
          </p:nvSpPr>
          <p:spPr>
            <a:xfrm>
              <a:off x="5050568" y="1597547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7E536144-03F9-90B0-6462-B06C32D52C74}"/>
                </a:ext>
              </a:extLst>
            </p:cNvPr>
            <p:cNvSpPr/>
            <p:nvPr/>
          </p:nvSpPr>
          <p:spPr>
            <a:xfrm>
              <a:off x="5445760" y="1597547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85BF8032-AF7B-0240-B2A5-162EE3BE508A}"/>
                </a:ext>
              </a:extLst>
            </p:cNvPr>
            <p:cNvSpPr/>
            <p:nvPr/>
          </p:nvSpPr>
          <p:spPr>
            <a:xfrm>
              <a:off x="4976453" y="1765854"/>
              <a:ext cx="268329" cy="148399"/>
            </a:xfrm>
            <a:custGeom>
              <a:avLst/>
              <a:gdLst>
                <a:gd name="connsiteX0" fmla="*/ 10 w 268329"/>
                <a:gd name="connsiteY0" fmla="*/ 73819 h 148399"/>
                <a:gd name="connsiteX1" fmla="*/ 10 w 268329"/>
                <a:gd name="connsiteY1" fmla="*/ 148400 h 148399"/>
                <a:gd name="connsiteX2" fmla="*/ 164316 w 268329"/>
                <a:gd name="connsiteY2" fmla="*/ 148400 h 148399"/>
                <a:gd name="connsiteX3" fmla="*/ 164316 w 268329"/>
                <a:gd name="connsiteY3" fmla="*/ 131445 h 148399"/>
                <a:gd name="connsiteX4" fmla="*/ 192129 w 268329"/>
                <a:gd name="connsiteY4" fmla="*/ 75534 h 148399"/>
                <a:gd name="connsiteX5" fmla="*/ 268329 w 268329"/>
                <a:gd name="connsiteY5" fmla="*/ 37434 h 148399"/>
                <a:gd name="connsiteX6" fmla="*/ 264900 w 268329"/>
                <a:gd name="connsiteY6" fmla="*/ 33528 h 148399"/>
                <a:gd name="connsiteX7" fmla="*/ 209084 w 268329"/>
                <a:gd name="connsiteY7" fmla="*/ 9525 h 148399"/>
                <a:gd name="connsiteX8" fmla="*/ 148219 w 268329"/>
                <a:gd name="connsiteY8" fmla="*/ 0 h 148399"/>
                <a:gd name="connsiteX9" fmla="*/ 87259 w 268329"/>
                <a:gd name="connsiteY9" fmla="*/ 9525 h 148399"/>
                <a:gd name="connsiteX10" fmla="*/ 14774 w 268329"/>
                <a:gd name="connsiteY10" fmla="*/ 44101 h 148399"/>
                <a:gd name="connsiteX11" fmla="*/ 10 w 268329"/>
                <a:gd name="connsiteY11" fmla="*/ 73819 h 14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329" h="148399">
                  <a:moveTo>
                    <a:pt x="10" y="73819"/>
                  </a:moveTo>
                  <a:lnTo>
                    <a:pt x="10" y="148400"/>
                  </a:lnTo>
                  <a:lnTo>
                    <a:pt x="164316" y="148400"/>
                  </a:lnTo>
                  <a:lnTo>
                    <a:pt x="164316" y="131445"/>
                  </a:lnTo>
                  <a:cubicBezTo>
                    <a:pt x="164040" y="109416"/>
                    <a:pt x="174394" y="88603"/>
                    <a:pt x="192129" y="75534"/>
                  </a:cubicBezTo>
                  <a:cubicBezTo>
                    <a:pt x="214697" y="57820"/>
                    <a:pt x="240618" y="44860"/>
                    <a:pt x="268329" y="37434"/>
                  </a:cubicBezTo>
                  <a:lnTo>
                    <a:pt x="264900" y="33528"/>
                  </a:lnTo>
                  <a:cubicBezTo>
                    <a:pt x="247565" y="22847"/>
                    <a:pt x="228760" y="14761"/>
                    <a:pt x="209084" y="9525"/>
                  </a:cubicBezTo>
                  <a:cubicBezTo>
                    <a:pt x="189421" y="3175"/>
                    <a:pt x="168881" y="-40"/>
                    <a:pt x="148219" y="0"/>
                  </a:cubicBezTo>
                  <a:cubicBezTo>
                    <a:pt x="127574" y="540"/>
                    <a:pt x="107084" y="3741"/>
                    <a:pt x="87259" y="9525"/>
                  </a:cubicBezTo>
                  <a:cubicBezTo>
                    <a:pt x="60879" y="15667"/>
                    <a:pt x="36147" y="27464"/>
                    <a:pt x="14774" y="44101"/>
                  </a:cubicBezTo>
                  <a:cubicBezTo>
                    <a:pt x="5257" y="50970"/>
                    <a:pt x="-265" y="62086"/>
                    <a:pt x="10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83E8619-9E8C-7E1D-5328-594BDF1C808E}"/>
                </a:ext>
              </a:extLst>
            </p:cNvPr>
            <p:cNvSpPr/>
            <p:nvPr/>
          </p:nvSpPr>
          <p:spPr>
            <a:xfrm>
              <a:off x="5399468" y="1765853"/>
              <a:ext cx="268700" cy="148400"/>
            </a:xfrm>
            <a:custGeom>
              <a:avLst/>
              <a:gdLst>
                <a:gd name="connsiteX0" fmla="*/ 104013 w 268700"/>
                <a:gd name="connsiteY0" fmla="*/ 148401 h 148400"/>
                <a:gd name="connsiteX1" fmla="*/ 268700 w 268700"/>
                <a:gd name="connsiteY1" fmla="*/ 148401 h 148400"/>
                <a:gd name="connsiteX2" fmla="*/ 268700 w 268700"/>
                <a:gd name="connsiteY2" fmla="*/ 73820 h 148400"/>
                <a:gd name="connsiteX3" fmla="*/ 253841 w 268700"/>
                <a:gd name="connsiteY3" fmla="*/ 44102 h 148400"/>
                <a:gd name="connsiteX4" fmla="*/ 181356 w 268700"/>
                <a:gd name="connsiteY4" fmla="*/ 9526 h 148400"/>
                <a:gd name="connsiteX5" fmla="*/ 120396 w 268700"/>
                <a:gd name="connsiteY5" fmla="*/ 1 h 148400"/>
                <a:gd name="connsiteX6" fmla="*/ 59531 w 268700"/>
                <a:gd name="connsiteY6" fmla="*/ 9526 h 148400"/>
                <a:gd name="connsiteX7" fmla="*/ 5429 w 268700"/>
                <a:gd name="connsiteY7" fmla="*/ 31339 h 148400"/>
                <a:gd name="connsiteX8" fmla="*/ 0 w 268700"/>
                <a:gd name="connsiteY8" fmla="*/ 37530 h 148400"/>
                <a:gd name="connsiteX9" fmla="*/ 74962 w 268700"/>
                <a:gd name="connsiteY9" fmla="*/ 74677 h 148400"/>
                <a:gd name="connsiteX10" fmla="*/ 76200 w 268700"/>
                <a:gd name="connsiteY10" fmla="*/ 75535 h 148400"/>
                <a:gd name="connsiteX11" fmla="*/ 77248 w 268700"/>
                <a:gd name="connsiteY11" fmla="*/ 76487 h 148400"/>
                <a:gd name="connsiteX12" fmla="*/ 104013 w 268700"/>
                <a:gd name="connsiteY12" fmla="*/ 131446 h 14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700" h="148400">
                  <a:moveTo>
                    <a:pt x="104013" y="148401"/>
                  </a:moveTo>
                  <a:lnTo>
                    <a:pt x="268700" y="148401"/>
                  </a:lnTo>
                  <a:lnTo>
                    <a:pt x="268700" y="73820"/>
                  </a:lnTo>
                  <a:cubicBezTo>
                    <a:pt x="268555" y="62163"/>
                    <a:pt x="263080" y="51213"/>
                    <a:pt x="253841" y="44102"/>
                  </a:cubicBezTo>
                  <a:cubicBezTo>
                    <a:pt x="231915" y="28379"/>
                    <a:pt x="207373" y="16673"/>
                    <a:pt x="181356" y="9526"/>
                  </a:cubicBezTo>
                  <a:cubicBezTo>
                    <a:pt x="161670" y="3138"/>
                    <a:pt x="141093" y="-78"/>
                    <a:pt x="120396" y="1"/>
                  </a:cubicBezTo>
                  <a:cubicBezTo>
                    <a:pt x="99783" y="548"/>
                    <a:pt x="79326" y="3749"/>
                    <a:pt x="59531" y="9526"/>
                  </a:cubicBezTo>
                  <a:cubicBezTo>
                    <a:pt x="40551" y="14184"/>
                    <a:pt x="22333" y="21529"/>
                    <a:pt x="5429" y="31339"/>
                  </a:cubicBezTo>
                  <a:cubicBezTo>
                    <a:pt x="3715" y="33434"/>
                    <a:pt x="1905" y="35530"/>
                    <a:pt x="0" y="37530"/>
                  </a:cubicBezTo>
                  <a:cubicBezTo>
                    <a:pt x="26786" y="45892"/>
                    <a:pt x="52084" y="58429"/>
                    <a:pt x="74962" y="74677"/>
                  </a:cubicBezTo>
                  <a:lnTo>
                    <a:pt x="76200" y="75535"/>
                  </a:lnTo>
                  <a:lnTo>
                    <a:pt x="77248" y="76487"/>
                  </a:lnTo>
                  <a:cubicBezTo>
                    <a:pt x="94119" y="89738"/>
                    <a:pt x="103983" y="109993"/>
                    <a:pt x="104013" y="131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D609D44-AD94-233F-E751-611F89C75BE4}"/>
                </a:ext>
              </a:extLst>
            </p:cNvPr>
            <p:cNvSpPr/>
            <p:nvPr/>
          </p:nvSpPr>
          <p:spPr>
            <a:xfrm>
              <a:off x="5174000" y="1823574"/>
              <a:ext cx="296525" cy="147829"/>
            </a:xfrm>
            <a:custGeom>
              <a:avLst/>
              <a:gdLst>
                <a:gd name="connsiteX0" fmla="*/ 12 w 296525"/>
                <a:gd name="connsiteY0" fmla="*/ 147830 h 147829"/>
                <a:gd name="connsiteX1" fmla="*/ 12 w 296525"/>
                <a:gd name="connsiteY1" fmla="*/ 73725 h 147829"/>
                <a:gd name="connsiteX2" fmla="*/ 14871 w 296525"/>
                <a:gd name="connsiteY2" fmla="*/ 44102 h 147829"/>
                <a:gd name="connsiteX3" fmla="*/ 87356 w 296525"/>
                <a:gd name="connsiteY3" fmla="*/ 9527 h 147829"/>
                <a:gd name="connsiteX4" fmla="*/ 148316 w 296525"/>
                <a:gd name="connsiteY4" fmla="*/ 2 h 147829"/>
                <a:gd name="connsiteX5" fmla="*/ 209181 w 296525"/>
                <a:gd name="connsiteY5" fmla="*/ 9527 h 147829"/>
                <a:gd name="connsiteX6" fmla="*/ 281666 w 296525"/>
                <a:gd name="connsiteY6" fmla="*/ 44102 h 147829"/>
                <a:gd name="connsiteX7" fmla="*/ 296525 w 296525"/>
                <a:gd name="connsiteY7" fmla="*/ 73725 h 147829"/>
                <a:gd name="connsiteX8" fmla="*/ 296525 w 296525"/>
                <a:gd name="connsiteY8" fmla="*/ 147830 h 14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525" h="147829">
                  <a:moveTo>
                    <a:pt x="12" y="147830"/>
                  </a:moveTo>
                  <a:lnTo>
                    <a:pt x="12" y="73725"/>
                  </a:lnTo>
                  <a:cubicBezTo>
                    <a:pt x="-293" y="61989"/>
                    <a:pt x="5281" y="50875"/>
                    <a:pt x="14871" y="44102"/>
                  </a:cubicBezTo>
                  <a:cubicBezTo>
                    <a:pt x="36222" y="27429"/>
                    <a:pt x="60962" y="15628"/>
                    <a:pt x="87356" y="9527"/>
                  </a:cubicBezTo>
                  <a:cubicBezTo>
                    <a:pt x="107172" y="3697"/>
                    <a:pt x="127667" y="495"/>
                    <a:pt x="148316" y="2"/>
                  </a:cubicBezTo>
                  <a:cubicBezTo>
                    <a:pt x="168982" y="-85"/>
                    <a:pt x="189529" y="3131"/>
                    <a:pt x="209181" y="9527"/>
                  </a:cubicBezTo>
                  <a:cubicBezTo>
                    <a:pt x="235227" y="16594"/>
                    <a:pt x="259783" y="28307"/>
                    <a:pt x="281666" y="44102"/>
                  </a:cubicBezTo>
                  <a:cubicBezTo>
                    <a:pt x="290993" y="51098"/>
                    <a:pt x="296495" y="62066"/>
                    <a:pt x="296525" y="73725"/>
                  </a:cubicBezTo>
                  <a:lnTo>
                    <a:pt x="296525" y="147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39E1C12-2AE2-B6A0-E429-ECBDCE9A2781}"/>
                </a:ext>
              </a:extLst>
            </p:cNvPr>
            <p:cNvSpPr/>
            <p:nvPr/>
          </p:nvSpPr>
          <p:spPr>
            <a:xfrm>
              <a:off x="5248211" y="1655174"/>
              <a:ext cx="148209" cy="148209"/>
            </a:xfrm>
            <a:custGeom>
              <a:avLst/>
              <a:gdLst>
                <a:gd name="connsiteX0" fmla="*/ 148209 w 148209"/>
                <a:gd name="connsiteY0" fmla="*/ 74105 h 148209"/>
                <a:gd name="connsiteX1" fmla="*/ 74105 w 148209"/>
                <a:gd name="connsiteY1" fmla="*/ 148209 h 148209"/>
                <a:gd name="connsiteX2" fmla="*/ 0 w 148209"/>
                <a:gd name="connsiteY2" fmla="*/ 74105 h 148209"/>
                <a:gd name="connsiteX3" fmla="*/ 74105 w 148209"/>
                <a:gd name="connsiteY3" fmla="*/ 0 h 148209"/>
                <a:gd name="connsiteX4" fmla="*/ 148209 w 148209"/>
                <a:gd name="connsiteY4" fmla="*/ 74105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5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5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34B45C0-8992-C39F-EA3F-A16F8FB80D23}"/>
                </a:ext>
              </a:extLst>
            </p:cNvPr>
            <p:cNvSpPr/>
            <p:nvPr/>
          </p:nvSpPr>
          <p:spPr>
            <a:xfrm>
              <a:off x="4974653" y="1209404"/>
              <a:ext cx="692943" cy="342900"/>
            </a:xfrm>
            <a:custGeom>
              <a:avLst/>
              <a:gdLst>
                <a:gd name="connsiteX0" fmla="*/ 0 w 692943"/>
                <a:gd name="connsiteY0" fmla="*/ 38100 h 342900"/>
                <a:gd name="connsiteX1" fmla="*/ 0 w 692943"/>
                <a:gd name="connsiteY1" fmla="*/ 247650 h 342900"/>
                <a:gd name="connsiteX2" fmla="*/ 38100 w 692943"/>
                <a:gd name="connsiteY2" fmla="*/ 285750 h 342900"/>
                <a:gd name="connsiteX3" fmla="*/ 190500 w 692943"/>
                <a:gd name="connsiteY3" fmla="*/ 285750 h 342900"/>
                <a:gd name="connsiteX4" fmla="*/ 190500 w 692943"/>
                <a:gd name="connsiteY4" fmla="*/ 342900 h 342900"/>
                <a:gd name="connsiteX5" fmla="*/ 250508 w 692943"/>
                <a:gd name="connsiteY5" fmla="*/ 285750 h 342900"/>
                <a:gd name="connsiteX6" fmla="*/ 318135 w 692943"/>
                <a:gd name="connsiteY6" fmla="*/ 285750 h 342900"/>
                <a:gd name="connsiteX7" fmla="*/ 352425 w 692943"/>
                <a:gd name="connsiteY7" fmla="*/ 342900 h 342900"/>
                <a:gd name="connsiteX8" fmla="*/ 389573 w 692943"/>
                <a:gd name="connsiteY8" fmla="*/ 285750 h 342900"/>
                <a:gd name="connsiteX9" fmla="*/ 454343 w 692943"/>
                <a:gd name="connsiteY9" fmla="*/ 285750 h 342900"/>
                <a:gd name="connsiteX10" fmla="*/ 514350 w 692943"/>
                <a:gd name="connsiteY10" fmla="*/ 342900 h 342900"/>
                <a:gd name="connsiteX11" fmla="*/ 514350 w 692943"/>
                <a:gd name="connsiteY11" fmla="*/ 285750 h 342900"/>
                <a:gd name="connsiteX12" fmla="*/ 654844 w 692943"/>
                <a:gd name="connsiteY12" fmla="*/ 285750 h 342900"/>
                <a:gd name="connsiteX13" fmla="*/ 692944 w 692943"/>
                <a:gd name="connsiteY13" fmla="*/ 247650 h 342900"/>
                <a:gd name="connsiteX14" fmla="*/ 692944 w 692943"/>
                <a:gd name="connsiteY14" fmla="*/ 38100 h 342900"/>
                <a:gd name="connsiteX15" fmla="*/ 654844 w 692943"/>
                <a:gd name="connsiteY15" fmla="*/ 0 h 342900"/>
                <a:gd name="connsiteX16" fmla="*/ 38100 w 692943"/>
                <a:gd name="connsiteY16" fmla="*/ 0 h 342900"/>
                <a:gd name="connsiteX17" fmla="*/ 0 w 692943"/>
                <a:gd name="connsiteY17" fmla="*/ 38100 h 342900"/>
                <a:gd name="connsiteX18" fmla="*/ 597694 w 692943"/>
                <a:gd name="connsiteY18" fmla="*/ 104775 h 342900"/>
                <a:gd name="connsiteX19" fmla="*/ 152400 w 692943"/>
                <a:gd name="connsiteY19" fmla="*/ 104775 h 342900"/>
                <a:gd name="connsiteX20" fmla="*/ 152400 w 692943"/>
                <a:gd name="connsiteY20" fmla="*/ 85725 h 342900"/>
                <a:gd name="connsiteX21" fmla="*/ 597694 w 692943"/>
                <a:gd name="connsiteY21" fmla="*/ 85725 h 342900"/>
                <a:gd name="connsiteX22" fmla="*/ 247650 w 692943"/>
                <a:gd name="connsiteY22" fmla="*/ 180975 h 342900"/>
                <a:gd name="connsiteX23" fmla="*/ 597694 w 692943"/>
                <a:gd name="connsiteY23" fmla="*/ 180975 h 342900"/>
                <a:gd name="connsiteX24" fmla="*/ 597694 w 692943"/>
                <a:gd name="connsiteY24" fmla="*/ 200025 h 342900"/>
                <a:gd name="connsiteX25" fmla="*/ 247650 w 692943"/>
                <a:gd name="connsiteY25" fmla="*/ 200025 h 342900"/>
                <a:gd name="connsiteX26" fmla="*/ 95250 w 692943"/>
                <a:gd name="connsiteY26" fmla="*/ 133350 h 342900"/>
                <a:gd name="connsiteX27" fmla="*/ 597694 w 692943"/>
                <a:gd name="connsiteY27" fmla="*/ 133350 h 342900"/>
                <a:gd name="connsiteX28" fmla="*/ 597694 w 692943"/>
                <a:gd name="connsiteY28" fmla="*/ 152400 h 342900"/>
                <a:gd name="connsiteX29" fmla="*/ 95250 w 692943"/>
                <a:gd name="connsiteY29" fmla="*/ 1524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92943" h="342900">
                  <a:moveTo>
                    <a:pt x="0" y="38100"/>
                  </a:moveTo>
                  <a:lnTo>
                    <a:pt x="0" y="247650"/>
                  </a:lnTo>
                  <a:cubicBezTo>
                    <a:pt x="0" y="268692"/>
                    <a:pt x="17058" y="285750"/>
                    <a:pt x="38100" y="285750"/>
                  </a:cubicBezTo>
                  <a:lnTo>
                    <a:pt x="190500" y="285750"/>
                  </a:lnTo>
                  <a:lnTo>
                    <a:pt x="190500" y="342900"/>
                  </a:lnTo>
                  <a:lnTo>
                    <a:pt x="250508" y="285750"/>
                  </a:lnTo>
                  <a:lnTo>
                    <a:pt x="318135" y="285750"/>
                  </a:lnTo>
                  <a:lnTo>
                    <a:pt x="352425" y="342900"/>
                  </a:lnTo>
                  <a:lnTo>
                    <a:pt x="389573" y="285750"/>
                  </a:lnTo>
                  <a:lnTo>
                    <a:pt x="454343" y="285750"/>
                  </a:lnTo>
                  <a:lnTo>
                    <a:pt x="514350" y="342900"/>
                  </a:lnTo>
                  <a:lnTo>
                    <a:pt x="514350" y="285750"/>
                  </a:lnTo>
                  <a:lnTo>
                    <a:pt x="654844" y="285750"/>
                  </a:lnTo>
                  <a:cubicBezTo>
                    <a:pt x="675886" y="285750"/>
                    <a:pt x="692944" y="268692"/>
                    <a:pt x="692944" y="247650"/>
                  </a:cubicBezTo>
                  <a:lnTo>
                    <a:pt x="692944" y="38100"/>
                  </a:lnTo>
                  <a:cubicBezTo>
                    <a:pt x="692944" y="17058"/>
                    <a:pt x="675886" y="0"/>
                    <a:pt x="654844" y="0"/>
                  </a:cubicBez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close/>
                  <a:moveTo>
                    <a:pt x="597694" y="104775"/>
                  </a:moveTo>
                  <a:lnTo>
                    <a:pt x="152400" y="104775"/>
                  </a:lnTo>
                  <a:lnTo>
                    <a:pt x="152400" y="85725"/>
                  </a:lnTo>
                  <a:lnTo>
                    <a:pt x="597694" y="85725"/>
                  </a:lnTo>
                  <a:close/>
                  <a:moveTo>
                    <a:pt x="247650" y="180975"/>
                  </a:moveTo>
                  <a:lnTo>
                    <a:pt x="597694" y="180975"/>
                  </a:lnTo>
                  <a:lnTo>
                    <a:pt x="597694" y="200025"/>
                  </a:lnTo>
                  <a:lnTo>
                    <a:pt x="247650" y="200025"/>
                  </a:lnTo>
                  <a:close/>
                  <a:moveTo>
                    <a:pt x="95250" y="133350"/>
                  </a:moveTo>
                  <a:lnTo>
                    <a:pt x="597694" y="133350"/>
                  </a:lnTo>
                  <a:lnTo>
                    <a:pt x="597694" y="152400"/>
                  </a:lnTo>
                  <a:lnTo>
                    <a:pt x="9525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1" name="图形 29" descr="文凭卷筒 纯色填充">
            <a:extLst>
              <a:ext uri="{FF2B5EF4-FFF2-40B4-BE49-F238E27FC236}">
                <a16:creationId xmlns:a16="http://schemas.microsoft.com/office/drawing/2014/main" id="{A90B06E0-B280-E547-77F3-A569D868B549}"/>
              </a:ext>
            </a:extLst>
          </p:cNvPr>
          <p:cNvSpPr/>
          <p:nvPr/>
        </p:nvSpPr>
        <p:spPr>
          <a:xfrm>
            <a:off x="3625571" y="1438964"/>
            <a:ext cx="485049" cy="302880"/>
          </a:xfrm>
          <a:custGeom>
            <a:avLst/>
            <a:gdLst>
              <a:gd name="connsiteX0" fmla="*/ 793813 w 793813"/>
              <a:gd name="connsiteY0" fmla="*/ 193359 h 495682"/>
              <a:gd name="connsiteX1" fmla="*/ 676275 w 793813"/>
              <a:gd name="connsiteY1" fmla="*/ 28957 h 495682"/>
              <a:gd name="connsiteX2" fmla="*/ 504825 w 793813"/>
              <a:gd name="connsiteY2" fmla="*/ 28957 h 495682"/>
              <a:gd name="connsiteX3" fmla="*/ 484251 w 793813"/>
              <a:gd name="connsiteY3" fmla="*/ 10479 h 495682"/>
              <a:gd name="connsiteX4" fmla="*/ 455676 w 793813"/>
              <a:gd name="connsiteY4" fmla="*/ 10479 h 495682"/>
              <a:gd name="connsiteX5" fmla="*/ 429006 w 793813"/>
              <a:gd name="connsiteY5" fmla="*/ 1 h 495682"/>
              <a:gd name="connsiteX6" fmla="*/ 399669 w 793813"/>
              <a:gd name="connsiteY6" fmla="*/ 12574 h 495682"/>
              <a:gd name="connsiteX7" fmla="*/ 367665 w 793813"/>
              <a:gd name="connsiteY7" fmla="*/ 12574 h 495682"/>
              <a:gd name="connsiteX8" fmla="*/ 349663 w 793813"/>
              <a:gd name="connsiteY8" fmla="*/ 28957 h 495682"/>
              <a:gd name="connsiteX9" fmla="*/ 96679 w 793813"/>
              <a:gd name="connsiteY9" fmla="*/ 29529 h 495682"/>
              <a:gd name="connsiteX10" fmla="*/ 0 w 793813"/>
              <a:gd name="connsiteY10" fmla="*/ 190882 h 495682"/>
              <a:gd name="connsiteX11" fmla="*/ 104775 w 793813"/>
              <a:gd name="connsiteY11" fmla="*/ 352807 h 495682"/>
              <a:gd name="connsiteX12" fmla="*/ 328613 w 793813"/>
              <a:gd name="connsiteY12" fmla="*/ 352807 h 495682"/>
              <a:gd name="connsiteX13" fmla="*/ 328613 w 793813"/>
              <a:gd name="connsiteY13" fmla="*/ 495682 h 495682"/>
              <a:gd name="connsiteX14" fmla="*/ 423863 w 793813"/>
              <a:gd name="connsiteY14" fmla="*/ 421864 h 495682"/>
              <a:gd name="connsiteX15" fmla="*/ 519113 w 793813"/>
              <a:gd name="connsiteY15" fmla="*/ 495682 h 495682"/>
              <a:gd name="connsiteX16" fmla="*/ 519113 w 793813"/>
              <a:gd name="connsiteY16" fmla="*/ 352807 h 495682"/>
              <a:gd name="connsiteX17" fmla="*/ 742950 w 793813"/>
              <a:gd name="connsiteY17" fmla="*/ 352807 h 495682"/>
              <a:gd name="connsiteX18" fmla="*/ 762000 w 793813"/>
              <a:gd name="connsiteY18" fmla="*/ 333757 h 495682"/>
              <a:gd name="connsiteX19" fmla="*/ 742950 w 793813"/>
              <a:gd name="connsiteY19" fmla="*/ 314707 h 495682"/>
              <a:gd name="connsiteX20" fmla="*/ 690563 w 793813"/>
              <a:gd name="connsiteY20" fmla="*/ 267082 h 495682"/>
              <a:gd name="connsiteX21" fmla="*/ 747713 w 793813"/>
              <a:gd name="connsiteY21" fmla="*/ 267082 h 495682"/>
              <a:gd name="connsiteX22" fmla="*/ 793813 w 793813"/>
              <a:gd name="connsiteY22" fmla="*/ 193359 h 495682"/>
              <a:gd name="connsiteX23" fmla="*/ 427101 w 793813"/>
              <a:gd name="connsiteY23" fmla="*/ 68772 h 495682"/>
              <a:gd name="connsiteX24" fmla="*/ 510730 w 793813"/>
              <a:gd name="connsiteY24" fmla="*/ 152402 h 495682"/>
              <a:gd name="connsiteX25" fmla="*/ 427099 w 793813"/>
              <a:gd name="connsiteY25" fmla="*/ 236031 h 495682"/>
              <a:gd name="connsiteX26" fmla="*/ 343472 w 793813"/>
              <a:gd name="connsiteY26" fmla="*/ 152782 h 495682"/>
              <a:gd name="connsiteX27" fmla="*/ 426719 w 793813"/>
              <a:gd name="connsiteY27" fmla="*/ 68773 h 495682"/>
              <a:gd name="connsiteX28" fmla="*/ 427101 w 793813"/>
              <a:gd name="connsiteY28" fmla="*/ 68772 h 495682"/>
              <a:gd name="connsiteX29" fmla="*/ 310134 w 793813"/>
              <a:gd name="connsiteY29" fmla="*/ 67057 h 495682"/>
              <a:gd name="connsiteX30" fmla="*/ 310134 w 793813"/>
              <a:gd name="connsiteY30" fmla="*/ 74296 h 495682"/>
              <a:gd name="connsiteX31" fmla="*/ 287655 w 793813"/>
              <a:gd name="connsiteY31" fmla="*/ 125636 h 495682"/>
              <a:gd name="connsiteX32" fmla="*/ 276797 w 793813"/>
              <a:gd name="connsiteY32" fmla="*/ 152782 h 495682"/>
              <a:gd name="connsiteX33" fmla="*/ 289370 w 793813"/>
              <a:gd name="connsiteY33" fmla="*/ 181357 h 495682"/>
              <a:gd name="connsiteX34" fmla="*/ 289370 w 793813"/>
              <a:gd name="connsiteY34" fmla="*/ 213266 h 495682"/>
              <a:gd name="connsiteX35" fmla="*/ 301371 w 793813"/>
              <a:gd name="connsiteY35" fmla="*/ 228982 h 495682"/>
              <a:gd name="connsiteX36" fmla="*/ 194501 w 793813"/>
              <a:gd name="connsiteY36" fmla="*/ 228982 h 495682"/>
              <a:gd name="connsiteX37" fmla="*/ 204788 w 793813"/>
              <a:gd name="connsiteY37" fmla="*/ 181357 h 495682"/>
              <a:gd name="connsiteX38" fmla="*/ 173641 w 793813"/>
              <a:gd name="connsiteY38" fmla="*/ 67057 h 495682"/>
              <a:gd name="connsiteX39" fmla="*/ 104775 w 793813"/>
              <a:gd name="connsiteY39" fmla="*/ 314707 h 495682"/>
              <a:gd name="connsiteX40" fmla="*/ 38100 w 793813"/>
              <a:gd name="connsiteY40" fmla="*/ 190882 h 495682"/>
              <a:gd name="connsiteX41" fmla="*/ 104775 w 793813"/>
              <a:gd name="connsiteY41" fmla="*/ 67057 h 495682"/>
              <a:gd name="connsiteX42" fmla="*/ 166688 w 793813"/>
              <a:gd name="connsiteY42" fmla="*/ 181357 h 495682"/>
              <a:gd name="connsiteX43" fmla="*/ 138113 w 793813"/>
              <a:gd name="connsiteY43" fmla="*/ 228982 h 495682"/>
              <a:gd name="connsiteX44" fmla="*/ 109538 w 793813"/>
              <a:gd name="connsiteY44" fmla="*/ 176595 h 495682"/>
              <a:gd name="connsiteX45" fmla="*/ 111538 w 793813"/>
              <a:gd name="connsiteY45" fmla="*/ 157545 h 495682"/>
              <a:gd name="connsiteX46" fmla="*/ 97060 w 793813"/>
              <a:gd name="connsiteY46" fmla="*/ 134780 h 495682"/>
              <a:gd name="connsiteX47" fmla="*/ 74295 w 793813"/>
              <a:gd name="connsiteY47" fmla="*/ 149258 h 495682"/>
              <a:gd name="connsiteX48" fmla="*/ 71438 w 793813"/>
              <a:gd name="connsiteY48" fmla="*/ 176595 h 495682"/>
              <a:gd name="connsiteX49" fmla="*/ 138113 w 793813"/>
              <a:gd name="connsiteY49" fmla="*/ 267082 h 495682"/>
              <a:gd name="connsiteX50" fmla="*/ 328613 w 793813"/>
              <a:gd name="connsiteY50" fmla="*/ 267082 h 495682"/>
              <a:gd name="connsiteX51" fmla="*/ 328613 w 793813"/>
              <a:gd name="connsiteY51" fmla="*/ 314707 h 495682"/>
              <a:gd name="connsiteX52" fmla="*/ 423863 w 793813"/>
              <a:gd name="connsiteY52" fmla="*/ 373667 h 495682"/>
              <a:gd name="connsiteX53" fmla="*/ 366713 w 793813"/>
              <a:gd name="connsiteY53" fmla="*/ 417958 h 495682"/>
              <a:gd name="connsiteX54" fmla="*/ 366713 w 793813"/>
              <a:gd name="connsiteY54" fmla="*/ 290800 h 495682"/>
              <a:gd name="connsiteX55" fmla="*/ 373666 w 793813"/>
              <a:gd name="connsiteY55" fmla="*/ 294324 h 495682"/>
              <a:gd name="connsiteX56" fmla="*/ 402241 w 793813"/>
              <a:gd name="connsiteY56" fmla="*/ 294324 h 495682"/>
              <a:gd name="connsiteX57" fmla="*/ 429197 w 793813"/>
              <a:gd name="connsiteY57" fmla="*/ 305182 h 495682"/>
              <a:gd name="connsiteX58" fmla="*/ 458534 w 793813"/>
              <a:gd name="connsiteY58" fmla="*/ 292609 h 495682"/>
              <a:gd name="connsiteX59" fmla="*/ 481013 w 793813"/>
              <a:gd name="connsiteY59" fmla="*/ 295276 h 495682"/>
              <a:gd name="connsiteX60" fmla="*/ 481013 w 793813"/>
              <a:gd name="connsiteY60" fmla="*/ 417958 h 495682"/>
              <a:gd name="connsiteX61" fmla="*/ 519113 w 793813"/>
              <a:gd name="connsiteY61" fmla="*/ 314707 h 495682"/>
              <a:gd name="connsiteX62" fmla="*/ 519113 w 793813"/>
              <a:gd name="connsiteY62" fmla="*/ 270416 h 495682"/>
              <a:gd name="connsiteX63" fmla="*/ 527495 w 793813"/>
              <a:gd name="connsiteY63" fmla="*/ 267082 h 495682"/>
              <a:gd name="connsiteX64" fmla="*/ 652463 w 793813"/>
              <a:gd name="connsiteY64" fmla="*/ 267082 h 495682"/>
              <a:gd name="connsiteX65" fmla="*/ 667798 w 793813"/>
              <a:gd name="connsiteY65" fmla="*/ 314707 h 495682"/>
              <a:gd name="connsiteX66" fmla="*/ 551498 w 793813"/>
              <a:gd name="connsiteY66" fmla="*/ 228982 h 495682"/>
              <a:gd name="connsiteX67" fmla="*/ 571119 w 793813"/>
              <a:gd name="connsiteY67" fmla="*/ 207932 h 495682"/>
              <a:gd name="connsiteX68" fmla="*/ 571119 w 793813"/>
              <a:gd name="connsiteY68" fmla="*/ 179357 h 495682"/>
              <a:gd name="connsiteX69" fmla="*/ 581597 w 793813"/>
              <a:gd name="connsiteY69" fmla="*/ 152687 h 495682"/>
              <a:gd name="connsiteX70" fmla="*/ 569024 w 793813"/>
              <a:gd name="connsiteY70" fmla="*/ 123350 h 495682"/>
              <a:gd name="connsiteX71" fmla="*/ 569024 w 793813"/>
              <a:gd name="connsiteY71" fmla="*/ 91346 h 495682"/>
              <a:gd name="connsiteX72" fmla="*/ 548545 w 793813"/>
              <a:gd name="connsiteY72" fmla="*/ 70963 h 495682"/>
              <a:gd name="connsiteX73" fmla="*/ 547688 w 793813"/>
              <a:gd name="connsiteY73" fmla="*/ 67057 h 495682"/>
              <a:gd name="connsiteX74" fmla="*/ 676275 w 793813"/>
              <a:gd name="connsiteY74" fmla="*/ 67057 h 495682"/>
              <a:gd name="connsiteX75" fmla="*/ 749332 w 793813"/>
              <a:gd name="connsiteY75" fmla="*/ 147258 h 495682"/>
              <a:gd name="connsiteX76" fmla="*/ 747713 w 793813"/>
              <a:gd name="connsiteY76" fmla="*/ 228982 h 49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793813" h="495682">
                <a:moveTo>
                  <a:pt x="793813" y="193359"/>
                </a:moveTo>
                <a:cubicBezTo>
                  <a:pt x="793813" y="126684"/>
                  <a:pt x="756476" y="28957"/>
                  <a:pt x="676275" y="28957"/>
                </a:cubicBezTo>
                <a:lnTo>
                  <a:pt x="504825" y="28957"/>
                </a:lnTo>
                <a:cubicBezTo>
                  <a:pt x="500569" y="20404"/>
                  <a:pt x="493211" y="13795"/>
                  <a:pt x="484251" y="10479"/>
                </a:cubicBezTo>
                <a:cubicBezTo>
                  <a:pt x="475087" y="6772"/>
                  <a:pt x="464840" y="6772"/>
                  <a:pt x="455676" y="10479"/>
                </a:cubicBezTo>
                <a:cubicBezTo>
                  <a:pt x="448366" y="3844"/>
                  <a:pt x="438878" y="117"/>
                  <a:pt x="429006" y="1"/>
                </a:cubicBezTo>
                <a:cubicBezTo>
                  <a:pt x="417899" y="-94"/>
                  <a:pt x="407259" y="4466"/>
                  <a:pt x="399669" y="12574"/>
                </a:cubicBezTo>
                <a:cubicBezTo>
                  <a:pt x="389471" y="8098"/>
                  <a:pt x="377863" y="8098"/>
                  <a:pt x="367665" y="12574"/>
                </a:cubicBezTo>
                <a:cubicBezTo>
                  <a:pt x="360075" y="15983"/>
                  <a:pt x="353770" y="21722"/>
                  <a:pt x="349663" y="28957"/>
                </a:cubicBezTo>
                <a:cubicBezTo>
                  <a:pt x="349663" y="28957"/>
                  <a:pt x="97441" y="28957"/>
                  <a:pt x="96679" y="29529"/>
                </a:cubicBezTo>
                <a:cubicBezTo>
                  <a:pt x="41910" y="35720"/>
                  <a:pt x="0" y="104300"/>
                  <a:pt x="0" y="190882"/>
                </a:cubicBezTo>
                <a:cubicBezTo>
                  <a:pt x="0" y="281656"/>
                  <a:pt x="46006" y="352807"/>
                  <a:pt x="104775" y="352807"/>
                </a:cubicBezTo>
                <a:lnTo>
                  <a:pt x="328613" y="352807"/>
                </a:lnTo>
                <a:lnTo>
                  <a:pt x="328613" y="495682"/>
                </a:lnTo>
                <a:lnTo>
                  <a:pt x="423863" y="421864"/>
                </a:lnTo>
                <a:lnTo>
                  <a:pt x="519113" y="495682"/>
                </a:lnTo>
                <a:lnTo>
                  <a:pt x="519113" y="352807"/>
                </a:lnTo>
                <a:lnTo>
                  <a:pt x="742950" y="352807"/>
                </a:lnTo>
                <a:cubicBezTo>
                  <a:pt x="753471" y="352807"/>
                  <a:pt x="762000" y="344279"/>
                  <a:pt x="762000" y="333757"/>
                </a:cubicBezTo>
                <a:cubicBezTo>
                  <a:pt x="762000" y="323236"/>
                  <a:pt x="753471" y="314707"/>
                  <a:pt x="742950" y="314707"/>
                </a:cubicBezTo>
                <a:cubicBezTo>
                  <a:pt x="715359" y="315948"/>
                  <a:pt x="691949" y="294666"/>
                  <a:pt x="690563" y="267082"/>
                </a:cubicBezTo>
                <a:lnTo>
                  <a:pt x="747713" y="267082"/>
                </a:lnTo>
                <a:cubicBezTo>
                  <a:pt x="770001" y="267082"/>
                  <a:pt x="793813" y="248032"/>
                  <a:pt x="793813" y="193359"/>
                </a:cubicBezTo>
                <a:close/>
                <a:moveTo>
                  <a:pt x="427101" y="68772"/>
                </a:moveTo>
                <a:cubicBezTo>
                  <a:pt x="473289" y="68772"/>
                  <a:pt x="510731" y="106215"/>
                  <a:pt x="510730" y="152402"/>
                </a:cubicBezTo>
                <a:cubicBezTo>
                  <a:pt x="510730" y="198590"/>
                  <a:pt x="473287" y="236032"/>
                  <a:pt x="427099" y="236031"/>
                </a:cubicBezTo>
                <a:cubicBezTo>
                  <a:pt x="381061" y="236030"/>
                  <a:pt x="343681" y="198821"/>
                  <a:pt x="343472" y="152782"/>
                </a:cubicBezTo>
                <a:cubicBezTo>
                  <a:pt x="343261" y="106596"/>
                  <a:pt x="380532" y="68983"/>
                  <a:pt x="426719" y="68773"/>
                </a:cubicBezTo>
                <a:cubicBezTo>
                  <a:pt x="426847" y="68772"/>
                  <a:pt x="426973" y="68772"/>
                  <a:pt x="427101" y="68772"/>
                </a:cubicBezTo>
                <a:close/>
                <a:moveTo>
                  <a:pt x="310134" y="67057"/>
                </a:moveTo>
                <a:cubicBezTo>
                  <a:pt x="309944" y="69466"/>
                  <a:pt x="309944" y="71888"/>
                  <a:pt x="310134" y="74296"/>
                </a:cubicBezTo>
                <a:cubicBezTo>
                  <a:pt x="289787" y="82304"/>
                  <a:pt x="279739" y="105253"/>
                  <a:pt x="287655" y="125636"/>
                </a:cubicBezTo>
                <a:cubicBezTo>
                  <a:pt x="280796" y="133027"/>
                  <a:pt x="276926" y="142700"/>
                  <a:pt x="276797" y="152782"/>
                </a:cubicBezTo>
                <a:cubicBezTo>
                  <a:pt x="276912" y="163624"/>
                  <a:pt x="281454" y="173948"/>
                  <a:pt x="289370" y="181357"/>
                </a:cubicBezTo>
                <a:cubicBezTo>
                  <a:pt x="284898" y="191524"/>
                  <a:pt x="284898" y="203100"/>
                  <a:pt x="289370" y="213266"/>
                </a:cubicBezTo>
                <a:cubicBezTo>
                  <a:pt x="291992" y="219427"/>
                  <a:pt x="296118" y="224831"/>
                  <a:pt x="301371" y="228982"/>
                </a:cubicBezTo>
                <a:lnTo>
                  <a:pt x="194501" y="228982"/>
                </a:lnTo>
                <a:cubicBezTo>
                  <a:pt x="201171" y="213984"/>
                  <a:pt x="204672" y="197771"/>
                  <a:pt x="204788" y="181357"/>
                </a:cubicBezTo>
                <a:cubicBezTo>
                  <a:pt x="204788" y="133732"/>
                  <a:pt x="193167" y="94108"/>
                  <a:pt x="173641" y="67057"/>
                </a:cubicBezTo>
                <a:close/>
                <a:moveTo>
                  <a:pt x="104775" y="314707"/>
                </a:moveTo>
                <a:cubicBezTo>
                  <a:pt x="72581" y="314707"/>
                  <a:pt x="38100" y="264987"/>
                  <a:pt x="38100" y="190882"/>
                </a:cubicBezTo>
                <a:cubicBezTo>
                  <a:pt x="38100" y="116778"/>
                  <a:pt x="72581" y="67057"/>
                  <a:pt x="104775" y="67057"/>
                </a:cubicBezTo>
                <a:cubicBezTo>
                  <a:pt x="140684" y="67057"/>
                  <a:pt x="166688" y="114682"/>
                  <a:pt x="166688" y="181357"/>
                </a:cubicBezTo>
                <a:cubicBezTo>
                  <a:pt x="166688" y="181357"/>
                  <a:pt x="166021" y="228982"/>
                  <a:pt x="138113" y="228982"/>
                </a:cubicBezTo>
                <a:cubicBezTo>
                  <a:pt x="124587" y="228982"/>
                  <a:pt x="109538" y="206599"/>
                  <a:pt x="109538" y="176595"/>
                </a:cubicBezTo>
                <a:cubicBezTo>
                  <a:pt x="109491" y="170190"/>
                  <a:pt x="110161" y="163800"/>
                  <a:pt x="111538" y="157545"/>
                </a:cubicBezTo>
                <a:cubicBezTo>
                  <a:pt x="113826" y="147261"/>
                  <a:pt x="107344" y="137068"/>
                  <a:pt x="97060" y="134780"/>
                </a:cubicBezTo>
                <a:cubicBezTo>
                  <a:pt x="86776" y="132492"/>
                  <a:pt x="76583" y="138974"/>
                  <a:pt x="74295" y="149258"/>
                </a:cubicBezTo>
                <a:cubicBezTo>
                  <a:pt x="72344" y="158238"/>
                  <a:pt x="71386" y="167405"/>
                  <a:pt x="71438" y="176595"/>
                </a:cubicBezTo>
                <a:cubicBezTo>
                  <a:pt x="71438" y="227363"/>
                  <a:pt x="100775" y="267082"/>
                  <a:pt x="138113" y="267082"/>
                </a:cubicBezTo>
                <a:lnTo>
                  <a:pt x="328613" y="267082"/>
                </a:lnTo>
                <a:lnTo>
                  <a:pt x="328613" y="314707"/>
                </a:lnTo>
                <a:close/>
                <a:moveTo>
                  <a:pt x="423863" y="373667"/>
                </a:moveTo>
                <a:lnTo>
                  <a:pt x="366713" y="417958"/>
                </a:lnTo>
                <a:lnTo>
                  <a:pt x="366713" y="290800"/>
                </a:lnTo>
                <a:cubicBezTo>
                  <a:pt x="368919" y="292182"/>
                  <a:pt x="371246" y="293361"/>
                  <a:pt x="373666" y="294324"/>
                </a:cubicBezTo>
                <a:cubicBezTo>
                  <a:pt x="382855" y="297897"/>
                  <a:pt x="393051" y="297897"/>
                  <a:pt x="402241" y="294324"/>
                </a:cubicBezTo>
                <a:cubicBezTo>
                  <a:pt x="409583" y="301139"/>
                  <a:pt x="419181" y="305006"/>
                  <a:pt x="429197" y="305182"/>
                </a:cubicBezTo>
                <a:cubicBezTo>
                  <a:pt x="440294" y="305231"/>
                  <a:pt x="450915" y="300679"/>
                  <a:pt x="458534" y="292609"/>
                </a:cubicBezTo>
                <a:cubicBezTo>
                  <a:pt x="465627" y="295593"/>
                  <a:pt x="473418" y="296517"/>
                  <a:pt x="481013" y="295276"/>
                </a:cubicBezTo>
                <a:lnTo>
                  <a:pt x="481013" y="417958"/>
                </a:lnTo>
                <a:close/>
                <a:moveTo>
                  <a:pt x="519113" y="314707"/>
                </a:moveTo>
                <a:lnTo>
                  <a:pt x="519113" y="270416"/>
                </a:lnTo>
                <a:cubicBezTo>
                  <a:pt x="522011" y="269587"/>
                  <a:pt x="524819" y="268470"/>
                  <a:pt x="527495" y="267082"/>
                </a:cubicBezTo>
                <a:lnTo>
                  <a:pt x="652463" y="267082"/>
                </a:lnTo>
                <a:cubicBezTo>
                  <a:pt x="652463" y="284171"/>
                  <a:pt x="657827" y="300829"/>
                  <a:pt x="667798" y="314707"/>
                </a:cubicBezTo>
                <a:close/>
                <a:moveTo>
                  <a:pt x="551498" y="228982"/>
                </a:moveTo>
                <a:cubicBezTo>
                  <a:pt x="560539" y="224800"/>
                  <a:pt x="567581" y="217244"/>
                  <a:pt x="571119" y="207932"/>
                </a:cubicBezTo>
                <a:cubicBezTo>
                  <a:pt x="574664" y="198737"/>
                  <a:pt x="574664" y="188553"/>
                  <a:pt x="571119" y="179357"/>
                </a:cubicBezTo>
                <a:cubicBezTo>
                  <a:pt x="577848" y="172106"/>
                  <a:pt x="581591" y="162580"/>
                  <a:pt x="581597" y="152687"/>
                </a:cubicBezTo>
                <a:cubicBezTo>
                  <a:pt x="581645" y="141590"/>
                  <a:pt x="577093" y="130968"/>
                  <a:pt x="569024" y="123350"/>
                </a:cubicBezTo>
                <a:cubicBezTo>
                  <a:pt x="573454" y="113142"/>
                  <a:pt x="573454" y="101554"/>
                  <a:pt x="569024" y="91346"/>
                </a:cubicBezTo>
                <a:cubicBezTo>
                  <a:pt x="565095" y="82156"/>
                  <a:pt x="557754" y="74848"/>
                  <a:pt x="548545" y="70963"/>
                </a:cubicBezTo>
                <a:cubicBezTo>
                  <a:pt x="548370" y="69639"/>
                  <a:pt x="548084" y="68333"/>
                  <a:pt x="547688" y="67057"/>
                </a:cubicBezTo>
                <a:lnTo>
                  <a:pt x="676275" y="67057"/>
                </a:lnTo>
                <a:cubicBezTo>
                  <a:pt x="714375" y="67057"/>
                  <a:pt x="738950" y="108491"/>
                  <a:pt x="749332" y="147258"/>
                </a:cubicBezTo>
                <a:cubicBezTo>
                  <a:pt x="761429" y="192787"/>
                  <a:pt x="753428" y="225649"/>
                  <a:pt x="747713" y="22898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2C37DC39-462D-CB39-BA47-2E07D863A672}"/>
              </a:ext>
            </a:extLst>
          </p:cNvPr>
          <p:cNvGrpSpPr/>
          <p:nvPr/>
        </p:nvGrpSpPr>
        <p:grpSpPr>
          <a:xfrm>
            <a:off x="6206313" y="1521486"/>
            <a:ext cx="2421728" cy="626829"/>
            <a:chOff x="461287" y="1843396"/>
            <a:chExt cx="2421728" cy="626829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2A7DA75-9577-8220-7372-DC19D4B624B9}"/>
                </a:ext>
              </a:extLst>
            </p:cNvPr>
            <p:cNvSpPr txBox="1"/>
            <p:nvPr/>
          </p:nvSpPr>
          <p:spPr>
            <a:xfrm>
              <a:off x="470812" y="2025873"/>
              <a:ext cx="2412203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6B4F203C-A8FB-ED10-0E62-CB2E62424B9C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5AE6E81E-87D1-DB8A-1232-A12508303364}"/>
              </a:ext>
            </a:extLst>
          </p:cNvPr>
          <p:cNvGrpSpPr/>
          <p:nvPr/>
        </p:nvGrpSpPr>
        <p:grpSpPr>
          <a:xfrm>
            <a:off x="603559" y="1521486"/>
            <a:ext cx="2412203" cy="626829"/>
            <a:chOff x="470812" y="1843396"/>
            <a:chExt cx="2412203" cy="626829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95CA0F8A-233D-D4F7-4B0C-F671D47E60AC}"/>
                </a:ext>
              </a:extLst>
            </p:cNvPr>
            <p:cNvSpPr txBox="1"/>
            <p:nvPr/>
          </p:nvSpPr>
          <p:spPr>
            <a:xfrm>
              <a:off x="470812" y="2025873"/>
              <a:ext cx="2412203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7E79250A-DFC3-A09E-6009-BA66A489DB74}"/>
                </a:ext>
              </a:extLst>
            </p:cNvPr>
            <p:cNvSpPr txBox="1"/>
            <p:nvPr/>
          </p:nvSpPr>
          <p:spPr>
            <a:xfrm>
              <a:off x="863011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E6189702-D0A1-51F1-4155-160C84745202}"/>
              </a:ext>
            </a:extLst>
          </p:cNvPr>
          <p:cNvGrpSpPr/>
          <p:nvPr/>
        </p:nvGrpSpPr>
        <p:grpSpPr>
          <a:xfrm>
            <a:off x="6206313" y="3069528"/>
            <a:ext cx="2421728" cy="808226"/>
            <a:chOff x="461287" y="1843396"/>
            <a:chExt cx="2421728" cy="808226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E7AF636-B435-BAB6-773A-18E5E60B746D}"/>
                </a:ext>
              </a:extLst>
            </p:cNvPr>
            <p:cNvSpPr txBox="1"/>
            <p:nvPr/>
          </p:nvSpPr>
          <p:spPr>
            <a:xfrm>
              <a:off x="470812" y="2025873"/>
              <a:ext cx="2412203" cy="6257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endParaRPr lang="en-US" altLang="zh-CN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AB89FA0F-9A77-4078-DEDC-F3942B6F3D14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4670217A-F125-22FC-70DF-0B457EF6B49A}"/>
              </a:ext>
            </a:extLst>
          </p:cNvPr>
          <p:cNvGrpSpPr/>
          <p:nvPr/>
        </p:nvGrpSpPr>
        <p:grpSpPr>
          <a:xfrm>
            <a:off x="603559" y="3069528"/>
            <a:ext cx="2412203" cy="626829"/>
            <a:chOff x="470812" y="1843396"/>
            <a:chExt cx="2412203" cy="626829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3E3D32F6-F9B1-5AAE-D2D5-ADCD9C52947A}"/>
                </a:ext>
              </a:extLst>
            </p:cNvPr>
            <p:cNvSpPr txBox="1"/>
            <p:nvPr/>
          </p:nvSpPr>
          <p:spPr>
            <a:xfrm>
              <a:off x="470812" y="2025873"/>
              <a:ext cx="2412203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D41AFED9-121B-AC1F-A8A2-58F482707D05}"/>
                </a:ext>
              </a:extLst>
            </p:cNvPr>
            <p:cNvSpPr txBox="1"/>
            <p:nvPr/>
          </p:nvSpPr>
          <p:spPr>
            <a:xfrm>
              <a:off x="863011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197547C3-975C-657C-8F65-490020808714}"/>
              </a:ext>
            </a:extLst>
          </p:cNvPr>
          <p:cNvSpPr txBox="1"/>
          <p:nvPr/>
        </p:nvSpPr>
        <p:spPr>
          <a:xfrm>
            <a:off x="3509056" y="1887540"/>
            <a:ext cx="7425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C214C087-5CCA-A9C0-0B03-15E360B4E568}"/>
              </a:ext>
            </a:extLst>
          </p:cNvPr>
          <p:cNvSpPr txBox="1"/>
          <p:nvPr/>
        </p:nvSpPr>
        <p:spPr>
          <a:xfrm>
            <a:off x="4944488" y="1887540"/>
            <a:ext cx="7425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93980C6B-5FEC-8FCA-6E91-0895092B28AC}"/>
              </a:ext>
            </a:extLst>
          </p:cNvPr>
          <p:cNvSpPr txBox="1"/>
          <p:nvPr/>
        </p:nvSpPr>
        <p:spPr>
          <a:xfrm>
            <a:off x="3509056" y="3358298"/>
            <a:ext cx="7425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8FAAB6EC-34D8-940E-4936-9B06D826E021}"/>
              </a:ext>
            </a:extLst>
          </p:cNvPr>
          <p:cNvSpPr txBox="1"/>
          <p:nvPr/>
        </p:nvSpPr>
        <p:spPr>
          <a:xfrm>
            <a:off x="4944488" y="3358298"/>
            <a:ext cx="7425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6001922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BF405AA-1CEA-5088-2EDF-47749B2FBD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3752890"/>
          </a:xfrm>
          <a:custGeom>
            <a:avLst/>
            <a:gdLst>
              <a:gd name="connsiteX0" fmla="*/ 0 w 9144000"/>
              <a:gd name="connsiteY0" fmla="*/ 0 h 3752890"/>
              <a:gd name="connsiteX1" fmla="*/ 9144000 w 9144000"/>
              <a:gd name="connsiteY1" fmla="*/ 0 h 3752890"/>
              <a:gd name="connsiteX2" fmla="*/ 9144000 w 9144000"/>
              <a:gd name="connsiteY2" fmla="*/ 3752890 h 3752890"/>
              <a:gd name="connsiteX3" fmla="*/ 0 w 9144000"/>
              <a:gd name="connsiteY3" fmla="*/ 3752890 h 3752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3752890">
                <a:moveTo>
                  <a:pt x="0" y="0"/>
                </a:moveTo>
                <a:lnTo>
                  <a:pt x="9144000" y="0"/>
                </a:lnTo>
                <a:lnTo>
                  <a:pt x="9144000" y="3752890"/>
                </a:lnTo>
                <a:lnTo>
                  <a:pt x="0" y="3752890"/>
                </a:lnTo>
                <a:close/>
              </a:path>
            </a:pathLst>
          </a:cu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D423591-931A-7441-195F-957135027E8F}"/>
              </a:ext>
            </a:extLst>
          </p:cNvPr>
          <p:cNvSpPr/>
          <p:nvPr/>
        </p:nvSpPr>
        <p:spPr>
          <a:xfrm>
            <a:off x="0" y="1373250"/>
            <a:ext cx="9144000" cy="3771838"/>
          </a:xfrm>
          <a:custGeom>
            <a:avLst/>
            <a:gdLst>
              <a:gd name="connsiteX0" fmla="*/ 2350522 w 9144000"/>
              <a:gd name="connsiteY0" fmla="*/ 51 h 3771838"/>
              <a:gd name="connsiteX1" fmla="*/ 3448050 w 9144000"/>
              <a:gd name="connsiteY1" fmla="*/ 22835 h 3771838"/>
              <a:gd name="connsiteX2" fmla="*/ 4521719 w 9144000"/>
              <a:gd name="connsiteY2" fmla="*/ 271531 h 3771838"/>
              <a:gd name="connsiteX3" fmla="*/ 4572000 w 9144000"/>
              <a:gd name="connsiteY3" fmla="*/ 305312 h 3771838"/>
              <a:gd name="connsiteX4" fmla="*/ 4622281 w 9144000"/>
              <a:gd name="connsiteY4" fmla="*/ 271531 h 3771838"/>
              <a:gd name="connsiteX5" fmla="*/ 5695950 w 9144000"/>
              <a:gd name="connsiteY5" fmla="*/ 22835 h 3771838"/>
              <a:gd name="connsiteX6" fmla="*/ 6793478 w 9144000"/>
              <a:gd name="connsiteY6" fmla="*/ 51 h 3771838"/>
              <a:gd name="connsiteX7" fmla="*/ 8586463 w 9144000"/>
              <a:gd name="connsiteY7" fmla="*/ 26930 h 3771838"/>
              <a:gd name="connsiteX8" fmla="*/ 9144000 w 9144000"/>
              <a:gd name="connsiteY8" fmla="*/ 39892 h 3771838"/>
              <a:gd name="connsiteX9" fmla="*/ 9144000 w 9144000"/>
              <a:gd name="connsiteY9" fmla="*/ 1261289 h 3771838"/>
              <a:gd name="connsiteX10" fmla="*/ 9144000 w 9144000"/>
              <a:gd name="connsiteY10" fmla="*/ 1558029 h 3771838"/>
              <a:gd name="connsiteX11" fmla="*/ 9144000 w 9144000"/>
              <a:gd name="connsiteY11" fmla="*/ 3771838 h 3771838"/>
              <a:gd name="connsiteX12" fmla="*/ 0 w 9144000"/>
              <a:gd name="connsiteY12" fmla="*/ 3771838 h 3771838"/>
              <a:gd name="connsiteX13" fmla="*/ 0 w 9144000"/>
              <a:gd name="connsiteY13" fmla="*/ 1261289 h 3771838"/>
              <a:gd name="connsiteX14" fmla="*/ 0 w 9144000"/>
              <a:gd name="connsiteY14" fmla="*/ 39892 h 3771838"/>
              <a:gd name="connsiteX15" fmla="*/ 557537 w 9144000"/>
              <a:gd name="connsiteY15" fmla="*/ 26930 h 3771838"/>
              <a:gd name="connsiteX16" fmla="*/ 2350522 w 9144000"/>
              <a:gd name="connsiteY16" fmla="*/ 51 h 3771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44000" h="3771838">
                <a:moveTo>
                  <a:pt x="2350522" y="51"/>
                </a:moveTo>
                <a:cubicBezTo>
                  <a:pt x="2779403" y="-642"/>
                  <a:pt x="3155752" y="5571"/>
                  <a:pt x="3448050" y="22835"/>
                </a:cubicBezTo>
                <a:cubicBezTo>
                  <a:pt x="4130079" y="63117"/>
                  <a:pt x="4354500" y="163564"/>
                  <a:pt x="4521719" y="271531"/>
                </a:cubicBezTo>
                <a:lnTo>
                  <a:pt x="4572000" y="305312"/>
                </a:lnTo>
                <a:lnTo>
                  <a:pt x="4622281" y="271531"/>
                </a:lnTo>
                <a:cubicBezTo>
                  <a:pt x="4789500" y="163564"/>
                  <a:pt x="5013921" y="63117"/>
                  <a:pt x="5695950" y="22835"/>
                </a:cubicBezTo>
                <a:cubicBezTo>
                  <a:pt x="5988248" y="5571"/>
                  <a:pt x="6364597" y="-642"/>
                  <a:pt x="6793478" y="51"/>
                </a:cubicBezTo>
                <a:cubicBezTo>
                  <a:pt x="7329579" y="917"/>
                  <a:pt x="7947760" y="12574"/>
                  <a:pt x="8586463" y="26930"/>
                </a:cubicBezTo>
                <a:lnTo>
                  <a:pt x="9144000" y="39892"/>
                </a:lnTo>
                <a:lnTo>
                  <a:pt x="9144000" y="1261289"/>
                </a:lnTo>
                <a:lnTo>
                  <a:pt x="9144000" y="1558029"/>
                </a:lnTo>
                <a:lnTo>
                  <a:pt x="9144000" y="3771838"/>
                </a:lnTo>
                <a:lnTo>
                  <a:pt x="0" y="3771838"/>
                </a:lnTo>
                <a:lnTo>
                  <a:pt x="0" y="1261289"/>
                </a:lnTo>
                <a:lnTo>
                  <a:pt x="0" y="39892"/>
                </a:lnTo>
                <a:lnTo>
                  <a:pt x="557537" y="26930"/>
                </a:lnTo>
                <a:cubicBezTo>
                  <a:pt x="1196240" y="12574"/>
                  <a:pt x="1814421" y="917"/>
                  <a:pt x="2350522" y="51"/>
                </a:cubicBezTo>
                <a:close/>
              </a:path>
            </a:pathLst>
          </a:cu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BDAEF58-95D9-31AF-BA1B-144E15DB4D2C}"/>
              </a:ext>
            </a:extLst>
          </p:cNvPr>
          <p:cNvSpPr txBox="1"/>
          <p:nvPr/>
        </p:nvSpPr>
        <p:spPr>
          <a:xfrm>
            <a:off x="3864113" y="427245"/>
            <a:ext cx="14157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61998D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目 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EA7CDB-E8CD-BD46-52A0-D0169882449A}"/>
              </a:ext>
            </a:extLst>
          </p:cNvPr>
          <p:cNvSpPr txBox="1"/>
          <p:nvPr/>
        </p:nvSpPr>
        <p:spPr>
          <a:xfrm>
            <a:off x="3686175" y="1055126"/>
            <a:ext cx="177165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CONTENTS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4E19CA54-1C4A-A7A0-CDCA-B738F0BA0E1F}"/>
              </a:ext>
            </a:extLst>
          </p:cNvPr>
          <p:cNvGrpSpPr/>
          <p:nvPr/>
        </p:nvGrpSpPr>
        <p:grpSpPr>
          <a:xfrm>
            <a:off x="1278789" y="2139457"/>
            <a:ext cx="6823750" cy="1694316"/>
            <a:chOff x="1126389" y="2055752"/>
            <a:chExt cx="6823750" cy="1694316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FE5D0C4-1701-3386-6C8B-784D1DFEEE8A}"/>
                </a:ext>
              </a:extLst>
            </p:cNvPr>
            <p:cNvSpPr/>
            <p:nvPr/>
          </p:nvSpPr>
          <p:spPr>
            <a:xfrm rot="2700000">
              <a:off x="1126389" y="2055753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894E6-3D37-306D-DB24-A6EBCB971306}"/>
                </a:ext>
              </a:extLst>
            </p:cNvPr>
            <p:cNvSpPr txBox="1"/>
            <p:nvPr/>
          </p:nvSpPr>
          <p:spPr>
            <a:xfrm>
              <a:off x="1172113" y="2145994"/>
              <a:ext cx="466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01</a:t>
              </a:r>
              <a:endParaRPr lang="zh-CN" altLang="en-US" sz="2000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11995EF-70E1-6384-D51C-9393AA467079}"/>
                </a:ext>
              </a:extLst>
            </p:cNvPr>
            <p:cNvSpPr txBox="1"/>
            <p:nvPr/>
          </p:nvSpPr>
          <p:spPr>
            <a:xfrm>
              <a:off x="1813070" y="2079852"/>
              <a:ext cx="18004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选题的背景与意义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4E78F63-2C03-3BD4-CC94-00ABD8C604C3}"/>
                </a:ext>
              </a:extLst>
            </p:cNvPr>
            <p:cNvSpPr txBox="1"/>
            <p:nvPr/>
          </p:nvSpPr>
          <p:spPr>
            <a:xfrm>
              <a:off x="5918114" y="2083537"/>
              <a:ext cx="1598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研究方法及过程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49CD223-6C52-EE13-B6DF-FD1BA5619DF3}"/>
                </a:ext>
              </a:extLst>
            </p:cNvPr>
            <p:cNvSpPr txBox="1"/>
            <p:nvPr/>
          </p:nvSpPr>
          <p:spPr>
            <a:xfrm>
              <a:off x="1813070" y="2391306"/>
              <a:ext cx="24978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Background and significance of the topic selection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8AA4B1D-CCA4-7D17-4A30-A24E7E31EC07}"/>
                </a:ext>
              </a:extLst>
            </p:cNvPr>
            <p:cNvSpPr txBox="1"/>
            <p:nvPr/>
          </p:nvSpPr>
          <p:spPr>
            <a:xfrm>
              <a:off x="5909196" y="2399716"/>
              <a:ext cx="171874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Research methods and processes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CA7C0876-19AC-BF0F-A38C-4E5D20ED1AE2}"/>
                </a:ext>
              </a:extLst>
            </p:cNvPr>
            <p:cNvSpPr/>
            <p:nvPr/>
          </p:nvSpPr>
          <p:spPr>
            <a:xfrm rot="2700000">
              <a:off x="5193002" y="2055752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247292B-7EBD-B619-A83B-889DC074AB5B}"/>
                </a:ext>
              </a:extLst>
            </p:cNvPr>
            <p:cNvSpPr txBox="1"/>
            <p:nvPr/>
          </p:nvSpPr>
          <p:spPr>
            <a:xfrm>
              <a:off x="5238726" y="2145993"/>
              <a:ext cx="466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02</a:t>
              </a:r>
              <a:endParaRPr lang="zh-CN" altLang="en-US" sz="2000" dirty="0"/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7725BDB-EDEA-B454-D9A7-ACF44A617882}"/>
                </a:ext>
              </a:extLst>
            </p:cNvPr>
            <p:cNvSpPr/>
            <p:nvPr/>
          </p:nvSpPr>
          <p:spPr>
            <a:xfrm rot="2700000">
              <a:off x="1126389" y="3190661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5E885D6-8DD3-61C2-C38D-7EF1862C7345}"/>
                </a:ext>
              </a:extLst>
            </p:cNvPr>
            <p:cNvSpPr txBox="1"/>
            <p:nvPr/>
          </p:nvSpPr>
          <p:spPr>
            <a:xfrm>
              <a:off x="1172113" y="3280902"/>
              <a:ext cx="466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03</a:t>
              </a:r>
              <a:endParaRPr lang="zh-CN" altLang="en-US" sz="2000" dirty="0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BD74120-D079-0E47-37D9-561AB555C501}"/>
                </a:ext>
              </a:extLst>
            </p:cNvPr>
            <p:cNvSpPr txBox="1"/>
            <p:nvPr/>
          </p:nvSpPr>
          <p:spPr>
            <a:xfrm>
              <a:off x="1813070" y="3214760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研究成果展示及其应用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241CEC8-B78F-C23B-B13B-6AE055AEDF44}"/>
                </a:ext>
              </a:extLst>
            </p:cNvPr>
            <p:cNvSpPr txBox="1"/>
            <p:nvPr/>
          </p:nvSpPr>
          <p:spPr>
            <a:xfrm>
              <a:off x="5918114" y="3218445"/>
              <a:ext cx="1598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论文总结及致谢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E8025A3-D6A8-9717-8669-E99C624364C0}"/>
                </a:ext>
              </a:extLst>
            </p:cNvPr>
            <p:cNvSpPr txBox="1"/>
            <p:nvPr/>
          </p:nvSpPr>
          <p:spPr>
            <a:xfrm>
              <a:off x="1813070" y="3526214"/>
              <a:ext cx="212910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Display and application of research results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9835B9A-7D3E-B2A7-594B-0D2548CCB3D2}"/>
                </a:ext>
              </a:extLst>
            </p:cNvPr>
            <p:cNvSpPr txBox="1"/>
            <p:nvPr/>
          </p:nvSpPr>
          <p:spPr>
            <a:xfrm>
              <a:off x="5909196" y="3534624"/>
              <a:ext cx="204094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00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 dirty="0"/>
                <a:t>Paper Summary and Acknowledgements</a:t>
              </a:r>
              <a:endParaRPr lang="zh-CN" altLang="en-US" dirty="0"/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307F1BA8-411E-9C72-503D-DAFAE8D0C89C}"/>
                </a:ext>
              </a:extLst>
            </p:cNvPr>
            <p:cNvSpPr/>
            <p:nvPr/>
          </p:nvSpPr>
          <p:spPr>
            <a:xfrm rot="2700000">
              <a:off x="5193002" y="3190660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3AA90D0-8D89-F743-1D14-A0D319AB8323}"/>
                </a:ext>
              </a:extLst>
            </p:cNvPr>
            <p:cNvSpPr txBox="1"/>
            <p:nvPr/>
          </p:nvSpPr>
          <p:spPr>
            <a:xfrm>
              <a:off x="5238726" y="3280901"/>
              <a:ext cx="466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04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53474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7A8C4C0-AC2E-BB00-BA41-53F23ED4F72B}"/>
              </a:ext>
            </a:extLst>
          </p:cNvPr>
          <p:cNvGrpSpPr/>
          <p:nvPr/>
        </p:nvGrpSpPr>
        <p:grpSpPr>
          <a:xfrm>
            <a:off x="220990" y="179772"/>
            <a:ext cx="466794" cy="450148"/>
            <a:chOff x="1271808" y="2139458"/>
            <a:chExt cx="578887" cy="55824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FE5D0C4-1701-3386-6C8B-784D1DFEEE8A}"/>
                </a:ext>
              </a:extLst>
            </p:cNvPr>
            <p:cNvSpPr/>
            <p:nvPr/>
          </p:nvSpPr>
          <p:spPr>
            <a:xfrm rot="2700000">
              <a:off x="1278789" y="2139458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894E6-3D37-306D-DB24-A6EBCB971306}"/>
                </a:ext>
              </a:extLst>
            </p:cNvPr>
            <p:cNvSpPr txBox="1"/>
            <p:nvPr/>
          </p:nvSpPr>
          <p:spPr>
            <a:xfrm>
              <a:off x="1271808" y="2165602"/>
              <a:ext cx="578887" cy="4961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04</a:t>
              </a:r>
              <a:endParaRPr lang="zh-CN" altLang="en-US" sz="2000" dirty="0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D6FE747-55EA-876F-A75A-47F42FE816B8}"/>
              </a:ext>
            </a:extLst>
          </p:cNvPr>
          <p:cNvSpPr txBox="1"/>
          <p:nvPr/>
        </p:nvSpPr>
        <p:spPr>
          <a:xfrm>
            <a:off x="769996" y="188348"/>
            <a:ext cx="15985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论文总结及致谢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3D5DC6-9A5C-6D92-6A5D-583D49764764}"/>
              </a:ext>
            </a:extLst>
          </p:cNvPr>
          <p:cNvSpPr txBox="1"/>
          <p:nvPr/>
        </p:nvSpPr>
        <p:spPr>
          <a:xfrm>
            <a:off x="769996" y="434420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Paper Summary and Acknowledgements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FBCC3605-C84A-FBAE-9FC1-3AE0B5870438}"/>
              </a:ext>
            </a:extLst>
          </p:cNvPr>
          <p:cNvSpPr/>
          <p:nvPr/>
        </p:nvSpPr>
        <p:spPr>
          <a:xfrm>
            <a:off x="2238375" y="1189171"/>
            <a:ext cx="930846" cy="899619"/>
          </a:xfrm>
          <a:prstGeom prst="roundRect">
            <a:avLst>
              <a:gd name="adj" fmla="val 7442"/>
            </a:avLst>
          </a:prstGeom>
          <a:solidFill>
            <a:srgbClr val="61998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914400">
              <a:spcBef>
                <a:spcPts val="3375"/>
              </a:spcBef>
            </a:pPr>
            <a:endParaRPr lang="en-US" sz="2500" kern="0">
              <a:solidFill>
                <a:sysClr val="windowText" lastClr="000000"/>
              </a:solidFill>
              <a:latin typeface="Aller Light"/>
              <a:cs typeface="+mn-ea"/>
              <a:sym typeface="+mn-lt"/>
            </a:endParaRPr>
          </a:p>
        </p:txBody>
      </p:sp>
      <p:sp>
        <p:nvSpPr>
          <p:cNvPr id="7" name="Rounded Rectangle 7">
            <a:extLst>
              <a:ext uri="{FF2B5EF4-FFF2-40B4-BE49-F238E27FC236}">
                <a16:creationId xmlns:a16="http://schemas.microsoft.com/office/drawing/2014/main" id="{C012EF18-9500-E6BB-646E-BBAC1341ACBA}"/>
              </a:ext>
            </a:extLst>
          </p:cNvPr>
          <p:cNvSpPr/>
          <p:nvPr/>
        </p:nvSpPr>
        <p:spPr>
          <a:xfrm>
            <a:off x="2254821" y="3052376"/>
            <a:ext cx="930846" cy="899619"/>
          </a:xfrm>
          <a:prstGeom prst="roundRect">
            <a:avLst>
              <a:gd name="adj" fmla="val 7442"/>
            </a:avLst>
          </a:prstGeom>
          <a:solidFill>
            <a:srgbClr val="F9D19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en-US" sz="18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8" name="Rounded Rectangle 8">
            <a:extLst>
              <a:ext uri="{FF2B5EF4-FFF2-40B4-BE49-F238E27FC236}">
                <a16:creationId xmlns:a16="http://schemas.microsoft.com/office/drawing/2014/main" id="{E42D84B5-B6B8-E90B-61C7-438F56309C40}"/>
              </a:ext>
            </a:extLst>
          </p:cNvPr>
          <p:cNvSpPr/>
          <p:nvPr/>
        </p:nvSpPr>
        <p:spPr>
          <a:xfrm>
            <a:off x="5988621" y="1189171"/>
            <a:ext cx="930846" cy="899619"/>
          </a:xfrm>
          <a:prstGeom prst="roundRect">
            <a:avLst>
              <a:gd name="adj" fmla="val 7442"/>
            </a:avLst>
          </a:prstGeom>
          <a:solidFill>
            <a:srgbClr val="F9D19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en-US" sz="18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5D2BD5B7-2CBE-5DFF-4D5B-A0AB4AE423EF}"/>
              </a:ext>
            </a:extLst>
          </p:cNvPr>
          <p:cNvSpPr/>
          <p:nvPr/>
        </p:nvSpPr>
        <p:spPr>
          <a:xfrm>
            <a:off x="5988621" y="3052376"/>
            <a:ext cx="930846" cy="899619"/>
          </a:xfrm>
          <a:prstGeom prst="roundRect">
            <a:avLst>
              <a:gd name="adj" fmla="val 7442"/>
            </a:avLst>
          </a:prstGeom>
          <a:solidFill>
            <a:srgbClr val="61998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914400">
              <a:spcBef>
                <a:spcPts val="3375"/>
              </a:spcBef>
            </a:pPr>
            <a:endParaRPr lang="en-US" sz="2500" kern="0">
              <a:solidFill>
                <a:sysClr val="windowText" lastClr="000000"/>
              </a:solidFill>
              <a:latin typeface="Aller Light"/>
              <a:cs typeface="+mn-ea"/>
              <a:sym typeface="+mn-lt"/>
            </a:endParaRPr>
          </a:p>
        </p:txBody>
      </p:sp>
      <p:cxnSp>
        <p:nvCxnSpPr>
          <p:cNvPr id="11" name="Straight Connector 12">
            <a:extLst>
              <a:ext uri="{FF2B5EF4-FFF2-40B4-BE49-F238E27FC236}">
                <a16:creationId xmlns:a16="http://schemas.microsoft.com/office/drawing/2014/main" id="{8859383A-A4D1-853C-9801-7B890CAE39E2}"/>
              </a:ext>
            </a:extLst>
          </p:cNvPr>
          <p:cNvCxnSpPr/>
          <p:nvPr/>
        </p:nvCxnSpPr>
        <p:spPr>
          <a:xfrm flipH="1" flipV="1">
            <a:off x="3169221" y="2088790"/>
            <a:ext cx="649378" cy="480889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olid"/>
          </a:ln>
          <a:effectLst/>
        </p:spPr>
      </p:cxnSp>
      <p:cxnSp>
        <p:nvCxnSpPr>
          <p:cNvPr id="12" name="Straight Connector 14">
            <a:extLst>
              <a:ext uri="{FF2B5EF4-FFF2-40B4-BE49-F238E27FC236}">
                <a16:creationId xmlns:a16="http://schemas.microsoft.com/office/drawing/2014/main" id="{4CDF4908-090F-9F21-FD21-1E3BC86B26C6}"/>
              </a:ext>
            </a:extLst>
          </p:cNvPr>
          <p:cNvCxnSpPr/>
          <p:nvPr/>
        </p:nvCxnSpPr>
        <p:spPr>
          <a:xfrm flipH="1">
            <a:off x="3185667" y="2569679"/>
            <a:ext cx="632932" cy="482697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olid"/>
          </a:ln>
          <a:effectLst/>
        </p:spPr>
      </p:cxnSp>
      <p:cxnSp>
        <p:nvCxnSpPr>
          <p:cNvPr id="13" name="Straight Connector 16">
            <a:extLst>
              <a:ext uri="{FF2B5EF4-FFF2-40B4-BE49-F238E27FC236}">
                <a16:creationId xmlns:a16="http://schemas.microsoft.com/office/drawing/2014/main" id="{0E81D350-86BD-9486-F71E-3292F1ED1391}"/>
              </a:ext>
            </a:extLst>
          </p:cNvPr>
          <p:cNvCxnSpPr/>
          <p:nvPr/>
        </p:nvCxnSpPr>
        <p:spPr>
          <a:xfrm flipV="1">
            <a:off x="5339243" y="2088790"/>
            <a:ext cx="649378" cy="480889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olid"/>
          </a:ln>
          <a:effectLst/>
        </p:spPr>
      </p:cxnSp>
      <p:cxnSp>
        <p:nvCxnSpPr>
          <p:cNvPr id="14" name="Straight Connector 18">
            <a:extLst>
              <a:ext uri="{FF2B5EF4-FFF2-40B4-BE49-F238E27FC236}">
                <a16:creationId xmlns:a16="http://schemas.microsoft.com/office/drawing/2014/main" id="{DA7BD959-905E-AED5-81C6-20E2887E8FE2}"/>
              </a:ext>
            </a:extLst>
          </p:cNvPr>
          <p:cNvCxnSpPr/>
          <p:nvPr/>
        </p:nvCxnSpPr>
        <p:spPr>
          <a:xfrm>
            <a:off x="5339243" y="2569679"/>
            <a:ext cx="649378" cy="482697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olid"/>
          </a:ln>
          <a:effectLst/>
        </p:spPr>
      </p:cxnSp>
      <p:grpSp>
        <p:nvGrpSpPr>
          <p:cNvPr id="15" name="Group 23">
            <a:extLst>
              <a:ext uri="{FF2B5EF4-FFF2-40B4-BE49-F238E27FC236}">
                <a16:creationId xmlns:a16="http://schemas.microsoft.com/office/drawing/2014/main" id="{6BB687C6-2792-FFA3-6B22-6BC8978B20F0}"/>
              </a:ext>
            </a:extLst>
          </p:cNvPr>
          <p:cNvGrpSpPr/>
          <p:nvPr/>
        </p:nvGrpSpPr>
        <p:grpSpPr>
          <a:xfrm>
            <a:off x="6117912" y="1447567"/>
            <a:ext cx="702801" cy="382827"/>
            <a:chOff x="6750050" y="3321051"/>
            <a:chExt cx="195263" cy="106363"/>
          </a:xfrm>
          <a:solidFill>
            <a:sysClr val="window" lastClr="FFFFFF"/>
          </a:solidFill>
        </p:grpSpPr>
        <p:sp>
          <p:nvSpPr>
            <p:cNvPr id="16" name="Freeform 30">
              <a:extLst>
                <a:ext uri="{FF2B5EF4-FFF2-40B4-BE49-F238E27FC236}">
                  <a16:creationId xmlns:a16="http://schemas.microsoft.com/office/drawing/2014/main" id="{EAA78170-BD0C-BEBB-D3C1-A651842FED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0050" y="3321051"/>
              <a:ext cx="141288" cy="106363"/>
            </a:xfrm>
            <a:custGeom>
              <a:avLst/>
              <a:gdLst>
                <a:gd name="T0" fmla="*/ 26 w 87"/>
                <a:gd name="T1" fmla="*/ 23 h 65"/>
                <a:gd name="T2" fmla="*/ 26 w 87"/>
                <a:gd name="T3" fmla="*/ 33 h 65"/>
                <a:gd name="T4" fmla="*/ 8 w 87"/>
                <a:gd name="T5" fmla="*/ 17 h 65"/>
                <a:gd name="T6" fmla="*/ 8 w 87"/>
                <a:gd name="T7" fmla="*/ 0 h 65"/>
                <a:gd name="T8" fmla="*/ 0 w 87"/>
                <a:gd name="T9" fmla="*/ 0 h 65"/>
                <a:gd name="T10" fmla="*/ 0 w 87"/>
                <a:gd name="T11" fmla="*/ 17 h 65"/>
                <a:gd name="T12" fmla="*/ 26 w 87"/>
                <a:gd name="T13" fmla="*/ 42 h 65"/>
                <a:gd name="T14" fmla="*/ 26 w 87"/>
                <a:gd name="T15" fmla="*/ 42 h 65"/>
                <a:gd name="T16" fmla="*/ 26 w 87"/>
                <a:gd name="T17" fmla="*/ 49 h 65"/>
                <a:gd name="T18" fmla="*/ 41 w 87"/>
                <a:gd name="T19" fmla="*/ 65 h 65"/>
                <a:gd name="T20" fmla="*/ 87 w 87"/>
                <a:gd name="T21" fmla="*/ 65 h 65"/>
                <a:gd name="T22" fmla="*/ 87 w 87"/>
                <a:gd name="T23" fmla="*/ 9 h 65"/>
                <a:gd name="T24" fmla="*/ 41 w 87"/>
                <a:gd name="T25" fmla="*/ 9 h 65"/>
                <a:gd name="T26" fmla="*/ 26 w 87"/>
                <a:gd name="T27" fmla="*/ 23 h 65"/>
                <a:gd name="T28" fmla="*/ 73 w 87"/>
                <a:gd name="T29" fmla="*/ 19 h 65"/>
                <a:gd name="T30" fmla="*/ 80 w 87"/>
                <a:gd name="T31" fmla="*/ 19 h 65"/>
                <a:gd name="T32" fmla="*/ 80 w 87"/>
                <a:gd name="T33" fmla="*/ 56 h 65"/>
                <a:gd name="T34" fmla="*/ 73 w 87"/>
                <a:gd name="T35" fmla="*/ 56 h 65"/>
                <a:gd name="T36" fmla="*/ 73 w 87"/>
                <a:gd name="T37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65">
                  <a:moveTo>
                    <a:pt x="26" y="2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7" y="33"/>
                    <a:pt x="8" y="17"/>
                    <a:pt x="8" y="1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43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5" y="65"/>
                    <a:pt x="41" y="65"/>
                  </a:cubicBezTo>
                  <a:cubicBezTo>
                    <a:pt x="61" y="65"/>
                    <a:pt x="87" y="65"/>
                    <a:pt x="87" y="6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60" y="9"/>
                    <a:pt x="41" y="9"/>
                  </a:cubicBezTo>
                  <a:cubicBezTo>
                    <a:pt x="26" y="9"/>
                    <a:pt x="26" y="23"/>
                    <a:pt x="26" y="23"/>
                  </a:cubicBezTo>
                  <a:close/>
                  <a:moveTo>
                    <a:pt x="73" y="19"/>
                  </a:moveTo>
                  <a:cubicBezTo>
                    <a:pt x="80" y="19"/>
                    <a:pt x="80" y="19"/>
                    <a:pt x="80" y="1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3" y="56"/>
                    <a:pt x="73" y="56"/>
                    <a:pt x="73" y="56"/>
                  </a:cubicBezTo>
                  <a:lnTo>
                    <a:pt x="73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31">
              <a:extLst>
                <a:ext uri="{FF2B5EF4-FFF2-40B4-BE49-F238E27FC236}">
                  <a16:creationId xmlns:a16="http://schemas.microsoft.com/office/drawing/2014/main" id="{AB58C051-33FF-15DF-C4EE-F64A209107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97688" y="3397251"/>
              <a:ext cx="47625" cy="17463"/>
            </a:xfrm>
            <a:custGeom>
              <a:avLst/>
              <a:gdLst>
                <a:gd name="T0" fmla="*/ 0 w 29"/>
                <a:gd name="T1" fmla="*/ 10 h 10"/>
                <a:gd name="T2" fmla="*/ 29 w 29"/>
                <a:gd name="T3" fmla="*/ 10 h 10"/>
                <a:gd name="T4" fmla="*/ 29 w 29"/>
                <a:gd name="T5" fmla="*/ 0 h 10"/>
                <a:gd name="T6" fmla="*/ 0 w 29"/>
                <a:gd name="T7" fmla="*/ 0 h 10"/>
                <a:gd name="T8" fmla="*/ 0 w 29"/>
                <a:gd name="T9" fmla="*/ 10 h 10"/>
                <a:gd name="T10" fmla="*/ 24 w 29"/>
                <a:gd name="T11" fmla="*/ 2 h 10"/>
                <a:gd name="T12" fmla="*/ 27 w 29"/>
                <a:gd name="T13" fmla="*/ 5 h 10"/>
                <a:gd name="T14" fmla="*/ 24 w 29"/>
                <a:gd name="T15" fmla="*/ 8 h 10"/>
                <a:gd name="T16" fmla="*/ 21 w 29"/>
                <a:gd name="T17" fmla="*/ 5 h 10"/>
                <a:gd name="T18" fmla="*/ 24 w 29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"/>
                  </a:lnTo>
                  <a:close/>
                  <a:moveTo>
                    <a:pt x="24" y="2"/>
                  </a:move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32">
              <a:extLst>
                <a:ext uri="{FF2B5EF4-FFF2-40B4-BE49-F238E27FC236}">
                  <a16:creationId xmlns:a16="http://schemas.microsoft.com/office/drawing/2014/main" id="{4686BC79-B7AA-5939-36A8-93B4D5192E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97688" y="3352801"/>
              <a:ext cx="47625" cy="15875"/>
            </a:xfrm>
            <a:custGeom>
              <a:avLst/>
              <a:gdLst>
                <a:gd name="T0" fmla="*/ 0 w 29"/>
                <a:gd name="T1" fmla="*/ 0 h 10"/>
                <a:gd name="T2" fmla="*/ 0 w 29"/>
                <a:gd name="T3" fmla="*/ 10 h 10"/>
                <a:gd name="T4" fmla="*/ 29 w 29"/>
                <a:gd name="T5" fmla="*/ 10 h 10"/>
                <a:gd name="T6" fmla="*/ 29 w 29"/>
                <a:gd name="T7" fmla="*/ 0 h 10"/>
                <a:gd name="T8" fmla="*/ 0 w 29"/>
                <a:gd name="T9" fmla="*/ 0 h 10"/>
                <a:gd name="T10" fmla="*/ 24 w 29"/>
                <a:gd name="T11" fmla="*/ 8 h 10"/>
                <a:gd name="T12" fmla="*/ 21 w 29"/>
                <a:gd name="T13" fmla="*/ 5 h 10"/>
                <a:gd name="T14" fmla="*/ 24 w 29"/>
                <a:gd name="T15" fmla="*/ 2 h 10"/>
                <a:gd name="T16" fmla="*/ 27 w 29"/>
                <a:gd name="T17" fmla="*/ 5 h 10"/>
                <a:gd name="T18" fmla="*/ 24 w 29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0"/>
                  </a:lnTo>
                  <a:close/>
                  <a:moveTo>
                    <a:pt x="24" y="8"/>
                  </a:move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Group 27">
            <a:extLst>
              <a:ext uri="{FF2B5EF4-FFF2-40B4-BE49-F238E27FC236}">
                <a16:creationId xmlns:a16="http://schemas.microsoft.com/office/drawing/2014/main" id="{680AD214-6E8E-F53B-B836-25A660BD79AC}"/>
              </a:ext>
            </a:extLst>
          </p:cNvPr>
          <p:cNvGrpSpPr/>
          <p:nvPr/>
        </p:nvGrpSpPr>
        <p:grpSpPr>
          <a:xfrm>
            <a:off x="2460495" y="1380885"/>
            <a:ext cx="519498" cy="516190"/>
            <a:chOff x="744538" y="3198813"/>
            <a:chExt cx="249237" cy="247650"/>
          </a:xfrm>
          <a:solidFill>
            <a:sysClr val="window" lastClr="FFFFFF"/>
          </a:solidFill>
        </p:grpSpPr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B225CBEC-B08C-4AB9-1646-CF765E98F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538" y="3379788"/>
              <a:ext cx="66675" cy="66675"/>
            </a:xfrm>
            <a:custGeom>
              <a:avLst/>
              <a:gdLst>
                <a:gd name="T0" fmla="*/ 19 w 42"/>
                <a:gd name="T1" fmla="*/ 1 h 42"/>
                <a:gd name="T2" fmla="*/ 0 w 42"/>
                <a:gd name="T3" fmla="*/ 42 h 42"/>
                <a:gd name="T4" fmla="*/ 42 w 42"/>
                <a:gd name="T5" fmla="*/ 24 h 42"/>
                <a:gd name="T6" fmla="*/ 42 w 42"/>
                <a:gd name="T7" fmla="*/ 24 h 42"/>
                <a:gd name="T8" fmla="*/ 19 w 42"/>
                <a:gd name="T9" fmla="*/ 0 h 42"/>
                <a:gd name="T10" fmla="*/ 19 w 42"/>
                <a:gd name="T11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2">
                  <a:moveTo>
                    <a:pt x="19" y="1"/>
                  </a:moveTo>
                  <a:lnTo>
                    <a:pt x="0" y="42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19" y="0"/>
                  </a:lnTo>
                  <a:lnTo>
                    <a:pt x="1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2FAE4F5C-3B6E-9EFD-4504-D6D7D9727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638" y="3219451"/>
              <a:ext cx="165100" cy="168275"/>
            </a:xfrm>
            <a:custGeom>
              <a:avLst/>
              <a:gdLst>
                <a:gd name="T0" fmla="*/ 94 w 104"/>
                <a:gd name="T1" fmla="*/ 0 h 106"/>
                <a:gd name="T2" fmla="*/ 0 w 104"/>
                <a:gd name="T3" fmla="*/ 96 h 106"/>
                <a:gd name="T4" fmla="*/ 9 w 104"/>
                <a:gd name="T5" fmla="*/ 106 h 106"/>
                <a:gd name="T6" fmla="*/ 104 w 104"/>
                <a:gd name="T7" fmla="*/ 10 h 106"/>
                <a:gd name="T8" fmla="*/ 94 w 10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94" y="0"/>
                  </a:moveTo>
                  <a:lnTo>
                    <a:pt x="0" y="96"/>
                  </a:lnTo>
                  <a:lnTo>
                    <a:pt x="9" y="106"/>
                  </a:lnTo>
                  <a:lnTo>
                    <a:pt x="104" y="10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EEDEEDCD-99F3-5731-0F01-A3B256F4A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863" y="3244851"/>
              <a:ext cx="165100" cy="165100"/>
            </a:xfrm>
            <a:custGeom>
              <a:avLst/>
              <a:gdLst>
                <a:gd name="T0" fmla="*/ 95 w 104"/>
                <a:gd name="T1" fmla="*/ 0 h 104"/>
                <a:gd name="T2" fmla="*/ 0 w 104"/>
                <a:gd name="T3" fmla="*/ 94 h 104"/>
                <a:gd name="T4" fmla="*/ 10 w 104"/>
                <a:gd name="T5" fmla="*/ 104 h 104"/>
                <a:gd name="T6" fmla="*/ 104 w 104"/>
                <a:gd name="T7" fmla="*/ 9 h 104"/>
                <a:gd name="T8" fmla="*/ 95 w 104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5" y="0"/>
                  </a:moveTo>
                  <a:lnTo>
                    <a:pt x="0" y="94"/>
                  </a:lnTo>
                  <a:lnTo>
                    <a:pt x="10" y="104"/>
                  </a:lnTo>
                  <a:lnTo>
                    <a:pt x="104" y="9"/>
                  </a:lnTo>
                  <a:lnTo>
                    <a:pt x="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FE7EBA48-3F2C-F295-D377-E264D5AE60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975" y="3198813"/>
              <a:ext cx="50800" cy="49213"/>
            </a:xfrm>
            <a:custGeom>
              <a:avLst/>
              <a:gdLst>
                <a:gd name="T0" fmla="*/ 17 w 26"/>
                <a:gd name="T1" fmla="*/ 8 h 26"/>
                <a:gd name="T2" fmla="*/ 0 w 26"/>
                <a:gd name="T3" fmla="*/ 7 h 26"/>
                <a:gd name="T4" fmla="*/ 19 w 26"/>
                <a:gd name="T5" fmla="*/ 26 h 26"/>
                <a:gd name="T6" fmla="*/ 17 w 26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7" y="8"/>
                  </a:moveTo>
                  <a:cubicBezTo>
                    <a:pt x="9" y="0"/>
                    <a:pt x="0" y="7"/>
                    <a:pt x="0" y="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6" y="17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" name="Group 32">
            <a:extLst>
              <a:ext uri="{FF2B5EF4-FFF2-40B4-BE49-F238E27FC236}">
                <a16:creationId xmlns:a16="http://schemas.microsoft.com/office/drawing/2014/main" id="{11D4D676-F26C-5ACF-65DD-9B7D22CB3EE4}"/>
              </a:ext>
            </a:extLst>
          </p:cNvPr>
          <p:cNvGrpSpPr/>
          <p:nvPr/>
        </p:nvGrpSpPr>
        <p:grpSpPr>
          <a:xfrm>
            <a:off x="2465185" y="3246544"/>
            <a:ext cx="514808" cy="511283"/>
            <a:chOff x="1979613" y="3067051"/>
            <a:chExt cx="231775" cy="230188"/>
          </a:xfrm>
          <a:solidFill>
            <a:sysClr val="window" lastClr="FFFFFF"/>
          </a:solidFill>
        </p:grpSpPr>
        <p:sp>
          <p:nvSpPr>
            <p:cNvPr id="25" name="Freeform 38">
              <a:extLst>
                <a:ext uri="{FF2B5EF4-FFF2-40B4-BE49-F238E27FC236}">
                  <a16:creationId xmlns:a16="http://schemas.microsoft.com/office/drawing/2014/main" id="{610C6255-B6A0-D4B9-7C7B-7E03F2A292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39">
              <a:extLst>
                <a:ext uri="{FF2B5EF4-FFF2-40B4-BE49-F238E27FC236}">
                  <a16:creationId xmlns:a16="http://schemas.microsoft.com/office/drawing/2014/main" id="{EE520979-EADE-CB22-B47F-70307A971B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Oval 40">
              <a:extLst>
                <a:ext uri="{FF2B5EF4-FFF2-40B4-BE49-F238E27FC236}">
                  <a16:creationId xmlns:a16="http://schemas.microsoft.com/office/drawing/2014/main" id="{C3B92F13-C0C7-89B0-99E4-D35D4AA86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roup 36">
            <a:extLst>
              <a:ext uri="{FF2B5EF4-FFF2-40B4-BE49-F238E27FC236}">
                <a16:creationId xmlns:a16="http://schemas.microsoft.com/office/drawing/2014/main" id="{EF6A64AF-F11D-B8D4-F9A3-D3F0705EBE8F}"/>
              </a:ext>
            </a:extLst>
          </p:cNvPr>
          <p:cNvGrpSpPr/>
          <p:nvPr/>
        </p:nvGrpSpPr>
        <p:grpSpPr>
          <a:xfrm>
            <a:off x="6197674" y="3219872"/>
            <a:ext cx="556508" cy="564626"/>
            <a:chOff x="2360613" y="2686051"/>
            <a:chExt cx="217488" cy="220662"/>
          </a:xfrm>
          <a:solidFill>
            <a:sysClr val="window" lastClr="FFFFFF"/>
          </a:solidFill>
        </p:grpSpPr>
        <p:sp>
          <p:nvSpPr>
            <p:cNvPr id="29" name="Freeform 34">
              <a:extLst>
                <a:ext uri="{FF2B5EF4-FFF2-40B4-BE49-F238E27FC236}">
                  <a16:creationId xmlns:a16="http://schemas.microsoft.com/office/drawing/2014/main" id="{36BAAACB-C992-387C-B9C6-7691624A22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7288" y="2686051"/>
              <a:ext cx="150813" cy="150813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2 w 79"/>
                <a:gd name="T5" fmla="*/ 63 h 79"/>
                <a:gd name="T6" fmla="*/ 12 w 79"/>
                <a:gd name="T7" fmla="*/ 63 h 79"/>
                <a:gd name="T8" fmla="*/ 17 w 79"/>
                <a:gd name="T9" fmla="*/ 68 h 79"/>
                <a:gd name="T10" fmla="*/ 65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9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1" y="27"/>
                    <a:pt x="0" y="48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4" y="65"/>
                    <a:pt x="15" y="66"/>
                    <a:pt x="17" y="68"/>
                  </a:cubicBezTo>
                  <a:cubicBezTo>
                    <a:pt x="31" y="79"/>
                    <a:pt x="52" y="78"/>
                    <a:pt x="65" y="65"/>
                  </a:cubicBezTo>
                  <a:cubicBezTo>
                    <a:pt x="79" y="51"/>
                    <a:pt x="79" y="28"/>
                    <a:pt x="65" y="14"/>
                  </a:cubicBezTo>
                  <a:close/>
                  <a:moveTo>
                    <a:pt x="58" y="59"/>
                  </a:moveTo>
                  <a:cubicBezTo>
                    <a:pt x="48" y="69"/>
                    <a:pt x="31" y="69"/>
                    <a:pt x="20" y="59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8" y="10"/>
                    <a:pt x="59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35">
              <a:extLst>
                <a:ext uri="{FF2B5EF4-FFF2-40B4-BE49-F238E27FC236}">
                  <a16:creationId xmlns:a16="http://schemas.microsoft.com/office/drawing/2014/main" id="{3180AC12-DB78-E9A2-C625-974B1BD27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0613" y="2814638"/>
              <a:ext cx="92075" cy="92075"/>
            </a:xfrm>
            <a:custGeom>
              <a:avLst/>
              <a:gdLst>
                <a:gd name="T0" fmla="*/ 0 w 58"/>
                <a:gd name="T1" fmla="*/ 46 h 58"/>
                <a:gd name="T2" fmla="*/ 11 w 58"/>
                <a:gd name="T3" fmla="*/ 58 h 58"/>
                <a:gd name="T4" fmla="*/ 58 w 58"/>
                <a:gd name="T5" fmla="*/ 7 h 58"/>
                <a:gd name="T6" fmla="*/ 50 w 58"/>
                <a:gd name="T7" fmla="*/ 0 h 58"/>
                <a:gd name="T8" fmla="*/ 0 w 58"/>
                <a:gd name="T9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8">
                  <a:moveTo>
                    <a:pt x="0" y="46"/>
                  </a:moveTo>
                  <a:lnTo>
                    <a:pt x="11" y="58"/>
                  </a:lnTo>
                  <a:lnTo>
                    <a:pt x="58" y="7"/>
                  </a:lnTo>
                  <a:lnTo>
                    <a:pt x="50" y="0"/>
                  </a:lnTo>
                  <a:lnTo>
                    <a:pt x="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36">
              <a:extLst>
                <a:ext uri="{FF2B5EF4-FFF2-40B4-BE49-F238E27FC236}">
                  <a16:creationId xmlns:a16="http://schemas.microsoft.com/office/drawing/2014/main" id="{5B3C70FD-EC41-19B5-E4E9-5C0A5A3CC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5075" y="2736851"/>
              <a:ext cx="57150" cy="68263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1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2" name="Rounded Rectangle 3">
            <a:extLst>
              <a:ext uri="{FF2B5EF4-FFF2-40B4-BE49-F238E27FC236}">
                <a16:creationId xmlns:a16="http://schemas.microsoft.com/office/drawing/2014/main" id="{E7F6D1D4-9B19-01CF-75EC-733892221A98}"/>
              </a:ext>
            </a:extLst>
          </p:cNvPr>
          <p:cNvSpPr/>
          <p:nvPr/>
        </p:nvSpPr>
        <p:spPr>
          <a:xfrm>
            <a:off x="3693841" y="1715262"/>
            <a:ext cx="1774080" cy="1714564"/>
          </a:xfrm>
          <a:prstGeom prst="roundRect">
            <a:avLst>
              <a:gd name="adj" fmla="val 7442"/>
            </a:avLst>
          </a:prstGeom>
          <a:solidFill>
            <a:schemeClr val="bg1"/>
          </a:solidFill>
          <a:ln w="9525" cap="flat" cmpd="sng">
            <a:solidFill>
              <a:schemeClr val="bg1">
                <a:lumMod val="50000"/>
              </a:schemeClr>
            </a:solidFill>
            <a:prstDash val="dash"/>
            <a:bevel/>
            <a:headEnd type="oval" w="med" len="med"/>
            <a:tailEnd type="oval" w="med" len="med"/>
          </a:ln>
        </p:spPr>
        <p:txBody>
          <a:bodyPr/>
          <a:lstStyle/>
          <a:p>
            <a:endParaRPr lang="en-US" sz="1050">
              <a:cs typeface="+mn-ea"/>
              <a:sym typeface="+mn-lt"/>
            </a:endParaRPr>
          </a:p>
        </p:txBody>
      </p:sp>
      <p:sp>
        <p:nvSpPr>
          <p:cNvPr id="33" name="Freeform 10">
            <a:extLst>
              <a:ext uri="{FF2B5EF4-FFF2-40B4-BE49-F238E27FC236}">
                <a16:creationId xmlns:a16="http://schemas.microsoft.com/office/drawing/2014/main" id="{0755BE5D-C06C-4335-05D1-EBD4F5B8E3C3}"/>
              </a:ext>
            </a:extLst>
          </p:cNvPr>
          <p:cNvSpPr>
            <a:spLocks noEditPoints="1"/>
          </p:cNvSpPr>
          <p:nvPr/>
        </p:nvSpPr>
        <p:spPr bwMode="auto">
          <a:xfrm>
            <a:off x="4162513" y="1913608"/>
            <a:ext cx="836735" cy="826052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2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9 w 113"/>
              <a:gd name="T13" fmla="*/ 97 h 112"/>
              <a:gd name="T14" fmla="*/ 92 w 113"/>
              <a:gd name="T15" fmla="*/ 97 h 112"/>
              <a:gd name="T16" fmla="*/ 92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1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2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9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2" y="112"/>
                  <a:pt x="92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1" y="20"/>
                </a:cubicBezTo>
                <a:cubicBezTo>
                  <a:pt x="29" y="11"/>
                  <a:pt x="43" y="10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en-US" sz="18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4" name="Rectangle 43">
            <a:extLst>
              <a:ext uri="{FF2B5EF4-FFF2-40B4-BE49-F238E27FC236}">
                <a16:creationId xmlns:a16="http://schemas.microsoft.com/office/drawing/2014/main" id="{BC9B742B-9C0E-33C4-B85B-4A1115A38978}"/>
              </a:ext>
            </a:extLst>
          </p:cNvPr>
          <p:cNvSpPr/>
          <p:nvPr/>
        </p:nvSpPr>
        <p:spPr>
          <a:xfrm>
            <a:off x="3951273" y="2896921"/>
            <a:ext cx="125921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zh-CN" altLang="en-US" sz="11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5DB30EE-06CA-AB8A-B953-90DB16238E53}"/>
              </a:ext>
            </a:extLst>
          </p:cNvPr>
          <p:cNvGrpSpPr/>
          <p:nvPr/>
        </p:nvGrpSpPr>
        <p:grpSpPr>
          <a:xfrm>
            <a:off x="6991608" y="1205242"/>
            <a:ext cx="2019301" cy="811495"/>
            <a:chOff x="461287" y="1843396"/>
            <a:chExt cx="2019301" cy="81149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C9FE1BF-35CE-E5FB-9584-A94ED1902F42}"/>
                </a:ext>
              </a:extLst>
            </p:cNvPr>
            <p:cNvSpPr txBox="1"/>
            <p:nvPr/>
          </p:nvSpPr>
          <p:spPr>
            <a:xfrm>
              <a:off x="470812" y="2025873"/>
              <a:ext cx="1495167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3AEC578-3B5C-E9A2-96F0-0A6C975CD580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BAC606D-E178-E652-12E7-85985E96B9DE}"/>
              </a:ext>
            </a:extLst>
          </p:cNvPr>
          <p:cNvGrpSpPr/>
          <p:nvPr/>
        </p:nvGrpSpPr>
        <p:grpSpPr>
          <a:xfrm>
            <a:off x="144329" y="1205242"/>
            <a:ext cx="2020004" cy="811495"/>
            <a:chOff x="863011" y="1843396"/>
            <a:chExt cx="2020004" cy="81149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3209990-23B3-46CB-951D-25B63170DEFB}"/>
                </a:ext>
              </a:extLst>
            </p:cNvPr>
            <p:cNvSpPr txBox="1"/>
            <p:nvPr/>
          </p:nvSpPr>
          <p:spPr>
            <a:xfrm>
              <a:off x="1366382" y="2025873"/>
              <a:ext cx="1516633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B5891D5-FE78-5D34-E45A-FFF62BEF11ED}"/>
                </a:ext>
              </a:extLst>
            </p:cNvPr>
            <p:cNvSpPr txBox="1"/>
            <p:nvPr/>
          </p:nvSpPr>
          <p:spPr>
            <a:xfrm>
              <a:off x="863011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6C738CE-187C-D970-570C-0BA18B4F33F9}"/>
              </a:ext>
            </a:extLst>
          </p:cNvPr>
          <p:cNvGrpSpPr/>
          <p:nvPr/>
        </p:nvGrpSpPr>
        <p:grpSpPr>
          <a:xfrm>
            <a:off x="6991608" y="3100326"/>
            <a:ext cx="2019301" cy="992892"/>
            <a:chOff x="461287" y="1843396"/>
            <a:chExt cx="2019301" cy="99289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DE31894-3339-2C08-0C0F-01E1719C3B83}"/>
                </a:ext>
              </a:extLst>
            </p:cNvPr>
            <p:cNvSpPr txBox="1"/>
            <p:nvPr/>
          </p:nvSpPr>
          <p:spPr>
            <a:xfrm>
              <a:off x="470812" y="2025873"/>
              <a:ext cx="1495167" cy="8104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 问网址：</a:t>
              </a:r>
              <a:endParaRPr lang="en-US" altLang="zh-CN" sz="8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BE1BF3C-45DF-00E1-E901-D02C4C169E48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B14C57B-B6DC-504B-9C3A-4D1489E7763E}"/>
              </a:ext>
            </a:extLst>
          </p:cNvPr>
          <p:cNvGrpSpPr/>
          <p:nvPr/>
        </p:nvGrpSpPr>
        <p:grpSpPr>
          <a:xfrm>
            <a:off x="144329" y="3100326"/>
            <a:ext cx="2020004" cy="811495"/>
            <a:chOff x="863011" y="1843396"/>
            <a:chExt cx="2020004" cy="81149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BD8DB2F-C24E-C89E-58D4-48702C3A9754}"/>
                </a:ext>
              </a:extLst>
            </p:cNvPr>
            <p:cNvSpPr txBox="1"/>
            <p:nvPr/>
          </p:nvSpPr>
          <p:spPr>
            <a:xfrm>
              <a:off x="1366382" y="2025873"/>
              <a:ext cx="1516633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0AFADB0-086F-D2BB-CCDC-3C35241C6EBC}"/>
                </a:ext>
              </a:extLst>
            </p:cNvPr>
            <p:cNvSpPr txBox="1"/>
            <p:nvPr/>
          </p:nvSpPr>
          <p:spPr>
            <a:xfrm>
              <a:off x="863011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1998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7A8C4C0-AC2E-BB00-BA41-53F23ED4F72B}"/>
              </a:ext>
            </a:extLst>
          </p:cNvPr>
          <p:cNvGrpSpPr/>
          <p:nvPr/>
        </p:nvGrpSpPr>
        <p:grpSpPr>
          <a:xfrm>
            <a:off x="220990" y="179772"/>
            <a:ext cx="466794" cy="450148"/>
            <a:chOff x="1271808" y="2139458"/>
            <a:chExt cx="578887" cy="55824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FE5D0C4-1701-3386-6C8B-784D1DFEEE8A}"/>
                </a:ext>
              </a:extLst>
            </p:cNvPr>
            <p:cNvSpPr/>
            <p:nvPr/>
          </p:nvSpPr>
          <p:spPr>
            <a:xfrm rot="2700000">
              <a:off x="1278789" y="2139458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894E6-3D37-306D-DB24-A6EBCB971306}"/>
                </a:ext>
              </a:extLst>
            </p:cNvPr>
            <p:cNvSpPr txBox="1"/>
            <p:nvPr/>
          </p:nvSpPr>
          <p:spPr>
            <a:xfrm>
              <a:off x="1271808" y="2165602"/>
              <a:ext cx="578887" cy="4961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04</a:t>
              </a:r>
              <a:endParaRPr lang="zh-CN" altLang="en-US" sz="2000" dirty="0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D6FE747-55EA-876F-A75A-47F42FE816B8}"/>
              </a:ext>
            </a:extLst>
          </p:cNvPr>
          <p:cNvSpPr txBox="1"/>
          <p:nvPr/>
        </p:nvSpPr>
        <p:spPr>
          <a:xfrm>
            <a:off x="769996" y="188348"/>
            <a:ext cx="15985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论文总结及致谢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3D5DC6-9A5C-6D92-6A5D-583D49764764}"/>
              </a:ext>
            </a:extLst>
          </p:cNvPr>
          <p:cNvSpPr txBox="1"/>
          <p:nvPr/>
        </p:nvSpPr>
        <p:spPr>
          <a:xfrm>
            <a:off x="769996" y="434420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Paper Summary and Acknowledgements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Shape 4096">
            <a:extLst>
              <a:ext uri="{FF2B5EF4-FFF2-40B4-BE49-F238E27FC236}">
                <a16:creationId xmlns:a16="http://schemas.microsoft.com/office/drawing/2014/main" id="{747B32ED-3883-64A6-A874-C46EABE44066}"/>
              </a:ext>
            </a:extLst>
          </p:cNvPr>
          <p:cNvSpPr/>
          <p:nvPr/>
        </p:nvSpPr>
        <p:spPr>
          <a:xfrm>
            <a:off x="3109682" y="1491630"/>
            <a:ext cx="1268624" cy="1296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9D194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 defTabSz="91440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Shape 4113">
            <a:extLst>
              <a:ext uri="{FF2B5EF4-FFF2-40B4-BE49-F238E27FC236}">
                <a16:creationId xmlns:a16="http://schemas.microsoft.com/office/drawing/2014/main" id="{0B2639E5-3532-0655-12B3-5563A0B2E95E}"/>
              </a:ext>
            </a:extLst>
          </p:cNvPr>
          <p:cNvSpPr/>
          <p:nvPr/>
        </p:nvSpPr>
        <p:spPr>
          <a:xfrm>
            <a:off x="1399252" y="1491630"/>
            <a:ext cx="1268624" cy="1296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61998D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 defTabSz="91440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Shape 4114">
            <a:extLst>
              <a:ext uri="{FF2B5EF4-FFF2-40B4-BE49-F238E27FC236}">
                <a16:creationId xmlns:a16="http://schemas.microsoft.com/office/drawing/2014/main" id="{6224ECB0-FB9E-9E22-9D81-EEBF1345A220}"/>
              </a:ext>
            </a:extLst>
          </p:cNvPr>
          <p:cNvSpPr/>
          <p:nvPr/>
        </p:nvSpPr>
        <p:spPr>
          <a:xfrm>
            <a:off x="6486778" y="1491630"/>
            <a:ext cx="1268624" cy="1296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9D194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 defTabSz="91440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Shape 4115">
            <a:extLst>
              <a:ext uri="{FF2B5EF4-FFF2-40B4-BE49-F238E27FC236}">
                <a16:creationId xmlns:a16="http://schemas.microsoft.com/office/drawing/2014/main" id="{CD8AD9C6-35F0-A603-CBC4-556904270687}"/>
              </a:ext>
            </a:extLst>
          </p:cNvPr>
          <p:cNvSpPr/>
          <p:nvPr/>
        </p:nvSpPr>
        <p:spPr>
          <a:xfrm>
            <a:off x="4788051" y="1491630"/>
            <a:ext cx="1268624" cy="1296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61998D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 defTabSz="91440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D9907DA7-19D6-F54F-F8E7-E97CFA90F0EF}"/>
              </a:ext>
            </a:extLst>
          </p:cNvPr>
          <p:cNvSpPr txBox="1"/>
          <p:nvPr/>
        </p:nvSpPr>
        <p:spPr>
          <a:xfrm>
            <a:off x="1695450" y="1872362"/>
            <a:ext cx="676275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00">
              <a:defRPr/>
            </a:pPr>
            <a:r>
              <a:rPr lang="en-GB" sz="2100" kern="0" dirty="0">
                <a:solidFill>
                  <a:sysClr val="window" lastClr="FFFFFF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0715F466-B7B2-A87A-E4CE-B32484C8EAEF}"/>
              </a:ext>
            </a:extLst>
          </p:cNvPr>
          <p:cNvSpPr txBox="1"/>
          <p:nvPr/>
        </p:nvSpPr>
        <p:spPr>
          <a:xfrm>
            <a:off x="3405856" y="1872362"/>
            <a:ext cx="676275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00">
              <a:defRPr/>
            </a:pPr>
            <a:r>
              <a:rPr lang="en-US" sz="2100" kern="0" dirty="0">
                <a:solidFill>
                  <a:sysClr val="window" lastClr="FFFFFF"/>
                </a:solidFill>
                <a:cs typeface="+mn-ea"/>
                <a:sym typeface="+mn-lt"/>
              </a:rPr>
              <a:t>2</a:t>
            </a:r>
            <a:endParaRPr lang="en-GB" sz="21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E3A73DDF-6815-D4C2-9087-DFE122F68CCC}"/>
              </a:ext>
            </a:extLst>
          </p:cNvPr>
          <p:cNvSpPr txBox="1"/>
          <p:nvPr/>
        </p:nvSpPr>
        <p:spPr>
          <a:xfrm>
            <a:off x="5078386" y="1872362"/>
            <a:ext cx="676275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00">
              <a:defRPr/>
            </a:pPr>
            <a:r>
              <a:rPr lang="en-US" sz="2100" kern="0" dirty="0">
                <a:solidFill>
                  <a:sysClr val="window" lastClr="FFFFFF"/>
                </a:solidFill>
                <a:cs typeface="+mn-ea"/>
                <a:sym typeface="+mn-lt"/>
              </a:rPr>
              <a:t>3</a:t>
            </a:r>
            <a:endParaRPr lang="en-GB" sz="21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id="{EC79CC1E-B567-4978-6301-348609D173FD}"/>
              </a:ext>
            </a:extLst>
          </p:cNvPr>
          <p:cNvSpPr txBox="1"/>
          <p:nvPr/>
        </p:nvSpPr>
        <p:spPr>
          <a:xfrm>
            <a:off x="6788792" y="1872362"/>
            <a:ext cx="676275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00">
              <a:defRPr/>
            </a:pPr>
            <a:r>
              <a:rPr lang="en-GB" sz="2100" kern="0" dirty="0">
                <a:solidFill>
                  <a:sysClr val="window" lastClr="FFFFFF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0E6A000-DF42-4ADE-AC95-72222A56A6D4}"/>
              </a:ext>
            </a:extLst>
          </p:cNvPr>
          <p:cNvSpPr txBox="1">
            <a:spLocks/>
          </p:cNvSpPr>
          <p:nvPr/>
        </p:nvSpPr>
        <p:spPr>
          <a:xfrm>
            <a:off x="1261781" y="2975514"/>
            <a:ext cx="1510095" cy="196335"/>
          </a:xfrm>
          <a:prstGeom prst="rect">
            <a:avLst/>
          </a:prstGeom>
          <a:noFill/>
        </p:spPr>
        <p:txBody>
          <a:bodyPr vert="horz" lIns="0" tIns="34290" rIns="0" bIns="34290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F02423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2020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AB440C73-93C6-9882-D72F-AD978CAD0EE7}"/>
              </a:ext>
            </a:extLst>
          </p:cNvPr>
          <p:cNvSpPr txBox="1">
            <a:spLocks/>
          </p:cNvSpPr>
          <p:nvPr/>
        </p:nvSpPr>
        <p:spPr>
          <a:xfrm>
            <a:off x="2991808" y="2975514"/>
            <a:ext cx="1510095" cy="196335"/>
          </a:xfrm>
          <a:prstGeom prst="rect">
            <a:avLst/>
          </a:prstGeom>
          <a:noFill/>
        </p:spPr>
        <p:txBody>
          <a:bodyPr vert="horz" lIns="0" tIns="34290" rIns="0" bIns="34290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F02423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2021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0E12AF0-1301-AEAE-9929-8757B12EF1F9}"/>
              </a:ext>
            </a:extLst>
          </p:cNvPr>
          <p:cNvSpPr txBox="1">
            <a:spLocks/>
          </p:cNvSpPr>
          <p:nvPr/>
        </p:nvSpPr>
        <p:spPr>
          <a:xfrm>
            <a:off x="4659459" y="2975514"/>
            <a:ext cx="1510095" cy="196335"/>
          </a:xfrm>
          <a:prstGeom prst="rect">
            <a:avLst/>
          </a:prstGeom>
          <a:noFill/>
        </p:spPr>
        <p:txBody>
          <a:bodyPr vert="horz" lIns="0" tIns="34290" rIns="0" bIns="34290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F02423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2022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00332E40-00C2-6EEB-CA99-001367607625}"/>
              </a:ext>
            </a:extLst>
          </p:cNvPr>
          <p:cNvSpPr txBox="1">
            <a:spLocks/>
          </p:cNvSpPr>
          <p:nvPr/>
        </p:nvSpPr>
        <p:spPr>
          <a:xfrm>
            <a:off x="6389486" y="2975514"/>
            <a:ext cx="1510095" cy="196335"/>
          </a:xfrm>
          <a:prstGeom prst="rect">
            <a:avLst/>
          </a:prstGeom>
          <a:noFill/>
        </p:spPr>
        <p:txBody>
          <a:bodyPr vert="horz" lIns="0" tIns="34290" rIns="0" bIns="34290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F02423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2023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FC192B7-E9D5-F0EB-9547-7ACDE3140849}"/>
              </a:ext>
            </a:extLst>
          </p:cNvPr>
          <p:cNvGrpSpPr/>
          <p:nvPr/>
        </p:nvGrpSpPr>
        <p:grpSpPr>
          <a:xfrm>
            <a:off x="1301870" y="3319996"/>
            <a:ext cx="1554750" cy="836229"/>
            <a:chOff x="945220" y="1843396"/>
            <a:chExt cx="1554750" cy="83622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C59A252-DA19-7F69-D837-5DC40877C925}"/>
                </a:ext>
              </a:extLst>
            </p:cNvPr>
            <p:cNvSpPr txBox="1"/>
            <p:nvPr/>
          </p:nvSpPr>
          <p:spPr>
            <a:xfrm>
              <a:off x="945220" y="2050607"/>
              <a:ext cx="1554750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DFD65E3-AC65-EDF6-7E5B-BCA45CDFEF9B}"/>
                </a:ext>
              </a:extLst>
            </p:cNvPr>
            <p:cNvSpPr txBox="1"/>
            <p:nvPr/>
          </p:nvSpPr>
          <p:spPr>
            <a:xfrm>
              <a:off x="1133963" y="1843396"/>
              <a:ext cx="11772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34CEB53-9DBF-7EEA-0BF0-D3F1F11E44E0}"/>
              </a:ext>
            </a:extLst>
          </p:cNvPr>
          <p:cNvGrpSpPr/>
          <p:nvPr/>
        </p:nvGrpSpPr>
        <p:grpSpPr>
          <a:xfrm>
            <a:off x="2966618" y="3319996"/>
            <a:ext cx="1554750" cy="836229"/>
            <a:chOff x="945220" y="1843396"/>
            <a:chExt cx="1554750" cy="83622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88B066B-13E9-E92E-09CD-A15B2FBE3E46}"/>
                </a:ext>
              </a:extLst>
            </p:cNvPr>
            <p:cNvSpPr txBox="1"/>
            <p:nvPr/>
          </p:nvSpPr>
          <p:spPr>
            <a:xfrm>
              <a:off x="945220" y="2050607"/>
              <a:ext cx="1554750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CE15A93-B1C7-BC1B-7045-140755B2A83A}"/>
                </a:ext>
              </a:extLst>
            </p:cNvPr>
            <p:cNvSpPr txBox="1"/>
            <p:nvPr/>
          </p:nvSpPr>
          <p:spPr>
            <a:xfrm>
              <a:off x="1133963" y="1843396"/>
              <a:ext cx="11772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362A189-5C8A-D4B6-96B8-7104EE3B6D22}"/>
              </a:ext>
            </a:extLst>
          </p:cNvPr>
          <p:cNvGrpSpPr/>
          <p:nvPr/>
        </p:nvGrpSpPr>
        <p:grpSpPr>
          <a:xfrm>
            <a:off x="4716221" y="3319996"/>
            <a:ext cx="1554750" cy="1017626"/>
            <a:chOff x="945220" y="1843396"/>
            <a:chExt cx="1554750" cy="1017626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F326664-E72E-956B-0E6A-E00F852A2996}"/>
                </a:ext>
              </a:extLst>
            </p:cNvPr>
            <p:cNvSpPr txBox="1"/>
            <p:nvPr/>
          </p:nvSpPr>
          <p:spPr>
            <a:xfrm>
              <a:off x="945220" y="2050607"/>
              <a:ext cx="1554750" cy="8104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 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8C6B9B9-C392-58A2-A1CF-B1FF9938F867}"/>
                </a:ext>
              </a:extLst>
            </p:cNvPr>
            <p:cNvSpPr txBox="1"/>
            <p:nvPr/>
          </p:nvSpPr>
          <p:spPr>
            <a:xfrm>
              <a:off x="1133963" y="1843396"/>
              <a:ext cx="11772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0A6441F-E78B-0A4A-3E33-A86D2A244A8D}"/>
              </a:ext>
            </a:extLst>
          </p:cNvPr>
          <p:cNvGrpSpPr/>
          <p:nvPr/>
        </p:nvGrpSpPr>
        <p:grpSpPr>
          <a:xfrm>
            <a:off x="6389486" y="3319996"/>
            <a:ext cx="1554750" cy="836229"/>
            <a:chOff x="945220" y="1843396"/>
            <a:chExt cx="1554750" cy="836229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6C0F944-6041-B234-BA9A-CC035A066F20}"/>
                </a:ext>
              </a:extLst>
            </p:cNvPr>
            <p:cNvSpPr txBox="1"/>
            <p:nvPr/>
          </p:nvSpPr>
          <p:spPr>
            <a:xfrm>
              <a:off x="945220" y="2050607"/>
              <a:ext cx="1554750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279A5B0-5FE6-EDE4-F3E8-B8687C9EF970}"/>
                </a:ext>
              </a:extLst>
            </p:cNvPr>
            <p:cNvSpPr txBox="1"/>
            <p:nvPr/>
          </p:nvSpPr>
          <p:spPr>
            <a:xfrm>
              <a:off x="1133963" y="1843396"/>
              <a:ext cx="11772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51965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7A8C4C0-AC2E-BB00-BA41-53F23ED4F72B}"/>
              </a:ext>
            </a:extLst>
          </p:cNvPr>
          <p:cNvGrpSpPr/>
          <p:nvPr/>
        </p:nvGrpSpPr>
        <p:grpSpPr>
          <a:xfrm>
            <a:off x="220990" y="179772"/>
            <a:ext cx="466794" cy="450148"/>
            <a:chOff x="1271808" y="2139458"/>
            <a:chExt cx="578887" cy="55824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FE5D0C4-1701-3386-6C8B-784D1DFEEE8A}"/>
                </a:ext>
              </a:extLst>
            </p:cNvPr>
            <p:cNvSpPr/>
            <p:nvPr/>
          </p:nvSpPr>
          <p:spPr>
            <a:xfrm rot="2700000">
              <a:off x="1278789" y="2139458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894E6-3D37-306D-DB24-A6EBCB971306}"/>
                </a:ext>
              </a:extLst>
            </p:cNvPr>
            <p:cNvSpPr txBox="1"/>
            <p:nvPr/>
          </p:nvSpPr>
          <p:spPr>
            <a:xfrm>
              <a:off x="1271808" y="2165602"/>
              <a:ext cx="578887" cy="4961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04</a:t>
              </a:r>
              <a:endParaRPr lang="zh-CN" altLang="en-US" sz="2000" dirty="0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D6FE747-55EA-876F-A75A-47F42FE816B8}"/>
              </a:ext>
            </a:extLst>
          </p:cNvPr>
          <p:cNvSpPr txBox="1"/>
          <p:nvPr/>
        </p:nvSpPr>
        <p:spPr>
          <a:xfrm>
            <a:off x="769996" y="188348"/>
            <a:ext cx="15985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论文总结及致谢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3D5DC6-9A5C-6D92-6A5D-583D49764764}"/>
              </a:ext>
            </a:extLst>
          </p:cNvPr>
          <p:cNvSpPr txBox="1"/>
          <p:nvPr/>
        </p:nvSpPr>
        <p:spPr>
          <a:xfrm>
            <a:off x="769996" y="434420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Paper Summary and Acknowledgements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46C1BEA-5ACE-C1F6-800A-85D1C547CECE}"/>
              </a:ext>
            </a:extLst>
          </p:cNvPr>
          <p:cNvGrpSpPr/>
          <p:nvPr/>
        </p:nvGrpSpPr>
        <p:grpSpPr>
          <a:xfrm>
            <a:off x="1058167" y="3594188"/>
            <a:ext cx="448121" cy="448121"/>
            <a:chOff x="1622288" y="2631136"/>
            <a:chExt cx="597494" cy="597494"/>
          </a:xfrm>
        </p:grpSpPr>
        <p:sp>
          <p:nvSpPr>
            <p:cNvPr id="7" name="泪滴形 6">
              <a:extLst>
                <a:ext uri="{FF2B5EF4-FFF2-40B4-BE49-F238E27FC236}">
                  <a16:creationId xmlns:a16="http://schemas.microsoft.com/office/drawing/2014/main" id="{3617D697-F6B2-C3ED-F672-7402F62FB956}"/>
                </a:ext>
              </a:extLst>
            </p:cNvPr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zh-CN" altLang="en-US" sz="2500" kern="0" dirty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C9F35B13-24FB-4218-F289-9DDC77A7F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0720" y="2753807"/>
              <a:ext cx="301477" cy="228279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0" name="Freeform 27">
              <a:extLst>
                <a:ext uri="{FF2B5EF4-FFF2-40B4-BE49-F238E27FC236}">
                  <a16:creationId xmlns:a16="http://schemas.microsoft.com/office/drawing/2014/main" id="{CB17CDD4-C8A8-70D4-1B36-8D6527C6D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8552" y="2906471"/>
              <a:ext cx="301478" cy="229520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9E22530-FCDB-62F5-02FD-8061D5AE58B6}"/>
              </a:ext>
            </a:extLst>
          </p:cNvPr>
          <p:cNvGrpSpPr/>
          <p:nvPr/>
        </p:nvGrpSpPr>
        <p:grpSpPr>
          <a:xfrm>
            <a:off x="3522227" y="3594188"/>
            <a:ext cx="448121" cy="448121"/>
            <a:chOff x="1622288" y="1296650"/>
            <a:chExt cx="597494" cy="597494"/>
          </a:xfrm>
        </p:grpSpPr>
        <p:sp>
          <p:nvSpPr>
            <p:cNvPr id="12" name="泪滴形 11">
              <a:extLst>
                <a:ext uri="{FF2B5EF4-FFF2-40B4-BE49-F238E27FC236}">
                  <a16:creationId xmlns:a16="http://schemas.microsoft.com/office/drawing/2014/main" id="{9C6E3D5F-C4AA-6C86-8D7E-146C12D954C1}"/>
                </a:ext>
              </a:extLst>
            </p:cNvPr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rgbClr val="F9D194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zh-CN" altLang="en-US" sz="2500" kern="0" dirty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8B80BE1B-095E-B0DE-8783-77AE18F971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4044" y="1513319"/>
              <a:ext cx="263670" cy="264390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6E0F182A-2BF2-D169-9182-F6B02DA13E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2435" y="1466772"/>
              <a:ext cx="184065" cy="180971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BF29871-0D5B-8858-D196-E73273E4333C}"/>
              </a:ext>
            </a:extLst>
          </p:cNvPr>
          <p:cNvGrpSpPr/>
          <p:nvPr/>
        </p:nvGrpSpPr>
        <p:grpSpPr>
          <a:xfrm>
            <a:off x="5978982" y="3594188"/>
            <a:ext cx="448121" cy="448121"/>
            <a:chOff x="1622288" y="3942436"/>
            <a:chExt cx="597494" cy="597494"/>
          </a:xfrm>
        </p:grpSpPr>
        <p:sp>
          <p:nvSpPr>
            <p:cNvPr id="16" name="泪滴形 15">
              <a:extLst>
                <a:ext uri="{FF2B5EF4-FFF2-40B4-BE49-F238E27FC236}">
                  <a16:creationId xmlns:a16="http://schemas.microsoft.com/office/drawing/2014/main" id="{59F41F02-E7D8-3889-E43C-1CED0A248A6F}"/>
                </a:ext>
              </a:extLst>
            </p:cNvPr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zh-CN" altLang="en-US" sz="2500" kern="0" dirty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17" name="Freeform 31">
              <a:extLst>
                <a:ext uri="{FF2B5EF4-FFF2-40B4-BE49-F238E27FC236}">
                  <a16:creationId xmlns:a16="http://schemas.microsoft.com/office/drawing/2014/main" id="{51551C96-F109-35B4-8135-C34B96DF68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5558" y="4126343"/>
              <a:ext cx="339017" cy="258298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8" name="Freeform 35">
              <a:extLst>
                <a:ext uri="{FF2B5EF4-FFF2-40B4-BE49-F238E27FC236}">
                  <a16:creationId xmlns:a16="http://schemas.microsoft.com/office/drawing/2014/main" id="{E8208C99-89F0-8171-D692-B7FB770A5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3152" y="4112558"/>
              <a:ext cx="163942" cy="275766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CF8A077-4093-2D54-4096-3A8F9924CB8A}"/>
              </a:ext>
            </a:extLst>
          </p:cNvPr>
          <p:cNvGrpSpPr/>
          <p:nvPr/>
        </p:nvGrpSpPr>
        <p:grpSpPr>
          <a:xfrm>
            <a:off x="1129823" y="977399"/>
            <a:ext cx="1952904" cy="2410620"/>
            <a:chOff x="1790707" y="1556140"/>
            <a:chExt cx="2603872" cy="3214160"/>
          </a:xfrm>
        </p:grpSpPr>
        <p:sp>
          <p:nvSpPr>
            <p:cNvPr id="20" name="任意多边形 20">
              <a:extLst>
                <a:ext uri="{FF2B5EF4-FFF2-40B4-BE49-F238E27FC236}">
                  <a16:creationId xmlns:a16="http://schemas.microsoft.com/office/drawing/2014/main" id="{D75BD3E9-CB1E-6B30-BD90-A83BAD88C681}"/>
                </a:ext>
              </a:extLst>
            </p:cNvPr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zh-CN" altLang="en-US" sz="2500" kern="0" dirty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135AFEF2-2F2B-F4CF-185D-A2EC7D0CF49D}"/>
                </a:ext>
              </a:extLst>
            </p:cNvPr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1805705-53E5-AB83-AFF5-28197902EF14}"/>
              </a:ext>
            </a:extLst>
          </p:cNvPr>
          <p:cNvGrpSpPr/>
          <p:nvPr/>
        </p:nvGrpSpPr>
        <p:grpSpPr>
          <a:xfrm>
            <a:off x="3595548" y="977399"/>
            <a:ext cx="1952904" cy="2410620"/>
            <a:chOff x="1790707" y="1556140"/>
            <a:chExt cx="2603872" cy="3214160"/>
          </a:xfrm>
        </p:grpSpPr>
        <p:sp>
          <p:nvSpPr>
            <p:cNvPr id="23" name="任意多边形 23">
              <a:extLst>
                <a:ext uri="{FF2B5EF4-FFF2-40B4-BE49-F238E27FC236}">
                  <a16:creationId xmlns:a16="http://schemas.microsoft.com/office/drawing/2014/main" id="{B008573C-4629-1A6D-F45C-A517BBA5DE8C}"/>
                </a:ext>
              </a:extLst>
            </p:cNvPr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24" name="矩形 23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1E2DCA9-7C75-144E-AEAD-87429C80B54C}"/>
                </a:ext>
              </a:extLst>
            </p:cNvPr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61A0E23-41B1-77DF-331E-BD7232E8E86C}"/>
              </a:ext>
            </a:extLst>
          </p:cNvPr>
          <p:cNvGrpSpPr/>
          <p:nvPr/>
        </p:nvGrpSpPr>
        <p:grpSpPr>
          <a:xfrm>
            <a:off x="6061273" y="977399"/>
            <a:ext cx="1952904" cy="2410620"/>
            <a:chOff x="1790707" y="1556140"/>
            <a:chExt cx="2603872" cy="3214160"/>
          </a:xfrm>
        </p:grpSpPr>
        <p:sp>
          <p:nvSpPr>
            <p:cNvPr id="26" name="任意多边形 26">
              <a:extLst>
                <a:ext uri="{FF2B5EF4-FFF2-40B4-BE49-F238E27FC236}">
                  <a16:creationId xmlns:a16="http://schemas.microsoft.com/office/drawing/2014/main" id="{83E5A9B9-CA20-8562-CB3D-77626B384FBF}"/>
                </a:ext>
              </a:extLst>
            </p:cNvPr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61998D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914400">
                <a:spcBef>
                  <a:spcPts val="3375"/>
                </a:spcBef>
              </a:pPr>
              <a:endParaRPr lang="zh-CN" altLang="en-US" sz="2500" kern="0" dirty="0">
                <a:solidFill>
                  <a:sysClr val="windowText" lastClr="000000"/>
                </a:solidFill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B80D0576-D583-5472-EAB6-80CE14959B5C}"/>
                </a:ext>
              </a:extLst>
            </p:cNvPr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03DE9FB-C3BB-4B1B-A3BE-F83203BB9457}"/>
              </a:ext>
            </a:extLst>
          </p:cNvPr>
          <p:cNvGrpSpPr/>
          <p:nvPr/>
        </p:nvGrpSpPr>
        <p:grpSpPr>
          <a:xfrm>
            <a:off x="1561427" y="3594187"/>
            <a:ext cx="2019301" cy="811495"/>
            <a:chOff x="461287" y="1843396"/>
            <a:chExt cx="2019301" cy="81149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DB7A225-27F2-026D-2DD8-37F335DE1B1F}"/>
                </a:ext>
              </a:extLst>
            </p:cNvPr>
            <p:cNvSpPr txBox="1"/>
            <p:nvPr/>
          </p:nvSpPr>
          <p:spPr>
            <a:xfrm>
              <a:off x="470812" y="2025873"/>
              <a:ext cx="1495167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EAA82E4-D4DE-F6C1-5A47-7338EBFCE0EE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CBC7E49-A0D3-D7D2-A5E5-A3791ACEF9B3}"/>
              </a:ext>
            </a:extLst>
          </p:cNvPr>
          <p:cNvGrpSpPr/>
          <p:nvPr/>
        </p:nvGrpSpPr>
        <p:grpSpPr>
          <a:xfrm>
            <a:off x="4036044" y="3594187"/>
            <a:ext cx="2019301" cy="811495"/>
            <a:chOff x="461287" y="1843396"/>
            <a:chExt cx="2019301" cy="81149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7F203E9-6387-A127-6AC4-AA315E18465D}"/>
                </a:ext>
              </a:extLst>
            </p:cNvPr>
            <p:cNvSpPr txBox="1"/>
            <p:nvPr/>
          </p:nvSpPr>
          <p:spPr>
            <a:xfrm>
              <a:off x="470812" y="2025873"/>
              <a:ext cx="1495167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37B476E-DB71-6E3E-264B-243929664642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0C5D0DA-E14F-23EC-DCFE-875D952779CB}"/>
              </a:ext>
            </a:extLst>
          </p:cNvPr>
          <p:cNvGrpSpPr/>
          <p:nvPr/>
        </p:nvGrpSpPr>
        <p:grpSpPr>
          <a:xfrm>
            <a:off x="6510661" y="3594187"/>
            <a:ext cx="2019301" cy="992892"/>
            <a:chOff x="461287" y="1843396"/>
            <a:chExt cx="2019301" cy="99289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238F419-329E-9799-68CF-F6D12A89BEA4}"/>
                </a:ext>
              </a:extLst>
            </p:cNvPr>
            <p:cNvSpPr txBox="1"/>
            <p:nvPr/>
          </p:nvSpPr>
          <p:spPr>
            <a:xfrm>
              <a:off x="470812" y="2025873"/>
              <a:ext cx="1495167" cy="8104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 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 唯一 访问网址：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35BCE58-B5A4-D0F7-9E4A-C312EA18581E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28530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9E7BBCB-F229-2AE5-EF86-826BBCA4900A}"/>
              </a:ext>
            </a:extLst>
          </p:cNvPr>
          <p:cNvSpPr txBox="1"/>
          <p:nvPr/>
        </p:nvSpPr>
        <p:spPr>
          <a:xfrm>
            <a:off x="213519" y="211552"/>
            <a:ext cx="4572000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>
                <a:solidFill>
                  <a:schemeClr val="bg1"/>
                </a:solidFill>
              </a:rPr>
              <a:t>51PPT模板网，幻灯片 演示模板及素材免 费下载！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51PPT 模板网 唯一访问网址：</a:t>
            </a:r>
            <a:r>
              <a:rPr lang="zh-CN" altLang="en-US" sz="100" dirty="0">
                <a:solidFill>
                  <a:schemeClr val="bg1"/>
                </a:solidFill>
                <a:hlinkClick r:id="rId3"/>
              </a:rPr>
              <a:t>www.51p ptmob</a:t>
            </a:r>
            <a:r>
              <a:rPr lang="zh-CN" altLang="en-US" sz="100" dirty="0">
                <a:solidFill>
                  <a:schemeClr val="bg1"/>
                </a:solidFill>
              </a:rPr>
              <a:t> an.com</a:t>
            </a: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74484E8B-DD52-23DD-F3D6-17877AC9A9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4303486"/>
          </a:xfrm>
          <a:custGeom>
            <a:avLst/>
            <a:gdLst>
              <a:gd name="connsiteX0" fmla="*/ 0 w 9144000"/>
              <a:gd name="connsiteY0" fmla="*/ 0 h 4303486"/>
              <a:gd name="connsiteX1" fmla="*/ 9144000 w 9144000"/>
              <a:gd name="connsiteY1" fmla="*/ 0 h 4303486"/>
              <a:gd name="connsiteX2" fmla="*/ 9144000 w 9144000"/>
              <a:gd name="connsiteY2" fmla="*/ 4303486 h 4303486"/>
              <a:gd name="connsiteX3" fmla="*/ 0 w 9144000"/>
              <a:gd name="connsiteY3" fmla="*/ 4303486 h 4303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4303486">
                <a:moveTo>
                  <a:pt x="0" y="0"/>
                </a:moveTo>
                <a:lnTo>
                  <a:pt x="9144000" y="0"/>
                </a:lnTo>
                <a:lnTo>
                  <a:pt x="9144000" y="4303486"/>
                </a:lnTo>
                <a:lnTo>
                  <a:pt x="0" y="4303486"/>
                </a:lnTo>
                <a:close/>
              </a:path>
            </a:pathLst>
          </a:custGeom>
        </p:spPr>
      </p:pic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24773C6E-39E1-640E-2749-BC92F1EBBCD7}"/>
              </a:ext>
            </a:extLst>
          </p:cNvPr>
          <p:cNvSpPr/>
          <p:nvPr/>
        </p:nvSpPr>
        <p:spPr>
          <a:xfrm>
            <a:off x="-1" y="2711125"/>
            <a:ext cx="9144001" cy="2433963"/>
          </a:xfrm>
          <a:prstGeom prst="roundRect">
            <a:avLst>
              <a:gd name="adj" fmla="val 0"/>
            </a:avLst>
          </a:pr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22D459CE-651D-2AD5-7001-EBDF4CDB28BF}"/>
              </a:ext>
            </a:extLst>
          </p:cNvPr>
          <p:cNvSpPr/>
          <p:nvPr/>
        </p:nvSpPr>
        <p:spPr>
          <a:xfrm>
            <a:off x="0" y="1462201"/>
            <a:ext cx="4572000" cy="1558030"/>
          </a:xfrm>
          <a:custGeom>
            <a:avLst/>
            <a:gdLst>
              <a:gd name="connsiteX0" fmla="*/ 2350522 w 4572000"/>
              <a:gd name="connsiteY0" fmla="*/ 52 h 1558030"/>
              <a:gd name="connsiteX1" fmla="*/ 3448050 w 4572000"/>
              <a:gd name="connsiteY1" fmla="*/ 22836 h 1558030"/>
              <a:gd name="connsiteX2" fmla="*/ 4521719 w 4572000"/>
              <a:gd name="connsiteY2" fmla="*/ 271532 h 1558030"/>
              <a:gd name="connsiteX3" fmla="*/ 4572000 w 4572000"/>
              <a:gd name="connsiteY3" fmla="*/ 305313 h 1558030"/>
              <a:gd name="connsiteX4" fmla="*/ 4572000 w 4572000"/>
              <a:gd name="connsiteY4" fmla="*/ 1558030 h 1558030"/>
              <a:gd name="connsiteX5" fmla="*/ 0 w 4572000"/>
              <a:gd name="connsiteY5" fmla="*/ 1558030 h 1558030"/>
              <a:gd name="connsiteX6" fmla="*/ 0 w 4572000"/>
              <a:gd name="connsiteY6" fmla="*/ 39893 h 1558030"/>
              <a:gd name="connsiteX7" fmla="*/ 557537 w 4572000"/>
              <a:gd name="connsiteY7" fmla="*/ 26931 h 1558030"/>
              <a:gd name="connsiteX8" fmla="*/ 2350522 w 4572000"/>
              <a:gd name="connsiteY8" fmla="*/ 52 h 1558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72000" h="1558030">
                <a:moveTo>
                  <a:pt x="2350522" y="52"/>
                </a:moveTo>
                <a:cubicBezTo>
                  <a:pt x="2779403" y="-641"/>
                  <a:pt x="3155752" y="5572"/>
                  <a:pt x="3448050" y="22836"/>
                </a:cubicBezTo>
                <a:cubicBezTo>
                  <a:pt x="4130079" y="63118"/>
                  <a:pt x="4354500" y="163565"/>
                  <a:pt x="4521719" y="271532"/>
                </a:cubicBezTo>
                <a:lnTo>
                  <a:pt x="4572000" y="305313"/>
                </a:lnTo>
                <a:lnTo>
                  <a:pt x="4572000" y="1558030"/>
                </a:lnTo>
                <a:lnTo>
                  <a:pt x="0" y="1558030"/>
                </a:lnTo>
                <a:lnTo>
                  <a:pt x="0" y="39893"/>
                </a:lnTo>
                <a:lnTo>
                  <a:pt x="557537" y="26931"/>
                </a:lnTo>
                <a:cubicBezTo>
                  <a:pt x="1196240" y="12575"/>
                  <a:pt x="1814421" y="918"/>
                  <a:pt x="2350522" y="52"/>
                </a:cubicBezTo>
                <a:close/>
              </a:path>
            </a:pathLst>
          </a:cu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45701EC-BBA6-F7F0-495F-6D5737B87095}"/>
              </a:ext>
            </a:extLst>
          </p:cNvPr>
          <p:cNvSpPr/>
          <p:nvPr/>
        </p:nvSpPr>
        <p:spPr>
          <a:xfrm flipH="1">
            <a:off x="4572000" y="1462201"/>
            <a:ext cx="4572000" cy="1558030"/>
          </a:xfrm>
          <a:custGeom>
            <a:avLst/>
            <a:gdLst>
              <a:gd name="connsiteX0" fmla="*/ 2350522 w 4572000"/>
              <a:gd name="connsiteY0" fmla="*/ 52 h 1558030"/>
              <a:gd name="connsiteX1" fmla="*/ 3448050 w 4572000"/>
              <a:gd name="connsiteY1" fmla="*/ 22836 h 1558030"/>
              <a:gd name="connsiteX2" fmla="*/ 4521719 w 4572000"/>
              <a:gd name="connsiteY2" fmla="*/ 271532 h 1558030"/>
              <a:gd name="connsiteX3" fmla="*/ 4572000 w 4572000"/>
              <a:gd name="connsiteY3" fmla="*/ 305313 h 1558030"/>
              <a:gd name="connsiteX4" fmla="*/ 4572000 w 4572000"/>
              <a:gd name="connsiteY4" fmla="*/ 1558030 h 1558030"/>
              <a:gd name="connsiteX5" fmla="*/ 0 w 4572000"/>
              <a:gd name="connsiteY5" fmla="*/ 1558030 h 1558030"/>
              <a:gd name="connsiteX6" fmla="*/ 0 w 4572000"/>
              <a:gd name="connsiteY6" fmla="*/ 39893 h 1558030"/>
              <a:gd name="connsiteX7" fmla="*/ 557537 w 4572000"/>
              <a:gd name="connsiteY7" fmla="*/ 26931 h 1558030"/>
              <a:gd name="connsiteX8" fmla="*/ 2350522 w 4572000"/>
              <a:gd name="connsiteY8" fmla="*/ 52 h 1558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72000" h="1558030">
                <a:moveTo>
                  <a:pt x="2350522" y="52"/>
                </a:moveTo>
                <a:cubicBezTo>
                  <a:pt x="2779403" y="-641"/>
                  <a:pt x="3155752" y="5572"/>
                  <a:pt x="3448050" y="22836"/>
                </a:cubicBezTo>
                <a:cubicBezTo>
                  <a:pt x="4130079" y="63118"/>
                  <a:pt x="4354500" y="163565"/>
                  <a:pt x="4521719" y="271532"/>
                </a:cubicBezTo>
                <a:lnTo>
                  <a:pt x="4572000" y="305313"/>
                </a:lnTo>
                <a:lnTo>
                  <a:pt x="4572000" y="1558030"/>
                </a:lnTo>
                <a:lnTo>
                  <a:pt x="0" y="1558030"/>
                </a:lnTo>
                <a:lnTo>
                  <a:pt x="0" y="39893"/>
                </a:lnTo>
                <a:lnTo>
                  <a:pt x="557537" y="26931"/>
                </a:lnTo>
                <a:cubicBezTo>
                  <a:pt x="1196240" y="12575"/>
                  <a:pt x="1814421" y="918"/>
                  <a:pt x="2350522" y="52"/>
                </a:cubicBezTo>
                <a:close/>
              </a:path>
            </a:pathLst>
          </a:cu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C1B509A9-311C-1529-7A27-F8BC44DD4D70}"/>
              </a:ext>
            </a:extLst>
          </p:cNvPr>
          <p:cNvGrpSpPr/>
          <p:nvPr/>
        </p:nvGrpSpPr>
        <p:grpSpPr>
          <a:xfrm>
            <a:off x="4144962" y="499223"/>
            <a:ext cx="854076" cy="854076"/>
            <a:chOff x="4144962" y="246062"/>
            <a:chExt cx="854076" cy="854076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3CD5C286-FC9E-A863-FCDA-9F6371206948}"/>
                </a:ext>
              </a:extLst>
            </p:cNvPr>
            <p:cNvSpPr/>
            <p:nvPr/>
          </p:nvSpPr>
          <p:spPr>
            <a:xfrm>
              <a:off x="4144962" y="246062"/>
              <a:ext cx="854076" cy="854076"/>
            </a:xfrm>
            <a:prstGeom prst="ellipse">
              <a:avLst/>
            </a:prstGeom>
            <a:noFill/>
            <a:ln>
              <a:solidFill>
                <a:srgbClr val="6199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2F6BAEE-A2B9-F5C5-6328-054B59F3C35C}"/>
                </a:ext>
              </a:extLst>
            </p:cNvPr>
            <p:cNvSpPr/>
            <p:nvPr/>
          </p:nvSpPr>
          <p:spPr>
            <a:xfrm>
              <a:off x="4281487" y="382587"/>
              <a:ext cx="581026" cy="581026"/>
            </a:xfrm>
            <a:prstGeom prst="ellipse">
              <a:avLst/>
            </a:prstGeom>
            <a:solidFill>
              <a:srgbClr val="6199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CB987D9-C0B4-E34E-564D-6961D7B363C1}"/>
                </a:ext>
              </a:extLst>
            </p:cNvPr>
            <p:cNvGrpSpPr/>
            <p:nvPr/>
          </p:nvGrpSpPr>
          <p:grpSpPr>
            <a:xfrm>
              <a:off x="4403316" y="525966"/>
              <a:ext cx="337367" cy="294268"/>
              <a:chOff x="4675188" y="2882900"/>
              <a:chExt cx="360362" cy="314325"/>
            </a:xfrm>
            <a:solidFill>
              <a:schemeClr val="bg1"/>
            </a:solidFill>
          </p:grpSpPr>
          <p:sp>
            <p:nvSpPr>
              <p:cNvPr id="13" name="AutoShape 43">
                <a:extLst>
                  <a:ext uri="{FF2B5EF4-FFF2-40B4-BE49-F238E27FC236}">
                    <a16:creationId xmlns:a16="http://schemas.microsoft.com/office/drawing/2014/main" id="{60B55764-9E35-20AD-A7CA-A84C35C0D9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188" y="2882900"/>
                <a:ext cx="360362" cy="2571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4" name="AutoShape 44">
                <a:extLst>
                  <a:ext uri="{FF2B5EF4-FFF2-40B4-BE49-F238E27FC236}">
                    <a16:creationId xmlns:a16="http://schemas.microsoft.com/office/drawing/2014/main" id="{445DE26E-3657-1DA9-DA79-1820CD6FDC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0625" y="2994025"/>
                <a:ext cx="22225" cy="123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" name="AutoShape 45">
                <a:extLst>
                  <a:ext uri="{FF2B5EF4-FFF2-40B4-BE49-F238E27FC236}">
                    <a16:creationId xmlns:a16="http://schemas.microsoft.com/office/drawing/2014/main" id="{AF2D76FF-ECFC-F595-BA5C-932B9059F7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9513" y="3128963"/>
                <a:ext cx="46037" cy="6826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6BDAEF58-95D9-31AF-BA1B-144E15DB4D2C}"/>
              </a:ext>
            </a:extLst>
          </p:cNvPr>
          <p:cNvSpPr txBox="1"/>
          <p:nvPr/>
        </p:nvSpPr>
        <p:spPr>
          <a:xfrm>
            <a:off x="1914862" y="1993156"/>
            <a:ext cx="53142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感谢各位老师聆听指导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80DCB0AC-04BF-D22C-66A3-C2961BC8DCA1}"/>
              </a:ext>
            </a:extLst>
          </p:cNvPr>
          <p:cNvSpPr/>
          <p:nvPr/>
        </p:nvSpPr>
        <p:spPr>
          <a:xfrm>
            <a:off x="2000252" y="2854504"/>
            <a:ext cx="5143498" cy="341227"/>
          </a:xfrm>
          <a:prstGeom prst="roundRect">
            <a:avLst>
              <a:gd name="adj" fmla="val 50000"/>
            </a:avLst>
          </a:prstGeom>
          <a:solidFill>
            <a:srgbClr val="F9D194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5A58066-3D18-82DC-14C3-4EF69319EAD6}"/>
              </a:ext>
            </a:extLst>
          </p:cNvPr>
          <p:cNvGrpSpPr/>
          <p:nvPr/>
        </p:nvGrpSpPr>
        <p:grpSpPr>
          <a:xfrm>
            <a:off x="2933940" y="4210147"/>
            <a:ext cx="3857146" cy="311627"/>
            <a:chOff x="4289813" y="5868701"/>
            <a:chExt cx="3360210" cy="32299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C91CDDD-DD13-59A3-5A44-34C467630316}"/>
                </a:ext>
              </a:extLst>
            </p:cNvPr>
            <p:cNvSpPr txBox="1"/>
            <p:nvPr/>
          </p:nvSpPr>
          <p:spPr>
            <a:xfrm>
              <a:off x="4289813" y="5868701"/>
              <a:ext cx="1930565" cy="319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答辩人：</a:t>
              </a:r>
              <a:r>
                <a:rPr lang="en-US" altLang="zh-CN" sz="140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网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892071C-F703-7930-832B-528A63CCA305}"/>
                </a:ext>
              </a:extLst>
            </p:cNvPr>
            <p:cNvSpPr txBox="1"/>
            <p:nvPr/>
          </p:nvSpPr>
          <p:spPr>
            <a:xfrm>
              <a:off x="6536335" y="5872691"/>
              <a:ext cx="1113688" cy="319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导师：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8" name="iconfont-10471-5111261">
            <a:extLst>
              <a:ext uri="{FF2B5EF4-FFF2-40B4-BE49-F238E27FC236}">
                <a16:creationId xmlns:a16="http://schemas.microsoft.com/office/drawing/2014/main" id="{A5898606-ECC0-B0CB-CAA9-2BA7794A3E1F}"/>
              </a:ext>
            </a:extLst>
          </p:cNvPr>
          <p:cNvSpPr/>
          <p:nvPr/>
        </p:nvSpPr>
        <p:spPr>
          <a:xfrm>
            <a:off x="5140545" y="4185748"/>
            <a:ext cx="325857" cy="325857"/>
          </a:xfrm>
          <a:custGeom>
            <a:avLst/>
            <a:gdLst>
              <a:gd name="T0" fmla="*/ 4724 w 9448"/>
              <a:gd name="T1" fmla="*/ 0 h 9448"/>
              <a:gd name="T2" fmla="*/ 0 w 9448"/>
              <a:gd name="T3" fmla="*/ 4724 h 9448"/>
              <a:gd name="T4" fmla="*/ 4724 w 9448"/>
              <a:gd name="T5" fmla="*/ 9448 h 9448"/>
              <a:gd name="T6" fmla="*/ 9448 w 9448"/>
              <a:gd name="T7" fmla="*/ 4724 h 9448"/>
              <a:gd name="T8" fmla="*/ 4724 w 9448"/>
              <a:gd name="T9" fmla="*/ 0 h 9448"/>
              <a:gd name="T10" fmla="*/ 4724 w 9448"/>
              <a:gd name="T11" fmla="*/ 9055 h 9448"/>
              <a:gd name="T12" fmla="*/ 1406 w 9448"/>
              <a:gd name="T13" fmla="*/ 7504 h 9448"/>
              <a:gd name="T14" fmla="*/ 3457 w 9448"/>
              <a:gd name="T15" fmla="*/ 6779 h 9448"/>
              <a:gd name="T16" fmla="*/ 3516 w 9448"/>
              <a:gd name="T17" fmla="*/ 6536 h 9448"/>
              <a:gd name="T18" fmla="*/ 3429 w 9448"/>
              <a:gd name="T19" fmla="*/ 6000 h 9448"/>
              <a:gd name="T20" fmla="*/ 3221 w 9448"/>
              <a:gd name="T21" fmla="*/ 5283 h 9448"/>
              <a:gd name="T22" fmla="*/ 2912 w 9448"/>
              <a:gd name="T23" fmla="*/ 4536 h 9448"/>
              <a:gd name="T24" fmla="*/ 2921 w 9448"/>
              <a:gd name="T25" fmla="*/ 3909 h 9448"/>
              <a:gd name="T26" fmla="*/ 2934 w 9448"/>
              <a:gd name="T27" fmla="*/ 3868 h 9448"/>
              <a:gd name="T28" fmla="*/ 2864 w 9448"/>
              <a:gd name="T29" fmla="*/ 2987 h 9448"/>
              <a:gd name="T30" fmla="*/ 3205 w 9448"/>
              <a:gd name="T31" fmla="*/ 1822 h 9448"/>
              <a:gd name="T32" fmla="*/ 4522 w 9448"/>
              <a:gd name="T33" fmla="*/ 1186 h 9448"/>
              <a:gd name="T34" fmla="*/ 4919 w 9448"/>
              <a:gd name="T35" fmla="*/ 1186 h 9448"/>
              <a:gd name="T36" fmla="*/ 6248 w 9448"/>
              <a:gd name="T37" fmla="*/ 1822 h 9448"/>
              <a:gd name="T38" fmla="*/ 6586 w 9448"/>
              <a:gd name="T39" fmla="*/ 2987 h 9448"/>
              <a:gd name="T40" fmla="*/ 6516 w 9448"/>
              <a:gd name="T41" fmla="*/ 3868 h 9448"/>
              <a:gd name="T42" fmla="*/ 6530 w 9448"/>
              <a:gd name="T43" fmla="*/ 3906 h 9448"/>
              <a:gd name="T44" fmla="*/ 6539 w 9448"/>
              <a:gd name="T45" fmla="*/ 4533 h 9448"/>
              <a:gd name="T46" fmla="*/ 6230 w 9448"/>
              <a:gd name="T47" fmla="*/ 5280 h 9448"/>
              <a:gd name="T48" fmla="*/ 6021 w 9448"/>
              <a:gd name="T49" fmla="*/ 5998 h 9448"/>
              <a:gd name="T50" fmla="*/ 5871 w 9448"/>
              <a:gd name="T51" fmla="*/ 6527 h 9448"/>
              <a:gd name="T52" fmla="*/ 5932 w 9448"/>
              <a:gd name="T53" fmla="*/ 6770 h 9448"/>
              <a:gd name="T54" fmla="*/ 8044 w 9448"/>
              <a:gd name="T55" fmla="*/ 7499 h 9448"/>
              <a:gd name="T56" fmla="*/ 4724 w 9448"/>
              <a:gd name="T57" fmla="*/ 9055 h 9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448" h="9448">
                <a:moveTo>
                  <a:pt x="4724" y="0"/>
                </a:moveTo>
                <a:cubicBezTo>
                  <a:pt x="2115" y="0"/>
                  <a:pt x="0" y="2115"/>
                  <a:pt x="0" y="4724"/>
                </a:cubicBezTo>
                <a:cubicBezTo>
                  <a:pt x="0" y="7333"/>
                  <a:pt x="2115" y="9448"/>
                  <a:pt x="4724" y="9448"/>
                </a:cubicBezTo>
                <a:cubicBezTo>
                  <a:pt x="7333" y="9448"/>
                  <a:pt x="9448" y="7333"/>
                  <a:pt x="9448" y="4724"/>
                </a:cubicBezTo>
                <a:cubicBezTo>
                  <a:pt x="9448" y="2115"/>
                  <a:pt x="7333" y="0"/>
                  <a:pt x="4724" y="0"/>
                </a:cubicBezTo>
                <a:close/>
                <a:moveTo>
                  <a:pt x="4724" y="9055"/>
                </a:moveTo>
                <a:cubicBezTo>
                  <a:pt x="3393" y="9055"/>
                  <a:pt x="2201" y="8451"/>
                  <a:pt x="1406" y="7504"/>
                </a:cubicBezTo>
                <a:cubicBezTo>
                  <a:pt x="1810" y="7329"/>
                  <a:pt x="2819" y="6966"/>
                  <a:pt x="3457" y="6779"/>
                </a:cubicBezTo>
                <a:cubicBezTo>
                  <a:pt x="3507" y="6763"/>
                  <a:pt x="3516" y="6761"/>
                  <a:pt x="3516" y="6536"/>
                </a:cubicBezTo>
                <a:cubicBezTo>
                  <a:pt x="3516" y="6296"/>
                  <a:pt x="3489" y="6125"/>
                  <a:pt x="3429" y="6000"/>
                </a:cubicBezTo>
                <a:cubicBezTo>
                  <a:pt x="3350" y="5830"/>
                  <a:pt x="3255" y="5542"/>
                  <a:pt x="3221" y="5283"/>
                </a:cubicBezTo>
                <a:cubicBezTo>
                  <a:pt x="3125" y="5171"/>
                  <a:pt x="2996" y="4953"/>
                  <a:pt x="2912" y="4536"/>
                </a:cubicBezTo>
                <a:cubicBezTo>
                  <a:pt x="2839" y="4168"/>
                  <a:pt x="2873" y="4034"/>
                  <a:pt x="2921" y="3909"/>
                </a:cubicBezTo>
                <a:cubicBezTo>
                  <a:pt x="2925" y="3895"/>
                  <a:pt x="2932" y="3881"/>
                  <a:pt x="2934" y="3868"/>
                </a:cubicBezTo>
                <a:cubicBezTo>
                  <a:pt x="2953" y="3784"/>
                  <a:pt x="2928" y="3334"/>
                  <a:pt x="2864" y="2987"/>
                </a:cubicBezTo>
                <a:cubicBezTo>
                  <a:pt x="2821" y="2748"/>
                  <a:pt x="2875" y="2242"/>
                  <a:pt x="3205" y="1822"/>
                </a:cubicBezTo>
                <a:cubicBezTo>
                  <a:pt x="3411" y="1556"/>
                  <a:pt x="3809" y="1231"/>
                  <a:pt x="4522" y="1186"/>
                </a:cubicBezTo>
                <a:lnTo>
                  <a:pt x="4919" y="1186"/>
                </a:lnTo>
                <a:cubicBezTo>
                  <a:pt x="5644" y="1231"/>
                  <a:pt x="6041" y="1556"/>
                  <a:pt x="6248" y="1822"/>
                </a:cubicBezTo>
                <a:cubicBezTo>
                  <a:pt x="6577" y="2242"/>
                  <a:pt x="6632" y="2748"/>
                  <a:pt x="6586" y="2987"/>
                </a:cubicBezTo>
                <a:cubicBezTo>
                  <a:pt x="6523" y="3334"/>
                  <a:pt x="6498" y="3782"/>
                  <a:pt x="6516" y="3868"/>
                </a:cubicBezTo>
                <a:cubicBezTo>
                  <a:pt x="6518" y="3881"/>
                  <a:pt x="6525" y="3895"/>
                  <a:pt x="6530" y="3906"/>
                </a:cubicBezTo>
                <a:cubicBezTo>
                  <a:pt x="6577" y="4031"/>
                  <a:pt x="6614" y="4165"/>
                  <a:pt x="6539" y="4533"/>
                </a:cubicBezTo>
                <a:cubicBezTo>
                  <a:pt x="6455" y="4951"/>
                  <a:pt x="6325" y="5169"/>
                  <a:pt x="6230" y="5280"/>
                </a:cubicBezTo>
                <a:cubicBezTo>
                  <a:pt x="6196" y="5539"/>
                  <a:pt x="6100" y="5825"/>
                  <a:pt x="6021" y="5998"/>
                </a:cubicBezTo>
                <a:cubicBezTo>
                  <a:pt x="5946" y="6155"/>
                  <a:pt x="5871" y="6341"/>
                  <a:pt x="5871" y="6527"/>
                </a:cubicBezTo>
                <a:cubicBezTo>
                  <a:pt x="5871" y="6752"/>
                  <a:pt x="5880" y="6754"/>
                  <a:pt x="5932" y="6770"/>
                </a:cubicBezTo>
                <a:cubicBezTo>
                  <a:pt x="6539" y="6950"/>
                  <a:pt x="7583" y="7311"/>
                  <a:pt x="8044" y="7499"/>
                </a:cubicBezTo>
                <a:cubicBezTo>
                  <a:pt x="7249" y="8449"/>
                  <a:pt x="6057" y="9055"/>
                  <a:pt x="4724" y="90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1" name="graduate_57239">
            <a:extLst>
              <a:ext uri="{FF2B5EF4-FFF2-40B4-BE49-F238E27FC236}">
                <a16:creationId xmlns:a16="http://schemas.microsoft.com/office/drawing/2014/main" id="{6036E62A-24C9-5EF0-56D7-D66D90C4CE67}"/>
              </a:ext>
            </a:extLst>
          </p:cNvPr>
          <p:cNvSpPr/>
          <p:nvPr/>
        </p:nvSpPr>
        <p:spPr>
          <a:xfrm>
            <a:off x="2686629" y="4181619"/>
            <a:ext cx="226675" cy="329812"/>
          </a:xfrm>
          <a:custGeom>
            <a:avLst/>
            <a:gdLst>
              <a:gd name="connsiteX0" fmla="*/ 142468 w 412043"/>
              <a:gd name="connsiteY0" fmla="*/ 396851 h 599527"/>
              <a:gd name="connsiteX1" fmla="*/ 153964 w 412043"/>
              <a:gd name="connsiteY1" fmla="*/ 405753 h 599527"/>
              <a:gd name="connsiteX2" fmla="*/ 144814 w 412043"/>
              <a:gd name="connsiteY2" fmla="*/ 585910 h 599527"/>
              <a:gd name="connsiteX3" fmla="*/ 135898 w 412043"/>
              <a:gd name="connsiteY3" fmla="*/ 595046 h 599527"/>
              <a:gd name="connsiteX4" fmla="*/ 15768 w 412043"/>
              <a:gd name="connsiteY4" fmla="*/ 599498 h 599527"/>
              <a:gd name="connsiteX5" fmla="*/ 6383 w 412043"/>
              <a:gd name="connsiteY5" fmla="*/ 590127 h 599527"/>
              <a:gd name="connsiteX6" fmla="*/ 142468 w 412043"/>
              <a:gd name="connsiteY6" fmla="*/ 396851 h 599527"/>
              <a:gd name="connsiteX7" fmla="*/ 275305 w 412043"/>
              <a:gd name="connsiteY7" fmla="*/ 271238 h 599527"/>
              <a:gd name="connsiteX8" fmla="*/ 222034 w 412043"/>
              <a:gd name="connsiteY8" fmla="*/ 284828 h 599527"/>
              <a:gd name="connsiteX9" fmla="*/ 158437 w 412043"/>
              <a:gd name="connsiteY9" fmla="*/ 287640 h 599527"/>
              <a:gd name="connsiteX10" fmla="*/ 99299 w 412043"/>
              <a:gd name="connsiteY10" fmla="*/ 277096 h 599527"/>
              <a:gd name="connsiteX11" fmla="*/ 205137 w 412043"/>
              <a:gd name="connsiteY11" fmla="*/ 392382 h 599527"/>
              <a:gd name="connsiteX12" fmla="*/ 312148 w 412043"/>
              <a:gd name="connsiteY12" fmla="*/ 309432 h 599527"/>
              <a:gd name="connsiteX13" fmla="*/ 305108 w 412043"/>
              <a:gd name="connsiteY13" fmla="*/ 310604 h 599527"/>
              <a:gd name="connsiteX14" fmla="*/ 275305 w 412043"/>
              <a:gd name="connsiteY14" fmla="*/ 271238 h 599527"/>
              <a:gd name="connsiteX15" fmla="*/ 93667 w 412043"/>
              <a:gd name="connsiteY15" fmla="*/ 210314 h 599527"/>
              <a:gd name="connsiteX16" fmla="*/ 93667 w 412043"/>
              <a:gd name="connsiteY16" fmla="*/ 212892 h 599527"/>
              <a:gd name="connsiteX17" fmla="*/ 100003 w 412043"/>
              <a:gd name="connsiteY17" fmla="*/ 213595 h 599527"/>
              <a:gd name="connsiteX18" fmla="*/ 93667 w 412043"/>
              <a:gd name="connsiteY18" fmla="*/ 210314 h 599527"/>
              <a:gd name="connsiteX19" fmla="*/ 80202 w 412043"/>
              <a:gd name="connsiteY19" fmla="*/ 186355 h 599527"/>
              <a:gd name="connsiteX20" fmla="*/ 89443 w 412043"/>
              <a:gd name="connsiteY20" fmla="*/ 186413 h 599527"/>
              <a:gd name="connsiteX21" fmla="*/ 269203 w 412043"/>
              <a:gd name="connsiteY21" fmla="*/ 193209 h 599527"/>
              <a:gd name="connsiteX22" fmla="*/ 279059 w 412043"/>
              <a:gd name="connsiteY22" fmla="*/ 193209 h 599527"/>
              <a:gd name="connsiteX23" fmla="*/ 284222 w 412043"/>
              <a:gd name="connsiteY23" fmla="*/ 197661 h 599527"/>
              <a:gd name="connsiteX24" fmla="*/ 288681 w 412043"/>
              <a:gd name="connsiteY24" fmla="*/ 255304 h 599527"/>
              <a:gd name="connsiteX25" fmla="*/ 312383 w 412043"/>
              <a:gd name="connsiteY25" fmla="*/ 289280 h 599527"/>
              <a:gd name="connsiteX26" fmla="*/ 314965 w 412043"/>
              <a:gd name="connsiteY26" fmla="*/ 201175 h 599527"/>
              <a:gd name="connsiteX27" fmla="*/ 330688 w 412043"/>
              <a:gd name="connsiteY27" fmla="*/ 199067 h 599527"/>
              <a:gd name="connsiteX28" fmla="*/ 260051 w 412043"/>
              <a:gd name="connsiteY28" fmla="*/ 401287 h 599527"/>
              <a:gd name="connsiteX29" fmla="*/ 263102 w 412043"/>
              <a:gd name="connsiteY29" fmla="*/ 401990 h 599527"/>
              <a:gd name="connsiteX30" fmla="*/ 401325 w 412043"/>
              <a:gd name="connsiteY30" fmla="*/ 590150 h 599527"/>
              <a:gd name="connsiteX31" fmla="*/ 389591 w 412043"/>
              <a:gd name="connsiteY31" fmla="*/ 599289 h 599527"/>
              <a:gd name="connsiteX32" fmla="*/ 262867 w 412043"/>
              <a:gd name="connsiteY32" fmla="*/ 595071 h 599527"/>
              <a:gd name="connsiteX33" fmla="*/ 253480 w 412043"/>
              <a:gd name="connsiteY33" fmla="*/ 585698 h 599527"/>
              <a:gd name="connsiteX34" fmla="*/ 247144 w 412043"/>
              <a:gd name="connsiteY34" fmla="*/ 414643 h 599527"/>
              <a:gd name="connsiteX35" fmla="*/ 248786 w 412043"/>
              <a:gd name="connsiteY35" fmla="*/ 410660 h 599527"/>
              <a:gd name="connsiteX36" fmla="*/ 251603 w 412043"/>
              <a:gd name="connsiteY36" fmla="*/ 404802 h 599527"/>
              <a:gd name="connsiteX37" fmla="*/ 205137 w 412043"/>
              <a:gd name="connsiteY37" fmla="*/ 410894 h 599527"/>
              <a:gd name="connsiteX38" fmla="*/ 75362 w 412043"/>
              <a:gd name="connsiteY38" fmla="*/ 194380 h 599527"/>
              <a:gd name="connsiteX39" fmla="*/ 80202 w 412043"/>
              <a:gd name="connsiteY39" fmla="*/ 186355 h 599527"/>
              <a:gd name="connsiteX40" fmla="*/ 204675 w 412043"/>
              <a:gd name="connsiteY40" fmla="*/ 1071 h 599527"/>
              <a:gd name="connsiteX41" fmla="*/ 297143 w 412043"/>
              <a:gd name="connsiteY41" fmla="*/ 36212 h 599527"/>
              <a:gd name="connsiteX42" fmla="*/ 407917 w 412043"/>
              <a:gd name="connsiteY42" fmla="*/ 88689 h 599527"/>
              <a:gd name="connsiteX43" fmla="*/ 405335 w 412043"/>
              <a:gd name="connsiteY43" fmla="*/ 105790 h 599527"/>
              <a:gd name="connsiteX44" fmla="*/ 367785 w 412043"/>
              <a:gd name="connsiteY44" fmla="*/ 126172 h 599527"/>
              <a:gd name="connsiteX45" fmla="*/ 313102 w 412043"/>
              <a:gd name="connsiteY45" fmla="*/ 136948 h 599527"/>
              <a:gd name="connsiteX46" fmla="*/ 200216 w 412043"/>
              <a:gd name="connsiteY46" fmla="*/ 93608 h 599527"/>
              <a:gd name="connsiteX47" fmla="*/ 282123 w 412043"/>
              <a:gd name="connsiteY47" fmla="*/ 147256 h 599527"/>
              <a:gd name="connsiteX48" fmla="*/ 285643 w 412043"/>
              <a:gd name="connsiteY48" fmla="*/ 153347 h 599527"/>
              <a:gd name="connsiteX49" fmla="*/ 285174 w 412043"/>
              <a:gd name="connsiteY49" fmla="*/ 165530 h 599527"/>
              <a:gd name="connsiteX50" fmla="*/ 172757 w 412043"/>
              <a:gd name="connsiteY50" fmla="*/ 198328 h 599527"/>
              <a:gd name="connsiteX51" fmla="*/ 8474 w 412043"/>
              <a:gd name="connsiteY51" fmla="*/ 110242 h 599527"/>
              <a:gd name="connsiteX52" fmla="*/ 3310 w 412043"/>
              <a:gd name="connsiteY52" fmla="*/ 97122 h 599527"/>
              <a:gd name="connsiteX53" fmla="*/ 113146 w 412043"/>
              <a:gd name="connsiteY53" fmla="*/ 45114 h 599527"/>
              <a:gd name="connsiteX54" fmla="*/ 204675 w 412043"/>
              <a:gd name="connsiteY54" fmla="*/ 1071 h 59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12043" h="599527">
                <a:moveTo>
                  <a:pt x="142468" y="396851"/>
                </a:moveTo>
                <a:cubicBezTo>
                  <a:pt x="148333" y="395679"/>
                  <a:pt x="153730" y="399662"/>
                  <a:pt x="153964" y="405753"/>
                </a:cubicBezTo>
                <a:cubicBezTo>
                  <a:pt x="156545" y="464556"/>
                  <a:pt x="165461" y="529215"/>
                  <a:pt x="144814" y="585910"/>
                </a:cubicBezTo>
                <a:cubicBezTo>
                  <a:pt x="145048" y="590595"/>
                  <a:pt x="142233" y="595515"/>
                  <a:pt x="135898" y="595046"/>
                </a:cubicBezTo>
                <a:cubicBezTo>
                  <a:pt x="95776" y="591532"/>
                  <a:pt x="55889" y="595046"/>
                  <a:pt x="15768" y="599498"/>
                </a:cubicBezTo>
                <a:cubicBezTo>
                  <a:pt x="10606" y="599966"/>
                  <a:pt x="6383" y="594812"/>
                  <a:pt x="6383" y="590127"/>
                </a:cubicBezTo>
                <a:cubicBezTo>
                  <a:pt x="5913" y="512348"/>
                  <a:pt x="62224" y="414655"/>
                  <a:pt x="142468" y="396851"/>
                </a:cubicBezTo>
                <a:close/>
                <a:moveTo>
                  <a:pt x="275305" y="271238"/>
                </a:moveTo>
                <a:cubicBezTo>
                  <a:pt x="260285" y="280845"/>
                  <a:pt x="239165" y="282251"/>
                  <a:pt x="222034" y="284828"/>
                </a:cubicBezTo>
                <a:cubicBezTo>
                  <a:pt x="201148" y="287875"/>
                  <a:pt x="179557" y="289280"/>
                  <a:pt x="158437" y="287640"/>
                </a:cubicBezTo>
                <a:cubicBezTo>
                  <a:pt x="143887" y="286469"/>
                  <a:pt x="116899" y="285531"/>
                  <a:pt x="99299" y="277096"/>
                </a:cubicBezTo>
                <a:cubicBezTo>
                  <a:pt x="110329" y="336145"/>
                  <a:pt x="139663" y="391679"/>
                  <a:pt x="205137" y="392382"/>
                </a:cubicBezTo>
                <a:cubicBezTo>
                  <a:pt x="262163" y="392851"/>
                  <a:pt x="296895" y="356062"/>
                  <a:pt x="312148" y="309432"/>
                </a:cubicBezTo>
                <a:cubicBezTo>
                  <a:pt x="310036" y="310135"/>
                  <a:pt x="307690" y="310604"/>
                  <a:pt x="305108" y="310604"/>
                </a:cubicBezTo>
                <a:cubicBezTo>
                  <a:pt x="287977" y="310604"/>
                  <a:pt x="279294" y="293030"/>
                  <a:pt x="275305" y="271238"/>
                </a:cubicBezTo>
                <a:close/>
                <a:moveTo>
                  <a:pt x="93667" y="210314"/>
                </a:moveTo>
                <a:cubicBezTo>
                  <a:pt x="93667" y="211251"/>
                  <a:pt x="93667" y="212189"/>
                  <a:pt x="93667" y="212892"/>
                </a:cubicBezTo>
                <a:cubicBezTo>
                  <a:pt x="95779" y="213126"/>
                  <a:pt x="97891" y="213360"/>
                  <a:pt x="100003" y="213595"/>
                </a:cubicBezTo>
                <a:cubicBezTo>
                  <a:pt x="97891" y="212423"/>
                  <a:pt x="95779" y="211486"/>
                  <a:pt x="93667" y="210314"/>
                </a:cubicBezTo>
                <a:close/>
                <a:moveTo>
                  <a:pt x="80202" y="186355"/>
                </a:moveTo>
                <a:cubicBezTo>
                  <a:pt x="82872" y="184714"/>
                  <a:pt x="86275" y="184422"/>
                  <a:pt x="89443" y="186413"/>
                </a:cubicBezTo>
                <a:cubicBezTo>
                  <a:pt x="144356" y="220156"/>
                  <a:pt x="213820" y="232340"/>
                  <a:pt x="269203" y="193209"/>
                </a:cubicBezTo>
                <a:cubicBezTo>
                  <a:pt x="272958" y="190397"/>
                  <a:pt x="276713" y="191100"/>
                  <a:pt x="279059" y="193209"/>
                </a:cubicBezTo>
                <a:cubicBezTo>
                  <a:pt x="281641" y="192271"/>
                  <a:pt x="284692" y="194380"/>
                  <a:pt x="284222" y="197661"/>
                </a:cubicBezTo>
                <a:cubicBezTo>
                  <a:pt x="281876" y="216172"/>
                  <a:pt x="285630" y="237261"/>
                  <a:pt x="288681" y="255304"/>
                </a:cubicBezTo>
                <a:cubicBezTo>
                  <a:pt x="289620" y="261162"/>
                  <a:pt x="304404" y="314587"/>
                  <a:pt x="312383" y="289280"/>
                </a:cubicBezTo>
                <a:cubicBezTo>
                  <a:pt x="321301" y="261162"/>
                  <a:pt x="315434" y="229997"/>
                  <a:pt x="314965" y="201175"/>
                </a:cubicBezTo>
                <a:cubicBezTo>
                  <a:pt x="314730" y="192037"/>
                  <a:pt x="328341" y="190397"/>
                  <a:pt x="330688" y="199067"/>
                </a:cubicBezTo>
                <a:cubicBezTo>
                  <a:pt x="349227" y="270300"/>
                  <a:pt x="328576" y="369887"/>
                  <a:pt x="260051" y="401287"/>
                </a:cubicBezTo>
                <a:cubicBezTo>
                  <a:pt x="261224" y="401287"/>
                  <a:pt x="262163" y="401521"/>
                  <a:pt x="263102" y="401990"/>
                </a:cubicBezTo>
                <a:cubicBezTo>
                  <a:pt x="332330" y="431983"/>
                  <a:pt x="406018" y="510481"/>
                  <a:pt x="401325" y="590150"/>
                </a:cubicBezTo>
                <a:cubicBezTo>
                  <a:pt x="401090" y="596711"/>
                  <a:pt x="395693" y="600226"/>
                  <a:pt x="389591" y="599289"/>
                </a:cubicBezTo>
                <a:cubicBezTo>
                  <a:pt x="347584" y="591790"/>
                  <a:pt x="305108" y="600460"/>
                  <a:pt x="262867" y="595071"/>
                </a:cubicBezTo>
                <a:cubicBezTo>
                  <a:pt x="257704" y="594368"/>
                  <a:pt x="253480" y="591322"/>
                  <a:pt x="253480" y="585698"/>
                </a:cubicBezTo>
                <a:cubicBezTo>
                  <a:pt x="252776" y="529226"/>
                  <a:pt x="239634" y="471115"/>
                  <a:pt x="247144" y="414643"/>
                </a:cubicBezTo>
                <a:cubicBezTo>
                  <a:pt x="247378" y="413003"/>
                  <a:pt x="248082" y="411831"/>
                  <a:pt x="248786" y="410660"/>
                </a:cubicBezTo>
                <a:cubicBezTo>
                  <a:pt x="249021" y="408551"/>
                  <a:pt x="249960" y="406442"/>
                  <a:pt x="251603" y="404802"/>
                </a:cubicBezTo>
                <a:cubicBezTo>
                  <a:pt x="237757" y="409722"/>
                  <a:pt x="222268" y="411831"/>
                  <a:pt x="205137" y="410894"/>
                </a:cubicBezTo>
                <a:cubicBezTo>
                  <a:pt x="96248" y="404802"/>
                  <a:pt x="70903" y="284360"/>
                  <a:pt x="75362" y="194380"/>
                </a:cubicBezTo>
                <a:cubicBezTo>
                  <a:pt x="75597" y="190983"/>
                  <a:pt x="77533" y="187995"/>
                  <a:pt x="80202" y="186355"/>
                </a:cubicBezTo>
                <a:close/>
                <a:moveTo>
                  <a:pt x="204675" y="1071"/>
                </a:moveTo>
                <a:cubicBezTo>
                  <a:pt x="234481" y="-6191"/>
                  <a:pt x="272031" y="25435"/>
                  <a:pt x="297143" y="36212"/>
                </a:cubicBezTo>
                <a:cubicBezTo>
                  <a:pt x="334459" y="52142"/>
                  <a:pt x="374121" y="65730"/>
                  <a:pt x="407917" y="88689"/>
                </a:cubicBezTo>
                <a:cubicBezTo>
                  <a:pt x="415192" y="93843"/>
                  <a:pt x="411907" y="104150"/>
                  <a:pt x="405335" y="105790"/>
                </a:cubicBezTo>
                <a:cubicBezTo>
                  <a:pt x="398295" y="117035"/>
                  <a:pt x="379519" y="122189"/>
                  <a:pt x="367785" y="126172"/>
                </a:cubicBezTo>
                <a:cubicBezTo>
                  <a:pt x="351122" y="132029"/>
                  <a:pt x="331173" y="139291"/>
                  <a:pt x="313102" y="136948"/>
                </a:cubicBezTo>
                <a:cubicBezTo>
                  <a:pt x="271562" y="131092"/>
                  <a:pt x="243164" y="83769"/>
                  <a:pt x="200216" y="93608"/>
                </a:cubicBezTo>
                <a:cubicBezTo>
                  <a:pt x="211481" y="122658"/>
                  <a:pt x="255368" y="139760"/>
                  <a:pt x="282123" y="147256"/>
                </a:cubicBezTo>
                <a:cubicBezTo>
                  <a:pt x="285174" y="148193"/>
                  <a:pt x="286113" y="150770"/>
                  <a:pt x="285643" y="153347"/>
                </a:cubicBezTo>
                <a:cubicBezTo>
                  <a:pt x="288459" y="156627"/>
                  <a:pt x="289398" y="161547"/>
                  <a:pt x="285174" y="165530"/>
                </a:cubicBezTo>
                <a:cubicBezTo>
                  <a:pt x="254899" y="193408"/>
                  <a:pt x="213358" y="214961"/>
                  <a:pt x="172757" y="198328"/>
                </a:cubicBezTo>
                <a:cubicBezTo>
                  <a:pt x="115493" y="174666"/>
                  <a:pt x="65738" y="134840"/>
                  <a:pt x="8474" y="110242"/>
                </a:cubicBezTo>
                <a:cubicBezTo>
                  <a:pt x="728" y="112584"/>
                  <a:pt x="-3261" y="101339"/>
                  <a:pt x="3310" y="97122"/>
                </a:cubicBezTo>
                <a:cubicBezTo>
                  <a:pt x="37341" y="75569"/>
                  <a:pt x="76769" y="61982"/>
                  <a:pt x="113146" y="45114"/>
                </a:cubicBezTo>
                <a:cubicBezTo>
                  <a:pt x="142482" y="31526"/>
                  <a:pt x="173226" y="8568"/>
                  <a:pt x="204675" y="10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DAA6B56-2F10-CA58-445E-C8E5CA8CCDBE}"/>
              </a:ext>
            </a:extLst>
          </p:cNvPr>
          <p:cNvSpPr txBox="1"/>
          <p:nvPr/>
        </p:nvSpPr>
        <p:spPr>
          <a:xfrm>
            <a:off x="2466974" y="3339110"/>
            <a:ext cx="4210052" cy="52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6D04F83-0633-04EA-3DB7-D6E9015F9B3F}"/>
              </a:ext>
            </a:extLst>
          </p:cNvPr>
          <p:cNvSpPr txBox="1"/>
          <p:nvPr/>
        </p:nvSpPr>
        <p:spPr>
          <a:xfrm>
            <a:off x="2744417" y="2893345"/>
            <a:ext cx="36551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论文答辩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毕业设计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学术汇报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沉稳大气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学术风</a:t>
            </a:r>
          </a:p>
        </p:txBody>
      </p:sp>
    </p:spTree>
    <p:extLst>
      <p:ext uri="{BB962C8B-B14F-4D97-AF65-F5344CB8AC3E}">
        <p14:creationId xmlns:p14="http://schemas.microsoft.com/office/powerpoint/2010/main" val="38975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738215" y="788514"/>
            <a:ext cx="7183377" cy="10152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7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7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17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7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1799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799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2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738213" y="3673988"/>
            <a:ext cx="7459182" cy="954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96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17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17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BF405AA-1CEA-5088-2EDF-47749B2FBD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089420"/>
          </a:xfrm>
          <a:custGeom>
            <a:avLst/>
            <a:gdLst>
              <a:gd name="connsiteX0" fmla="*/ 0 w 9144000"/>
              <a:gd name="connsiteY0" fmla="*/ 0 h 3752890"/>
              <a:gd name="connsiteX1" fmla="*/ 9144000 w 9144000"/>
              <a:gd name="connsiteY1" fmla="*/ 0 h 3752890"/>
              <a:gd name="connsiteX2" fmla="*/ 9144000 w 9144000"/>
              <a:gd name="connsiteY2" fmla="*/ 3752890 h 3752890"/>
              <a:gd name="connsiteX3" fmla="*/ 0 w 9144000"/>
              <a:gd name="connsiteY3" fmla="*/ 3752890 h 3752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3752890">
                <a:moveTo>
                  <a:pt x="0" y="0"/>
                </a:moveTo>
                <a:lnTo>
                  <a:pt x="9144000" y="0"/>
                </a:lnTo>
                <a:lnTo>
                  <a:pt x="9144000" y="3752890"/>
                </a:lnTo>
                <a:lnTo>
                  <a:pt x="0" y="3752890"/>
                </a:lnTo>
                <a:close/>
              </a:path>
            </a:pathLst>
          </a:cu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F80EEB1-1E95-54B0-48DB-7E74C5E3A867}"/>
              </a:ext>
            </a:extLst>
          </p:cNvPr>
          <p:cNvSpPr/>
          <p:nvPr/>
        </p:nvSpPr>
        <p:spPr>
          <a:xfrm>
            <a:off x="0" y="2188894"/>
            <a:ext cx="9144000" cy="2956195"/>
          </a:xfrm>
          <a:custGeom>
            <a:avLst/>
            <a:gdLst>
              <a:gd name="connsiteX0" fmla="*/ 2350522 w 9144000"/>
              <a:gd name="connsiteY0" fmla="*/ 51 h 2956195"/>
              <a:gd name="connsiteX1" fmla="*/ 3448050 w 9144000"/>
              <a:gd name="connsiteY1" fmla="*/ 22835 h 2956195"/>
              <a:gd name="connsiteX2" fmla="*/ 4521719 w 9144000"/>
              <a:gd name="connsiteY2" fmla="*/ 271531 h 2956195"/>
              <a:gd name="connsiteX3" fmla="*/ 4572000 w 9144000"/>
              <a:gd name="connsiteY3" fmla="*/ 305312 h 2956195"/>
              <a:gd name="connsiteX4" fmla="*/ 4622281 w 9144000"/>
              <a:gd name="connsiteY4" fmla="*/ 271531 h 2956195"/>
              <a:gd name="connsiteX5" fmla="*/ 5695950 w 9144000"/>
              <a:gd name="connsiteY5" fmla="*/ 22835 h 2956195"/>
              <a:gd name="connsiteX6" fmla="*/ 6793478 w 9144000"/>
              <a:gd name="connsiteY6" fmla="*/ 51 h 2956195"/>
              <a:gd name="connsiteX7" fmla="*/ 8586463 w 9144000"/>
              <a:gd name="connsiteY7" fmla="*/ 26930 h 2956195"/>
              <a:gd name="connsiteX8" fmla="*/ 9144000 w 9144000"/>
              <a:gd name="connsiteY8" fmla="*/ 39892 h 2956195"/>
              <a:gd name="connsiteX9" fmla="*/ 9144000 w 9144000"/>
              <a:gd name="connsiteY9" fmla="*/ 1261289 h 2956195"/>
              <a:gd name="connsiteX10" fmla="*/ 9144000 w 9144000"/>
              <a:gd name="connsiteY10" fmla="*/ 1558029 h 2956195"/>
              <a:gd name="connsiteX11" fmla="*/ 9144000 w 9144000"/>
              <a:gd name="connsiteY11" fmla="*/ 2956195 h 2956195"/>
              <a:gd name="connsiteX12" fmla="*/ 0 w 9144000"/>
              <a:gd name="connsiteY12" fmla="*/ 2956195 h 2956195"/>
              <a:gd name="connsiteX13" fmla="*/ 0 w 9144000"/>
              <a:gd name="connsiteY13" fmla="*/ 1261289 h 2956195"/>
              <a:gd name="connsiteX14" fmla="*/ 0 w 9144000"/>
              <a:gd name="connsiteY14" fmla="*/ 39892 h 2956195"/>
              <a:gd name="connsiteX15" fmla="*/ 557537 w 9144000"/>
              <a:gd name="connsiteY15" fmla="*/ 26930 h 2956195"/>
              <a:gd name="connsiteX16" fmla="*/ 2350522 w 9144000"/>
              <a:gd name="connsiteY16" fmla="*/ 51 h 2956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44000" h="2956195">
                <a:moveTo>
                  <a:pt x="2350522" y="51"/>
                </a:moveTo>
                <a:cubicBezTo>
                  <a:pt x="2779403" y="-642"/>
                  <a:pt x="3155752" y="5571"/>
                  <a:pt x="3448050" y="22835"/>
                </a:cubicBezTo>
                <a:cubicBezTo>
                  <a:pt x="4130079" y="63117"/>
                  <a:pt x="4354500" y="163564"/>
                  <a:pt x="4521719" y="271531"/>
                </a:cubicBezTo>
                <a:lnTo>
                  <a:pt x="4572000" y="305312"/>
                </a:lnTo>
                <a:lnTo>
                  <a:pt x="4622281" y="271531"/>
                </a:lnTo>
                <a:cubicBezTo>
                  <a:pt x="4789500" y="163564"/>
                  <a:pt x="5013921" y="63117"/>
                  <a:pt x="5695950" y="22835"/>
                </a:cubicBezTo>
                <a:cubicBezTo>
                  <a:pt x="5988248" y="5571"/>
                  <a:pt x="6364597" y="-642"/>
                  <a:pt x="6793478" y="51"/>
                </a:cubicBezTo>
                <a:cubicBezTo>
                  <a:pt x="7329579" y="917"/>
                  <a:pt x="7947760" y="12574"/>
                  <a:pt x="8586463" y="26930"/>
                </a:cubicBezTo>
                <a:lnTo>
                  <a:pt x="9144000" y="39892"/>
                </a:lnTo>
                <a:lnTo>
                  <a:pt x="9144000" y="1261289"/>
                </a:lnTo>
                <a:lnTo>
                  <a:pt x="9144000" y="1558029"/>
                </a:lnTo>
                <a:lnTo>
                  <a:pt x="9144000" y="2956195"/>
                </a:lnTo>
                <a:lnTo>
                  <a:pt x="0" y="2956195"/>
                </a:lnTo>
                <a:lnTo>
                  <a:pt x="0" y="1261289"/>
                </a:lnTo>
                <a:lnTo>
                  <a:pt x="0" y="39892"/>
                </a:lnTo>
                <a:lnTo>
                  <a:pt x="557537" y="26930"/>
                </a:lnTo>
                <a:cubicBezTo>
                  <a:pt x="1196240" y="12574"/>
                  <a:pt x="1814421" y="917"/>
                  <a:pt x="2350522" y="51"/>
                </a:cubicBezTo>
                <a:close/>
              </a:path>
            </a:pathLst>
          </a:cu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7A8C4C0-AC2E-BB00-BA41-53F23ED4F72B}"/>
              </a:ext>
            </a:extLst>
          </p:cNvPr>
          <p:cNvGrpSpPr/>
          <p:nvPr/>
        </p:nvGrpSpPr>
        <p:grpSpPr>
          <a:xfrm>
            <a:off x="3932810" y="645751"/>
            <a:ext cx="1278380" cy="1278380"/>
            <a:chOff x="1278789" y="2139458"/>
            <a:chExt cx="558242" cy="55824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FE5D0C4-1701-3386-6C8B-784D1DFEEE8A}"/>
                </a:ext>
              </a:extLst>
            </p:cNvPr>
            <p:cNvSpPr/>
            <p:nvPr/>
          </p:nvSpPr>
          <p:spPr>
            <a:xfrm rot="2700000">
              <a:off x="1278789" y="2139458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894E6-3D37-306D-DB24-A6EBCB971306}"/>
                </a:ext>
              </a:extLst>
            </p:cNvPr>
            <p:cNvSpPr txBox="1"/>
            <p:nvPr/>
          </p:nvSpPr>
          <p:spPr>
            <a:xfrm>
              <a:off x="1348729" y="2204977"/>
              <a:ext cx="451639" cy="4435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/>
                <a:t>01</a:t>
              </a:r>
              <a:endParaRPr lang="zh-CN" altLang="en-US" sz="6000" dirty="0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311995EF-70E1-6384-D51C-9393AA467079}"/>
              </a:ext>
            </a:extLst>
          </p:cNvPr>
          <p:cNvSpPr txBox="1"/>
          <p:nvPr/>
        </p:nvSpPr>
        <p:spPr>
          <a:xfrm>
            <a:off x="3267796" y="2712825"/>
            <a:ext cx="2608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选题的背景与意义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49CD223-6C52-EE13-B6DF-FD1BA5619DF3}"/>
              </a:ext>
            </a:extLst>
          </p:cNvPr>
          <p:cNvSpPr txBox="1"/>
          <p:nvPr/>
        </p:nvSpPr>
        <p:spPr>
          <a:xfrm>
            <a:off x="3027345" y="3117692"/>
            <a:ext cx="30893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</a:rPr>
              <a:t>Background and significance of the topic selection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2274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7A8C4C0-AC2E-BB00-BA41-53F23ED4F72B}"/>
              </a:ext>
            </a:extLst>
          </p:cNvPr>
          <p:cNvGrpSpPr/>
          <p:nvPr/>
        </p:nvGrpSpPr>
        <p:grpSpPr>
          <a:xfrm>
            <a:off x="220990" y="179772"/>
            <a:ext cx="455776" cy="450148"/>
            <a:chOff x="1271808" y="2139458"/>
            <a:chExt cx="565223" cy="55824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FE5D0C4-1701-3386-6C8B-784D1DFEEE8A}"/>
                </a:ext>
              </a:extLst>
            </p:cNvPr>
            <p:cNvSpPr/>
            <p:nvPr/>
          </p:nvSpPr>
          <p:spPr>
            <a:xfrm rot="2700000">
              <a:off x="1278789" y="2139458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894E6-3D37-306D-DB24-A6EBCB971306}"/>
                </a:ext>
              </a:extLst>
            </p:cNvPr>
            <p:cNvSpPr txBox="1"/>
            <p:nvPr/>
          </p:nvSpPr>
          <p:spPr>
            <a:xfrm>
              <a:off x="1271808" y="2165602"/>
              <a:ext cx="484726" cy="4154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01</a:t>
              </a:r>
              <a:endParaRPr lang="zh-CN" altLang="en-US" sz="2000" dirty="0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D6FE747-55EA-876F-A75A-47F42FE816B8}"/>
              </a:ext>
            </a:extLst>
          </p:cNvPr>
          <p:cNvSpPr txBox="1"/>
          <p:nvPr/>
        </p:nvSpPr>
        <p:spPr>
          <a:xfrm>
            <a:off x="769996" y="188348"/>
            <a:ext cx="18004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选题的背景与意义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3D5DC6-9A5C-6D92-6A5D-583D49764764}"/>
              </a:ext>
            </a:extLst>
          </p:cNvPr>
          <p:cNvSpPr txBox="1"/>
          <p:nvPr/>
        </p:nvSpPr>
        <p:spPr>
          <a:xfrm>
            <a:off x="769996" y="434420"/>
            <a:ext cx="24978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Background and significance of the topic selection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六边形 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CA40147B-1924-2A83-C5E2-15D1F339C13A}"/>
              </a:ext>
            </a:extLst>
          </p:cNvPr>
          <p:cNvSpPr/>
          <p:nvPr/>
        </p:nvSpPr>
        <p:spPr>
          <a:xfrm>
            <a:off x="1299244" y="1713904"/>
            <a:ext cx="2222897" cy="1916906"/>
          </a:xfrm>
          <a:prstGeom prst="hexagon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ECF666B-6249-E8A8-F902-B10A28A27421}"/>
              </a:ext>
            </a:extLst>
          </p:cNvPr>
          <p:cNvSpPr txBox="1"/>
          <p:nvPr/>
        </p:nvSpPr>
        <p:spPr>
          <a:xfrm>
            <a:off x="1965698" y="2499508"/>
            <a:ext cx="88998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54F7DF6-0DCF-AF5D-B2AA-0334CD876675}"/>
              </a:ext>
            </a:extLst>
          </p:cNvPr>
          <p:cNvGrpSpPr/>
          <p:nvPr/>
        </p:nvGrpSpPr>
        <p:grpSpPr>
          <a:xfrm>
            <a:off x="4572000" y="1295583"/>
            <a:ext cx="485252" cy="418321"/>
            <a:chOff x="5867317" y="1889686"/>
            <a:chExt cx="647003" cy="557761"/>
          </a:xfrm>
          <a:solidFill>
            <a:srgbClr val="92D050"/>
          </a:solidFill>
        </p:grpSpPr>
        <p:sp>
          <p:nvSpPr>
            <p:cNvPr id="14" name="六边形 13">
              <a:extLst>
                <a:ext uri="{FF2B5EF4-FFF2-40B4-BE49-F238E27FC236}">
                  <a16:creationId xmlns:a16="http://schemas.microsoft.com/office/drawing/2014/main" id="{D383547A-46E1-16E7-8028-5ABFD26C008D}"/>
                </a:ext>
              </a:extLst>
            </p:cNvPr>
            <p:cNvSpPr/>
            <p:nvPr/>
          </p:nvSpPr>
          <p:spPr>
            <a:xfrm>
              <a:off x="5867317" y="1889686"/>
              <a:ext cx="647003" cy="557761"/>
            </a:xfrm>
            <a:prstGeom prst="hexagon">
              <a:avLst/>
            </a:prstGeom>
            <a:solidFill>
              <a:srgbClr val="6199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915FD5A-B59D-3C50-98DA-AB1F771F8FC6}"/>
                </a:ext>
              </a:extLst>
            </p:cNvPr>
            <p:cNvSpPr txBox="1"/>
            <p:nvPr/>
          </p:nvSpPr>
          <p:spPr>
            <a:xfrm>
              <a:off x="5943336" y="1956481"/>
              <a:ext cx="541174" cy="430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5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63CDC65-6C6B-D0CD-1E5F-8B1F96EF1947}"/>
              </a:ext>
            </a:extLst>
          </p:cNvPr>
          <p:cNvGrpSpPr/>
          <p:nvPr/>
        </p:nvGrpSpPr>
        <p:grpSpPr>
          <a:xfrm>
            <a:off x="4577598" y="2345063"/>
            <a:ext cx="485252" cy="418321"/>
            <a:chOff x="5867314" y="1889686"/>
            <a:chExt cx="647003" cy="557761"/>
          </a:xfrm>
          <a:solidFill>
            <a:srgbClr val="92D050"/>
          </a:solidFill>
        </p:grpSpPr>
        <p:sp>
          <p:nvSpPr>
            <p:cNvPr id="17" name="六边形 16">
              <a:extLst>
                <a:ext uri="{FF2B5EF4-FFF2-40B4-BE49-F238E27FC236}">
                  <a16:creationId xmlns:a16="http://schemas.microsoft.com/office/drawing/2014/main" id="{A175BBA7-06B5-5110-1E7B-D97E48BDA6E5}"/>
                </a:ext>
              </a:extLst>
            </p:cNvPr>
            <p:cNvSpPr/>
            <p:nvPr/>
          </p:nvSpPr>
          <p:spPr>
            <a:xfrm>
              <a:off x="5867314" y="1889686"/>
              <a:ext cx="647003" cy="557761"/>
            </a:xfrm>
            <a:prstGeom prst="hexagon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E88A5C2-7A90-74B1-92D2-AE9F51C4E154}"/>
                </a:ext>
              </a:extLst>
            </p:cNvPr>
            <p:cNvSpPr txBox="1"/>
            <p:nvPr/>
          </p:nvSpPr>
          <p:spPr>
            <a:xfrm>
              <a:off x="5940551" y="1953122"/>
              <a:ext cx="541174" cy="430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5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0EF3091-4A56-B788-7D46-7A7F58587B52}"/>
              </a:ext>
            </a:extLst>
          </p:cNvPr>
          <p:cNvGrpSpPr/>
          <p:nvPr/>
        </p:nvGrpSpPr>
        <p:grpSpPr>
          <a:xfrm>
            <a:off x="4520330" y="3360108"/>
            <a:ext cx="485252" cy="418321"/>
            <a:chOff x="5867317" y="1889686"/>
            <a:chExt cx="647003" cy="557761"/>
          </a:xfrm>
          <a:solidFill>
            <a:srgbClr val="92D050"/>
          </a:solidFill>
        </p:grpSpPr>
        <p:sp>
          <p:nvSpPr>
            <p:cNvPr id="20" name="六边形 19">
              <a:extLst>
                <a:ext uri="{FF2B5EF4-FFF2-40B4-BE49-F238E27FC236}">
                  <a16:creationId xmlns:a16="http://schemas.microsoft.com/office/drawing/2014/main" id="{C1A1E496-B119-AC1C-BBBB-71579D21BD12}"/>
                </a:ext>
              </a:extLst>
            </p:cNvPr>
            <p:cNvSpPr/>
            <p:nvPr/>
          </p:nvSpPr>
          <p:spPr>
            <a:xfrm>
              <a:off x="5867317" y="1889686"/>
              <a:ext cx="647003" cy="557761"/>
            </a:xfrm>
            <a:prstGeom prst="hexagon">
              <a:avLst/>
            </a:prstGeom>
            <a:solidFill>
              <a:srgbClr val="6199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CB6A13C-4A81-93BB-475B-D31F494B5AD4}"/>
                </a:ext>
              </a:extLst>
            </p:cNvPr>
            <p:cNvSpPr txBox="1"/>
            <p:nvPr/>
          </p:nvSpPr>
          <p:spPr>
            <a:xfrm>
              <a:off x="5936210" y="1953122"/>
              <a:ext cx="541174" cy="430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5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931C31C-05BC-C573-1AFD-BCE091EDDA7D}"/>
              </a:ext>
            </a:extLst>
          </p:cNvPr>
          <p:cNvGrpSpPr/>
          <p:nvPr/>
        </p:nvGrpSpPr>
        <p:grpSpPr>
          <a:xfrm>
            <a:off x="5108253" y="1191328"/>
            <a:ext cx="2676526" cy="626829"/>
            <a:chOff x="461287" y="1843396"/>
            <a:chExt cx="2676526" cy="62682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E4BB6D2-EACB-7BC1-5BA9-922481059DF6}"/>
                </a:ext>
              </a:extLst>
            </p:cNvPr>
            <p:cNvSpPr txBox="1"/>
            <p:nvPr/>
          </p:nvSpPr>
          <p:spPr>
            <a:xfrm>
              <a:off x="470812" y="2025873"/>
              <a:ext cx="266700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B3CF70E-6B6E-ED0D-6A40-76B8E17DE979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1B67B7F-4A84-AC55-8684-524B988992DC}"/>
              </a:ext>
            </a:extLst>
          </p:cNvPr>
          <p:cNvGrpSpPr/>
          <p:nvPr/>
        </p:nvGrpSpPr>
        <p:grpSpPr>
          <a:xfrm>
            <a:off x="5057252" y="3255852"/>
            <a:ext cx="2676526" cy="626829"/>
            <a:chOff x="461287" y="1843396"/>
            <a:chExt cx="2676526" cy="62682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1799C3A-A345-1DB7-55E4-F9FD0BEC3EB7}"/>
                </a:ext>
              </a:extLst>
            </p:cNvPr>
            <p:cNvSpPr txBox="1"/>
            <p:nvPr/>
          </p:nvSpPr>
          <p:spPr>
            <a:xfrm>
              <a:off x="470812" y="2025873"/>
              <a:ext cx="266700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A7B3716-036F-0049-7008-A6C314697D08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1E6D8A4-B691-8AD9-0E2D-15B1CB1EB0BA}"/>
              </a:ext>
            </a:extLst>
          </p:cNvPr>
          <p:cNvGrpSpPr/>
          <p:nvPr/>
        </p:nvGrpSpPr>
        <p:grpSpPr>
          <a:xfrm>
            <a:off x="5117778" y="2297954"/>
            <a:ext cx="2676526" cy="626829"/>
            <a:chOff x="461287" y="1843396"/>
            <a:chExt cx="2676526" cy="62682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3D9DD15-07C0-6E90-F9B0-04D609FCC871}"/>
                </a:ext>
              </a:extLst>
            </p:cNvPr>
            <p:cNvSpPr txBox="1"/>
            <p:nvPr/>
          </p:nvSpPr>
          <p:spPr>
            <a:xfrm>
              <a:off x="470812" y="2025873"/>
              <a:ext cx="266700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F124B14-676F-2641-572A-33978AC873AE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4" name="六边形 43">
            <a:extLst>
              <a:ext uri="{FF2B5EF4-FFF2-40B4-BE49-F238E27FC236}">
                <a16:creationId xmlns:a16="http://schemas.microsoft.com/office/drawing/2014/main" id="{E7EC6371-DA0A-5477-F6BD-5A07B6EDB82A}"/>
              </a:ext>
            </a:extLst>
          </p:cNvPr>
          <p:cNvSpPr/>
          <p:nvPr/>
        </p:nvSpPr>
        <p:spPr>
          <a:xfrm>
            <a:off x="1238718" y="1312506"/>
            <a:ext cx="881833" cy="760445"/>
          </a:xfrm>
          <a:prstGeom prst="hexagon">
            <a:avLst/>
          </a:pr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5" name="六边形 44">
            <a:extLst>
              <a:ext uri="{FF2B5EF4-FFF2-40B4-BE49-F238E27FC236}">
                <a16:creationId xmlns:a16="http://schemas.microsoft.com/office/drawing/2014/main" id="{47DC04D3-7A76-1BEE-135E-B71A287B6F68}"/>
              </a:ext>
            </a:extLst>
          </p:cNvPr>
          <p:cNvSpPr/>
          <p:nvPr/>
        </p:nvSpPr>
        <p:spPr>
          <a:xfrm>
            <a:off x="3176326" y="3475039"/>
            <a:ext cx="494370" cy="426318"/>
          </a:xfrm>
          <a:prstGeom prst="hexagon">
            <a:avLst/>
          </a:pr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992889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7A8C4C0-AC2E-BB00-BA41-53F23ED4F72B}"/>
              </a:ext>
            </a:extLst>
          </p:cNvPr>
          <p:cNvGrpSpPr/>
          <p:nvPr/>
        </p:nvGrpSpPr>
        <p:grpSpPr>
          <a:xfrm>
            <a:off x="220990" y="179772"/>
            <a:ext cx="455776" cy="450148"/>
            <a:chOff x="1271808" y="2139458"/>
            <a:chExt cx="565223" cy="55824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FE5D0C4-1701-3386-6C8B-784D1DFEEE8A}"/>
                </a:ext>
              </a:extLst>
            </p:cNvPr>
            <p:cNvSpPr/>
            <p:nvPr/>
          </p:nvSpPr>
          <p:spPr>
            <a:xfrm rot="2700000">
              <a:off x="1278789" y="2139458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894E6-3D37-306D-DB24-A6EBCB971306}"/>
                </a:ext>
              </a:extLst>
            </p:cNvPr>
            <p:cNvSpPr txBox="1"/>
            <p:nvPr/>
          </p:nvSpPr>
          <p:spPr>
            <a:xfrm>
              <a:off x="1271808" y="2165602"/>
              <a:ext cx="484726" cy="4154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01</a:t>
              </a:r>
              <a:endParaRPr lang="zh-CN" altLang="en-US" sz="2000" dirty="0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D6FE747-55EA-876F-A75A-47F42FE816B8}"/>
              </a:ext>
            </a:extLst>
          </p:cNvPr>
          <p:cNvSpPr txBox="1"/>
          <p:nvPr/>
        </p:nvSpPr>
        <p:spPr>
          <a:xfrm>
            <a:off x="769996" y="188348"/>
            <a:ext cx="18004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选题的背景与意义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3D5DC6-9A5C-6D92-6A5D-583D49764764}"/>
              </a:ext>
            </a:extLst>
          </p:cNvPr>
          <p:cNvSpPr txBox="1"/>
          <p:nvPr/>
        </p:nvSpPr>
        <p:spPr>
          <a:xfrm>
            <a:off x="769996" y="434420"/>
            <a:ext cx="24978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Background and significance of the topic selection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EA6F709-C3EA-1EA5-92E7-777647851A32}"/>
              </a:ext>
            </a:extLst>
          </p:cNvPr>
          <p:cNvSpPr/>
          <p:nvPr/>
        </p:nvSpPr>
        <p:spPr>
          <a:xfrm>
            <a:off x="1789510" y="1471217"/>
            <a:ext cx="1133475" cy="1134665"/>
          </a:xfrm>
          <a:prstGeom prst="ellipse">
            <a:avLst/>
          </a:pr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A483551-91EF-3CBC-B51D-C8B9001193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1435" y="1658144"/>
            <a:ext cx="115728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r>
              <a:rPr lang="en-US" altLang="zh-CN" sz="45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45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9E78B23-2D14-5A9F-C902-C7BF7426DD1E}"/>
              </a:ext>
            </a:extLst>
          </p:cNvPr>
          <p:cNvSpPr/>
          <p:nvPr/>
        </p:nvSpPr>
        <p:spPr>
          <a:xfrm>
            <a:off x="3971925" y="1471217"/>
            <a:ext cx="1133475" cy="1134665"/>
          </a:xfrm>
          <a:prstGeom prst="ellipse">
            <a:avLst/>
          </a:pr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9E1F983-F43E-A94A-07F3-FA0C3F0BCD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3850" y="1658144"/>
            <a:ext cx="97155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r>
              <a:rPr lang="en-US" altLang="zh-CN" sz="45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45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269515BF-2810-E875-894A-71D296C3DF19}"/>
              </a:ext>
            </a:extLst>
          </p:cNvPr>
          <p:cNvSpPr/>
          <p:nvPr/>
        </p:nvSpPr>
        <p:spPr>
          <a:xfrm>
            <a:off x="6153150" y="1471217"/>
            <a:ext cx="1134666" cy="1134665"/>
          </a:xfrm>
          <a:prstGeom prst="ellipse">
            <a:avLst/>
          </a:pr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03E8E61-D377-DDBD-0230-907F5381E6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6265" y="1658144"/>
            <a:ext cx="1023937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r>
              <a:rPr lang="en-US" altLang="zh-CN" sz="45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45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8869F690-C3C0-CC07-9A4F-FAF1AAD0D603}"/>
              </a:ext>
            </a:extLst>
          </p:cNvPr>
          <p:cNvSpPr/>
          <p:nvPr/>
        </p:nvSpPr>
        <p:spPr>
          <a:xfrm rot="10800000">
            <a:off x="2234804" y="2851150"/>
            <a:ext cx="238125" cy="185738"/>
          </a:xfrm>
          <a:prstGeom prst="triangle">
            <a:avLst/>
          </a:pr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7358C69A-F4BD-119F-9A31-BBCA0D82BD2A}"/>
              </a:ext>
            </a:extLst>
          </p:cNvPr>
          <p:cNvSpPr/>
          <p:nvPr/>
        </p:nvSpPr>
        <p:spPr>
          <a:xfrm rot="10800000">
            <a:off x="4448175" y="2851150"/>
            <a:ext cx="239316" cy="185738"/>
          </a:xfrm>
          <a:prstGeom prst="triangle">
            <a:avLst/>
          </a:pr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EC4B8CC0-E8E4-278B-33B4-8E99F85D362E}"/>
              </a:ext>
            </a:extLst>
          </p:cNvPr>
          <p:cNvSpPr/>
          <p:nvPr/>
        </p:nvSpPr>
        <p:spPr>
          <a:xfrm rot="10800000">
            <a:off x="6652023" y="2851150"/>
            <a:ext cx="238125" cy="185738"/>
          </a:xfrm>
          <a:prstGeom prst="triangle">
            <a:avLst/>
          </a:pr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1FDE423-5250-0771-EC9C-F85BD6EAFF90}"/>
              </a:ext>
            </a:extLst>
          </p:cNvPr>
          <p:cNvGrpSpPr/>
          <p:nvPr/>
        </p:nvGrpSpPr>
        <p:grpSpPr>
          <a:xfrm>
            <a:off x="1600920" y="3237529"/>
            <a:ext cx="1593058" cy="815463"/>
            <a:chOff x="470813" y="1839428"/>
            <a:chExt cx="1593058" cy="81546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985CD4E-C216-5724-970D-C9E4A1CC53B5}"/>
                </a:ext>
              </a:extLst>
            </p:cNvPr>
            <p:cNvSpPr txBox="1"/>
            <p:nvPr/>
          </p:nvSpPr>
          <p:spPr>
            <a:xfrm>
              <a:off x="470813" y="2025873"/>
              <a:ext cx="1593058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ED767B7-2318-ACD1-1885-E357EB57BE28}"/>
                </a:ext>
              </a:extLst>
            </p:cNvPr>
            <p:cNvSpPr txBox="1"/>
            <p:nvPr/>
          </p:nvSpPr>
          <p:spPr>
            <a:xfrm>
              <a:off x="708464" y="1839428"/>
              <a:ext cx="111775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8A2B8D6-9D5F-9EA4-26AA-B780BF872218}"/>
              </a:ext>
            </a:extLst>
          </p:cNvPr>
          <p:cNvGrpSpPr/>
          <p:nvPr/>
        </p:nvGrpSpPr>
        <p:grpSpPr>
          <a:xfrm>
            <a:off x="3771304" y="3237529"/>
            <a:ext cx="1593058" cy="996860"/>
            <a:chOff x="470813" y="1839428"/>
            <a:chExt cx="1593058" cy="99686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F31BC93-CE84-D313-B862-24DC23FE29A5}"/>
                </a:ext>
              </a:extLst>
            </p:cNvPr>
            <p:cNvSpPr txBox="1"/>
            <p:nvPr/>
          </p:nvSpPr>
          <p:spPr>
            <a:xfrm>
              <a:off x="470813" y="2025873"/>
              <a:ext cx="1593058" cy="8104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 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 T</a:t>
              </a: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 n.com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4794995-9B84-63A4-3113-203BE99A021F}"/>
                </a:ext>
              </a:extLst>
            </p:cNvPr>
            <p:cNvSpPr txBox="1"/>
            <p:nvPr/>
          </p:nvSpPr>
          <p:spPr>
            <a:xfrm>
              <a:off x="708464" y="1839428"/>
              <a:ext cx="111775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7832C0A-E5A7-134E-515A-DDAB9BCA04D4}"/>
              </a:ext>
            </a:extLst>
          </p:cNvPr>
          <p:cNvGrpSpPr/>
          <p:nvPr/>
        </p:nvGrpSpPr>
        <p:grpSpPr>
          <a:xfrm>
            <a:off x="5974556" y="3237529"/>
            <a:ext cx="1593058" cy="815463"/>
            <a:chOff x="470813" y="1839428"/>
            <a:chExt cx="1593058" cy="81546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38A8A38-0F5B-B5BF-E0CD-4E9ED005DA3C}"/>
                </a:ext>
              </a:extLst>
            </p:cNvPr>
            <p:cNvSpPr txBox="1"/>
            <p:nvPr/>
          </p:nvSpPr>
          <p:spPr>
            <a:xfrm>
              <a:off x="470813" y="2025873"/>
              <a:ext cx="1593058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1B9CE1B-6E09-47E7-E222-232A61E7F0BD}"/>
                </a:ext>
              </a:extLst>
            </p:cNvPr>
            <p:cNvSpPr txBox="1"/>
            <p:nvPr/>
          </p:nvSpPr>
          <p:spPr>
            <a:xfrm>
              <a:off x="708464" y="1839428"/>
              <a:ext cx="111775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AF39E1B7-AAED-F345-66A3-02294D0BBC49}"/>
              </a:ext>
            </a:extLst>
          </p:cNvPr>
          <p:cNvCxnSpPr/>
          <p:nvPr/>
        </p:nvCxnSpPr>
        <p:spPr>
          <a:xfrm>
            <a:off x="3436144" y="1243807"/>
            <a:ext cx="0" cy="27241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2BBF8308-69B9-0EA3-CC96-A85FD812DC42}"/>
              </a:ext>
            </a:extLst>
          </p:cNvPr>
          <p:cNvCxnSpPr/>
          <p:nvPr/>
        </p:nvCxnSpPr>
        <p:spPr>
          <a:xfrm>
            <a:off x="5645944" y="1243807"/>
            <a:ext cx="0" cy="27241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31772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7A8C4C0-AC2E-BB00-BA41-53F23ED4F72B}"/>
              </a:ext>
            </a:extLst>
          </p:cNvPr>
          <p:cNvGrpSpPr/>
          <p:nvPr/>
        </p:nvGrpSpPr>
        <p:grpSpPr>
          <a:xfrm>
            <a:off x="220990" y="179772"/>
            <a:ext cx="455776" cy="450148"/>
            <a:chOff x="1271808" y="2139458"/>
            <a:chExt cx="565223" cy="55824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FE5D0C4-1701-3386-6C8B-784D1DFEEE8A}"/>
                </a:ext>
              </a:extLst>
            </p:cNvPr>
            <p:cNvSpPr/>
            <p:nvPr/>
          </p:nvSpPr>
          <p:spPr>
            <a:xfrm rot="2700000">
              <a:off x="1278789" y="2139458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894E6-3D37-306D-DB24-A6EBCB971306}"/>
                </a:ext>
              </a:extLst>
            </p:cNvPr>
            <p:cNvSpPr txBox="1"/>
            <p:nvPr/>
          </p:nvSpPr>
          <p:spPr>
            <a:xfrm>
              <a:off x="1271808" y="2165602"/>
              <a:ext cx="484726" cy="4154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01</a:t>
              </a:r>
              <a:endParaRPr lang="zh-CN" altLang="en-US" sz="2000" dirty="0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D6FE747-55EA-876F-A75A-47F42FE816B8}"/>
              </a:ext>
            </a:extLst>
          </p:cNvPr>
          <p:cNvSpPr txBox="1"/>
          <p:nvPr/>
        </p:nvSpPr>
        <p:spPr>
          <a:xfrm>
            <a:off x="769996" y="188348"/>
            <a:ext cx="18004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选题的背景与意义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3D5DC6-9A5C-6D92-6A5D-583D49764764}"/>
              </a:ext>
            </a:extLst>
          </p:cNvPr>
          <p:cNvSpPr txBox="1"/>
          <p:nvPr/>
        </p:nvSpPr>
        <p:spPr>
          <a:xfrm>
            <a:off x="769996" y="434420"/>
            <a:ext cx="24978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Background and significance of the topic selection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Rectangle 17">
            <a:extLst>
              <a:ext uri="{FF2B5EF4-FFF2-40B4-BE49-F238E27FC236}">
                <a16:creationId xmlns:a16="http://schemas.microsoft.com/office/drawing/2014/main" id="{46AA043A-91B4-FFB7-D547-37C30AFFFB69}"/>
              </a:ext>
            </a:extLst>
          </p:cNvPr>
          <p:cNvSpPr>
            <a:spLocks/>
          </p:cNvSpPr>
          <p:nvPr/>
        </p:nvSpPr>
        <p:spPr bwMode="auto">
          <a:xfrm>
            <a:off x="909459" y="999603"/>
            <a:ext cx="1475294" cy="2448272"/>
          </a:xfrm>
          <a:prstGeom prst="rect">
            <a:avLst/>
          </a:pr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Rectangle 17">
            <a:extLst>
              <a:ext uri="{FF2B5EF4-FFF2-40B4-BE49-F238E27FC236}">
                <a16:creationId xmlns:a16="http://schemas.microsoft.com/office/drawing/2014/main" id="{35D14904-A6C0-A7BB-1831-DFD83B7862E1}"/>
              </a:ext>
            </a:extLst>
          </p:cNvPr>
          <p:cNvSpPr>
            <a:spLocks/>
          </p:cNvSpPr>
          <p:nvPr/>
        </p:nvSpPr>
        <p:spPr bwMode="auto">
          <a:xfrm>
            <a:off x="2862382" y="999603"/>
            <a:ext cx="1475294" cy="2448272"/>
          </a:xfrm>
          <a:prstGeom prst="rect">
            <a:avLst/>
          </a:pr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Rectangle 17">
            <a:extLst>
              <a:ext uri="{FF2B5EF4-FFF2-40B4-BE49-F238E27FC236}">
                <a16:creationId xmlns:a16="http://schemas.microsoft.com/office/drawing/2014/main" id="{1875BF2E-7C7A-4529-D221-E4407225504E}"/>
              </a:ext>
            </a:extLst>
          </p:cNvPr>
          <p:cNvSpPr>
            <a:spLocks/>
          </p:cNvSpPr>
          <p:nvPr/>
        </p:nvSpPr>
        <p:spPr bwMode="auto">
          <a:xfrm>
            <a:off x="4815305" y="999603"/>
            <a:ext cx="1475294" cy="2448272"/>
          </a:xfrm>
          <a:prstGeom prst="rect">
            <a:avLst/>
          </a:pr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8A3084CE-2005-4408-4BFD-4B38A4D40122}"/>
              </a:ext>
            </a:extLst>
          </p:cNvPr>
          <p:cNvSpPr>
            <a:spLocks/>
          </p:cNvSpPr>
          <p:nvPr/>
        </p:nvSpPr>
        <p:spPr bwMode="auto">
          <a:xfrm>
            <a:off x="6751846" y="999603"/>
            <a:ext cx="1475294" cy="2448272"/>
          </a:xfrm>
          <a:prstGeom prst="rect">
            <a:avLst/>
          </a:pr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9" name="Group 2">
            <a:extLst>
              <a:ext uri="{FF2B5EF4-FFF2-40B4-BE49-F238E27FC236}">
                <a16:creationId xmlns:a16="http://schemas.microsoft.com/office/drawing/2014/main" id="{DA414C96-B29E-5202-D595-B693BA61E7E9}"/>
              </a:ext>
            </a:extLst>
          </p:cNvPr>
          <p:cNvGrpSpPr/>
          <p:nvPr/>
        </p:nvGrpSpPr>
        <p:grpSpPr>
          <a:xfrm>
            <a:off x="3288782" y="1201684"/>
            <a:ext cx="683785" cy="675951"/>
            <a:chOff x="3291510" y="2125758"/>
            <a:chExt cx="675409" cy="675951"/>
          </a:xfrm>
        </p:grpSpPr>
        <p:sp>
          <p:nvSpPr>
            <p:cNvPr id="20" name="Oval 7">
              <a:extLst>
                <a:ext uri="{FF2B5EF4-FFF2-40B4-BE49-F238E27FC236}">
                  <a16:creationId xmlns:a16="http://schemas.microsoft.com/office/drawing/2014/main" id="{17D5A872-D370-1AD2-5E3D-3028272A2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510" y="2125758"/>
              <a:ext cx="675409" cy="675951"/>
            </a:xfrm>
            <a:prstGeom prst="ellipse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13F6D035-EDDC-BBF5-2C6B-84CEC79ABF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37830" y="2341712"/>
              <a:ext cx="385407" cy="256486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2" name="Group 4">
            <a:extLst>
              <a:ext uri="{FF2B5EF4-FFF2-40B4-BE49-F238E27FC236}">
                <a16:creationId xmlns:a16="http://schemas.microsoft.com/office/drawing/2014/main" id="{1A13223A-72A5-A41E-7E39-8E0B91EEEFCE}"/>
              </a:ext>
            </a:extLst>
          </p:cNvPr>
          <p:cNvGrpSpPr/>
          <p:nvPr/>
        </p:nvGrpSpPr>
        <p:grpSpPr>
          <a:xfrm>
            <a:off x="7189715" y="1201684"/>
            <a:ext cx="683785" cy="675951"/>
            <a:chOff x="7201308" y="2125758"/>
            <a:chExt cx="675409" cy="675951"/>
          </a:xfrm>
        </p:grpSpPr>
        <p:sp>
          <p:nvSpPr>
            <p:cNvPr id="23" name="Oval 13">
              <a:extLst>
                <a:ext uri="{FF2B5EF4-FFF2-40B4-BE49-F238E27FC236}">
                  <a16:creationId xmlns:a16="http://schemas.microsoft.com/office/drawing/2014/main" id="{0CB707E0-B959-BBC3-8C35-83142AC35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1308" y="2125758"/>
              <a:ext cx="675409" cy="675951"/>
            </a:xfrm>
            <a:prstGeom prst="ellipse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39032D7C-A9F7-BD27-B627-1A1C990498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49201" y="2302020"/>
              <a:ext cx="362484" cy="335870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5" name="Group 1">
            <a:extLst>
              <a:ext uri="{FF2B5EF4-FFF2-40B4-BE49-F238E27FC236}">
                <a16:creationId xmlns:a16="http://schemas.microsoft.com/office/drawing/2014/main" id="{E37FFF3D-1A09-799D-E034-C45D570FD65B}"/>
              </a:ext>
            </a:extLst>
          </p:cNvPr>
          <p:cNvGrpSpPr/>
          <p:nvPr/>
        </p:nvGrpSpPr>
        <p:grpSpPr>
          <a:xfrm>
            <a:off x="1300931" y="1201684"/>
            <a:ext cx="684332" cy="675951"/>
            <a:chOff x="1328007" y="2125758"/>
            <a:chExt cx="675950" cy="675951"/>
          </a:xfrm>
        </p:grpSpPr>
        <p:sp>
          <p:nvSpPr>
            <p:cNvPr id="26" name="Oval 4">
              <a:extLst>
                <a:ext uri="{FF2B5EF4-FFF2-40B4-BE49-F238E27FC236}">
                  <a16:creationId xmlns:a16="http://schemas.microsoft.com/office/drawing/2014/main" id="{FBCD8B85-399F-4D7E-5402-941B0F686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007" y="2125758"/>
              <a:ext cx="675950" cy="675951"/>
            </a:xfrm>
            <a:prstGeom prst="ellipse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D1175209-D412-34D3-1B8E-6F4435C3B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0757" y="2287931"/>
              <a:ext cx="244316" cy="364048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6199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8" name="Group 3">
            <a:extLst>
              <a:ext uri="{FF2B5EF4-FFF2-40B4-BE49-F238E27FC236}">
                <a16:creationId xmlns:a16="http://schemas.microsoft.com/office/drawing/2014/main" id="{D5090A68-2B79-92A7-7351-FFAC1C7EF93C}"/>
              </a:ext>
            </a:extLst>
          </p:cNvPr>
          <p:cNvGrpSpPr/>
          <p:nvPr/>
        </p:nvGrpSpPr>
        <p:grpSpPr>
          <a:xfrm>
            <a:off x="5223243" y="1201684"/>
            <a:ext cx="683785" cy="675951"/>
            <a:chOff x="5258922" y="2125758"/>
            <a:chExt cx="675409" cy="675951"/>
          </a:xfrm>
          <a:solidFill>
            <a:srgbClr val="F7F7F7"/>
          </a:solidFill>
        </p:grpSpPr>
        <p:sp>
          <p:nvSpPr>
            <p:cNvPr id="29" name="Oval 10">
              <a:extLst>
                <a:ext uri="{FF2B5EF4-FFF2-40B4-BE49-F238E27FC236}">
                  <a16:creationId xmlns:a16="http://schemas.microsoft.com/office/drawing/2014/main" id="{B9C31797-7369-2A1E-A5A9-3DA9566C99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922" y="2125758"/>
              <a:ext cx="675409" cy="6759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F405B985-F2B0-8B97-841E-B217F8CE24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42652" y="2316469"/>
              <a:ext cx="308223" cy="306972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6199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CF6570A-815F-BB2B-79AC-54532B8849D0}"/>
              </a:ext>
            </a:extLst>
          </p:cNvPr>
          <p:cNvGrpSpPr/>
          <p:nvPr/>
        </p:nvGrpSpPr>
        <p:grpSpPr>
          <a:xfrm>
            <a:off x="1046864" y="2079716"/>
            <a:ext cx="1246756" cy="1040037"/>
            <a:chOff x="643964" y="1799520"/>
            <a:chExt cx="1246756" cy="104003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48AD794-28F9-C504-3A73-EFAC9C869CD6}"/>
                </a:ext>
              </a:extLst>
            </p:cNvPr>
            <p:cNvSpPr txBox="1"/>
            <p:nvPr/>
          </p:nvSpPr>
          <p:spPr>
            <a:xfrm>
              <a:off x="643964" y="2025873"/>
              <a:ext cx="1246756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2126296-0994-5C7F-6F88-BDFB9DDD96FE}"/>
                </a:ext>
              </a:extLst>
            </p:cNvPr>
            <p:cNvSpPr txBox="1"/>
            <p:nvPr/>
          </p:nvSpPr>
          <p:spPr>
            <a:xfrm>
              <a:off x="708464" y="1799520"/>
              <a:ext cx="111775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F69262B-0A23-6CBD-7F5B-B0C906BAC5E0}"/>
              </a:ext>
            </a:extLst>
          </p:cNvPr>
          <p:cNvGrpSpPr/>
          <p:nvPr/>
        </p:nvGrpSpPr>
        <p:grpSpPr>
          <a:xfrm>
            <a:off x="3007296" y="2079716"/>
            <a:ext cx="1246756" cy="1040037"/>
            <a:chOff x="643964" y="1799520"/>
            <a:chExt cx="1246756" cy="1040037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1C9D23E-C26E-AFC3-BA40-E42472AD87F4}"/>
                </a:ext>
              </a:extLst>
            </p:cNvPr>
            <p:cNvSpPr txBox="1"/>
            <p:nvPr/>
          </p:nvSpPr>
          <p:spPr>
            <a:xfrm>
              <a:off x="643964" y="2025873"/>
              <a:ext cx="1246756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89BF9CF-FC14-680D-A9F9-14AB2FB837AA}"/>
                </a:ext>
              </a:extLst>
            </p:cNvPr>
            <p:cNvSpPr txBox="1"/>
            <p:nvPr/>
          </p:nvSpPr>
          <p:spPr>
            <a:xfrm>
              <a:off x="708464" y="1799520"/>
              <a:ext cx="111775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6D36EA5-76DC-82AA-9F30-B28B6B44C81C}"/>
              </a:ext>
            </a:extLst>
          </p:cNvPr>
          <p:cNvGrpSpPr/>
          <p:nvPr/>
        </p:nvGrpSpPr>
        <p:grpSpPr>
          <a:xfrm>
            <a:off x="4929574" y="2079716"/>
            <a:ext cx="1246756" cy="1040037"/>
            <a:chOff x="643964" y="1799520"/>
            <a:chExt cx="1246756" cy="1040037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ECC568A-CAA9-143D-5938-CB8E696DBBA3}"/>
                </a:ext>
              </a:extLst>
            </p:cNvPr>
            <p:cNvSpPr txBox="1"/>
            <p:nvPr/>
          </p:nvSpPr>
          <p:spPr>
            <a:xfrm>
              <a:off x="643964" y="2025873"/>
              <a:ext cx="1246756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719E52B-B07F-9A57-D3EF-103FC418EB45}"/>
                </a:ext>
              </a:extLst>
            </p:cNvPr>
            <p:cNvSpPr txBox="1"/>
            <p:nvPr/>
          </p:nvSpPr>
          <p:spPr>
            <a:xfrm>
              <a:off x="708464" y="1799520"/>
              <a:ext cx="111775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F64AE12-400E-5D8D-B554-65DA4D7E7C07}"/>
              </a:ext>
            </a:extLst>
          </p:cNvPr>
          <p:cNvGrpSpPr/>
          <p:nvPr/>
        </p:nvGrpSpPr>
        <p:grpSpPr>
          <a:xfrm>
            <a:off x="6866115" y="2079716"/>
            <a:ext cx="1246756" cy="1040037"/>
            <a:chOff x="643964" y="1799520"/>
            <a:chExt cx="1246756" cy="104003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4BA2AB2-B8EE-C50D-1C93-160CE39DCEC0}"/>
                </a:ext>
              </a:extLst>
            </p:cNvPr>
            <p:cNvSpPr txBox="1"/>
            <p:nvPr/>
          </p:nvSpPr>
          <p:spPr>
            <a:xfrm>
              <a:off x="643964" y="2025873"/>
              <a:ext cx="1246756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B21A9FB-D567-CE65-122E-CD7268B2D250}"/>
                </a:ext>
              </a:extLst>
            </p:cNvPr>
            <p:cNvSpPr txBox="1"/>
            <p:nvPr/>
          </p:nvSpPr>
          <p:spPr>
            <a:xfrm>
              <a:off x="708464" y="1799520"/>
              <a:ext cx="111775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F6FE83D5-3856-14F5-1819-803FE8280559}"/>
              </a:ext>
            </a:extLst>
          </p:cNvPr>
          <p:cNvSpPr txBox="1"/>
          <p:nvPr/>
        </p:nvSpPr>
        <p:spPr>
          <a:xfrm>
            <a:off x="859804" y="3647792"/>
            <a:ext cx="7367335" cy="629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模板网，幻灯片演示 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唯一访问网址：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www.5 1pptmoban.com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0441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7A8C4C0-AC2E-BB00-BA41-53F23ED4F72B}"/>
              </a:ext>
            </a:extLst>
          </p:cNvPr>
          <p:cNvGrpSpPr/>
          <p:nvPr/>
        </p:nvGrpSpPr>
        <p:grpSpPr>
          <a:xfrm>
            <a:off x="220990" y="179772"/>
            <a:ext cx="455776" cy="450148"/>
            <a:chOff x="1271808" y="2139458"/>
            <a:chExt cx="565223" cy="55824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FE5D0C4-1701-3386-6C8B-784D1DFEEE8A}"/>
                </a:ext>
              </a:extLst>
            </p:cNvPr>
            <p:cNvSpPr/>
            <p:nvPr/>
          </p:nvSpPr>
          <p:spPr>
            <a:xfrm rot="2700000">
              <a:off x="1278789" y="2139458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894E6-3D37-306D-DB24-A6EBCB971306}"/>
                </a:ext>
              </a:extLst>
            </p:cNvPr>
            <p:cNvSpPr txBox="1"/>
            <p:nvPr/>
          </p:nvSpPr>
          <p:spPr>
            <a:xfrm>
              <a:off x="1271808" y="2165602"/>
              <a:ext cx="484726" cy="4154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01</a:t>
              </a:r>
              <a:endParaRPr lang="zh-CN" altLang="en-US" sz="2000" dirty="0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D6FE747-55EA-876F-A75A-47F42FE816B8}"/>
              </a:ext>
            </a:extLst>
          </p:cNvPr>
          <p:cNvSpPr txBox="1"/>
          <p:nvPr/>
        </p:nvSpPr>
        <p:spPr>
          <a:xfrm>
            <a:off x="769996" y="188348"/>
            <a:ext cx="18004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选题的背景与意义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3D5DC6-9A5C-6D92-6A5D-583D49764764}"/>
              </a:ext>
            </a:extLst>
          </p:cNvPr>
          <p:cNvSpPr txBox="1"/>
          <p:nvPr/>
        </p:nvSpPr>
        <p:spPr>
          <a:xfrm>
            <a:off x="769996" y="434420"/>
            <a:ext cx="24978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Background and significance of the topic selection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77FA45FB-1E02-3E53-F8BF-A92EAB60A02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54141" y="1552217"/>
            <a:ext cx="336947" cy="338138"/>
          </a:xfrm>
          <a:prstGeom prst="ellipse">
            <a:avLst/>
          </a:pr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dirty="0">
                <a:sym typeface="+mn-lt"/>
              </a:rPr>
              <a:t>1</a:t>
            </a:r>
          </a:p>
        </p:txBody>
      </p:sp>
      <p:sp>
        <p:nvSpPr>
          <p:cNvPr id="7" name="椭圆 3">
            <a:extLst>
              <a:ext uri="{FF2B5EF4-FFF2-40B4-BE49-F238E27FC236}">
                <a16:creationId xmlns:a16="http://schemas.microsoft.com/office/drawing/2014/main" id="{B2561766-6130-498A-6EB2-AA1E9DBE97A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54141" y="2323756"/>
            <a:ext cx="336947" cy="336947"/>
          </a:xfrm>
          <a:prstGeom prst="ellipse">
            <a:avLst/>
          </a:pr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dirty="0">
                <a:sym typeface="+mn-lt"/>
              </a:rPr>
              <a:t>2</a:t>
            </a:r>
          </a:p>
        </p:txBody>
      </p:sp>
      <p:sp>
        <p:nvSpPr>
          <p:cNvPr id="8" name="椭圆 4">
            <a:extLst>
              <a:ext uri="{FF2B5EF4-FFF2-40B4-BE49-F238E27FC236}">
                <a16:creationId xmlns:a16="http://schemas.microsoft.com/office/drawing/2014/main" id="{D61EF041-6C32-E933-25B3-6DCFBE33A49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54141" y="3140468"/>
            <a:ext cx="336947" cy="338138"/>
          </a:xfrm>
          <a:prstGeom prst="ellipse">
            <a:avLst/>
          </a:pr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dirty="0">
                <a:sym typeface="+mn-lt"/>
              </a:rPr>
              <a:t>3</a:t>
            </a:r>
          </a:p>
        </p:txBody>
      </p:sp>
      <p:sp>
        <p:nvSpPr>
          <p:cNvPr id="17" name="直接连接符 15">
            <a:extLst>
              <a:ext uri="{FF2B5EF4-FFF2-40B4-BE49-F238E27FC236}">
                <a16:creationId xmlns:a16="http://schemas.microsoft.com/office/drawing/2014/main" id="{B1436C0A-EAC7-6F6A-B577-6913E137BD0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54141" y="2209601"/>
            <a:ext cx="3942159" cy="0"/>
          </a:xfrm>
          <a:prstGeom prst="line">
            <a:avLst/>
          </a:prstGeom>
          <a:noFill/>
          <a:ln w="12700" cap="flat" cmpd="sng">
            <a:solidFill>
              <a:schemeClr val="accent3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 19">
            <a:extLst>
              <a:ext uri="{FF2B5EF4-FFF2-40B4-BE49-F238E27FC236}">
                <a16:creationId xmlns:a16="http://schemas.microsoft.com/office/drawing/2014/main" id="{489C93BF-EEC3-712A-F695-455FB67612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882" y="1341636"/>
            <a:ext cx="817960" cy="2463403"/>
          </a:xfrm>
          <a:custGeom>
            <a:avLst/>
            <a:gdLst>
              <a:gd name="T0" fmla="*/ 0 w 10000"/>
              <a:gd name="T1" fmla="*/ 0 h 10000"/>
              <a:gd name="T2" fmla="*/ 10000 w 10000"/>
              <a:gd name="T3" fmla="*/ 0 h 10000"/>
              <a:gd name="T4" fmla="*/ 8000 w 10000"/>
              <a:gd name="T5" fmla="*/ 10000 h 10000"/>
              <a:gd name="T6" fmla="*/ 2000 w 10000"/>
              <a:gd name="T7" fmla="*/ 10000 h 10000"/>
              <a:gd name="T8" fmla="*/ 0 w 10000"/>
              <a:gd name="T9" fmla="*/ 0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00"/>
              <a:gd name="T16" fmla="*/ 0 h 10000"/>
              <a:gd name="T17" fmla="*/ 10000 w 10000"/>
              <a:gd name="T18" fmla="*/ 10000 h 1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9" name="任意多边形 20">
            <a:extLst>
              <a:ext uri="{FF2B5EF4-FFF2-40B4-BE49-F238E27FC236}">
                <a16:creationId xmlns:a16="http://schemas.microsoft.com/office/drawing/2014/main" id="{E1C31B35-29A3-7578-72F0-8E6ACA1541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563" y="1341636"/>
            <a:ext cx="819150" cy="2463403"/>
          </a:xfrm>
          <a:custGeom>
            <a:avLst/>
            <a:gdLst>
              <a:gd name="T0" fmla="*/ 0 w 10000"/>
              <a:gd name="T1" fmla="*/ 0 h 10000"/>
              <a:gd name="T2" fmla="*/ 10000 w 10000"/>
              <a:gd name="T3" fmla="*/ 0 h 10000"/>
              <a:gd name="T4" fmla="*/ 8000 w 10000"/>
              <a:gd name="T5" fmla="*/ 10000 h 10000"/>
              <a:gd name="T6" fmla="*/ 2000 w 10000"/>
              <a:gd name="T7" fmla="*/ 10000 h 10000"/>
              <a:gd name="T8" fmla="*/ 0 w 10000"/>
              <a:gd name="T9" fmla="*/ 0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00"/>
              <a:gd name="T16" fmla="*/ 0 h 10000"/>
              <a:gd name="T17" fmla="*/ 10000 w 10000"/>
              <a:gd name="T18" fmla="*/ 10000 h 1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20" name="任意多边形 21">
            <a:extLst>
              <a:ext uri="{FF2B5EF4-FFF2-40B4-BE49-F238E27FC236}">
                <a16:creationId xmlns:a16="http://schemas.microsoft.com/office/drawing/2014/main" id="{D23F11E8-676B-53D5-860C-B149B5CD4B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3435" y="1341636"/>
            <a:ext cx="817959" cy="2463403"/>
          </a:xfrm>
          <a:custGeom>
            <a:avLst/>
            <a:gdLst>
              <a:gd name="T0" fmla="*/ 0 w 10000"/>
              <a:gd name="T1" fmla="*/ 0 h 10000"/>
              <a:gd name="T2" fmla="*/ 10000 w 10000"/>
              <a:gd name="T3" fmla="*/ 0 h 10000"/>
              <a:gd name="T4" fmla="*/ 8000 w 10000"/>
              <a:gd name="T5" fmla="*/ 10000 h 10000"/>
              <a:gd name="T6" fmla="*/ 2000 w 10000"/>
              <a:gd name="T7" fmla="*/ 10000 h 10000"/>
              <a:gd name="T8" fmla="*/ 0 w 10000"/>
              <a:gd name="T9" fmla="*/ 0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00"/>
              <a:gd name="T16" fmla="*/ 0 h 10000"/>
              <a:gd name="T17" fmla="*/ 10000 w 10000"/>
              <a:gd name="T18" fmla="*/ 10000 h 1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21" name="TextBox 692">
            <a:extLst>
              <a:ext uri="{FF2B5EF4-FFF2-40B4-BE49-F238E27FC236}">
                <a16:creationId xmlns:a16="http://schemas.microsoft.com/office/drawing/2014/main" id="{3489B1FC-1E42-60D9-B17C-31797A2EAC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3977" y="1938078"/>
            <a:ext cx="559769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5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5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1">
            <a:extLst>
              <a:ext uri="{FF2B5EF4-FFF2-40B4-BE49-F238E27FC236}">
                <a16:creationId xmlns:a16="http://schemas.microsoft.com/office/drawing/2014/main" id="{8A67208C-0CC7-7FF6-47A1-EF57F49A28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5009" y="2684244"/>
            <a:ext cx="7363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23" name="TextBox 692">
            <a:extLst>
              <a:ext uri="{FF2B5EF4-FFF2-40B4-BE49-F238E27FC236}">
                <a16:creationId xmlns:a16="http://schemas.microsoft.com/office/drawing/2014/main" id="{FAB86759-F358-4214-3535-05B868924D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1745" y="1938078"/>
            <a:ext cx="559769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5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5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1">
            <a:extLst>
              <a:ext uri="{FF2B5EF4-FFF2-40B4-BE49-F238E27FC236}">
                <a16:creationId xmlns:a16="http://schemas.microsoft.com/office/drawing/2014/main" id="{B75A8F20-85CA-295D-7107-05F284A416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2777" y="2684244"/>
            <a:ext cx="7363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25" name="TextBox 692">
            <a:extLst>
              <a:ext uri="{FF2B5EF4-FFF2-40B4-BE49-F238E27FC236}">
                <a16:creationId xmlns:a16="http://schemas.microsoft.com/office/drawing/2014/main" id="{43A7426E-7EAD-EFB4-62A2-1A661C7D8F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6909" y="1938078"/>
            <a:ext cx="559769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5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5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矩形 1">
            <a:extLst>
              <a:ext uri="{FF2B5EF4-FFF2-40B4-BE49-F238E27FC236}">
                <a16:creationId xmlns:a16="http://schemas.microsoft.com/office/drawing/2014/main" id="{F72E1809-5ACA-DD5A-7399-B981C04B48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7941" y="2684244"/>
            <a:ext cx="7363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27" name="直接连接符 15">
            <a:extLst>
              <a:ext uri="{FF2B5EF4-FFF2-40B4-BE49-F238E27FC236}">
                <a16:creationId xmlns:a16="http://schemas.microsoft.com/office/drawing/2014/main" id="{70489914-51B8-FFBC-56F8-54949F43B30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54141" y="2962076"/>
            <a:ext cx="3942159" cy="0"/>
          </a:xfrm>
          <a:prstGeom prst="line">
            <a:avLst/>
          </a:prstGeom>
          <a:noFill/>
          <a:ln w="12700" cap="flat" cmpd="sng">
            <a:solidFill>
              <a:schemeClr val="accent3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F37B5E5-8988-AAE0-C50A-5305DF4EDCF6}"/>
              </a:ext>
            </a:extLst>
          </p:cNvPr>
          <p:cNvGrpSpPr/>
          <p:nvPr/>
        </p:nvGrpSpPr>
        <p:grpSpPr>
          <a:xfrm>
            <a:off x="4984428" y="1485702"/>
            <a:ext cx="3204690" cy="626829"/>
            <a:chOff x="461287" y="1843396"/>
            <a:chExt cx="3204690" cy="62682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AAA570F-1150-BE05-A45C-5BF4CDF95330}"/>
                </a:ext>
              </a:extLst>
            </p:cNvPr>
            <p:cNvSpPr txBox="1"/>
            <p:nvPr/>
          </p:nvSpPr>
          <p:spPr>
            <a:xfrm>
              <a:off x="470812" y="2025873"/>
              <a:ext cx="3195165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CF65014-5220-3FDB-831D-14D142847E83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6D94684-ABD6-1B7C-AA93-C65CAC894418}"/>
              </a:ext>
            </a:extLst>
          </p:cNvPr>
          <p:cNvGrpSpPr/>
          <p:nvPr/>
        </p:nvGrpSpPr>
        <p:grpSpPr>
          <a:xfrm>
            <a:off x="4984428" y="2267065"/>
            <a:ext cx="3204690" cy="626829"/>
            <a:chOff x="461287" y="1843396"/>
            <a:chExt cx="3204690" cy="62682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A158088-D447-F2A7-4AD8-9545F6677894}"/>
                </a:ext>
              </a:extLst>
            </p:cNvPr>
            <p:cNvSpPr txBox="1"/>
            <p:nvPr/>
          </p:nvSpPr>
          <p:spPr>
            <a:xfrm>
              <a:off x="470812" y="2025873"/>
              <a:ext cx="3195165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 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50B5322-E416-8542-F9F0-F9E18CEC411B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F3A2A2B-2030-FB11-4800-69D79893237A}"/>
              </a:ext>
            </a:extLst>
          </p:cNvPr>
          <p:cNvGrpSpPr/>
          <p:nvPr/>
        </p:nvGrpSpPr>
        <p:grpSpPr>
          <a:xfrm>
            <a:off x="4984428" y="3048428"/>
            <a:ext cx="3204690" cy="626829"/>
            <a:chOff x="461287" y="1843396"/>
            <a:chExt cx="3204690" cy="62682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75152B5-00A4-E1F3-2568-461F54C29370}"/>
                </a:ext>
              </a:extLst>
            </p:cNvPr>
            <p:cNvSpPr txBox="1"/>
            <p:nvPr/>
          </p:nvSpPr>
          <p:spPr>
            <a:xfrm>
              <a:off x="470812" y="2025873"/>
              <a:ext cx="3195165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A6AE624-FF9C-A9FD-9B1F-3CB52B9B7351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99118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BF405AA-1CEA-5088-2EDF-47749B2FBD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089420"/>
          </a:xfrm>
          <a:custGeom>
            <a:avLst/>
            <a:gdLst>
              <a:gd name="connsiteX0" fmla="*/ 0 w 9144000"/>
              <a:gd name="connsiteY0" fmla="*/ 0 h 3752890"/>
              <a:gd name="connsiteX1" fmla="*/ 9144000 w 9144000"/>
              <a:gd name="connsiteY1" fmla="*/ 0 h 3752890"/>
              <a:gd name="connsiteX2" fmla="*/ 9144000 w 9144000"/>
              <a:gd name="connsiteY2" fmla="*/ 3752890 h 3752890"/>
              <a:gd name="connsiteX3" fmla="*/ 0 w 9144000"/>
              <a:gd name="connsiteY3" fmla="*/ 3752890 h 3752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3752890">
                <a:moveTo>
                  <a:pt x="0" y="0"/>
                </a:moveTo>
                <a:lnTo>
                  <a:pt x="9144000" y="0"/>
                </a:lnTo>
                <a:lnTo>
                  <a:pt x="9144000" y="3752890"/>
                </a:lnTo>
                <a:lnTo>
                  <a:pt x="0" y="3752890"/>
                </a:lnTo>
                <a:close/>
              </a:path>
            </a:pathLst>
          </a:cu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F80EEB1-1E95-54B0-48DB-7E74C5E3A867}"/>
              </a:ext>
            </a:extLst>
          </p:cNvPr>
          <p:cNvSpPr/>
          <p:nvPr/>
        </p:nvSpPr>
        <p:spPr>
          <a:xfrm>
            <a:off x="0" y="2188894"/>
            <a:ext cx="9144000" cy="2956195"/>
          </a:xfrm>
          <a:custGeom>
            <a:avLst/>
            <a:gdLst>
              <a:gd name="connsiteX0" fmla="*/ 2350522 w 9144000"/>
              <a:gd name="connsiteY0" fmla="*/ 51 h 2956195"/>
              <a:gd name="connsiteX1" fmla="*/ 3448050 w 9144000"/>
              <a:gd name="connsiteY1" fmla="*/ 22835 h 2956195"/>
              <a:gd name="connsiteX2" fmla="*/ 4521719 w 9144000"/>
              <a:gd name="connsiteY2" fmla="*/ 271531 h 2956195"/>
              <a:gd name="connsiteX3" fmla="*/ 4572000 w 9144000"/>
              <a:gd name="connsiteY3" fmla="*/ 305312 h 2956195"/>
              <a:gd name="connsiteX4" fmla="*/ 4622281 w 9144000"/>
              <a:gd name="connsiteY4" fmla="*/ 271531 h 2956195"/>
              <a:gd name="connsiteX5" fmla="*/ 5695950 w 9144000"/>
              <a:gd name="connsiteY5" fmla="*/ 22835 h 2956195"/>
              <a:gd name="connsiteX6" fmla="*/ 6793478 w 9144000"/>
              <a:gd name="connsiteY6" fmla="*/ 51 h 2956195"/>
              <a:gd name="connsiteX7" fmla="*/ 8586463 w 9144000"/>
              <a:gd name="connsiteY7" fmla="*/ 26930 h 2956195"/>
              <a:gd name="connsiteX8" fmla="*/ 9144000 w 9144000"/>
              <a:gd name="connsiteY8" fmla="*/ 39892 h 2956195"/>
              <a:gd name="connsiteX9" fmla="*/ 9144000 w 9144000"/>
              <a:gd name="connsiteY9" fmla="*/ 1261289 h 2956195"/>
              <a:gd name="connsiteX10" fmla="*/ 9144000 w 9144000"/>
              <a:gd name="connsiteY10" fmla="*/ 1558029 h 2956195"/>
              <a:gd name="connsiteX11" fmla="*/ 9144000 w 9144000"/>
              <a:gd name="connsiteY11" fmla="*/ 2956195 h 2956195"/>
              <a:gd name="connsiteX12" fmla="*/ 0 w 9144000"/>
              <a:gd name="connsiteY12" fmla="*/ 2956195 h 2956195"/>
              <a:gd name="connsiteX13" fmla="*/ 0 w 9144000"/>
              <a:gd name="connsiteY13" fmla="*/ 1261289 h 2956195"/>
              <a:gd name="connsiteX14" fmla="*/ 0 w 9144000"/>
              <a:gd name="connsiteY14" fmla="*/ 39892 h 2956195"/>
              <a:gd name="connsiteX15" fmla="*/ 557537 w 9144000"/>
              <a:gd name="connsiteY15" fmla="*/ 26930 h 2956195"/>
              <a:gd name="connsiteX16" fmla="*/ 2350522 w 9144000"/>
              <a:gd name="connsiteY16" fmla="*/ 51 h 2956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44000" h="2956195">
                <a:moveTo>
                  <a:pt x="2350522" y="51"/>
                </a:moveTo>
                <a:cubicBezTo>
                  <a:pt x="2779403" y="-642"/>
                  <a:pt x="3155752" y="5571"/>
                  <a:pt x="3448050" y="22835"/>
                </a:cubicBezTo>
                <a:cubicBezTo>
                  <a:pt x="4130079" y="63117"/>
                  <a:pt x="4354500" y="163564"/>
                  <a:pt x="4521719" y="271531"/>
                </a:cubicBezTo>
                <a:lnTo>
                  <a:pt x="4572000" y="305312"/>
                </a:lnTo>
                <a:lnTo>
                  <a:pt x="4622281" y="271531"/>
                </a:lnTo>
                <a:cubicBezTo>
                  <a:pt x="4789500" y="163564"/>
                  <a:pt x="5013921" y="63117"/>
                  <a:pt x="5695950" y="22835"/>
                </a:cubicBezTo>
                <a:cubicBezTo>
                  <a:pt x="5988248" y="5571"/>
                  <a:pt x="6364597" y="-642"/>
                  <a:pt x="6793478" y="51"/>
                </a:cubicBezTo>
                <a:cubicBezTo>
                  <a:pt x="7329579" y="917"/>
                  <a:pt x="7947760" y="12574"/>
                  <a:pt x="8586463" y="26930"/>
                </a:cubicBezTo>
                <a:lnTo>
                  <a:pt x="9144000" y="39892"/>
                </a:lnTo>
                <a:lnTo>
                  <a:pt x="9144000" y="1261289"/>
                </a:lnTo>
                <a:lnTo>
                  <a:pt x="9144000" y="1558029"/>
                </a:lnTo>
                <a:lnTo>
                  <a:pt x="9144000" y="2956195"/>
                </a:lnTo>
                <a:lnTo>
                  <a:pt x="0" y="2956195"/>
                </a:lnTo>
                <a:lnTo>
                  <a:pt x="0" y="1261289"/>
                </a:lnTo>
                <a:lnTo>
                  <a:pt x="0" y="39892"/>
                </a:lnTo>
                <a:lnTo>
                  <a:pt x="557537" y="26930"/>
                </a:lnTo>
                <a:cubicBezTo>
                  <a:pt x="1196240" y="12574"/>
                  <a:pt x="1814421" y="917"/>
                  <a:pt x="2350522" y="51"/>
                </a:cubicBezTo>
                <a:close/>
              </a:path>
            </a:pathLst>
          </a:cu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7A8C4C0-AC2E-BB00-BA41-53F23ED4F72B}"/>
              </a:ext>
            </a:extLst>
          </p:cNvPr>
          <p:cNvGrpSpPr/>
          <p:nvPr/>
        </p:nvGrpSpPr>
        <p:grpSpPr>
          <a:xfrm>
            <a:off x="3932810" y="645751"/>
            <a:ext cx="1278380" cy="1278380"/>
            <a:chOff x="1278789" y="2139458"/>
            <a:chExt cx="558242" cy="55824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FE5D0C4-1701-3386-6C8B-784D1DFEEE8A}"/>
                </a:ext>
              </a:extLst>
            </p:cNvPr>
            <p:cNvSpPr/>
            <p:nvPr/>
          </p:nvSpPr>
          <p:spPr>
            <a:xfrm rot="2700000">
              <a:off x="1278789" y="2139458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894E6-3D37-306D-DB24-A6EBCB971306}"/>
                </a:ext>
              </a:extLst>
            </p:cNvPr>
            <p:cNvSpPr txBox="1"/>
            <p:nvPr/>
          </p:nvSpPr>
          <p:spPr>
            <a:xfrm>
              <a:off x="1348729" y="2204977"/>
              <a:ext cx="451639" cy="4435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/>
                <a:t>02</a:t>
              </a:r>
              <a:endParaRPr lang="zh-CN" altLang="en-US" sz="6000" dirty="0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311995EF-70E1-6384-D51C-9393AA467079}"/>
              </a:ext>
            </a:extLst>
          </p:cNvPr>
          <p:cNvSpPr txBox="1"/>
          <p:nvPr/>
        </p:nvSpPr>
        <p:spPr>
          <a:xfrm>
            <a:off x="3419279" y="2712825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研究方法及过程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49CD223-6C52-EE13-B6DF-FD1BA5619DF3}"/>
              </a:ext>
            </a:extLst>
          </p:cNvPr>
          <p:cNvSpPr txBox="1"/>
          <p:nvPr/>
        </p:nvSpPr>
        <p:spPr>
          <a:xfrm>
            <a:off x="3517062" y="3117692"/>
            <a:ext cx="21098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</a:rPr>
              <a:t>Research methods and processes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7862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7A8C4C0-AC2E-BB00-BA41-53F23ED4F72B}"/>
              </a:ext>
            </a:extLst>
          </p:cNvPr>
          <p:cNvGrpSpPr/>
          <p:nvPr/>
        </p:nvGrpSpPr>
        <p:grpSpPr>
          <a:xfrm>
            <a:off x="220990" y="179772"/>
            <a:ext cx="466794" cy="450148"/>
            <a:chOff x="1271808" y="2139458"/>
            <a:chExt cx="578887" cy="55824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FE5D0C4-1701-3386-6C8B-784D1DFEEE8A}"/>
                </a:ext>
              </a:extLst>
            </p:cNvPr>
            <p:cNvSpPr/>
            <p:nvPr/>
          </p:nvSpPr>
          <p:spPr>
            <a:xfrm rot="2700000">
              <a:off x="1278789" y="2139458"/>
              <a:ext cx="558242" cy="558242"/>
            </a:xfrm>
            <a:prstGeom prst="roundRect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894E6-3D37-306D-DB24-A6EBCB971306}"/>
                </a:ext>
              </a:extLst>
            </p:cNvPr>
            <p:cNvSpPr txBox="1"/>
            <p:nvPr/>
          </p:nvSpPr>
          <p:spPr>
            <a:xfrm>
              <a:off x="1271808" y="2165602"/>
              <a:ext cx="578887" cy="4961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02</a:t>
              </a:r>
              <a:endParaRPr lang="zh-CN" altLang="en-US" sz="2000" dirty="0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D6FE747-55EA-876F-A75A-47F42FE816B8}"/>
              </a:ext>
            </a:extLst>
          </p:cNvPr>
          <p:cNvSpPr txBox="1"/>
          <p:nvPr/>
        </p:nvSpPr>
        <p:spPr>
          <a:xfrm>
            <a:off x="769996" y="188348"/>
            <a:ext cx="15985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研究方法及过程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3D5DC6-9A5C-6D92-6A5D-583D49764764}"/>
              </a:ext>
            </a:extLst>
          </p:cNvPr>
          <p:cNvSpPr txBox="1"/>
          <p:nvPr/>
        </p:nvSpPr>
        <p:spPr>
          <a:xfrm>
            <a:off x="769996" y="434420"/>
            <a:ext cx="171874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Research methods and processes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Freeform 874">
            <a:extLst>
              <a:ext uri="{FF2B5EF4-FFF2-40B4-BE49-F238E27FC236}">
                <a16:creationId xmlns:a16="http://schemas.microsoft.com/office/drawing/2014/main" id="{387CC6AF-1107-D97C-340B-C1279735EDBE}"/>
              </a:ext>
            </a:extLst>
          </p:cNvPr>
          <p:cNvSpPr>
            <a:spLocks noChangeAspect="1"/>
          </p:cNvSpPr>
          <p:nvPr/>
        </p:nvSpPr>
        <p:spPr bwMode="auto">
          <a:xfrm flipH="1" flipV="1">
            <a:off x="3490177" y="2573337"/>
            <a:ext cx="1596836" cy="1350345"/>
          </a:xfrm>
          <a:custGeom>
            <a:avLst/>
            <a:gdLst>
              <a:gd name="T0" fmla="*/ 717825 w 175"/>
              <a:gd name="T1" fmla="*/ 352703 h 148"/>
              <a:gd name="T2" fmla="*/ 717825 w 175"/>
              <a:gd name="T3" fmla="*/ 0 h 148"/>
              <a:gd name="T4" fmla="*/ 0 w 175"/>
              <a:gd name="T5" fmla="*/ 595946 h 148"/>
              <a:gd name="T6" fmla="*/ 717825 w 175"/>
              <a:gd name="T7" fmla="*/ 1204054 h 148"/>
              <a:gd name="T8" fmla="*/ 717825 w 175"/>
              <a:gd name="T9" fmla="*/ 863514 h 148"/>
              <a:gd name="T10" fmla="*/ 717825 w 175"/>
              <a:gd name="T11" fmla="*/ 1800000 h 148"/>
              <a:gd name="T12" fmla="*/ 717825 w 175"/>
              <a:gd name="T13" fmla="*/ 352703 h 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"/>
              <a:gd name="T22" fmla="*/ 0 h 148"/>
              <a:gd name="T23" fmla="*/ 175 w 175"/>
              <a:gd name="T24" fmla="*/ 148 h 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" h="148">
                <a:moveTo>
                  <a:pt x="59" y="29"/>
                </a:moveTo>
                <a:cubicBezTo>
                  <a:pt x="59" y="0"/>
                  <a:pt x="59" y="0"/>
                  <a:pt x="59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71"/>
                  <a:pt x="59" y="71"/>
                  <a:pt x="59" y="71"/>
                </a:cubicBezTo>
                <a:cubicBezTo>
                  <a:pt x="118" y="79"/>
                  <a:pt x="92" y="114"/>
                  <a:pt x="59" y="148"/>
                </a:cubicBezTo>
                <a:cubicBezTo>
                  <a:pt x="175" y="72"/>
                  <a:pt x="106" y="37"/>
                  <a:pt x="59" y="29"/>
                </a:cubicBezTo>
                <a:close/>
              </a:path>
            </a:pathLst>
          </a:cu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7" name="圆角矩形 53">
            <a:extLst>
              <a:ext uri="{FF2B5EF4-FFF2-40B4-BE49-F238E27FC236}">
                <a16:creationId xmlns:a16="http://schemas.microsoft.com/office/drawing/2014/main" id="{9840FCE1-C1D5-7D65-9968-A15ABAEB2FA3}"/>
              </a:ext>
            </a:extLst>
          </p:cNvPr>
          <p:cNvSpPr/>
          <p:nvPr/>
        </p:nvSpPr>
        <p:spPr>
          <a:xfrm>
            <a:off x="1190473" y="1143162"/>
            <a:ext cx="2625345" cy="484367"/>
          </a:xfrm>
          <a:prstGeom prst="roundRect">
            <a:avLst/>
          </a:pr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sym typeface="+mn-lt"/>
              </a:rPr>
              <a:t>单击此处添加标题文本</a:t>
            </a:r>
          </a:p>
        </p:txBody>
      </p:sp>
      <p:sp>
        <p:nvSpPr>
          <p:cNvPr id="8" name="圆角矩形 54">
            <a:extLst>
              <a:ext uri="{FF2B5EF4-FFF2-40B4-BE49-F238E27FC236}">
                <a16:creationId xmlns:a16="http://schemas.microsoft.com/office/drawing/2014/main" id="{89AA26A0-5795-C230-89A0-D35935E9BE65}"/>
              </a:ext>
            </a:extLst>
          </p:cNvPr>
          <p:cNvSpPr/>
          <p:nvPr/>
        </p:nvSpPr>
        <p:spPr>
          <a:xfrm>
            <a:off x="5166143" y="3681498"/>
            <a:ext cx="2625345" cy="484367"/>
          </a:xfrm>
          <a:prstGeom prst="roundRect">
            <a:avLst/>
          </a:pr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>
                <a:sym typeface="+mn-lt"/>
              </a:rPr>
              <a:t>单击此处添加标题文本</a:t>
            </a:r>
            <a:endParaRPr lang="zh-CN" altLang="en-US" dirty="0">
              <a:sym typeface="+mn-lt"/>
            </a:endParaRPr>
          </a:p>
        </p:txBody>
      </p:sp>
      <p:sp>
        <p:nvSpPr>
          <p:cNvPr id="14" name="Freeform 874">
            <a:extLst>
              <a:ext uri="{FF2B5EF4-FFF2-40B4-BE49-F238E27FC236}">
                <a16:creationId xmlns:a16="http://schemas.microsoft.com/office/drawing/2014/main" id="{430F4184-01A0-602A-5968-35CC9E0BB4B6}"/>
              </a:ext>
            </a:extLst>
          </p:cNvPr>
          <p:cNvSpPr>
            <a:spLocks noChangeAspect="1"/>
          </p:cNvSpPr>
          <p:nvPr/>
        </p:nvSpPr>
        <p:spPr bwMode="auto">
          <a:xfrm>
            <a:off x="4006434" y="1222993"/>
            <a:ext cx="1596836" cy="1350345"/>
          </a:xfrm>
          <a:custGeom>
            <a:avLst/>
            <a:gdLst>
              <a:gd name="T0" fmla="*/ 717825 w 175"/>
              <a:gd name="T1" fmla="*/ 352703 h 148"/>
              <a:gd name="T2" fmla="*/ 717825 w 175"/>
              <a:gd name="T3" fmla="*/ 0 h 148"/>
              <a:gd name="T4" fmla="*/ 0 w 175"/>
              <a:gd name="T5" fmla="*/ 595946 h 148"/>
              <a:gd name="T6" fmla="*/ 717825 w 175"/>
              <a:gd name="T7" fmla="*/ 1204054 h 148"/>
              <a:gd name="T8" fmla="*/ 717825 w 175"/>
              <a:gd name="T9" fmla="*/ 863514 h 148"/>
              <a:gd name="T10" fmla="*/ 717825 w 175"/>
              <a:gd name="T11" fmla="*/ 1800000 h 148"/>
              <a:gd name="T12" fmla="*/ 717825 w 175"/>
              <a:gd name="T13" fmla="*/ 352703 h 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"/>
              <a:gd name="T22" fmla="*/ 0 h 148"/>
              <a:gd name="T23" fmla="*/ 175 w 175"/>
              <a:gd name="T24" fmla="*/ 148 h 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" h="148">
                <a:moveTo>
                  <a:pt x="59" y="29"/>
                </a:moveTo>
                <a:cubicBezTo>
                  <a:pt x="59" y="0"/>
                  <a:pt x="59" y="0"/>
                  <a:pt x="59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71"/>
                  <a:pt x="59" y="71"/>
                  <a:pt x="59" y="71"/>
                </a:cubicBezTo>
                <a:cubicBezTo>
                  <a:pt x="118" y="79"/>
                  <a:pt x="92" y="114"/>
                  <a:pt x="59" y="148"/>
                </a:cubicBezTo>
                <a:cubicBezTo>
                  <a:pt x="175" y="72"/>
                  <a:pt x="106" y="37"/>
                  <a:pt x="59" y="29"/>
                </a:cubicBezTo>
                <a:close/>
              </a:path>
            </a:pathLst>
          </a:custGeom>
          <a:solidFill>
            <a:srgbClr val="619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1576B3B-1A79-A9F8-9B38-1FF30CFAE5D6}"/>
              </a:ext>
            </a:extLst>
          </p:cNvPr>
          <p:cNvSpPr txBox="1"/>
          <p:nvPr/>
        </p:nvSpPr>
        <p:spPr>
          <a:xfrm>
            <a:off x="1108089" y="1758561"/>
            <a:ext cx="2625345" cy="9983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F10C98C-688B-BE5C-5291-6933FE314350}"/>
              </a:ext>
            </a:extLst>
          </p:cNvPr>
          <p:cNvSpPr txBox="1"/>
          <p:nvPr/>
        </p:nvSpPr>
        <p:spPr>
          <a:xfrm>
            <a:off x="5210954" y="2553494"/>
            <a:ext cx="2625345" cy="11830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  <a:r>
              <a:rPr lang="en-US" altLang="zh-CN" dirty="0"/>
              <a:t>51PPT</a:t>
            </a:r>
            <a:r>
              <a:rPr lang="zh-CN" altLang="en-US" dirty="0"/>
              <a:t>模板 网 唯一访问 网址：</a:t>
            </a:r>
            <a:endParaRPr lang="en-US" altLang="zh-CN" dirty="0"/>
          </a:p>
          <a:p>
            <a:pPr algn="r"/>
            <a:r>
              <a:rPr lang="en-US" altLang="zh-CN" dirty="0"/>
              <a:t>www.51pptm 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20933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4qsx4o2j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1304</TotalTime>
  <Words>2359</Words>
  <Application>Microsoft Office PowerPoint</Application>
  <PresentationFormat>自定义</PresentationFormat>
  <Paragraphs>306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Aller Light</vt:lpstr>
      <vt:lpstr>Gill Sans</vt:lpstr>
      <vt:lpstr>HarmonyOS Sans SC Light</vt:lpstr>
      <vt:lpstr>Helvetica Light</vt:lpstr>
      <vt:lpstr>阿里巴巴普惠体 2.0 55 Regular</vt:lpstr>
      <vt:lpstr>阿里巴巴普惠体 2.0 65 Medium</vt:lpstr>
      <vt:lpstr>阿里汉仪智能黑体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简约扁平学术风论文答辩ppt模板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Power user</cp:lastModifiedBy>
  <cp:revision>81</cp:revision>
  <dcterms:created xsi:type="dcterms:W3CDTF">2017-01-14T09:35:14Z</dcterms:created>
  <dcterms:modified xsi:type="dcterms:W3CDTF">2023-05-15T16:03:48Z</dcterms:modified>
</cp:coreProperties>
</file>