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5" r:id="rId2"/>
    <p:sldId id="435" r:id="rId3"/>
    <p:sldId id="436" r:id="rId4"/>
    <p:sldId id="438" r:id="rId5"/>
    <p:sldId id="437" r:id="rId6"/>
    <p:sldId id="439" r:id="rId7"/>
    <p:sldId id="442" r:id="rId8"/>
    <p:sldId id="440" r:id="rId9"/>
    <p:sldId id="443" r:id="rId10"/>
    <p:sldId id="444" r:id="rId11"/>
    <p:sldId id="447" r:id="rId12"/>
    <p:sldId id="445" r:id="rId13"/>
    <p:sldId id="446" r:id="rId14"/>
    <p:sldId id="448" r:id="rId15"/>
    <p:sldId id="451" r:id="rId16"/>
    <p:sldId id="449" r:id="rId17"/>
    <p:sldId id="452" r:id="rId18"/>
    <p:sldId id="453" r:id="rId19"/>
    <p:sldId id="456" r:id="rId20"/>
    <p:sldId id="454" r:id="rId21"/>
    <p:sldId id="457" r:id="rId22"/>
    <p:sldId id="458" r:id="rId23"/>
    <p:sldId id="459" r:id="rId24"/>
    <p:sldId id="337" r:id="rId25"/>
    <p:sldId id="460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6679"/>
    <a:srgbClr val="F9D194"/>
    <a:srgbClr val="F9F9F8"/>
    <a:srgbClr val="EDF0EE"/>
    <a:srgbClr val="215758"/>
    <a:srgbClr val="2F5B50"/>
    <a:srgbClr val="F9F9F9"/>
    <a:srgbClr val="ACB398"/>
    <a:srgbClr val="FBFCFF"/>
    <a:srgbClr val="F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878" autoAdjust="0"/>
  </p:normalViewPr>
  <p:slideViewPr>
    <p:cSldViewPr snapToGrid="0">
      <p:cViewPr>
        <p:scale>
          <a:sx n="75" d="100"/>
          <a:sy n="75" d="100"/>
        </p:scale>
        <p:origin x="1446" y="5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2023/5/16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49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06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499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155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7485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405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9980" algn="l" defTabSz="9124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 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</a:t>
            </a:r>
            <a:r>
              <a:rPr lang="en-US" altLang="zh-CN" dirty="0" err="1"/>
              <a:t>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710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864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5028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0413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336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90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063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736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971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767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84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75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126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55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3632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 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 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81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25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72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23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3386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973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68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548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53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91A822C-9BD4-8FC8-AB19-D1ADE55E58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b="1284"/>
          <a:stretch>
            <a:fillRect/>
          </a:stretch>
        </p:blipFill>
        <p:spPr>
          <a:xfrm>
            <a:off x="0" y="702362"/>
            <a:ext cx="12192000" cy="6155638"/>
          </a:xfrm>
          <a:custGeom>
            <a:avLst/>
            <a:gdLst>
              <a:gd name="connsiteX0" fmla="*/ 0 w 12192000"/>
              <a:gd name="connsiteY0" fmla="*/ 0 h 6155638"/>
              <a:gd name="connsiteX1" fmla="*/ 12192000 w 12192000"/>
              <a:gd name="connsiteY1" fmla="*/ 0 h 6155638"/>
              <a:gd name="connsiteX2" fmla="*/ 12192000 w 12192000"/>
              <a:gd name="connsiteY2" fmla="*/ 6155638 h 6155638"/>
              <a:gd name="connsiteX3" fmla="*/ 0 w 12192000"/>
              <a:gd name="connsiteY3" fmla="*/ 6155638 h 6155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55638">
                <a:moveTo>
                  <a:pt x="0" y="0"/>
                </a:moveTo>
                <a:lnTo>
                  <a:pt x="12192000" y="0"/>
                </a:lnTo>
                <a:lnTo>
                  <a:pt x="12192000" y="6155638"/>
                </a:lnTo>
                <a:lnTo>
                  <a:pt x="0" y="6155638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8997BF8-A2DB-A7B0-075A-B3D22A2B4A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b="25724"/>
          <a:stretch>
            <a:fillRect/>
          </a:stretch>
        </p:blipFill>
        <p:spPr>
          <a:xfrm>
            <a:off x="0" y="2226362"/>
            <a:ext cx="12192000" cy="4631638"/>
          </a:xfrm>
          <a:custGeom>
            <a:avLst/>
            <a:gdLst>
              <a:gd name="connsiteX0" fmla="*/ 0 w 12192000"/>
              <a:gd name="connsiteY0" fmla="*/ 0 h 4631638"/>
              <a:gd name="connsiteX1" fmla="*/ 12192000 w 12192000"/>
              <a:gd name="connsiteY1" fmla="*/ 0 h 4631638"/>
              <a:gd name="connsiteX2" fmla="*/ 12192000 w 12192000"/>
              <a:gd name="connsiteY2" fmla="*/ 4631638 h 4631638"/>
              <a:gd name="connsiteX3" fmla="*/ 0 w 12192000"/>
              <a:gd name="connsiteY3" fmla="*/ 4631638 h 4631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31638">
                <a:moveTo>
                  <a:pt x="0" y="0"/>
                </a:moveTo>
                <a:lnTo>
                  <a:pt x="12192000" y="0"/>
                </a:lnTo>
                <a:lnTo>
                  <a:pt x="12192000" y="4631638"/>
                </a:lnTo>
                <a:lnTo>
                  <a:pt x="0" y="4631638"/>
                </a:lnTo>
                <a:close/>
              </a:path>
            </a:pathLst>
          </a:cu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508C164-94B4-42D0-0C1D-B378843C76FD}"/>
              </a:ext>
            </a:extLst>
          </p:cNvPr>
          <p:cNvSpPr/>
          <p:nvPr userDrawn="1"/>
        </p:nvSpPr>
        <p:spPr>
          <a:xfrm rot="10800000">
            <a:off x="0" y="6034701"/>
            <a:ext cx="12192000" cy="823298"/>
          </a:xfrm>
          <a:custGeom>
            <a:avLst/>
            <a:gdLst>
              <a:gd name="connsiteX0" fmla="*/ 6092419 w 12192000"/>
              <a:gd name="connsiteY0" fmla="*/ 823298 h 823298"/>
              <a:gd name="connsiteX1" fmla="*/ 252509 w 12192000"/>
              <a:gd name="connsiteY1" fmla="*/ 270120 h 823298"/>
              <a:gd name="connsiteX2" fmla="*/ 0 w 12192000"/>
              <a:gd name="connsiteY2" fmla="*/ 211097 h 823298"/>
              <a:gd name="connsiteX3" fmla="*/ 0 w 12192000"/>
              <a:gd name="connsiteY3" fmla="*/ 0 h 823298"/>
              <a:gd name="connsiteX4" fmla="*/ 12192000 w 12192000"/>
              <a:gd name="connsiteY4" fmla="*/ 0 h 823298"/>
              <a:gd name="connsiteX5" fmla="*/ 12192000 w 12192000"/>
              <a:gd name="connsiteY5" fmla="*/ 209423 h 823298"/>
              <a:gd name="connsiteX6" fmla="*/ 11932330 w 12192000"/>
              <a:gd name="connsiteY6" fmla="*/ 270120 h 823298"/>
              <a:gd name="connsiteX7" fmla="*/ 6092419 w 12192000"/>
              <a:gd name="connsiteY7" fmla="*/ 823298 h 82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823298">
                <a:moveTo>
                  <a:pt x="6092419" y="823298"/>
                </a:moveTo>
                <a:cubicBezTo>
                  <a:pt x="3843896" y="823298"/>
                  <a:pt x="1794936" y="613819"/>
                  <a:pt x="252509" y="270120"/>
                </a:cubicBezTo>
                <a:lnTo>
                  <a:pt x="0" y="211097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209423"/>
                </a:lnTo>
                <a:lnTo>
                  <a:pt x="11932330" y="270120"/>
                </a:lnTo>
                <a:cubicBezTo>
                  <a:pt x="10389903" y="613819"/>
                  <a:pt x="8340943" y="823298"/>
                  <a:pt x="6092419" y="823298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8D9C0DE7-8903-5F6C-415A-95318181EC99}"/>
              </a:ext>
            </a:extLst>
          </p:cNvPr>
          <p:cNvSpPr/>
          <p:nvPr userDrawn="1"/>
        </p:nvSpPr>
        <p:spPr>
          <a:xfrm>
            <a:off x="-8502342" y="650669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347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2023/5/16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E88AAF4B-8FFB-8B09-F1FC-4976DAC8839A}"/>
              </a:ext>
            </a:extLst>
          </p:cNvPr>
          <p:cNvSpPr/>
          <p:nvPr/>
        </p:nvSpPr>
        <p:spPr>
          <a:xfrm rot="10800000">
            <a:off x="0" y="4726430"/>
            <a:ext cx="12192000" cy="2146083"/>
          </a:xfrm>
          <a:custGeom>
            <a:avLst/>
            <a:gdLst>
              <a:gd name="connsiteX0" fmla="*/ 6092419 w 12192000"/>
              <a:gd name="connsiteY0" fmla="*/ 2146083 h 2146083"/>
              <a:gd name="connsiteX1" fmla="*/ 252509 w 12192000"/>
              <a:gd name="connsiteY1" fmla="*/ 1592905 h 2146083"/>
              <a:gd name="connsiteX2" fmla="*/ 0 w 12192000"/>
              <a:gd name="connsiteY2" fmla="*/ 1533882 h 2146083"/>
              <a:gd name="connsiteX3" fmla="*/ 0 w 12192000"/>
              <a:gd name="connsiteY3" fmla="*/ 792522 h 2146083"/>
              <a:gd name="connsiteX4" fmla="*/ 0 w 12192000"/>
              <a:gd name="connsiteY4" fmla="*/ 741360 h 2146083"/>
              <a:gd name="connsiteX5" fmla="*/ 0 w 12192000"/>
              <a:gd name="connsiteY5" fmla="*/ 0 h 2146083"/>
              <a:gd name="connsiteX6" fmla="*/ 12192000 w 12192000"/>
              <a:gd name="connsiteY6" fmla="*/ 0 h 2146083"/>
              <a:gd name="connsiteX7" fmla="*/ 12192000 w 12192000"/>
              <a:gd name="connsiteY7" fmla="*/ 741360 h 2146083"/>
              <a:gd name="connsiteX8" fmla="*/ 12192000 w 12192000"/>
              <a:gd name="connsiteY8" fmla="*/ 790848 h 2146083"/>
              <a:gd name="connsiteX9" fmla="*/ 12192000 w 12192000"/>
              <a:gd name="connsiteY9" fmla="*/ 1532208 h 2146083"/>
              <a:gd name="connsiteX10" fmla="*/ 11932330 w 12192000"/>
              <a:gd name="connsiteY10" fmla="*/ 1592905 h 2146083"/>
              <a:gd name="connsiteX11" fmla="*/ 6092419 w 12192000"/>
              <a:gd name="connsiteY11" fmla="*/ 2146083 h 214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146083">
                <a:moveTo>
                  <a:pt x="6092419" y="2146083"/>
                </a:moveTo>
                <a:cubicBezTo>
                  <a:pt x="3843896" y="2146083"/>
                  <a:pt x="1794936" y="1936604"/>
                  <a:pt x="252509" y="1592905"/>
                </a:cubicBezTo>
                <a:lnTo>
                  <a:pt x="0" y="1533882"/>
                </a:lnTo>
                <a:lnTo>
                  <a:pt x="0" y="792522"/>
                </a:lnTo>
                <a:lnTo>
                  <a:pt x="0" y="741360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741360"/>
                </a:lnTo>
                <a:lnTo>
                  <a:pt x="12192000" y="790848"/>
                </a:lnTo>
                <a:lnTo>
                  <a:pt x="12192000" y="1532208"/>
                </a:lnTo>
                <a:lnTo>
                  <a:pt x="11932330" y="1592905"/>
                </a:lnTo>
                <a:cubicBezTo>
                  <a:pt x="10389903" y="1936604"/>
                  <a:pt x="8340943" y="2146083"/>
                  <a:pt x="6092419" y="214608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6DCB8CA-6E50-64FB-16B2-614CD729FEB7}"/>
              </a:ext>
            </a:extLst>
          </p:cNvPr>
          <p:cNvSpPr/>
          <p:nvPr/>
        </p:nvSpPr>
        <p:spPr>
          <a:xfrm>
            <a:off x="0" y="1"/>
            <a:ext cx="12192000" cy="1404723"/>
          </a:xfrm>
          <a:custGeom>
            <a:avLst/>
            <a:gdLst>
              <a:gd name="connsiteX0" fmla="*/ 0 w 12192000"/>
              <a:gd name="connsiteY0" fmla="*/ 0 h 1404723"/>
              <a:gd name="connsiteX1" fmla="*/ 12192000 w 12192000"/>
              <a:gd name="connsiteY1" fmla="*/ 0 h 1404723"/>
              <a:gd name="connsiteX2" fmla="*/ 12192000 w 12192000"/>
              <a:gd name="connsiteY2" fmla="*/ 790848 h 1404723"/>
              <a:gd name="connsiteX3" fmla="*/ 11932330 w 12192000"/>
              <a:gd name="connsiteY3" fmla="*/ 851545 h 1404723"/>
              <a:gd name="connsiteX4" fmla="*/ 6092419 w 12192000"/>
              <a:gd name="connsiteY4" fmla="*/ 1404723 h 1404723"/>
              <a:gd name="connsiteX5" fmla="*/ 252509 w 12192000"/>
              <a:gd name="connsiteY5" fmla="*/ 851545 h 1404723"/>
              <a:gd name="connsiteX6" fmla="*/ 0 w 12192000"/>
              <a:gd name="connsiteY6" fmla="*/ 792522 h 1404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04723">
                <a:moveTo>
                  <a:pt x="0" y="0"/>
                </a:moveTo>
                <a:lnTo>
                  <a:pt x="12192000" y="0"/>
                </a:lnTo>
                <a:lnTo>
                  <a:pt x="12192000" y="790848"/>
                </a:lnTo>
                <a:lnTo>
                  <a:pt x="11932330" y="851545"/>
                </a:lnTo>
                <a:cubicBezTo>
                  <a:pt x="10389903" y="1195244"/>
                  <a:pt x="8340943" y="1404723"/>
                  <a:pt x="6092419" y="1404723"/>
                </a:cubicBezTo>
                <a:cubicBezTo>
                  <a:pt x="3843896" y="1404723"/>
                  <a:pt x="1794936" y="1195244"/>
                  <a:pt x="252509" y="851545"/>
                </a:cubicBezTo>
                <a:lnTo>
                  <a:pt x="0" y="792522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20CF85F-6DAD-A88C-187D-32131BF4DFA7}"/>
              </a:ext>
            </a:extLst>
          </p:cNvPr>
          <p:cNvSpPr/>
          <p:nvPr/>
        </p:nvSpPr>
        <p:spPr>
          <a:xfrm>
            <a:off x="4268416" y="4629406"/>
            <a:ext cx="3655168" cy="369332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130AA5-5867-C585-202A-57811B5A8D45}"/>
              </a:ext>
            </a:extLst>
          </p:cNvPr>
          <p:cNvGrpSpPr/>
          <p:nvPr/>
        </p:nvGrpSpPr>
        <p:grpSpPr>
          <a:xfrm>
            <a:off x="4043771" y="5552816"/>
            <a:ext cx="4104457" cy="340155"/>
            <a:chOff x="4210628" y="5454939"/>
            <a:chExt cx="4104457" cy="34015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4CE72AB-7870-0D29-62C4-DEED49B4D739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56221B-F4C7-A0F1-3181-3F4BB743EF2A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AFE5FE3-3344-E5E7-0063-FA2F29AE3D69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22" name="iconfont-10471-5111261">
              <a:extLst>
                <a:ext uri="{FF2B5EF4-FFF2-40B4-BE49-F238E27FC236}">
                  <a16:creationId xmlns:a16="http://schemas.microsoft.com/office/drawing/2014/main" id="{C38256CD-F063-C6CC-68F2-AE21C11D5BC0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graduate_57239">
              <a:extLst>
                <a:ext uri="{FF2B5EF4-FFF2-40B4-BE49-F238E27FC236}">
                  <a16:creationId xmlns:a16="http://schemas.microsoft.com/office/drawing/2014/main" id="{54A4395D-1133-3824-7E48-1EF62857260C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8278488-9B5C-09EE-5F31-D085270B0E8B}"/>
              </a:ext>
            </a:extLst>
          </p:cNvPr>
          <p:cNvSpPr txBox="1"/>
          <p:nvPr/>
        </p:nvSpPr>
        <p:spPr>
          <a:xfrm>
            <a:off x="3990973" y="3810170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10D9F0B-D9A4-7246-D9AA-BBE0EBE503B3}"/>
              </a:ext>
            </a:extLst>
          </p:cNvPr>
          <p:cNvSpPr txBox="1"/>
          <p:nvPr/>
        </p:nvSpPr>
        <p:spPr>
          <a:xfrm>
            <a:off x="4268416" y="3463282"/>
            <a:ext cx="36551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论文答辩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毕业设计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沉稳大气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学术风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85C40E6-2FBF-5A7D-F581-E070321D4BDC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confont-11253-5327384">
            <a:extLst>
              <a:ext uri="{FF2B5EF4-FFF2-40B4-BE49-F238E27FC236}">
                <a16:creationId xmlns:a16="http://schemas.microsoft.com/office/drawing/2014/main" id="{DD4B9A41-92F5-495E-1AF7-064BED09B7A8}"/>
              </a:ext>
            </a:extLst>
          </p:cNvPr>
          <p:cNvSpPr/>
          <p:nvPr/>
        </p:nvSpPr>
        <p:spPr>
          <a:xfrm>
            <a:off x="5634342" y="988823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3F2287B-587A-9013-AF20-5F4105A0D694}"/>
              </a:ext>
            </a:extLst>
          </p:cNvPr>
          <p:cNvSpPr txBox="1"/>
          <p:nvPr/>
        </p:nvSpPr>
        <p:spPr>
          <a:xfrm>
            <a:off x="3464510" y="2149855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毕业论文答辩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44C78F0-A4A8-14B6-BD8D-B94334FCCB91}"/>
              </a:ext>
            </a:extLst>
          </p:cNvPr>
          <p:cNvSpPr txBox="1"/>
          <p:nvPr/>
        </p:nvSpPr>
        <p:spPr>
          <a:xfrm>
            <a:off x="5110793" y="4648522"/>
            <a:ext cx="1970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CA16E66-55BD-3106-7FAD-6C5D0EB8A645}"/>
              </a:ext>
            </a:extLst>
          </p:cNvPr>
          <p:cNvGrpSpPr/>
          <p:nvPr/>
        </p:nvGrpSpPr>
        <p:grpSpPr>
          <a:xfrm>
            <a:off x="2084321" y="3536897"/>
            <a:ext cx="8023357" cy="153756"/>
            <a:chOff x="2031445" y="3536897"/>
            <a:chExt cx="8023357" cy="15375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8A28497-2E84-4A9E-08C6-0EE3C6F50DE7}"/>
                </a:ext>
              </a:extLst>
            </p:cNvPr>
            <p:cNvGrpSpPr/>
            <p:nvPr/>
          </p:nvGrpSpPr>
          <p:grpSpPr>
            <a:xfrm>
              <a:off x="2031445" y="3536897"/>
              <a:ext cx="2125663" cy="153756"/>
              <a:chOff x="2155825" y="3515131"/>
              <a:chExt cx="2125663" cy="153756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C869160D-BEDF-1BD9-8A4A-FEC60CD44D54}"/>
                  </a:ext>
                </a:extLst>
              </p:cNvPr>
              <p:cNvSpPr/>
              <p:nvPr/>
            </p:nvSpPr>
            <p:spPr>
              <a:xfrm>
                <a:off x="2698750" y="3515131"/>
                <a:ext cx="1464492" cy="11179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67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092D120-60D5-74E3-6029-47F04465CC97}"/>
                  </a:ext>
                </a:extLst>
              </p:cNvPr>
              <p:cNvSpPr/>
              <p:nvPr/>
            </p:nvSpPr>
            <p:spPr>
              <a:xfrm>
                <a:off x="2155825" y="3584960"/>
                <a:ext cx="2125663" cy="8392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34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EAD82F3-3569-B913-3D27-32255CE820BC}"/>
                </a:ext>
              </a:extLst>
            </p:cNvPr>
            <p:cNvGrpSpPr/>
            <p:nvPr/>
          </p:nvGrpSpPr>
          <p:grpSpPr>
            <a:xfrm flipH="1">
              <a:off x="7923584" y="3536897"/>
              <a:ext cx="2131218" cy="153756"/>
              <a:chOff x="2155825" y="3515131"/>
              <a:chExt cx="2125663" cy="153756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B7D64C95-6FE0-729A-10DB-98434E5BB006}"/>
                  </a:ext>
                </a:extLst>
              </p:cNvPr>
              <p:cNvSpPr/>
              <p:nvPr/>
            </p:nvSpPr>
            <p:spPr>
              <a:xfrm>
                <a:off x="2698750" y="3515131"/>
                <a:ext cx="1464492" cy="11179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67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E128B034-6F0C-B165-1298-F753F4B8C948}"/>
                  </a:ext>
                </a:extLst>
              </p:cNvPr>
              <p:cNvSpPr/>
              <p:nvPr/>
            </p:nvSpPr>
            <p:spPr>
              <a:xfrm>
                <a:off x="2155825" y="3584960"/>
                <a:ext cx="2125663" cy="8392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34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5158699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F06DD936-59D3-51A8-E0A2-530079AEF564}"/>
              </a:ext>
            </a:extLst>
          </p:cNvPr>
          <p:cNvSpPr/>
          <p:nvPr/>
        </p:nvSpPr>
        <p:spPr>
          <a:xfrm>
            <a:off x="-12115336" y="6042844"/>
            <a:ext cx="24697848" cy="7138910"/>
          </a:xfrm>
          <a:prstGeom prst="ellipse">
            <a:avLst/>
          </a:prstGeom>
          <a:noFill/>
          <a:ln w="63500">
            <a:gradFill>
              <a:gsLst>
                <a:gs pos="0">
                  <a:schemeClr val="bg1"/>
                </a:gs>
                <a:gs pos="11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0320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3598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CC4A96F5-9EDE-08B5-D2FE-1C00110E5844}"/>
              </a:ext>
            </a:extLst>
          </p:cNvPr>
          <p:cNvSpPr/>
          <p:nvPr/>
        </p:nvSpPr>
        <p:spPr>
          <a:xfrm>
            <a:off x="1685925" y="2877458"/>
            <a:ext cx="1333500" cy="1333500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836F594-2770-869D-5579-1744AA0DB3C6}"/>
              </a:ext>
            </a:extLst>
          </p:cNvPr>
          <p:cNvSpPr/>
          <p:nvPr/>
        </p:nvSpPr>
        <p:spPr>
          <a:xfrm>
            <a:off x="4181475" y="2877458"/>
            <a:ext cx="1333500" cy="1333500"/>
          </a:xfrm>
          <a:prstGeom prst="ellipse">
            <a:avLst/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E01407B-A76C-E6C4-FA09-7259FC3995D9}"/>
              </a:ext>
            </a:extLst>
          </p:cNvPr>
          <p:cNvSpPr/>
          <p:nvPr/>
        </p:nvSpPr>
        <p:spPr>
          <a:xfrm>
            <a:off x="6677025" y="2877458"/>
            <a:ext cx="1333500" cy="1333500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C077093-83AA-84B7-3E7D-97C91D044D49}"/>
              </a:ext>
            </a:extLst>
          </p:cNvPr>
          <p:cNvSpPr/>
          <p:nvPr/>
        </p:nvSpPr>
        <p:spPr>
          <a:xfrm>
            <a:off x="9172575" y="2877458"/>
            <a:ext cx="1333500" cy="1333500"/>
          </a:xfrm>
          <a:prstGeom prst="ellipse">
            <a:avLst/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1CC74F2F-61E5-3A6C-F825-DA3335AEBC0F}"/>
              </a:ext>
            </a:extLst>
          </p:cNvPr>
          <p:cNvSpPr/>
          <p:nvPr/>
        </p:nvSpPr>
        <p:spPr>
          <a:xfrm rot="19127225">
            <a:off x="1271587" y="2463120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421821BC-6781-23C4-147C-9F6F955CA9BA}"/>
              </a:ext>
            </a:extLst>
          </p:cNvPr>
          <p:cNvSpPr/>
          <p:nvPr/>
        </p:nvSpPr>
        <p:spPr>
          <a:xfrm rot="2472775" flipV="1">
            <a:off x="3767136" y="2463120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5F6BDFE7-05B9-5614-2A80-88B122A923D0}"/>
              </a:ext>
            </a:extLst>
          </p:cNvPr>
          <p:cNvSpPr/>
          <p:nvPr/>
        </p:nvSpPr>
        <p:spPr>
          <a:xfrm rot="19127225">
            <a:off x="6262689" y="2463120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204A55DE-2DC1-5B9E-FF8F-555432F3BB13}"/>
              </a:ext>
            </a:extLst>
          </p:cNvPr>
          <p:cNvSpPr/>
          <p:nvPr/>
        </p:nvSpPr>
        <p:spPr>
          <a:xfrm rot="2472775" flipV="1">
            <a:off x="8758238" y="2463120"/>
            <a:ext cx="2162175" cy="2162175"/>
          </a:xfrm>
          <a:prstGeom prst="arc">
            <a:avLst>
              <a:gd name="adj1" fmla="val 15370780"/>
              <a:gd name="adj2" fmla="val 406341"/>
            </a:avLst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  <a:headEnd type="none"/>
            <a:tailEnd type="arrow" w="med" len="lg"/>
          </a:ln>
          <a:effectLst/>
        </p:spPr>
        <p:txBody>
          <a:bodyPr rtlCol="0" anchor="ctr"/>
          <a:lstStyle/>
          <a:p>
            <a:pPr algn="ctr" defTabSz="914400"/>
            <a:endParaRPr lang="zh-CN" altLang="en-US" kern="0" dirty="0">
              <a:solidFill>
                <a:prstClr val="black"/>
              </a:solidFill>
              <a:latin typeface="Segoe UI"/>
              <a:ea typeface="阿里巴巴普惠体 R" panose="00020600040101010101" pitchFamily="18" charset="-122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08BC3CF4-84E2-DC22-533C-49EB840B98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09771" y="3201305"/>
            <a:ext cx="685804" cy="685804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BC0DBF95-4274-FB4A-C8BC-4692A27700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05320" y="3201305"/>
            <a:ext cx="685804" cy="685804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F05E5CDB-9592-AC20-591D-B3BB77E8F6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34249" y="3234681"/>
            <a:ext cx="619052" cy="619052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E9FD15C7-2D35-E354-368C-A5BA9D7CB16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40899" y="3145781"/>
            <a:ext cx="796852" cy="796852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2D678ACF-1794-2277-5A29-93500406AFAB}"/>
              </a:ext>
            </a:extLst>
          </p:cNvPr>
          <p:cNvGrpSpPr/>
          <p:nvPr/>
        </p:nvGrpSpPr>
        <p:grpSpPr>
          <a:xfrm>
            <a:off x="1392410" y="1426176"/>
            <a:ext cx="3178042" cy="856257"/>
            <a:chOff x="461287" y="1743344"/>
            <a:chExt cx="3178042" cy="8562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4E56475-5A10-CA84-5F41-20FCA5803F9B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2DDE29-2215-ED80-02F3-DD6A785C62BC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08314A8-C3E3-CE68-74D5-B50C378CC4C4}"/>
              </a:ext>
            </a:extLst>
          </p:cNvPr>
          <p:cNvGrpSpPr/>
          <p:nvPr/>
        </p:nvGrpSpPr>
        <p:grpSpPr>
          <a:xfrm>
            <a:off x="2595762" y="4817122"/>
            <a:ext cx="3165342" cy="1082986"/>
            <a:chOff x="473987" y="1743344"/>
            <a:chExt cx="3165342" cy="108298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7FD5629-9091-921B-CFF9-B3D79184C205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algn="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DDC9D7F-C967-D40E-333E-DC83D00F5227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3F6CDFF-9286-5A05-9C45-DA90611148F3}"/>
              </a:ext>
            </a:extLst>
          </p:cNvPr>
          <p:cNvGrpSpPr/>
          <p:nvPr/>
        </p:nvGrpSpPr>
        <p:grpSpPr>
          <a:xfrm>
            <a:off x="6373774" y="1426176"/>
            <a:ext cx="3178042" cy="856257"/>
            <a:chOff x="461287" y="1743344"/>
            <a:chExt cx="3178042" cy="85625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688BA7D-690E-2244-485F-2C0B51E7EB8A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60A9922-E6EA-9334-AEB6-78AA3A404DE9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C3F9B15-CCC4-312E-5B05-BA3B8727C05A}"/>
              </a:ext>
            </a:extLst>
          </p:cNvPr>
          <p:cNvGrpSpPr/>
          <p:nvPr/>
        </p:nvGrpSpPr>
        <p:grpSpPr>
          <a:xfrm>
            <a:off x="7340733" y="4817122"/>
            <a:ext cx="3165342" cy="856257"/>
            <a:chOff x="473987" y="1743344"/>
            <a:chExt cx="3165342" cy="85625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13145D9-4A90-9838-35F5-FFCBE6A02729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B365F4-F2DB-A54F-307E-BA702BA575BE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2831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C90873-508C-EC40-66FD-3413FF799867}"/>
              </a:ext>
            </a:extLst>
          </p:cNvPr>
          <p:cNvSpPr/>
          <p:nvPr/>
        </p:nvSpPr>
        <p:spPr>
          <a:xfrm>
            <a:off x="3007733" y="2475714"/>
            <a:ext cx="6176530" cy="624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3812461" y="238461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326001F-0149-B855-5105-476AB4A5EAAE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3693C7-6196-5413-2E51-B5830C55AC6A}"/>
              </a:ext>
            </a:extLst>
          </p:cNvPr>
          <p:cNvSpPr txBox="1"/>
          <p:nvPr/>
        </p:nvSpPr>
        <p:spPr>
          <a:xfrm>
            <a:off x="5542541" y="815175"/>
            <a:ext cx="11496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60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57142-D66E-A98C-0EA1-D8396793A139}"/>
              </a:ext>
            </a:extLst>
          </p:cNvPr>
          <p:cNvSpPr txBox="1"/>
          <p:nvPr/>
        </p:nvSpPr>
        <p:spPr>
          <a:xfrm>
            <a:off x="2670624" y="3321816"/>
            <a:ext cx="685074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模板网，幻灯片演示模板及素材 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 ptmoban.com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108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306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7E3370A-61D8-FB55-E698-BC6420ADF3F7}"/>
              </a:ext>
            </a:extLst>
          </p:cNvPr>
          <p:cNvSpPr/>
          <p:nvPr/>
        </p:nvSpPr>
        <p:spPr>
          <a:xfrm>
            <a:off x="839788" y="2488668"/>
            <a:ext cx="2526780" cy="2917408"/>
          </a:xfrm>
          <a:custGeom>
            <a:avLst/>
            <a:gdLst>
              <a:gd name="connsiteX0" fmla="*/ 2032000 w 2032000"/>
              <a:gd name="connsiteY0" fmla="*/ 0 h 2346135"/>
              <a:gd name="connsiteX1" fmla="*/ 2032000 w 2032000"/>
              <a:gd name="connsiteY1" fmla="*/ 2200989 h 2346135"/>
              <a:gd name="connsiteX2" fmla="*/ 1886854 w 2032000"/>
              <a:gd name="connsiteY2" fmla="*/ 2346135 h 2346135"/>
              <a:gd name="connsiteX3" fmla="*/ 145146 w 2032000"/>
              <a:gd name="connsiteY3" fmla="*/ 2346135 h 2346135"/>
              <a:gd name="connsiteX4" fmla="*/ 0 w 2032000"/>
              <a:gd name="connsiteY4" fmla="*/ 2200989 h 2346135"/>
              <a:gd name="connsiteX5" fmla="*/ 0 w 2032000"/>
              <a:gd name="connsiteY5" fmla="*/ 279 h 2346135"/>
              <a:gd name="connsiteX6" fmla="*/ 42085 w 2032000"/>
              <a:gd name="connsiteY6" fmla="*/ 10116 h 2346135"/>
              <a:gd name="connsiteX7" fmla="*/ 1015403 w 2032000"/>
              <a:gd name="connsiteY7" fmla="*/ 102312 h 2346135"/>
              <a:gd name="connsiteX8" fmla="*/ 1988722 w 2032000"/>
              <a:gd name="connsiteY8" fmla="*/ 10116 h 2346135"/>
              <a:gd name="connsiteX9" fmla="*/ 2032000 w 2032000"/>
              <a:gd name="connsiteY9" fmla="*/ 0 h 234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2000" h="2346135">
                <a:moveTo>
                  <a:pt x="2032000" y="0"/>
                </a:moveTo>
                <a:lnTo>
                  <a:pt x="2032000" y="2200989"/>
                </a:lnTo>
                <a:cubicBezTo>
                  <a:pt x="2032000" y="2281151"/>
                  <a:pt x="1967016" y="2346135"/>
                  <a:pt x="1886854" y="2346135"/>
                </a:cubicBezTo>
                <a:lnTo>
                  <a:pt x="145146" y="2346135"/>
                </a:lnTo>
                <a:cubicBezTo>
                  <a:pt x="64984" y="2346135"/>
                  <a:pt x="0" y="2281151"/>
                  <a:pt x="0" y="2200989"/>
                </a:cubicBezTo>
                <a:lnTo>
                  <a:pt x="0" y="279"/>
                </a:lnTo>
                <a:lnTo>
                  <a:pt x="42085" y="10116"/>
                </a:lnTo>
                <a:cubicBezTo>
                  <a:pt x="299156" y="67399"/>
                  <a:pt x="640649" y="102312"/>
                  <a:pt x="1015403" y="102312"/>
                </a:cubicBezTo>
                <a:cubicBezTo>
                  <a:pt x="1390157" y="102312"/>
                  <a:pt x="1731651" y="67399"/>
                  <a:pt x="1988722" y="10116"/>
                </a:cubicBezTo>
                <a:lnTo>
                  <a:pt x="2032000" y="0"/>
                </a:lnTo>
                <a:close/>
              </a:path>
            </a:pathLst>
          </a:cu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5FD71BF-A387-3547-59D3-31096F420A19}"/>
              </a:ext>
            </a:extLst>
          </p:cNvPr>
          <p:cNvSpPr/>
          <p:nvPr/>
        </p:nvSpPr>
        <p:spPr>
          <a:xfrm>
            <a:off x="963275" y="1348765"/>
            <a:ext cx="2279806" cy="2279806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0EC67F-57FB-6FA5-ED4A-BFA0743FB393}"/>
              </a:ext>
            </a:extLst>
          </p:cNvPr>
          <p:cNvGrpSpPr/>
          <p:nvPr/>
        </p:nvGrpSpPr>
        <p:grpSpPr>
          <a:xfrm>
            <a:off x="1093527" y="3800243"/>
            <a:ext cx="2019301" cy="1317922"/>
            <a:chOff x="264009" y="1743344"/>
            <a:chExt cx="2019301" cy="13179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B78AADF-23EF-49B8-BD66-6900A77FB530}"/>
                </a:ext>
              </a:extLst>
            </p:cNvPr>
            <p:cNvSpPr txBox="1"/>
            <p:nvPr/>
          </p:nvSpPr>
          <p:spPr>
            <a:xfrm>
              <a:off x="473987" y="2067148"/>
              <a:ext cx="159934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BB010C1-1825-055D-B73E-A395ECCB18C8}"/>
                </a:ext>
              </a:extLst>
            </p:cNvPr>
            <p:cNvSpPr txBox="1"/>
            <p:nvPr/>
          </p:nvSpPr>
          <p:spPr>
            <a:xfrm>
              <a:off x="264009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2BF6DA64-0647-3EB9-84FF-AD5BB2496DF6}"/>
              </a:ext>
            </a:extLst>
          </p:cNvPr>
          <p:cNvSpPr/>
          <p:nvPr/>
        </p:nvSpPr>
        <p:spPr>
          <a:xfrm>
            <a:off x="3490055" y="2488668"/>
            <a:ext cx="2526780" cy="2917408"/>
          </a:xfrm>
          <a:custGeom>
            <a:avLst/>
            <a:gdLst>
              <a:gd name="connsiteX0" fmla="*/ 2032000 w 2032000"/>
              <a:gd name="connsiteY0" fmla="*/ 0 h 2346135"/>
              <a:gd name="connsiteX1" fmla="*/ 2032000 w 2032000"/>
              <a:gd name="connsiteY1" fmla="*/ 2200989 h 2346135"/>
              <a:gd name="connsiteX2" fmla="*/ 1886854 w 2032000"/>
              <a:gd name="connsiteY2" fmla="*/ 2346135 h 2346135"/>
              <a:gd name="connsiteX3" fmla="*/ 145146 w 2032000"/>
              <a:gd name="connsiteY3" fmla="*/ 2346135 h 2346135"/>
              <a:gd name="connsiteX4" fmla="*/ 0 w 2032000"/>
              <a:gd name="connsiteY4" fmla="*/ 2200989 h 2346135"/>
              <a:gd name="connsiteX5" fmla="*/ 0 w 2032000"/>
              <a:gd name="connsiteY5" fmla="*/ 279 h 2346135"/>
              <a:gd name="connsiteX6" fmla="*/ 42085 w 2032000"/>
              <a:gd name="connsiteY6" fmla="*/ 10116 h 2346135"/>
              <a:gd name="connsiteX7" fmla="*/ 1015403 w 2032000"/>
              <a:gd name="connsiteY7" fmla="*/ 102312 h 2346135"/>
              <a:gd name="connsiteX8" fmla="*/ 1988722 w 2032000"/>
              <a:gd name="connsiteY8" fmla="*/ 10116 h 2346135"/>
              <a:gd name="connsiteX9" fmla="*/ 2032000 w 2032000"/>
              <a:gd name="connsiteY9" fmla="*/ 0 h 234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2000" h="2346135">
                <a:moveTo>
                  <a:pt x="2032000" y="0"/>
                </a:moveTo>
                <a:lnTo>
                  <a:pt x="2032000" y="2200989"/>
                </a:lnTo>
                <a:cubicBezTo>
                  <a:pt x="2032000" y="2281151"/>
                  <a:pt x="1967016" y="2346135"/>
                  <a:pt x="1886854" y="2346135"/>
                </a:cubicBezTo>
                <a:lnTo>
                  <a:pt x="145146" y="2346135"/>
                </a:lnTo>
                <a:cubicBezTo>
                  <a:pt x="64984" y="2346135"/>
                  <a:pt x="0" y="2281151"/>
                  <a:pt x="0" y="2200989"/>
                </a:cubicBezTo>
                <a:lnTo>
                  <a:pt x="0" y="279"/>
                </a:lnTo>
                <a:lnTo>
                  <a:pt x="42085" y="10116"/>
                </a:lnTo>
                <a:cubicBezTo>
                  <a:pt x="299156" y="67399"/>
                  <a:pt x="640649" y="102312"/>
                  <a:pt x="1015403" y="102312"/>
                </a:cubicBezTo>
                <a:cubicBezTo>
                  <a:pt x="1390157" y="102312"/>
                  <a:pt x="1731651" y="67399"/>
                  <a:pt x="1988722" y="10116"/>
                </a:cubicBezTo>
                <a:lnTo>
                  <a:pt x="2032000" y="0"/>
                </a:lnTo>
                <a:close/>
              </a:path>
            </a:pathLst>
          </a:cu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B636345-B409-95EA-340F-1ACB29C16C23}"/>
              </a:ext>
            </a:extLst>
          </p:cNvPr>
          <p:cNvSpPr/>
          <p:nvPr/>
        </p:nvSpPr>
        <p:spPr>
          <a:xfrm>
            <a:off x="3613542" y="1348765"/>
            <a:ext cx="2279806" cy="2279806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D8FBD27-D33B-3400-34F3-67FAAA6564C0}"/>
              </a:ext>
            </a:extLst>
          </p:cNvPr>
          <p:cNvGrpSpPr/>
          <p:nvPr/>
        </p:nvGrpSpPr>
        <p:grpSpPr>
          <a:xfrm>
            <a:off x="3743794" y="3800243"/>
            <a:ext cx="2019301" cy="1317922"/>
            <a:chOff x="264009" y="1743344"/>
            <a:chExt cx="2019301" cy="13179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AF583F-37B9-B02C-3663-AC0B39FD9FCD}"/>
                </a:ext>
              </a:extLst>
            </p:cNvPr>
            <p:cNvSpPr txBox="1"/>
            <p:nvPr/>
          </p:nvSpPr>
          <p:spPr>
            <a:xfrm>
              <a:off x="473987" y="2067148"/>
              <a:ext cx="159934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D27B682-5608-A371-7D05-589D085470BD}"/>
                </a:ext>
              </a:extLst>
            </p:cNvPr>
            <p:cNvSpPr txBox="1"/>
            <p:nvPr/>
          </p:nvSpPr>
          <p:spPr>
            <a:xfrm>
              <a:off x="264009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E409FB8-E5DF-D319-AEDD-3EC1E08A8385}"/>
              </a:ext>
            </a:extLst>
          </p:cNvPr>
          <p:cNvSpPr/>
          <p:nvPr/>
        </p:nvSpPr>
        <p:spPr>
          <a:xfrm>
            <a:off x="6140322" y="2488668"/>
            <a:ext cx="2526780" cy="2917408"/>
          </a:xfrm>
          <a:custGeom>
            <a:avLst/>
            <a:gdLst>
              <a:gd name="connsiteX0" fmla="*/ 2032000 w 2032000"/>
              <a:gd name="connsiteY0" fmla="*/ 0 h 2346135"/>
              <a:gd name="connsiteX1" fmla="*/ 2032000 w 2032000"/>
              <a:gd name="connsiteY1" fmla="*/ 2200989 h 2346135"/>
              <a:gd name="connsiteX2" fmla="*/ 1886854 w 2032000"/>
              <a:gd name="connsiteY2" fmla="*/ 2346135 h 2346135"/>
              <a:gd name="connsiteX3" fmla="*/ 145146 w 2032000"/>
              <a:gd name="connsiteY3" fmla="*/ 2346135 h 2346135"/>
              <a:gd name="connsiteX4" fmla="*/ 0 w 2032000"/>
              <a:gd name="connsiteY4" fmla="*/ 2200989 h 2346135"/>
              <a:gd name="connsiteX5" fmla="*/ 0 w 2032000"/>
              <a:gd name="connsiteY5" fmla="*/ 279 h 2346135"/>
              <a:gd name="connsiteX6" fmla="*/ 42085 w 2032000"/>
              <a:gd name="connsiteY6" fmla="*/ 10116 h 2346135"/>
              <a:gd name="connsiteX7" fmla="*/ 1015403 w 2032000"/>
              <a:gd name="connsiteY7" fmla="*/ 102312 h 2346135"/>
              <a:gd name="connsiteX8" fmla="*/ 1988722 w 2032000"/>
              <a:gd name="connsiteY8" fmla="*/ 10116 h 2346135"/>
              <a:gd name="connsiteX9" fmla="*/ 2032000 w 2032000"/>
              <a:gd name="connsiteY9" fmla="*/ 0 h 234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2000" h="2346135">
                <a:moveTo>
                  <a:pt x="2032000" y="0"/>
                </a:moveTo>
                <a:lnTo>
                  <a:pt x="2032000" y="2200989"/>
                </a:lnTo>
                <a:cubicBezTo>
                  <a:pt x="2032000" y="2281151"/>
                  <a:pt x="1967016" y="2346135"/>
                  <a:pt x="1886854" y="2346135"/>
                </a:cubicBezTo>
                <a:lnTo>
                  <a:pt x="145146" y="2346135"/>
                </a:lnTo>
                <a:cubicBezTo>
                  <a:pt x="64984" y="2346135"/>
                  <a:pt x="0" y="2281151"/>
                  <a:pt x="0" y="2200989"/>
                </a:cubicBezTo>
                <a:lnTo>
                  <a:pt x="0" y="279"/>
                </a:lnTo>
                <a:lnTo>
                  <a:pt x="42085" y="10116"/>
                </a:lnTo>
                <a:cubicBezTo>
                  <a:pt x="299156" y="67399"/>
                  <a:pt x="640649" y="102312"/>
                  <a:pt x="1015403" y="102312"/>
                </a:cubicBezTo>
                <a:cubicBezTo>
                  <a:pt x="1390157" y="102312"/>
                  <a:pt x="1731651" y="67399"/>
                  <a:pt x="1988722" y="10116"/>
                </a:cubicBezTo>
                <a:lnTo>
                  <a:pt x="2032000" y="0"/>
                </a:lnTo>
                <a:close/>
              </a:path>
            </a:pathLst>
          </a:cu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69606BF-FF11-2F4D-DBD1-3F1A5C6E9238}"/>
              </a:ext>
            </a:extLst>
          </p:cNvPr>
          <p:cNvSpPr/>
          <p:nvPr/>
        </p:nvSpPr>
        <p:spPr>
          <a:xfrm>
            <a:off x="6263809" y="1348765"/>
            <a:ext cx="2279806" cy="227980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6CB44E6-9B82-2B4F-CB7C-A2B5EE794EE2}"/>
              </a:ext>
            </a:extLst>
          </p:cNvPr>
          <p:cNvGrpSpPr/>
          <p:nvPr/>
        </p:nvGrpSpPr>
        <p:grpSpPr>
          <a:xfrm>
            <a:off x="6394061" y="3800243"/>
            <a:ext cx="2019302" cy="1313819"/>
            <a:chOff x="264009" y="1743344"/>
            <a:chExt cx="2019302" cy="131381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0BAAB3-63BB-DD8D-78BD-873867216193}"/>
                </a:ext>
              </a:extLst>
            </p:cNvPr>
            <p:cNvSpPr txBox="1"/>
            <p:nvPr/>
          </p:nvSpPr>
          <p:spPr>
            <a:xfrm>
              <a:off x="264011" y="2067148"/>
              <a:ext cx="2019300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A1F8779-BDCA-BF22-9171-F75F63178ECD}"/>
                </a:ext>
              </a:extLst>
            </p:cNvPr>
            <p:cNvSpPr txBox="1"/>
            <p:nvPr/>
          </p:nvSpPr>
          <p:spPr>
            <a:xfrm>
              <a:off x="264009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DBFF78C-97C5-E897-50DC-92C132A9692F}"/>
              </a:ext>
            </a:extLst>
          </p:cNvPr>
          <p:cNvSpPr/>
          <p:nvPr/>
        </p:nvSpPr>
        <p:spPr>
          <a:xfrm>
            <a:off x="8790589" y="2488668"/>
            <a:ext cx="2526780" cy="2917408"/>
          </a:xfrm>
          <a:custGeom>
            <a:avLst/>
            <a:gdLst>
              <a:gd name="connsiteX0" fmla="*/ 2032000 w 2032000"/>
              <a:gd name="connsiteY0" fmla="*/ 0 h 2346135"/>
              <a:gd name="connsiteX1" fmla="*/ 2032000 w 2032000"/>
              <a:gd name="connsiteY1" fmla="*/ 2200989 h 2346135"/>
              <a:gd name="connsiteX2" fmla="*/ 1886854 w 2032000"/>
              <a:gd name="connsiteY2" fmla="*/ 2346135 h 2346135"/>
              <a:gd name="connsiteX3" fmla="*/ 145146 w 2032000"/>
              <a:gd name="connsiteY3" fmla="*/ 2346135 h 2346135"/>
              <a:gd name="connsiteX4" fmla="*/ 0 w 2032000"/>
              <a:gd name="connsiteY4" fmla="*/ 2200989 h 2346135"/>
              <a:gd name="connsiteX5" fmla="*/ 0 w 2032000"/>
              <a:gd name="connsiteY5" fmla="*/ 279 h 2346135"/>
              <a:gd name="connsiteX6" fmla="*/ 42085 w 2032000"/>
              <a:gd name="connsiteY6" fmla="*/ 10116 h 2346135"/>
              <a:gd name="connsiteX7" fmla="*/ 1015403 w 2032000"/>
              <a:gd name="connsiteY7" fmla="*/ 102312 h 2346135"/>
              <a:gd name="connsiteX8" fmla="*/ 1988722 w 2032000"/>
              <a:gd name="connsiteY8" fmla="*/ 10116 h 2346135"/>
              <a:gd name="connsiteX9" fmla="*/ 2032000 w 2032000"/>
              <a:gd name="connsiteY9" fmla="*/ 0 h 2346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32000" h="2346135">
                <a:moveTo>
                  <a:pt x="2032000" y="0"/>
                </a:moveTo>
                <a:lnTo>
                  <a:pt x="2032000" y="2200989"/>
                </a:lnTo>
                <a:cubicBezTo>
                  <a:pt x="2032000" y="2281151"/>
                  <a:pt x="1967016" y="2346135"/>
                  <a:pt x="1886854" y="2346135"/>
                </a:cubicBezTo>
                <a:lnTo>
                  <a:pt x="145146" y="2346135"/>
                </a:lnTo>
                <a:cubicBezTo>
                  <a:pt x="64984" y="2346135"/>
                  <a:pt x="0" y="2281151"/>
                  <a:pt x="0" y="2200989"/>
                </a:cubicBezTo>
                <a:lnTo>
                  <a:pt x="0" y="279"/>
                </a:lnTo>
                <a:lnTo>
                  <a:pt x="42085" y="10116"/>
                </a:lnTo>
                <a:cubicBezTo>
                  <a:pt x="299156" y="67399"/>
                  <a:pt x="640649" y="102312"/>
                  <a:pt x="1015403" y="102312"/>
                </a:cubicBezTo>
                <a:cubicBezTo>
                  <a:pt x="1390157" y="102312"/>
                  <a:pt x="1731651" y="67399"/>
                  <a:pt x="1988722" y="10116"/>
                </a:cubicBezTo>
                <a:lnTo>
                  <a:pt x="2032000" y="0"/>
                </a:lnTo>
                <a:close/>
              </a:path>
            </a:pathLst>
          </a:cu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DABBB7E-ED63-A56E-2B0B-FE878D8E0AD7}"/>
              </a:ext>
            </a:extLst>
          </p:cNvPr>
          <p:cNvSpPr/>
          <p:nvPr/>
        </p:nvSpPr>
        <p:spPr>
          <a:xfrm>
            <a:off x="8914076" y="1348765"/>
            <a:ext cx="2279806" cy="2279806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FEC0F6E-24B7-4F29-F3BB-B7D30F0D6919}"/>
              </a:ext>
            </a:extLst>
          </p:cNvPr>
          <p:cNvGrpSpPr/>
          <p:nvPr/>
        </p:nvGrpSpPr>
        <p:grpSpPr>
          <a:xfrm>
            <a:off x="9044328" y="3800243"/>
            <a:ext cx="2019301" cy="1317922"/>
            <a:chOff x="264009" y="1743344"/>
            <a:chExt cx="2019301" cy="13179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4C16CE3-72BD-3E72-72DD-6F7D6499C9E3}"/>
                </a:ext>
              </a:extLst>
            </p:cNvPr>
            <p:cNvSpPr txBox="1"/>
            <p:nvPr/>
          </p:nvSpPr>
          <p:spPr>
            <a:xfrm>
              <a:off x="473987" y="2067148"/>
              <a:ext cx="159934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1248BAB-A89D-F393-5E50-D974A60A3CC7}"/>
                </a:ext>
              </a:extLst>
            </p:cNvPr>
            <p:cNvSpPr txBox="1"/>
            <p:nvPr/>
          </p:nvSpPr>
          <p:spPr>
            <a:xfrm>
              <a:off x="264009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9620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306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38013F8-CF9A-449F-EC20-C81BD460DBE5}"/>
              </a:ext>
            </a:extLst>
          </p:cNvPr>
          <p:cNvSpPr/>
          <p:nvPr/>
        </p:nvSpPr>
        <p:spPr>
          <a:xfrm>
            <a:off x="839788" y="1186198"/>
            <a:ext cx="10512425" cy="1973944"/>
          </a:xfrm>
          <a:prstGeom prst="roundRect">
            <a:avLst>
              <a:gd name="adj" fmla="val 4167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EE01268-97C3-33A6-45ED-6F9100B7F8F3}"/>
              </a:ext>
            </a:extLst>
          </p:cNvPr>
          <p:cNvGrpSpPr/>
          <p:nvPr/>
        </p:nvGrpSpPr>
        <p:grpSpPr>
          <a:xfrm>
            <a:off x="1104612" y="3697859"/>
            <a:ext cx="3178042" cy="856257"/>
            <a:chOff x="461287" y="1743344"/>
            <a:chExt cx="3178042" cy="85625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C4D8E1E-D54F-D78A-DA52-504CE53C5C3C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A98F342-9DEB-0DA9-6D9E-3AF70E52939A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42A3B73-34D7-81ED-BF8D-48F99915C923}"/>
              </a:ext>
            </a:extLst>
          </p:cNvPr>
          <p:cNvSpPr/>
          <p:nvPr/>
        </p:nvSpPr>
        <p:spPr>
          <a:xfrm>
            <a:off x="839788" y="3660775"/>
            <a:ext cx="132669" cy="936625"/>
          </a:xfrm>
          <a:prstGeom prst="roundRect">
            <a:avLst>
              <a:gd name="adj" fmla="val 50000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6397A00-B700-06FE-E1CC-86E404944212}"/>
              </a:ext>
            </a:extLst>
          </p:cNvPr>
          <p:cNvGrpSpPr/>
          <p:nvPr/>
        </p:nvGrpSpPr>
        <p:grpSpPr>
          <a:xfrm>
            <a:off x="6360824" y="3697859"/>
            <a:ext cx="4074946" cy="856257"/>
            <a:chOff x="461287" y="1743344"/>
            <a:chExt cx="4074946" cy="85625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C451DB9-8D74-828C-FC33-5A1016B29A4C}"/>
                </a:ext>
              </a:extLst>
            </p:cNvPr>
            <p:cNvSpPr txBox="1"/>
            <p:nvPr/>
          </p:nvSpPr>
          <p:spPr>
            <a:xfrm>
              <a:off x="473986" y="2067148"/>
              <a:ext cx="406224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 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27185A0-F384-E9D1-2FC6-978B98C2BD39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770F166-31C1-F3DF-1265-41B8502A45E8}"/>
              </a:ext>
            </a:extLst>
          </p:cNvPr>
          <p:cNvSpPr/>
          <p:nvPr/>
        </p:nvSpPr>
        <p:spPr>
          <a:xfrm>
            <a:off x="6096000" y="3660775"/>
            <a:ext cx="132669" cy="936625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D990F5-E3B7-D272-5EFF-69F2664E97D1}"/>
              </a:ext>
            </a:extLst>
          </p:cNvPr>
          <p:cNvGrpSpPr/>
          <p:nvPr/>
        </p:nvGrpSpPr>
        <p:grpSpPr>
          <a:xfrm>
            <a:off x="1104612" y="4815545"/>
            <a:ext cx="3178042" cy="856257"/>
            <a:chOff x="461287" y="1743344"/>
            <a:chExt cx="3178042" cy="85625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BF892BE-A811-E5D1-7B80-2AD1EADF106B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3081971-748D-B192-C82E-9DC7A47BE14D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E2D7AD6-19C7-D673-DC26-51415DD6ABC6}"/>
              </a:ext>
            </a:extLst>
          </p:cNvPr>
          <p:cNvSpPr/>
          <p:nvPr/>
        </p:nvSpPr>
        <p:spPr>
          <a:xfrm>
            <a:off x="839788" y="4778461"/>
            <a:ext cx="132669" cy="936625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920E20B-AB92-D2E2-ACE8-F1B3D89CB0B9}"/>
              </a:ext>
            </a:extLst>
          </p:cNvPr>
          <p:cNvGrpSpPr/>
          <p:nvPr/>
        </p:nvGrpSpPr>
        <p:grpSpPr>
          <a:xfrm>
            <a:off x="6360824" y="4815545"/>
            <a:ext cx="3178042" cy="856257"/>
            <a:chOff x="461287" y="1743344"/>
            <a:chExt cx="3178042" cy="85625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F1F7770-D129-3B7D-17B6-BDD45B05AAE7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A4703E-1C79-C201-2920-228D8B3209F0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D72EAF8E-66E2-0AAB-1FFF-2028AF1F05CE}"/>
              </a:ext>
            </a:extLst>
          </p:cNvPr>
          <p:cNvSpPr/>
          <p:nvPr/>
        </p:nvSpPr>
        <p:spPr>
          <a:xfrm>
            <a:off x="6096000" y="4778461"/>
            <a:ext cx="132669" cy="936625"/>
          </a:xfrm>
          <a:prstGeom prst="roundRect">
            <a:avLst>
              <a:gd name="adj" fmla="val 50000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485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306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AC6CA6C4-D91A-2CEF-47A6-051489448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9995" y="1569932"/>
            <a:ext cx="5882004" cy="3921336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</p:pic>
      <p:sp>
        <p:nvSpPr>
          <p:cNvPr id="5" name="圆角矩形 25">
            <a:extLst>
              <a:ext uri="{FF2B5EF4-FFF2-40B4-BE49-F238E27FC236}">
                <a16:creationId xmlns:a16="http://schemas.microsoft.com/office/drawing/2014/main" id="{36C1457B-3A37-D0A0-2C37-730DF8A72E18}"/>
              </a:ext>
            </a:extLst>
          </p:cNvPr>
          <p:cNvSpPr/>
          <p:nvPr/>
        </p:nvSpPr>
        <p:spPr>
          <a:xfrm>
            <a:off x="839788" y="1569932"/>
            <a:ext cx="5256212" cy="822864"/>
          </a:xfrm>
          <a:prstGeom prst="roundRect">
            <a:avLst>
              <a:gd name="adj" fmla="val 20638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202CBCE-14A4-700A-6A6C-FBCBBC9F30EA}"/>
              </a:ext>
            </a:extLst>
          </p:cNvPr>
          <p:cNvSpPr txBox="1"/>
          <p:nvPr/>
        </p:nvSpPr>
        <p:spPr>
          <a:xfrm>
            <a:off x="1269407" y="1691703"/>
            <a:ext cx="3165342" cy="5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圆角矩形 25">
            <a:extLst>
              <a:ext uri="{FF2B5EF4-FFF2-40B4-BE49-F238E27FC236}">
                <a16:creationId xmlns:a16="http://schemas.microsoft.com/office/drawing/2014/main" id="{2483F6AB-3A6D-739B-FB53-1D70141B0E78}"/>
              </a:ext>
            </a:extLst>
          </p:cNvPr>
          <p:cNvSpPr/>
          <p:nvPr/>
        </p:nvSpPr>
        <p:spPr>
          <a:xfrm>
            <a:off x="839788" y="2602756"/>
            <a:ext cx="5256212" cy="822864"/>
          </a:xfrm>
          <a:prstGeom prst="roundRect">
            <a:avLst>
              <a:gd name="adj" fmla="val 20638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51EADDE-C300-AEFC-D570-477DC624DFE6}"/>
              </a:ext>
            </a:extLst>
          </p:cNvPr>
          <p:cNvSpPr txBox="1"/>
          <p:nvPr/>
        </p:nvSpPr>
        <p:spPr>
          <a:xfrm>
            <a:off x="1269407" y="2724527"/>
            <a:ext cx="3165342" cy="5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圆角矩形 25">
            <a:extLst>
              <a:ext uri="{FF2B5EF4-FFF2-40B4-BE49-F238E27FC236}">
                <a16:creationId xmlns:a16="http://schemas.microsoft.com/office/drawing/2014/main" id="{B145D834-6AA3-8FDA-2A94-7533846CBD56}"/>
              </a:ext>
            </a:extLst>
          </p:cNvPr>
          <p:cNvSpPr/>
          <p:nvPr/>
        </p:nvSpPr>
        <p:spPr>
          <a:xfrm>
            <a:off x="839788" y="3635580"/>
            <a:ext cx="5256212" cy="822864"/>
          </a:xfrm>
          <a:prstGeom prst="roundRect">
            <a:avLst>
              <a:gd name="adj" fmla="val 20638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E6DF67-A806-B308-C28E-513286CC2F26}"/>
              </a:ext>
            </a:extLst>
          </p:cNvPr>
          <p:cNvSpPr txBox="1"/>
          <p:nvPr/>
        </p:nvSpPr>
        <p:spPr>
          <a:xfrm>
            <a:off x="1269407" y="3757351"/>
            <a:ext cx="3165342" cy="5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圆角矩形 25">
            <a:extLst>
              <a:ext uri="{FF2B5EF4-FFF2-40B4-BE49-F238E27FC236}">
                <a16:creationId xmlns:a16="http://schemas.microsoft.com/office/drawing/2014/main" id="{013FA63B-1104-DE5C-D295-6D73EBF2A467}"/>
              </a:ext>
            </a:extLst>
          </p:cNvPr>
          <p:cNvSpPr/>
          <p:nvPr/>
        </p:nvSpPr>
        <p:spPr>
          <a:xfrm>
            <a:off x="839788" y="4668404"/>
            <a:ext cx="5256212" cy="822864"/>
          </a:xfrm>
          <a:prstGeom prst="roundRect">
            <a:avLst>
              <a:gd name="adj" fmla="val 20638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6FDDDC-F876-E0BE-E77D-D81B4857A61B}"/>
              </a:ext>
            </a:extLst>
          </p:cNvPr>
          <p:cNvSpPr txBox="1"/>
          <p:nvPr/>
        </p:nvSpPr>
        <p:spPr>
          <a:xfrm>
            <a:off x="1269407" y="4790175"/>
            <a:ext cx="3165342" cy="540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43304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C90873-508C-EC40-66FD-3413FF799867}"/>
              </a:ext>
            </a:extLst>
          </p:cNvPr>
          <p:cNvSpPr/>
          <p:nvPr/>
        </p:nvSpPr>
        <p:spPr>
          <a:xfrm>
            <a:off x="3007733" y="2475714"/>
            <a:ext cx="6176530" cy="624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3812461" y="238461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326001F-0149-B855-5105-476AB4A5EAAE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3693C7-6196-5413-2E51-B5830C55AC6A}"/>
              </a:ext>
            </a:extLst>
          </p:cNvPr>
          <p:cNvSpPr txBox="1"/>
          <p:nvPr/>
        </p:nvSpPr>
        <p:spPr>
          <a:xfrm>
            <a:off x="5542541" y="815175"/>
            <a:ext cx="11528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60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57142-D66E-A98C-0EA1-D8396793A139}"/>
              </a:ext>
            </a:extLst>
          </p:cNvPr>
          <p:cNvSpPr txBox="1"/>
          <p:nvPr/>
        </p:nvSpPr>
        <p:spPr>
          <a:xfrm>
            <a:off x="2670624" y="3321816"/>
            <a:ext cx="685074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55142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647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07036DA-E260-ED97-5D5F-617D0F592B64}"/>
              </a:ext>
            </a:extLst>
          </p:cNvPr>
          <p:cNvCxnSpPr/>
          <p:nvPr/>
        </p:nvCxnSpPr>
        <p:spPr>
          <a:xfrm>
            <a:off x="4066539" y="2418759"/>
            <a:ext cx="4053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09D97B2-F1A4-F540-AF75-0AA8D9E30707}"/>
              </a:ext>
            </a:extLst>
          </p:cNvPr>
          <p:cNvCxnSpPr/>
          <p:nvPr/>
        </p:nvCxnSpPr>
        <p:spPr>
          <a:xfrm>
            <a:off x="6108699" y="2429741"/>
            <a:ext cx="1166858" cy="109913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01D4FA1-DC40-DC15-DBEB-A19125FE0FA0}"/>
              </a:ext>
            </a:extLst>
          </p:cNvPr>
          <p:cNvCxnSpPr/>
          <p:nvPr/>
        </p:nvCxnSpPr>
        <p:spPr>
          <a:xfrm flipH="1">
            <a:off x="4930144" y="2429741"/>
            <a:ext cx="1166858" cy="109913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A7E9F46-87AD-D385-7758-C198308AD9A4}"/>
              </a:ext>
            </a:extLst>
          </p:cNvPr>
          <p:cNvCxnSpPr/>
          <p:nvPr/>
        </p:nvCxnSpPr>
        <p:spPr>
          <a:xfrm>
            <a:off x="6093459" y="2413958"/>
            <a:ext cx="0" cy="163123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925C2063-F249-D556-45E8-4B816D649266}"/>
              </a:ext>
            </a:extLst>
          </p:cNvPr>
          <p:cNvSpPr/>
          <p:nvPr/>
        </p:nvSpPr>
        <p:spPr>
          <a:xfrm>
            <a:off x="3053080" y="1963306"/>
            <a:ext cx="1016000" cy="101600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A6E0131-E0AF-FDA4-EA32-8303931BEC7A}"/>
              </a:ext>
            </a:extLst>
          </p:cNvPr>
          <p:cNvSpPr/>
          <p:nvPr/>
        </p:nvSpPr>
        <p:spPr>
          <a:xfrm>
            <a:off x="8122921" y="1963306"/>
            <a:ext cx="1016000" cy="101600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EDFEE52-D21F-665A-3DE4-0038542C1365}"/>
              </a:ext>
            </a:extLst>
          </p:cNvPr>
          <p:cNvSpPr/>
          <p:nvPr/>
        </p:nvSpPr>
        <p:spPr>
          <a:xfrm>
            <a:off x="7139688" y="3365386"/>
            <a:ext cx="1016000" cy="101600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2AFF2E9-4340-8054-6F8F-170F4006F6E1}"/>
              </a:ext>
            </a:extLst>
          </p:cNvPr>
          <p:cNvSpPr/>
          <p:nvPr/>
        </p:nvSpPr>
        <p:spPr>
          <a:xfrm>
            <a:off x="4051048" y="3365386"/>
            <a:ext cx="1016000" cy="101600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48124AE-B1AD-26A2-304C-03A0C456EFA9}"/>
              </a:ext>
            </a:extLst>
          </p:cNvPr>
          <p:cNvSpPr/>
          <p:nvPr/>
        </p:nvSpPr>
        <p:spPr>
          <a:xfrm>
            <a:off x="5585465" y="4045181"/>
            <a:ext cx="1016000" cy="101600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1D85D67-E9D3-E739-AF1E-09CBFE0892A2}"/>
              </a:ext>
            </a:extLst>
          </p:cNvPr>
          <p:cNvSpPr/>
          <p:nvPr/>
        </p:nvSpPr>
        <p:spPr>
          <a:xfrm>
            <a:off x="5199379" y="1524679"/>
            <a:ext cx="1788160" cy="1788160"/>
          </a:xfrm>
          <a:prstGeom prst="ellipse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B6C0BA8-07D2-E51F-B20C-8462B73E2544}"/>
              </a:ext>
            </a:extLst>
          </p:cNvPr>
          <p:cNvSpPr/>
          <p:nvPr/>
        </p:nvSpPr>
        <p:spPr>
          <a:xfrm>
            <a:off x="5312949" y="2122029"/>
            <a:ext cx="1644196" cy="615424"/>
          </a:xfrm>
          <a:prstGeom prst="rect">
            <a:avLst/>
          </a:prstGeom>
        </p:spPr>
        <p:txBody>
          <a:bodyPr wrap="square" lIns="121791" tIns="60896" rIns="121791" bIns="60896">
            <a:spAutoFit/>
          </a:bodyPr>
          <a:lstStyle/>
          <a:p>
            <a:pPr algn="ctr" defTabSz="1217295"/>
            <a:r>
              <a:rPr lang="zh-CN" altLang="en-US" sz="3200" dirty="0">
                <a:solidFill>
                  <a:prstClr val="white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1" name="Freeform 338">
            <a:extLst>
              <a:ext uri="{FF2B5EF4-FFF2-40B4-BE49-F238E27FC236}">
                <a16:creationId xmlns:a16="http://schemas.microsoft.com/office/drawing/2014/main" id="{3D558E8C-EC3F-535B-FD34-815C448518F2}"/>
              </a:ext>
            </a:extLst>
          </p:cNvPr>
          <p:cNvSpPr>
            <a:spLocks noEditPoints="1"/>
          </p:cNvSpPr>
          <p:nvPr/>
        </p:nvSpPr>
        <p:spPr bwMode="auto">
          <a:xfrm>
            <a:off x="5840649" y="4375005"/>
            <a:ext cx="512696" cy="435792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373">
            <a:extLst>
              <a:ext uri="{FF2B5EF4-FFF2-40B4-BE49-F238E27FC236}">
                <a16:creationId xmlns:a16="http://schemas.microsoft.com/office/drawing/2014/main" id="{37DBE880-F7F3-6A55-DCC0-C95988602F03}"/>
              </a:ext>
            </a:extLst>
          </p:cNvPr>
          <p:cNvSpPr>
            <a:spLocks noEditPoints="1"/>
          </p:cNvSpPr>
          <p:nvPr/>
        </p:nvSpPr>
        <p:spPr bwMode="auto">
          <a:xfrm>
            <a:off x="3331796" y="2222078"/>
            <a:ext cx="458581" cy="46427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447">
            <a:extLst>
              <a:ext uri="{FF2B5EF4-FFF2-40B4-BE49-F238E27FC236}">
                <a16:creationId xmlns:a16="http://schemas.microsoft.com/office/drawing/2014/main" id="{6FB6D06B-F407-736D-52D6-70AEF9CDCB02}"/>
              </a:ext>
            </a:extLst>
          </p:cNvPr>
          <p:cNvSpPr>
            <a:spLocks noEditPoints="1"/>
          </p:cNvSpPr>
          <p:nvPr/>
        </p:nvSpPr>
        <p:spPr bwMode="auto">
          <a:xfrm>
            <a:off x="7455427" y="3614190"/>
            <a:ext cx="384525" cy="518392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rgbClr val="F9D194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454">
            <a:extLst>
              <a:ext uri="{FF2B5EF4-FFF2-40B4-BE49-F238E27FC236}">
                <a16:creationId xmlns:a16="http://schemas.microsoft.com/office/drawing/2014/main" id="{27A8058A-EDC6-9CEE-48BC-407145583F78}"/>
              </a:ext>
            </a:extLst>
          </p:cNvPr>
          <p:cNvSpPr>
            <a:spLocks noEditPoints="1"/>
          </p:cNvSpPr>
          <p:nvPr/>
        </p:nvSpPr>
        <p:spPr bwMode="auto">
          <a:xfrm>
            <a:off x="8384540" y="2222078"/>
            <a:ext cx="492760" cy="498456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Freeform 292">
            <a:extLst>
              <a:ext uri="{FF2B5EF4-FFF2-40B4-BE49-F238E27FC236}">
                <a16:creationId xmlns:a16="http://schemas.microsoft.com/office/drawing/2014/main" id="{998B18FA-AFC9-3D18-E666-FB4AB93B9FB5}"/>
              </a:ext>
            </a:extLst>
          </p:cNvPr>
          <p:cNvSpPr>
            <a:spLocks noEditPoints="1"/>
          </p:cNvSpPr>
          <p:nvPr/>
        </p:nvSpPr>
        <p:spPr bwMode="auto">
          <a:xfrm>
            <a:off x="4245735" y="3570040"/>
            <a:ext cx="626629" cy="606694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rgbClr val="F9D194"/>
          </a:solidFill>
          <a:ln>
            <a:noFill/>
          </a:ln>
        </p:spPr>
        <p:txBody>
          <a:bodyPr vert="horz" wrap="square" lIns="121791" tIns="60896" rIns="121791" bIns="60896" numCol="1" anchor="t" anchorCtr="0" compatLnSpc="1"/>
          <a:lstStyle/>
          <a:p>
            <a:pPr defTabSz="1217295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E45564F-9C28-4F76-8437-69106C3CB5B9}"/>
              </a:ext>
            </a:extLst>
          </p:cNvPr>
          <p:cNvGrpSpPr/>
          <p:nvPr/>
        </p:nvGrpSpPr>
        <p:grpSpPr>
          <a:xfrm>
            <a:off x="3047997" y="5219985"/>
            <a:ext cx="6090924" cy="625425"/>
            <a:chOff x="-988804" y="1743344"/>
            <a:chExt cx="6090924" cy="62542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54CBD5A-DA1D-019B-3347-6AEA834B43EC}"/>
                </a:ext>
              </a:extLst>
            </p:cNvPr>
            <p:cNvSpPr txBox="1"/>
            <p:nvPr/>
          </p:nvSpPr>
          <p:spPr>
            <a:xfrm>
              <a:off x="-988804" y="2067148"/>
              <a:ext cx="609092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BD4FE16-B1D6-D09E-AE86-01C9707608B8}"/>
                </a:ext>
              </a:extLst>
            </p:cNvPr>
            <p:cNvSpPr txBox="1"/>
            <p:nvPr/>
          </p:nvSpPr>
          <p:spPr>
            <a:xfrm>
              <a:off x="104700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7567D5A-CC2C-6261-B6D6-08CEC68599FB}"/>
              </a:ext>
            </a:extLst>
          </p:cNvPr>
          <p:cNvGrpSpPr/>
          <p:nvPr/>
        </p:nvGrpSpPr>
        <p:grpSpPr>
          <a:xfrm>
            <a:off x="9250678" y="1870413"/>
            <a:ext cx="2131058" cy="1087090"/>
            <a:chOff x="461287" y="1743344"/>
            <a:chExt cx="2131058" cy="10870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25D9A0-6616-F799-F7FD-EB90CDE2E791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CB6F396-E618-4A81-2229-643EC914A6B8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71965BA-90E0-9481-E54E-34C65A9262B4}"/>
              </a:ext>
            </a:extLst>
          </p:cNvPr>
          <p:cNvGrpSpPr/>
          <p:nvPr/>
        </p:nvGrpSpPr>
        <p:grpSpPr>
          <a:xfrm>
            <a:off x="839788" y="1870413"/>
            <a:ext cx="2121112" cy="1087090"/>
            <a:chOff x="473987" y="1743344"/>
            <a:chExt cx="2121112" cy="108709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DFF8774-A8E9-5DA8-C409-9991685292A3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B94FD71-6C02-EB18-BC9C-9805885972D4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8A03B2C-4D96-CAE2-FF72-4A8E874FD6DB}"/>
              </a:ext>
            </a:extLst>
          </p:cNvPr>
          <p:cNvGrpSpPr/>
          <p:nvPr/>
        </p:nvGrpSpPr>
        <p:grpSpPr>
          <a:xfrm>
            <a:off x="8306546" y="3365386"/>
            <a:ext cx="3045666" cy="1082986"/>
            <a:chOff x="461287" y="1743344"/>
            <a:chExt cx="3045666" cy="108298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D4855CA-3A67-9203-8A43-69979C3CE005}"/>
                </a:ext>
              </a:extLst>
            </p:cNvPr>
            <p:cNvSpPr txBox="1"/>
            <p:nvPr/>
          </p:nvSpPr>
          <p:spPr>
            <a:xfrm>
              <a:off x="473987" y="2067148"/>
              <a:ext cx="3032966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0F1C1B5-B456-948D-16B1-4C1B1EA0FFC4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4287495-622D-45AB-E32A-DB3F58130190}"/>
              </a:ext>
            </a:extLst>
          </p:cNvPr>
          <p:cNvGrpSpPr/>
          <p:nvPr/>
        </p:nvGrpSpPr>
        <p:grpSpPr>
          <a:xfrm>
            <a:off x="839788" y="3365386"/>
            <a:ext cx="3122758" cy="856257"/>
            <a:chOff x="-527659" y="1743344"/>
            <a:chExt cx="3122758" cy="85625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3FA745-A33F-3870-116C-0468C7291865}"/>
                </a:ext>
              </a:extLst>
            </p:cNvPr>
            <p:cNvSpPr txBox="1"/>
            <p:nvPr/>
          </p:nvSpPr>
          <p:spPr>
            <a:xfrm>
              <a:off x="-527659" y="2067148"/>
              <a:ext cx="31200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CD5CB8E-B537-2111-06CE-96A661660F1F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4637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647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Oval 9">
            <a:extLst>
              <a:ext uri="{FF2B5EF4-FFF2-40B4-BE49-F238E27FC236}">
                <a16:creationId xmlns:a16="http://schemas.microsoft.com/office/drawing/2014/main" id="{A8790771-5551-ED57-7853-F588AA56750E}"/>
              </a:ext>
            </a:extLst>
          </p:cNvPr>
          <p:cNvSpPr/>
          <p:nvPr/>
        </p:nvSpPr>
        <p:spPr>
          <a:xfrm>
            <a:off x="1331464" y="1602650"/>
            <a:ext cx="1433757" cy="1392485"/>
          </a:xfrm>
          <a:prstGeom prst="ellipse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Rounded Rectangle 23">
            <a:extLst>
              <a:ext uri="{FF2B5EF4-FFF2-40B4-BE49-F238E27FC236}">
                <a16:creationId xmlns:a16="http://schemas.microsoft.com/office/drawing/2014/main" id="{3A387344-4F2B-0284-2857-70C9014435C7}"/>
              </a:ext>
            </a:extLst>
          </p:cNvPr>
          <p:cNvSpPr/>
          <p:nvPr/>
        </p:nvSpPr>
        <p:spPr>
          <a:xfrm>
            <a:off x="839788" y="4589196"/>
            <a:ext cx="2417110" cy="617885"/>
          </a:xfrm>
          <a:prstGeom prst="roundRect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6BB4575F-60B2-D5EE-F52E-697964BFFCF9}"/>
              </a:ext>
            </a:extLst>
          </p:cNvPr>
          <p:cNvGrpSpPr/>
          <p:nvPr/>
        </p:nvGrpSpPr>
        <p:grpSpPr>
          <a:xfrm>
            <a:off x="1708895" y="1855666"/>
            <a:ext cx="679495" cy="830825"/>
            <a:chOff x="4106863" y="2003425"/>
            <a:chExt cx="927100" cy="1133476"/>
          </a:xfrm>
          <a:solidFill>
            <a:schemeClr val="bg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275FE38D-B472-7963-8497-28D2657C5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06863" y="2484438"/>
              <a:ext cx="927100" cy="652463"/>
            </a:xfrm>
            <a:custGeom>
              <a:avLst/>
              <a:gdLst/>
              <a:ahLst/>
              <a:cxnLst>
                <a:cxn ang="0">
                  <a:pos x="20" y="172"/>
                </a:cxn>
                <a:cxn ang="0">
                  <a:pos x="224" y="172"/>
                </a:cxn>
                <a:cxn ang="0">
                  <a:pos x="244" y="153"/>
                </a:cxn>
                <a:cxn ang="0">
                  <a:pos x="244" y="20"/>
                </a:cxn>
                <a:cxn ang="0">
                  <a:pos x="224" y="0"/>
                </a:cxn>
                <a:cxn ang="0">
                  <a:pos x="195" y="0"/>
                </a:cxn>
                <a:cxn ang="0">
                  <a:pos x="195" y="40"/>
                </a:cxn>
                <a:cxn ang="0">
                  <a:pos x="215" y="66"/>
                </a:cxn>
                <a:cxn ang="0">
                  <a:pos x="215" y="88"/>
                </a:cxn>
                <a:cxn ang="0">
                  <a:pos x="199" y="88"/>
                </a:cxn>
                <a:cxn ang="0">
                  <a:pos x="199" y="66"/>
                </a:cxn>
                <a:cxn ang="0">
                  <a:pos x="187" y="54"/>
                </a:cxn>
                <a:cxn ang="0">
                  <a:pos x="175" y="66"/>
                </a:cxn>
                <a:cxn ang="0">
                  <a:pos x="175" y="88"/>
                </a:cxn>
                <a:cxn ang="0">
                  <a:pos x="159" y="88"/>
                </a:cxn>
                <a:cxn ang="0">
                  <a:pos x="159" y="66"/>
                </a:cxn>
                <a:cxn ang="0">
                  <a:pos x="179" y="40"/>
                </a:cxn>
                <a:cxn ang="0">
                  <a:pos x="179" y="1"/>
                </a:cxn>
                <a:cxn ang="0">
                  <a:pos x="122" y="25"/>
                </a:cxn>
                <a:cxn ang="0">
                  <a:pos x="67" y="3"/>
                </a:cxn>
                <a:cxn ang="0">
                  <a:pos x="67" y="46"/>
                </a:cxn>
                <a:cxn ang="0">
                  <a:pos x="85" y="70"/>
                </a:cxn>
                <a:cxn ang="0">
                  <a:pos x="59" y="96"/>
                </a:cxn>
                <a:cxn ang="0">
                  <a:pos x="33" y="70"/>
                </a:cxn>
                <a:cxn ang="0">
                  <a:pos x="51" y="46"/>
                </a:cxn>
                <a:cxn ang="0">
                  <a:pos x="51" y="0"/>
                </a:cxn>
                <a:cxn ang="0">
                  <a:pos x="20" y="0"/>
                </a:cxn>
                <a:cxn ang="0">
                  <a:pos x="0" y="20"/>
                </a:cxn>
                <a:cxn ang="0">
                  <a:pos x="0" y="153"/>
                </a:cxn>
                <a:cxn ang="0">
                  <a:pos x="20" y="172"/>
                </a:cxn>
                <a:cxn ang="0">
                  <a:pos x="20" y="172"/>
                </a:cxn>
                <a:cxn ang="0">
                  <a:pos x="20" y="172"/>
                </a:cxn>
              </a:cxnLst>
              <a:rect l="0" t="0" r="r" b="b"/>
              <a:pathLst>
                <a:path w="244" h="172">
                  <a:moveTo>
                    <a:pt x="20" y="172"/>
                  </a:moveTo>
                  <a:cubicBezTo>
                    <a:pt x="224" y="172"/>
                    <a:pt x="224" y="172"/>
                    <a:pt x="224" y="172"/>
                  </a:cubicBezTo>
                  <a:cubicBezTo>
                    <a:pt x="235" y="172"/>
                    <a:pt x="244" y="163"/>
                    <a:pt x="244" y="153"/>
                  </a:cubicBezTo>
                  <a:cubicBezTo>
                    <a:pt x="244" y="20"/>
                    <a:pt x="244" y="20"/>
                    <a:pt x="244" y="20"/>
                  </a:cubicBezTo>
                  <a:cubicBezTo>
                    <a:pt x="244" y="9"/>
                    <a:pt x="235" y="0"/>
                    <a:pt x="224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40"/>
                    <a:pt x="195" y="40"/>
                    <a:pt x="195" y="40"/>
                  </a:cubicBezTo>
                  <a:cubicBezTo>
                    <a:pt x="206" y="43"/>
                    <a:pt x="215" y="54"/>
                    <a:pt x="215" y="66"/>
                  </a:cubicBezTo>
                  <a:cubicBezTo>
                    <a:pt x="215" y="88"/>
                    <a:pt x="215" y="88"/>
                    <a:pt x="215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0"/>
                    <a:pt x="193" y="54"/>
                    <a:pt x="187" y="54"/>
                  </a:cubicBezTo>
                  <a:cubicBezTo>
                    <a:pt x="180" y="54"/>
                    <a:pt x="175" y="60"/>
                    <a:pt x="175" y="66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9" y="54"/>
                    <a:pt x="167" y="43"/>
                    <a:pt x="179" y="40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64" y="16"/>
                    <a:pt x="144" y="25"/>
                    <a:pt x="122" y="25"/>
                  </a:cubicBezTo>
                  <a:cubicBezTo>
                    <a:pt x="100" y="25"/>
                    <a:pt x="81" y="17"/>
                    <a:pt x="67" y="3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77" y="49"/>
                    <a:pt x="85" y="59"/>
                    <a:pt x="85" y="70"/>
                  </a:cubicBezTo>
                  <a:cubicBezTo>
                    <a:pt x="85" y="85"/>
                    <a:pt x="73" y="96"/>
                    <a:pt x="59" y="96"/>
                  </a:cubicBezTo>
                  <a:cubicBezTo>
                    <a:pt x="44" y="96"/>
                    <a:pt x="33" y="85"/>
                    <a:pt x="33" y="70"/>
                  </a:cubicBezTo>
                  <a:cubicBezTo>
                    <a:pt x="33" y="59"/>
                    <a:pt x="40" y="49"/>
                    <a:pt x="51" y="46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3"/>
                    <a:pt x="9" y="172"/>
                    <a:pt x="20" y="172"/>
                  </a:cubicBezTo>
                  <a:close/>
                  <a:moveTo>
                    <a:pt x="20" y="172"/>
                  </a:moveTo>
                  <a:cubicBezTo>
                    <a:pt x="20" y="172"/>
                    <a:pt x="20" y="172"/>
                    <a:pt x="20" y="17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5001163-34EA-75F1-067C-C4929C651B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0538" y="2003425"/>
              <a:ext cx="539750" cy="538163"/>
            </a:xfrm>
            <a:custGeom>
              <a:avLst/>
              <a:gdLst/>
              <a:ahLst/>
              <a:cxnLst>
                <a:cxn ang="0">
                  <a:pos x="22" y="123"/>
                </a:cxn>
                <a:cxn ang="0">
                  <a:pos x="27" y="127"/>
                </a:cxn>
                <a:cxn ang="0">
                  <a:pos x="71" y="142"/>
                </a:cxn>
                <a:cxn ang="0">
                  <a:pos x="114" y="127"/>
                </a:cxn>
                <a:cxn ang="0">
                  <a:pos x="120" y="123"/>
                </a:cxn>
                <a:cxn ang="0">
                  <a:pos x="124" y="118"/>
                </a:cxn>
                <a:cxn ang="0">
                  <a:pos x="142" y="71"/>
                </a:cxn>
                <a:cxn ang="0">
                  <a:pos x="71" y="0"/>
                </a:cxn>
                <a:cxn ang="0">
                  <a:pos x="0" y="71"/>
                </a:cxn>
                <a:cxn ang="0">
                  <a:pos x="17" y="118"/>
                </a:cxn>
                <a:cxn ang="0">
                  <a:pos x="22" y="123"/>
                </a:cxn>
                <a:cxn ang="0">
                  <a:pos x="22" y="123"/>
                </a:cxn>
                <a:cxn ang="0">
                  <a:pos x="22" y="123"/>
                </a:cxn>
              </a:cxnLst>
              <a:rect l="0" t="0" r="r" b="b"/>
              <a:pathLst>
                <a:path w="142" h="142">
                  <a:moveTo>
                    <a:pt x="22" y="123"/>
                  </a:moveTo>
                  <a:cubicBezTo>
                    <a:pt x="24" y="124"/>
                    <a:pt x="25" y="126"/>
                    <a:pt x="27" y="127"/>
                  </a:cubicBezTo>
                  <a:cubicBezTo>
                    <a:pt x="39" y="137"/>
                    <a:pt x="54" y="142"/>
                    <a:pt x="71" y="142"/>
                  </a:cubicBezTo>
                  <a:cubicBezTo>
                    <a:pt x="87" y="142"/>
                    <a:pt x="102" y="137"/>
                    <a:pt x="114" y="127"/>
                  </a:cubicBezTo>
                  <a:cubicBezTo>
                    <a:pt x="116" y="126"/>
                    <a:pt x="118" y="124"/>
                    <a:pt x="120" y="123"/>
                  </a:cubicBezTo>
                  <a:cubicBezTo>
                    <a:pt x="121" y="121"/>
                    <a:pt x="123" y="120"/>
                    <a:pt x="124" y="118"/>
                  </a:cubicBezTo>
                  <a:cubicBezTo>
                    <a:pt x="135" y="105"/>
                    <a:pt x="142" y="89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89"/>
                    <a:pt x="6" y="105"/>
                    <a:pt x="17" y="118"/>
                  </a:cubicBezTo>
                  <a:cubicBezTo>
                    <a:pt x="19" y="120"/>
                    <a:pt x="20" y="121"/>
                    <a:pt x="22" y="123"/>
                  </a:cubicBezTo>
                  <a:close/>
                  <a:moveTo>
                    <a:pt x="22" y="123"/>
                  </a:moveTo>
                  <a:cubicBezTo>
                    <a:pt x="22" y="123"/>
                    <a:pt x="22" y="123"/>
                    <a:pt x="22" y="12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58C455EB-AECC-40A4-B739-80FE1036D1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601" y="2711450"/>
              <a:ext cx="76200" cy="7620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0" y="20"/>
                </a:cxn>
                <a:cxn ang="0">
                  <a:pos x="20" y="10"/>
                </a:cxn>
                <a:cxn ang="0">
                  <a:pos x="16" y="3"/>
                </a:cxn>
                <a:cxn ang="0">
                  <a:pos x="10" y="0"/>
                </a:cxn>
                <a:cxn ang="0">
                  <a:pos x="3" y="3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cubicBezTo>
                    <a:pt x="0" y="16"/>
                    <a:pt x="4" y="20"/>
                    <a:pt x="10" y="20"/>
                  </a:cubicBezTo>
                  <a:cubicBezTo>
                    <a:pt x="15" y="20"/>
                    <a:pt x="20" y="16"/>
                    <a:pt x="20" y="10"/>
                  </a:cubicBezTo>
                  <a:cubicBezTo>
                    <a:pt x="20" y="7"/>
                    <a:pt x="18" y="5"/>
                    <a:pt x="16" y="3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1" name="Oval 33">
            <a:extLst>
              <a:ext uri="{FF2B5EF4-FFF2-40B4-BE49-F238E27FC236}">
                <a16:creationId xmlns:a16="http://schemas.microsoft.com/office/drawing/2014/main" id="{31E7322C-7CDC-5410-2C72-B908CE3B5847}"/>
              </a:ext>
            </a:extLst>
          </p:cNvPr>
          <p:cNvSpPr/>
          <p:nvPr/>
        </p:nvSpPr>
        <p:spPr>
          <a:xfrm>
            <a:off x="4036283" y="1602650"/>
            <a:ext cx="1433757" cy="1392485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2" name="Rounded Rectangle 34">
            <a:extLst>
              <a:ext uri="{FF2B5EF4-FFF2-40B4-BE49-F238E27FC236}">
                <a16:creationId xmlns:a16="http://schemas.microsoft.com/office/drawing/2014/main" id="{A632917C-1969-8BC8-1302-4C7B7B447957}"/>
              </a:ext>
            </a:extLst>
          </p:cNvPr>
          <p:cNvSpPr/>
          <p:nvPr/>
        </p:nvSpPr>
        <p:spPr>
          <a:xfrm>
            <a:off x="3545205" y="4589794"/>
            <a:ext cx="2417110" cy="617885"/>
          </a:xfrm>
          <a:prstGeom prst="round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4" name="Oval 47">
            <a:extLst>
              <a:ext uri="{FF2B5EF4-FFF2-40B4-BE49-F238E27FC236}">
                <a16:creationId xmlns:a16="http://schemas.microsoft.com/office/drawing/2014/main" id="{D98F1E03-13E2-7D84-C9CA-9768D4C9001A}"/>
              </a:ext>
            </a:extLst>
          </p:cNvPr>
          <p:cNvSpPr/>
          <p:nvPr/>
        </p:nvSpPr>
        <p:spPr>
          <a:xfrm>
            <a:off x="6718373" y="1602650"/>
            <a:ext cx="1433757" cy="1392485"/>
          </a:xfrm>
          <a:prstGeom prst="ellipse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Rounded Rectangle 48">
            <a:extLst>
              <a:ext uri="{FF2B5EF4-FFF2-40B4-BE49-F238E27FC236}">
                <a16:creationId xmlns:a16="http://schemas.microsoft.com/office/drawing/2014/main" id="{A8D087DE-C316-70BC-F2A5-9333F5080627}"/>
              </a:ext>
            </a:extLst>
          </p:cNvPr>
          <p:cNvSpPr/>
          <p:nvPr/>
        </p:nvSpPr>
        <p:spPr>
          <a:xfrm>
            <a:off x="6226696" y="4589794"/>
            <a:ext cx="2417110" cy="617885"/>
          </a:xfrm>
          <a:prstGeom prst="roundRect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B8CDF14E-5D8E-5C52-4A92-E2F5F975EC9B}"/>
              </a:ext>
            </a:extLst>
          </p:cNvPr>
          <p:cNvSpPr>
            <a:spLocks noEditPoints="1"/>
          </p:cNvSpPr>
          <p:nvPr/>
        </p:nvSpPr>
        <p:spPr bwMode="auto">
          <a:xfrm>
            <a:off x="7085036" y="1904116"/>
            <a:ext cx="717776" cy="714187"/>
          </a:xfrm>
          <a:custGeom>
            <a:avLst/>
            <a:gdLst/>
            <a:ahLst/>
            <a:cxnLst>
              <a:cxn ang="0">
                <a:pos x="165" y="147"/>
              </a:cxn>
              <a:cxn ang="0">
                <a:pos x="165" y="14"/>
              </a:cxn>
              <a:cxn ang="0">
                <a:pos x="148" y="0"/>
              </a:cxn>
              <a:cxn ang="0">
                <a:pos x="18" y="0"/>
              </a:cxn>
              <a:cxn ang="0">
                <a:pos x="0" y="15"/>
              </a:cxn>
              <a:cxn ang="0">
                <a:pos x="0" y="145"/>
              </a:cxn>
              <a:cxn ang="0">
                <a:pos x="16" y="165"/>
              </a:cxn>
              <a:cxn ang="0">
                <a:pos x="149" y="165"/>
              </a:cxn>
              <a:cxn ang="0">
                <a:pos x="165" y="147"/>
              </a:cxn>
              <a:cxn ang="0">
                <a:pos x="38" y="22"/>
              </a:cxn>
              <a:cxn ang="0">
                <a:pos x="46" y="16"/>
              </a:cxn>
              <a:cxn ang="0">
                <a:pos x="51" y="15"/>
              </a:cxn>
              <a:cxn ang="0">
                <a:pos x="55" y="17"/>
              </a:cxn>
              <a:cxn ang="0">
                <a:pos x="57" y="20"/>
              </a:cxn>
              <a:cxn ang="0">
                <a:pos x="39" y="34"/>
              </a:cxn>
              <a:cxn ang="0">
                <a:pos x="36" y="31"/>
              </a:cxn>
              <a:cxn ang="0">
                <a:pos x="38" y="22"/>
              </a:cxn>
              <a:cxn ang="0">
                <a:pos x="120" y="150"/>
              </a:cxn>
              <a:cxn ang="0">
                <a:pos x="116" y="153"/>
              </a:cxn>
              <a:cxn ang="0">
                <a:pos x="37" y="153"/>
              </a:cxn>
              <a:cxn ang="0">
                <a:pos x="34" y="150"/>
              </a:cxn>
              <a:cxn ang="0">
                <a:pos x="34" y="138"/>
              </a:cxn>
              <a:cxn ang="0">
                <a:pos x="37" y="135"/>
              </a:cxn>
              <a:cxn ang="0">
                <a:pos x="41" y="135"/>
              </a:cxn>
              <a:cxn ang="0">
                <a:pos x="43" y="132"/>
              </a:cxn>
              <a:cxn ang="0">
                <a:pos x="61" y="73"/>
              </a:cxn>
              <a:cxn ang="0">
                <a:pos x="63" y="68"/>
              </a:cxn>
              <a:cxn ang="0">
                <a:pos x="45" y="41"/>
              </a:cxn>
              <a:cxn ang="0">
                <a:pos x="63" y="27"/>
              </a:cxn>
              <a:cxn ang="0">
                <a:pos x="104" y="82"/>
              </a:cxn>
              <a:cxn ang="0">
                <a:pos x="98" y="86"/>
              </a:cxn>
              <a:cxn ang="0">
                <a:pos x="103" y="92"/>
              </a:cxn>
              <a:cxn ang="0">
                <a:pos x="104" y="95"/>
              </a:cxn>
              <a:cxn ang="0">
                <a:pos x="102" y="98"/>
              </a:cxn>
              <a:cxn ang="0">
                <a:pos x="101" y="99"/>
              </a:cxn>
              <a:cxn ang="0">
                <a:pos x="95" y="99"/>
              </a:cxn>
              <a:cxn ang="0">
                <a:pos x="90" y="92"/>
              </a:cxn>
              <a:cxn ang="0">
                <a:pos x="83" y="97"/>
              </a:cxn>
              <a:cxn ang="0">
                <a:pos x="74" y="84"/>
              </a:cxn>
              <a:cxn ang="0">
                <a:pos x="68" y="83"/>
              </a:cxn>
              <a:cxn ang="0">
                <a:pos x="48" y="111"/>
              </a:cxn>
              <a:cxn ang="0">
                <a:pos x="116" y="134"/>
              </a:cxn>
              <a:cxn ang="0">
                <a:pos x="120" y="138"/>
              </a:cxn>
              <a:cxn ang="0">
                <a:pos x="120" y="150"/>
              </a:cxn>
              <a:cxn ang="0">
                <a:pos x="113" y="115"/>
              </a:cxn>
              <a:cxn ang="0">
                <a:pos x="90" y="122"/>
              </a:cxn>
              <a:cxn ang="0">
                <a:pos x="105" y="104"/>
              </a:cxn>
              <a:cxn ang="0">
                <a:pos x="128" y="96"/>
              </a:cxn>
              <a:cxn ang="0">
                <a:pos x="113" y="115"/>
              </a:cxn>
              <a:cxn ang="0">
                <a:pos x="113" y="115"/>
              </a:cxn>
              <a:cxn ang="0">
                <a:pos x="113" y="115"/>
              </a:cxn>
            </a:cxnLst>
            <a:rect l="0" t="0" r="r" b="b"/>
            <a:pathLst>
              <a:path w="166" h="165">
                <a:moveTo>
                  <a:pt x="165" y="147"/>
                </a:moveTo>
                <a:cubicBezTo>
                  <a:pt x="165" y="14"/>
                  <a:pt x="165" y="14"/>
                  <a:pt x="165" y="14"/>
                </a:cubicBezTo>
                <a:cubicBezTo>
                  <a:pt x="165" y="7"/>
                  <a:pt x="165" y="0"/>
                  <a:pt x="14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0"/>
                  <a:pt x="0" y="0"/>
                  <a:pt x="0" y="15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64"/>
                  <a:pt x="1" y="165"/>
                  <a:pt x="16" y="165"/>
                </a:cubicBezTo>
                <a:cubicBezTo>
                  <a:pt x="149" y="165"/>
                  <a:pt x="149" y="165"/>
                  <a:pt x="149" y="165"/>
                </a:cubicBezTo>
                <a:cubicBezTo>
                  <a:pt x="166" y="165"/>
                  <a:pt x="165" y="163"/>
                  <a:pt x="165" y="147"/>
                </a:cubicBezTo>
                <a:close/>
                <a:moveTo>
                  <a:pt x="38" y="22"/>
                </a:moveTo>
                <a:cubicBezTo>
                  <a:pt x="46" y="16"/>
                  <a:pt x="46" y="16"/>
                  <a:pt x="46" y="16"/>
                </a:cubicBezTo>
                <a:cubicBezTo>
                  <a:pt x="47" y="15"/>
                  <a:pt x="49" y="14"/>
                  <a:pt x="51" y="15"/>
                </a:cubicBezTo>
                <a:cubicBezTo>
                  <a:pt x="52" y="15"/>
                  <a:pt x="54" y="16"/>
                  <a:pt x="55" y="17"/>
                </a:cubicBezTo>
                <a:cubicBezTo>
                  <a:pt x="57" y="20"/>
                  <a:pt x="57" y="20"/>
                  <a:pt x="57" y="20"/>
                </a:cubicBezTo>
                <a:cubicBezTo>
                  <a:pt x="39" y="34"/>
                  <a:pt x="39" y="34"/>
                  <a:pt x="39" y="34"/>
                </a:cubicBezTo>
                <a:cubicBezTo>
                  <a:pt x="36" y="31"/>
                  <a:pt x="36" y="31"/>
                  <a:pt x="36" y="31"/>
                </a:cubicBezTo>
                <a:cubicBezTo>
                  <a:pt x="34" y="28"/>
                  <a:pt x="35" y="24"/>
                  <a:pt x="38" y="22"/>
                </a:cubicBezTo>
                <a:close/>
                <a:moveTo>
                  <a:pt x="120" y="150"/>
                </a:moveTo>
                <a:cubicBezTo>
                  <a:pt x="120" y="152"/>
                  <a:pt x="118" y="153"/>
                  <a:pt x="116" y="153"/>
                </a:cubicBezTo>
                <a:cubicBezTo>
                  <a:pt x="37" y="153"/>
                  <a:pt x="37" y="153"/>
                  <a:pt x="37" y="153"/>
                </a:cubicBezTo>
                <a:cubicBezTo>
                  <a:pt x="35" y="153"/>
                  <a:pt x="34" y="152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6"/>
                  <a:pt x="35" y="135"/>
                  <a:pt x="37" y="135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3" y="135"/>
                  <a:pt x="44" y="133"/>
                  <a:pt x="43" y="132"/>
                </a:cubicBezTo>
                <a:cubicBezTo>
                  <a:pt x="31" y="113"/>
                  <a:pt x="41" y="80"/>
                  <a:pt x="61" y="73"/>
                </a:cubicBezTo>
                <a:cubicBezTo>
                  <a:pt x="63" y="72"/>
                  <a:pt x="64" y="70"/>
                  <a:pt x="63" y="68"/>
                </a:cubicBezTo>
                <a:cubicBezTo>
                  <a:pt x="57" y="59"/>
                  <a:pt x="51" y="50"/>
                  <a:pt x="45" y="41"/>
                </a:cubicBezTo>
                <a:cubicBezTo>
                  <a:pt x="63" y="27"/>
                  <a:pt x="63" y="27"/>
                  <a:pt x="63" y="27"/>
                </a:cubicBezTo>
                <a:cubicBezTo>
                  <a:pt x="77" y="47"/>
                  <a:pt x="102" y="78"/>
                  <a:pt x="104" y="82"/>
                </a:cubicBezTo>
                <a:cubicBezTo>
                  <a:pt x="98" y="86"/>
                  <a:pt x="98" y="86"/>
                  <a:pt x="98" y="86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4" y="93"/>
                  <a:pt x="104" y="94"/>
                  <a:pt x="104" y="95"/>
                </a:cubicBezTo>
                <a:cubicBezTo>
                  <a:pt x="104" y="96"/>
                  <a:pt x="103" y="97"/>
                  <a:pt x="102" y="98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99" y="101"/>
                  <a:pt x="96" y="100"/>
                  <a:pt x="95" y="99"/>
                </a:cubicBezTo>
                <a:cubicBezTo>
                  <a:pt x="90" y="92"/>
                  <a:pt x="90" y="92"/>
                  <a:pt x="90" y="92"/>
                </a:cubicBezTo>
                <a:cubicBezTo>
                  <a:pt x="83" y="97"/>
                  <a:pt x="83" y="97"/>
                  <a:pt x="83" y="97"/>
                </a:cubicBezTo>
                <a:cubicBezTo>
                  <a:pt x="81" y="94"/>
                  <a:pt x="77" y="89"/>
                  <a:pt x="74" y="84"/>
                </a:cubicBezTo>
                <a:cubicBezTo>
                  <a:pt x="72" y="83"/>
                  <a:pt x="70" y="82"/>
                  <a:pt x="68" y="83"/>
                </a:cubicBezTo>
                <a:cubicBezTo>
                  <a:pt x="56" y="88"/>
                  <a:pt x="48" y="100"/>
                  <a:pt x="48" y="111"/>
                </a:cubicBezTo>
                <a:cubicBezTo>
                  <a:pt x="49" y="139"/>
                  <a:pt x="83" y="135"/>
                  <a:pt x="116" y="134"/>
                </a:cubicBezTo>
                <a:cubicBezTo>
                  <a:pt x="118" y="134"/>
                  <a:pt x="120" y="136"/>
                  <a:pt x="120" y="138"/>
                </a:cubicBezTo>
                <a:lnTo>
                  <a:pt x="120" y="150"/>
                </a:lnTo>
                <a:close/>
                <a:moveTo>
                  <a:pt x="113" y="115"/>
                </a:moveTo>
                <a:cubicBezTo>
                  <a:pt x="102" y="122"/>
                  <a:pt x="92" y="125"/>
                  <a:pt x="90" y="122"/>
                </a:cubicBezTo>
                <a:cubicBezTo>
                  <a:pt x="88" y="120"/>
                  <a:pt x="95" y="111"/>
                  <a:pt x="105" y="104"/>
                </a:cubicBezTo>
                <a:cubicBezTo>
                  <a:pt x="116" y="97"/>
                  <a:pt x="126" y="93"/>
                  <a:pt x="128" y="96"/>
                </a:cubicBezTo>
                <a:cubicBezTo>
                  <a:pt x="130" y="99"/>
                  <a:pt x="123" y="107"/>
                  <a:pt x="113" y="115"/>
                </a:cubicBezTo>
                <a:close/>
                <a:moveTo>
                  <a:pt x="113" y="115"/>
                </a:moveTo>
                <a:cubicBezTo>
                  <a:pt x="113" y="115"/>
                  <a:pt x="113" y="115"/>
                  <a:pt x="113" y="115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Oval 58">
            <a:extLst>
              <a:ext uri="{FF2B5EF4-FFF2-40B4-BE49-F238E27FC236}">
                <a16:creationId xmlns:a16="http://schemas.microsoft.com/office/drawing/2014/main" id="{A5DF867F-000C-83DD-4D57-82A0B9EA3EF1}"/>
              </a:ext>
            </a:extLst>
          </p:cNvPr>
          <p:cNvSpPr/>
          <p:nvPr/>
        </p:nvSpPr>
        <p:spPr>
          <a:xfrm>
            <a:off x="9426182" y="1602650"/>
            <a:ext cx="1433757" cy="1392485"/>
          </a:xfrm>
          <a:prstGeom prst="ellipse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8" name="Rounded Rectangle 59">
            <a:extLst>
              <a:ext uri="{FF2B5EF4-FFF2-40B4-BE49-F238E27FC236}">
                <a16:creationId xmlns:a16="http://schemas.microsoft.com/office/drawing/2014/main" id="{398B4019-5C5E-6AC4-AA7F-ECA01ECCC083}"/>
              </a:ext>
            </a:extLst>
          </p:cNvPr>
          <p:cNvSpPr/>
          <p:nvPr/>
        </p:nvSpPr>
        <p:spPr>
          <a:xfrm>
            <a:off x="8935104" y="4589794"/>
            <a:ext cx="2417110" cy="617885"/>
          </a:xfrm>
          <a:prstGeom prst="round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9" name="Group 67">
            <a:extLst>
              <a:ext uri="{FF2B5EF4-FFF2-40B4-BE49-F238E27FC236}">
                <a16:creationId xmlns:a16="http://schemas.microsoft.com/office/drawing/2014/main" id="{5C6A4D6F-95ED-F1A7-4E42-522ADACA2CCB}"/>
              </a:ext>
            </a:extLst>
          </p:cNvPr>
          <p:cNvGrpSpPr/>
          <p:nvPr/>
        </p:nvGrpSpPr>
        <p:grpSpPr>
          <a:xfrm>
            <a:off x="9764135" y="1919070"/>
            <a:ext cx="772805" cy="776992"/>
            <a:chOff x="7299325" y="1482725"/>
            <a:chExt cx="576263" cy="579438"/>
          </a:xfrm>
          <a:solidFill>
            <a:schemeClr val="bg1"/>
          </a:solidFill>
        </p:grpSpPr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4C203F-4181-55B0-1CC1-294A2DEF5A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9325" y="1482725"/>
              <a:ext cx="576263" cy="357188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8" y="54"/>
                </a:cxn>
                <a:cxn ang="0">
                  <a:pos x="38" y="17"/>
                </a:cxn>
                <a:cxn ang="0">
                  <a:pos x="42" y="14"/>
                </a:cxn>
                <a:cxn ang="0">
                  <a:pos x="45" y="17"/>
                </a:cxn>
                <a:cxn ang="0">
                  <a:pos x="49" y="63"/>
                </a:cxn>
                <a:cxn ang="0">
                  <a:pos x="55" y="33"/>
                </a:cxn>
                <a:cxn ang="0">
                  <a:pos x="59" y="30"/>
                </a:cxn>
                <a:cxn ang="0">
                  <a:pos x="63" y="32"/>
                </a:cxn>
                <a:cxn ang="0">
                  <a:pos x="71" y="54"/>
                </a:cxn>
                <a:cxn ang="0">
                  <a:pos x="102" y="55"/>
                </a:cxn>
                <a:cxn ang="0">
                  <a:pos x="102" y="51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1" y="0"/>
                </a:cxn>
              </a:cxnLst>
              <a:rect l="0" t="0" r="r" b="b"/>
              <a:pathLst>
                <a:path w="102" h="63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5"/>
                    <a:pt x="40" y="14"/>
                    <a:pt x="42" y="14"/>
                  </a:cubicBezTo>
                  <a:cubicBezTo>
                    <a:pt x="43" y="14"/>
                    <a:pt x="45" y="15"/>
                    <a:pt x="45" y="17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1"/>
                    <a:pt x="57" y="30"/>
                    <a:pt x="59" y="30"/>
                  </a:cubicBezTo>
                  <a:cubicBezTo>
                    <a:pt x="61" y="30"/>
                    <a:pt x="62" y="31"/>
                    <a:pt x="63" y="32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2" y="53"/>
                    <a:pt x="102" y="52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78A9E815-6566-2D94-9BD4-8E8D3F3AEA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4088" y="1709738"/>
              <a:ext cx="566738" cy="352425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59" y="7"/>
                </a:cxn>
                <a:cxn ang="0">
                  <a:pos x="50" y="50"/>
                </a:cxn>
                <a:cxn ang="0">
                  <a:pos x="46" y="53"/>
                </a:cxn>
                <a:cxn ang="0">
                  <a:pos x="46" y="53"/>
                </a:cxn>
                <a:cxn ang="0">
                  <a:pos x="43" y="50"/>
                </a:cxn>
                <a:cxn ang="0">
                  <a:pos x="38" y="0"/>
                </a:cxn>
                <a:cxn ang="0">
                  <a:pos x="34" y="19"/>
                </a:cxn>
                <a:cxn ang="0">
                  <a:pos x="30" y="22"/>
                </a:cxn>
                <a:cxn ang="0">
                  <a:pos x="0" y="22"/>
                </a:cxn>
                <a:cxn ang="0">
                  <a:pos x="50" y="62"/>
                </a:cxn>
                <a:cxn ang="0">
                  <a:pos x="100" y="22"/>
                </a:cxn>
                <a:cxn ang="0">
                  <a:pos x="67" y="22"/>
                </a:cxn>
                <a:cxn ang="0">
                  <a:pos x="63" y="19"/>
                </a:cxn>
                <a:cxn ang="0">
                  <a:pos x="63" y="19"/>
                </a:cxn>
                <a:cxn ang="0">
                  <a:pos x="63" y="19"/>
                </a:cxn>
              </a:cxnLst>
              <a:rect l="0" t="0" r="r" b="b"/>
              <a:pathLst>
                <a:path w="100" h="62">
                  <a:moveTo>
                    <a:pt x="63" y="19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48" y="53"/>
                    <a:pt x="46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2"/>
                    <a:pt x="43" y="5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1"/>
                    <a:pt x="32" y="22"/>
                    <a:pt x="3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45"/>
                    <a:pt x="26" y="62"/>
                    <a:pt x="50" y="62"/>
                  </a:cubicBezTo>
                  <a:cubicBezTo>
                    <a:pt x="75" y="62"/>
                    <a:pt x="95" y="45"/>
                    <a:pt x="100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5" y="22"/>
                    <a:pt x="64" y="21"/>
                    <a:pt x="63" y="19"/>
                  </a:cubicBez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3" y="1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TextBox 76">
            <a:extLst>
              <a:ext uri="{FF2B5EF4-FFF2-40B4-BE49-F238E27FC236}">
                <a16:creationId xmlns:a16="http://schemas.microsoft.com/office/drawing/2014/main" id="{CC728ACA-4D18-8186-7CB6-BCDFB9469EF4}"/>
              </a:ext>
            </a:extLst>
          </p:cNvPr>
          <p:cNvSpPr txBox="1"/>
          <p:nvPr/>
        </p:nvSpPr>
        <p:spPr>
          <a:xfrm>
            <a:off x="1434047" y="4710619"/>
            <a:ext cx="1227995" cy="37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2" name="TextBox 76">
            <a:extLst>
              <a:ext uri="{FF2B5EF4-FFF2-40B4-BE49-F238E27FC236}">
                <a16:creationId xmlns:a16="http://schemas.microsoft.com/office/drawing/2014/main" id="{19E1515F-18AD-40A3-8E5B-CCC58A2E5003}"/>
              </a:ext>
            </a:extLst>
          </p:cNvPr>
          <p:cNvSpPr txBox="1"/>
          <p:nvPr/>
        </p:nvSpPr>
        <p:spPr>
          <a:xfrm>
            <a:off x="4138268" y="4710619"/>
            <a:ext cx="1227995" cy="37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2C2A2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TextBox 76">
            <a:extLst>
              <a:ext uri="{FF2B5EF4-FFF2-40B4-BE49-F238E27FC236}">
                <a16:creationId xmlns:a16="http://schemas.microsoft.com/office/drawing/2014/main" id="{300A54AD-A173-C1CF-5FCE-D05C4244276B}"/>
              </a:ext>
            </a:extLst>
          </p:cNvPr>
          <p:cNvSpPr txBox="1"/>
          <p:nvPr/>
        </p:nvSpPr>
        <p:spPr>
          <a:xfrm>
            <a:off x="6829927" y="4710619"/>
            <a:ext cx="1227995" cy="37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4" name="TextBox 76">
            <a:extLst>
              <a:ext uri="{FF2B5EF4-FFF2-40B4-BE49-F238E27FC236}">
                <a16:creationId xmlns:a16="http://schemas.microsoft.com/office/drawing/2014/main" id="{E48081FB-4FED-A53D-E6A2-9A7BAE778AA8}"/>
              </a:ext>
            </a:extLst>
          </p:cNvPr>
          <p:cNvSpPr txBox="1"/>
          <p:nvPr/>
        </p:nvSpPr>
        <p:spPr>
          <a:xfrm>
            <a:off x="9528765" y="4710619"/>
            <a:ext cx="1227995" cy="37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rgbClr val="2C2A2B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D27E58C-F295-1965-8687-9B2F5D30E860}"/>
              </a:ext>
            </a:extLst>
          </p:cNvPr>
          <p:cNvGrpSpPr/>
          <p:nvPr/>
        </p:nvGrpSpPr>
        <p:grpSpPr>
          <a:xfrm>
            <a:off x="4525408" y="1968845"/>
            <a:ext cx="458548" cy="655068"/>
            <a:chOff x="4613402" y="1866016"/>
            <a:chExt cx="533400" cy="762000"/>
          </a:xfrm>
          <a:solidFill>
            <a:srgbClr val="F9F9F8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6A21E41-808E-C663-303F-561F5AC14D41}"/>
                </a:ext>
              </a:extLst>
            </p:cNvPr>
            <p:cNvSpPr/>
            <p:nvPr/>
          </p:nvSpPr>
          <p:spPr>
            <a:xfrm>
              <a:off x="4613402" y="1867921"/>
              <a:ext cx="57150" cy="760095"/>
            </a:xfrm>
            <a:custGeom>
              <a:avLst/>
              <a:gdLst>
                <a:gd name="connsiteX0" fmla="*/ 0 w 57150"/>
                <a:gd name="connsiteY0" fmla="*/ 0 h 760095"/>
                <a:gd name="connsiteX1" fmla="*/ 57150 w 57150"/>
                <a:gd name="connsiteY1" fmla="*/ 0 h 760095"/>
                <a:gd name="connsiteX2" fmla="*/ 57150 w 57150"/>
                <a:gd name="connsiteY2" fmla="*/ 760095 h 760095"/>
                <a:gd name="connsiteX3" fmla="*/ 0 w 57150"/>
                <a:gd name="connsiteY3" fmla="*/ 760095 h 76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760095">
                  <a:moveTo>
                    <a:pt x="0" y="0"/>
                  </a:moveTo>
                  <a:lnTo>
                    <a:pt x="57150" y="0"/>
                  </a:lnTo>
                  <a:lnTo>
                    <a:pt x="57150" y="760095"/>
                  </a:lnTo>
                  <a:lnTo>
                    <a:pt x="0" y="7600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5070064-AE27-72EB-BC5E-29261FE9CAAA}"/>
                </a:ext>
              </a:extLst>
            </p:cNvPr>
            <p:cNvSpPr/>
            <p:nvPr/>
          </p:nvSpPr>
          <p:spPr>
            <a:xfrm>
              <a:off x="4708652" y="1866016"/>
              <a:ext cx="438150" cy="762000"/>
            </a:xfrm>
            <a:custGeom>
              <a:avLst/>
              <a:gdLst>
                <a:gd name="connsiteX0" fmla="*/ 352425 w 438150"/>
                <a:gd name="connsiteY0" fmla="*/ 285750 h 762000"/>
                <a:gd name="connsiteX1" fmla="*/ 85725 w 438150"/>
                <a:gd name="connsiteY1" fmla="*/ 285750 h 762000"/>
                <a:gd name="connsiteX2" fmla="*/ 85725 w 438150"/>
                <a:gd name="connsiteY2" fmla="*/ 228600 h 762000"/>
                <a:gd name="connsiteX3" fmla="*/ 352425 w 438150"/>
                <a:gd name="connsiteY3" fmla="*/ 228600 h 762000"/>
                <a:gd name="connsiteX4" fmla="*/ 352425 w 438150"/>
                <a:gd name="connsiteY4" fmla="*/ 285750 h 762000"/>
                <a:gd name="connsiteX5" fmla="*/ 295275 w 438150"/>
                <a:gd name="connsiteY5" fmla="*/ 381000 h 762000"/>
                <a:gd name="connsiteX6" fmla="*/ 147638 w 438150"/>
                <a:gd name="connsiteY6" fmla="*/ 381000 h 762000"/>
                <a:gd name="connsiteX7" fmla="*/ 147638 w 438150"/>
                <a:gd name="connsiteY7" fmla="*/ 342900 h 762000"/>
                <a:gd name="connsiteX8" fmla="*/ 295275 w 438150"/>
                <a:gd name="connsiteY8" fmla="*/ 342900 h 762000"/>
                <a:gd name="connsiteX9" fmla="*/ 295275 w 438150"/>
                <a:gd name="connsiteY9" fmla="*/ 381000 h 762000"/>
                <a:gd name="connsiteX10" fmla="*/ 400050 w 438150"/>
                <a:gd name="connsiteY10" fmla="*/ 0 h 762000"/>
                <a:gd name="connsiteX11" fmla="*/ 0 w 438150"/>
                <a:gd name="connsiteY11" fmla="*/ 1905 h 762000"/>
                <a:gd name="connsiteX12" fmla="*/ 0 w 438150"/>
                <a:gd name="connsiteY12" fmla="*/ 762000 h 762000"/>
                <a:gd name="connsiteX13" fmla="*/ 400050 w 438150"/>
                <a:gd name="connsiteY13" fmla="*/ 762000 h 762000"/>
                <a:gd name="connsiteX14" fmla="*/ 438150 w 438150"/>
                <a:gd name="connsiteY14" fmla="*/ 723900 h 762000"/>
                <a:gd name="connsiteX15" fmla="*/ 438150 w 438150"/>
                <a:gd name="connsiteY15" fmla="*/ 38100 h 762000"/>
                <a:gd name="connsiteX16" fmla="*/ 400050 w 4381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8150" h="762000">
                  <a:moveTo>
                    <a:pt x="352425" y="285750"/>
                  </a:moveTo>
                  <a:lnTo>
                    <a:pt x="85725" y="285750"/>
                  </a:lnTo>
                  <a:lnTo>
                    <a:pt x="85725" y="228600"/>
                  </a:lnTo>
                  <a:lnTo>
                    <a:pt x="352425" y="228600"/>
                  </a:lnTo>
                  <a:lnTo>
                    <a:pt x="352425" y="285750"/>
                  </a:lnTo>
                  <a:close/>
                  <a:moveTo>
                    <a:pt x="295275" y="381000"/>
                  </a:moveTo>
                  <a:lnTo>
                    <a:pt x="147638" y="381000"/>
                  </a:lnTo>
                  <a:lnTo>
                    <a:pt x="147638" y="342900"/>
                  </a:lnTo>
                  <a:lnTo>
                    <a:pt x="295275" y="342900"/>
                  </a:lnTo>
                  <a:lnTo>
                    <a:pt x="295275" y="381000"/>
                  </a:lnTo>
                  <a:close/>
                  <a:moveTo>
                    <a:pt x="400050" y="0"/>
                  </a:moveTo>
                  <a:lnTo>
                    <a:pt x="0" y="1905"/>
                  </a:lnTo>
                  <a:lnTo>
                    <a:pt x="0" y="762000"/>
                  </a:lnTo>
                  <a:lnTo>
                    <a:pt x="400050" y="762000"/>
                  </a:lnTo>
                  <a:cubicBezTo>
                    <a:pt x="421005" y="762000"/>
                    <a:pt x="438150" y="744855"/>
                    <a:pt x="438150" y="723900"/>
                  </a:cubicBezTo>
                  <a:lnTo>
                    <a:pt x="438150" y="38100"/>
                  </a:lnTo>
                  <a:cubicBezTo>
                    <a:pt x="438150" y="17145"/>
                    <a:pt x="421005" y="0"/>
                    <a:pt x="4000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793052F-4C37-787D-2491-A997E00C7058}"/>
              </a:ext>
            </a:extLst>
          </p:cNvPr>
          <p:cNvGrpSpPr/>
          <p:nvPr/>
        </p:nvGrpSpPr>
        <p:grpSpPr>
          <a:xfrm>
            <a:off x="988865" y="3137598"/>
            <a:ext cx="2118358" cy="1087090"/>
            <a:chOff x="473987" y="1743344"/>
            <a:chExt cx="2118358" cy="108709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89FB209-56AE-9DD4-0E51-611E9D2BF5C4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C3E67A-ED3F-AEE8-7CEF-3168EA1D2F8C}"/>
                </a:ext>
              </a:extLst>
            </p:cNvPr>
            <p:cNvSpPr txBox="1"/>
            <p:nvPr/>
          </p:nvSpPr>
          <p:spPr>
            <a:xfrm>
              <a:off x="523515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C1763D9-71F9-FD6D-E10B-F1190EBF4D1A}"/>
              </a:ext>
            </a:extLst>
          </p:cNvPr>
          <p:cNvGrpSpPr/>
          <p:nvPr/>
        </p:nvGrpSpPr>
        <p:grpSpPr>
          <a:xfrm>
            <a:off x="3693086" y="3137598"/>
            <a:ext cx="2118358" cy="1313819"/>
            <a:chOff x="473987" y="1743344"/>
            <a:chExt cx="2118358" cy="131381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6E939A8-0ABE-53C3-A3DB-84AEF3B3970B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 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AC29621-B5B6-11BF-68F0-7B0223149FDE}"/>
                </a:ext>
              </a:extLst>
            </p:cNvPr>
            <p:cNvSpPr txBox="1"/>
            <p:nvPr/>
          </p:nvSpPr>
          <p:spPr>
            <a:xfrm>
              <a:off x="523515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829D71A-DB41-36CA-77B4-A27BA1960623}"/>
              </a:ext>
            </a:extLst>
          </p:cNvPr>
          <p:cNvGrpSpPr/>
          <p:nvPr/>
        </p:nvGrpSpPr>
        <p:grpSpPr>
          <a:xfrm>
            <a:off x="6384745" y="3137598"/>
            <a:ext cx="2118358" cy="1087090"/>
            <a:chOff x="473987" y="1743344"/>
            <a:chExt cx="2118358" cy="108709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6617A55-9B50-EABD-E4D2-690CE4858B5B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5CD7E8B-4A29-545B-737D-D64DB95DDC91}"/>
                </a:ext>
              </a:extLst>
            </p:cNvPr>
            <p:cNvSpPr txBox="1"/>
            <p:nvPr/>
          </p:nvSpPr>
          <p:spPr>
            <a:xfrm>
              <a:off x="523515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530812C-3625-FBB2-993E-56F29DCDC71A}"/>
              </a:ext>
            </a:extLst>
          </p:cNvPr>
          <p:cNvGrpSpPr/>
          <p:nvPr/>
        </p:nvGrpSpPr>
        <p:grpSpPr>
          <a:xfrm>
            <a:off x="9091358" y="3137598"/>
            <a:ext cx="2118358" cy="1087090"/>
            <a:chOff x="473987" y="1743344"/>
            <a:chExt cx="2118358" cy="108709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0E4FF8E-9C03-A46D-D992-6D3200B39B08}"/>
                </a:ext>
              </a:extLst>
            </p:cNvPr>
            <p:cNvSpPr txBox="1"/>
            <p:nvPr/>
          </p:nvSpPr>
          <p:spPr>
            <a:xfrm>
              <a:off x="473987" y="2067148"/>
              <a:ext cx="21183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A669B80-93EF-F2F0-BB39-055867EA67BE}"/>
                </a:ext>
              </a:extLst>
            </p:cNvPr>
            <p:cNvSpPr txBox="1"/>
            <p:nvPr/>
          </p:nvSpPr>
          <p:spPr>
            <a:xfrm>
              <a:off x="523515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3862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647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50CDE7D-E882-97B2-C800-9F2174732609}"/>
              </a:ext>
            </a:extLst>
          </p:cNvPr>
          <p:cNvGrpSpPr/>
          <p:nvPr/>
        </p:nvGrpSpPr>
        <p:grpSpPr>
          <a:xfrm>
            <a:off x="4480611" y="1611435"/>
            <a:ext cx="2818271" cy="4569844"/>
            <a:chOff x="4682098" y="1363785"/>
            <a:chExt cx="2818271" cy="456984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9BCEB86-E3D8-A9D6-B00C-B7B35C674F2B}"/>
                </a:ext>
              </a:extLst>
            </p:cNvPr>
            <p:cNvSpPr>
              <a:spLocks noChangeAspect="1"/>
            </p:cNvSpPr>
            <p:nvPr/>
          </p:nvSpPr>
          <p:spPr bwMode="auto">
            <a:xfrm rot="1260000">
              <a:off x="6623592" y="1911091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9966BE5-0079-FE6D-0769-24645FC69724}"/>
                </a:ext>
              </a:extLst>
            </p:cNvPr>
            <p:cNvSpPr/>
            <p:nvPr/>
          </p:nvSpPr>
          <p:spPr bwMode="auto">
            <a:xfrm rot="21060000">
              <a:off x="5422246" y="1363785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1153325C-E5C1-F4FD-25C2-E1F501851B74}"/>
                </a:ext>
              </a:extLst>
            </p:cNvPr>
            <p:cNvSpPr>
              <a:spLocks noChangeAspect="1"/>
            </p:cNvSpPr>
            <p:nvPr/>
          </p:nvSpPr>
          <p:spPr bwMode="auto">
            <a:xfrm rot="21060000">
              <a:off x="4682098" y="2477215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34B84E-2509-7F50-5BBB-76C08F8A887B}"/>
                </a:ext>
              </a:extLst>
            </p:cNvPr>
            <p:cNvGrpSpPr/>
            <p:nvPr/>
          </p:nvGrpSpPr>
          <p:grpSpPr>
            <a:xfrm>
              <a:off x="5507890" y="4614759"/>
              <a:ext cx="925101" cy="1318870"/>
              <a:chOff x="5507861" y="4977810"/>
              <a:chExt cx="925101" cy="131887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71251DBA-7859-A05F-9A31-87345875A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54715683-A26C-CFD8-9C58-B0FD4F9C046E}"/>
                  </a:ext>
                </a:extLst>
              </p:cNvPr>
              <p:cNvSpPr/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1225"/>
                <a:endParaRPr lang="zh-CN" altLang="en-US" sz="17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CDBEE6D-E53C-7ABE-CDBE-131418A3C5A7}"/>
                </a:ext>
              </a:extLst>
            </p:cNvPr>
            <p:cNvCxnSpPr/>
            <p:nvPr/>
          </p:nvCxnSpPr>
          <p:spPr>
            <a:xfrm flipV="1">
              <a:off x="6405517" y="2740278"/>
              <a:ext cx="452754" cy="2155618"/>
            </a:xfrm>
            <a:prstGeom prst="lin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Freeform 44673">
              <a:extLst>
                <a:ext uri="{FF2B5EF4-FFF2-40B4-BE49-F238E27FC236}">
                  <a16:creationId xmlns:a16="http://schemas.microsoft.com/office/drawing/2014/main" id="{99DC04E0-E45A-5EFC-EC85-28F48930E2DB}"/>
                </a:ext>
              </a:extLst>
            </p:cNvPr>
            <p:cNvSpPr/>
            <p:nvPr/>
          </p:nvSpPr>
          <p:spPr bwMode="auto">
            <a:xfrm rot="1020000">
              <a:off x="6836238" y="2100103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C161ABA8-9535-C5D7-E869-6C983D0497D7}"/>
                </a:ext>
              </a:extLst>
            </p:cNvPr>
            <p:cNvSpPr>
              <a:spLocks noEditPoints="1"/>
            </p:cNvSpPr>
            <p:nvPr/>
          </p:nvSpPr>
          <p:spPr bwMode="auto">
            <a:xfrm rot="19800000">
              <a:off x="5013468" y="2776351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52185FFB-04C0-01A0-353C-F6E898F2ED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4567" y="1607914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6895366-4C5F-0B4C-70F7-F259E7ADAFC6}"/>
                </a:ext>
              </a:extLst>
            </p:cNvPr>
            <p:cNvCxnSpPr>
              <a:cxnSpLocks/>
              <a:endCxn id="9" idx="4"/>
            </p:cNvCxnSpPr>
            <p:nvPr/>
          </p:nvCxnSpPr>
          <p:spPr>
            <a:xfrm flipH="1" flipV="1">
              <a:off x="6039016" y="2585804"/>
              <a:ext cx="371018" cy="2302400"/>
            </a:xfrm>
            <a:prstGeom prst="lin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0407941-D3DC-9D29-B551-34A03DAB3701}"/>
                </a:ext>
              </a:extLst>
            </p:cNvPr>
            <p:cNvCxnSpPr>
              <a:cxnSpLocks/>
              <a:stCxn id="23" idx="0"/>
              <a:endCxn id="10" idx="4"/>
            </p:cNvCxnSpPr>
            <p:nvPr/>
          </p:nvCxnSpPr>
          <p:spPr>
            <a:xfrm flipH="1" flipV="1">
              <a:off x="5649980" y="3547541"/>
              <a:ext cx="768426" cy="1372043"/>
            </a:xfrm>
            <a:prstGeom prst="lin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16BB205C-B1F0-A2FC-EB5B-71E0F6699F19}"/>
                </a:ext>
              </a:extLst>
            </p:cNvPr>
            <p:cNvSpPr>
              <a:spLocks noChangeAspect="1"/>
            </p:cNvSpPr>
            <p:nvPr/>
          </p:nvSpPr>
          <p:spPr bwMode="auto">
            <a:xfrm rot="21240000">
              <a:off x="6525524" y="3118840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5DFAC35-DF1C-4449-1622-288E3CD2C4E3}"/>
                </a:ext>
              </a:extLst>
            </p:cNvPr>
            <p:cNvCxnSpPr/>
            <p:nvPr/>
          </p:nvCxnSpPr>
          <p:spPr>
            <a:xfrm flipV="1">
              <a:off x="6405745" y="4084764"/>
              <a:ext cx="389938" cy="818870"/>
            </a:xfrm>
            <a:prstGeom prst="lin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Freeform 30">
              <a:extLst>
                <a:ext uri="{FF2B5EF4-FFF2-40B4-BE49-F238E27FC236}">
                  <a16:creationId xmlns:a16="http://schemas.microsoft.com/office/drawing/2014/main" id="{E7B7C6C4-543F-EDDD-0DAD-2F92A593365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769718" y="3435558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1225"/>
              <a:endParaRPr lang="zh-CN" altLang="en-US" sz="17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274E841-6F41-37C4-04C6-B58800A77750}"/>
              </a:ext>
            </a:extLst>
          </p:cNvPr>
          <p:cNvGrpSpPr/>
          <p:nvPr/>
        </p:nvGrpSpPr>
        <p:grpSpPr>
          <a:xfrm>
            <a:off x="2080229" y="1712952"/>
            <a:ext cx="2986899" cy="856257"/>
            <a:chOff x="-391800" y="1743344"/>
            <a:chExt cx="2986899" cy="85625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C7B2AE3-3402-7808-AF09-448A918FC1D6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B723B71-3906-E4B7-6C1F-3636BE309EED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6E2634E-0C82-20DC-459F-A1CBE11E807F}"/>
              </a:ext>
            </a:extLst>
          </p:cNvPr>
          <p:cNvGrpSpPr/>
          <p:nvPr/>
        </p:nvGrpSpPr>
        <p:grpSpPr>
          <a:xfrm>
            <a:off x="7374815" y="2147731"/>
            <a:ext cx="3073678" cy="856257"/>
            <a:chOff x="461287" y="1743344"/>
            <a:chExt cx="3073678" cy="85625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369AB2-E58C-DA88-BBF2-F3E8E1E07517}"/>
                </a:ext>
              </a:extLst>
            </p:cNvPr>
            <p:cNvSpPr txBox="1"/>
            <p:nvPr/>
          </p:nvSpPr>
          <p:spPr>
            <a:xfrm>
              <a:off x="473986" y="2067148"/>
              <a:ext cx="30609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F09FC44-233E-A0B0-7E70-F6A4F22357A5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D1F42D0-B8CA-66F4-1AD6-13788DF72596}"/>
              </a:ext>
            </a:extLst>
          </p:cNvPr>
          <p:cNvGrpSpPr/>
          <p:nvPr/>
        </p:nvGrpSpPr>
        <p:grpSpPr>
          <a:xfrm>
            <a:off x="7423246" y="3683778"/>
            <a:ext cx="3073678" cy="1082986"/>
            <a:chOff x="461287" y="1743344"/>
            <a:chExt cx="3073678" cy="108298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706CED3-5D76-9881-4CD2-AF942BEC8524}"/>
                </a:ext>
              </a:extLst>
            </p:cNvPr>
            <p:cNvSpPr txBox="1"/>
            <p:nvPr/>
          </p:nvSpPr>
          <p:spPr>
            <a:xfrm>
              <a:off x="473986" y="2067148"/>
              <a:ext cx="306097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 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2D5C9DD-2674-C0CE-5961-C5CDD6AEC07D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6AA54D9-7B49-0DED-4CFD-BB7324E9B456}"/>
              </a:ext>
            </a:extLst>
          </p:cNvPr>
          <p:cNvGrpSpPr/>
          <p:nvPr/>
        </p:nvGrpSpPr>
        <p:grpSpPr>
          <a:xfrm>
            <a:off x="1418675" y="2938934"/>
            <a:ext cx="2986899" cy="856257"/>
            <a:chOff x="-391800" y="1743344"/>
            <a:chExt cx="2986899" cy="85625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7250DD0-0E75-66DD-24D6-111D2D27DB78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6184A1D-F61A-D67F-84E6-284E413C70AC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71992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C90873-508C-EC40-66FD-3413FF799867}"/>
              </a:ext>
            </a:extLst>
          </p:cNvPr>
          <p:cNvSpPr/>
          <p:nvPr/>
        </p:nvSpPr>
        <p:spPr>
          <a:xfrm>
            <a:off x="3007733" y="2475714"/>
            <a:ext cx="6176530" cy="624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3812461" y="238461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326001F-0149-B855-5105-476AB4A5EAAE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3693C7-6196-5413-2E51-B5830C55AC6A}"/>
              </a:ext>
            </a:extLst>
          </p:cNvPr>
          <p:cNvSpPr txBox="1"/>
          <p:nvPr/>
        </p:nvSpPr>
        <p:spPr>
          <a:xfrm>
            <a:off x="5542541" y="815175"/>
            <a:ext cx="1157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05</a:t>
            </a:r>
            <a:endParaRPr lang="zh-CN" altLang="en-US" sz="60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57142-D66E-A98C-0EA1-D8396793A139}"/>
              </a:ext>
            </a:extLst>
          </p:cNvPr>
          <p:cNvSpPr txBox="1"/>
          <p:nvPr/>
        </p:nvSpPr>
        <p:spPr>
          <a:xfrm>
            <a:off x="2670624" y="3321816"/>
            <a:ext cx="685074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928745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1607BC2-FBDB-438B-1445-20F8B7C82E94}"/>
              </a:ext>
            </a:extLst>
          </p:cNvPr>
          <p:cNvGrpSpPr/>
          <p:nvPr/>
        </p:nvGrpSpPr>
        <p:grpSpPr>
          <a:xfrm>
            <a:off x="10308856" y="336016"/>
            <a:ext cx="1199368" cy="1199368"/>
            <a:chOff x="5360947" y="579923"/>
            <a:chExt cx="1470105" cy="147010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85C40E6-2FBF-5A7D-F581-E070321D4BDC}"/>
                </a:ext>
              </a:extLst>
            </p:cNvPr>
            <p:cNvSpPr/>
            <p:nvPr/>
          </p:nvSpPr>
          <p:spPr>
            <a:xfrm>
              <a:off x="5360947" y="579923"/>
              <a:ext cx="1470105" cy="14701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iconfont-11253-5327384">
              <a:extLst>
                <a:ext uri="{FF2B5EF4-FFF2-40B4-BE49-F238E27FC236}">
                  <a16:creationId xmlns:a16="http://schemas.microsoft.com/office/drawing/2014/main" id="{DD4B9A41-92F5-495E-1AF7-064BED09B7A8}"/>
                </a:ext>
              </a:extLst>
            </p:cNvPr>
            <p:cNvSpPr/>
            <p:nvPr/>
          </p:nvSpPr>
          <p:spPr>
            <a:xfrm>
              <a:off x="5634342" y="988823"/>
              <a:ext cx="1030202" cy="686732"/>
            </a:xfrm>
            <a:custGeom>
              <a:avLst/>
              <a:gdLst>
                <a:gd name="T0" fmla="*/ 9997 w 9997"/>
                <a:gd name="T1" fmla="*/ 1668 h 6664"/>
                <a:gd name="T2" fmla="*/ 9902 w 9997"/>
                <a:gd name="T3" fmla="*/ 1803 h 6664"/>
                <a:gd name="T4" fmla="*/ 5041 w 9997"/>
                <a:gd name="T5" fmla="*/ 3331 h 6664"/>
                <a:gd name="T6" fmla="*/ 4997 w 9997"/>
                <a:gd name="T7" fmla="*/ 3336 h 6664"/>
                <a:gd name="T8" fmla="*/ 4953 w 9997"/>
                <a:gd name="T9" fmla="*/ 3331 h 6664"/>
                <a:gd name="T10" fmla="*/ 2123 w 9997"/>
                <a:gd name="T11" fmla="*/ 2436 h 6664"/>
                <a:gd name="T12" fmla="*/ 1816 w 9997"/>
                <a:gd name="T13" fmla="*/ 2919 h 6664"/>
                <a:gd name="T14" fmla="*/ 1668 w 9997"/>
                <a:gd name="T15" fmla="*/ 3694 h 6664"/>
                <a:gd name="T16" fmla="*/ 1941 w 9997"/>
                <a:gd name="T17" fmla="*/ 4167 h 6664"/>
                <a:gd name="T18" fmla="*/ 1690 w 9997"/>
                <a:gd name="T19" fmla="*/ 4631 h 6664"/>
                <a:gd name="T20" fmla="*/ 1941 w 9997"/>
                <a:gd name="T21" fmla="*/ 6509 h 6664"/>
                <a:gd name="T22" fmla="*/ 1906 w 9997"/>
                <a:gd name="T23" fmla="*/ 6617 h 6664"/>
                <a:gd name="T24" fmla="*/ 1802 w 9997"/>
                <a:gd name="T25" fmla="*/ 6664 h 6664"/>
                <a:gd name="T26" fmla="*/ 970 w 9997"/>
                <a:gd name="T27" fmla="*/ 6664 h 6664"/>
                <a:gd name="T28" fmla="*/ 866 w 9997"/>
                <a:gd name="T29" fmla="*/ 6617 h 6664"/>
                <a:gd name="T30" fmla="*/ 831 w 9997"/>
                <a:gd name="T31" fmla="*/ 6509 h 6664"/>
                <a:gd name="T32" fmla="*/ 1085 w 9997"/>
                <a:gd name="T33" fmla="*/ 4630 h 6664"/>
                <a:gd name="T34" fmla="*/ 833 w 9997"/>
                <a:gd name="T35" fmla="*/ 4167 h 6664"/>
                <a:gd name="T36" fmla="*/ 1116 w 9997"/>
                <a:gd name="T37" fmla="*/ 3685 h 6664"/>
                <a:gd name="T38" fmla="*/ 1542 w 9997"/>
                <a:gd name="T39" fmla="*/ 2253 h 6664"/>
                <a:gd name="T40" fmla="*/ 95 w 9997"/>
                <a:gd name="T41" fmla="*/ 1803 h 6664"/>
                <a:gd name="T42" fmla="*/ 0 w 9997"/>
                <a:gd name="T43" fmla="*/ 1668 h 6664"/>
                <a:gd name="T44" fmla="*/ 95 w 9997"/>
                <a:gd name="T45" fmla="*/ 1533 h 6664"/>
                <a:gd name="T46" fmla="*/ 4956 w 9997"/>
                <a:gd name="T47" fmla="*/ 5 h 6664"/>
                <a:gd name="T48" fmla="*/ 5000 w 9997"/>
                <a:gd name="T49" fmla="*/ 0 h 6664"/>
                <a:gd name="T50" fmla="*/ 5043 w 9997"/>
                <a:gd name="T51" fmla="*/ 5 h 6664"/>
                <a:gd name="T52" fmla="*/ 9902 w 9997"/>
                <a:gd name="T53" fmla="*/ 1533 h 6664"/>
                <a:gd name="T54" fmla="*/ 9997 w 9997"/>
                <a:gd name="T55" fmla="*/ 1668 h 6664"/>
                <a:gd name="T56" fmla="*/ 7697 w 9997"/>
                <a:gd name="T57" fmla="*/ 3074 h 6664"/>
                <a:gd name="T58" fmla="*/ 7776 w 9997"/>
                <a:gd name="T59" fmla="*/ 4446 h 6664"/>
                <a:gd name="T60" fmla="*/ 7420 w 9997"/>
                <a:gd name="T61" fmla="*/ 5002 h 6664"/>
                <a:gd name="T62" fmla="*/ 6399 w 9997"/>
                <a:gd name="T63" fmla="*/ 5408 h 6664"/>
                <a:gd name="T64" fmla="*/ 4998 w 9997"/>
                <a:gd name="T65" fmla="*/ 5558 h 6664"/>
                <a:gd name="T66" fmla="*/ 3597 w 9997"/>
                <a:gd name="T67" fmla="*/ 5408 h 6664"/>
                <a:gd name="T68" fmla="*/ 2577 w 9997"/>
                <a:gd name="T69" fmla="*/ 5002 h 6664"/>
                <a:gd name="T70" fmla="*/ 2221 w 9997"/>
                <a:gd name="T71" fmla="*/ 4446 h 6664"/>
                <a:gd name="T72" fmla="*/ 2299 w 9997"/>
                <a:gd name="T73" fmla="*/ 3074 h 6664"/>
                <a:gd name="T74" fmla="*/ 4791 w 9997"/>
                <a:gd name="T75" fmla="*/ 3861 h 6664"/>
                <a:gd name="T76" fmla="*/ 4999 w 9997"/>
                <a:gd name="T77" fmla="*/ 3891 h 6664"/>
                <a:gd name="T78" fmla="*/ 5208 w 9997"/>
                <a:gd name="T79" fmla="*/ 3861 h 6664"/>
                <a:gd name="T80" fmla="*/ 7697 w 9997"/>
                <a:gd name="T81" fmla="*/ 3074 h 6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997" h="6664">
                  <a:moveTo>
                    <a:pt x="9997" y="1668"/>
                  </a:moveTo>
                  <a:cubicBezTo>
                    <a:pt x="9997" y="1734"/>
                    <a:pt x="9966" y="1779"/>
                    <a:pt x="9902" y="1803"/>
                  </a:cubicBezTo>
                  <a:lnTo>
                    <a:pt x="5041" y="3331"/>
                  </a:lnTo>
                  <a:cubicBezTo>
                    <a:pt x="5030" y="3334"/>
                    <a:pt x="5015" y="3336"/>
                    <a:pt x="4997" y="3336"/>
                  </a:cubicBezTo>
                  <a:cubicBezTo>
                    <a:pt x="4980" y="3336"/>
                    <a:pt x="4966" y="3334"/>
                    <a:pt x="4953" y="3331"/>
                  </a:cubicBezTo>
                  <a:lnTo>
                    <a:pt x="2123" y="2436"/>
                  </a:lnTo>
                  <a:cubicBezTo>
                    <a:pt x="2000" y="2534"/>
                    <a:pt x="1896" y="2696"/>
                    <a:pt x="1816" y="2919"/>
                  </a:cubicBezTo>
                  <a:cubicBezTo>
                    <a:pt x="1735" y="3143"/>
                    <a:pt x="1686" y="3402"/>
                    <a:pt x="1668" y="3694"/>
                  </a:cubicBezTo>
                  <a:cubicBezTo>
                    <a:pt x="1851" y="3798"/>
                    <a:pt x="1941" y="3957"/>
                    <a:pt x="1941" y="4167"/>
                  </a:cubicBezTo>
                  <a:cubicBezTo>
                    <a:pt x="1941" y="4367"/>
                    <a:pt x="1857" y="4522"/>
                    <a:pt x="1690" y="4631"/>
                  </a:cubicBezTo>
                  <a:lnTo>
                    <a:pt x="1941" y="6509"/>
                  </a:lnTo>
                  <a:cubicBezTo>
                    <a:pt x="1947" y="6549"/>
                    <a:pt x="1935" y="6586"/>
                    <a:pt x="1906" y="6617"/>
                  </a:cubicBezTo>
                  <a:cubicBezTo>
                    <a:pt x="1879" y="6648"/>
                    <a:pt x="1845" y="6664"/>
                    <a:pt x="1802" y="6664"/>
                  </a:cubicBezTo>
                  <a:lnTo>
                    <a:pt x="970" y="6664"/>
                  </a:lnTo>
                  <a:cubicBezTo>
                    <a:pt x="926" y="6664"/>
                    <a:pt x="891" y="6648"/>
                    <a:pt x="866" y="6617"/>
                  </a:cubicBezTo>
                  <a:cubicBezTo>
                    <a:pt x="837" y="6586"/>
                    <a:pt x="826" y="6549"/>
                    <a:pt x="831" y="6509"/>
                  </a:cubicBezTo>
                  <a:lnTo>
                    <a:pt x="1085" y="4630"/>
                  </a:lnTo>
                  <a:cubicBezTo>
                    <a:pt x="916" y="4521"/>
                    <a:pt x="833" y="4364"/>
                    <a:pt x="833" y="4167"/>
                  </a:cubicBezTo>
                  <a:cubicBezTo>
                    <a:pt x="833" y="3955"/>
                    <a:pt x="927" y="3794"/>
                    <a:pt x="1116" y="3685"/>
                  </a:cubicBezTo>
                  <a:cubicBezTo>
                    <a:pt x="1147" y="3085"/>
                    <a:pt x="1290" y="2609"/>
                    <a:pt x="1542" y="2253"/>
                  </a:cubicBezTo>
                  <a:lnTo>
                    <a:pt x="95" y="1803"/>
                  </a:lnTo>
                  <a:cubicBezTo>
                    <a:pt x="31" y="1779"/>
                    <a:pt x="0" y="1735"/>
                    <a:pt x="0" y="1668"/>
                  </a:cubicBezTo>
                  <a:cubicBezTo>
                    <a:pt x="0" y="1602"/>
                    <a:pt x="31" y="1557"/>
                    <a:pt x="95" y="1533"/>
                  </a:cubicBezTo>
                  <a:lnTo>
                    <a:pt x="4956" y="5"/>
                  </a:lnTo>
                  <a:cubicBezTo>
                    <a:pt x="4967" y="2"/>
                    <a:pt x="4982" y="0"/>
                    <a:pt x="5000" y="0"/>
                  </a:cubicBezTo>
                  <a:cubicBezTo>
                    <a:pt x="5017" y="0"/>
                    <a:pt x="5031" y="2"/>
                    <a:pt x="5043" y="5"/>
                  </a:cubicBezTo>
                  <a:lnTo>
                    <a:pt x="9902" y="1533"/>
                  </a:lnTo>
                  <a:cubicBezTo>
                    <a:pt x="9966" y="1557"/>
                    <a:pt x="9997" y="1602"/>
                    <a:pt x="9997" y="1668"/>
                  </a:cubicBezTo>
                  <a:close/>
                  <a:moveTo>
                    <a:pt x="7697" y="3074"/>
                  </a:moveTo>
                  <a:lnTo>
                    <a:pt x="7776" y="4446"/>
                  </a:lnTo>
                  <a:cubicBezTo>
                    <a:pt x="7787" y="4646"/>
                    <a:pt x="7670" y="4830"/>
                    <a:pt x="7420" y="5002"/>
                  </a:cubicBezTo>
                  <a:cubicBezTo>
                    <a:pt x="7170" y="5172"/>
                    <a:pt x="6831" y="5307"/>
                    <a:pt x="6399" y="5408"/>
                  </a:cubicBezTo>
                  <a:cubicBezTo>
                    <a:pt x="5968" y="5508"/>
                    <a:pt x="5502" y="5558"/>
                    <a:pt x="4998" y="5558"/>
                  </a:cubicBezTo>
                  <a:cubicBezTo>
                    <a:pt x="4494" y="5558"/>
                    <a:pt x="4027" y="5508"/>
                    <a:pt x="3597" y="5408"/>
                  </a:cubicBezTo>
                  <a:cubicBezTo>
                    <a:pt x="3166" y="5308"/>
                    <a:pt x="2827" y="5174"/>
                    <a:pt x="2577" y="5002"/>
                  </a:cubicBezTo>
                  <a:cubicBezTo>
                    <a:pt x="2327" y="4832"/>
                    <a:pt x="2209" y="4646"/>
                    <a:pt x="2221" y="4446"/>
                  </a:cubicBezTo>
                  <a:lnTo>
                    <a:pt x="2299" y="3074"/>
                  </a:lnTo>
                  <a:lnTo>
                    <a:pt x="4791" y="3861"/>
                  </a:lnTo>
                  <a:cubicBezTo>
                    <a:pt x="4854" y="3882"/>
                    <a:pt x="4924" y="3891"/>
                    <a:pt x="4999" y="3891"/>
                  </a:cubicBezTo>
                  <a:cubicBezTo>
                    <a:pt x="5075" y="3891"/>
                    <a:pt x="5144" y="3882"/>
                    <a:pt x="5208" y="3861"/>
                  </a:cubicBezTo>
                  <a:lnTo>
                    <a:pt x="7697" y="3074"/>
                  </a:lnTo>
                  <a:close/>
                </a:path>
              </a:pathLst>
            </a:cu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93F2287B-587A-9013-AF20-5F4105A0D694}"/>
              </a:ext>
            </a:extLst>
          </p:cNvPr>
          <p:cNvSpPr txBox="1"/>
          <p:nvPr/>
        </p:nvSpPr>
        <p:spPr>
          <a:xfrm>
            <a:off x="5301780" y="191820"/>
            <a:ext cx="15680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录</a:t>
            </a: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3FE77F-DE77-5DF5-6665-DDC9E3FB498F}"/>
              </a:ext>
            </a:extLst>
          </p:cNvPr>
          <p:cNvSpPr txBox="1"/>
          <p:nvPr/>
        </p:nvSpPr>
        <p:spPr>
          <a:xfrm>
            <a:off x="1852325" y="219351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32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100159-BADE-C729-E47F-13018C4D0B6D}"/>
              </a:ext>
            </a:extLst>
          </p:cNvPr>
          <p:cNvGrpSpPr/>
          <p:nvPr/>
        </p:nvGrpSpPr>
        <p:grpSpPr>
          <a:xfrm>
            <a:off x="1364344" y="2131270"/>
            <a:ext cx="1617877" cy="2442323"/>
            <a:chOff x="1132115" y="1861529"/>
            <a:chExt cx="2034509" cy="307126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6EA583B-6281-78AE-4774-4E9EBDB8CCDB}"/>
                </a:ext>
              </a:extLst>
            </p:cNvPr>
            <p:cNvSpPr/>
            <p:nvPr/>
          </p:nvSpPr>
          <p:spPr>
            <a:xfrm rot="10800000">
              <a:off x="1134624" y="1861529"/>
              <a:ext cx="2032000" cy="2346136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noFill/>
            <a:ln>
              <a:solidFill>
                <a:srgbClr val="5566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D27AE1B-DDD5-9F68-3988-C558130F9A4C}"/>
                </a:ext>
              </a:extLst>
            </p:cNvPr>
            <p:cNvSpPr/>
            <p:nvPr/>
          </p:nvSpPr>
          <p:spPr>
            <a:xfrm>
              <a:off x="1132115" y="2586658"/>
              <a:ext cx="2032000" cy="2346135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solidFill>
              <a:srgbClr val="556679"/>
            </a:solidFill>
            <a:ln>
              <a:solidFill>
                <a:srgbClr val="556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364344" y="3264823"/>
            <a:ext cx="1669143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单击此处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D33207-5CE4-B8B3-603C-B306B1E2F078}"/>
              </a:ext>
            </a:extLst>
          </p:cNvPr>
          <p:cNvSpPr txBox="1"/>
          <p:nvPr/>
        </p:nvSpPr>
        <p:spPr>
          <a:xfrm>
            <a:off x="3792380" y="2193515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32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DF815CB-1F6F-E788-263C-C5223DC0E73A}"/>
              </a:ext>
            </a:extLst>
          </p:cNvPr>
          <p:cNvGrpSpPr/>
          <p:nvPr/>
        </p:nvGrpSpPr>
        <p:grpSpPr>
          <a:xfrm>
            <a:off x="3304399" y="2131270"/>
            <a:ext cx="1617877" cy="2442323"/>
            <a:chOff x="1132115" y="1861529"/>
            <a:chExt cx="2034509" cy="307126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ED56744-E374-DE4E-ADFA-CAA18AF72932}"/>
                </a:ext>
              </a:extLst>
            </p:cNvPr>
            <p:cNvSpPr/>
            <p:nvPr/>
          </p:nvSpPr>
          <p:spPr>
            <a:xfrm rot="10800000">
              <a:off x="1134624" y="1861529"/>
              <a:ext cx="2032000" cy="2346136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noFill/>
            <a:ln>
              <a:solidFill>
                <a:srgbClr val="5566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0CDE4B1-4A07-A9B8-777D-C5F79FAF82A1}"/>
                </a:ext>
              </a:extLst>
            </p:cNvPr>
            <p:cNvSpPr/>
            <p:nvPr/>
          </p:nvSpPr>
          <p:spPr>
            <a:xfrm>
              <a:off x="1132115" y="2586658"/>
              <a:ext cx="2032000" cy="2346135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solidFill>
              <a:srgbClr val="556679"/>
            </a:solidFill>
            <a:ln>
              <a:solidFill>
                <a:srgbClr val="556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737EC472-C201-CB8C-243F-7AA062C13188}"/>
              </a:ext>
            </a:extLst>
          </p:cNvPr>
          <p:cNvSpPr txBox="1"/>
          <p:nvPr/>
        </p:nvSpPr>
        <p:spPr>
          <a:xfrm>
            <a:off x="3304399" y="3264823"/>
            <a:ext cx="1669143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单击此处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A5D3352-FFA6-AFEC-BE5B-B3C949FADE85}"/>
              </a:ext>
            </a:extLst>
          </p:cNvPr>
          <p:cNvSpPr txBox="1"/>
          <p:nvPr/>
        </p:nvSpPr>
        <p:spPr>
          <a:xfrm>
            <a:off x="5732435" y="2193515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32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E8A44A4-1C9E-1769-BAC6-1DCB75B6DEE5}"/>
              </a:ext>
            </a:extLst>
          </p:cNvPr>
          <p:cNvGrpSpPr/>
          <p:nvPr/>
        </p:nvGrpSpPr>
        <p:grpSpPr>
          <a:xfrm>
            <a:off x="5244454" y="2131270"/>
            <a:ext cx="1617877" cy="2442323"/>
            <a:chOff x="1132115" y="1861529"/>
            <a:chExt cx="2034509" cy="307126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E6431AF-B61A-4E0D-A228-47DB7F3EC3DE}"/>
                </a:ext>
              </a:extLst>
            </p:cNvPr>
            <p:cNvSpPr/>
            <p:nvPr/>
          </p:nvSpPr>
          <p:spPr>
            <a:xfrm rot="10800000">
              <a:off x="1134624" y="1861529"/>
              <a:ext cx="2032000" cy="2346136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noFill/>
            <a:ln>
              <a:solidFill>
                <a:srgbClr val="5566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0918AE-8ECC-EF50-3152-703DAABA83CA}"/>
                </a:ext>
              </a:extLst>
            </p:cNvPr>
            <p:cNvSpPr/>
            <p:nvPr/>
          </p:nvSpPr>
          <p:spPr>
            <a:xfrm>
              <a:off x="1132115" y="2586658"/>
              <a:ext cx="2032000" cy="2346135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solidFill>
              <a:srgbClr val="556679"/>
            </a:solidFill>
            <a:ln>
              <a:solidFill>
                <a:srgbClr val="556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34C09715-E2BD-E299-E0E9-EB66BD4C5442}"/>
              </a:ext>
            </a:extLst>
          </p:cNvPr>
          <p:cNvSpPr txBox="1"/>
          <p:nvPr/>
        </p:nvSpPr>
        <p:spPr>
          <a:xfrm>
            <a:off x="5244454" y="3264823"/>
            <a:ext cx="1669143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单击此处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6D9AB96-F0E2-343C-29C7-641D6E51383B}"/>
              </a:ext>
            </a:extLst>
          </p:cNvPr>
          <p:cNvSpPr txBox="1"/>
          <p:nvPr/>
        </p:nvSpPr>
        <p:spPr>
          <a:xfrm>
            <a:off x="7672490" y="2193515"/>
            <a:ext cx="7008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32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9D945A2-C62D-C1DF-86A5-C9AAA9CCB3F0}"/>
              </a:ext>
            </a:extLst>
          </p:cNvPr>
          <p:cNvGrpSpPr/>
          <p:nvPr/>
        </p:nvGrpSpPr>
        <p:grpSpPr>
          <a:xfrm>
            <a:off x="7184509" y="2131270"/>
            <a:ext cx="1617877" cy="2442323"/>
            <a:chOff x="1132115" y="1861529"/>
            <a:chExt cx="2034509" cy="3071264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E7446F5-8FA1-FA94-D5AD-230694A5C99F}"/>
                </a:ext>
              </a:extLst>
            </p:cNvPr>
            <p:cNvSpPr/>
            <p:nvPr/>
          </p:nvSpPr>
          <p:spPr>
            <a:xfrm rot="10800000">
              <a:off x="1134624" y="1861529"/>
              <a:ext cx="2032000" cy="2346136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noFill/>
            <a:ln>
              <a:solidFill>
                <a:srgbClr val="5566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582D6A2-18C2-DF62-C471-976BCFD035E0}"/>
                </a:ext>
              </a:extLst>
            </p:cNvPr>
            <p:cNvSpPr/>
            <p:nvPr/>
          </p:nvSpPr>
          <p:spPr>
            <a:xfrm>
              <a:off x="1132115" y="2586658"/>
              <a:ext cx="2032000" cy="2346135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solidFill>
              <a:srgbClr val="556679"/>
            </a:solidFill>
            <a:ln>
              <a:solidFill>
                <a:srgbClr val="556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0B1D8C2-BF3B-0942-0C27-C8712C295799}"/>
              </a:ext>
            </a:extLst>
          </p:cNvPr>
          <p:cNvSpPr txBox="1"/>
          <p:nvPr/>
        </p:nvSpPr>
        <p:spPr>
          <a:xfrm>
            <a:off x="7184509" y="3264823"/>
            <a:ext cx="1669143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单击此处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59E1B794-9478-D748-C03D-281607706278}"/>
              </a:ext>
            </a:extLst>
          </p:cNvPr>
          <p:cNvSpPr txBox="1"/>
          <p:nvPr/>
        </p:nvSpPr>
        <p:spPr>
          <a:xfrm>
            <a:off x="9612545" y="2193515"/>
            <a:ext cx="7040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05</a:t>
            </a:r>
            <a:endParaRPr lang="zh-CN" altLang="en-US" sz="32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EC4AC80-B5D6-D98D-8F1D-01B3A516573E}"/>
              </a:ext>
            </a:extLst>
          </p:cNvPr>
          <p:cNvGrpSpPr/>
          <p:nvPr/>
        </p:nvGrpSpPr>
        <p:grpSpPr>
          <a:xfrm>
            <a:off x="9124564" y="2131270"/>
            <a:ext cx="1617877" cy="2442323"/>
            <a:chOff x="1132115" y="1861529"/>
            <a:chExt cx="2034509" cy="3071264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56B3288-957E-2FE0-2B22-6244CFC69620}"/>
                </a:ext>
              </a:extLst>
            </p:cNvPr>
            <p:cNvSpPr/>
            <p:nvPr/>
          </p:nvSpPr>
          <p:spPr>
            <a:xfrm rot="10800000">
              <a:off x="1134624" y="1861529"/>
              <a:ext cx="2032000" cy="2346136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noFill/>
            <a:ln>
              <a:solidFill>
                <a:srgbClr val="556679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BAB3B9E-86DD-8B13-6B2D-BB4ACE5E6EE1}"/>
                </a:ext>
              </a:extLst>
            </p:cNvPr>
            <p:cNvSpPr/>
            <p:nvPr/>
          </p:nvSpPr>
          <p:spPr>
            <a:xfrm>
              <a:off x="1132115" y="2586658"/>
              <a:ext cx="2032000" cy="2346135"/>
            </a:xfrm>
            <a:custGeom>
              <a:avLst/>
              <a:gdLst>
                <a:gd name="connsiteX0" fmla="*/ 2032000 w 2032000"/>
                <a:gd name="connsiteY0" fmla="*/ 0 h 2346135"/>
                <a:gd name="connsiteX1" fmla="*/ 2032000 w 2032000"/>
                <a:gd name="connsiteY1" fmla="*/ 2200989 h 2346135"/>
                <a:gd name="connsiteX2" fmla="*/ 1886854 w 2032000"/>
                <a:gd name="connsiteY2" fmla="*/ 2346135 h 2346135"/>
                <a:gd name="connsiteX3" fmla="*/ 145146 w 2032000"/>
                <a:gd name="connsiteY3" fmla="*/ 2346135 h 2346135"/>
                <a:gd name="connsiteX4" fmla="*/ 0 w 2032000"/>
                <a:gd name="connsiteY4" fmla="*/ 2200989 h 2346135"/>
                <a:gd name="connsiteX5" fmla="*/ 0 w 2032000"/>
                <a:gd name="connsiteY5" fmla="*/ 279 h 2346135"/>
                <a:gd name="connsiteX6" fmla="*/ 42085 w 2032000"/>
                <a:gd name="connsiteY6" fmla="*/ 10116 h 2346135"/>
                <a:gd name="connsiteX7" fmla="*/ 1015403 w 2032000"/>
                <a:gd name="connsiteY7" fmla="*/ 102312 h 2346135"/>
                <a:gd name="connsiteX8" fmla="*/ 1988722 w 2032000"/>
                <a:gd name="connsiteY8" fmla="*/ 10116 h 2346135"/>
                <a:gd name="connsiteX9" fmla="*/ 2032000 w 2032000"/>
                <a:gd name="connsiteY9" fmla="*/ 0 h 234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2000" h="2346135">
                  <a:moveTo>
                    <a:pt x="2032000" y="0"/>
                  </a:moveTo>
                  <a:lnTo>
                    <a:pt x="2032000" y="2200989"/>
                  </a:lnTo>
                  <a:cubicBezTo>
                    <a:pt x="2032000" y="2281151"/>
                    <a:pt x="1967016" y="2346135"/>
                    <a:pt x="1886854" y="2346135"/>
                  </a:cubicBezTo>
                  <a:lnTo>
                    <a:pt x="145146" y="2346135"/>
                  </a:lnTo>
                  <a:cubicBezTo>
                    <a:pt x="64984" y="2346135"/>
                    <a:pt x="0" y="2281151"/>
                    <a:pt x="0" y="2200989"/>
                  </a:cubicBezTo>
                  <a:lnTo>
                    <a:pt x="0" y="279"/>
                  </a:lnTo>
                  <a:lnTo>
                    <a:pt x="42085" y="10116"/>
                  </a:lnTo>
                  <a:cubicBezTo>
                    <a:pt x="299156" y="67399"/>
                    <a:pt x="640649" y="102312"/>
                    <a:pt x="1015403" y="102312"/>
                  </a:cubicBezTo>
                  <a:cubicBezTo>
                    <a:pt x="1390157" y="102312"/>
                    <a:pt x="1731651" y="67399"/>
                    <a:pt x="1988722" y="10116"/>
                  </a:cubicBezTo>
                  <a:lnTo>
                    <a:pt x="2032000" y="0"/>
                  </a:lnTo>
                  <a:close/>
                </a:path>
              </a:pathLst>
            </a:custGeom>
            <a:solidFill>
              <a:srgbClr val="556679"/>
            </a:solidFill>
            <a:ln>
              <a:solidFill>
                <a:srgbClr val="5566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9B702F93-58BB-6FD3-9A56-8565C8D71F8A}"/>
              </a:ext>
            </a:extLst>
          </p:cNvPr>
          <p:cNvSpPr txBox="1"/>
          <p:nvPr/>
        </p:nvSpPr>
        <p:spPr>
          <a:xfrm>
            <a:off x="9124564" y="3264823"/>
            <a:ext cx="1669143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单击此处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7548F50-1803-54A7-10A8-49B6EDCC756A}"/>
              </a:ext>
            </a:extLst>
          </p:cNvPr>
          <p:cNvSpPr txBox="1"/>
          <p:nvPr/>
        </p:nvSpPr>
        <p:spPr>
          <a:xfrm>
            <a:off x="4506332" y="1283199"/>
            <a:ext cx="3179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644696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989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Freeform 263">
            <a:extLst>
              <a:ext uri="{FF2B5EF4-FFF2-40B4-BE49-F238E27FC236}">
                <a16:creationId xmlns:a16="http://schemas.microsoft.com/office/drawing/2014/main" id="{D7C43438-76A8-FD47-EC0D-D548DCBCD0BC}"/>
              </a:ext>
            </a:extLst>
          </p:cNvPr>
          <p:cNvSpPr/>
          <p:nvPr/>
        </p:nvSpPr>
        <p:spPr bwMode="auto">
          <a:xfrm>
            <a:off x="6214934" y="1631442"/>
            <a:ext cx="1767836" cy="2140755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264">
            <a:extLst>
              <a:ext uri="{FF2B5EF4-FFF2-40B4-BE49-F238E27FC236}">
                <a16:creationId xmlns:a16="http://schemas.microsoft.com/office/drawing/2014/main" id="{8DC8AE71-A9B7-F31E-461D-F69EB2B81FCA}"/>
              </a:ext>
            </a:extLst>
          </p:cNvPr>
          <p:cNvSpPr/>
          <p:nvPr/>
        </p:nvSpPr>
        <p:spPr bwMode="auto">
          <a:xfrm>
            <a:off x="4249234" y="1628202"/>
            <a:ext cx="2140863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265">
            <a:extLst>
              <a:ext uri="{FF2B5EF4-FFF2-40B4-BE49-F238E27FC236}">
                <a16:creationId xmlns:a16="http://schemas.microsoft.com/office/drawing/2014/main" id="{DE4C4F20-5809-9CEE-C0FB-EB07AE6A277B}"/>
              </a:ext>
            </a:extLst>
          </p:cNvPr>
          <p:cNvSpPr/>
          <p:nvPr/>
        </p:nvSpPr>
        <p:spPr bwMode="auto">
          <a:xfrm>
            <a:off x="5841902" y="3600287"/>
            <a:ext cx="2137621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266">
            <a:extLst>
              <a:ext uri="{FF2B5EF4-FFF2-40B4-BE49-F238E27FC236}">
                <a16:creationId xmlns:a16="http://schemas.microsoft.com/office/drawing/2014/main" id="{FB2F96C7-E3FC-B782-D39E-097E25091FB1}"/>
              </a:ext>
            </a:extLst>
          </p:cNvPr>
          <p:cNvSpPr/>
          <p:nvPr/>
        </p:nvSpPr>
        <p:spPr bwMode="auto">
          <a:xfrm>
            <a:off x="4245990" y="3224033"/>
            <a:ext cx="1767836" cy="2140755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4 Elipse">
            <a:extLst>
              <a:ext uri="{FF2B5EF4-FFF2-40B4-BE49-F238E27FC236}">
                <a16:creationId xmlns:a16="http://schemas.microsoft.com/office/drawing/2014/main" id="{BFB26190-A277-9B46-FEB0-AFD9D54AA63E}"/>
              </a:ext>
            </a:extLst>
          </p:cNvPr>
          <p:cNvSpPr>
            <a:spLocks noChangeAspect="1"/>
          </p:cNvSpPr>
          <p:nvPr/>
        </p:nvSpPr>
        <p:spPr bwMode="auto">
          <a:xfrm>
            <a:off x="7224807" y="3156352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910"/>
            <a:r>
              <a:rPr lang="es-MX" sz="1735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" name="4 Elipse">
            <a:extLst>
              <a:ext uri="{FF2B5EF4-FFF2-40B4-BE49-F238E27FC236}">
                <a16:creationId xmlns:a16="http://schemas.microsoft.com/office/drawing/2014/main" id="{9BF10A6C-E768-4646-FF11-9EA614188478}"/>
              </a:ext>
            </a:extLst>
          </p:cNvPr>
          <p:cNvSpPr>
            <a:spLocks noChangeAspect="1"/>
          </p:cNvSpPr>
          <p:nvPr/>
        </p:nvSpPr>
        <p:spPr bwMode="auto">
          <a:xfrm>
            <a:off x="5958059" y="4627683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910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4 Elipse">
            <a:extLst>
              <a:ext uri="{FF2B5EF4-FFF2-40B4-BE49-F238E27FC236}">
                <a16:creationId xmlns:a16="http://schemas.microsoft.com/office/drawing/2014/main" id="{72993FA1-68BF-05E9-F5C0-E59C5F7FBE3E}"/>
              </a:ext>
            </a:extLst>
          </p:cNvPr>
          <p:cNvSpPr>
            <a:spLocks noChangeAspect="1"/>
          </p:cNvSpPr>
          <p:nvPr/>
        </p:nvSpPr>
        <p:spPr bwMode="auto">
          <a:xfrm>
            <a:off x="4543119" y="3350436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910">
              <a:defRPr/>
            </a:pPr>
            <a:r>
              <a:rPr lang="es-MX" sz="1735" ker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MX" sz="1735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4 Elipse">
            <a:extLst>
              <a:ext uri="{FF2B5EF4-FFF2-40B4-BE49-F238E27FC236}">
                <a16:creationId xmlns:a16="http://schemas.microsoft.com/office/drawing/2014/main" id="{484B0138-58FD-D894-543C-9FABB4ABE1A2}"/>
              </a:ext>
            </a:extLst>
          </p:cNvPr>
          <p:cNvSpPr>
            <a:spLocks noChangeAspect="1"/>
          </p:cNvSpPr>
          <p:nvPr/>
        </p:nvSpPr>
        <p:spPr bwMode="auto">
          <a:xfrm>
            <a:off x="5780052" y="1910443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910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TextBox 76">
            <a:extLst>
              <a:ext uri="{FF2B5EF4-FFF2-40B4-BE49-F238E27FC236}">
                <a16:creationId xmlns:a16="http://schemas.microsoft.com/office/drawing/2014/main" id="{B49AA69B-C1A4-ED88-2995-65EDB4484F55}"/>
              </a:ext>
            </a:extLst>
          </p:cNvPr>
          <p:cNvSpPr txBox="1"/>
          <p:nvPr/>
        </p:nvSpPr>
        <p:spPr>
          <a:xfrm>
            <a:off x="4537938" y="2418624"/>
            <a:ext cx="1303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TextBox 76">
            <a:extLst>
              <a:ext uri="{FF2B5EF4-FFF2-40B4-BE49-F238E27FC236}">
                <a16:creationId xmlns:a16="http://schemas.microsoft.com/office/drawing/2014/main" id="{1B42294F-9CE8-20AD-C49E-DEBCAE763537}"/>
              </a:ext>
            </a:extLst>
          </p:cNvPr>
          <p:cNvSpPr txBox="1"/>
          <p:nvPr/>
        </p:nvSpPr>
        <p:spPr>
          <a:xfrm>
            <a:off x="6432022" y="2417989"/>
            <a:ext cx="1303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2C2A2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TextBox 76">
            <a:extLst>
              <a:ext uri="{FF2B5EF4-FFF2-40B4-BE49-F238E27FC236}">
                <a16:creationId xmlns:a16="http://schemas.microsoft.com/office/drawing/2014/main" id="{DE562334-B17F-594A-7331-EDF7284B0B9B}"/>
              </a:ext>
            </a:extLst>
          </p:cNvPr>
          <p:cNvSpPr txBox="1"/>
          <p:nvPr/>
        </p:nvSpPr>
        <p:spPr>
          <a:xfrm>
            <a:off x="6395115" y="4256949"/>
            <a:ext cx="1303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TextBox 76">
            <a:extLst>
              <a:ext uri="{FF2B5EF4-FFF2-40B4-BE49-F238E27FC236}">
                <a16:creationId xmlns:a16="http://schemas.microsoft.com/office/drawing/2014/main" id="{F4C3C1F9-ECF1-0750-5B22-669DDEDB00F1}"/>
              </a:ext>
            </a:extLst>
          </p:cNvPr>
          <p:cNvSpPr txBox="1"/>
          <p:nvPr/>
        </p:nvSpPr>
        <p:spPr>
          <a:xfrm>
            <a:off x="4543018" y="4256949"/>
            <a:ext cx="1303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2C2A2B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DBC523-5B04-4B5B-9836-9E9492C25BFB}"/>
              </a:ext>
            </a:extLst>
          </p:cNvPr>
          <p:cNvGrpSpPr/>
          <p:nvPr/>
        </p:nvGrpSpPr>
        <p:grpSpPr>
          <a:xfrm>
            <a:off x="1437350" y="1576323"/>
            <a:ext cx="2986899" cy="856257"/>
            <a:chOff x="-391800" y="1743344"/>
            <a:chExt cx="2986899" cy="85625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67932EC-F118-CE7D-8732-AF1B1DBA5689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FA3CB2-3EBE-6451-0C39-49995107BA59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EE88506-5076-4CDC-502B-8ED927D6C83E}"/>
              </a:ext>
            </a:extLst>
          </p:cNvPr>
          <p:cNvGrpSpPr/>
          <p:nvPr/>
        </p:nvGrpSpPr>
        <p:grpSpPr>
          <a:xfrm>
            <a:off x="7758344" y="1576323"/>
            <a:ext cx="3073678" cy="1082986"/>
            <a:chOff x="461287" y="1743344"/>
            <a:chExt cx="3073678" cy="108298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7AFAF45-690F-0894-4B4F-18B065C2686B}"/>
                </a:ext>
              </a:extLst>
            </p:cNvPr>
            <p:cNvSpPr txBox="1"/>
            <p:nvPr/>
          </p:nvSpPr>
          <p:spPr>
            <a:xfrm>
              <a:off x="473986" y="2067148"/>
              <a:ext cx="3060979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18C2E0-FA89-AD67-6D86-5D8C72D70B96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C88A82E-3234-1346-FDC3-5F2EFB4BF886}"/>
              </a:ext>
            </a:extLst>
          </p:cNvPr>
          <p:cNvGrpSpPr/>
          <p:nvPr/>
        </p:nvGrpSpPr>
        <p:grpSpPr>
          <a:xfrm>
            <a:off x="1437350" y="4470656"/>
            <a:ext cx="2986899" cy="856257"/>
            <a:chOff x="-391800" y="1743344"/>
            <a:chExt cx="2986899" cy="8562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06A0C1F-C2C5-6843-9300-52012150C391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C042204-ACE7-9725-B41A-588E12610389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CF5C3C6-3933-F813-C5D1-D0AB4DA43AC8}"/>
              </a:ext>
            </a:extLst>
          </p:cNvPr>
          <p:cNvGrpSpPr/>
          <p:nvPr/>
        </p:nvGrpSpPr>
        <p:grpSpPr>
          <a:xfrm>
            <a:off x="7758344" y="4470656"/>
            <a:ext cx="3073678" cy="856257"/>
            <a:chOff x="461287" y="1743344"/>
            <a:chExt cx="3073678" cy="85625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7CB9E43-0DE3-0B2A-9872-E1A3CF2669A0}"/>
                </a:ext>
              </a:extLst>
            </p:cNvPr>
            <p:cNvSpPr txBox="1"/>
            <p:nvPr/>
          </p:nvSpPr>
          <p:spPr>
            <a:xfrm>
              <a:off x="473986" y="2067148"/>
              <a:ext cx="306097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130BA1A-EB31-6252-4552-D7DDA4241B8E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37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989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7" name="Notched Right Arrow 32">
            <a:extLst>
              <a:ext uri="{FF2B5EF4-FFF2-40B4-BE49-F238E27FC236}">
                <a16:creationId xmlns:a16="http://schemas.microsoft.com/office/drawing/2014/main" id="{6C4B2B14-3EEC-21A7-872D-D640274405AC}"/>
              </a:ext>
            </a:extLst>
          </p:cNvPr>
          <p:cNvSpPr/>
          <p:nvPr/>
        </p:nvSpPr>
        <p:spPr>
          <a:xfrm>
            <a:off x="1028183" y="3280739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8" name="Oval 34">
            <a:extLst>
              <a:ext uri="{FF2B5EF4-FFF2-40B4-BE49-F238E27FC236}">
                <a16:creationId xmlns:a16="http://schemas.microsoft.com/office/drawing/2014/main" id="{CFCB1175-60BA-76DB-DAF7-7B80A3317ABC}"/>
              </a:ext>
            </a:extLst>
          </p:cNvPr>
          <p:cNvSpPr>
            <a:spLocks noChangeAspect="1"/>
          </p:cNvSpPr>
          <p:nvPr/>
        </p:nvSpPr>
        <p:spPr>
          <a:xfrm>
            <a:off x="1977301" y="3384915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66">
            <a:extLst>
              <a:ext uri="{FF2B5EF4-FFF2-40B4-BE49-F238E27FC236}">
                <a16:creationId xmlns:a16="http://schemas.microsoft.com/office/drawing/2014/main" id="{C76080BE-F787-D90F-9FDC-B04BB8FFEF1B}"/>
              </a:ext>
            </a:extLst>
          </p:cNvPr>
          <p:cNvSpPr txBox="1"/>
          <p:nvPr/>
        </p:nvSpPr>
        <p:spPr>
          <a:xfrm>
            <a:off x="1873764" y="3900289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</a:p>
        </p:txBody>
      </p:sp>
      <p:cxnSp>
        <p:nvCxnSpPr>
          <p:cNvPr id="8" name="Straight Connector 74">
            <a:extLst>
              <a:ext uri="{FF2B5EF4-FFF2-40B4-BE49-F238E27FC236}">
                <a16:creationId xmlns:a16="http://schemas.microsoft.com/office/drawing/2014/main" id="{52E03E98-8A33-6B77-6A8C-A42A5C92D6D8}"/>
              </a:ext>
            </a:extLst>
          </p:cNvPr>
          <p:cNvCxnSpPr>
            <a:stCxn id="15" idx="7"/>
          </p:cNvCxnSpPr>
          <p:nvPr/>
        </p:nvCxnSpPr>
        <p:spPr>
          <a:xfrm flipH="1">
            <a:off x="2100550" y="2690492"/>
            <a:ext cx="1" cy="819650"/>
          </a:xfrm>
          <a:prstGeom prst="line">
            <a:avLst/>
          </a:prstGeom>
          <a:noFill/>
          <a:ln>
            <a:solidFill>
              <a:srgbClr val="556679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Group 68">
            <a:extLst>
              <a:ext uri="{FF2B5EF4-FFF2-40B4-BE49-F238E27FC236}">
                <a16:creationId xmlns:a16="http://schemas.microsoft.com/office/drawing/2014/main" id="{16C62FA5-18C0-E102-2A6D-2965598DC99D}"/>
              </a:ext>
            </a:extLst>
          </p:cNvPr>
          <p:cNvGrpSpPr/>
          <p:nvPr/>
        </p:nvGrpSpPr>
        <p:grpSpPr>
          <a:xfrm>
            <a:off x="1728061" y="1791175"/>
            <a:ext cx="744980" cy="745020"/>
            <a:chOff x="1295010" y="1424373"/>
            <a:chExt cx="558911" cy="558911"/>
          </a:xfrm>
        </p:grpSpPr>
        <p:sp>
          <p:nvSpPr>
            <p:cNvPr id="15" name="Teardrop 64">
              <a:extLst>
                <a:ext uri="{FF2B5EF4-FFF2-40B4-BE49-F238E27FC236}">
                  <a16:creationId xmlns:a16="http://schemas.microsoft.com/office/drawing/2014/main" id="{6122FDF5-B138-684A-C8F0-6F897DBFAB9A}"/>
                </a:ext>
              </a:extLst>
            </p:cNvPr>
            <p:cNvSpPr/>
            <p:nvPr/>
          </p:nvSpPr>
          <p:spPr>
            <a:xfrm rot="8100000">
              <a:off x="1295010" y="1424373"/>
              <a:ext cx="558911" cy="558911"/>
            </a:xfrm>
            <a:prstGeom prst="teardrop">
              <a:avLst/>
            </a:pr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16" name="Freeform 116">
              <a:extLst>
                <a:ext uri="{FF2B5EF4-FFF2-40B4-BE49-F238E27FC236}">
                  <a16:creationId xmlns:a16="http://schemas.microsoft.com/office/drawing/2014/main" id="{0A8A2540-1176-D825-30DF-C8D6AF3DFC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0657" y="1575878"/>
              <a:ext cx="307301" cy="247823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Notched Right Arrow 41">
            <a:extLst>
              <a:ext uri="{FF2B5EF4-FFF2-40B4-BE49-F238E27FC236}">
                <a16:creationId xmlns:a16="http://schemas.microsoft.com/office/drawing/2014/main" id="{44A1C058-5B45-274A-8B02-02EFD6906C13}"/>
              </a:ext>
            </a:extLst>
          </p:cNvPr>
          <p:cNvSpPr/>
          <p:nvPr/>
        </p:nvSpPr>
        <p:spPr>
          <a:xfrm>
            <a:off x="5002843" y="3280732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3" name="Oval 42">
            <a:extLst>
              <a:ext uri="{FF2B5EF4-FFF2-40B4-BE49-F238E27FC236}">
                <a16:creationId xmlns:a16="http://schemas.microsoft.com/office/drawing/2014/main" id="{8AEE7988-770E-B79F-7B27-06B72564765A}"/>
              </a:ext>
            </a:extLst>
          </p:cNvPr>
          <p:cNvSpPr>
            <a:spLocks noChangeAspect="1"/>
          </p:cNvSpPr>
          <p:nvPr/>
        </p:nvSpPr>
        <p:spPr>
          <a:xfrm>
            <a:off x="5951961" y="3384908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70">
            <a:extLst>
              <a:ext uri="{FF2B5EF4-FFF2-40B4-BE49-F238E27FC236}">
                <a16:creationId xmlns:a16="http://schemas.microsoft.com/office/drawing/2014/main" id="{EE9AB544-E5CF-D983-C92D-758D055FD230}"/>
              </a:ext>
            </a:extLst>
          </p:cNvPr>
          <p:cNvSpPr txBox="1"/>
          <p:nvPr/>
        </p:nvSpPr>
        <p:spPr>
          <a:xfrm>
            <a:off x="5870836" y="3900281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cxnSp>
        <p:nvCxnSpPr>
          <p:cNvPr id="22" name="Straight Connector 85">
            <a:extLst>
              <a:ext uri="{FF2B5EF4-FFF2-40B4-BE49-F238E27FC236}">
                <a16:creationId xmlns:a16="http://schemas.microsoft.com/office/drawing/2014/main" id="{33A949B2-2309-B8A4-9116-605E95C924F5}"/>
              </a:ext>
            </a:extLst>
          </p:cNvPr>
          <p:cNvCxnSpPr>
            <a:stCxn id="30" idx="7"/>
          </p:cNvCxnSpPr>
          <p:nvPr/>
        </p:nvCxnSpPr>
        <p:spPr>
          <a:xfrm flipH="1">
            <a:off x="6078799" y="2684136"/>
            <a:ext cx="1" cy="819649"/>
          </a:xfrm>
          <a:prstGeom prst="line">
            <a:avLst/>
          </a:prstGeom>
          <a:noFill/>
          <a:ln>
            <a:solidFill>
              <a:srgbClr val="556679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3" name="Group 75">
            <a:extLst>
              <a:ext uri="{FF2B5EF4-FFF2-40B4-BE49-F238E27FC236}">
                <a16:creationId xmlns:a16="http://schemas.microsoft.com/office/drawing/2014/main" id="{8EB1397E-995D-A462-E367-C7771E54C13F}"/>
              </a:ext>
            </a:extLst>
          </p:cNvPr>
          <p:cNvGrpSpPr/>
          <p:nvPr/>
        </p:nvGrpSpPr>
        <p:grpSpPr>
          <a:xfrm>
            <a:off x="5706309" y="1784819"/>
            <a:ext cx="744980" cy="745020"/>
            <a:chOff x="4279638" y="1419610"/>
            <a:chExt cx="558911" cy="558911"/>
          </a:xfrm>
        </p:grpSpPr>
        <p:sp>
          <p:nvSpPr>
            <p:cNvPr id="30" name="Teardrop 87">
              <a:extLst>
                <a:ext uri="{FF2B5EF4-FFF2-40B4-BE49-F238E27FC236}">
                  <a16:creationId xmlns:a16="http://schemas.microsoft.com/office/drawing/2014/main" id="{07D3CFF1-DCE1-ABB5-B56F-574930D7142E}"/>
                </a:ext>
              </a:extLst>
            </p:cNvPr>
            <p:cNvSpPr/>
            <p:nvPr/>
          </p:nvSpPr>
          <p:spPr>
            <a:xfrm rot="8100000">
              <a:off x="4279638" y="1419610"/>
              <a:ext cx="558911" cy="558911"/>
            </a:xfrm>
            <a:prstGeom prst="teardrop">
              <a:avLst/>
            </a:pr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9045B836-4A12-7C4B-AF0D-A6B02EA981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3364" y="1598738"/>
              <a:ext cx="266700" cy="200025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Notched Right Arrow 51">
            <a:extLst>
              <a:ext uri="{FF2B5EF4-FFF2-40B4-BE49-F238E27FC236}">
                <a16:creationId xmlns:a16="http://schemas.microsoft.com/office/drawing/2014/main" id="{410D9502-661F-A618-2921-F1A7AC2284B2}"/>
              </a:ext>
            </a:extLst>
          </p:cNvPr>
          <p:cNvSpPr/>
          <p:nvPr/>
        </p:nvSpPr>
        <p:spPr>
          <a:xfrm>
            <a:off x="8977513" y="3280732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47" name="Oval 63">
            <a:extLst>
              <a:ext uri="{FF2B5EF4-FFF2-40B4-BE49-F238E27FC236}">
                <a16:creationId xmlns:a16="http://schemas.microsoft.com/office/drawing/2014/main" id="{CF5E2BDA-CDFE-1F28-C02D-52E8CB774565}"/>
              </a:ext>
            </a:extLst>
          </p:cNvPr>
          <p:cNvSpPr>
            <a:spLocks noChangeAspect="1"/>
          </p:cNvSpPr>
          <p:nvPr/>
        </p:nvSpPr>
        <p:spPr>
          <a:xfrm>
            <a:off x="9926631" y="3384908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73">
            <a:extLst>
              <a:ext uri="{FF2B5EF4-FFF2-40B4-BE49-F238E27FC236}">
                <a16:creationId xmlns:a16="http://schemas.microsoft.com/office/drawing/2014/main" id="{835E1253-7386-FBAF-B121-27161E6EB396}"/>
              </a:ext>
            </a:extLst>
          </p:cNvPr>
          <p:cNvSpPr txBox="1"/>
          <p:nvPr/>
        </p:nvSpPr>
        <p:spPr>
          <a:xfrm>
            <a:off x="9842100" y="3900281"/>
            <a:ext cx="455253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2025</a:t>
            </a:r>
          </a:p>
        </p:txBody>
      </p:sp>
      <p:cxnSp>
        <p:nvCxnSpPr>
          <p:cNvPr id="37" name="Straight Connector 90">
            <a:extLst>
              <a:ext uri="{FF2B5EF4-FFF2-40B4-BE49-F238E27FC236}">
                <a16:creationId xmlns:a16="http://schemas.microsoft.com/office/drawing/2014/main" id="{C52C182F-4371-B50C-C937-6876AE592F99}"/>
              </a:ext>
            </a:extLst>
          </p:cNvPr>
          <p:cNvCxnSpPr>
            <a:stCxn id="44" idx="7"/>
          </p:cNvCxnSpPr>
          <p:nvPr/>
        </p:nvCxnSpPr>
        <p:spPr>
          <a:xfrm flipH="1">
            <a:off x="10050009" y="2684136"/>
            <a:ext cx="1" cy="819649"/>
          </a:xfrm>
          <a:prstGeom prst="line">
            <a:avLst/>
          </a:prstGeom>
          <a:noFill/>
          <a:ln>
            <a:solidFill>
              <a:srgbClr val="556679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8" name="Group 78">
            <a:extLst>
              <a:ext uri="{FF2B5EF4-FFF2-40B4-BE49-F238E27FC236}">
                <a16:creationId xmlns:a16="http://schemas.microsoft.com/office/drawing/2014/main" id="{D07FA71D-1EE0-6B2E-2CCD-F3ACFC019F3D}"/>
              </a:ext>
            </a:extLst>
          </p:cNvPr>
          <p:cNvGrpSpPr/>
          <p:nvPr/>
        </p:nvGrpSpPr>
        <p:grpSpPr>
          <a:xfrm>
            <a:off x="9677520" y="1784819"/>
            <a:ext cx="744980" cy="745020"/>
            <a:chOff x="7258980" y="1419610"/>
            <a:chExt cx="558911" cy="558911"/>
          </a:xfrm>
        </p:grpSpPr>
        <p:sp>
          <p:nvSpPr>
            <p:cNvPr id="44" name="Teardrop 92">
              <a:extLst>
                <a:ext uri="{FF2B5EF4-FFF2-40B4-BE49-F238E27FC236}">
                  <a16:creationId xmlns:a16="http://schemas.microsoft.com/office/drawing/2014/main" id="{36169895-9E8C-C20B-AE94-2323AF41A2CE}"/>
                </a:ext>
              </a:extLst>
            </p:cNvPr>
            <p:cNvSpPr/>
            <p:nvPr/>
          </p:nvSpPr>
          <p:spPr>
            <a:xfrm rot="8100000">
              <a:off x="7258980" y="1419610"/>
              <a:ext cx="558911" cy="558911"/>
            </a:xfrm>
            <a:prstGeom prst="teardrop">
              <a:avLst/>
            </a:pr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45" name="Freeform 152">
              <a:extLst>
                <a:ext uri="{FF2B5EF4-FFF2-40B4-BE49-F238E27FC236}">
                  <a16:creationId xmlns:a16="http://schemas.microsoft.com/office/drawing/2014/main" id="{4E59FE2C-E73B-08B1-6B81-1F251F900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97225" y="1605088"/>
              <a:ext cx="276028" cy="25508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Notched Right Arrow 44">
            <a:extLst>
              <a:ext uri="{FF2B5EF4-FFF2-40B4-BE49-F238E27FC236}">
                <a16:creationId xmlns:a16="http://schemas.microsoft.com/office/drawing/2014/main" id="{4AA53E4D-F152-EC8F-36A4-93F6F63A1817}"/>
              </a:ext>
            </a:extLst>
          </p:cNvPr>
          <p:cNvSpPr/>
          <p:nvPr/>
        </p:nvSpPr>
        <p:spPr>
          <a:xfrm>
            <a:off x="6990174" y="3280735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Oval 45">
            <a:extLst>
              <a:ext uri="{FF2B5EF4-FFF2-40B4-BE49-F238E27FC236}">
                <a16:creationId xmlns:a16="http://schemas.microsoft.com/office/drawing/2014/main" id="{0435B68E-8D8F-112B-9BF7-0CF228595563}"/>
              </a:ext>
            </a:extLst>
          </p:cNvPr>
          <p:cNvSpPr>
            <a:spLocks noChangeAspect="1"/>
          </p:cNvSpPr>
          <p:nvPr/>
        </p:nvSpPr>
        <p:spPr>
          <a:xfrm>
            <a:off x="7939292" y="3384911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71">
            <a:extLst>
              <a:ext uri="{FF2B5EF4-FFF2-40B4-BE49-F238E27FC236}">
                <a16:creationId xmlns:a16="http://schemas.microsoft.com/office/drawing/2014/main" id="{96FE03CB-39FC-D372-BD98-A37EBB93F25B}"/>
              </a:ext>
            </a:extLst>
          </p:cNvPr>
          <p:cNvSpPr txBox="1"/>
          <p:nvPr/>
        </p:nvSpPr>
        <p:spPr>
          <a:xfrm>
            <a:off x="7854394" y="2929412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cxnSp>
        <p:nvCxnSpPr>
          <p:cNvPr id="51" name="Straight Connector 100">
            <a:extLst>
              <a:ext uri="{FF2B5EF4-FFF2-40B4-BE49-F238E27FC236}">
                <a16:creationId xmlns:a16="http://schemas.microsoft.com/office/drawing/2014/main" id="{CA0205D5-3C2E-53B3-EAFD-D24DD676731C}"/>
              </a:ext>
            </a:extLst>
          </p:cNvPr>
          <p:cNvCxnSpPr>
            <a:stCxn id="58" idx="7"/>
          </p:cNvCxnSpPr>
          <p:nvPr/>
        </p:nvCxnSpPr>
        <p:spPr>
          <a:xfrm rot="10800000" flipH="1">
            <a:off x="8063862" y="3516486"/>
            <a:ext cx="1" cy="819650"/>
          </a:xfrm>
          <a:prstGeom prst="line">
            <a:avLst/>
          </a:prstGeom>
          <a:noFill/>
          <a:ln>
            <a:solidFill>
              <a:srgbClr val="556679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2" name="Group 76">
            <a:extLst>
              <a:ext uri="{FF2B5EF4-FFF2-40B4-BE49-F238E27FC236}">
                <a16:creationId xmlns:a16="http://schemas.microsoft.com/office/drawing/2014/main" id="{F26DC0D1-9957-E68D-2844-291C02999E1D}"/>
              </a:ext>
            </a:extLst>
          </p:cNvPr>
          <p:cNvGrpSpPr/>
          <p:nvPr/>
        </p:nvGrpSpPr>
        <p:grpSpPr>
          <a:xfrm>
            <a:off x="7691372" y="4490436"/>
            <a:ext cx="744980" cy="745021"/>
            <a:chOff x="5768905" y="3449350"/>
            <a:chExt cx="558911" cy="558911"/>
          </a:xfrm>
        </p:grpSpPr>
        <p:sp>
          <p:nvSpPr>
            <p:cNvPr id="58" name="Teardrop 102">
              <a:extLst>
                <a:ext uri="{FF2B5EF4-FFF2-40B4-BE49-F238E27FC236}">
                  <a16:creationId xmlns:a16="http://schemas.microsoft.com/office/drawing/2014/main" id="{D4078A26-7D81-66DA-E07A-1E7914A49EFE}"/>
                </a:ext>
              </a:extLst>
            </p:cNvPr>
            <p:cNvSpPr/>
            <p:nvPr/>
          </p:nvSpPr>
          <p:spPr>
            <a:xfrm rot="18900000">
              <a:off x="5768905" y="3449350"/>
              <a:ext cx="558911" cy="558911"/>
            </a:xfrm>
            <a:prstGeom prst="teardrop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4E126C2C-C066-39F9-4464-F2B87135C7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5988" y="3605501"/>
              <a:ext cx="231093" cy="231093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Notched Right Arrow 37">
            <a:extLst>
              <a:ext uri="{FF2B5EF4-FFF2-40B4-BE49-F238E27FC236}">
                <a16:creationId xmlns:a16="http://schemas.microsoft.com/office/drawing/2014/main" id="{B1592BCE-F8FF-EFDF-659E-16C75234E0D6}"/>
              </a:ext>
            </a:extLst>
          </p:cNvPr>
          <p:cNvSpPr/>
          <p:nvPr/>
        </p:nvSpPr>
        <p:spPr>
          <a:xfrm>
            <a:off x="3015513" y="3280732"/>
            <a:ext cx="2150610" cy="460736"/>
          </a:xfrm>
          <a:prstGeom prst="notchedRightArrow">
            <a:avLst>
              <a:gd name="adj1" fmla="val 100000"/>
              <a:gd name="adj2" fmla="val 91021"/>
            </a:avLst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Oval 39">
            <a:extLst>
              <a:ext uri="{FF2B5EF4-FFF2-40B4-BE49-F238E27FC236}">
                <a16:creationId xmlns:a16="http://schemas.microsoft.com/office/drawing/2014/main" id="{55E6406E-E8EC-75E1-DE27-D5BDBBD6B589}"/>
              </a:ext>
            </a:extLst>
          </p:cNvPr>
          <p:cNvSpPr>
            <a:spLocks noChangeAspect="1"/>
          </p:cNvSpPr>
          <p:nvPr/>
        </p:nvSpPr>
        <p:spPr>
          <a:xfrm>
            <a:off x="3964631" y="3384908"/>
            <a:ext cx="252375" cy="252386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69">
            <a:extLst>
              <a:ext uri="{FF2B5EF4-FFF2-40B4-BE49-F238E27FC236}">
                <a16:creationId xmlns:a16="http://schemas.microsoft.com/office/drawing/2014/main" id="{9E9C974B-F6EC-92B5-7BBC-B2113E4DE828}"/>
              </a:ext>
            </a:extLst>
          </p:cNvPr>
          <p:cNvSpPr txBox="1"/>
          <p:nvPr/>
        </p:nvSpPr>
        <p:spPr>
          <a:xfrm>
            <a:off x="3876146" y="2929409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6025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cxnSp>
        <p:nvCxnSpPr>
          <p:cNvPr id="65" name="Straight Connector 95">
            <a:extLst>
              <a:ext uri="{FF2B5EF4-FFF2-40B4-BE49-F238E27FC236}">
                <a16:creationId xmlns:a16="http://schemas.microsoft.com/office/drawing/2014/main" id="{FC8A8718-1BF9-EC0F-BDD6-595EF7E6FF46}"/>
              </a:ext>
            </a:extLst>
          </p:cNvPr>
          <p:cNvCxnSpPr>
            <a:stCxn id="72" idx="7"/>
          </p:cNvCxnSpPr>
          <p:nvPr/>
        </p:nvCxnSpPr>
        <p:spPr>
          <a:xfrm flipV="1">
            <a:off x="4088880" y="3516483"/>
            <a:ext cx="0" cy="819650"/>
          </a:xfrm>
          <a:prstGeom prst="line">
            <a:avLst/>
          </a:prstGeom>
          <a:noFill/>
          <a:ln>
            <a:solidFill>
              <a:srgbClr val="556679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6" name="Group 72">
            <a:extLst>
              <a:ext uri="{FF2B5EF4-FFF2-40B4-BE49-F238E27FC236}">
                <a16:creationId xmlns:a16="http://schemas.microsoft.com/office/drawing/2014/main" id="{DEBA6D5A-9ACF-A3C5-1292-E3782A0C5980}"/>
              </a:ext>
            </a:extLst>
          </p:cNvPr>
          <p:cNvGrpSpPr/>
          <p:nvPr/>
        </p:nvGrpSpPr>
        <p:grpSpPr>
          <a:xfrm>
            <a:off x="3716391" y="4490433"/>
            <a:ext cx="744980" cy="745021"/>
            <a:chOff x="2786729" y="3449350"/>
            <a:chExt cx="558911" cy="558911"/>
          </a:xfrm>
        </p:grpSpPr>
        <p:sp>
          <p:nvSpPr>
            <p:cNvPr id="72" name="Teardrop 97">
              <a:extLst>
                <a:ext uri="{FF2B5EF4-FFF2-40B4-BE49-F238E27FC236}">
                  <a16:creationId xmlns:a16="http://schemas.microsoft.com/office/drawing/2014/main" id="{2D339BB7-B24F-5C24-4C46-103F1744BA35}"/>
                </a:ext>
              </a:extLst>
            </p:cNvPr>
            <p:cNvSpPr/>
            <p:nvPr/>
          </p:nvSpPr>
          <p:spPr>
            <a:xfrm rot="18900000">
              <a:off x="2786729" y="3449350"/>
              <a:ext cx="558911" cy="558911"/>
            </a:xfrm>
            <a:prstGeom prst="teardrop">
              <a:avLst/>
            </a:prstGeom>
            <a:solidFill>
              <a:srgbClr val="F9D1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  <p:sp>
          <p:nvSpPr>
            <p:cNvPr id="73" name="Freeform 105">
              <a:extLst>
                <a:ext uri="{FF2B5EF4-FFF2-40B4-BE49-F238E27FC236}">
                  <a16:creationId xmlns:a16="http://schemas.microsoft.com/office/drawing/2014/main" id="{55F40240-BEF5-5733-3709-FD77B8E5F8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5282" y="3615692"/>
              <a:ext cx="224150" cy="2209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47" tIns="64273" rIns="128547" bIns="64273" numCol="1" anchor="t" anchorCtr="0" compatLnSpc="1"/>
            <a:lstStyle/>
            <a:p>
              <a:pPr defTabSz="865505" fontAlgn="base">
                <a:spcBef>
                  <a:spcPct val="0"/>
                </a:spcBef>
                <a:spcAft>
                  <a:spcPct val="0"/>
                </a:spcAft>
              </a:pPr>
              <a:endParaRPr lang="en-US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EECAFC1-AB26-96B2-7326-6103A0287E0A}"/>
              </a:ext>
            </a:extLst>
          </p:cNvPr>
          <p:cNvGrpSpPr/>
          <p:nvPr/>
        </p:nvGrpSpPr>
        <p:grpSpPr>
          <a:xfrm>
            <a:off x="1093790" y="4249020"/>
            <a:ext cx="2019302" cy="1087090"/>
            <a:chOff x="988868" y="1743344"/>
            <a:chExt cx="2019302" cy="108709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9B077F9-CF90-48C2-6C96-3197653B2D58}"/>
                </a:ext>
              </a:extLst>
            </p:cNvPr>
            <p:cNvSpPr txBox="1"/>
            <p:nvPr/>
          </p:nvSpPr>
          <p:spPr>
            <a:xfrm>
              <a:off x="1000782" y="2067148"/>
              <a:ext cx="2007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C295476-74B9-71C0-FDC8-FF5035FF26B5}"/>
                </a:ext>
              </a:extLst>
            </p:cNvPr>
            <p:cNvSpPr txBox="1"/>
            <p:nvPr/>
          </p:nvSpPr>
          <p:spPr>
            <a:xfrm>
              <a:off x="98886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B93F5DF-EAB9-9861-CD5F-F72D6B6D6821}"/>
              </a:ext>
            </a:extLst>
          </p:cNvPr>
          <p:cNvGrpSpPr/>
          <p:nvPr/>
        </p:nvGrpSpPr>
        <p:grpSpPr>
          <a:xfrm>
            <a:off x="5086349" y="4249020"/>
            <a:ext cx="2019302" cy="1087090"/>
            <a:chOff x="988868" y="1743344"/>
            <a:chExt cx="2019302" cy="1087090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191C02B-1E2A-7F61-CBF2-0EA4244EDA67}"/>
                </a:ext>
              </a:extLst>
            </p:cNvPr>
            <p:cNvSpPr txBox="1"/>
            <p:nvPr/>
          </p:nvSpPr>
          <p:spPr>
            <a:xfrm>
              <a:off x="1000782" y="2067148"/>
              <a:ext cx="2007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16524C7-A669-C2F0-3D5F-836E7D2D0F4A}"/>
                </a:ext>
              </a:extLst>
            </p:cNvPr>
            <p:cNvSpPr txBox="1"/>
            <p:nvPr/>
          </p:nvSpPr>
          <p:spPr>
            <a:xfrm>
              <a:off x="98886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B2E76CA-1F65-C2A3-9CFC-B1DDEF5A696F}"/>
              </a:ext>
            </a:extLst>
          </p:cNvPr>
          <p:cNvGrpSpPr/>
          <p:nvPr/>
        </p:nvGrpSpPr>
        <p:grpSpPr>
          <a:xfrm>
            <a:off x="9036098" y="4249020"/>
            <a:ext cx="2019302" cy="1087090"/>
            <a:chOff x="988868" y="1743344"/>
            <a:chExt cx="2019302" cy="1087090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8BA592FD-771D-B678-2D01-C49CBECD504A}"/>
                </a:ext>
              </a:extLst>
            </p:cNvPr>
            <p:cNvSpPr txBox="1"/>
            <p:nvPr/>
          </p:nvSpPr>
          <p:spPr>
            <a:xfrm>
              <a:off x="1000782" y="2067148"/>
              <a:ext cx="2007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A767DB3D-BB31-27C5-8961-0841839AA45F}"/>
                </a:ext>
              </a:extLst>
            </p:cNvPr>
            <p:cNvSpPr txBox="1"/>
            <p:nvPr/>
          </p:nvSpPr>
          <p:spPr>
            <a:xfrm>
              <a:off x="98886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4D0383B-BEEA-FCAB-EBC1-CEB843943D50}"/>
              </a:ext>
            </a:extLst>
          </p:cNvPr>
          <p:cNvGrpSpPr/>
          <p:nvPr/>
        </p:nvGrpSpPr>
        <p:grpSpPr>
          <a:xfrm>
            <a:off x="7072369" y="1554744"/>
            <a:ext cx="2019302" cy="1313819"/>
            <a:chOff x="988868" y="1743344"/>
            <a:chExt cx="2019302" cy="1313819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0778E837-FDE9-A150-F505-C01AF3F3F593}"/>
                </a:ext>
              </a:extLst>
            </p:cNvPr>
            <p:cNvSpPr txBox="1"/>
            <p:nvPr/>
          </p:nvSpPr>
          <p:spPr>
            <a:xfrm>
              <a:off x="1000782" y="2067148"/>
              <a:ext cx="2007388" cy="9900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 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6DD3F84-5987-B0B3-82B9-B9744D5A01B8}"/>
                </a:ext>
              </a:extLst>
            </p:cNvPr>
            <p:cNvSpPr txBox="1"/>
            <p:nvPr/>
          </p:nvSpPr>
          <p:spPr>
            <a:xfrm>
              <a:off x="98886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B00386A3-A04D-CCD8-C326-B7107C526DE8}"/>
              </a:ext>
            </a:extLst>
          </p:cNvPr>
          <p:cNvGrpSpPr/>
          <p:nvPr/>
        </p:nvGrpSpPr>
        <p:grpSpPr>
          <a:xfrm>
            <a:off x="3094121" y="1710553"/>
            <a:ext cx="2019302" cy="1087090"/>
            <a:chOff x="988868" y="1743344"/>
            <a:chExt cx="2019302" cy="1087090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28AED15E-0802-4511-E2BD-CCF2F468F1B8}"/>
                </a:ext>
              </a:extLst>
            </p:cNvPr>
            <p:cNvSpPr txBox="1"/>
            <p:nvPr/>
          </p:nvSpPr>
          <p:spPr>
            <a:xfrm>
              <a:off x="1000782" y="2067148"/>
              <a:ext cx="20073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93A01024-E301-D25A-5F43-883EB4B70041}"/>
                </a:ext>
              </a:extLst>
            </p:cNvPr>
            <p:cNvSpPr txBox="1"/>
            <p:nvPr/>
          </p:nvSpPr>
          <p:spPr>
            <a:xfrm>
              <a:off x="98886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529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989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5" name="空心弧 12">
            <a:extLst>
              <a:ext uri="{FF2B5EF4-FFF2-40B4-BE49-F238E27FC236}">
                <a16:creationId xmlns:a16="http://schemas.microsoft.com/office/drawing/2014/main" id="{EDB2F095-1875-500A-7B45-BC52B7127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747" y="1150317"/>
            <a:ext cx="4274224" cy="4296108"/>
          </a:xfrm>
          <a:custGeom>
            <a:avLst/>
            <a:gdLst>
              <a:gd name="T0" fmla="*/ 4057281 w 4057966"/>
              <a:gd name="T1" fmla="*/ 1994398 h 4095198"/>
              <a:gd name="T2" fmla="*/ 4057966 w 4057966"/>
              <a:gd name="T3" fmla="*/ 2047598 h 4095198"/>
              <a:gd name="T4" fmla="*/ 2028983 w 4057966"/>
              <a:gd name="T5" fmla="*/ 4095197 h 4095198"/>
              <a:gd name="T6" fmla="*/ 0 w 4057966"/>
              <a:gd name="T7" fmla="*/ 2047598 h 4095198"/>
              <a:gd name="T8" fmla="*/ 1986128 w 4057966"/>
              <a:gd name="T9" fmla="*/ 447 h 4095198"/>
              <a:gd name="T10" fmla="*/ 2002254 w 4057966"/>
              <a:gd name="T11" fmla="*/ 764360 h 4095198"/>
              <a:gd name="T12" fmla="*/ 764074 w 4057966"/>
              <a:gd name="T13" fmla="*/ 2047597 h 4095198"/>
              <a:gd name="T14" fmla="*/ 2028982 w 4057966"/>
              <a:gd name="T15" fmla="*/ 3331121 h 4095198"/>
              <a:gd name="T16" fmla="*/ 3293890 w 4057966"/>
              <a:gd name="T17" fmla="*/ 2047597 h 4095198"/>
              <a:gd name="T18" fmla="*/ 3293472 w 4057966"/>
              <a:gd name="T19" fmla="*/ 2014266 h 4095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57966" h="4095198">
                <a:moveTo>
                  <a:pt x="4057281" y="1994398"/>
                </a:moveTo>
                <a:cubicBezTo>
                  <a:pt x="4057741" y="2012065"/>
                  <a:pt x="4057966" y="2029805"/>
                  <a:pt x="4057966" y="2047598"/>
                </a:cubicBezTo>
                <a:cubicBezTo>
                  <a:pt x="4057966" y="3178456"/>
                  <a:pt x="3149559" y="4095197"/>
                  <a:pt x="2028983" y="4095197"/>
                </a:cubicBezTo>
                <a:cubicBezTo>
                  <a:pt x="908407" y="4095197"/>
                  <a:pt x="0" y="3178456"/>
                  <a:pt x="0" y="2047598"/>
                </a:cubicBezTo>
                <a:cubicBezTo>
                  <a:pt x="0" y="931123"/>
                  <a:pt x="885447" y="23352"/>
                  <a:pt x="1986128" y="447"/>
                </a:cubicBezTo>
                <a:lnTo>
                  <a:pt x="2002254" y="764360"/>
                </a:lnTo>
                <a:cubicBezTo>
                  <a:pt x="1315932" y="778863"/>
                  <a:pt x="764074" y="1347835"/>
                  <a:pt x="764074" y="2047597"/>
                </a:cubicBezTo>
                <a:cubicBezTo>
                  <a:pt x="764074" y="2756468"/>
                  <a:pt x="1330393" y="3331121"/>
                  <a:pt x="2028982" y="3331121"/>
                </a:cubicBezTo>
                <a:cubicBezTo>
                  <a:pt x="2727571" y="3331121"/>
                  <a:pt x="3293890" y="2756468"/>
                  <a:pt x="3293890" y="2047597"/>
                </a:cubicBezTo>
                <a:cubicBezTo>
                  <a:pt x="3293890" y="2036453"/>
                  <a:pt x="3293750" y="2025342"/>
                  <a:pt x="3293472" y="201426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2" tIns="45706" rIns="91412" bIns="45706"/>
          <a:lstStyle/>
          <a:p>
            <a:endParaRPr lang="zh-CN" altLang="en-US" sz="239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37FF178-2023-80A2-F775-DB5F8E12B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6405" y="2152784"/>
            <a:ext cx="2300908" cy="2291174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EAF6945E-DFD4-D8B9-EE7D-D7F0E8E0533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152281" y="2532398"/>
            <a:ext cx="1759188" cy="1570244"/>
          </a:xfrm>
          <a:custGeom>
            <a:avLst/>
            <a:gdLst>
              <a:gd name="T0" fmla="*/ 0 w 139"/>
              <a:gd name="T1" fmla="*/ 44 h 124"/>
              <a:gd name="T2" fmla="*/ 24 w 139"/>
              <a:gd name="T3" fmla="*/ 24 h 124"/>
              <a:gd name="T4" fmla="*/ 15 w 139"/>
              <a:gd name="T5" fmla="*/ 45 h 124"/>
              <a:gd name="T6" fmla="*/ 8 w 139"/>
              <a:gd name="T7" fmla="*/ 62 h 124"/>
              <a:gd name="T8" fmla="*/ 12 w 139"/>
              <a:gd name="T9" fmla="*/ 58 h 124"/>
              <a:gd name="T10" fmla="*/ 32 w 139"/>
              <a:gd name="T11" fmla="*/ 36 h 124"/>
              <a:gd name="T12" fmla="*/ 54 w 139"/>
              <a:gd name="T13" fmla="*/ 27 h 124"/>
              <a:gd name="T14" fmla="*/ 36 w 139"/>
              <a:gd name="T15" fmla="*/ 61 h 124"/>
              <a:gd name="T16" fmla="*/ 56 w 139"/>
              <a:gd name="T17" fmla="*/ 44 h 124"/>
              <a:gd name="T18" fmla="*/ 56 w 139"/>
              <a:gd name="T19" fmla="*/ 49 h 124"/>
              <a:gd name="T20" fmla="*/ 62 w 139"/>
              <a:gd name="T21" fmla="*/ 55 h 124"/>
              <a:gd name="T22" fmla="*/ 25 w 139"/>
              <a:gd name="T23" fmla="*/ 87 h 124"/>
              <a:gd name="T24" fmla="*/ 18 w 139"/>
              <a:gd name="T25" fmla="*/ 88 h 124"/>
              <a:gd name="T26" fmla="*/ 31 w 139"/>
              <a:gd name="T27" fmla="*/ 58 h 124"/>
              <a:gd name="T28" fmla="*/ 36 w 139"/>
              <a:gd name="T29" fmla="*/ 39 h 124"/>
              <a:gd name="T30" fmla="*/ 14 w 139"/>
              <a:gd name="T31" fmla="*/ 61 h 124"/>
              <a:gd name="T32" fmla="*/ 6 w 139"/>
              <a:gd name="T33" fmla="*/ 64 h 124"/>
              <a:gd name="T34" fmla="*/ 12 w 139"/>
              <a:gd name="T35" fmla="*/ 43 h 124"/>
              <a:gd name="T36" fmla="*/ 20 w 139"/>
              <a:gd name="T37" fmla="*/ 23 h 124"/>
              <a:gd name="T38" fmla="*/ 1 w 139"/>
              <a:gd name="T39" fmla="*/ 45 h 124"/>
              <a:gd name="T40" fmla="*/ 0 w 139"/>
              <a:gd name="T41" fmla="*/ 44 h 124"/>
              <a:gd name="T42" fmla="*/ 70 w 139"/>
              <a:gd name="T43" fmla="*/ 70 h 124"/>
              <a:gd name="T44" fmla="*/ 88 w 139"/>
              <a:gd name="T45" fmla="*/ 54 h 124"/>
              <a:gd name="T46" fmla="*/ 92 w 139"/>
              <a:gd name="T47" fmla="*/ 54 h 124"/>
              <a:gd name="T48" fmla="*/ 137 w 139"/>
              <a:gd name="T49" fmla="*/ 101 h 124"/>
              <a:gd name="T50" fmla="*/ 136 w 139"/>
              <a:gd name="T51" fmla="*/ 105 h 124"/>
              <a:gd name="T52" fmla="*/ 119 w 139"/>
              <a:gd name="T53" fmla="*/ 122 h 124"/>
              <a:gd name="T54" fmla="*/ 115 w 139"/>
              <a:gd name="T55" fmla="*/ 122 h 124"/>
              <a:gd name="T56" fmla="*/ 70 w 139"/>
              <a:gd name="T57" fmla="*/ 74 h 124"/>
              <a:gd name="T58" fmla="*/ 70 w 139"/>
              <a:gd name="T59" fmla="*/ 70 h 124"/>
              <a:gd name="T60" fmla="*/ 61 w 139"/>
              <a:gd name="T61" fmla="*/ 37 h 124"/>
              <a:gd name="T62" fmla="*/ 59 w 139"/>
              <a:gd name="T63" fmla="*/ 47 h 124"/>
              <a:gd name="T64" fmla="*/ 67 w 139"/>
              <a:gd name="T65" fmla="*/ 56 h 124"/>
              <a:gd name="T66" fmla="*/ 63 w 139"/>
              <a:gd name="T67" fmla="*/ 59 h 124"/>
              <a:gd name="T68" fmla="*/ 70 w 139"/>
              <a:gd name="T69" fmla="*/ 67 h 124"/>
              <a:gd name="T70" fmla="*/ 85 w 139"/>
              <a:gd name="T71" fmla="*/ 53 h 124"/>
              <a:gd name="T72" fmla="*/ 78 w 139"/>
              <a:gd name="T73" fmla="*/ 46 h 124"/>
              <a:gd name="T74" fmla="*/ 73 w 139"/>
              <a:gd name="T75" fmla="*/ 50 h 124"/>
              <a:gd name="T76" fmla="*/ 61 w 139"/>
              <a:gd name="T77" fmla="*/ 37 h 124"/>
              <a:gd name="T78" fmla="*/ 121 w 139"/>
              <a:gd name="T79" fmla="*/ 123 h 124"/>
              <a:gd name="T80" fmla="*/ 122 w 139"/>
              <a:gd name="T81" fmla="*/ 124 h 124"/>
              <a:gd name="T82" fmla="*/ 139 w 139"/>
              <a:gd name="T83" fmla="*/ 108 h 124"/>
              <a:gd name="T84" fmla="*/ 138 w 139"/>
              <a:gd name="T85" fmla="*/ 107 h 124"/>
              <a:gd name="T86" fmla="*/ 121 w 139"/>
              <a:gd name="T87" fmla="*/ 12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24">
                <a:moveTo>
                  <a:pt x="0" y="44"/>
                </a:moveTo>
                <a:cubicBezTo>
                  <a:pt x="0" y="44"/>
                  <a:pt x="31" y="0"/>
                  <a:pt x="24" y="24"/>
                </a:cubicBezTo>
                <a:cubicBezTo>
                  <a:pt x="22" y="30"/>
                  <a:pt x="19" y="38"/>
                  <a:pt x="15" y="45"/>
                </a:cubicBezTo>
                <a:cubicBezTo>
                  <a:pt x="11" y="53"/>
                  <a:pt x="8" y="61"/>
                  <a:pt x="8" y="62"/>
                </a:cubicBezTo>
                <a:cubicBezTo>
                  <a:pt x="8" y="62"/>
                  <a:pt x="9" y="61"/>
                  <a:pt x="12" y="58"/>
                </a:cubicBezTo>
                <a:cubicBezTo>
                  <a:pt x="18" y="52"/>
                  <a:pt x="25" y="43"/>
                  <a:pt x="32" y="36"/>
                </a:cubicBezTo>
                <a:cubicBezTo>
                  <a:pt x="48" y="15"/>
                  <a:pt x="55" y="17"/>
                  <a:pt x="54" y="27"/>
                </a:cubicBezTo>
                <a:cubicBezTo>
                  <a:pt x="52" y="36"/>
                  <a:pt x="41" y="51"/>
                  <a:pt x="36" y="61"/>
                </a:cubicBezTo>
                <a:cubicBezTo>
                  <a:pt x="21" y="84"/>
                  <a:pt x="45" y="50"/>
                  <a:pt x="56" y="44"/>
                </a:cubicBezTo>
                <a:cubicBezTo>
                  <a:pt x="56" y="49"/>
                  <a:pt x="56" y="49"/>
                  <a:pt x="56" y="49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45" y="73"/>
                  <a:pt x="25" y="87"/>
                </a:cubicBezTo>
                <a:cubicBezTo>
                  <a:pt x="21" y="90"/>
                  <a:pt x="19" y="90"/>
                  <a:pt x="18" y="88"/>
                </a:cubicBezTo>
                <a:cubicBezTo>
                  <a:pt x="16" y="85"/>
                  <a:pt x="23" y="72"/>
                  <a:pt x="31" y="58"/>
                </a:cubicBezTo>
                <a:cubicBezTo>
                  <a:pt x="40" y="42"/>
                  <a:pt x="57" y="12"/>
                  <a:pt x="36" y="39"/>
                </a:cubicBezTo>
                <a:cubicBezTo>
                  <a:pt x="29" y="47"/>
                  <a:pt x="21" y="55"/>
                  <a:pt x="14" y="61"/>
                </a:cubicBezTo>
                <a:cubicBezTo>
                  <a:pt x="10" y="65"/>
                  <a:pt x="7" y="66"/>
                  <a:pt x="6" y="64"/>
                </a:cubicBezTo>
                <a:cubicBezTo>
                  <a:pt x="4" y="62"/>
                  <a:pt x="8" y="53"/>
                  <a:pt x="12" y="43"/>
                </a:cubicBezTo>
                <a:cubicBezTo>
                  <a:pt x="15" y="36"/>
                  <a:pt x="19" y="29"/>
                  <a:pt x="20" y="23"/>
                </a:cubicBezTo>
                <a:cubicBezTo>
                  <a:pt x="22" y="17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lose/>
                <a:moveTo>
                  <a:pt x="70" y="70"/>
                </a:moveTo>
                <a:cubicBezTo>
                  <a:pt x="88" y="54"/>
                  <a:pt x="88" y="54"/>
                  <a:pt x="88" y="54"/>
                </a:cubicBezTo>
                <a:cubicBezTo>
                  <a:pt x="89" y="52"/>
                  <a:pt x="91" y="52"/>
                  <a:pt x="92" y="54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8" y="102"/>
                  <a:pt x="137" y="104"/>
                  <a:pt x="136" y="105"/>
                </a:cubicBezTo>
                <a:cubicBezTo>
                  <a:pt x="119" y="122"/>
                  <a:pt x="119" y="122"/>
                  <a:pt x="119" y="122"/>
                </a:cubicBezTo>
                <a:cubicBezTo>
                  <a:pt x="118" y="123"/>
                  <a:pt x="116" y="123"/>
                  <a:pt x="115" y="122"/>
                </a:cubicBezTo>
                <a:cubicBezTo>
                  <a:pt x="70" y="74"/>
                  <a:pt x="70" y="74"/>
                  <a:pt x="70" y="74"/>
                </a:cubicBezTo>
                <a:cubicBezTo>
                  <a:pt x="69" y="73"/>
                  <a:pt x="69" y="71"/>
                  <a:pt x="70" y="70"/>
                </a:cubicBezTo>
                <a:close/>
                <a:moveTo>
                  <a:pt x="61" y="37"/>
                </a:moveTo>
                <a:cubicBezTo>
                  <a:pt x="59" y="47"/>
                  <a:pt x="59" y="47"/>
                  <a:pt x="59" y="47"/>
                </a:cubicBezTo>
                <a:cubicBezTo>
                  <a:pt x="67" y="56"/>
                  <a:pt x="67" y="56"/>
                  <a:pt x="67" y="56"/>
                </a:cubicBezTo>
                <a:cubicBezTo>
                  <a:pt x="63" y="59"/>
                  <a:pt x="63" y="59"/>
                  <a:pt x="63" y="59"/>
                </a:cubicBezTo>
                <a:cubicBezTo>
                  <a:pt x="70" y="67"/>
                  <a:pt x="70" y="67"/>
                  <a:pt x="70" y="67"/>
                </a:cubicBezTo>
                <a:cubicBezTo>
                  <a:pt x="85" y="53"/>
                  <a:pt x="85" y="53"/>
                  <a:pt x="85" y="53"/>
                </a:cubicBezTo>
                <a:cubicBezTo>
                  <a:pt x="78" y="46"/>
                  <a:pt x="78" y="46"/>
                  <a:pt x="78" y="46"/>
                </a:cubicBezTo>
                <a:cubicBezTo>
                  <a:pt x="73" y="50"/>
                  <a:pt x="73" y="50"/>
                  <a:pt x="73" y="50"/>
                </a:cubicBezTo>
                <a:cubicBezTo>
                  <a:pt x="61" y="37"/>
                  <a:pt x="61" y="37"/>
                  <a:pt x="61" y="37"/>
                </a:cubicBezTo>
                <a:close/>
                <a:moveTo>
                  <a:pt x="121" y="123"/>
                </a:moveTo>
                <a:cubicBezTo>
                  <a:pt x="122" y="124"/>
                  <a:pt x="122" y="124"/>
                  <a:pt x="122" y="124"/>
                </a:cubicBezTo>
                <a:cubicBezTo>
                  <a:pt x="139" y="108"/>
                  <a:pt x="139" y="108"/>
                  <a:pt x="139" y="108"/>
                </a:cubicBezTo>
                <a:cubicBezTo>
                  <a:pt x="138" y="107"/>
                  <a:pt x="138" y="107"/>
                  <a:pt x="138" y="107"/>
                </a:cubicBezTo>
                <a:lnTo>
                  <a:pt x="121" y="12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91412" tIns="45706" rIns="91412" bIns="45706"/>
          <a:lstStyle/>
          <a:p>
            <a:endParaRPr lang="zh-CN" altLang="en-US" sz="2399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244073E-A4D3-418F-7B10-CE9854F177E0}"/>
              </a:ext>
            </a:extLst>
          </p:cNvPr>
          <p:cNvSpPr/>
          <p:nvPr/>
        </p:nvSpPr>
        <p:spPr>
          <a:xfrm>
            <a:off x="5964997" y="1544960"/>
            <a:ext cx="690632" cy="686045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7C8998B-E03C-D04D-C389-2312BB1C6700}"/>
              </a:ext>
            </a:extLst>
          </p:cNvPr>
          <p:cNvSpPr/>
          <p:nvPr/>
        </p:nvSpPr>
        <p:spPr>
          <a:xfrm>
            <a:off x="5461655" y="3008633"/>
            <a:ext cx="688960" cy="687711"/>
          </a:xfrm>
          <a:prstGeom prst="ellipse">
            <a:avLst/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872ECF6-9EFA-4698-5174-A282DAFAE990}"/>
              </a:ext>
            </a:extLst>
          </p:cNvPr>
          <p:cNvSpPr/>
          <p:nvPr/>
        </p:nvSpPr>
        <p:spPr>
          <a:xfrm>
            <a:off x="5964997" y="4473972"/>
            <a:ext cx="690632" cy="687711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550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noProof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275BA75-BCFB-3F71-7A72-8DA2ED008C54}"/>
              </a:ext>
            </a:extLst>
          </p:cNvPr>
          <p:cNvGrpSpPr/>
          <p:nvPr/>
        </p:nvGrpSpPr>
        <p:grpSpPr>
          <a:xfrm>
            <a:off x="2539953" y="1453464"/>
            <a:ext cx="2986899" cy="856257"/>
            <a:chOff x="-391800" y="1743344"/>
            <a:chExt cx="2986899" cy="85625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C448E54-0C44-7322-7A58-F3E8BCDE9263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4CF6B0-C0AF-17E3-87D8-F43BE0BB5A13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F147A3C-C7B2-4474-CDC8-0AA6B75586BE}"/>
              </a:ext>
            </a:extLst>
          </p:cNvPr>
          <p:cNvGrpSpPr/>
          <p:nvPr/>
        </p:nvGrpSpPr>
        <p:grpSpPr>
          <a:xfrm>
            <a:off x="2539953" y="4389698"/>
            <a:ext cx="2986899" cy="856257"/>
            <a:chOff x="-391800" y="1743344"/>
            <a:chExt cx="2986899" cy="85625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7B4CF4-FC42-41C0-80D8-20ED79756086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216AD75-6BF1-2FC4-69A3-98C386EFAAFD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84B2AB2-61D0-15B5-F165-5FE1DA670326}"/>
              </a:ext>
            </a:extLst>
          </p:cNvPr>
          <p:cNvGrpSpPr/>
          <p:nvPr/>
        </p:nvGrpSpPr>
        <p:grpSpPr>
          <a:xfrm>
            <a:off x="2116183" y="2924359"/>
            <a:ext cx="2986899" cy="856257"/>
            <a:chOff x="-391800" y="1743344"/>
            <a:chExt cx="2986899" cy="85625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3775695-8DAF-48CC-2ADC-89DE97066C22}"/>
                </a:ext>
              </a:extLst>
            </p:cNvPr>
            <p:cNvSpPr txBox="1"/>
            <p:nvPr/>
          </p:nvSpPr>
          <p:spPr>
            <a:xfrm>
              <a:off x="-391800" y="2067148"/>
              <a:ext cx="298414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A5C9D25-9A5F-31A5-A770-799C41F6ACAD}"/>
                </a:ext>
              </a:extLst>
            </p:cNvPr>
            <p:cNvSpPr txBox="1"/>
            <p:nvPr/>
          </p:nvSpPr>
          <p:spPr>
            <a:xfrm>
              <a:off x="575798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6736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59891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DC110B5-8E24-3CCF-4454-3EA5A0B93C9D}"/>
              </a:ext>
            </a:extLst>
          </p:cNvPr>
          <p:cNvGrpSpPr/>
          <p:nvPr/>
        </p:nvGrpSpPr>
        <p:grpSpPr>
          <a:xfrm>
            <a:off x="4409936" y="1417662"/>
            <a:ext cx="701038" cy="373038"/>
            <a:chOff x="5236834" y="2152739"/>
            <a:chExt cx="463102" cy="246427"/>
          </a:xfrm>
        </p:grpSpPr>
        <p:sp>
          <p:nvSpPr>
            <p:cNvPr id="9" name="箭头: V 形 8">
              <a:extLst>
                <a:ext uri="{FF2B5EF4-FFF2-40B4-BE49-F238E27FC236}">
                  <a16:creationId xmlns:a16="http://schemas.microsoft.com/office/drawing/2014/main" id="{EF035B10-BE67-C914-AA55-F8FA6195F9CB}"/>
                </a:ext>
              </a:extLst>
            </p:cNvPr>
            <p:cNvSpPr/>
            <p:nvPr/>
          </p:nvSpPr>
          <p:spPr>
            <a:xfrm>
              <a:off x="5519936" y="2152739"/>
              <a:ext cx="180000" cy="246427"/>
            </a:xfrm>
            <a:prstGeom prst="chevron">
              <a:avLst>
                <a:gd name="adj" fmla="val 55833"/>
              </a:avLst>
            </a:prstGeom>
            <a:solidFill>
              <a:srgbClr val="55667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箭头: V 形 9">
              <a:extLst>
                <a:ext uri="{FF2B5EF4-FFF2-40B4-BE49-F238E27FC236}">
                  <a16:creationId xmlns:a16="http://schemas.microsoft.com/office/drawing/2014/main" id="{F92C032E-A671-F234-F088-AC0870DF49B0}"/>
                </a:ext>
              </a:extLst>
            </p:cNvPr>
            <p:cNvSpPr/>
            <p:nvPr/>
          </p:nvSpPr>
          <p:spPr>
            <a:xfrm>
              <a:off x="5378385" y="2152739"/>
              <a:ext cx="180000" cy="246427"/>
            </a:xfrm>
            <a:prstGeom prst="chevron">
              <a:avLst>
                <a:gd name="adj" fmla="val 55833"/>
              </a:avLst>
            </a:prstGeom>
            <a:solidFill>
              <a:srgbClr val="55667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箭头: V 形 10">
              <a:extLst>
                <a:ext uri="{FF2B5EF4-FFF2-40B4-BE49-F238E27FC236}">
                  <a16:creationId xmlns:a16="http://schemas.microsoft.com/office/drawing/2014/main" id="{6DE4CF7F-E3A3-42E3-2697-693FF3DB6713}"/>
                </a:ext>
              </a:extLst>
            </p:cNvPr>
            <p:cNvSpPr/>
            <p:nvPr/>
          </p:nvSpPr>
          <p:spPr>
            <a:xfrm>
              <a:off x="5236834" y="2152739"/>
              <a:ext cx="180000" cy="246427"/>
            </a:xfrm>
            <a:prstGeom prst="chevron">
              <a:avLst>
                <a:gd name="adj" fmla="val 55833"/>
              </a:avLst>
            </a:prstGeom>
            <a:solidFill>
              <a:srgbClr val="556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881BCFE-A152-0A95-BABA-8CB7AB10944E}"/>
              </a:ext>
            </a:extLst>
          </p:cNvPr>
          <p:cNvSpPr txBox="1"/>
          <p:nvPr/>
        </p:nvSpPr>
        <p:spPr>
          <a:xfrm>
            <a:off x="4273864" y="1957129"/>
            <a:ext cx="9054969" cy="3907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1400" b="0" dirty="0"/>
              <a:t>51PPT</a:t>
            </a:r>
            <a:r>
              <a:rPr lang="zh-CN" altLang="en-US" sz="1400" b="0" dirty="0"/>
              <a:t>模板网，幻灯片演示模板 及素材免费下载！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en-US" altLang="zh-CN" sz="1400" b="0" dirty="0"/>
              <a:t>51PPT</a:t>
            </a:r>
            <a:r>
              <a:rPr lang="zh-CN" altLang="en-US" sz="1400" b="0" dirty="0"/>
              <a:t>模 板网 唯一访问网址：</a:t>
            </a:r>
            <a:r>
              <a:rPr lang="en-US" altLang="zh-CN" sz="1400" b="0" dirty="0"/>
              <a:t>www</a:t>
            </a:r>
            <a:r>
              <a:rPr lang="en-US" altLang="zh-CN" sz="1400" b="0"/>
              <a:t>.51pptm</a:t>
            </a:r>
            <a:r>
              <a:rPr lang="en-US" altLang="zh-CN" sz="1400" b="0" dirty="0"/>
              <a:t> oban.com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r>
              <a:rPr lang="zh-CN" altLang="en-US" sz="1400" b="0" dirty="0"/>
              <a:t>根据自己的需要添加适当的文字，此处添加详细文本描述，建议与标题相关尽量简洁</a:t>
            </a:r>
            <a:r>
              <a:rPr lang="en-US" altLang="zh-CN" sz="1400" b="0" dirty="0"/>
              <a:t>... ...</a:t>
            </a:r>
          </a:p>
          <a:p>
            <a:pPr marL="342900" indent="-342900" algn="l">
              <a:lnSpc>
                <a:spcPct val="200000"/>
              </a:lnSpc>
              <a:buFont typeface="+mj-lt"/>
              <a:buAutoNum type="arabicPeriod"/>
            </a:pPr>
            <a:endParaRPr lang="en-US" altLang="zh-CN" sz="1400" b="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3025E93-9E5D-838A-1107-0C0CD8A94E77}"/>
              </a:ext>
            </a:extLst>
          </p:cNvPr>
          <p:cNvSpPr txBox="1"/>
          <p:nvPr/>
        </p:nvSpPr>
        <p:spPr>
          <a:xfrm>
            <a:off x="5267048" y="1369382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参考文献</a:t>
            </a:r>
          </a:p>
        </p:txBody>
      </p:sp>
      <p:sp>
        <p:nvSpPr>
          <p:cNvPr id="16" name="矩形: 圆角 1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3DEB15E-0F17-216A-1664-2256B44B4167}"/>
              </a:ext>
            </a:extLst>
          </p:cNvPr>
          <p:cNvSpPr/>
          <p:nvPr/>
        </p:nvSpPr>
        <p:spPr>
          <a:xfrm>
            <a:off x="839788" y="1417661"/>
            <a:ext cx="3060141" cy="3923595"/>
          </a:xfrm>
          <a:prstGeom prst="roundRect">
            <a:avLst>
              <a:gd name="adj" fmla="val 5284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098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5864" y="1051027"/>
            <a:ext cx="9515746" cy="132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8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5861" y="4897139"/>
            <a:ext cx="9942507" cy="1242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4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E88AAF4B-8FFB-8B09-F1FC-4976DAC8839A}"/>
              </a:ext>
            </a:extLst>
          </p:cNvPr>
          <p:cNvSpPr/>
          <p:nvPr/>
        </p:nvSpPr>
        <p:spPr>
          <a:xfrm rot="10800000">
            <a:off x="0" y="4726430"/>
            <a:ext cx="12192000" cy="2146083"/>
          </a:xfrm>
          <a:custGeom>
            <a:avLst/>
            <a:gdLst>
              <a:gd name="connsiteX0" fmla="*/ 6092419 w 12192000"/>
              <a:gd name="connsiteY0" fmla="*/ 2146083 h 2146083"/>
              <a:gd name="connsiteX1" fmla="*/ 252509 w 12192000"/>
              <a:gd name="connsiteY1" fmla="*/ 1592905 h 2146083"/>
              <a:gd name="connsiteX2" fmla="*/ 0 w 12192000"/>
              <a:gd name="connsiteY2" fmla="*/ 1533882 h 2146083"/>
              <a:gd name="connsiteX3" fmla="*/ 0 w 12192000"/>
              <a:gd name="connsiteY3" fmla="*/ 792522 h 2146083"/>
              <a:gd name="connsiteX4" fmla="*/ 0 w 12192000"/>
              <a:gd name="connsiteY4" fmla="*/ 741360 h 2146083"/>
              <a:gd name="connsiteX5" fmla="*/ 0 w 12192000"/>
              <a:gd name="connsiteY5" fmla="*/ 0 h 2146083"/>
              <a:gd name="connsiteX6" fmla="*/ 12192000 w 12192000"/>
              <a:gd name="connsiteY6" fmla="*/ 0 h 2146083"/>
              <a:gd name="connsiteX7" fmla="*/ 12192000 w 12192000"/>
              <a:gd name="connsiteY7" fmla="*/ 741360 h 2146083"/>
              <a:gd name="connsiteX8" fmla="*/ 12192000 w 12192000"/>
              <a:gd name="connsiteY8" fmla="*/ 790848 h 2146083"/>
              <a:gd name="connsiteX9" fmla="*/ 12192000 w 12192000"/>
              <a:gd name="connsiteY9" fmla="*/ 1532208 h 2146083"/>
              <a:gd name="connsiteX10" fmla="*/ 11932330 w 12192000"/>
              <a:gd name="connsiteY10" fmla="*/ 1592905 h 2146083"/>
              <a:gd name="connsiteX11" fmla="*/ 6092419 w 12192000"/>
              <a:gd name="connsiteY11" fmla="*/ 2146083 h 2146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2146083">
                <a:moveTo>
                  <a:pt x="6092419" y="2146083"/>
                </a:moveTo>
                <a:cubicBezTo>
                  <a:pt x="3843896" y="2146083"/>
                  <a:pt x="1794936" y="1936604"/>
                  <a:pt x="252509" y="1592905"/>
                </a:cubicBezTo>
                <a:lnTo>
                  <a:pt x="0" y="1533882"/>
                </a:lnTo>
                <a:lnTo>
                  <a:pt x="0" y="792522"/>
                </a:lnTo>
                <a:lnTo>
                  <a:pt x="0" y="741360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741360"/>
                </a:lnTo>
                <a:lnTo>
                  <a:pt x="12192000" y="790848"/>
                </a:lnTo>
                <a:lnTo>
                  <a:pt x="12192000" y="1532208"/>
                </a:lnTo>
                <a:lnTo>
                  <a:pt x="11932330" y="1592905"/>
                </a:lnTo>
                <a:cubicBezTo>
                  <a:pt x="10389903" y="1936604"/>
                  <a:pt x="8340943" y="2146083"/>
                  <a:pt x="6092419" y="214608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6DCB8CA-6E50-64FB-16B2-614CD729FEB7}"/>
              </a:ext>
            </a:extLst>
          </p:cNvPr>
          <p:cNvSpPr/>
          <p:nvPr/>
        </p:nvSpPr>
        <p:spPr>
          <a:xfrm>
            <a:off x="0" y="1"/>
            <a:ext cx="12192000" cy="1404723"/>
          </a:xfrm>
          <a:custGeom>
            <a:avLst/>
            <a:gdLst>
              <a:gd name="connsiteX0" fmla="*/ 0 w 12192000"/>
              <a:gd name="connsiteY0" fmla="*/ 0 h 1404723"/>
              <a:gd name="connsiteX1" fmla="*/ 12192000 w 12192000"/>
              <a:gd name="connsiteY1" fmla="*/ 0 h 1404723"/>
              <a:gd name="connsiteX2" fmla="*/ 12192000 w 12192000"/>
              <a:gd name="connsiteY2" fmla="*/ 790848 h 1404723"/>
              <a:gd name="connsiteX3" fmla="*/ 11932330 w 12192000"/>
              <a:gd name="connsiteY3" fmla="*/ 851545 h 1404723"/>
              <a:gd name="connsiteX4" fmla="*/ 6092419 w 12192000"/>
              <a:gd name="connsiteY4" fmla="*/ 1404723 h 1404723"/>
              <a:gd name="connsiteX5" fmla="*/ 252509 w 12192000"/>
              <a:gd name="connsiteY5" fmla="*/ 851545 h 1404723"/>
              <a:gd name="connsiteX6" fmla="*/ 0 w 12192000"/>
              <a:gd name="connsiteY6" fmla="*/ 792522 h 1404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404723">
                <a:moveTo>
                  <a:pt x="0" y="0"/>
                </a:moveTo>
                <a:lnTo>
                  <a:pt x="12192000" y="0"/>
                </a:lnTo>
                <a:lnTo>
                  <a:pt x="12192000" y="790848"/>
                </a:lnTo>
                <a:lnTo>
                  <a:pt x="11932330" y="851545"/>
                </a:lnTo>
                <a:cubicBezTo>
                  <a:pt x="10389903" y="1195244"/>
                  <a:pt x="8340943" y="1404723"/>
                  <a:pt x="6092419" y="1404723"/>
                </a:cubicBezTo>
                <a:cubicBezTo>
                  <a:pt x="3843896" y="1404723"/>
                  <a:pt x="1794936" y="1195244"/>
                  <a:pt x="252509" y="851545"/>
                </a:cubicBezTo>
                <a:lnTo>
                  <a:pt x="0" y="792522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20CF85F-6DAD-A88C-187D-32131BF4DFA7}"/>
              </a:ext>
            </a:extLst>
          </p:cNvPr>
          <p:cNvSpPr/>
          <p:nvPr/>
        </p:nvSpPr>
        <p:spPr>
          <a:xfrm>
            <a:off x="4268416" y="4629406"/>
            <a:ext cx="3655168" cy="369332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B130AA5-5867-C585-202A-57811B5A8D45}"/>
              </a:ext>
            </a:extLst>
          </p:cNvPr>
          <p:cNvGrpSpPr/>
          <p:nvPr/>
        </p:nvGrpSpPr>
        <p:grpSpPr>
          <a:xfrm>
            <a:off x="4043771" y="5552816"/>
            <a:ext cx="4104457" cy="340155"/>
            <a:chOff x="4210628" y="5454939"/>
            <a:chExt cx="4104457" cy="34015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4CE72AB-7870-0D29-62C4-DEED49B4D739}"/>
                </a:ext>
              </a:extLst>
            </p:cNvPr>
            <p:cNvGrpSpPr/>
            <p:nvPr/>
          </p:nvGrpSpPr>
          <p:grpSpPr>
            <a:xfrm>
              <a:off x="4457939" y="5483467"/>
              <a:ext cx="3857146" cy="311627"/>
              <a:chOff x="4289813" y="5868701"/>
              <a:chExt cx="3360210" cy="322991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4156221B-F4C7-A0F1-3181-3F4BB743EF2A}"/>
                  </a:ext>
                </a:extLst>
              </p:cNvPr>
              <p:cNvSpPr txBox="1"/>
              <p:nvPr/>
            </p:nvSpPr>
            <p:spPr>
              <a:xfrm>
                <a:off x="4289813" y="5868701"/>
                <a:ext cx="1930565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6AFE5FE3-3344-E5E7-0063-FA2F29AE3D69}"/>
                  </a:ext>
                </a:extLst>
              </p:cNvPr>
              <p:cNvSpPr txBox="1"/>
              <p:nvPr/>
            </p:nvSpPr>
            <p:spPr>
              <a:xfrm>
                <a:off x="6536335" y="5872691"/>
                <a:ext cx="1113688" cy="319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22" name="iconfont-10471-5111261">
              <a:extLst>
                <a:ext uri="{FF2B5EF4-FFF2-40B4-BE49-F238E27FC236}">
                  <a16:creationId xmlns:a16="http://schemas.microsoft.com/office/drawing/2014/main" id="{C38256CD-F063-C6CC-68F2-AE21C11D5BC0}"/>
                </a:ext>
              </a:extLst>
            </p:cNvPr>
            <p:cNvSpPr/>
            <p:nvPr/>
          </p:nvSpPr>
          <p:spPr>
            <a:xfrm>
              <a:off x="6664544" y="5459068"/>
              <a:ext cx="325857" cy="325857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graduate_57239">
              <a:extLst>
                <a:ext uri="{FF2B5EF4-FFF2-40B4-BE49-F238E27FC236}">
                  <a16:creationId xmlns:a16="http://schemas.microsoft.com/office/drawing/2014/main" id="{54A4395D-1133-3824-7E48-1EF62857260C}"/>
                </a:ext>
              </a:extLst>
            </p:cNvPr>
            <p:cNvSpPr/>
            <p:nvPr/>
          </p:nvSpPr>
          <p:spPr>
            <a:xfrm>
              <a:off x="4210628" y="5454939"/>
              <a:ext cx="226675" cy="32981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F8278488-9B5C-09EE-5F31-D085270B0E8B}"/>
              </a:ext>
            </a:extLst>
          </p:cNvPr>
          <p:cNvSpPr txBox="1"/>
          <p:nvPr/>
        </p:nvSpPr>
        <p:spPr>
          <a:xfrm>
            <a:off x="3990973" y="3810170"/>
            <a:ext cx="4210052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10D9F0B-D9A4-7246-D9AA-BBE0EBE503B3}"/>
              </a:ext>
            </a:extLst>
          </p:cNvPr>
          <p:cNvSpPr txBox="1"/>
          <p:nvPr/>
        </p:nvSpPr>
        <p:spPr>
          <a:xfrm>
            <a:off x="4268416" y="3463282"/>
            <a:ext cx="36551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论文答辩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毕业设计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学术汇报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沉稳大气 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/  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学术风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85C40E6-2FBF-5A7D-F581-E070321D4BDC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confont-11253-5327384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D4B9A41-92F5-495E-1AF7-064BED09B7A8}"/>
              </a:ext>
            </a:extLst>
          </p:cNvPr>
          <p:cNvSpPr/>
          <p:nvPr/>
        </p:nvSpPr>
        <p:spPr>
          <a:xfrm>
            <a:off x="5634342" y="988823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3F2287B-587A-9013-AF20-5F4105A0D694}"/>
              </a:ext>
            </a:extLst>
          </p:cNvPr>
          <p:cNvSpPr txBox="1"/>
          <p:nvPr/>
        </p:nvSpPr>
        <p:spPr>
          <a:xfrm>
            <a:off x="1771737" y="2149855"/>
            <a:ext cx="86485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感谢各位老师聆听指导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44C78F0-A4A8-14B6-BD8D-B94334FCCB91}"/>
              </a:ext>
            </a:extLst>
          </p:cNvPr>
          <p:cNvSpPr txBox="1"/>
          <p:nvPr/>
        </p:nvSpPr>
        <p:spPr>
          <a:xfrm>
            <a:off x="5110793" y="4648522"/>
            <a:ext cx="1970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大学自媒体运营学院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CA16E66-55BD-3106-7FAD-6C5D0EB8A645}"/>
              </a:ext>
            </a:extLst>
          </p:cNvPr>
          <p:cNvGrpSpPr/>
          <p:nvPr/>
        </p:nvGrpSpPr>
        <p:grpSpPr>
          <a:xfrm>
            <a:off x="2084321" y="3536897"/>
            <a:ext cx="8023357" cy="153756"/>
            <a:chOff x="2031445" y="3536897"/>
            <a:chExt cx="8023357" cy="15375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8A28497-2E84-4A9E-08C6-0EE3C6F50DE7}"/>
                </a:ext>
              </a:extLst>
            </p:cNvPr>
            <p:cNvGrpSpPr/>
            <p:nvPr/>
          </p:nvGrpSpPr>
          <p:grpSpPr>
            <a:xfrm>
              <a:off x="2031445" y="3536897"/>
              <a:ext cx="2125663" cy="153756"/>
              <a:chOff x="2155825" y="3515131"/>
              <a:chExt cx="2125663" cy="153756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C869160D-BEDF-1BD9-8A4A-FEC60CD44D54}"/>
                  </a:ext>
                </a:extLst>
              </p:cNvPr>
              <p:cNvSpPr/>
              <p:nvPr/>
            </p:nvSpPr>
            <p:spPr>
              <a:xfrm>
                <a:off x="2698750" y="3515131"/>
                <a:ext cx="1464492" cy="11179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67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092D120-60D5-74E3-6029-47F04465CC97}"/>
                  </a:ext>
                </a:extLst>
              </p:cNvPr>
              <p:cNvSpPr/>
              <p:nvPr/>
            </p:nvSpPr>
            <p:spPr>
              <a:xfrm>
                <a:off x="2155825" y="3584960"/>
                <a:ext cx="2125663" cy="8392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34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EAD82F3-3569-B913-3D27-32255CE820BC}"/>
                </a:ext>
              </a:extLst>
            </p:cNvPr>
            <p:cNvGrpSpPr/>
            <p:nvPr/>
          </p:nvGrpSpPr>
          <p:grpSpPr>
            <a:xfrm flipH="1">
              <a:off x="7923584" y="3536897"/>
              <a:ext cx="2131218" cy="153756"/>
              <a:chOff x="2155825" y="3515131"/>
              <a:chExt cx="2125663" cy="153756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B7D64C95-6FE0-729A-10DB-98434E5BB006}"/>
                  </a:ext>
                </a:extLst>
              </p:cNvPr>
              <p:cNvSpPr/>
              <p:nvPr/>
            </p:nvSpPr>
            <p:spPr>
              <a:xfrm>
                <a:off x="2698750" y="3515131"/>
                <a:ext cx="1464492" cy="11179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67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E128B034-6F0C-B165-1298-F753F4B8C948}"/>
                  </a:ext>
                </a:extLst>
              </p:cNvPr>
              <p:cNvSpPr/>
              <p:nvPr/>
            </p:nvSpPr>
            <p:spPr>
              <a:xfrm>
                <a:off x="2155825" y="3584960"/>
                <a:ext cx="2125663" cy="8392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556679">
                      <a:alpha val="34000"/>
                    </a:srgbClr>
                  </a:gs>
                  <a:gs pos="100000">
                    <a:srgbClr val="556679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5158699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F06DD936-59D3-51A8-E0A2-530079AEF564}"/>
              </a:ext>
            </a:extLst>
          </p:cNvPr>
          <p:cNvSpPr/>
          <p:nvPr/>
        </p:nvSpPr>
        <p:spPr>
          <a:xfrm>
            <a:off x="-12115336" y="6042844"/>
            <a:ext cx="24697848" cy="7138910"/>
          </a:xfrm>
          <a:prstGeom prst="ellipse">
            <a:avLst/>
          </a:prstGeom>
          <a:noFill/>
          <a:ln w="63500">
            <a:gradFill>
              <a:gsLst>
                <a:gs pos="0">
                  <a:schemeClr val="bg1"/>
                </a:gs>
                <a:gs pos="11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7074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C90873-508C-EC40-66FD-3413FF799867}"/>
              </a:ext>
            </a:extLst>
          </p:cNvPr>
          <p:cNvSpPr/>
          <p:nvPr/>
        </p:nvSpPr>
        <p:spPr>
          <a:xfrm>
            <a:off x="3007733" y="2475714"/>
            <a:ext cx="6176530" cy="624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3812461" y="238461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326001F-0149-B855-5105-476AB4A5EAAE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3693C7-6196-5413-2E51-B5830C55AC6A}"/>
              </a:ext>
            </a:extLst>
          </p:cNvPr>
          <p:cNvSpPr txBox="1"/>
          <p:nvPr/>
        </p:nvSpPr>
        <p:spPr>
          <a:xfrm>
            <a:off x="5586083" y="815175"/>
            <a:ext cx="10198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60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57142-D66E-A98C-0EA1-D8396793A139}"/>
              </a:ext>
            </a:extLst>
          </p:cNvPr>
          <p:cNvSpPr txBox="1"/>
          <p:nvPr/>
        </p:nvSpPr>
        <p:spPr>
          <a:xfrm>
            <a:off x="2670624" y="3321816"/>
            <a:ext cx="685074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模板网，幻灯片演示模板及素材免 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 tmoban.com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7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D8EC3C1-1033-9E4D-C189-6ED3E82DE731}"/>
              </a:ext>
            </a:extLst>
          </p:cNvPr>
          <p:cNvSpPr/>
          <p:nvPr/>
        </p:nvSpPr>
        <p:spPr>
          <a:xfrm flipV="1">
            <a:off x="839787" y="1548898"/>
            <a:ext cx="10512426" cy="941032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3B7227A-376F-87E9-5B2A-65EBD5F6C2D5}"/>
              </a:ext>
            </a:extLst>
          </p:cNvPr>
          <p:cNvSpPr/>
          <p:nvPr/>
        </p:nvSpPr>
        <p:spPr>
          <a:xfrm>
            <a:off x="839787" y="2232739"/>
            <a:ext cx="10508473" cy="2876290"/>
          </a:xfrm>
          <a:prstGeom prst="roundRect">
            <a:avLst>
              <a:gd name="adj" fmla="val 7584"/>
            </a:avLst>
          </a:prstGeom>
          <a:solidFill>
            <a:srgbClr val="556679"/>
          </a:solidFill>
          <a:ln>
            <a:solidFill>
              <a:srgbClr val="5566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64012" y="445602"/>
              <a:ext cx="1223288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FC1C1951-A467-2FEC-7E24-47D4411D8F25}"/>
              </a:ext>
            </a:extLst>
          </p:cNvPr>
          <p:cNvSpPr txBox="1"/>
          <p:nvPr/>
        </p:nvSpPr>
        <p:spPr>
          <a:xfrm>
            <a:off x="3812461" y="223273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摘  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F8B2422-FBC6-B2B3-4A1F-1BB8BEA5B2FC}"/>
              </a:ext>
            </a:extLst>
          </p:cNvPr>
          <p:cNvSpPr txBox="1"/>
          <p:nvPr/>
        </p:nvSpPr>
        <p:spPr>
          <a:xfrm>
            <a:off x="5591939" y="3049470"/>
            <a:ext cx="4843832" cy="1451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 内。</a:t>
            </a:r>
            <a:r>
              <a:rPr lang="en-US" altLang="zh-CN" sz="1200" dirty="0">
                <a:solidFill>
                  <a:schemeClr val="bg1"/>
                </a:solidFill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</a:rPr>
              <a:t>模 板网，幻灯片演示模板及素材免费下载！</a:t>
            </a:r>
            <a:r>
              <a:rPr lang="en-US" altLang="zh-CN" sz="1200" dirty="0">
                <a:solidFill>
                  <a:schemeClr val="bg1"/>
                </a:solidFill>
              </a:rPr>
              <a:t>51PPT </a:t>
            </a:r>
            <a:r>
              <a:rPr lang="zh-CN" altLang="en-US" sz="1200" dirty="0">
                <a:solidFill>
                  <a:schemeClr val="bg1"/>
                </a:solidFill>
              </a:rPr>
              <a:t>模板网 唯一访问网址：</a:t>
            </a:r>
            <a:endParaRPr lang="en-US" altLang="zh-CN" sz="12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www.51ppt moban.com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iconfont-11253-5327384">
            <a:extLst>
              <a:ext uri="{FF2B5EF4-FFF2-40B4-BE49-F238E27FC236}">
                <a16:creationId xmlns:a16="http://schemas.microsoft.com/office/drawing/2014/main" id="{9B50D8C1-C093-6EE8-C3DA-7E67E8479107}"/>
              </a:ext>
            </a:extLst>
          </p:cNvPr>
          <p:cNvSpPr/>
          <p:nvPr/>
        </p:nvSpPr>
        <p:spPr>
          <a:xfrm>
            <a:off x="1893970" y="2419206"/>
            <a:ext cx="3029690" cy="2019587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6417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645CDCD3-52F6-2655-69FD-3C6639504743}"/>
              </a:ext>
            </a:extLst>
          </p:cNvPr>
          <p:cNvGrpSpPr/>
          <p:nvPr/>
        </p:nvGrpSpPr>
        <p:grpSpPr>
          <a:xfrm>
            <a:off x="7137099" y="1859724"/>
            <a:ext cx="4214684" cy="919757"/>
            <a:chOff x="461287" y="1743344"/>
            <a:chExt cx="4214684" cy="91975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B5E85B-6C21-9A33-3374-EA6472CE2C85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4B00B9-02DE-D931-2F91-A5890727CE9B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64012" y="445602"/>
              <a:ext cx="1223288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1C9AF8-2F93-1196-0A0E-835BA9F29162}"/>
              </a:ext>
            </a:extLst>
          </p:cNvPr>
          <p:cNvSpPr/>
          <p:nvPr/>
        </p:nvSpPr>
        <p:spPr>
          <a:xfrm rot="5400000">
            <a:off x="609106" y="363762"/>
            <a:ext cx="3974395" cy="6130475"/>
          </a:xfrm>
          <a:custGeom>
            <a:avLst/>
            <a:gdLst>
              <a:gd name="connsiteX0" fmla="*/ 0 w 3974395"/>
              <a:gd name="connsiteY0" fmla="*/ 5846583 h 6130475"/>
              <a:gd name="connsiteX1" fmla="*/ 0 w 3974395"/>
              <a:gd name="connsiteY1" fmla="*/ 4304922 h 6130475"/>
              <a:gd name="connsiteX2" fmla="*/ 0 w 3974395"/>
              <a:gd name="connsiteY2" fmla="*/ 1542207 h 6130475"/>
              <a:gd name="connsiteX3" fmla="*/ 0 w 3974395"/>
              <a:gd name="connsiteY3" fmla="*/ 546 h 6130475"/>
              <a:gd name="connsiteX4" fmla="*/ 82314 w 3974395"/>
              <a:gd name="connsiteY4" fmla="*/ 19786 h 6130475"/>
              <a:gd name="connsiteX5" fmla="*/ 1986030 w 3974395"/>
              <a:gd name="connsiteY5" fmla="*/ 200113 h 6130475"/>
              <a:gd name="connsiteX6" fmla="*/ 3889748 w 3974395"/>
              <a:gd name="connsiteY6" fmla="*/ 19786 h 6130475"/>
              <a:gd name="connsiteX7" fmla="*/ 3974395 w 3974395"/>
              <a:gd name="connsiteY7" fmla="*/ 0 h 6130475"/>
              <a:gd name="connsiteX8" fmla="*/ 3974395 w 3974395"/>
              <a:gd name="connsiteY8" fmla="*/ 1541661 h 6130475"/>
              <a:gd name="connsiteX9" fmla="*/ 3974395 w 3974395"/>
              <a:gd name="connsiteY9" fmla="*/ 4304922 h 6130475"/>
              <a:gd name="connsiteX10" fmla="*/ 3974395 w 3974395"/>
              <a:gd name="connsiteY10" fmla="*/ 5846583 h 6130475"/>
              <a:gd name="connsiteX11" fmla="*/ 3690504 w 3974395"/>
              <a:gd name="connsiteY11" fmla="*/ 6130475 h 6130475"/>
              <a:gd name="connsiteX12" fmla="*/ 283892 w 3974395"/>
              <a:gd name="connsiteY12" fmla="*/ 6130475 h 6130475"/>
              <a:gd name="connsiteX13" fmla="*/ 0 w 3974395"/>
              <a:gd name="connsiteY13" fmla="*/ 5846583 h 613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74395" h="6130475">
                <a:moveTo>
                  <a:pt x="0" y="5846583"/>
                </a:moveTo>
                <a:lnTo>
                  <a:pt x="0" y="4304922"/>
                </a:lnTo>
                <a:lnTo>
                  <a:pt x="0" y="1542207"/>
                </a:lnTo>
                <a:lnTo>
                  <a:pt x="0" y="546"/>
                </a:lnTo>
                <a:lnTo>
                  <a:pt x="82314" y="19786"/>
                </a:lnTo>
                <a:cubicBezTo>
                  <a:pt x="585120" y="131826"/>
                  <a:pt x="1253048" y="200113"/>
                  <a:pt x="1986030" y="200113"/>
                </a:cubicBezTo>
                <a:cubicBezTo>
                  <a:pt x="2719012" y="200113"/>
                  <a:pt x="3386942" y="131826"/>
                  <a:pt x="3889748" y="19786"/>
                </a:cubicBezTo>
                <a:lnTo>
                  <a:pt x="3974395" y="0"/>
                </a:lnTo>
                <a:lnTo>
                  <a:pt x="3974395" y="1541661"/>
                </a:lnTo>
                <a:lnTo>
                  <a:pt x="3974395" y="4304922"/>
                </a:lnTo>
                <a:lnTo>
                  <a:pt x="3974395" y="5846583"/>
                </a:lnTo>
                <a:cubicBezTo>
                  <a:pt x="3974395" y="6003372"/>
                  <a:pt x="3847293" y="6130475"/>
                  <a:pt x="3690504" y="6130475"/>
                </a:cubicBezTo>
                <a:lnTo>
                  <a:pt x="283892" y="6130475"/>
                </a:lnTo>
                <a:cubicBezTo>
                  <a:pt x="127102" y="6130475"/>
                  <a:pt x="0" y="6003372"/>
                  <a:pt x="0" y="5846583"/>
                </a:cubicBezTo>
                <a:close/>
              </a:path>
            </a:pathLst>
          </a:cu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77D1B52-D3D5-3A38-5F08-2B75EC51E13E}"/>
              </a:ext>
            </a:extLst>
          </p:cNvPr>
          <p:cNvSpPr/>
          <p:nvPr/>
        </p:nvSpPr>
        <p:spPr>
          <a:xfrm flipH="1">
            <a:off x="7232340" y="2235328"/>
            <a:ext cx="21793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56679">
                  <a:alpha val="67000"/>
                </a:srgbClr>
              </a:gs>
              <a:gs pos="100000">
                <a:srgbClr val="556679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950620D6-6983-9FB3-9B93-554720B1512B}"/>
              </a:ext>
            </a:extLst>
          </p:cNvPr>
          <p:cNvSpPr/>
          <p:nvPr/>
        </p:nvSpPr>
        <p:spPr>
          <a:xfrm rot="2700000">
            <a:off x="6319497" y="1950958"/>
            <a:ext cx="615367" cy="615367"/>
          </a:xfrm>
          <a:prstGeom prst="roundRect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92E0F5F-C532-BE95-AF8A-74698BFB8ED7}"/>
              </a:ext>
            </a:extLst>
          </p:cNvPr>
          <p:cNvSpPr txBox="1"/>
          <p:nvPr/>
        </p:nvSpPr>
        <p:spPr>
          <a:xfrm>
            <a:off x="6411029" y="207352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C33B1EB-F69A-FE37-08EF-868222763AAF}"/>
              </a:ext>
            </a:extLst>
          </p:cNvPr>
          <p:cNvGrpSpPr/>
          <p:nvPr/>
        </p:nvGrpSpPr>
        <p:grpSpPr>
          <a:xfrm>
            <a:off x="7137100" y="3050348"/>
            <a:ext cx="4214684" cy="919757"/>
            <a:chOff x="461287" y="1743344"/>
            <a:chExt cx="4214684" cy="91975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49FEDB7-5FF9-2568-5398-6111D21904D2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424377-BC21-2A39-0761-1A1D9DD1E304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DFD97B4-97BE-C54C-D281-56C397AC128A}"/>
              </a:ext>
            </a:extLst>
          </p:cNvPr>
          <p:cNvSpPr/>
          <p:nvPr/>
        </p:nvSpPr>
        <p:spPr>
          <a:xfrm flipH="1">
            <a:off x="7232341" y="3425952"/>
            <a:ext cx="21793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56679">
                  <a:alpha val="67000"/>
                </a:srgbClr>
              </a:gs>
              <a:gs pos="100000">
                <a:srgbClr val="556679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28307DD-AA89-323A-3B06-486AC3B81B29}"/>
              </a:ext>
            </a:extLst>
          </p:cNvPr>
          <p:cNvSpPr/>
          <p:nvPr/>
        </p:nvSpPr>
        <p:spPr>
          <a:xfrm rot="2700000">
            <a:off x="6319498" y="3141582"/>
            <a:ext cx="615367" cy="615367"/>
          </a:xfrm>
          <a:prstGeom prst="roundRect">
            <a:avLst/>
          </a:prstGeom>
          <a:solidFill>
            <a:srgbClr val="F9D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52107FA-6250-3FC3-6EF8-3E660517CE12}"/>
              </a:ext>
            </a:extLst>
          </p:cNvPr>
          <p:cNvSpPr txBox="1"/>
          <p:nvPr/>
        </p:nvSpPr>
        <p:spPr>
          <a:xfrm>
            <a:off x="6411029" y="326414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4EB882D-DB44-B5B1-DCF9-025A7C84423C}"/>
              </a:ext>
            </a:extLst>
          </p:cNvPr>
          <p:cNvGrpSpPr/>
          <p:nvPr/>
        </p:nvGrpSpPr>
        <p:grpSpPr>
          <a:xfrm>
            <a:off x="7137101" y="4240972"/>
            <a:ext cx="4214684" cy="919757"/>
            <a:chOff x="461287" y="1743344"/>
            <a:chExt cx="4214684" cy="91975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E200F94-E747-F5EB-481D-546EFBD170F9}"/>
                </a:ext>
              </a:extLst>
            </p:cNvPr>
            <p:cNvSpPr txBox="1"/>
            <p:nvPr/>
          </p:nvSpPr>
          <p:spPr>
            <a:xfrm>
              <a:off x="461287" y="2130648"/>
              <a:ext cx="42146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32AA024-35DC-40CD-5A98-F3E8BD1B648A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56BF3598-565A-2C02-D256-81B376B803E2}"/>
              </a:ext>
            </a:extLst>
          </p:cNvPr>
          <p:cNvSpPr/>
          <p:nvPr/>
        </p:nvSpPr>
        <p:spPr>
          <a:xfrm flipH="1">
            <a:off x="7232342" y="4616576"/>
            <a:ext cx="2179320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56679">
                  <a:alpha val="67000"/>
                </a:srgbClr>
              </a:gs>
              <a:gs pos="100000">
                <a:srgbClr val="556679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361BA3C9-FE38-4741-378A-A2816E55C0CE}"/>
              </a:ext>
            </a:extLst>
          </p:cNvPr>
          <p:cNvSpPr/>
          <p:nvPr/>
        </p:nvSpPr>
        <p:spPr>
          <a:xfrm rot="2700000">
            <a:off x="6319499" y="4332206"/>
            <a:ext cx="615367" cy="615367"/>
          </a:xfrm>
          <a:prstGeom prst="roundRect">
            <a:avLst/>
          </a:pr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72303E0-4F7D-6746-4629-F122D7E473E9}"/>
              </a:ext>
            </a:extLst>
          </p:cNvPr>
          <p:cNvSpPr txBox="1"/>
          <p:nvPr/>
        </p:nvSpPr>
        <p:spPr>
          <a:xfrm>
            <a:off x="6411029" y="445476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527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64012" y="445602"/>
              <a:ext cx="1223288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D25CB74-87B6-E6DE-64A0-F442110FC712}"/>
              </a:ext>
            </a:extLst>
          </p:cNvPr>
          <p:cNvSpPr/>
          <p:nvPr/>
        </p:nvSpPr>
        <p:spPr>
          <a:xfrm>
            <a:off x="839788" y="1698172"/>
            <a:ext cx="5049959" cy="3570514"/>
          </a:xfrm>
          <a:prstGeom prst="roundRect">
            <a:avLst>
              <a:gd name="adj" fmla="val 6098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5AC6ED9-79DF-0408-B372-B5F2156CF114}"/>
              </a:ext>
            </a:extLst>
          </p:cNvPr>
          <p:cNvSpPr/>
          <p:nvPr/>
        </p:nvSpPr>
        <p:spPr>
          <a:xfrm>
            <a:off x="2087509" y="1524001"/>
            <a:ext cx="2554515" cy="478971"/>
          </a:xfrm>
          <a:prstGeom prst="roundRect">
            <a:avLst>
              <a:gd name="adj" fmla="val 50000"/>
            </a:avLst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9D7FB6-CC30-9EBB-C299-05113BEF5BA9}"/>
              </a:ext>
            </a:extLst>
          </p:cNvPr>
          <p:cNvSpPr txBox="1"/>
          <p:nvPr/>
        </p:nvSpPr>
        <p:spPr>
          <a:xfrm>
            <a:off x="1257424" y="2352664"/>
            <a:ext cx="421468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E71A78-85AA-46E6-846D-4010039C7FE7}"/>
              </a:ext>
            </a:extLst>
          </p:cNvPr>
          <p:cNvSpPr txBox="1"/>
          <p:nvPr/>
        </p:nvSpPr>
        <p:spPr>
          <a:xfrm>
            <a:off x="2367098" y="1578820"/>
            <a:ext cx="201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F21C53-A395-0E02-45EC-6CB034CD1871}"/>
              </a:ext>
            </a:extLst>
          </p:cNvPr>
          <p:cNvSpPr txBox="1"/>
          <p:nvPr/>
        </p:nvSpPr>
        <p:spPr>
          <a:xfrm>
            <a:off x="1257424" y="3696474"/>
            <a:ext cx="421468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68C703E-EFF7-28DA-36C4-EE974E0870F2}"/>
              </a:ext>
            </a:extLst>
          </p:cNvPr>
          <p:cNvSpPr/>
          <p:nvPr/>
        </p:nvSpPr>
        <p:spPr>
          <a:xfrm>
            <a:off x="6302253" y="1698172"/>
            <a:ext cx="5049959" cy="3570514"/>
          </a:xfrm>
          <a:prstGeom prst="roundRect">
            <a:avLst>
              <a:gd name="adj" fmla="val 6098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B775368-E7A6-97A9-FA25-AF4BBB8DEF9E}"/>
              </a:ext>
            </a:extLst>
          </p:cNvPr>
          <p:cNvSpPr/>
          <p:nvPr/>
        </p:nvSpPr>
        <p:spPr>
          <a:xfrm>
            <a:off x="7549974" y="1524001"/>
            <a:ext cx="2554515" cy="478971"/>
          </a:xfrm>
          <a:prstGeom prst="roundRect">
            <a:avLst>
              <a:gd name="adj" fmla="val 50000"/>
            </a:avLst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9687D5-A47D-FFA8-C1D0-2DBFD4AEB35E}"/>
              </a:ext>
            </a:extLst>
          </p:cNvPr>
          <p:cNvSpPr txBox="1"/>
          <p:nvPr/>
        </p:nvSpPr>
        <p:spPr>
          <a:xfrm>
            <a:off x="6719889" y="2352664"/>
            <a:ext cx="421468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E362BB-43F8-DB7F-2F96-29F2A09B437C}"/>
              </a:ext>
            </a:extLst>
          </p:cNvPr>
          <p:cNvSpPr txBox="1"/>
          <p:nvPr/>
        </p:nvSpPr>
        <p:spPr>
          <a:xfrm>
            <a:off x="7829563" y="1578820"/>
            <a:ext cx="201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96CEAC-8FF8-974A-2BE6-BFEA6C47CC67}"/>
              </a:ext>
            </a:extLst>
          </p:cNvPr>
          <p:cNvSpPr txBox="1"/>
          <p:nvPr/>
        </p:nvSpPr>
        <p:spPr>
          <a:xfrm>
            <a:off x="6719889" y="3696474"/>
            <a:ext cx="4214684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 板网，幻灯片演示模 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 an.com</a:t>
            </a:r>
            <a:r>
              <a:rPr lang="zh-CN" altLang="en-US" sz="1000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</a:t>
            </a:r>
            <a:endParaRPr lang="en-US" altLang="zh-CN" sz="1000" b="0" i="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27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DC90873-508C-EC40-66FD-3413FF799867}"/>
              </a:ext>
            </a:extLst>
          </p:cNvPr>
          <p:cNvSpPr/>
          <p:nvPr/>
        </p:nvSpPr>
        <p:spPr>
          <a:xfrm>
            <a:off x="3007733" y="2475714"/>
            <a:ext cx="6176530" cy="6241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3050EA2-1F98-F38D-9A1A-5E3FB1D07DC7}"/>
              </a:ext>
            </a:extLst>
          </p:cNvPr>
          <p:cNvSpPr/>
          <p:nvPr/>
        </p:nvSpPr>
        <p:spPr>
          <a:xfrm rot="10800000">
            <a:off x="0" y="5657467"/>
            <a:ext cx="12192000" cy="1200533"/>
          </a:xfrm>
          <a:custGeom>
            <a:avLst/>
            <a:gdLst>
              <a:gd name="connsiteX0" fmla="*/ 6092419 w 12192000"/>
              <a:gd name="connsiteY0" fmla="*/ 1200533 h 1200533"/>
              <a:gd name="connsiteX1" fmla="*/ 252509 w 12192000"/>
              <a:gd name="connsiteY1" fmla="*/ 647355 h 1200533"/>
              <a:gd name="connsiteX2" fmla="*/ 0 w 12192000"/>
              <a:gd name="connsiteY2" fmla="*/ 588332 h 1200533"/>
              <a:gd name="connsiteX3" fmla="*/ 0 w 12192000"/>
              <a:gd name="connsiteY3" fmla="*/ 0 h 1200533"/>
              <a:gd name="connsiteX4" fmla="*/ 12192000 w 12192000"/>
              <a:gd name="connsiteY4" fmla="*/ 0 h 1200533"/>
              <a:gd name="connsiteX5" fmla="*/ 12192000 w 12192000"/>
              <a:gd name="connsiteY5" fmla="*/ 586658 h 1200533"/>
              <a:gd name="connsiteX6" fmla="*/ 11932330 w 12192000"/>
              <a:gd name="connsiteY6" fmla="*/ 647355 h 1200533"/>
              <a:gd name="connsiteX7" fmla="*/ 6092419 w 12192000"/>
              <a:gd name="connsiteY7" fmla="*/ 1200533 h 120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00533">
                <a:moveTo>
                  <a:pt x="6092419" y="1200533"/>
                </a:moveTo>
                <a:cubicBezTo>
                  <a:pt x="3843896" y="1200533"/>
                  <a:pt x="1794936" y="991054"/>
                  <a:pt x="252509" y="647355"/>
                </a:cubicBezTo>
                <a:lnTo>
                  <a:pt x="0" y="58833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586658"/>
                </a:lnTo>
                <a:lnTo>
                  <a:pt x="11932330" y="647355"/>
                </a:lnTo>
                <a:cubicBezTo>
                  <a:pt x="10389903" y="991054"/>
                  <a:pt x="8340943" y="1200533"/>
                  <a:pt x="6092419" y="1200533"/>
                </a:cubicBez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24AC10-E80A-93D3-BC61-6D1F3C45A1FB}"/>
              </a:ext>
            </a:extLst>
          </p:cNvPr>
          <p:cNvSpPr/>
          <p:nvPr/>
        </p:nvSpPr>
        <p:spPr>
          <a:xfrm>
            <a:off x="0" y="0"/>
            <a:ext cx="12192000" cy="1091379"/>
          </a:xfrm>
          <a:custGeom>
            <a:avLst/>
            <a:gdLst>
              <a:gd name="connsiteX0" fmla="*/ 0 w 12192000"/>
              <a:gd name="connsiteY0" fmla="*/ 0 h 1091379"/>
              <a:gd name="connsiteX1" fmla="*/ 12192000 w 12192000"/>
              <a:gd name="connsiteY1" fmla="*/ 0 h 1091379"/>
              <a:gd name="connsiteX2" fmla="*/ 12192000 w 12192000"/>
              <a:gd name="connsiteY2" fmla="*/ 477504 h 1091379"/>
              <a:gd name="connsiteX3" fmla="*/ 11932330 w 12192000"/>
              <a:gd name="connsiteY3" fmla="*/ 538201 h 1091379"/>
              <a:gd name="connsiteX4" fmla="*/ 6092419 w 12192000"/>
              <a:gd name="connsiteY4" fmla="*/ 1091379 h 1091379"/>
              <a:gd name="connsiteX5" fmla="*/ 252509 w 12192000"/>
              <a:gd name="connsiteY5" fmla="*/ 538201 h 1091379"/>
              <a:gd name="connsiteX6" fmla="*/ 0 w 12192000"/>
              <a:gd name="connsiteY6" fmla="*/ 479178 h 109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91379">
                <a:moveTo>
                  <a:pt x="0" y="0"/>
                </a:moveTo>
                <a:lnTo>
                  <a:pt x="12192000" y="0"/>
                </a:lnTo>
                <a:lnTo>
                  <a:pt x="12192000" y="477504"/>
                </a:lnTo>
                <a:lnTo>
                  <a:pt x="11932330" y="538201"/>
                </a:lnTo>
                <a:cubicBezTo>
                  <a:pt x="10389903" y="881900"/>
                  <a:pt x="8340943" y="1091379"/>
                  <a:pt x="6092419" y="1091379"/>
                </a:cubicBezTo>
                <a:cubicBezTo>
                  <a:pt x="3843896" y="1091379"/>
                  <a:pt x="1794936" y="881900"/>
                  <a:pt x="252509" y="538201"/>
                </a:cubicBezTo>
                <a:lnTo>
                  <a:pt x="0" y="479178"/>
                </a:lnTo>
                <a:close/>
              </a:path>
            </a:pathLst>
          </a:custGeom>
          <a:solidFill>
            <a:srgbClr val="556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364EF49-0656-65FD-4430-89E8AF3C9069}"/>
              </a:ext>
            </a:extLst>
          </p:cNvPr>
          <p:cNvSpPr/>
          <p:nvPr/>
        </p:nvSpPr>
        <p:spPr>
          <a:xfrm>
            <a:off x="-8502342" y="6101472"/>
            <a:ext cx="24697848" cy="7138910"/>
          </a:xfrm>
          <a:prstGeom prst="ellipse">
            <a:avLst/>
          </a:prstGeom>
          <a:noFill/>
          <a:ln w="25400">
            <a:gradFill>
              <a:gsLst>
                <a:gs pos="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3812461" y="2384619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326001F-0149-B855-5105-476AB4A5EAAE}"/>
              </a:ext>
            </a:extLst>
          </p:cNvPr>
          <p:cNvSpPr/>
          <p:nvPr/>
        </p:nvSpPr>
        <p:spPr>
          <a:xfrm>
            <a:off x="5360947" y="579923"/>
            <a:ext cx="1470105" cy="14701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3693C7-6196-5413-2E51-B5830C55AC6A}"/>
              </a:ext>
            </a:extLst>
          </p:cNvPr>
          <p:cNvSpPr txBox="1"/>
          <p:nvPr/>
        </p:nvSpPr>
        <p:spPr>
          <a:xfrm>
            <a:off x="5542541" y="815175"/>
            <a:ext cx="1133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556679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6000" dirty="0">
              <a:solidFill>
                <a:srgbClr val="556679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1457142-D66E-A98C-0EA1-D8396793A139}"/>
              </a:ext>
            </a:extLst>
          </p:cNvPr>
          <p:cNvSpPr txBox="1"/>
          <p:nvPr/>
        </p:nvSpPr>
        <p:spPr>
          <a:xfrm>
            <a:off x="2670624" y="3321816"/>
            <a:ext cx="685074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50530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3598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5" name="任意多边形 21">
            <a:extLst>
              <a:ext uri="{FF2B5EF4-FFF2-40B4-BE49-F238E27FC236}">
                <a16:creationId xmlns:a16="http://schemas.microsoft.com/office/drawing/2014/main" id="{1B2341CF-8FDB-5AEF-AD91-D024670D4EB9}"/>
              </a:ext>
            </a:extLst>
          </p:cNvPr>
          <p:cNvSpPr/>
          <p:nvPr/>
        </p:nvSpPr>
        <p:spPr>
          <a:xfrm>
            <a:off x="4030906" y="1345729"/>
            <a:ext cx="2083271" cy="2083271"/>
          </a:xfrm>
          <a:custGeom>
            <a:avLst/>
            <a:gdLst>
              <a:gd name="connsiteX0" fmla="*/ 2083271 w 2083271"/>
              <a:gd name="connsiteY0" fmla="*/ 0 h 2083271"/>
              <a:gd name="connsiteX1" fmla="*/ 2083271 w 2083271"/>
              <a:gd name="connsiteY1" fmla="*/ 969964 h 2083271"/>
              <a:gd name="connsiteX2" fmla="*/ 2083270 w 2083271"/>
              <a:gd name="connsiteY2" fmla="*/ 969964 h 2083271"/>
              <a:gd name="connsiteX3" fmla="*/ 969964 w 2083271"/>
              <a:gd name="connsiteY3" fmla="*/ 2083270 h 2083271"/>
              <a:gd name="connsiteX4" fmla="*/ 969964 w 2083271"/>
              <a:gd name="connsiteY4" fmla="*/ 2083271 h 2083271"/>
              <a:gd name="connsiteX5" fmla="*/ 0 w 2083271"/>
              <a:gd name="connsiteY5" fmla="*/ 2083271 h 2083271"/>
              <a:gd name="connsiteX6" fmla="*/ 251440 w 2083271"/>
              <a:gd name="connsiteY6" fmla="*/ 1090260 h 2083271"/>
              <a:gd name="connsiteX7" fmla="*/ 355611 w 2083271"/>
              <a:gd name="connsiteY7" fmla="*/ 918789 h 2083271"/>
              <a:gd name="connsiteX8" fmla="*/ 355611 w 2083271"/>
              <a:gd name="connsiteY8" fmla="*/ 447241 h 2083271"/>
              <a:gd name="connsiteX9" fmla="*/ 796199 w 2083271"/>
              <a:gd name="connsiteY9" fmla="*/ 447241 h 2083271"/>
              <a:gd name="connsiteX10" fmla="*/ 918494 w 2083271"/>
              <a:gd name="connsiteY10" fmla="*/ 355790 h 2083271"/>
              <a:gd name="connsiteX11" fmla="*/ 2083271 w 2083271"/>
              <a:gd name="connsiteY11" fmla="*/ 0 h 208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3271" h="2083271">
                <a:moveTo>
                  <a:pt x="2083271" y="0"/>
                </a:moveTo>
                <a:lnTo>
                  <a:pt x="2083271" y="969964"/>
                </a:lnTo>
                <a:lnTo>
                  <a:pt x="2083270" y="969964"/>
                </a:lnTo>
                <a:cubicBezTo>
                  <a:pt x="1468408" y="969964"/>
                  <a:pt x="969964" y="1468408"/>
                  <a:pt x="969964" y="2083270"/>
                </a:cubicBezTo>
                <a:lnTo>
                  <a:pt x="969964" y="2083271"/>
                </a:lnTo>
                <a:lnTo>
                  <a:pt x="0" y="2083271"/>
                </a:lnTo>
                <a:cubicBezTo>
                  <a:pt x="0" y="1723721"/>
                  <a:pt x="91085" y="1385446"/>
                  <a:pt x="251440" y="1090260"/>
                </a:cubicBezTo>
                <a:lnTo>
                  <a:pt x="355611" y="918789"/>
                </a:lnTo>
                <a:lnTo>
                  <a:pt x="355611" y="447241"/>
                </a:lnTo>
                <a:lnTo>
                  <a:pt x="796199" y="447241"/>
                </a:lnTo>
                <a:lnTo>
                  <a:pt x="918494" y="355790"/>
                </a:lnTo>
                <a:cubicBezTo>
                  <a:pt x="1250987" y="131163"/>
                  <a:pt x="1651812" y="0"/>
                  <a:pt x="2083271" y="0"/>
                </a:cubicBezTo>
                <a:close/>
              </a:path>
            </a:pathLst>
          </a:cu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任意多边形 36">
            <a:extLst>
              <a:ext uri="{FF2B5EF4-FFF2-40B4-BE49-F238E27FC236}">
                <a16:creationId xmlns:a16="http://schemas.microsoft.com/office/drawing/2014/main" id="{A615EA4B-8A50-5F07-7931-D6869D46F7D4}"/>
              </a:ext>
            </a:extLst>
          </p:cNvPr>
          <p:cNvSpPr/>
          <p:nvPr/>
        </p:nvSpPr>
        <p:spPr>
          <a:xfrm flipH="1">
            <a:off x="6096000" y="1345729"/>
            <a:ext cx="2083271" cy="2083271"/>
          </a:xfrm>
          <a:custGeom>
            <a:avLst/>
            <a:gdLst>
              <a:gd name="connsiteX0" fmla="*/ 2083271 w 2083271"/>
              <a:gd name="connsiteY0" fmla="*/ 0 h 2083271"/>
              <a:gd name="connsiteX1" fmla="*/ 2083271 w 2083271"/>
              <a:gd name="connsiteY1" fmla="*/ 969964 h 2083271"/>
              <a:gd name="connsiteX2" fmla="*/ 2083270 w 2083271"/>
              <a:gd name="connsiteY2" fmla="*/ 969964 h 2083271"/>
              <a:gd name="connsiteX3" fmla="*/ 969964 w 2083271"/>
              <a:gd name="connsiteY3" fmla="*/ 2083270 h 2083271"/>
              <a:gd name="connsiteX4" fmla="*/ 969964 w 2083271"/>
              <a:gd name="connsiteY4" fmla="*/ 2083271 h 2083271"/>
              <a:gd name="connsiteX5" fmla="*/ 0 w 2083271"/>
              <a:gd name="connsiteY5" fmla="*/ 2083271 h 2083271"/>
              <a:gd name="connsiteX6" fmla="*/ 251440 w 2083271"/>
              <a:gd name="connsiteY6" fmla="*/ 1090260 h 2083271"/>
              <a:gd name="connsiteX7" fmla="*/ 355611 w 2083271"/>
              <a:gd name="connsiteY7" fmla="*/ 918789 h 2083271"/>
              <a:gd name="connsiteX8" fmla="*/ 355611 w 2083271"/>
              <a:gd name="connsiteY8" fmla="*/ 447241 h 2083271"/>
              <a:gd name="connsiteX9" fmla="*/ 796199 w 2083271"/>
              <a:gd name="connsiteY9" fmla="*/ 447241 h 2083271"/>
              <a:gd name="connsiteX10" fmla="*/ 918494 w 2083271"/>
              <a:gd name="connsiteY10" fmla="*/ 355790 h 2083271"/>
              <a:gd name="connsiteX11" fmla="*/ 2083271 w 2083271"/>
              <a:gd name="connsiteY11" fmla="*/ 0 h 208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3271" h="2083271">
                <a:moveTo>
                  <a:pt x="2083271" y="0"/>
                </a:moveTo>
                <a:lnTo>
                  <a:pt x="2083271" y="969964"/>
                </a:lnTo>
                <a:lnTo>
                  <a:pt x="2083270" y="969964"/>
                </a:lnTo>
                <a:cubicBezTo>
                  <a:pt x="1468408" y="969964"/>
                  <a:pt x="969964" y="1468408"/>
                  <a:pt x="969964" y="2083270"/>
                </a:cubicBezTo>
                <a:lnTo>
                  <a:pt x="969964" y="2083271"/>
                </a:lnTo>
                <a:lnTo>
                  <a:pt x="0" y="2083271"/>
                </a:lnTo>
                <a:cubicBezTo>
                  <a:pt x="0" y="1723721"/>
                  <a:pt x="91085" y="1385446"/>
                  <a:pt x="251440" y="1090260"/>
                </a:cubicBezTo>
                <a:lnTo>
                  <a:pt x="355611" y="918789"/>
                </a:lnTo>
                <a:lnTo>
                  <a:pt x="355611" y="447241"/>
                </a:lnTo>
                <a:lnTo>
                  <a:pt x="796199" y="447241"/>
                </a:lnTo>
                <a:lnTo>
                  <a:pt x="918494" y="355790"/>
                </a:lnTo>
                <a:cubicBezTo>
                  <a:pt x="1250987" y="131163"/>
                  <a:pt x="1651812" y="0"/>
                  <a:pt x="2083271" y="0"/>
                </a:cubicBezTo>
                <a:close/>
              </a:path>
            </a:pathLst>
          </a:cu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任意多边形 37">
            <a:extLst>
              <a:ext uri="{FF2B5EF4-FFF2-40B4-BE49-F238E27FC236}">
                <a16:creationId xmlns:a16="http://schemas.microsoft.com/office/drawing/2014/main" id="{405F2CFB-895A-95E3-A7B8-04CC5B43A55D}"/>
              </a:ext>
            </a:extLst>
          </p:cNvPr>
          <p:cNvSpPr/>
          <p:nvPr/>
        </p:nvSpPr>
        <p:spPr>
          <a:xfrm flipV="1">
            <a:off x="4020685" y="3429000"/>
            <a:ext cx="2083271" cy="2083271"/>
          </a:xfrm>
          <a:custGeom>
            <a:avLst/>
            <a:gdLst>
              <a:gd name="connsiteX0" fmla="*/ 2083271 w 2083271"/>
              <a:gd name="connsiteY0" fmla="*/ 0 h 2083271"/>
              <a:gd name="connsiteX1" fmla="*/ 2083271 w 2083271"/>
              <a:gd name="connsiteY1" fmla="*/ 969964 h 2083271"/>
              <a:gd name="connsiteX2" fmla="*/ 2083270 w 2083271"/>
              <a:gd name="connsiteY2" fmla="*/ 969964 h 2083271"/>
              <a:gd name="connsiteX3" fmla="*/ 969964 w 2083271"/>
              <a:gd name="connsiteY3" fmla="*/ 2083270 h 2083271"/>
              <a:gd name="connsiteX4" fmla="*/ 969964 w 2083271"/>
              <a:gd name="connsiteY4" fmla="*/ 2083271 h 2083271"/>
              <a:gd name="connsiteX5" fmla="*/ 0 w 2083271"/>
              <a:gd name="connsiteY5" fmla="*/ 2083271 h 2083271"/>
              <a:gd name="connsiteX6" fmla="*/ 251440 w 2083271"/>
              <a:gd name="connsiteY6" fmla="*/ 1090260 h 2083271"/>
              <a:gd name="connsiteX7" fmla="*/ 355611 w 2083271"/>
              <a:gd name="connsiteY7" fmla="*/ 918789 h 2083271"/>
              <a:gd name="connsiteX8" fmla="*/ 355611 w 2083271"/>
              <a:gd name="connsiteY8" fmla="*/ 447241 h 2083271"/>
              <a:gd name="connsiteX9" fmla="*/ 796199 w 2083271"/>
              <a:gd name="connsiteY9" fmla="*/ 447241 h 2083271"/>
              <a:gd name="connsiteX10" fmla="*/ 918494 w 2083271"/>
              <a:gd name="connsiteY10" fmla="*/ 355790 h 2083271"/>
              <a:gd name="connsiteX11" fmla="*/ 2083271 w 2083271"/>
              <a:gd name="connsiteY11" fmla="*/ 0 h 208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3271" h="2083271">
                <a:moveTo>
                  <a:pt x="2083271" y="0"/>
                </a:moveTo>
                <a:lnTo>
                  <a:pt x="2083271" y="969964"/>
                </a:lnTo>
                <a:lnTo>
                  <a:pt x="2083270" y="969964"/>
                </a:lnTo>
                <a:cubicBezTo>
                  <a:pt x="1468408" y="969964"/>
                  <a:pt x="969964" y="1468408"/>
                  <a:pt x="969964" y="2083270"/>
                </a:cubicBezTo>
                <a:lnTo>
                  <a:pt x="969964" y="2083271"/>
                </a:lnTo>
                <a:lnTo>
                  <a:pt x="0" y="2083271"/>
                </a:lnTo>
                <a:cubicBezTo>
                  <a:pt x="0" y="1723721"/>
                  <a:pt x="91085" y="1385446"/>
                  <a:pt x="251440" y="1090260"/>
                </a:cubicBezTo>
                <a:lnTo>
                  <a:pt x="355611" y="918789"/>
                </a:lnTo>
                <a:lnTo>
                  <a:pt x="355611" y="447241"/>
                </a:lnTo>
                <a:lnTo>
                  <a:pt x="796199" y="447241"/>
                </a:lnTo>
                <a:lnTo>
                  <a:pt x="918494" y="355790"/>
                </a:lnTo>
                <a:cubicBezTo>
                  <a:pt x="1250987" y="131163"/>
                  <a:pt x="1651812" y="0"/>
                  <a:pt x="2083271" y="0"/>
                </a:cubicBezTo>
                <a:close/>
              </a:path>
            </a:pathLst>
          </a:cu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9" name="任意多边形 38">
            <a:extLst>
              <a:ext uri="{FF2B5EF4-FFF2-40B4-BE49-F238E27FC236}">
                <a16:creationId xmlns:a16="http://schemas.microsoft.com/office/drawing/2014/main" id="{D67FD6C7-F5B2-FFB6-96BD-63BC09F042C9}"/>
              </a:ext>
            </a:extLst>
          </p:cNvPr>
          <p:cNvSpPr/>
          <p:nvPr/>
        </p:nvSpPr>
        <p:spPr>
          <a:xfrm flipH="1" flipV="1">
            <a:off x="6099634" y="3429000"/>
            <a:ext cx="2083271" cy="2083271"/>
          </a:xfrm>
          <a:custGeom>
            <a:avLst/>
            <a:gdLst>
              <a:gd name="connsiteX0" fmla="*/ 2083271 w 2083271"/>
              <a:gd name="connsiteY0" fmla="*/ 0 h 2083271"/>
              <a:gd name="connsiteX1" fmla="*/ 2083271 w 2083271"/>
              <a:gd name="connsiteY1" fmla="*/ 969964 h 2083271"/>
              <a:gd name="connsiteX2" fmla="*/ 2083270 w 2083271"/>
              <a:gd name="connsiteY2" fmla="*/ 969964 h 2083271"/>
              <a:gd name="connsiteX3" fmla="*/ 969964 w 2083271"/>
              <a:gd name="connsiteY3" fmla="*/ 2083270 h 2083271"/>
              <a:gd name="connsiteX4" fmla="*/ 969964 w 2083271"/>
              <a:gd name="connsiteY4" fmla="*/ 2083271 h 2083271"/>
              <a:gd name="connsiteX5" fmla="*/ 0 w 2083271"/>
              <a:gd name="connsiteY5" fmla="*/ 2083271 h 2083271"/>
              <a:gd name="connsiteX6" fmla="*/ 251440 w 2083271"/>
              <a:gd name="connsiteY6" fmla="*/ 1090260 h 2083271"/>
              <a:gd name="connsiteX7" fmla="*/ 355611 w 2083271"/>
              <a:gd name="connsiteY7" fmla="*/ 918789 h 2083271"/>
              <a:gd name="connsiteX8" fmla="*/ 355611 w 2083271"/>
              <a:gd name="connsiteY8" fmla="*/ 447241 h 2083271"/>
              <a:gd name="connsiteX9" fmla="*/ 796199 w 2083271"/>
              <a:gd name="connsiteY9" fmla="*/ 447241 h 2083271"/>
              <a:gd name="connsiteX10" fmla="*/ 918494 w 2083271"/>
              <a:gd name="connsiteY10" fmla="*/ 355790 h 2083271"/>
              <a:gd name="connsiteX11" fmla="*/ 2083271 w 2083271"/>
              <a:gd name="connsiteY11" fmla="*/ 0 h 208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83271" h="2083271">
                <a:moveTo>
                  <a:pt x="2083271" y="0"/>
                </a:moveTo>
                <a:lnTo>
                  <a:pt x="2083271" y="969964"/>
                </a:lnTo>
                <a:lnTo>
                  <a:pt x="2083270" y="969964"/>
                </a:lnTo>
                <a:cubicBezTo>
                  <a:pt x="1468408" y="969964"/>
                  <a:pt x="969964" y="1468408"/>
                  <a:pt x="969964" y="2083270"/>
                </a:cubicBezTo>
                <a:lnTo>
                  <a:pt x="969964" y="2083271"/>
                </a:lnTo>
                <a:lnTo>
                  <a:pt x="0" y="2083271"/>
                </a:lnTo>
                <a:cubicBezTo>
                  <a:pt x="0" y="1723721"/>
                  <a:pt x="91085" y="1385446"/>
                  <a:pt x="251440" y="1090260"/>
                </a:cubicBezTo>
                <a:lnTo>
                  <a:pt x="355611" y="918789"/>
                </a:lnTo>
                <a:lnTo>
                  <a:pt x="355611" y="447241"/>
                </a:lnTo>
                <a:lnTo>
                  <a:pt x="796199" y="447241"/>
                </a:lnTo>
                <a:lnTo>
                  <a:pt x="918494" y="355790"/>
                </a:lnTo>
                <a:cubicBezTo>
                  <a:pt x="1250987" y="131163"/>
                  <a:pt x="1651812" y="0"/>
                  <a:pt x="2083271" y="0"/>
                </a:cubicBezTo>
                <a:close/>
              </a:path>
            </a:pathLst>
          </a:cu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27DF0E-0898-0504-41F6-DAC579418089}"/>
              </a:ext>
            </a:extLst>
          </p:cNvPr>
          <p:cNvSpPr txBox="1"/>
          <p:nvPr/>
        </p:nvSpPr>
        <p:spPr>
          <a:xfrm rot="18900000">
            <a:off x="4361159" y="1818698"/>
            <a:ext cx="81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72068F-55C1-489A-0717-8394812DA68E}"/>
              </a:ext>
            </a:extLst>
          </p:cNvPr>
          <p:cNvSpPr txBox="1"/>
          <p:nvPr/>
        </p:nvSpPr>
        <p:spPr>
          <a:xfrm rot="2700000" flipH="1">
            <a:off x="7089375" y="1836730"/>
            <a:ext cx="81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22B456-E14D-2B73-E4F7-44DE81F43AD4}"/>
              </a:ext>
            </a:extLst>
          </p:cNvPr>
          <p:cNvSpPr txBox="1"/>
          <p:nvPr/>
        </p:nvSpPr>
        <p:spPr>
          <a:xfrm rot="13500000" flipH="1" flipV="1">
            <a:off x="4333448" y="4461389"/>
            <a:ext cx="813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9E0DD7-704C-F141-46B9-8016C6394659}"/>
              </a:ext>
            </a:extLst>
          </p:cNvPr>
          <p:cNvSpPr txBox="1"/>
          <p:nvPr/>
        </p:nvSpPr>
        <p:spPr>
          <a:xfrm rot="8100000" flipH="1" flipV="1">
            <a:off x="7134519" y="4362272"/>
            <a:ext cx="813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1377128-63CB-24B8-1513-E9447B527729}"/>
              </a:ext>
            </a:extLst>
          </p:cNvPr>
          <p:cNvSpPr/>
          <p:nvPr/>
        </p:nvSpPr>
        <p:spPr bwMode="auto">
          <a:xfrm>
            <a:off x="5272679" y="2607345"/>
            <a:ext cx="1658827" cy="1658827"/>
          </a:xfrm>
          <a:prstGeom prst="ellipse">
            <a:avLst/>
          </a:prstGeom>
          <a:blipFill dpi="0" rotWithShape="0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5DF0C3C-B36B-07BF-395E-70008C7D0D49}"/>
              </a:ext>
            </a:extLst>
          </p:cNvPr>
          <p:cNvGrpSpPr/>
          <p:nvPr/>
        </p:nvGrpSpPr>
        <p:grpSpPr>
          <a:xfrm>
            <a:off x="8036058" y="1467607"/>
            <a:ext cx="3178042" cy="1082986"/>
            <a:chOff x="461287" y="1743344"/>
            <a:chExt cx="3178042" cy="108298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4A435E-2671-DEBE-DADC-FDB753F07B70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72D24D1-8C0F-A4B5-7663-C46A59E185D2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5F103B9-DD3C-F318-6ECF-8BBE3DF7F3BE}"/>
              </a:ext>
            </a:extLst>
          </p:cNvPr>
          <p:cNvGrpSpPr/>
          <p:nvPr/>
        </p:nvGrpSpPr>
        <p:grpSpPr>
          <a:xfrm>
            <a:off x="958017" y="1467607"/>
            <a:ext cx="3165342" cy="856257"/>
            <a:chOff x="473987" y="1743344"/>
            <a:chExt cx="3165342" cy="85625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18E4C14-83D6-190C-916D-46E0C5AED8C3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8BDD686-D8BC-829E-0876-AD70385E488A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5AE4EB6-6395-5303-633D-23CA446B0D82}"/>
              </a:ext>
            </a:extLst>
          </p:cNvPr>
          <p:cNvGrpSpPr/>
          <p:nvPr/>
        </p:nvGrpSpPr>
        <p:grpSpPr>
          <a:xfrm>
            <a:off x="8036058" y="4524037"/>
            <a:ext cx="3178042" cy="856257"/>
            <a:chOff x="461287" y="1743344"/>
            <a:chExt cx="3178042" cy="85625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DB50ED-0FE1-B19B-35D2-EF93AAF7285F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4A3E6A1-8B10-8C3C-1435-4DA542E4B287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3F1406-B130-D7A4-E6E7-63AD1A1F6A3A}"/>
              </a:ext>
            </a:extLst>
          </p:cNvPr>
          <p:cNvGrpSpPr/>
          <p:nvPr/>
        </p:nvGrpSpPr>
        <p:grpSpPr>
          <a:xfrm>
            <a:off x="958017" y="4524037"/>
            <a:ext cx="3165342" cy="856257"/>
            <a:chOff x="473987" y="1743344"/>
            <a:chExt cx="3165342" cy="85625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234F813-9B79-9EB1-8D02-5961F2A12C4C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C503368-2049-8074-F1F8-7B7C217C16B6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3455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:a16="http://schemas.microsoft.com/office/drawing/2014/main" id="{0F6981AB-5289-C834-4552-893569830023}"/>
              </a:ext>
            </a:extLst>
          </p:cNvPr>
          <p:cNvSpPr txBox="1"/>
          <p:nvPr/>
        </p:nvSpPr>
        <p:spPr>
          <a:xfrm>
            <a:off x="1269407" y="187736"/>
            <a:ext cx="4620340" cy="678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556679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980D733-0221-B479-BE8A-BED05E6A0F73}"/>
              </a:ext>
            </a:extLst>
          </p:cNvPr>
          <p:cNvGrpSpPr/>
          <p:nvPr/>
        </p:nvGrpSpPr>
        <p:grpSpPr>
          <a:xfrm>
            <a:off x="440604" y="267894"/>
            <a:ext cx="690049" cy="690049"/>
            <a:chOff x="440604" y="267894"/>
            <a:chExt cx="1470105" cy="147010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8326001F-0149-B855-5105-476AB4A5EAAE}"/>
                </a:ext>
              </a:extLst>
            </p:cNvPr>
            <p:cNvSpPr/>
            <p:nvPr/>
          </p:nvSpPr>
          <p:spPr>
            <a:xfrm>
              <a:off x="440604" y="267894"/>
              <a:ext cx="1470105" cy="1470105"/>
            </a:xfrm>
            <a:prstGeom prst="ellipse">
              <a:avLst/>
            </a:prstGeom>
            <a:solidFill>
              <a:srgbClr val="556679"/>
            </a:solidFill>
            <a:ln>
              <a:noFill/>
            </a:ln>
            <a:effectLst>
              <a:outerShdw blurRad="76200" dist="38100" dir="5400000" algn="t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693C7-6196-5413-2E51-B5830C55AC6A}"/>
                </a:ext>
              </a:extLst>
            </p:cNvPr>
            <p:cNvSpPr txBox="1"/>
            <p:nvPr/>
          </p:nvSpPr>
          <p:spPr>
            <a:xfrm>
              <a:off x="502169" y="445602"/>
              <a:ext cx="1335986" cy="11146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3F72E83-6D62-6D76-3298-3E07B6A51CFC}"/>
              </a:ext>
            </a:extLst>
          </p:cNvPr>
          <p:cNvGrpSpPr>
            <a:grpSpLocks/>
          </p:cNvGrpSpPr>
          <p:nvPr/>
        </p:nvGrpSpPr>
        <p:grpSpPr bwMode="auto">
          <a:xfrm>
            <a:off x="5075238" y="2408237"/>
            <a:ext cx="2041525" cy="2041525"/>
            <a:chOff x="4741308" y="2961995"/>
            <a:chExt cx="2040491" cy="2040491"/>
          </a:xfrm>
        </p:grpSpPr>
        <p:grpSp>
          <p:nvGrpSpPr>
            <p:cNvPr id="5" name="组合 29">
              <a:extLst>
                <a:ext uri="{FF2B5EF4-FFF2-40B4-BE49-F238E27FC236}">
                  <a16:creationId xmlns:a16="http://schemas.microsoft.com/office/drawing/2014/main" id="{4970C114-CF92-D03F-94D5-2485D767E1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69792" y="3190479"/>
              <a:ext cx="1583523" cy="1583523"/>
              <a:chOff x="1540845" y="2638862"/>
              <a:chExt cx="2176939" cy="2176939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0F89B01E-59F6-DCA4-2135-2C6ECBCD36B0}"/>
                  </a:ext>
                </a:extLst>
              </p:cNvPr>
              <p:cNvSpPr/>
              <p:nvPr/>
            </p:nvSpPr>
            <p:spPr>
              <a:xfrm>
                <a:off x="1540845" y="2638862"/>
                <a:ext cx="2176939" cy="2176939"/>
              </a:xfrm>
              <a:prstGeom prst="ellipse">
                <a:avLst/>
              </a:prstGeom>
              <a:blipFill dpi="0" rotWithShape="0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33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/>
              </a:p>
            </p:txBody>
          </p:sp>
          <p:sp>
            <p:nvSpPr>
              <p:cNvPr id="10" name="TextBox 17" descr="e7d195523061f1c074694c8bbf98be7b1e4b015d796375963FD28840057458461C7CA0DAD340D15583DEDFC2E3241C4F392EF3A8B4D067B40CF4F149DD7E51F346B0CAB1BCCF6DB2480C67273C6C9E4CE0F3004E5C3397E9DBB399E827F1A1B4315D31B4A1FB924AA6F0CE797FFD0048F7FA626F7785968C67936054B24ADCC2455D90D09048EC83">
                <a:extLst>
                  <a:ext uri="{FF2B5EF4-FFF2-40B4-BE49-F238E27FC236}">
                    <a16:creationId xmlns:a16="http://schemas.microsoft.com/office/drawing/2014/main" id="{916BB06F-437A-FE16-A612-EB677E4D3A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1400" y="3474737"/>
                <a:ext cx="1895830" cy="5135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Segoe UI Light" panose="020B0502040204020203" pitchFamily="34" charset="0"/>
                  </a:rPr>
                  <a:t>关键词</a:t>
                </a:r>
                <a:endPara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Segoe UI Light" panose="020B0502040204020203" pitchFamily="34" charset="0"/>
                </a:endParaRPr>
              </a:p>
            </p:txBody>
          </p:sp>
        </p:grp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4D0BFFF-4C15-D6F0-C06F-3627F4DCE9A2}"/>
                </a:ext>
              </a:extLst>
            </p:cNvPr>
            <p:cNvSpPr/>
            <p:nvPr/>
          </p:nvSpPr>
          <p:spPr>
            <a:xfrm>
              <a:off x="4741308" y="2961995"/>
              <a:ext cx="2040491" cy="2040491"/>
            </a:xfrm>
            <a:prstGeom prst="ellipse">
              <a:avLst/>
            </a:prstGeom>
            <a:noFill/>
            <a:ln w="2540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46682820-CE33-FCF9-ADDA-61AA872A9F39}"/>
              </a:ext>
            </a:extLst>
          </p:cNvPr>
          <p:cNvSpPr/>
          <p:nvPr/>
        </p:nvSpPr>
        <p:spPr>
          <a:xfrm>
            <a:off x="4048125" y="1381125"/>
            <a:ext cx="4095750" cy="4095750"/>
          </a:xfrm>
          <a:prstGeom prst="ellipse">
            <a:avLst/>
          </a:prstGeom>
          <a:noFill/>
          <a:ln>
            <a:solidFill>
              <a:srgbClr val="55667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4D2FBEF-B4D6-5573-2C3F-1FF886BC9637}"/>
              </a:ext>
            </a:extLst>
          </p:cNvPr>
          <p:cNvSpPr/>
          <p:nvPr/>
        </p:nvSpPr>
        <p:spPr>
          <a:xfrm>
            <a:off x="7297738" y="1604962"/>
            <a:ext cx="1016000" cy="1014413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F8E3F9F-BDE0-3506-952A-C1EF2C503191}"/>
              </a:ext>
            </a:extLst>
          </p:cNvPr>
          <p:cNvSpPr/>
          <p:nvPr/>
        </p:nvSpPr>
        <p:spPr>
          <a:xfrm>
            <a:off x="3878263" y="1604962"/>
            <a:ext cx="1016000" cy="1014413"/>
          </a:xfrm>
          <a:prstGeom prst="ellipse">
            <a:avLst/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E301D90-72CB-F969-5542-C0514CD243D8}"/>
              </a:ext>
            </a:extLst>
          </p:cNvPr>
          <p:cNvSpPr/>
          <p:nvPr/>
        </p:nvSpPr>
        <p:spPr>
          <a:xfrm>
            <a:off x="7297738" y="4322285"/>
            <a:ext cx="1016000" cy="1014413"/>
          </a:xfrm>
          <a:prstGeom prst="ellipse">
            <a:avLst/>
          </a:prstGeom>
          <a:solidFill>
            <a:srgbClr val="F9D194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9AC5A53-C6DD-0D26-CCC5-79A2B6FAD5FE}"/>
              </a:ext>
            </a:extLst>
          </p:cNvPr>
          <p:cNvSpPr/>
          <p:nvPr/>
        </p:nvSpPr>
        <p:spPr>
          <a:xfrm>
            <a:off x="3878263" y="4322285"/>
            <a:ext cx="1016000" cy="1014413"/>
          </a:xfrm>
          <a:prstGeom prst="ellipse">
            <a:avLst/>
          </a:prstGeom>
          <a:solidFill>
            <a:srgbClr val="556679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图形 22" descr="条形图 纯色填充">
            <a:extLst>
              <a:ext uri="{FF2B5EF4-FFF2-40B4-BE49-F238E27FC236}">
                <a16:creationId xmlns:a16="http://schemas.microsoft.com/office/drawing/2014/main" id="{87376F06-FAF9-95B5-EDA2-BF8801B46DB5}"/>
              </a:ext>
            </a:extLst>
          </p:cNvPr>
          <p:cNvGrpSpPr/>
          <p:nvPr/>
        </p:nvGrpSpPr>
        <p:grpSpPr>
          <a:xfrm>
            <a:off x="4178767" y="4641372"/>
            <a:ext cx="376237" cy="376237"/>
            <a:chOff x="4011612" y="4471988"/>
            <a:chExt cx="647700" cy="647700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43940B6-100C-DE4E-995A-6FD9F62C8ECF}"/>
                </a:ext>
              </a:extLst>
            </p:cNvPr>
            <p:cNvSpPr/>
            <p:nvPr/>
          </p:nvSpPr>
          <p:spPr>
            <a:xfrm>
              <a:off x="4011612" y="4471988"/>
              <a:ext cx="647700" cy="647700"/>
            </a:xfrm>
            <a:custGeom>
              <a:avLst/>
              <a:gdLst>
                <a:gd name="connsiteX0" fmla="*/ 590550 w 647700"/>
                <a:gd name="connsiteY0" fmla="*/ 0 h 647700"/>
                <a:gd name="connsiteX1" fmla="*/ 647700 w 647700"/>
                <a:gd name="connsiteY1" fmla="*/ 0 h 647700"/>
                <a:gd name="connsiteX2" fmla="*/ 647700 w 647700"/>
                <a:gd name="connsiteY2" fmla="*/ 647700 h 647700"/>
                <a:gd name="connsiteX3" fmla="*/ 0 w 647700"/>
                <a:gd name="connsiteY3" fmla="*/ 647700 h 647700"/>
                <a:gd name="connsiteX4" fmla="*/ 0 w 647700"/>
                <a:gd name="connsiteY4" fmla="*/ 590550 h 647700"/>
                <a:gd name="connsiteX5" fmla="*/ 590550 w 647700"/>
                <a:gd name="connsiteY5" fmla="*/ 5905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7700" h="647700">
                  <a:moveTo>
                    <a:pt x="590550" y="0"/>
                  </a:moveTo>
                  <a:lnTo>
                    <a:pt x="647700" y="0"/>
                  </a:lnTo>
                  <a:lnTo>
                    <a:pt x="647700" y="647700"/>
                  </a:lnTo>
                  <a:lnTo>
                    <a:pt x="0" y="647700"/>
                  </a:lnTo>
                  <a:lnTo>
                    <a:pt x="0" y="590550"/>
                  </a:lnTo>
                  <a:lnTo>
                    <a:pt x="590550" y="590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B309CCD-1B11-A158-8907-1F0C8C392E93}"/>
                </a:ext>
              </a:extLst>
            </p:cNvPr>
            <p:cNvSpPr/>
            <p:nvPr/>
          </p:nvSpPr>
          <p:spPr>
            <a:xfrm>
              <a:off x="4440237" y="4672013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E484CC2-FB1E-49DF-74CB-D7E177894579}"/>
                </a:ext>
              </a:extLst>
            </p:cNvPr>
            <p:cNvSpPr/>
            <p:nvPr/>
          </p:nvSpPr>
          <p:spPr>
            <a:xfrm>
              <a:off x="4297362" y="4471988"/>
              <a:ext cx="104775" cy="533400"/>
            </a:xfrm>
            <a:custGeom>
              <a:avLst/>
              <a:gdLst>
                <a:gd name="connsiteX0" fmla="*/ 0 w 104775"/>
                <a:gd name="connsiteY0" fmla="*/ 0 h 533400"/>
                <a:gd name="connsiteX1" fmla="*/ 104775 w 104775"/>
                <a:gd name="connsiteY1" fmla="*/ 0 h 533400"/>
                <a:gd name="connsiteX2" fmla="*/ 104775 w 104775"/>
                <a:gd name="connsiteY2" fmla="*/ 533400 h 533400"/>
                <a:gd name="connsiteX3" fmla="*/ 0 w 104775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533400">
                  <a:moveTo>
                    <a:pt x="0" y="0"/>
                  </a:moveTo>
                  <a:lnTo>
                    <a:pt x="104775" y="0"/>
                  </a:lnTo>
                  <a:lnTo>
                    <a:pt x="104775" y="5334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1CB3544-50D4-56D2-C91C-A5E832C928CE}"/>
                </a:ext>
              </a:extLst>
            </p:cNvPr>
            <p:cNvSpPr/>
            <p:nvPr/>
          </p:nvSpPr>
          <p:spPr>
            <a:xfrm>
              <a:off x="4154487" y="4672013"/>
              <a:ext cx="104775" cy="333375"/>
            </a:xfrm>
            <a:custGeom>
              <a:avLst/>
              <a:gdLst>
                <a:gd name="connsiteX0" fmla="*/ 0 w 104775"/>
                <a:gd name="connsiteY0" fmla="*/ 0 h 333375"/>
                <a:gd name="connsiteX1" fmla="*/ 104775 w 104775"/>
                <a:gd name="connsiteY1" fmla="*/ 0 h 333375"/>
                <a:gd name="connsiteX2" fmla="*/ 104775 w 104775"/>
                <a:gd name="connsiteY2" fmla="*/ 333375 h 333375"/>
                <a:gd name="connsiteX3" fmla="*/ 0 w 104775"/>
                <a:gd name="connsiteY3" fmla="*/ 33337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333375">
                  <a:moveTo>
                    <a:pt x="0" y="0"/>
                  </a:moveTo>
                  <a:lnTo>
                    <a:pt x="104775" y="0"/>
                  </a:lnTo>
                  <a:lnTo>
                    <a:pt x="104775" y="333375"/>
                  </a:lnTo>
                  <a:lnTo>
                    <a:pt x="0" y="333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377409D-76EB-0081-3126-92A40952363C}"/>
                </a:ext>
              </a:extLst>
            </p:cNvPr>
            <p:cNvSpPr/>
            <p:nvPr/>
          </p:nvSpPr>
          <p:spPr>
            <a:xfrm>
              <a:off x="4011612" y="4833938"/>
              <a:ext cx="104775" cy="171450"/>
            </a:xfrm>
            <a:custGeom>
              <a:avLst/>
              <a:gdLst>
                <a:gd name="connsiteX0" fmla="*/ 0 w 104775"/>
                <a:gd name="connsiteY0" fmla="*/ 0 h 171450"/>
                <a:gd name="connsiteX1" fmla="*/ 104775 w 104775"/>
                <a:gd name="connsiteY1" fmla="*/ 0 h 171450"/>
                <a:gd name="connsiteX2" fmla="*/ 104775 w 104775"/>
                <a:gd name="connsiteY2" fmla="*/ 171450 h 171450"/>
                <a:gd name="connsiteX3" fmla="*/ 0 w 10477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775" h="171450">
                  <a:moveTo>
                    <a:pt x="0" y="0"/>
                  </a:moveTo>
                  <a:lnTo>
                    <a:pt x="104775" y="0"/>
                  </a:lnTo>
                  <a:lnTo>
                    <a:pt x="104775" y="171450"/>
                  </a:lnTo>
                  <a:lnTo>
                    <a:pt x="0" y="171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1" name="图形 24" descr="书籍 纯色填充">
            <a:extLst>
              <a:ext uri="{FF2B5EF4-FFF2-40B4-BE49-F238E27FC236}">
                <a16:creationId xmlns:a16="http://schemas.microsoft.com/office/drawing/2014/main" id="{BEFBE616-18D4-DB7A-5116-9A337832E381}"/>
              </a:ext>
            </a:extLst>
          </p:cNvPr>
          <p:cNvSpPr/>
          <p:nvPr/>
        </p:nvSpPr>
        <p:spPr>
          <a:xfrm>
            <a:off x="7577314" y="1907342"/>
            <a:ext cx="456848" cy="426284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0B6D34B-B065-6E9D-62FB-D2DD7910E502}"/>
              </a:ext>
            </a:extLst>
          </p:cNvPr>
          <p:cNvGrpSpPr/>
          <p:nvPr/>
        </p:nvGrpSpPr>
        <p:grpSpPr>
          <a:xfrm>
            <a:off x="4180887" y="1899888"/>
            <a:ext cx="409164" cy="409164"/>
            <a:chOff x="4227513" y="1908414"/>
            <a:chExt cx="647700" cy="6477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71E46EB-7BFD-287D-F60D-9367A2B37910}"/>
                </a:ext>
              </a:extLst>
            </p:cNvPr>
            <p:cNvSpPr/>
            <p:nvPr/>
          </p:nvSpPr>
          <p:spPr>
            <a:xfrm>
              <a:off x="4227513" y="2498964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C51F3EA-2060-DC1A-1B9A-6E4028CE9E82}"/>
                </a:ext>
              </a:extLst>
            </p:cNvPr>
            <p:cNvSpPr/>
            <p:nvPr/>
          </p:nvSpPr>
          <p:spPr>
            <a:xfrm>
              <a:off x="4227513" y="1908414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BDB2CF5-E734-0C62-DDDA-CED6A5A9EDDB}"/>
                </a:ext>
              </a:extLst>
            </p:cNvPr>
            <p:cNvSpPr/>
            <p:nvPr/>
          </p:nvSpPr>
          <p:spPr>
            <a:xfrm>
              <a:off x="4703763" y="238466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7E3547B1-279E-A98E-E4C4-770132F29F13}"/>
                </a:ext>
              </a:extLst>
            </p:cNvPr>
            <p:cNvSpPr/>
            <p:nvPr/>
          </p:nvSpPr>
          <p:spPr>
            <a:xfrm>
              <a:off x="4703763" y="2060814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72D59F5-8EB4-44C2-19EE-B0CA84B78990}"/>
                </a:ext>
              </a:extLst>
            </p:cNvPr>
            <p:cNvSpPr/>
            <p:nvPr/>
          </p:nvSpPr>
          <p:spPr>
            <a:xfrm>
              <a:off x="4703763" y="194651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8C1152B-D588-8474-6E6C-03D1FADF1FB6}"/>
                </a:ext>
              </a:extLst>
            </p:cNvPr>
            <p:cNvSpPr/>
            <p:nvPr/>
          </p:nvSpPr>
          <p:spPr>
            <a:xfrm>
              <a:off x="4513263" y="2041764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680EB3F-9991-8801-0893-3A2262ED1513}"/>
                </a:ext>
              </a:extLst>
            </p:cNvPr>
            <p:cNvSpPr/>
            <p:nvPr/>
          </p:nvSpPr>
          <p:spPr>
            <a:xfrm>
              <a:off x="4341813" y="1965564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8" name="图形 29" descr="聊天气泡 纯色填充">
            <a:extLst>
              <a:ext uri="{FF2B5EF4-FFF2-40B4-BE49-F238E27FC236}">
                <a16:creationId xmlns:a16="http://schemas.microsoft.com/office/drawing/2014/main" id="{56C9BA76-37C6-5544-03E0-A92BBF11CBAC}"/>
              </a:ext>
            </a:extLst>
          </p:cNvPr>
          <p:cNvSpPr/>
          <p:nvPr/>
        </p:nvSpPr>
        <p:spPr>
          <a:xfrm>
            <a:off x="7596980" y="4661285"/>
            <a:ext cx="417513" cy="380673"/>
          </a:xfrm>
          <a:custGeom>
            <a:avLst/>
            <a:gdLst>
              <a:gd name="connsiteX0" fmla="*/ 615316 w 647701"/>
              <a:gd name="connsiteY0" fmla="*/ 0 h 590550"/>
              <a:gd name="connsiteX1" fmla="*/ 32386 w 647701"/>
              <a:gd name="connsiteY1" fmla="*/ 0 h 590550"/>
              <a:gd name="connsiteX2" fmla="*/ 1 w 647701"/>
              <a:gd name="connsiteY2" fmla="*/ 32765 h 590550"/>
              <a:gd name="connsiteX3" fmla="*/ 1 w 647701"/>
              <a:gd name="connsiteY3" fmla="*/ 32766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388621 w 647701"/>
              <a:gd name="connsiteY7" fmla="*/ 459296 h 590550"/>
              <a:gd name="connsiteX8" fmla="*/ 518161 w 647701"/>
              <a:gd name="connsiteY8" fmla="*/ 590550 h 590550"/>
              <a:gd name="connsiteX9" fmla="*/ 51816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15317 w 647701"/>
              <a:gd name="connsiteY14" fmla="*/ 0 h 590550"/>
              <a:gd name="connsiteX15" fmla="*/ 615316 w 647701"/>
              <a:gd name="connsiteY15" fmla="*/ 0 h 590550"/>
              <a:gd name="connsiteX16" fmla="*/ 171451 w 647701"/>
              <a:gd name="connsiteY16" fmla="*/ 276225 h 590550"/>
              <a:gd name="connsiteX17" fmla="*/ 123826 w 647701"/>
              <a:gd name="connsiteY17" fmla="*/ 228600 h 590550"/>
              <a:gd name="connsiteX18" fmla="*/ 171451 w 647701"/>
              <a:gd name="connsiteY18" fmla="*/ 180975 h 590550"/>
              <a:gd name="connsiteX19" fmla="*/ 219076 w 647701"/>
              <a:gd name="connsiteY19" fmla="*/ 228600 h 590550"/>
              <a:gd name="connsiteX20" fmla="*/ 171451 w 647701"/>
              <a:gd name="connsiteY20" fmla="*/ 276225 h 590550"/>
              <a:gd name="connsiteX21" fmla="*/ 323851 w 647701"/>
              <a:gd name="connsiteY21" fmla="*/ 276225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476251 w 647701"/>
              <a:gd name="connsiteY26" fmla="*/ 276225 h 590550"/>
              <a:gd name="connsiteX27" fmla="*/ 428626 w 647701"/>
              <a:gd name="connsiteY27" fmla="*/ 228600 h 590550"/>
              <a:gd name="connsiteX28" fmla="*/ 476251 w 647701"/>
              <a:gd name="connsiteY28" fmla="*/ 180975 h 590550"/>
              <a:gd name="connsiteX29" fmla="*/ 523876 w 647701"/>
              <a:gd name="connsiteY29" fmla="*/ 228600 h 590550"/>
              <a:gd name="connsiteX30" fmla="*/ 476251 w 647701"/>
              <a:gd name="connsiteY30" fmla="*/ 27622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47701" h="590550">
                <a:moveTo>
                  <a:pt x="615316" y="0"/>
                </a:moveTo>
                <a:lnTo>
                  <a:pt x="32386" y="0"/>
                </a:ln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388621" y="459296"/>
                </a:lnTo>
                <a:lnTo>
                  <a:pt x="518161" y="590550"/>
                </a:lnTo>
                <a:lnTo>
                  <a:pt x="51816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171451" y="276225"/>
                </a:moveTo>
                <a:cubicBezTo>
                  <a:pt x="145148" y="276225"/>
                  <a:pt x="123826" y="254902"/>
                  <a:pt x="123826" y="228600"/>
                </a:cubicBez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lose/>
                <a:moveTo>
                  <a:pt x="323851" y="276225"/>
                </a:moveTo>
                <a:cubicBezTo>
                  <a:pt x="297548" y="276225"/>
                  <a:pt x="276226" y="254902"/>
                  <a:pt x="276226" y="228600"/>
                </a:cubicBez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lose/>
                <a:moveTo>
                  <a:pt x="476251" y="276225"/>
                </a:moveTo>
                <a:cubicBezTo>
                  <a:pt x="449948" y="276225"/>
                  <a:pt x="428626" y="254902"/>
                  <a:pt x="428626" y="228600"/>
                </a:cubicBez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8A7B3F7-C332-B09A-5D16-D10D06221F2A}"/>
              </a:ext>
            </a:extLst>
          </p:cNvPr>
          <p:cNvGrpSpPr/>
          <p:nvPr/>
        </p:nvGrpSpPr>
        <p:grpSpPr>
          <a:xfrm>
            <a:off x="8366432" y="1662301"/>
            <a:ext cx="3178042" cy="1082986"/>
            <a:chOff x="461287" y="1743344"/>
            <a:chExt cx="3178042" cy="108298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8DA061A-E592-B49D-A644-A794C8C718AE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78EF18B-AE54-0099-936B-506342654DD9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0AE525F-F69F-DDAA-8887-C1FA2C95B463}"/>
              </a:ext>
            </a:extLst>
          </p:cNvPr>
          <p:cNvGrpSpPr/>
          <p:nvPr/>
        </p:nvGrpSpPr>
        <p:grpSpPr>
          <a:xfrm>
            <a:off x="643353" y="1662301"/>
            <a:ext cx="3165342" cy="856257"/>
            <a:chOff x="473987" y="1743344"/>
            <a:chExt cx="3165342" cy="85625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8AC9836-F3C6-0462-A8C9-7E15077708E0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2EBF006-AC98-AEEC-655B-2E14B7CB2558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77AFDAF-08ED-8999-2476-F5E8868C873A}"/>
              </a:ext>
            </a:extLst>
          </p:cNvPr>
          <p:cNvGrpSpPr/>
          <p:nvPr/>
        </p:nvGrpSpPr>
        <p:grpSpPr>
          <a:xfrm>
            <a:off x="8366432" y="4434885"/>
            <a:ext cx="3178042" cy="856257"/>
            <a:chOff x="461287" y="1743344"/>
            <a:chExt cx="3178042" cy="85625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31B0652-722A-8A9B-2822-2B2CCD995436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A4A1894-EEF9-D798-A941-046CAF3C7862}"/>
                </a:ext>
              </a:extLst>
            </p:cNvPr>
            <p:cNvSpPr txBox="1"/>
            <p:nvPr/>
          </p:nvSpPr>
          <p:spPr>
            <a:xfrm>
              <a:off x="461287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8A5FAC6-1EEB-B306-AE0C-573F4329231F}"/>
              </a:ext>
            </a:extLst>
          </p:cNvPr>
          <p:cNvGrpSpPr/>
          <p:nvPr/>
        </p:nvGrpSpPr>
        <p:grpSpPr>
          <a:xfrm>
            <a:off x="643353" y="4434885"/>
            <a:ext cx="3165342" cy="856257"/>
            <a:chOff x="473987" y="1743344"/>
            <a:chExt cx="3165342" cy="85625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115015D-B912-A637-0FB9-63BE997EC0DD}"/>
                </a:ext>
              </a:extLst>
            </p:cNvPr>
            <p:cNvSpPr txBox="1"/>
            <p:nvPr/>
          </p:nvSpPr>
          <p:spPr>
            <a:xfrm>
              <a:off x="473987" y="2067148"/>
              <a:ext cx="316534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20159AA-5125-C084-D468-EBD4825E11B9}"/>
                </a:ext>
              </a:extLst>
            </p:cNvPr>
            <p:cNvSpPr txBox="1"/>
            <p:nvPr/>
          </p:nvSpPr>
          <p:spPr>
            <a:xfrm>
              <a:off x="1617390" y="1743344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7283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季度工作总结计划PPT模板"/>
</p:tagLst>
</file>

<file path=ppt/theme/theme1.xml><?xml version="1.0" encoding="utf-8"?>
<a:theme xmlns:a="http://schemas.openxmlformats.org/drawingml/2006/main" name="51PPT模板网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75439"/>
      </a:accent1>
      <a:accent2>
        <a:srgbClr val="375439"/>
      </a:accent2>
      <a:accent3>
        <a:srgbClr val="375439"/>
      </a:accent3>
      <a:accent4>
        <a:srgbClr val="375439"/>
      </a:accent4>
      <a:accent5>
        <a:srgbClr val="375439"/>
      </a:accent5>
      <a:accent6>
        <a:srgbClr val="375439"/>
      </a:accent6>
      <a:hlink>
        <a:srgbClr val="325F0B"/>
      </a:hlink>
      <a:folHlink>
        <a:srgbClr val="79D02A"/>
      </a:folHlink>
    </a:clrScheme>
    <a:fontScheme name="w2m01t3m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5667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2685</Words>
  <Application>Microsoft Office PowerPoint</Application>
  <PresentationFormat>宽屏</PresentationFormat>
  <Paragraphs>275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 Light</vt:lpstr>
      <vt:lpstr>MiSans Medium</vt:lpstr>
      <vt:lpstr>阿里巴巴普惠体 2.0 55 Regular</vt:lpstr>
      <vt:lpstr>阿里巴巴普惠体 2.0 65 Medium</vt:lpstr>
      <vt:lpstr>思源宋体 CN Heavy</vt:lpstr>
      <vt:lpstr>Arial</vt:lpstr>
      <vt:lpstr>Calibri</vt:lpstr>
      <vt:lpstr>Segoe UI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庄严简约学术风毕业论文答辩ppt模板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144</cp:revision>
  <dcterms:created xsi:type="dcterms:W3CDTF">2016-08-11T13:28:00Z</dcterms:created>
  <dcterms:modified xsi:type="dcterms:W3CDTF">2023-05-16T13:44:41Z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