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91" r:id="rId2"/>
    <p:sldId id="293" r:id="rId3"/>
    <p:sldId id="295" r:id="rId4"/>
    <p:sldId id="294" r:id="rId5"/>
    <p:sldId id="296" r:id="rId6"/>
    <p:sldId id="297" r:id="rId7"/>
    <p:sldId id="299" r:id="rId8"/>
    <p:sldId id="301" r:id="rId9"/>
    <p:sldId id="300" r:id="rId10"/>
    <p:sldId id="302" r:id="rId11"/>
    <p:sldId id="303" r:id="rId12"/>
    <p:sldId id="304" r:id="rId13"/>
    <p:sldId id="307" r:id="rId14"/>
    <p:sldId id="306" r:id="rId15"/>
    <p:sldId id="308" r:id="rId16"/>
    <p:sldId id="309" r:id="rId17"/>
    <p:sldId id="310" r:id="rId18"/>
    <p:sldId id="312" r:id="rId19"/>
    <p:sldId id="311" r:id="rId20"/>
    <p:sldId id="313" r:id="rId21"/>
    <p:sldId id="314" r:id="rId22"/>
    <p:sldId id="315" r:id="rId23"/>
    <p:sldId id="316" r:id="rId24"/>
    <p:sldId id="337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E4C6"/>
    <a:srgbClr val="48977D"/>
    <a:srgbClr val="25645C"/>
    <a:srgbClr val="024E49"/>
    <a:srgbClr val="00252F"/>
    <a:srgbClr val="70AD47"/>
    <a:srgbClr val="236057"/>
    <a:srgbClr val="58B501"/>
    <a:srgbClr val="2E81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37" autoAdjust="0"/>
    <p:restoredTop sz="95941" autoAdjust="0"/>
  </p:normalViewPr>
  <p:slideViewPr>
    <p:cSldViewPr snapToGrid="0" showGuides="1">
      <p:cViewPr>
        <p:scale>
          <a:sx n="33" d="100"/>
          <a:sy n="33" d="100"/>
        </p:scale>
        <p:origin x="1824" y="1398"/>
      </p:cViewPr>
      <p:guideLst>
        <p:guide pos="3840"/>
        <p:guide orient="horz" pos="2160"/>
        <p:guide pos="597"/>
        <p:guide pos="70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4F51F6-B0CA-48BC-8CDC-0B21A137CC53}" type="datetimeFigureOut">
              <a:rPr lang="zh-CN" altLang="en-US" smtClean="0"/>
              <a:t>2023/5/17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16C689-FC90-4E15-9944-6EB0D60422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228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6C689-FC90-4E15-9944-6EB0D604224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3894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6C689-FC90-4E15-9944-6EB0D604224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894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6C689-FC90-4E15-9944-6EB0D604224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9558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6C689-FC90-4E15-9944-6EB0D604224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0439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6C689-FC90-4E15-9944-6EB0D604224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8532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6C689-FC90-4E15-9944-6EB0D604224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6636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6C689-FC90-4E15-9944-6EB0D604224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5030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6C689-FC90-4E15-9944-6EB0D604224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1199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6C689-FC90-4E15-9944-6EB0D604224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2392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6C689-FC90-4E15-9944-6EB0D604224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1693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6C689-FC90-4E15-9944-6EB0D604224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279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6C689-FC90-4E15-9944-6EB0D604224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6722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6C689-FC90-4E15-9944-6EB0D604224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3640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6C689-FC90-4E15-9944-6EB0D604224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858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6C689-FC90-4E15-9944-6EB0D604224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1239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6C689-FC90-4E15-9944-6EB0D604224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3644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6C689-FC90-4E15-9944-6EB0D604224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1507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6C689-FC90-4E15-9944-6EB0D604224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0537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6C689-FC90-4E15-9944-6EB0D604224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6525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6C689-FC90-4E15-9944-6EB0D604224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4518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6C689-FC90-4E15-9944-6EB0D604224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8505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6C689-FC90-4E15-9944-6EB0D604224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2716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6C689-FC90-4E15-9944-6EB0D604224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162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2A502-3EFD-4E72-9CF3-B4C117542CD0}" type="datetimeFigureOut">
              <a:rPr lang="zh-CN" altLang="en-US" smtClean="0"/>
              <a:t>2023/5/17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73971-3151-479D-A2F3-0E7DC3B3DC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2A502-3EFD-4E72-9CF3-B4C117542CD0}" type="datetimeFigureOut">
              <a:rPr lang="zh-CN" altLang="en-US" smtClean="0"/>
              <a:t>2023/5/17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73971-3151-479D-A2F3-0E7DC3B3DC1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BF6AA2F4-F8A0-2884-F558-D3D8D027BE75}"/>
              </a:ext>
            </a:extLst>
          </p:cNvPr>
          <p:cNvSpPr/>
          <p:nvPr userDrawn="1"/>
        </p:nvSpPr>
        <p:spPr>
          <a:xfrm>
            <a:off x="0" y="6613368"/>
            <a:ext cx="12191999" cy="244632"/>
          </a:xfrm>
          <a:custGeom>
            <a:avLst/>
            <a:gdLst>
              <a:gd name="connsiteX0" fmla="*/ 0 w 12191999"/>
              <a:gd name="connsiteY0" fmla="*/ 0 h 187594"/>
              <a:gd name="connsiteX1" fmla="*/ 12191999 w 12191999"/>
              <a:gd name="connsiteY1" fmla="*/ 0 h 187594"/>
              <a:gd name="connsiteX2" fmla="*/ 12191999 w 12191999"/>
              <a:gd name="connsiteY2" fmla="*/ 187594 h 187594"/>
              <a:gd name="connsiteX3" fmla="*/ 0 w 12191999"/>
              <a:gd name="connsiteY3" fmla="*/ 187594 h 187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187594">
                <a:moveTo>
                  <a:pt x="0" y="0"/>
                </a:moveTo>
                <a:lnTo>
                  <a:pt x="12191999" y="0"/>
                </a:lnTo>
                <a:lnTo>
                  <a:pt x="12191999" y="187594"/>
                </a:lnTo>
                <a:lnTo>
                  <a:pt x="0" y="187594"/>
                </a:lnTo>
                <a:close/>
              </a:path>
            </a:pathLst>
          </a:cu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BCE11FAB-2947-A531-CB5B-A1C4E46D5D8C}"/>
              </a:ext>
            </a:extLst>
          </p:cNvPr>
          <p:cNvSpPr/>
          <p:nvPr userDrawn="1"/>
        </p:nvSpPr>
        <p:spPr>
          <a:xfrm>
            <a:off x="0" y="6704550"/>
            <a:ext cx="12191998" cy="153450"/>
          </a:xfrm>
          <a:custGeom>
            <a:avLst/>
            <a:gdLst>
              <a:gd name="connsiteX0" fmla="*/ 0 w 12191998"/>
              <a:gd name="connsiteY0" fmla="*/ 0 h 53204"/>
              <a:gd name="connsiteX1" fmla="*/ 12191998 w 12191998"/>
              <a:gd name="connsiteY1" fmla="*/ 0 h 53204"/>
              <a:gd name="connsiteX2" fmla="*/ 12191998 w 12191998"/>
              <a:gd name="connsiteY2" fmla="*/ 53204 h 53204"/>
              <a:gd name="connsiteX3" fmla="*/ 0 w 12191998"/>
              <a:gd name="connsiteY3" fmla="*/ 53204 h 5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8" h="53204">
                <a:moveTo>
                  <a:pt x="0" y="0"/>
                </a:moveTo>
                <a:lnTo>
                  <a:pt x="12191998" y="0"/>
                </a:lnTo>
                <a:lnTo>
                  <a:pt x="12191998" y="53204"/>
                </a:lnTo>
                <a:lnTo>
                  <a:pt x="0" y="53204"/>
                </a:lnTo>
                <a:close/>
              </a:path>
            </a:pathLst>
          </a:custGeom>
          <a:solidFill>
            <a:srgbClr val="024E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  <p:grpSp>
        <p:nvGrpSpPr>
          <p:cNvPr id="22" name="图形 3">
            <a:extLst>
              <a:ext uri="{FF2B5EF4-FFF2-40B4-BE49-F238E27FC236}">
                <a16:creationId xmlns:a16="http://schemas.microsoft.com/office/drawing/2014/main" id="{60D0BB89-82D0-5EE0-B2FE-94CC90BC6CC2}"/>
              </a:ext>
            </a:extLst>
          </p:cNvPr>
          <p:cNvGrpSpPr/>
          <p:nvPr userDrawn="1"/>
        </p:nvGrpSpPr>
        <p:grpSpPr>
          <a:xfrm>
            <a:off x="456800" y="5550222"/>
            <a:ext cx="690266" cy="1145573"/>
            <a:chOff x="7219544" y="147665"/>
            <a:chExt cx="1410241" cy="2340451"/>
          </a:xfrm>
          <a:solidFill>
            <a:srgbClr val="236057"/>
          </a:solidFill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DCB07AAC-F52A-161B-CE99-E8B25C7D4A76}"/>
                </a:ext>
              </a:extLst>
            </p:cNvPr>
            <p:cNvSpPr/>
            <p:nvPr/>
          </p:nvSpPr>
          <p:spPr>
            <a:xfrm>
              <a:off x="7459279" y="1985913"/>
              <a:ext cx="128794" cy="121768"/>
            </a:xfrm>
            <a:custGeom>
              <a:avLst/>
              <a:gdLst>
                <a:gd name="connsiteX0" fmla="*/ 128794 w 128794"/>
                <a:gd name="connsiteY0" fmla="*/ 47744 h 121768"/>
                <a:gd name="connsiteX1" fmla="*/ 110175 w 128794"/>
                <a:gd name="connsiteY1" fmla="*/ 13951 h 121768"/>
                <a:gd name="connsiteX2" fmla="*/ 66318 w 128794"/>
                <a:gd name="connsiteY2" fmla="*/ 5 h 121768"/>
                <a:gd name="connsiteX3" fmla="*/ 20712 w 128794"/>
                <a:gd name="connsiteY3" fmla="*/ 13035 h 121768"/>
                <a:gd name="connsiteX4" fmla="*/ 961 w 128794"/>
                <a:gd name="connsiteY4" fmla="*/ 41098 h 121768"/>
                <a:gd name="connsiteX5" fmla="*/ 755 w 128794"/>
                <a:gd name="connsiteY5" fmla="*/ 42226 h 121768"/>
                <a:gd name="connsiteX6" fmla="*/ 241 w 128794"/>
                <a:gd name="connsiteY6" fmla="*/ 46972 h 121768"/>
                <a:gd name="connsiteX7" fmla="*/ 241 w 128794"/>
                <a:gd name="connsiteY7" fmla="*/ 49208 h 121768"/>
                <a:gd name="connsiteX8" fmla="*/ 1 w 128794"/>
                <a:gd name="connsiteY8" fmla="*/ 73015 h 121768"/>
                <a:gd name="connsiteX9" fmla="*/ 18312 w 128794"/>
                <a:gd name="connsiteY9" fmla="*/ 107422 h 121768"/>
                <a:gd name="connsiteX10" fmla="*/ 62512 w 128794"/>
                <a:gd name="connsiteY10" fmla="*/ 121758 h 121768"/>
                <a:gd name="connsiteX11" fmla="*/ 63849 w 128794"/>
                <a:gd name="connsiteY11" fmla="*/ 121769 h 121768"/>
                <a:gd name="connsiteX12" fmla="*/ 108392 w 128794"/>
                <a:gd name="connsiteY12" fmla="*/ 108379 h 121768"/>
                <a:gd name="connsiteX13" fmla="*/ 128554 w 128794"/>
                <a:gd name="connsiteY13" fmla="*/ 74143 h 121768"/>
                <a:gd name="connsiteX14" fmla="*/ 128794 w 128794"/>
                <a:gd name="connsiteY14" fmla="*/ 48038 h 121768"/>
                <a:gd name="connsiteX15" fmla="*/ 128794 w 128794"/>
                <a:gd name="connsiteY15" fmla="*/ 47744 h 121768"/>
                <a:gd name="connsiteX16" fmla="*/ 15329 w 128794"/>
                <a:gd name="connsiteY16" fmla="*/ 47603 h 121768"/>
                <a:gd name="connsiteX17" fmla="*/ 15672 w 128794"/>
                <a:gd name="connsiteY17" fmla="*/ 44572 h 121768"/>
                <a:gd name="connsiteX18" fmla="*/ 15877 w 128794"/>
                <a:gd name="connsiteY18" fmla="*/ 43735 h 121768"/>
                <a:gd name="connsiteX19" fmla="*/ 15877 w 128794"/>
                <a:gd name="connsiteY19" fmla="*/ 43656 h 121768"/>
                <a:gd name="connsiteX20" fmla="*/ 29388 w 128794"/>
                <a:gd name="connsiteY20" fmla="*/ 25417 h 121768"/>
                <a:gd name="connsiteX21" fmla="*/ 66078 w 128794"/>
                <a:gd name="connsiteY21" fmla="*/ 15106 h 121768"/>
                <a:gd name="connsiteX22" fmla="*/ 101122 w 128794"/>
                <a:gd name="connsiteY22" fmla="*/ 26038 h 121768"/>
                <a:gd name="connsiteX23" fmla="*/ 113707 w 128794"/>
                <a:gd name="connsiteY23" fmla="*/ 47960 h 121768"/>
                <a:gd name="connsiteX24" fmla="*/ 113707 w 128794"/>
                <a:gd name="connsiteY24" fmla="*/ 47997 h 121768"/>
                <a:gd name="connsiteX25" fmla="*/ 113672 w 128794"/>
                <a:gd name="connsiteY25" fmla="*/ 48711 h 121768"/>
                <a:gd name="connsiteX26" fmla="*/ 111684 w 128794"/>
                <a:gd name="connsiteY26" fmla="*/ 57077 h 121768"/>
                <a:gd name="connsiteX27" fmla="*/ 100539 w 128794"/>
                <a:gd name="connsiteY27" fmla="*/ 70245 h 121768"/>
                <a:gd name="connsiteX28" fmla="*/ 100025 w 128794"/>
                <a:gd name="connsiteY28" fmla="*/ 70622 h 121768"/>
                <a:gd name="connsiteX29" fmla="*/ 99579 w 128794"/>
                <a:gd name="connsiteY29" fmla="*/ 70923 h 121768"/>
                <a:gd name="connsiteX30" fmla="*/ 97830 w 128794"/>
                <a:gd name="connsiteY30" fmla="*/ 72103 h 121768"/>
                <a:gd name="connsiteX31" fmla="*/ 62958 w 128794"/>
                <a:gd name="connsiteY31" fmla="*/ 81200 h 121768"/>
                <a:gd name="connsiteX32" fmla="*/ 32302 w 128794"/>
                <a:gd name="connsiteY32" fmla="*/ 73200 h 121768"/>
                <a:gd name="connsiteX33" fmla="*/ 30656 w 128794"/>
                <a:gd name="connsiteY33" fmla="*/ 72192 h 121768"/>
                <a:gd name="connsiteX34" fmla="*/ 27879 w 128794"/>
                <a:gd name="connsiteY34" fmla="*/ 70272 h 121768"/>
                <a:gd name="connsiteX35" fmla="*/ 20815 w 128794"/>
                <a:gd name="connsiteY35" fmla="*/ 63469 h 121768"/>
                <a:gd name="connsiteX36" fmla="*/ 20644 w 128794"/>
                <a:gd name="connsiteY36" fmla="*/ 63256 h 121768"/>
                <a:gd name="connsiteX37" fmla="*/ 20061 w 128794"/>
                <a:gd name="connsiteY37" fmla="*/ 62488 h 121768"/>
                <a:gd name="connsiteX38" fmla="*/ 19889 w 128794"/>
                <a:gd name="connsiteY38" fmla="*/ 62211 h 121768"/>
                <a:gd name="connsiteX39" fmla="*/ 18346 w 128794"/>
                <a:gd name="connsiteY39" fmla="*/ 59766 h 121768"/>
                <a:gd name="connsiteX40" fmla="*/ 18209 w 128794"/>
                <a:gd name="connsiteY40" fmla="*/ 59539 h 121768"/>
                <a:gd name="connsiteX41" fmla="*/ 17112 w 128794"/>
                <a:gd name="connsiteY41" fmla="*/ 57190 h 121768"/>
                <a:gd name="connsiteX42" fmla="*/ 15260 w 128794"/>
                <a:gd name="connsiteY42" fmla="*/ 57962 h 121768"/>
                <a:gd name="connsiteX43" fmla="*/ 15260 w 128794"/>
                <a:gd name="connsiteY43" fmla="*/ 57948 h 121768"/>
                <a:gd name="connsiteX44" fmla="*/ 17078 w 128794"/>
                <a:gd name="connsiteY44" fmla="*/ 57173 h 121768"/>
                <a:gd name="connsiteX45" fmla="*/ 15603 w 128794"/>
                <a:gd name="connsiteY45" fmla="*/ 52088 h 121768"/>
                <a:gd name="connsiteX46" fmla="*/ 15329 w 128794"/>
                <a:gd name="connsiteY46" fmla="*/ 49050 h 121768"/>
                <a:gd name="connsiteX47" fmla="*/ 15329 w 128794"/>
                <a:gd name="connsiteY47" fmla="*/ 47603 h 121768"/>
                <a:gd name="connsiteX48" fmla="*/ 99579 w 128794"/>
                <a:gd name="connsiteY48" fmla="*/ 96099 h 121768"/>
                <a:gd name="connsiteX49" fmla="*/ 62752 w 128794"/>
                <a:gd name="connsiteY49" fmla="*/ 106657 h 121768"/>
                <a:gd name="connsiteX50" fmla="*/ 27502 w 128794"/>
                <a:gd name="connsiteY50" fmla="*/ 95451 h 121768"/>
                <a:gd name="connsiteX51" fmla="*/ 16255 w 128794"/>
                <a:gd name="connsiteY51" fmla="*/ 80254 h 121768"/>
                <a:gd name="connsiteX52" fmla="*/ 18792 w 128794"/>
                <a:gd name="connsiteY52" fmla="*/ 82349 h 121768"/>
                <a:gd name="connsiteX53" fmla="*/ 22495 w 128794"/>
                <a:gd name="connsiteY53" fmla="*/ 84904 h 121768"/>
                <a:gd name="connsiteX54" fmla="*/ 24039 w 128794"/>
                <a:gd name="connsiteY54" fmla="*/ 85853 h 121768"/>
                <a:gd name="connsiteX55" fmla="*/ 24656 w 128794"/>
                <a:gd name="connsiteY55" fmla="*/ 86234 h 121768"/>
                <a:gd name="connsiteX56" fmla="*/ 62717 w 128794"/>
                <a:gd name="connsiteY56" fmla="*/ 96301 h 121768"/>
                <a:gd name="connsiteX57" fmla="*/ 64020 w 128794"/>
                <a:gd name="connsiteY57" fmla="*/ 96308 h 121768"/>
                <a:gd name="connsiteX58" fmla="*/ 105854 w 128794"/>
                <a:gd name="connsiteY58" fmla="*/ 84883 h 121768"/>
                <a:gd name="connsiteX59" fmla="*/ 108220 w 128794"/>
                <a:gd name="connsiteY59" fmla="*/ 83323 h 121768"/>
                <a:gd name="connsiteX60" fmla="*/ 108769 w 128794"/>
                <a:gd name="connsiteY60" fmla="*/ 82925 h 121768"/>
                <a:gd name="connsiteX61" fmla="*/ 109695 w 128794"/>
                <a:gd name="connsiteY61" fmla="*/ 82243 h 121768"/>
                <a:gd name="connsiteX62" fmla="*/ 112129 w 128794"/>
                <a:gd name="connsiteY62" fmla="*/ 80329 h 121768"/>
                <a:gd name="connsiteX63" fmla="*/ 99579 w 128794"/>
                <a:gd name="connsiteY63" fmla="*/ 96099 h 12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28794" h="121768">
                  <a:moveTo>
                    <a:pt x="128794" y="47744"/>
                  </a:moveTo>
                  <a:cubicBezTo>
                    <a:pt x="128760" y="34923"/>
                    <a:pt x="122142" y="22921"/>
                    <a:pt x="110175" y="13951"/>
                  </a:cubicBezTo>
                  <a:cubicBezTo>
                    <a:pt x="98516" y="5210"/>
                    <a:pt x="82949" y="259"/>
                    <a:pt x="66318" y="5"/>
                  </a:cubicBezTo>
                  <a:cubicBezTo>
                    <a:pt x="49345" y="-173"/>
                    <a:pt x="33125" y="4370"/>
                    <a:pt x="20712" y="13035"/>
                  </a:cubicBezTo>
                  <a:cubicBezTo>
                    <a:pt x="9979" y="20531"/>
                    <a:pt x="3156" y="30235"/>
                    <a:pt x="961" y="41098"/>
                  </a:cubicBezTo>
                  <a:lnTo>
                    <a:pt x="755" y="42226"/>
                  </a:lnTo>
                  <a:cubicBezTo>
                    <a:pt x="481" y="43766"/>
                    <a:pt x="310" y="45360"/>
                    <a:pt x="241" y="46972"/>
                  </a:cubicBezTo>
                  <a:cubicBezTo>
                    <a:pt x="207" y="47744"/>
                    <a:pt x="207" y="48491"/>
                    <a:pt x="241" y="49208"/>
                  </a:cubicBezTo>
                  <a:lnTo>
                    <a:pt x="1" y="73015"/>
                  </a:lnTo>
                  <a:cubicBezTo>
                    <a:pt x="-102" y="86049"/>
                    <a:pt x="6413" y="98266"/>
                    <a:pt x="18312" y="107422"/>
                  </a:cubicBezTo>
                  <a:cubicBezTo>
                    <a:pt x="29971" y="116392"/>
                    <a:pt x="45675" y="121484"/>
                    <a:pt x="62512" y="121758"/>
                  </a:cubicBezTo>
                  <a:cubicBezTo>
                    <a:pt x="62958" y="121762"/>
                    <a:pt x="63403" y="121769"/>
                    <a:pt x="63849" y="121769"/>
                  </a:cubicBezTo>
                  <a:cubicBezTo>
                    <a:pt x="80548" y="121769"/>
                    <a:pt x="96322" y="117033"/>
                    <a:pt x="108392" y="108379"/>
                  </a:cubicBezTo>
                  <a:cubicBezTo>
                    <a:pt x="120839" y="99456"/>
                    <a:pt x="128006" y="87321"/>
                    <a:pt x="128554" y="74143"/>
                  </a:cubicBezTo>
                  <a:lnTo>
                    <a:pt x="128794" y="48038"/>
                  </a:lnTo>
                  <a:lnTo>
                    <a:pt x="128794" y="47744"/>
                  </a:lnTo>
                  <a:close/>
                  <a:moveTo>
                    <a:pt x="15329" y="47603"/>
                  </a:moveTo>
                  <a:cubicBezTo>
                    <a:pt x="15397" y="46554"/>
                    <a:pt x="15500" y="45532"/>
                    <a:pt x="15672" y="44572"/>
                  </a:cubicBezTo>
                  <a:lnTo>
                    <a:pt x="15877" y="43735"/>
                  </a:lnTo>
                  <a:lnTo>
                    <a:pt x="15877" y="43656"/>
                  </a:lnTo>
                  <a:cubicBezTo>
                    <a:pt x="17386" y="36836"/>
                    <a:pt x="22049" y="30537"/>
                    <a:pt x="29388" y="25417"/>
                  </a:cubicBezTo>
                  <a:cubicBezTo>
                    <a:pt x="39194" y="18556"/>
                    <a:pt x="52225" y="14883"/>
                    <a:pt x="66078" y="15106"/>
                  </a:cubicBezTo>
                  <a:cubicBezTo>
                    <a:pt x="79554" y="15312"/>
                    <a:pt x="92001" y="19194"/>
                    <a:pt x="101122" y="26038"/>
                  </a:cubicBezTo>
                  <a:cubicBezTo>
                    <a:pt x="109215" y="32094"/>
                    <a:pt x="113672" y="39816"/>
                    <a:pt x="113707" y="47960"/>
                  </a:cubicBezTo>
                  <a:lnTo>
                    <a:pt x="113707" y="47997"/>
                  </a:lnTo>
                  <a:cubicBezTo>
                    <a:pt x="113707" y="48210"/>
                    <a:pt x="113707" y="48426"/>
                    <a:pt x="113672" y="48711"/>
                  </a:cubicBezTo>
                  <a:cubicBezTo>
                    <a:pt x="113570" y="51560"/>
                    <a:pt x="112884" y="54372"/>
                    <a:pt x="111684" y="57077"/>
                  </a:cubicBezTo>
                  <a:cubicBezTo>
                    <a:pt x="109592" y="61837"/>
                    <a:pt x="105786" y="66346"/>
                    <a:pt x="100539" y="70245"/>
                  </a:cubicBezTo>
                  <a:cubicBezTo>
                    <a:pt x="100436" y="70323"/>
                    <a:pt x="100334" y="70399"/>
                    <a:pt x="100025" y="70622"/>
                  </a:cubicBezTo>
                  <a:lnTo>
                    <a:pt x="99579" y="70923"/>
                  </a:lnTo>
                  <a:cubicBezTo>
                    <a:pt x="99031" y="71321"/>
                    <a:pt x="98448" y="71709"/>
                    <a:pt x="97830" y="72103"/>
                  </a:cubicBezTo>
                  <a:cubicBezTo>
                    <a:pt x="88264" y="78165"/>
                    <a:pt x="75851" y="81478"/>
                    <a:pt x="62958" y="81200"/>
                  </a:cubicBezTo>
                  <a:cubicBezTo>
                    <a:pt x="51539" y="81022"/>
                    <a:pt x="40943" y="78258"/>
                    <a:pt x="32302" y="73200"/>
                  </a:cubicBezTo>
                  <a:lnTo>
                    <a:pt x="30656" y="72192"/>
                  </a:lnTo>
                  <a:cubicBezTo>
                    <a:pt x="29696" y="71582"/>
                    <a:pt x="28771" y="70951"/>
                    <a:pt x="27879" y="70272"/>
                  </a:cubicBezTo>
                  <a:cubicBezTo>
                    <a:pt x="25101" y="68201"/>
                    <a:pt x="22735" y="65910"/>
                    <a:pt x="20815" y="63469"/>
                  </a:cubicBezTo>
                  <a:lnTo>
                    <a:pt x="20644" y="63256"/>
                  </a:lnTo>
                  <a:cubicBezTo>
                    <a:pt x="20472" y="63002"/>
                    <a:pt x="20266" y="62749"/>
                    <a:pt x="20061" y="62488"/>
                  </a:cubicBezTo>
                  <a:lnTo>
                    <a:pt x="19889" y="62211"/>
                  </a:lnTo>
                  <a:cubicBezTo>
                    <a:pt x="19306" y="61384"/>
                    <a:pt x="18826" y="60619"/>
                    <a:pt x="18346" y="59766"/>
                  </a:cubicBezTo>
                  <a:lnTo>
                    <a:pt x="18209" y="59539"/>
                  </a:lnTo>
                  <a:cubicBezTo>
                    <a:pt x="17798" y="58764"/>
                    <a:pt x="17420" y="57979"/>
                    <a:pt x="17112" y="57190"/>
                  </a:cubicBezTo>
                  <a:lnTo>
                    <a:pt x="15260" y="57962"/>
                  </a:lnTo>
                  <a:lnTo>
                    <a:pt x="15260" y="57948"/>
                  </a:lnTo>
                  <a:lnTo>
                    <a:pt x="17078" y="57173"/>
                  </a:lnTo>
                  <a:cubicBezTo>
                    <a:pt x="16392" y="55534"/>
                    <a:pt x="15912" y="53830"/>
                    <a:pt x="15603" y="52088"/>
                  </a:cubicBezTo>
                  <a:cubicBezTo>
                    <a:pt x="15466" y="51135"/>
                    <a:pt x="15363" y="50133"/>
                    <a:pt x="15329" y="49050"/>
                  </a:cubicBezTo>
                  <a:cubicBezTo>
                    <a:pt x="15329" y="48570"/>
                    <a:pt x="15329" y="48093"/>
                    <a:pt x="15329" y="47603"/>
                  </a:cubicBezTo>
                  <a:close/>
                  <a:moveTo>
                    <a:pt x="99579" y="96099"/>
                  </a:moveTo>
                  <a:cubicBezTo>
                    <a:pt x="89807" y="103118"/>
                    <a:pt x="76777" y="106969"/>
                    <a:pt x="62752" y="106657"/>
                  </a:cubicBezTo>
                  <a:cubicBezTo>
                    <a:pt x="49139" y="106434"/>
                    <a:pt x="36623" y="102457"/>
                    <a:pt x="27502" y="95451"/>
                  </a:cubicBezTo>
                  <a:cubicBezTo>
                    <a:pt x="21844" y="91076"/>
                    <a:pt x="18003" y="85833"/>
                    <a:pt x="16255" y="80254"/>
                  </a:cubicBezTo>
                  <a:cubicBezTo>
                    <a:pt x="17078" y="80960"/>
                    <a:pt x="17900" y="81680"/>
                    <a:pt x="18792" y="82349"/>
                  </a:cubicBezTo>
                  <a:cubicBezTo>
                    <a:pt x="19958" y="83216"/>
                    <a:pt x="21158" y="84053"/>
                    <a:pt x="22495" y="84904"/>
                  </a:cubicBezTo>
                  <a:lnTo>
                    <a:pt x="24039" y="85853"/>
                  </a:lnTo>
                  <a:cubicBezTo>
                    <a:pt x="24244" y="86001"/>
                    <a:pt x="24518" y="86152"/>
                    <a:pt x="24656" y="86234"/>
                  </a:cubicBezTo>
                  <a:cubicBezTo>
                    <a:pt x="35560" y="92598"/>
                    <a:pt x="48693" y="96079"/>
                    <a:pt x="62717" y="96301"/>
                  </a:cubicBezTo>
                  <a:cubicBezTo>
                    <a:pt x="63163" y="96305"/>
                    <a:pt x="63609" y="96308"/>
                    <a:pt x="64020" y="96308"/>
                  </a:cubicBezTo>
                  <a:cubicBezTo>
                    <a:pt x="79382" y="96308"/>
                    <a:pt x="94196" y="92262"/>
                    <a:pt x="105854" y="84883"/>
                  </a:cubicBezTo>
                  <a:cubicBezTo>
                    <a:pt x="106712" y="84362"/>
                    <a:pt x="107535" y="83810"/>
                    <a:pt x="108220" y="83323"/>
                  </a:cubicBezTo>
                  <a:cubicBezTo>
                    <a:pt x="108460" y="83151"/>
                    <a:pt x="108700" y="82966"/>
                    <a:pt x="108769" y="82925"/>
                  </a:cubicBezTo>
                  <a:cubicBezTo>
                    <a:pt x="109146" y="82664"/>
                    <a:pt x="109523" y="82394"/>
                    <a:pt x="109695" y="82243"/>
                  </a:cubicBezTo>
                  <a:cubicBezTo>
                    <a:pt x="110552" y="81622"/>
                    <a:pt x="111341" y="80984"/>
                    <a:pt x="112129" y="80329"/>
                  </a:cubicBezTo>
                  <a:cubicBezTo>
                    <a:pt x="110106" y="86183"/>
                    <a:pt x="105820" y="91628"/>
                    <a:pt x="99579" y="96099"/>
                  </a:cubicBezTo>
                  <a:close/>
                </a:path>
              </a:pathLst>
            </a:custGeom>
            <a:grpFill/>
            <a:ln>
              <a:noFill/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7736FDF5-B662-8A15-31BF-BF6473B61312}"/>
                </a:ext>
              </a:extLst>
            </p:cNvPr>
            <p:cNvSpPr/>
            <p:nvPr/>
          </p:nvSpPr>
          <p:spPr>
            <a:xfrm>
              <a:off x="7219544" y="147665"/>
              <a:ext cx="1410241" cy="2340451"/>
            </a:xfrm>
            <a:custGeom>
              <a:avLst/>
              <a:gdLst>
                <a:gd name="connsiteX0" fmla="*/ 1173316 w 1410241"/>
                <a:gd name="connsiteY0" fmla="*/ 914419 h 2340451"/>
                <a:gd name="connsiteX1" fmla="*/ 1194644 w 1410241"/>
                <a:gd name="connsiteY1" fmla="*/ 932068 h 2340451"/>
                <a:gd name="connsiteX2" fmla="*/ 1375318 w 1410241"/>
                <a:gd name="connsiteY2" fmla="*/ 634675 h 2340451"/>
                <a:gd name="connsiteX3" fmla="*/ 1392669 w 1410241"/>
                <a:gd name="connsiteY3" fmla="*/ 392018 h 2340451"/>
                <a:gd name="connsiteX4" fmla="*/ 1390920 w 1410241"/>
                <a:gd name="connsiteY4" fmla="*/ 388884 h 2340451"/>
                <a:gd name="connsiteX5" fmla="*/ 1391434 w 1410241"/>
                <a:gd name="connsiteY5" fmla="*/ 388706 h 2340451"/>
                <a:gd name="connsiteX6" fmla="*/ 1390988 w 1410241"/>
                <a:gd name="connsiteY6" fmla="*/ 387588 h 2340451"/>
                <a:gd name="connsiteX7" fmla="*/ 1390645 w 1410241"/>
                <a:gd name="connsiteY7" fmla="*/ 386761 h 2340451"/>
                <a:gd name="connsiteX8" fmla="*/ 1389891 w 1410241"/>
                <a:gd name="connsiteY8" fmla="*/ 385081 h 2340451"/>
                <a:gd name="connsiteX9" fmla="*/ 1388382 w 1410241"/>
                <a:gd name="connsiteY9" fmla="*/ 381786 h 2340451"/>
                <a:gd name="connsiteX10" fmla="*/ 1387902 w 1410241"/>
                <a:gd name="connsiteY10" fmla="*/ 380826 h 2340451"/>
                <a:gd name="connsiteX11" fmla="*/ 1387388 w 1410241"/>
                <a:gd name="connsiteY11" fmla="*/ 379756 h 2340451"/>
                <a:gd name="connsiteX12" fmla="*/ 1386805 w 1410241"/>
                <a:gd name="connsiteY12" fmla="*/ 378535 h 2340451"/>
                <a:gd name="connsiteX13" fmla="*/ 1386119 w 1410241"/>
                <a:gd name="connsiteY13" fmla="*/ 377122 h 2340451"/>
                <a:gd name="connsiteX14" fmla="*/ 1373569 w 1410241"/>
                <a:gd name="connsiteY14" fmla="*/ 353627 h 2340451"/>
                <a:gd name="connsiteX15" fmla="*/ 1362733 w 1410241"/>
                <a:gd name="connsiteY15" fmla="*/ 337295 h 2340451"/>
                <a:gd name="connsiteX16" fmla="*/ 1352995 w 1410241"/>
                <a:gd name="connsiteY16" fmla="*/ 324618 h 2340451"/>
                <a:gd name="connsiteX17" fmla="*/ 1341851 w 1410241"/>
                <a:gd name="connsiteY17" fmla="*/ 311704 h 2340451"/>
                <a:gd name="connsiteX18" fmla="*/ 1320043 w 1410241"/>
                <a:gd name="connsiteY18" fmla="*/ 290067 h 2340451"/>
                <a:gd name="connsiteX19" fmla="*/ 1318876 w 1410241"/>
                <a:gd name="connsiteY19" fmla="*/ 289021 h 2340451"/>
                <a:gd name="connsiteX20" fmla="*/ 1295114 w 1410241"/>
                <a:gd name="connsiteY20" fmla="*/ 269603 h 2340451"/>
                <a:gd name="connsiteX21" fmla="*/ 1269670 w 1410241"/>
                <a:gd name="connsiteY21" fmla="*/ 251967 h 2340451"/>
                <a:gd name="connsiteX22" fmla="*/ 1242616 w 1410241"/>
                <a:gd name="connsiteY22" fmla="*/ 235810 h 2340451"/>
                <a:gd name="connsiteX23" fmla="*/ 1214258 w 1410241"/>
                <a:gd name="connsiteY23" fmla="*/ 221158 h 2340451"/>
                <a:gd name="connsiteX24" fmla="*/ 1184391 w 1410241"/>
                <a:gd name="connsiteY24" fmla="*/ 207778 h 2340451"/>
                <a:gd name="connsiteX25" fmla="*/ 1179762 w 1410241"/>
                <a:gd name="connsiteY25" fmla="*/ 205892 h 2340451"/>
                <a:gd name="connsiteX26" fmla="*/ 1168823 w 1410241"/>
                <a:gd name="connsiteY26" fmla="*/ 201510 h 2340451"/>
                <a:gd name="connsiteX27" fmla="*/ 1137585 w 1410241"/>
                <a:gd name="connsiteY27" fmla="*/ 190143 h 2340451"/>
                <a:gd name="connsiteX28" fmla="*/ 1096883 w 1410241"/>
                <a:gd name="connsiteY28" fmla="*/ 177603 h 2340451"/>
                <a:gd name="connsiteX29" fmla="*/ 1064787 w 1410241"/>
                <a:gd name="connsiteY29" fmla="*/ 169298 h 2340451"/>
                <a:gd name="connsiteX30" fmla="*/ 1063691 w 1410241"/>
                <a:gd name="connsiteY30" fmla="*/ 169027 h 2340451"/>
                <a:gd name="connsiteX31" fmla="*/ 1029435 w 1410241"/>
                <a:gd name="connsiteY31" fmla="*/ 161620 h 2340451"/>
                <a:gd name="connsiteX32" fmla="*/ 995796 w 1410241"/>
                <a:gd name="connsiteY32" fmla="*/ 155705 h 2340451"/>
                <a:gd name="connsiteX33" fmla="*/ 981257 w 1410241"/>
                <a:gd name="connsiteY33" fmla="*/ 153562 h 2340451"/>
                <a:gd name="connsiteX34" fmla="*/ 978411 w 1410241"/>
                <a:gd name="connsiteY34" fmla="*/ 153157 h 2340451"/>
                <a:gd name="connsiteX35" fmla="*/ 900367 w 1410241"/>
                <a:gd name="connsiteY35" fmla="*/ 145840 h 2340451"/>
                <a:gd name="connsiteX36" fmla="*/ 864808 w 1410241"/>
                <a:gd name="connsiteY36" fmla="*/ 144842 h 2340451"/>
                <a:gd name="connsiteX37" fmla="*/ 864808 w 1410241"/>
                <a:gd name="connsiteY37" fmla="*/ 144729 h 2340451"/>
                <a:gd name="connsiteX38" fmla="*/ 830416 w 1410241"/>
                <a:gd name="connsiteY38" fmla="*/ 144959 h 2340451"/>
                <a:gd name="connsiteX39" fmla="*/ 818894 w 1410241"/>
                <a:gd name="connsiteY39" fmla="*/ 145360 h 2340451"/>
                <a:gd name="connsiteX40" fmla="*/ 812653 w 1410241"/>
                <a:gd name="connsiteY40" fmla="*/ 145603 h 2340451"/>
                <a:gd name="connsiteX41" fmla="*/ 743010 w 1410241"/>
                <a:gd name="connsiteY41" fmla="*/ 151803 h 2340451"/>
                <a:gd name="connsiteX42" fmla="*/ 710640 w 1410241"/>
                <a:gd name="connsiteY42" fmla="*/ 156850 h 2340451"/>
                <a:gd name="connsiteX43" fmla="*/ 700456 w 1410241"/>
                <a:gd name="connsiteY43" fmla="*/ 158798 h 2340451"/>
                <a:gd name="connsiteX44" fmla="*/ 693701 w 1410241"/>
                <a:gd name="connsiteY44" fmla="*/ 160111 h 2340451"/>
                <a:gd name="connsiteX45" fmla="*/ 661194 w 1410241"/>
                <a:gd name="connsiteY45" fmla="*/ 167703 h 2340451"/>
                <a:gd name="connsiteX46" fmla="*/ 644049 w 1410241"/>
                <a:gd name="connsiteY46" fmla="*/ 172504 h 2340451"/>
                <a:gd name="connsiteX47" fmla="*/ 618057 w 1410241"/>
                <a:gd name="connsiteY47" fmla="*/ 145737 h 2340451"/>
                <a:gd name="connsiteX48" fmla="*/ 458952 w 1410241"/>
                <a:gd name="connsiteY48" fmla="*/ 55739 h 2340451"/>
                <a:gd name="connsiteX49" fmla="*/ 311950 w 1410241"/>
                <a:gd name="connsiteY49" fmla="*/ 64792 h 2340451"/>
                <a:gd name="connsiteX50" fmla="*/ 261476 w 1410241"/>
                <a:gd name="connsiteY50" fmla="*/ 18199 h 2340451"/>
                <a:gd name="connsiteX51" fmla="*/ 212235 w 1410241"/>
                <a:gd name="connsiteY51" fmla="*/ 56 h 2340451"/>
                <a:gd name="connsiteX52" fmla="*/ 164572 w 1410241"/>
                <a:gd name="connsiteY52" fmla="*/ 22053 h 2340451"/>
                <a:gd name="connsiteX53" fmla="*/ 125378 w 1410241"/>
                <a:gd name="connsiteY53" fmla="*/ 64494 h 2340451"/>
                <a:gd name="connsiteX54" fmla="*/ 107239 w 1410241"/>
                <a:gd name="connsiteY54" fmla="*/ 113744 h 2340451"/>
                <a:gd name="connsiteX55" fmla="*/ 129253 w 1410241"/>
                <a:gd name="connsiteY55" fmla="*/ 161397 h 2340451"/>
                <a:gd name="connsiteX56" fmla="*/ 193033 w 1410241"/>
                <a:gd name="connsiteY56" fmla="*/ 220283 h 2340451"/>
                <a:gd name="connsiteX57" fmla="*/ 261064 w 1410241"/>
                <a:gd name="connsiteY57" fmla="*/ 481230 h 2340451"/>
                <a:gd name="connsiteX58" fmla="*/ 106519 w 1410241"/>
                <a:gd name="connsiteY58" fmla="*/ 1813843 h 2340451"/>
                <a:gd name="connsiteX59" fmla="*/ 9376 w 1410241"/>
                <a:gd name="connsiteY59" fmla="*/ 1913407 h 2340451"/>
                <a:gd name="connsiteX60" fmla="*/ 7901 w 1410241"/>
                <a:gd name="connsiteY60" fmla="*/ 1917412 h 2340451"/>
                <a:gd name="connsiteX61" fmla="*/ 7901 w 1410241"/>
                <a:gd name="connsiteY61" fmla="*/ 1917512 h 2340451"/>
                <a:gd name="connsiteX62" fmla="*/ 2483 w 1410241"/>
                <a:gd name="connsiteY62" fmla="*/ 1943836 h 2340451"/>
                <a:gd name="connsiteX63" fmla="*/ 2278 w 1410241"/>
                <a:gd name="connsiteY63" fmla="*/ 1956434 h 2340451"/>
                <a:gd name="connsiteX64" fmla="*/ 14 w 1410241"/>
                <a:gd name="connsiteY64" fmla="*/ 2091794 h 2340451"/>
                <a:gd name="connsiteX65" fmla="*/ 173384 w 1410241"/>
                <a:gd name="connsiteY65" fmla="*/ 2266570 h 2340451"/>
                <a:gd name="connsiteX66" fmla="*/ 605370 w 1410241"/>
                <a:gd name="connsiteY66" fmla="*/ 2340397 h 2340451"/>
                <a:gd name="connsiteX67" fmla="*/ 619154 w 1410241"/>
                <a:gd name="connsiteY67" fmla="*/ 2340451 h 2340451"/>
                <a:gd name="connsiteX68" fmla="*/ 1054843 w 1410241"/>
                <a:gd name="connsiteY68" fmla="*/ 2271261 h 2340451"/>
                <a:gd name="connsiteX69" fmla="*/ 1246285 w 1410241"/>
                <a:gd name="connsiteY69" fmla="*/ 2097819 h 2340451"/>
                <a:gd name="connsiteX70" fmla="*/ 1246593 w 1410241"/>
                <a:gd name="connsiteY70" fmla="*/ 2091496 h 2340451"/>
                <a:gd name="connsiteX71" fmla="*/ 1248891 w 1410241"/>
                <a:gd name="connsiteY71" fmla="*/ 1952847 h 2340451"/>
                <a:gd name="connsiteX72" fmla="*/ 1248891 w 1410241"/>
                <a:gd name="connsiteY72" fmla="*/ 1952847 h 2340451"/>
                <a:gd name="connsiteX73" fmla="*/ 1072949 w 1410241"/>
                <a:gd name="connsiteY73" fmla="*/ 1776395 h 2340451"/>
                <a:gd name="connsiteX74" fmla="*/ 643775 w 1410241"/>
                <a:gd name="connsiteY74" fmla="*/ 1704478 h 2340451"/>
                <a:gd name="connsiteX75" fmla="*/ 280027 w 1410241"/>
                <a:gd name="connsiteY75" fmla="*/ 1745883 h 2340451"/>
                <a:gd name="connsiteX76" fmla="*/ 377993 w 1410241"/>
                <a:gd name="connsiteY76" fmla="*/ 901012 h 2340451"/>
                <a:gd name="connsiteX77" fmla="*/ 380873 w 1410241"/>
                <a:gd name="connsiteY77" fmla="*/ 909728 h 2340451"/>
                <a:gd name="connsiteX78" fmla="*/ 386908 w 1410241"/>
                <a:gd name="connsiteY78" fmla="*/ 926987 h 2340451"/>
                <a:gd name="connsiteX79" fmla="*/ 399527 w 1410241"/>
                <a:gd name="connsiteY79" fmla="*/ 959339 h 2340451"/>
                <a:gd name="connsiteX80" fmla="*/ 412935 w 1410241"/>
                <a:gd name="connsiteY80" fmla="*/ 989607 h 2340451"/>
                <a:gd name="connsiteX81" fmla="*/ 413723 w 1410241"/>
                <a:gd name="connsiteY81" fmla="*/ 991376 h 2340451"/>
                <a:gd name="connsiteX82" fmla="*/ 413792 w 1410241"/>
                <a:gd name="connsiteY82" fmla="*/ 991352 h 2340451"/>
                <a:gd name="connsiteX83" fmla="*/ 429565 w 1410241"/>
                <a:gd name="connsiteY83" fmla="*/ 1022841 h 2340451"/>
                <a:gd name="connsiteX84" fmla="*/ 446299 w 1410241"/>
                <a:gd name="connsiteY84" fmla="*/ 1052207 h 2340451"/>
                <a:gd name="connsiteX85" fmla="*/ 484909 w 1410241"/>
                <a:gd name="connsiteY85" fmla="*/ 1107980 h 2340451"/>
                <a:gd name="connsiteX86" fmla="*/ 527772 w 1410241"/>
                <a:gd name="connsiteY86" fmla="*/ 1154782 h 2340451"/>
                <a:gd name="connsiteX87" fmla="*/ 552564 w 1410241"/>
                <a:gd name="connsiteY87" fmla="*/ 1175977 h 2340451"/>
                <a:gd name="connsiteX88" fmla="*/ 577561 w 1410241"/>
                <a:gd name="connsiteY88" fmla="*/ 1193420 h 2340451"/>
                <a:gd name="connsiteX89" fmla="*/ 592203 w 1410241"/>
                <a:gd name="connsiteY89" fmla="*/ 1202034 h 2340451"/>
                <a:gd name="connsiteX90" fmla="*/ 602421 w 1410241"/>
                <a:gd name="connsiteY90" fmla="*/ 1207355 h 2340451"/>
                <a:gd name="connsiteX91" fmla="*/ 605782 w 1410241"/>
                <a:gd name="connsiteY91" fmla="*/ 1209049 h 2340451"/>
                <a:gd name="connsiteX92" fmla="*/ 622447 w 1410241"/>
                <a:gd name="connsiteY92" fmla="*/ 1216394 h 2340451"/>
                <a:gd name="connsiteX93" fmla="*/ 640998 w 1410241"/>
                <a:gd name="connsiteY93" fmla="*/ 1223002 h 2340451"/>
                <a:gd name="connsiteX94" fmla="*/ 673985 w 1410241"/>
                <a:gd name="connsiteY94" fmla="*/ 1231094 h 2340451"/>
                <a:gd name="connsiteX95" fmla="*/ 701828 w 1410241"/>
                <a:gd name="connsiteY95" fmla="*/ 1234441 h 2340451"/>
                <a:gd name="connsiteX96" fmla="*/ 707143 w 1410241"/>
                <a:gd name="connsiteY96" fmla="*/ 1234746 h 2340451"/>
                <a:gd name="connsiteX97" fmla="*/ 738312 w 1410241"/>
                <a:gd name="connsiteY97" fmla="*/ 1237729 h 2340451"/>
                <a:gd name="connsiteX98" fmla="*/ 1191900 w 1410241"/>
                <a:gd name="connsiteY98" fmla="*/ 935422 h 2340451"/>
                <a:gd name="connsiteX99" fmla="*/ 1194610 w 1410241"/>
                <a:gd name="connsiteY99" fmla="*/ 932116 h 2340451"/>
                <a:gd name="connsiteX100" fmla="*/ 1173316 w 1410241"/>
                <a:gd name="connsiteY100" fmla="*/ 914460 h 2340451"/>
                <a:gd name="connsiteX101" fmla="*/ 1170572 w 1410241"/>
                <a:gd name="connsiteY101" fmla="*/ 917725 h 2340451"/>
                <a:gd name="connsiteX102" fmla="*/ 711498 w 1410241"/>
                <a:gd name="connsiteY102" fmla="*/ 1207407 h 2340451"/>
                <a:gd name="connsiteX103" fmla="*/ 673264 w 1410241"/>
                <a:gd name="connsiteY103" fmla="*/ 1189501 h 2340451"/>
                <a:gd name="connsiteX104" fmla="*/ 648233 w 1410241"/>
                <a:gd name="connsiteY104" fmla="*/ 1018441 h 2340451"/>
                <a:gd name="connsiteX105" fmla="*/ 689312 w 1410241"/>
                <a:gd name="connsiteY105" fmla="*/ 902109 h 2340451"/>
                <a:gd name="connsiteX106" fmla="*/ 811624 w 1410241"/>
                <a:gd name="connsiteY106" fmla="*/ 926397 h 2340451"/>
                <a:gd name="connsiteX107" fmla="*/ 1132065 w 1410241"/>
                <a:gd name="connsiteY107" fmla="*/ 605984 h 2340451"/>
                <a:gd name="connsiteX108" fmla="*/ 1083612 w 1410241"/>
                <a:gd name="connsiteY108" fmla="*/ 436657 h 2340451"/>
                <a:gd name="connsiteX109" fmla="*/ 1347783 w 1410241"/>
                <a:gd name="connsiteY109" fmla="*/ 379406 h 2340451"/>
                <a:gd name="connsiteX110" fmla="*/ 1368219 w 1410241"/>
                <a:gd name="connsiteY110" fmla="*/ 404935 h 2340451"/>
                <a:gd name="connsiteX111" fmla="*/ 1349497 w 1410241"/>
                <a:gd name="connsiteY111" fmla="*/ 624724 h 2340451"/>
                <a:gd name="connsiteX112" fmla="*/ 1173316 w 1410241"/>
                <a:gd name="connsiteY112" fmla="*/ 914419 h 2340451"/>
                <a:gd name="connsiteX113" fmla="*/ 148044 w 1410241"/>
                <a:gd name="connsiteY113" fmla="*/ 141043 h 2340451"/>
                <a:gd name="connsiteX114" fmla="*/ 145747 w 1410241"/>
                <a:gd name="connsiteY114" fmla="*/ 83267 h 2340451"/>
                <a:gd name="connsiteX115" fmla="*/ 184941 w 1410241"/>
                <a:gd name="connsiteY115" fmla="*/ 40830 h 2340451"/>
                <a:gd name="connsiteX116" fmla="*/ 242719 w 1410241"/>
                <a:gd name="connsiteY116" fmla="*/ 38529 h 2340451"/>
                <a:gd name="connsiteX117" fmla="*/ 285959 w 1410241"/>
                <a:gd name="connsiteY117" fmla="*/ 78443 h 2340451"/>
                <a:gd name="connsiteX118" fmla="*/ 238844 w 1410241"/>
                <a:gd name="connsiteY118" fmla="*/ 120335 h 2340451"/>
                <a:gd name="connsiteX119" fmla="*/ 200988 w 1410241"/>
                <a:gd name="connsiteY119" fmla="*/ 189933 h 2340451"/>
                <a:gd name="connsiteX120" fmla="*/ 148044 w 1410241"/>
                <a:gd name="connsiteY120" fmla="*/ 141043 h 2340451"/>
                <a:gd name="connsiteX121" fmla="*/ 643535 w 1410241"/>
                <a:gd name="connsiteY121" fmla="*/ 1732167 h 2340451"/>
                <a:gd name="connsiteX122" fmla="*/ 1062696 w 1410241"/>
                <a:gd name="connsiteY122" fmla="*/ 1802122 h 2340451"/>
                <a:gd name="connsiteX123" fmla="*/ 1221219 w 1410241"/>
                <a:gd name="connsiteY123" fmla="*/ 1951510 h 2340451"/>
                <a:gd name="connsiteX124" fmla="*/ 1237163 w 1410241"/>
                <a:gd name="connsiteY124" fmla="*/ 1952282 h 2340451"/>
                <a:gd name="connsiteX125" fmla="*/ 1235038 w 1410241"/>
                <a:gd name="connsiteY125" fmla="*/ 1952247 h 2340451"/>
                <a:gd name="connsiteX126" fmla="*/ 1221219 w 1410241"/>
                <a:gd name="connsiteY126" fmla="*/ 1951630 h 2340451"/>
                <a:gd name="connsiteX127" fmla="*/ 1221081 w 1410241"/>
                <a:gd name="connsiteY127" fmla="*/ 1953753 h 2340451"/>
                <a:gd name="connsiteX128" fmla="*/ 1196084 w 1410241"/>
                <a:gd name="connsiteY128" fmla="*/ 2009320 h 2340451"/>
                <a:gd name="connsiteX129" fmla="*/ 1057827 w 1410241"/>
                <a:gd name="connsiteY129" fmla="*/ 2096831 h 2340451"/>
                <a:gd name="connsiteX130" fmla="*/ 1057587 w 1410241"/>
                <a:gd name="connsiteY130" fmla="*/ 2096931 h 2340451"/>
                <a:gd name="connsiteX131" fmla="*/ 1044625 w 1410241"/>
                <a:gd name="connsiteY131" fmla="*/ 2101882 h 2340451"/>
                <a:gd name="connsiteX132" fmla="*/ 1022474 w 1410241"/>
                <a:gd name="connsiteY132" fmla="*/ 2109700 h 2340451"/>
                <a:gd name="connsiteX133" fmla="*/ 607667 w 1410241"/>
                <a:gd name="connsiteY133" fmla="*/ 2167572 h 2340451"/>
                <a:gd name="connsiteX134" fmla="*/ 242616 w 1410241"/>
                <a:gd name="connsiteY134" fmla="*/ 2116665 h 2340451"/>
                <a:gd name="connsiteX135" fmla="*/ 239976 w 1410241"/>
                <a:gd name="connsiteY135" fmla="*/ 2115838 h 2340451"/>
                <a:gd name="connsiteX136" fmla="*/ 222385 w 1410241"/>
                <a:gd name="connsiteY136" fmla="*/ 2110084 h 2340451"/>
                <a:gd name="connsiteX137" fmla="*/ 188472 w 1410241"/>
                <a:gd name="connsiteY137" fmla="*/ 2097613 h 2340451"/>
                <a:gd name="connsiteX138" fmla="*/ 100107 w 1410241"/>
                <a:gd name="connsiteY138" fmla="*/ 2052323 h 2340451"/>
                <a:gd name="connsiteX139" fmla="*/ 84574 w 1410241"/>
                <a:gd name="connsiteY139" fmla="*/ 2075239 h 2340451"/>
                <a:gd name="connsiteX140" fmla="*/ 178254 w 1410241"/>
                <a:gd name="connsiteY140" fmla="*/ 2123344 h 2340451"/>
                <a:gd name="connsiteX141" fmla="*/ 213470 w 1410241"/>
                <a:gd name="connsiteY141" fmla="*/ 2136296 h 2340451"/>
                <a:gd name="connsiteX142" fmla="*/ 231575 w 1410241"/>
                <a:gd name="connsiteY142" fmla="*/ 2142221 h 2340451"/>
                <a:gd name="connsiteX143" fmla="*/ 233906 w 1410241"/>
                <a:gd name="connsiteY143" fmla="*/ 2142955 h 2340451"/>
                <a:gd name="connsiteX144" fmla="*/ 234386 w 1410241"/>
                <a:gd name="connsiteY144" fmla="*/ 2143099 h 2340451"/>
                <a:gd name="connsiteX145" fmla="*/ 607496 w 1410241"/>
                <a:gd name="connsiteY145" fmla="*/ 2195257 h 2340451"/>
                <a:gd name="connsiteX146" fmla="*/ 620801 w 1410241"/>
                <a:gd name="connsiteY146" fmla="*/ 2195312 h 2340451"/>
                <a:gd name="connsiteX147" fmla="*/ 1031354 w 1410241"/>
                <a:gd name="connsiteY147" fmla="*/ 2135943 h 2340451"/>
                <a:gd name="connsiteX148" fmla="*/ 1054261 w 1410241"/>
                <a:gd name="connsiteY148" fmla="*/ 2127843 h 2340451"/>
                <a:gd name="connsiteX149" fmla="*/ 1067771 w 1410241"/>
                <a:gd name="connsiteY149" fmla="*/ 2122689 h 2340451"/>
                <a:gd name="connsiteX150" fmla="*/ 1068045 w 1410241"/>
                <a:gd name="connsiteY150" fmla="*/ 2122576 h 2340451"/>
                <a:gd name="connsiteX151" fmla="*/ 1217412 w 1410241"/>
                <a:gd name="connsiteY151" fmla="*/ 2027034 h 2340451"/>
                <a:gd name="connsiteX152" fmla="*/ 1220052 w 1410241"/>
                <a:gd name="connsiteY152" fmla="*/ 2023745 h 2340451"/>
                <a:gd name="connsiteX153" fmla="*/ 1218921 w 1410241"/>
                <a:gd name="connsiteY153" fmla="*/ 2090981 h 2340451"/>
                <a:gd name="connsiteX154" fmla="*/ 1218715 w 1410241"/>
                <a:gd name="connsiteY154" fmla="*/ 2095693 h 2340451"/>
                <a:gd name="connsiteX155" fmla="*/ 1045036 w 1410241"/>
                <a:gd name="connsiteY155" fmla="*/ 2245389 h 2340451"/>
                <a:gd name="connsiteX156" fmla="*/ 605610 w 1410241"/>
                <a:gd name="connsiteY156" fmla="*/ 2312714 h 2340451"/>
                <a:gd name="connsiteX157" fmla="*/ 183912 w 1410241"/>
                <a:gd name="connsiteY157" fmla="*/ 2240945 h 2340451"/>
                <a:gd name="connsiteX158" fmla="*/ 27755 w 1410241"/>
                <a:gd name="connsiteY158" fmla="*/ 2092264 h 2340451"/>
                <a:gd name="connsiteX159" fmla="*/ 28749 w 1410241"/>
                <a:gd name="connsiteY159" fmla="*/ 2031951 h 2340451"/>
                <a:gd name="connsiteX160" fmla="*/ 34887 w 1410241"/>
                <a:gd name="connsiteY160" fmla="*/ 2031951 h 2340451"/>
                <a:gd name="connsiteX161" fmla="*/ 47575 w 1410241"/>
                <a:gd name="connsiteY161" fmla="*/ 2045468 h 2340451"/>
                <a:gd name="connsiteX162" fmla="*/ 48020 w 1410241"/>
                <a:gd name="connsiteY162" fmla="*/ 2045904 h 2340451"/>
                <a:gd name="connsiteX163" fmla="*/ 49940 w 1410241"/>
                <a:gd name="connsiteY163" fmla="*/ 2047728 h 2340451"/>
                <a:gd name="connsiteX164" fmla="*/ 49940 w 1410241"/>
                <a:gd name="connsiteY164" fmla="*/ 2047735 h 2340451"/>
                <a:gd name="connsiteX165" fmla="*/ 71372 w 1410241"/>
                <a:gd name="connsiteY165" fmla="*/ 2065761 h 2340451"/>
                <a:gd name="connsiteX166" fmla="*/ 74527 w 1410241"/>
                <a:gd name="connsiteY166" fmla="*/ 2068134 h 2340451"/>
                <a:gd name="connsiteX167" fmla="*/ 84574 w 1410241"/>
                <a:gd name="connsiteY167" fmla="*/ 2075228 h 2340451"/>
                <a:gd name="connsiteX168" fmla="*/ 100141 w 1410241"/>
                <a:gd name="connsiteY168" fmla="*/ 2052323 h 2340451"/>
                <a:gd name="connsiteX169" fmla="*/ 90917 w 1410241"/>
                <a:gd name="connsiteY169" fmla="*/ 2045814 h 2340451"/>
                <a:gd name="connsiteX170" fmla="*/ 88071 w 1410241"/>
                <a:gd name="connsiteY170" fmla="*/ 2043682 h 2340451"/>
                <a:gd name="connsiteX171" fmla="*/ 68937 w 1410241"/>
                <a:gd name="connsiteY171" fmla="*/ 2027600 h 2340451"/>
                <a:gd name="connsiteX172" fmla="*/ 68869 w 1410241"/>
                <a:gd name="connsiteY172" fmla="*/ 2027507 h 2340451"/>
                <a:gd name="connsiteX173" fmla="*/ 67257 w 1410241"/>
                <a:gd name="connsiteY173" fmla="*/ 2025985 h 2340451"/>
                <a:gd name="connsiteX174" fmla="*/ 66846 w 1410241"/>
                <a:gd name="connsiteY174" fmla="*/ 2025577 h 2340451"/>
                <a:gd name="connsiteX175" fmla="*/ 52307 w 1410241"/>
                <a:gd name="connsiteY175" fmla="*/ 2009546 h 2340451"/>
                <a:gd name="connsiteX176" fmla="*/ 51689 w 1410241"/>
                <a:gd name="connsiteY176" fmla="*/ 2008754 h 2340451"/>
                <a:gd name="connsiteX177" fmla="*/ 33516 w 1410241"/>
                <a:gd name="connsiteY177" fmla="*/ 1975273 h 2340451"/>
                <a:gd name="connsiteX178" fmla="*/ 29984 w 1410241"/>
                <a:gd name="connsiteY178" fmla="*/ 1955906 h 2340451"/>
                <a:gd name="connsiteX179" fmla="*/ 30121 w 1410241"/>
                <a:gd name="connsiteY179" fmla="*/ 1945993 h 2340451"/>
                <a:gd name="connsiteX180" fmla="*/ 34339 w 1410241"/>
                <a:gd name="connsiteY180" fmla="*/ 1925985 h 2340451"/>
                <a:gd name="connsiteX181" fmla="*/ 35642 w 1410241"/>
                <a:gd name="connsiteY181" fmla="*/ 1922412 h 2340451"/>
                <a:gd name="connsiteX182" fmla="*/ 35642 w 1410241"/>
                <a:gd name="connsiteY182" fmla="*/ 1922408 h 2340451"/>
                <a:gd name="connsiteX183" fmla="*/ 146947 w 1410241"/>
                <a:gd name="connsiteY183" fmla="*/ 1823485 h 2340451"/>
                <a:gd name="connsiteX184" fmla="*/ 206577 w 1410241"/>
                <a:gd name="connsiteY184" fmla="*/ 1797867 h 2340451"/>
                <a:gd name="connsiteX185" fmla="*/ 267751 w 1410241"/>
                <a:gd name="connsiteY185" fmla="*/ 1777955 h 2340451"/>
                <a:gd name="connsiteX186" fmla="*/ 643569 w 1410241"/>
                <a:gd name="connsiteY186" fmla="*/ 1732167 h 2340451"/>
                <a:gd name="connsiteX187" fmla="*/ 251223 w 1410241"/>
                <a:gd name="connsiteY187" fmla="*/ 1753942 h 2340451"/>
                <a:gd name="connsiteX188" fmla="*/ 196908 w 1410241"/>
                <a:gd name="connsiteY188" fmla="*/ 1771899 h 2340451"/>
                <a:gd name="connsiteX189" fmla="*/ 138272 w 1410241"/>
                <a:gd name="connsiteY189" fmla="*/ 1796876 h 2340451"/>
                <a:gd name="connsiteX190" fmla="*/ 136420 w 1410241"/>
                <a:gd name="connsiteY190" fmla="*/ 1796660 h 2340451"/>
                <a:gd name="connsiteX191" fmla="*/ 285547 w 1410241"/>
                <a:gd name="connsiteY191" fmla="*/ 510476 h 2340451"/>
                <a:gd name="connsiteX192" fmla="*/ 304372 w 1410241"/>
                <a:gd name="connsiteY192" fmla="*/ 529528 h 2340451"/>
                <a:gd name="connsiteX193" fmla="*/ 337531 w 1410241"/>
                <a:gd name="connsiteY193" fmla="*/ 556613 h 2340451"/>
                <a:gd name="connsiteX194" fmla="*/ 335131 w 1410241"/>
                <a:gd name="connsiteY194" fmla="*/ 591017 h 2340451"/>
                <a:gd name="connsiteX195" fmla="*/ 335028 w 1410241"/>
                <a:gd name="connsiteY195" fmla="*/ 591013 h 2340451"/>
                <a:gd name="connsiteX196" fmla="*/ 334993 w 1410241"/>
                <a:gd name="connsiteY196" fmla="*/ 591620 h 2340451"/>
                <a:gd name="connsiteX197" fmla="*/ 334136 w 1410241"/>
                <a:gd name="connsiteY197" fmla="*/ 625656 h 2340451"/>
                <a:gd name="connsiteX198" fmla="*/ 334788 w 1410241"/>
                <a:gd name="connsiteY198" fmla="*/ 661208 h 2340451"/>
                <a:gd name="connsiteX199" fmla="*/ 337017 w 1410241"/>
                <a:gd name="connsiteY199" fmla="*/ 696942 h 2340451"/>
                <a:gd name="connsiteX200" fmla="*/ 337497 w 1410241"/>
                <a:gd name="connsiteY200" fmla="*/ 702377 h 2340451"/>
                <a:gd name="connsiteX201" fmla="*/ 338765 w 1410241"/>
                <a:gd name="connsiteY201" fmla="*/ 715314 h 2340451"/>
                <a:gd name="connsiteX202" fmla="*/ 343154 w 1410241"/>
                <a:gd name="connsiteY202" fmla="*/ 751028 h 2340451"/>
                <a:gd name="connsiteX203" fmla="*/ 356562 w 1410241"/>
                <a:gd name="connsiteY203" fmla="*/ 823469 h 2340451"/>
                <a:gd name="connsiteX204" fmla="*/ 358311 w 1410241"/>
                <a:gd name="connsiteY204" fmla="*/ 830560 h 2340451"/>
                <a:gd name="connsiteX205" fmla="*/ 251223 w 1410241"/>
                <a:gd name="connsiteY205" fmla="*/ 1753921 h 2340451"/>
                <a:gd name="connsiteX206" fmla="*/ 1104358 w 1410241"/>
                <a:gd name="connsiteY206" fmla="*/ 605981 h 2340451"/>
                <a:gd name="connsiteX207" fmla="*/ 811624 w 1410241"/>
                <a:gd name="connsiteY207" fmla="*/ 898704 h 2340451"/>
                <a:gd name="connsiteX208" fmla="*/ 701211 w 1410241"/>
                <a:gd name="connsiteY208" fmla="*/ 877091 h 2340451"/>
                <a:gd name="connsiteX209" fmla="*/ 701245 w 1410241"/>
                <a:gd name="connsiteY209" fmla="*/ 877009 h 2340451"/>
                <a:gd name="connsiteX210" fmla="*/ 709543 w 1410241"/>
                <a:gd name="connsiteY210" fmla="*/ 860666 h 2340451"/>
                <a:gd name="connsiteX211" fmla="*/ 710332 w 1410241"/>
                <a:gd name="connsiteY211" fmla="*/ 859165 h 2340451"/>
                <a:gd name="connsiteX212" fmla="*/ 718493 w 1410241"/>
                <a:gd name="connsiteY212" fmla="*/ 843833 h 2340451"/>
                <a:gd name="connsiteX213" fmla="*/ 719865 w 1410241"/>
                <a:gd name="connsiteY213" fmla="*/ 841272 h 2340451"/>
                <a:gd name="connsiteX214" fmla="*/ 728060 w 1410241"/>
                <a:gd name="connsiteY214" fmla="*/ 826637 h 2340451"/>
                <a:gd name="connsiteX215" fmla="*/ 729843 w 1410241"/>
                <a:gd name="connsiteY215" fmla="*/ 823506 h 2340451"/>
                <a:gd name="connsiteX216" fmla="*/ 738244 w 1410241"/>
                <a:gd name="connsiteY216" fmla="*/ 809098 h 2340451"/>
                <a:gd name="connsiteX217" fmla="*/ 740095 w 1410241"/>
                <a:gd name="connsiteY217" fmla="*/ 805981 h 2340451"/>
                <a:gd name="connsiteX218" fmla="*/ 749045 w 1410241"/>
                <a:gd name="connsiteY218" fmla="*/ 791287 h 2340451"/>
                <a:gd name="connsiteX219" fmla="*/ 750623 w 1410241"/>
                <a:gd name="connsiteY219" fmla="*/ 788788 h 2340451"/>
                <a:gd name="connsiteX220" fmla="*/ 760395 w 1410241"/>
                <a:gd name="connsiteY220" fmla="*/ 773374 h 2340451"/>
                <a:gd name="connsiteX221" fmla="*/ 761355 w 1410241"/>
                <a:gd name="connsiteY221" fmla="*/ 771886 h 2340451"/>
                <a:gd name="connsiteX222" fmla="*/ 772157 w 1410241"/>
                <a:gd name="connsiteY222" fmla="*/ 755550 h 2340451"/>
                <a:gd name="connsiteX223" fmla="*/ 772431 w 1410241"/>
                <a:gd name="connsiteY223" fmla="*/ 755105 h 2340451"/>
                <a:gd name="connsiteX224" fmla="*/ 784158 w 1410241"/>
                <a:gd name="connsiteY224" fmla="*/ 737997 h 2340451"/>
                <a:gd name="connsiteX225" fmla="*/ 799829 w 1410241"/>
                <a:gd name="connsiteY225" fmla="*/ 716062 h 2340451"/>
                <a:gd name="connsiteX226" fmla="*/ 803189 w 1410241"/>
                <a:gd name="connsiteY226" fmla="*/ 711484 h 2340451"/>
                <a:gd name="connsiteX227" fmla="*/ 805967 w 1410241"/>
                <a:gd name="connsiteY227" fmla="*/ 707723 h 2340451"/>
                <a:gd name="connsiteX228" fmla="*/ 811590 w 1410241"/>
                <a:gd name="connsiteY228" fmla="*/ 700220 h 2340451"/>
                <a:gd name="connsiteX229" fmla="*/ 814505 w 1410241"/>
                <a:gd name="connsiteY229" fmla="*/ 696386 h 2340451"/>
                <a:gd name="connsiteX230" fmla="*/ 826164 w 1410241"/>
                <a:gd name="connsiteY230" fmla="*/ 681285 h 2340451"/>
                <a:gd name="connsiteX231" fmla="*/ 826335 w 1410241"/>
                <a:gd name="connsiteY231" fmla="*/ 681059 h 2340451"/>
                <a:gd name="connsiteX232" fmla="*/ 829147 w 1410241"/>
                <a:gd name="connsiteY232" fmla="*/ 677499 h 2340451"/>
                <a:gd name="connsiteX233" fmla="*/ 835148 w 1410241"/>
                <a:gd name="connsiteY233" fmla="*/ 669969 h 2340451"/>
                <a:gd name="connsiteX234" fmla="*/ 841080 w 1410241"/>
                <a:gd name="connsiteY234" fmla="*/ 662594 h 2340451"/>
                <a:gd name="connsiteX235" fmla="*/ 850509 w 1410241"/>
                <a:gd name="connsiteY235" fmla="*/ 651185 h 2340451"/>
                <a:gd name="connsiteX236" fmla="*/ 874170 w 1410241"/>
                <a:gd name="connsiteY236" fmla="*/ 623517 h 2340451"/>
                <a:gd name="connsiteX237" fmla="*/ 877084 w 1410241"/>
                <a:gd name="connsiteY237" fmla="*/ 620221 h 2340451"/>
                <a:gd name="connsiteX238" fmla="*/ 882639 w 1410241"/>
                <a:gd name="connsiteY238" fmla="*/ 613998 h 2340451"/>
                <a:gd name="connsiteX239" fmla="*/ 886171 w 1410241"/>
                <a:gd name="connsiteY239" fmla="*/ 610102 h 2340451"/>
                <a:gd name="connsiteX240" fmla="*/ 909042 w 1410241"/>
                <a:gd name="connsiteY240" fmla="*/ 585489 h 2340451"/>
                <a:gd name="connsiteX241" fmla="*/ 914906 w 1410241"/>
                <a:gd name="connsiteY241" fmla="*/ 579375 h 2340451"/>
                <a:gd name="connsiteX242" fmla="*/ 927799 w 1410241"/>
                <a:gd name="connsiteY242" fmla="*/ 566249 h 2340451"/>
                <a:gd name="connsiteX243" fmla="*/ 929788 w 1410241"/>
                <a:gd name="connsiteY243" fmla="*/ 564267 h 2340451"/>
                <a:gd name="connsiteX244" fmla="*/ 948167 w 1410241"/>
                <a:gd name="connsiteY244" fmla="*/ 546313 h 2340451"/>
                <a:gd name="connsiteX245" fmla="*/ 959106 w 1410241"/>
                <a:gd name="connsiteY245" fmla="*/ 535971 h 2340451"/>
                <a:gd name="connsiteX246" fmla="*/ 961369 w 1410241"/>
                <a:gd name="connsiteY246" fmla="*/ 533876 h 2340451"/>
                <a:gd name="connsiteX247" fmla="*/ 964420 w 1410241"/>
                <a:gd name="connsiteY247" fmla="*/ 531037 h 2340451"/>
                <a:gd name="connsiteX248" fmla="*/ 988972 w 1410241"/>
                <a:gd name="connsiteY248" fmla="*/ 509091 h 2340451"/>
                <a:gd name="connsiteX249" fmla="*/ 995968 w 1410241"/>
                <a:gd name="connsiteY249" fmla="*/ 503073 h 2340451"/>
                <a:gd name="connsiteX250" fmla="*/ 1006528 w 1410241"/>
                <a:gd name="connsiteY250" fmla="*/ 494216 h 2340451"/>
                <a:gd name="connsiteX251" fmla="*/ 1010026 w 1410241"/>
                <a:gd name="connsiteY251" fmla="*/ 491329 h 2340451"/>
                <a:gd name="connsiteX252" fmla="*/ 1024085 w 1410241"/>
                <a:gd name="connsiteY252" fmla="*/ 479972 h 2340451"/>
                <a:gd name="connsiteX253" fmla="*/ 1030978 w 1410241"/>
                <a:gd name="connsiteY253" fmla="*/ 474564 h 2340451"/>
                <a:gd name="connsiteX254" fmla="*/ 1034441 w 1410241"/>
                <a:gd name="connsiteY254" fmla="*/ 471886 h 2340451"/>
                <a:gd name="connsiteX255" fmla="*/ 1041402 w 1410241"/>
                <a:gd name="connsiteY255" fmla="*/ 466582 h 2340451"/>
                <a:gd name="connsiteX256" fmla="*/ 1044831 w 1410241"/>
                <a:gd name="connsiteY256" fmla="*/ 463993 h 2340451"/>
                <a:gd name="connsiteX257" fmla="*/ 1051758 w 1410241"/>
                <a:gd name="connsiteY257" fmla="*/ 458863 h 2340451"/>
                <a:gd name="connsiteX258" fmla="*/ 1055221 w 1410241"/>
                <a:gd name="connsiteY258" fmla="*/ 456343 h 2340451"/>
                <a:gd name="connsiteX259" fmla="*/ 1055221 w 1410241"/>
                <a:gd name="connsiteY259" fmla="*/ 456339 h 2340451"/>
                <a:gd name="connsiteX260" fmla="*/ 1060810 w 1410241"/>
                <a:gd name="connsiteY260" fmla="*/ 452358 h 2340451"/>
                <a:gd name="connsiteX261" fmla="*/ 1104358 w 1410241"/>
                <a:gd name="connsiteY261" fmla="*/ 605981 h 2340451"/>
                <a:gd name="connsiteX262" fmla="*/ 1068216 w 1410241"/>
                <a:gd name="connsiteY262" fmla="*/ 413628 h 2340451"/>
                <a:gd name="connsiteX263" fmla="*/ 1068148 w 1410241"/>
                <a:gd name="connsiteY263" fmla="*/ 413525 h 2340451"/>
                <a:gd name="connsiteX264" fmla="*/ 1056730 w 1410241"/>
                <a:gd name="connsiteY264" fmla="*/ 421377 h 2340451"/>
                <a:gd name="connsiteX265" fmla="*/ 1053918 w 1410241"/>
                <a:gd name="connsiteY265" fmla="*/ 423345 h 2340451"/>
                <a:gd name="connsiteX266" fmla="*/ 1050420 w 1410241"/>
                <a:gd name="connsiteY266" fmla="*/ 425773 h 2340451"/>
                <a:gd name="connsiteX267" fmla="*/ 1038968 w 1410241"/>
                <a:gd name="connsiteY267" fmla="*/ 433920 h 2340451"/>
                <a:gd name="connsiteX268" fmla="*/ 1035401 w 1410241"/>
                <a:gd name="connsiteY268" fmla="*/ 436540 h 2340451"/>
                <a:gd name="connsiteX269" fmla="*/ 1028234 w 1410241"/>
                <a:gd name="connsiteY269" fmla="*/ 441848 h 2340451"/>
                <a:gd name="connsiteX270" fmla="*/ 1024702 w 1410241"/>
                <a:gd name="connsiteY270" fmla="*/ 444489 h 2340451"/>
                <a:gd name="connsiteX271" fmla="*/ 1017570 w 1410241"/>
                <a:gd name="connsiteY271" fmla="*/ 449937 h 2340451"/>
                <a:gd name="connsiteX272" fmla="*/ 1013970 w 1410241"/>
                <a:gd name="connsiteY272" fmla="*/ 452711 h 2340451"/>
                <a:gd name="connsiteX273" fmla="*/ 1006906 w 1410241"/>
                <a:gd name="connsiteY273" fmla="*/ 458273 h 2340451"/>
                <a:gd name="connsiteX274" fmla="*/ 992401 w 1410241"/>
                <a:gd name="connsiteY274" fmla="*/ 469959 h 2340451"/>
                <a:gd name="connsiteX275" fmla="*/ 988835 w 1410241"/>
                <a:gd name="connsiteY275" fmla="*/ 472929 h 2340451"/>
                <a:gd name="connsiteX276" fmla="*/ 978034 w 1410241"/>
                <a:gd name="connsiteY276" fmla="*/ 481985 h 2340451"/>
                <a:gd name="connsiteX277" fmla="*/ 970833 w 1410241"/>
                <a:gd name="connsiteY277" fmla="*/ 488178 h 2340451"/>
                <a:gd name="connsiteX278" fmla="*/ 945698 w 1410241"/>
                <a:gd name="connsiteY278" fmla="*/ 510651 h 2340451"/>
                <a:gd name="connsiteX279" fmla="*/ 942612 w 1410241"/>
                <a:gd name="connsiteY279" fmla="*/ 513518 h 2340451"/>
                <a:gd name="connsiteX280" fmla="*/ 940144 w 1410241"/>
                <a:gd name="connsiteY280" fmla="*/ 515781 h 2340451"/>
                <a:gd name="connsiteX281" fmla="*/ 928999 w 1410241"/>
                <a:gd name="connsiteY281" fmla="*/ 526318 h 2340451"/>
                <a:gd name="connsiteX282" fmla="*/ 910277 w 1410241"/>
                <a:gd name="connsiteY282" fmla="*/ 544626 h 2340451"/>
                <a:gd name="connsiteX283" fmla="*/ 908082 w 1410241"/>
                <a:gd name="connsiteY283" fmla="*/ 546817 h 2340451"/>
                <a:gd name="connsiteX284" fmla="*/ 895018 w 1410241"/>
                <a:gd name="connsiteY284" fmla="*/ 560125 h 2340451"/>
                <a:gd name="connsiteX285" fmla="*/ 888983 w 1410241"/>
                <a:gd name="connsiteY285" fmla="*/ 566400 h 2340451"/>
                <a:gd name="connsiteX286" fmla="*/ 865631 w 1410241"/>
                <a:gd name="connsiteY286" fmla="*/ 591538 h 2340451"/>
                <a:gd name="connsiteX287" fmla="*/ 862099 w 1410241"/>
                <a:gd name="connsiteY287" fmla="*/ 595454 h 2340451"/>
                <a:gd name="connsiteX288" fmla="*/ 856339 w 1410241"/>
                <a:gd name="connsiteY288" fmla="*/ 601887 h 2340451"/>
                <a:gd name="connsiteX289" fmla="*/ 853390 w 1410241"/>
                <a:gd name="connsiteY289" fmla="*/ 605233 h 2340451"/>
                <a:gd name="connsiteX290" fmla="*/ 829215 w 1410241"/>
                <a:gd name="connsiteY290" fmla="*/ 633478 h 2340451"/>
                <a:gd name="connsiteX291" fmla="*/ 819614 w 1410241"/>
                <a:gd name="connsiteY291" fmla="*/ 645130 h 2340451"/>
                <a:gd name="connsiteX292" fmla="*/ 813510 w 1410241"/>
                <a:gd name="connsiteY292" fmla="*/ 652667 h 2340451"/>
                <a:gd name="connsiteX293" fmla="*/ 807441 w 1410241"/>
                <a:gd name="connsiteY293" fmla="*/ 660313 h 2340451"/>
                <a:gd name="connsiteX294" fmla="*/ 804526 w 1410241"/>
                <a:gd name="connsiteY294" fmla="*/ 663989 h 2340451"/>
                <a:gd name="connsiteX295" fmla="*/ 804355 w 1410241"/>
                <a:gd name="connsiteY295" fmla="*/ 664219 h 2340451"/>
                <a:gd name="connsiteX296" fmla="*/ 792456 w 1410241"/>
                <a:gd name="connsiteY296" fmla="*/ 679639 h 2340451"/>
                <a:gd name="connsiteX297" fmla="*/ 789507 w 1410241"/>
                <a:gd name="connsiteY297" fmla="*/ 683511 h 2340451"/>
                <a:gd name="connsiteX298" fmla="*/ 783746 w 1410241"/>
                <a:gd name="connsiteY298" fmla="*/ 691205 h 2340451"/>
                <a:gd name="connsiteX299" fmla="*/ 780901 w 1410241"/>
                <a:gd name="connsiteY299" fmla="*/ 695080 h 2340451"/>
                <a:gd name="connsiteX300" fmla="*/ 777437 w 1410241"/>
                <a:gd name="connsiteY300" fmla="*/ 699757 h 2340451"/>
                <a:gd name="connsiteX301" fmla="*/ 776752 w 1410241"/>
                <a:gd name="connsiteY301" fmla="*/ 700734 h 2340451"/>
                <a:gd name="connsiteX302" fmla="*/ 761904 w 1410241"/>
                <a:gd name="connsiteY302" fmla="*/ 721531 h 2340451"/>
                <a:gd name="connsiteX303" fmla="*/ 761458 w 1410241"/>
                <a:gd name="connsiteY303" fmla="*/ 722155 h 2340451"/>
                <a:gd name="connsiteX304" fmla="*/ 760121 w 1410241"/>
                <a:gd name="connsiteY304" fmla="*/ 724076 h 2340451"/>
                <a:gd name="connsiteX305" fmla="*/ 638631 w 1410241"/>
                <a:gd name="connsiteY305" fmla="*/ 1193026 h 2340451"/>
                <a:gd name="connsiteX306" fmla="*/ 632939 w 1410241"/>
                <a:gd name="connsiteY306" fmla="*/ 1190787 h 2340451"/>
                <a:gd name="connsiteX307" fmla="*/ 618366 w 1410241"/>
                <a:gd name="connsiteY307" fmla="*/ 1184409 h 2340451"/>
                <a:gd name="connsiteX308" fmla="*/ 614868 w 1410241"/>
                <a:gd name="connsiteY308" fmla="*/ 1182639 h 2340451"/>
                <a:gd name="connsiteX309" fmla="*/ 605713 w 1410241"/>
                <a:gd name="connsiteY309" fmla="*/ 1177890 h 2340451"/>
                <a:gd name="connsiteX310" fmla="*/ 592614 w 1410241"/>
                <a:gd name="connsiteY310" fmla="*/ 1170202 h 2340451"/>
                <a:gd name="connsiteX311" fmla="*/ 569537 w 1410241"/>
                <a:gd name="connsiteY311" fmla="*/ 1154113 h 2340451"/>
                <a:gd name="connsiteX312" fmla="*/ 546837 w 1410241"/>
                <a:gd name="connsiteY312" fmla="*/ 1134709 h 2340451"/>
                <a:gd name="connsiteX313" fmla="*/ 506581 w 1410241"/>
                <a:gd name="connsiteY313" fmla="*/ 1090783 h 2340451"/>
                <a:gd name="connsiteX314" fmla="*/ 470096 w 1410241"/>
                <a:gd name="connsiteY314" fmla="*/ 1038059 h 2340451"/>
                <a:gd name="connsiteX315" fmla="*/ 453980 w 1410241"/>
                <a:gd name="connsiteY315" fmla="*/ 1009804 h 2340451"/>
                <a:gd name="connsiteX316" fmla="*/ 439475 w 1410241"/>
                <a:gd name="connsiteY316" fmla="*/ 981124 h 2340451"/>
                <a:gd name="connsiteX317" fmla="*/ 438103 w 1410241"/>
                <a:gd name="connsiteY317" fmla="*/ 978079 h 2340451"/>
                <a:gd name="connsiteX318" fmla="*/ 425210 w 1410241"/>
                <a:gd name="connsiteY318" fmla="*/ 949004 h 2340451"/>
                <a:gd name="connsiteX319" fmla="*/ 412832 w 1410241"/>
                <a:gd name="connsiteY319" fmla="*/ 917190 h 2340451"/>
                <a:gd name="connsiteX320" fmla="*/ 407140 w 1410241"/>
                <a:gd name="connsiteY320" fmla="*/ 900937 h 2340451"/>
                <a:gd name="connsiteX321" fmla="*/ 397024 w 1410241"/>
                <a:gd name="connsiteY321" fmla="*/ 869119 h 2340451"/>
                <a:gd name="connsiteX322" fmla="*/ 396613 w 1410241"/>
                <a:gd name="connsiteY322" fmla="*/ 867747 h 2340451"/>
                <a:gd name="connsiteX323" fmla="*/ 395481 w 1410241"/>
                <a:gd name="connsiteY323" fmla="*/ 863818 h 2340451"/>
                <a:gd name="connsiteX324" fmla="*/ 391949 w 1410241"/>
                <a:gd name="connsiteY324" fmla="*/ 851010 h 2340451"/>
                <a:gd name="connsiteX325" fmla="*/ 385777 w 1410241"/>
                <a:gd name="connsiteY325" fmla="*/ 826452 h 2340451"/>
                <a:gd name="connsiteX326" fmla="*/ 383445 w 1410241"/>
                <a:gd name="connsiteY326" fmla="*/ 816785 h 2340451"/>
                <a:gd name="connsiteX327" fmla="*/ 370552 w 1410241"/>
                <a:gd name="connsiteY327" fmla="*/ 747170 h 2340451"/>
                <a:gd name="connsiteX328" fmla="*/ 366266 w 1410241"/>
                <a:gd name="connsiteY328" fmla="*/ 712187 h 2340451"/>
                <a:gd name="connsiteX329" fmla="*/ 365066 w 1410241"/>
                <a:gd name="connsiteY329" fmla="*/ 699959 h 2340451"/>
                <a:gd name="connsiteX330" fmla="*/ 364586 w 1410241"/>
                <a:gd name="connsiteY330" fmla="*/ 694435 h 2340451"/>
                <a:gd name="connsiteX331" fmla="*/ 362425 w 1410241"/>
                <a:gd name="connsiteY331" fmla="*/ 659816 h 2340451"/>
                <a:gd name="connsiteX332" fmla="*/ 362425 w 1410241"/>
                <a:gd name="connsiteY332" fmla="*/ 659737 h 2340451"/>
                <a:gd name="connsiteX333" fmla="*/ 361808 w 1410241"/>
                <a:gd name="connsiteY333" fmla="*/ 625790 h 2340451"/>
                <a:gd name="connsiteX334" fmla="*/ 362665 w 1410241"/>
                <a:gd name="connsiteY334" fmla="*/ 592817 h 2340451"/>
                <a:gd name="connsiteX335" fmla="*/ 362768 w 1410241"/>
                <a:gd name="connsiteY335" fmla="*/ 590204 h 2340451"/>
                <a:gd name="connsiteX336" fmla="*/ 362768 w 1410241"/>
                <a:gd name="connsiteY336" fmla="*/ 590180 h 2340451"/>
                <a:gd name="connsiteX337" fmla="*/ 365237 w 1410241"/>
                <a:gd name="connsiteY337" fmla="*/ 557985 h 2340451"/>
                <a:gd name="connsiteX338" fmla="*/ 365923 w 1410241"/>
                <a:gd name="connsiteY338" fmla="*/ 551511 h 2340451"/>
                <a:gd name="connsiteX339" fmla="*/ 366883 w 1410241"/>
                <a:gd name="connsiteY339" fmla="*/ 543127 h 2340451"/>
                <a:gd name="connsiteX340" fmla="*/ 359888 w 1410241"/>
                <a:gd name="connsiteY340" fmla="*/ 538430 h 2340451"/>
                <a:gd name="connsiteX341" fmla="*/ 323232 w 1410241"/>
                <a:gd name="connsiteY341" fmla="*/ 509300 h 2340451"/>
                <a:gd name="connsiteX342" fmla="*/ 286370 w 1410241"/>
                <a:gd name="connsiteY342" fmla="*/ 468807 h 2340451"/>
                <a:gd name="connsiteX343" fmla="*/ 221699 w 1410241"/>
                <a:gd name="connsiteY343" fmla="*/ 218555 h 2340451"/>
                <a:gd name="connsiteX344" fmla="*/ 260344 w 1410241"/>
                <a:gd name="connsiteY344" fmla="*/ 137802 h 2340451"/>
                <a:gd name="connsiteX345" fmla="*/ 315448 w 1410241"/>
                <a:gd name="connsiteY345" fmla="*/ 93664 h 2340451"/>
                <a:gd name="connsiteX346" fmla="*/ 599095 w 1410241"/>
                <a:gd name="connsiteY346" fmla="*/ 165910 h 2340451"/>
                <a:gd name="connsiteX347" fmla="*/ 628687 w 1410241"/>
                <a:gd name="connsiteY347" fmla="*/ 197217 h 2340451"/>
                <a:gd name="connsiteX348" fmla="*/ 634619 w 1410241"/>
                <a:gd name="connsiteY348" fmla="*/ 204417 h 2340451"/>
                <a:gd name="connsiteX349" fmla="*/ 643535 w 1410241"/>
                <a:gd name="connsiteY349" fmla="*/ 201623 h 2340451"/>
                <a:gd name="connsiteX350" fmla="*/ 668018 w 1410241"/>
                <a:gd name="connsiteY350" fmla="*/ 194549 h 2340451"/>
                <a:gd name="connsiteX351" fmla="*/ 698947 w 1410241"/>
                <a:gd name="connsiteY351" fmla="*/ 187307 h 2340451"/>
                <a:gd name="connsiteX352" fmla="*/ 705840 w 1410241"/>
                <a:gd name="connsiteY352" fmla="*/ 185969 h 2340451"/>
                <a:gd name="connsiteX353" fmla="*/ 715372 w 1410241"/>
                <a:gd name="connsiteY353" fmla="*/ 184145 h 2340451"/>
                <a:gd name="connsiteX354" fmla="*/ 746851 w 1410241"/>
                <a:gd name="connsiteY354" fmla="*/ 179231 h 2340451"/>
                <a:gd name="connsiteX355" fmla="*/ 813648 w 1410241"/>
                <a:gd name="connsiteY355" fmla="*/ 173286 h 2340451"/>
                <a:gd name="connsiteX356" fmla="*/ 820026 w 1410241"/>
                <a:gd name="connsiteY356" fmla="*/ 173039 h 2340451"/>
                <a:gd name="connsiteX357" fmla="*/ 830964 w 1410241"/>
                <a:gd name="connsiteY357" fmla="*/ 172655 h 2340451"/>
                <a:gd name="connsiteX358" fmla="*/ 864740 w 1410241"/>
                <a:gd name="connsiteY358" fmla="*/ 172432 h 2340451"/>
                <a:gd name="connsiteX359" fmla="*/ 866694 w 1410241"/>
                <a:gd name="connsiteY359" fmla="*/ 172435 h 2340451"/>
                <a:gd name="connsiteX360" fmla="*/ 898961 w 1410241"/>
                <a:gd name="connsiteY360" fmla="*/ 173505 h 2340451"/>
                <a:gd name="connsiteX361" fmla="*/ 974536 w 1410241"/>
                <a:gd name="connsiteY361" fmla="*/ 180586 h 2340451"/>
                <a:gd name="connsiteX362" fmla="*/ 977382 w 1410241"/>
                <a:gd name="connsiteY362" fmla="*/ 180991 h 2340451"/>
                <a:gd name="connsiteX363" fmla="*/ 991270 w 1410241"/>
                <a:gd name="connsiteY363" fmla="*/ 183034 h 2340451"/>
                <a:gd name="connsiteX364" fmla="*/ 1024428 w 1410241"/>
                <a:gd name="connsiteY364" fmla="*/ 188864 h 2340451"/>
                <a:gd name="connsiteX365" fmla="*/ 1057175 w 1410241"/>
                <a:gd name="connsiteY365" fmla="*/ 195948 h 2340451"/>
                <a:gd name="connsiteX366" fmla="*/ 1058307 w 1410241"/>
                <a:gd name="connsiteY366" fmla="*/ 196226 h 2340451"/>
                <a:gd name="connsiteX367" fmla="*/ 1089271 w 1410241"/>
                <a:gd name="connsiteY367" fmla="*/ 204236 h 2340451"/>
                <a:gd name="connsiteX368" fmla="*/ 1128533 w 1410241"/>
                <a:gd name="connsiteY368" fmla="*/ 216320 h 2340451"/>
                <a:gd name="connsiteX369" fmla="*/ 1159050 w 1410241"/>
                <a:gd name="connsiteY369" fmla="*/ 227423 h 2340451"/>
                <a:gd name="connsiteX370" fmla="*/ 1169270 w 1410241"/>
                <a:gd name="connsiteY370" fmla="*/ 231510 h 2340451"/>
                <a:gd name="connsiteX371" fmla="*/ 1174104 w 1410241"/>
                <a:gd name="connsiteY371" fmla="*/ 233489 h 2340451"/>
                <a:gd name="connsiteX372" fmla="*/ 1202187 w 1410241"/>
                <a:gd name="connsiteY372" fmla="*/ 246094 h 2340451"/>
                <a:gd name="connsiteX373" fmla="*/ 1229208 w 1410241"/>
                <a:gd name="connsiteY373" fmla="*/ 260039 h 2340451"/>
                <a:gd name="connsiteX374" fmla="*/ 1254617 w 1410241"/>
                <a:gd name="connsiteY374" fmla="*/ 275219 h 2340451"/>
                <a:gd name="connsiteX375" fmla="*/ 1278414 w 1410241"/>
                <a:gd name="connsiteY375" fmla="*/ 291703 h 2340451"/>
                <a:gd name="connsiteX376" fmla="*/ 1300429 w 1410241"/>
                <a:gd name="connsiteY376" fmla="*/ 309664 h 2340451"/>
                <a:gd name="connsiteX377" fmla="*/ 1300668 w 1410241"/>
                <a:gd name="connsiteY377" fmla="*/ 309869 h 2340451"/>
                <a:gd name="connsiteX378" fmla="*/ 1301217 w 1410241"/>
                <a:gd name="connsiteY378" fmla="*/ 310377 h 2340451"/>
                <a:gd name="connsiteX379" fmla="*/ 1321380 w 1410241"/>
                <a:gd name="connsiteY379" fmla="*/ 330368 h 2340451"/>
                <a:gd name="connsiteX380" fmla="*/ 1327963 w 1410241"/>
                <a:gd name="connsiteY380" fmla="*/ 337860 h 2340451"/>
                <a:gd name="connsiteX381" fmla="*/ 1068216 w 1410241"/>
                <a:gd name="connsiteY381" fmla="*/ 413645 h 2340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</a:cxnLst>
              <a:rect l="l" t="t" r="r" b="b"/>
              <a:pathLst>
                <a:path w="1410241" h="2340451">
                  <a:moveTo>
                    <a:pt x="1173316" y="914419"/>
                  </a:moveTo>
                  <a:lnTo>
                    <a:pt x="1194644" y="932068"/>
                  </a:lnTo>
                  <a:cubicBezTo>
                    <a:pt x="1274471" y="835552"/>
                    <a:pt x="1338628" y="729936"/>
                    <a:pt x="1375318" y="634675"/>
                  </a:cubicBezTo>
                  <a:cubicBezTo>
                    <a:pt x="1414888" y="531921"/>
                    <a:pt x="1421061" y="445740"/>
                    <a:pt x="1392669" y="392018"/>
                  </a:cubicBezTo>
                  <a:cubicBezTo>
                    <a:pt x="1392120" y="390955"/>
                    <a:pt x="1391537" y="389926"/>
                    <a:pt x="1390920" y="388884"/>
                  </a:cubicBezTo>
                  <a:lnTo>
                    <a:pt x="1391434" y="388706"/>
                  </a:lnTo>
                  <a:cubicBezTo>
                    <a:pt x="1391297" y="388315"/>
                    <a:pt x="1391126" y="387938"/>
                    <a:pt x="1390988" y="387588"/>
                  </a:cubicBezTo>
                  <a:cubicBezTo>
                    <a:pt x="1390885" y="387320"/>
                    <a:pt x="1390748" y="387049"/>
                    <a:pt x="1390645" y="386761"/>
                  </a:cubicBezTo>
                  <a:cubicBezTo>
                    <a:pt x="1390474" y="386371"/>
                    <a:pt x="1390234" y="385774"/>
                    <a:pt x="1389891" y="385081"/>
                  </a:cubicBezTo>
                  <a:cubicBezTo>
                    <a:pt x="1389377" y="383936"/>
                    <a:pt x="1388862" y="382808"/>
                    <a:pt x="1388382" y="381786"/>
                  </a:cubicBezTo>
                  <a:cubicBezTo>
                    <a:pt x="1388211" y="381412"/>
                    <a:pt x="1388039" y="381062"/>
                    <a:pt x="1387902" y="380826"/>
                  </a:cubicBezTo>
                  <a:lnTo>
                    <a:pt x="1387388" y="379756"/>
                  </a:lnTo>
                  <a:cubicBezTo>
                    <a:pt x="1387216" y="379348"/>
                    <a:pt x="1387011" y="378940"/>
                    <a:pt x="1386805" y="378535"/>
                  </a:cubicBezTo>
                  <a:cubicBezTo>
                    <a:pt x="1386668" y="378179"/>
                    <a:pt x="1386428" y="377688"/>
                    <a:pt x="1386119" y="377122"/>
                  </a:cubicBezTo>
                  <a:cubicBezTo>
                    <a:pt x="1381559" y="367854"/>
                    <a:pt x="1376312" y="358486"/>
                    <a:pt x="1373569" y="353627"/>
                  </a:cubicBezTo>
                  <a:cubicBezTo>
                    <a:pt x="1370380" y="348113"/>
                    <a:pt x="1365785" y="341420"/>
                    <a:pt x="1362733" y="337295"/>
                  </a:cubicBezTo>
                  <a:cubicBezTo>
                    <a:pt x="1359818" y="333365"/>
                    <a:pt x="1356047" y="328366"/>
                    <a:pt x="1352995" y="324618"/>
                  </a:cubicBezTo>
                  <a:cubicBezTo>
                    <a:pt x="1349566" y="320410"/>
                    <a:pt x="1345142" y="315294"/>
                    <a:pt x="1341851" y="311704"/>
                  </a:cubicBezTo>
                  <a:cubicBezTo>
                    <a:pt x="1334135" y="303156"/>
                    <a:pt x="1329712" y="299054"/>
                    <a:pt x="1320043" y="290067"/>
                  </a:cubicBezTo>
                  <a:lnTo>
                    <a:pt x="1318876" y="289021"/>
                  </a:lnTo>
                  <a:cubicBezTo>
                    <a:pt x="1312190" y="283017"/>
                    <a:pt x="1303721" y="276114"/>
                    <a:pt x="1295114" y="269603"/>
                  </a:cubicBezTo>
                  <a:cubicBezTo>
                    <a:pt x="1284724" y="261754"/>
                    <a:pt x="1276323" y="256233"/>
                    <a:pt x="1269670" y="251967"/>
                  </a:cubicBezTo>
                  <a:cubicBezTo>
                    <a:pt x="1266241" y="249721"/>
                    <a:pt x="1256743" y="243645"/>
                    <a:pt x="1242616" y="235810"/>
                  </a:cubicBezTo>
                  <a:cubicBezTo>
                    <a:pt x="1229311" y="228434"/>
                    <a:pt x="1219504" y="223699"/>
                    <a:pt x="1214258" y="221158"/>
                  </a:cubicBezTo>
                  <a:cubicBezTo>
                    <a:pt x="1201330" y="214907"/>
                    <a:pt x="1186517" y="208625"/>
                    <a:pt x="1184391" y="207778"/>
                  </a:cubicBezTo>
                  <a:cubicBezTo>
                    <a:pt x="1182986" y="207205"/>
                    <a:pt x="1181408" y="206561"/>
                    <a:pt x="1179762" y="205892"/>
                  </a:cubicBezTo>
                  <a:cubicBezTo>
                    <a:pt x="1175990" y="204335"/>
                    <a:pt x="1172081" y="202727"/>
                    <a:pt x="1168823" y="201510"/>
                  </a:cubicBezTo>
                  <a:cubicBezTo>
                    <a:pt x="1159428" y="197930"/>
                    <a:pt x="1146878" y="193362"/>
                    <a:pt x="1137585" y="190143"/>
                  </a:cubicBezTo>
                  <a:cubicBezTo>
                    <a:pt x="1127127" y="186525"/>
                    <a:pt x="1113411" y="182300"/>
                    <a:pt x="1096883" y="177603"/>
                  </a:cubicBezTo>
                  <a:cubicBezTo>
                    <a:pt x="1085087" y="174205"/>
                    <a:pt x="1071371" y="170889"/>
                    <a:pt x="1064787" y="169298"/>
                  </a:cubicBezTo>
                  <a:lnTo>
                    <a:pt x="1063691" y="169027"/>
                  </a:lnTo>
                  <a:cubicBezTo>
                    <a:pt x="1052340" y="166266"/>
                    <a:pt x="1035058" y="162666"/>
                    <a:pt x="1029435" y="161620"/>
                  </a:cubicBezTo>
                  <a:cubicBezTo>
                    <a:pt x="1021342" y="160135"/>
                    <a:pt x="1010060" y="158153"/>
                    <a:pt x="995796" y="155705"/>
                  </a:cubicBezTo>
                  <a:cubicBezTo>
                    <a:pt x="991476" y="155009"/>
                    <a:pt x="985989" y="154231"/>
                    <a:pt x="981257" y="153562"/>
                  </a:cubicBezTo>
                  <a:lnTo>
                    <a:pt x="978411" y="153157"/>
                  </a:lnTo>
                  <a:cubicBezTo>
                    <a:pt x="964523" y="151213"/>
                    <a:pt x="935925" y="147674"/>
                    <a:pt x="900367" y="145840"/>
                  </a:cubicBezTo>
                  <a:cubicBezTo>
                    <a:pt x="882673" y="144921"/>
                    <a:pt x="870774" y="144585"/>
                    <a:pt x="864808" y="144842"/>
                  </a:cubicBezTo>
                  <a:lnTo>
                    <a:pt x="864808" y="144729"/>
                  </a:lnTo>
                  <a:cubicBezTo>
                    <a:pt x="855276" y="144705"/>
                    <a:pt x="841217" y="144746"/>
                    <a:pt x="830416" y="144959"/>
                  </a:cubicBezTo>
                  <a:cubicBezTo>
                    <a:pt x="826987" y="145027"/>
                    <a:pt x="822837" y="145195"/>
                    <a:pt x="818894" y="145360"/>
                  </a:cubicBezTo>
                  <a:cubicBezTo>
                    <a:pt x="816700" y="145449"/>
                    <a:pt x="814574" y="145538"/>
                    <a:pt x="812653" y="145603"/>
                  </a:cubicBezTo>
                  <a:cubicBezTo>
                    <a:pt x="795817" y="146227"/>
                    <a:pt x="765196" y="148713"/>
                    <a:pt x="743010" y="151803"/>
                  </a:cubicBezTo>
                  <a:cubicBezTo>
                    <a:pt x="733581" y="153130"/>
                    <a:pt x="720585" y="155156"/>
                    <a:pt x="710640" y="156850"/>
                  </a:cubicBezTo>
                  <a:cubicBezTo>
                    <a:pt x="707589" y="157389"/>
                    <a:pt x="703954" y="158102"/>
                    <a:pt x="700456" y="158798"/>
                  </a:cubicBezTo>
                  <a:cubicBezTo>
                    <a:pt x="698124" y="159258"/>
                    <a:pt x="695862" y="159707"/>
                    <a:pt x="693701" y="160111"/>
                  </a:cubicBezTo>
                  <a:cubicBezTo>
                    <a:pt x="683003" y="162237"/>
                    <a:pt x="670933" y="165255"/>
                    <a:pt x="661194" y="167703"/>
                  </a:cubicBezTo>
                  <a:cubicBezTo>
                    <a:pt x="659137" y="168231"/>
                    <a:pt x="652896" y="169867"/>
                    <a:pt x="644049" y="172504"/>
                  </a:cubicBezTo>
                  <a:cubicBezTo>
                    <a:pt x="636094" y="163410"/>
                    <a:pt x="627384" y="154423"/>
                    <a:pt x="618057" y="145737"/>
                  </a:cubicBezTo>
                  <a:cubicBezTo>
                    <a:pt x="570463" y="100580"/>
                    <a:pt x="515462" y="69459"/>
                    <a:pt x="458952" y="55739"/>
                  </a:cubicBezTo>
                  <a:cubicBezTo>
                    <a:pt x="406042" y="42898"/>
                    <a:pt x="355430" y="46049"/>
                    <a:pt x="311950" y="64792"/>
                  </a:cubicBezTo>
                  <a:lnTo>
                    <a:pt x="261476" y="18199"/>
                  </a:lnTo>
                  <a:cubicBezTo>
                    <a:pt x="248034" y="5772"/>
                    <a:pt x="230546" y="-674"/>
                    <a:pt x="212235" y="56"/>
                  </a:cubicBezTo>
                  <a:cubicBezTo>
                    <a:pt x="193925" y="786"/>
                    <a:pt x="177019" y="8598"/>
                    <a:pt x="164572" y="22053"/>
                  </a:cubicBezTo>
                  <a:lnTo>
                    <a:pt x="125378" y="64494"/>
                  </a:lnTo>
                  <a:cubicBezTo>
                    <a:pt x="112965" y="77949"/>
                    <a:pt x="106519" y="95440"/>
                    <a:pt x="107239" y="113744"/>
                  </a:cubicBezTo>
                  <a:cubicBezTo>
                    <a:pt x="107994" y="132048"/>
                    <a:pt x="115812" y="148971"/>
                    <a:pt x="129253" y="161397"/>
                  </a:cubicBezTo>
                  <a:lnTo>
                    <a:pt x="193033" y="220283"/>
                  </a:lnTo>
                  <a:cubicBezTo>
                    <a:pt x="176231" y="305652"/>
                    <a:pt x="201365" y="402182"/>
                    <a:pt x="261064" y="481230"/>
                  </a:cubicBezTo>
                  <a:lnTo>
                    <a:pt x="106519" y="1813843"/>
                  </a:lnTo>
                  <a:cubicBezTo>
                    <a:pt x="55941" y="1843517"/>
                    <a:pt x="23332" y="1876888"/>
                    <a:pt x="9376" y="1913407"/>
                  </a:cubicBezTo>
                  <a:lnTo>
                    <a:pt x="7901" y="1917412"/>
                  </a:lnTo>
                  <a:lnTo>
                    <a:pt x="7901" y="1917512"/>
                  </a:lnTo>
                  <a:cubicBezTo>
                    <a:pt x="4986" y="1926149"/>
                    <a:pt x="3169" y="1935006"/>
                    <a:pt x="2483" y="1943836"/>
                  </a:cubicBezTo>
                  <a:cubicBezTo>
                    <a:pt x="2140" y="1947999"/>
                    <a:pt x="2106" y="1952230"/>
                    <a:pt x="2278" y="1956434"/>
                  </a:cubicBezTo>
                  <a:lnTo>
                    <a:pt x="14" y="2091794"/>
                  </a:lnTo>
                  <a:cubicBezTo>
                    <a:pt x="-1083" y="2158409"/>
                    <a:pt x="60502" y="2220477"/>
                    <a:pt x="173384" y="2266570"/>
                  </a:cubicBezTo>
                  <a:cubicBezTo>
                    <a:pt x="286610" y="2312790"/>
                    <a:pt x="439989" y="2339008"/>
                    <a:pt x="605370" y="2340397"/>
                  </a:cubicBezTo>
                  <a:cubicBezTo>
                    <a:pt x="609965" y="2340431"/>
                    <a:pt x="614560" y="2340451"/>
                    <a:pt x="619154" y="2340451"/>
                  </a:cubicBezTo>
                  <a:cubicBezTo>
                    <a:pt x="783027" y="2340451"/>
                    <a:pt x="937297" y="2316003"/>
                    <a:pt x="1054843" y="2271261"/>
                  </a:cubicBezTo>
                  <a:cubicBezTo>
                    <a:pt x="1173213" y="2226207"/>
                    <a:pt x="1241210" y="2164602"/>
                    <a:pt x="1246285" y="2097819"/>
                  </a:cubicBezTo>
                  <a:cubicBezTo>
                    <a:pt x="1246456" y="2095881"/>
                    <a:pt x="1246559" y="2093831"/>
                    <a:pt x="1246593" y="2091496"/>
                  </a:cubicBezTo>
                  <a:lnTo>
                    <a:pt x="1248891" y="1952847"/>
                  </a:lnTo>
                  <a:lnTo>
                    <a:pt x="1248891" y="1952847"/>
                  </a:lnTo>
                  <a:cubicBezTo>
                    <a:pt x="1252148" y="1885464"/>
                    <a:pt x="1189672" y="1822796"/>
                    <a:pt x="1072949" y="1776395"/>
                  </a:cubicBezTo>
                  <a:cubicBezTo>
                    <a:pt x="959654" y="1731344"/>
                    <a:pt x="807235" y="1705805"/>
                    <a:pt x="643775" y="1704478"/>
                  </a:cubicBezTo>
                  <a:cubicBezTo>
                    <a:pt x="512547" y="1703422"/>
                    <a:pt x="387320" y="1717704"/>
                    <a:pt x="280027" y="1745883"/>
                  </a:cubicBezTo>
                  <a:lnTo>
                    <a:pt x="377993" y="901012"/>
                  </a:lnTo>
                  <a:cubicBezTo>
                    <a:pt x="378885" y="903772"/>
                    <a:pt x="379845" y="906687"/>
                    <a:pt x="380873" y="909728"/>
                  </a:cubicBezTo>
                  <a:cubicBezTo>
                    <a:pt x="382485" y="914553"/>
                    <a:pt x="384885" y="921593"/>
                    <a:pt x="386908" y="926987"/>
                  </a:cubicBezTo>
                  <a:cubicBezTo>
                    <a:pt x="388623" y="931479"/>
                    <a:pt x="394555" y="947087"/>
                    <a:pt x="399527" y="959339"/>
                  </a:cubicBezTo>
                  <a:cubicBezTo>
                    <a:pt x="403025" y="968052"/>
                    <a:pt x="406728" y="976165"/>
                    <a:pt x="412935" y="989607"/>
                  </a:cubicBezTo>
                  <a:lnTo>
                    <a:pt x="413723" y="991376"/>
                  </a:lnTo>
                  <a:lnTo>
                    <a:pt x="413792" y="991352"/>
                  </a:lnTo>
                  <a:cubicBezTo>
                    <a:pt x="417152" y="999266"/>
                    <a:pt x="427885" y="1019707"/>
                    <a:pt x="429565" y="1022841"/>
                  </a:cubicBezTo>
                  <a:cubicBezTo>
                    <a:pt x="434537" y="1032164"/>
                    <a:pt x="441498" y="1044149"/>
                    <a:pt x="446299" y="1052207"/>
                  </a:cubicBezTo>
                  <a:cubicBezTo>
                    <a:pt x="450242" y="1058835"/>
                    <a:pt x="464644" y="1082440"/>
                    <a:pt x="484909" y="1107980"/>
                  </a:cubicBezTo>
                  <a:cubicBezTo>
                    <a:pt x="503974" y="1132000"/>
                    <a:pt x="517108" y="1144577"/>
                    <a:pt x="527772" y="1154782"/>
                  </a:cubicBezTo>
                  <a:cubicBezTo>
                    <a:pt x="528869" y="1155824"/>
                    <a:pt x="538848" y="1165271"/>
                    <a:pt x="552564" y="1175977"/>
                  </a:cubicBezTo>
                  <a:cubicBezTo>
                    <a:pt x="560176" y="1181833"/>
                    <a:pt x="570463" y="1188829"/>
                    <a:pt x="577561" y="1193420"/>
                  </a:cubicBezTo>
                  <a:cubicBezTo>
                    <a:pt x="582019" y="1196317"/>
                    <a:pt x="588054" y="1199736"/>
                    <a:pt x="592203" y="1202034"/>
                  </a:cubicBezTo>
                  <a:cubicBezTo>
                    <a:pt x="595254" y="1203765"/>
                    <a:pt x="599061" y="1205675"/>
                    <a:pt x="602421" y="1207355"/>
                  </a:cubicBezTo>
                  <a:lnTo>
                    <a:pt x="605782" y="1209049"/>
                  </a:lnTo>
                  <a:cubicBezTo>
                    <a:pt x="610514" y="1211460"/>
                    <a:pt x="616583" y="1214011"/>
                    <a:pt x="622447" y="1216394"/>
                  </a:cubicBezTo>
                  <a:cubicBezTo>
                    <a:pt x="624950" y="1217416"/>
                    <a:pt x="633659" y="1220910"/>
                    <a:pt x="640998" y="1223002"/>
                  </a:cubicBezTo>
                  <a:cubicBezTo>
                    <a:pt x="646964" y="1224682"/>
                    <a:pt x="662086" y="1228838"/>
                    <a:pt x="673985" y="1231094"/>
                  </a:cubicBezTo>
                  <a:cubicBezTo>
                    <a:pt x="683517" y="1232840"/>
                    <a:pt x="695518" y="1233940"/>
                    <a:pt x="701828" y="1234441"/>
                  </a:cubicBezTo>
                  <a:cubicBezTo>
                    <a:pt x="703371" y="1234568"/>
                    <a:pt x="705223" y="1234681"/>
                    <a:pt x="707143" y="1234746"/>
                  </a:cubicBezTo>
                  <a:cubicBezTo>
                    <a:pt x="717018" y="1236728"/>
                    <a:pt x="727408" y="1237729"/>
                    <a:pt x="738312" y="1237729"/>
                  </a:cubicBezTo>
                  <a:cubicBezTo>
                    <a:pt x="858773" y="1237729"/>
                    <a:pt x="1038830" y="1119196"/>
                    <a:pt x="1191900" y="935422"/>
                  </a:cubicBezTo>
                  <a:lnTo>
                    <a:pt x="1194610" y="932116"/>
                  </a:lnTo>
                  <a:lnTo>
                    <a:pt x="1173316" y="914460"/>
                  </a:lnTo>
                  <a:lnTo>
                    <a:pt x="1170572" y="917725"/>
                  </a:lnTo>
                  <a:cubicBezTo>
                    <a:pt x="1011912" y="1108254"/>
                    <a:pt x="818825" y="1230083"/>
                    <a:pt x="711498" y="1207407"/>
                  </a:cubicBezTo>
                  <a:cubicBezTo>
                    <a:pt x="696650" y="1204276"/>
                    <a:pt x="683791" y="1198255"/>
                    <a:pt x="673264" y="1189501"/>
                  </a:cubicBezTo>
                  <a:cubicBezTo>
                    <a:pt x="638014" y="1160159"/>
                    <a:pt x="629133" y="1099411"/>
                    <a:pt x="648233" y="1018441"/>
                  </a:cubicBezTo>
                  <a:cubicBezTo>
                    <a:pt x="656805" y="982190"/>
                    <a:pt x="670727" y="942914"/>
                    <a:pt x="689312" y="902109"/>
                  </a:cubicBezTo>
                  <a:cubicBezTo>
                    <a:pt x="728163" y="918215"/>
                    <a:pt x="769242" y="926397"/>
                    <a:pt x="811624" y="926397"/>
                  </a:cubicBezTo>
                  <a:cubicBezTo>
                    <a:pt x="988321" y="926397"/>
                    <a:pt x="1132065" y="782660"/>
                    <a:pt x="1132065" y="605984"/>
                  </a:cubicBezTo>
                  <a:cubicBezTo>
                    <a:pt x="1132065" y="545685"/>
                    <a:pt x="1115331" y="487451"/>
                    <a:pt x="1083612" y="436657"/>
                  </a:cubicBezTo>
                  <a:cubicBezTo>
                    <a:pt x="1198655" y="360290"/>
                    <a:pt x="1298268" y="338148"/>
                    <a:pt x="1347783" y="379406"/>
                  </a:cubicBezTo>
                  <a:cubicBezTo>
                    <a:pt x="1356013" y="386261"/>
                    <a:pt x="1362905" y="394847"/>
                    <a:pt x="1368219" y="404935"/>
                  </a:cubicBezTo>
                  <a:cubicBezTo>
                    <a:pt x="1392806" y="451487"/>
                    <a:pt x="1386154" y="529542"/>
                    <a:pt x="1349497" y="624724"/>
                  </a:cubicBezTo>
                  <a:cubicBezTo>
                    <a:pt x="1313870" y="717266"/>
                    <a:pt x="1251291" y="820153"/>
                    <a:pt x="1173316" y="914419"/>
                  </a:cubicBezTo>
                  <a:close/>
                  <a:moveTo>
                    <a:pt x="148044" y="141043"/>
                  </a:moveTo>
                  <a:cubicBezTo>
                    <a:pt x="131482" y="125749"/>
                    <a:pt x="130454" y="99830"/>
                    <a:pt x="145747" y="83267"/>
                  </a:cubicBezTo>
                  <a:lnTo>
                    <a:pt x="184941" y="40830"/>
                  </a:lnTo>
                  <a:cubicBezTo>
                    <a:pt x="200234" y="24265"/>
                    <a:pt x="226157" y="23233"/>
                    <a:pt x="242719" y="38529"/>
                  </a:cubicBezTo>
                  <a:lnTo>
                    <a:pt x="285959" y="78443"/>
                  </a:lnTo>
                  <a:cubicBezTo>
                    <a:pt x="268128" y="89608"/>
                    <a:pt x="252320" y="103636"/>
                    <a:pt x="238844" y="120335"/>
                  </a:cubicBezTo>
                  <a:cubicBezTo>
                    <a:pt x="222248" y="140707"/>
                    <a:pt x="209561" y="164055"/>
                    <a:pt x="200988" y="189933"/>
                  </a:cubicBezTo>
                  <a:lnTo>
                    <a:pt x="148044" y="141043"/>
                  </a:lnTo>
                  <a:close/>
                  <a:moveTo>
                    <a:pt x="643535" y="1732167"/>
                  </a:moveTo>
                  <a:cubicBezTo>
                    <a:pt x="803669" y="1733464"/>
                    <a:pt x="952522" y="1758310"/>
                    <a:pt x="1062696" y="1802122"/>
                  </a:cubicBezTo>
                  <a:cubicBezTo>
                    <a:pt x="1167555" y="1843812"/>
                    <a:pt x="1223859" y="1896869"/>
                    <a:pt x="1221219" y="1951510"/>
                  </a:cubicBezTo>
                  <a:lnTo>
                    <a:pt x="1237163" y="1952282"/>
                  </a:lnTo>
                  <a:lnTo>
                    <a:pt x="1235038" y="1952247"/>
                  </a:lnTo>
                  <a:lnTo>
                    <a:pt x="1221219" y="1951630"/>
                  </a:lnTo>
                  <a:cubicBezTo>
                    <a:pt x="1221184" y="1952336"/>
                    <a:pt x="1221150" y="1953050"/>
                    <a:pt x="1221081" y="1953753"/>
                  </a:cubicBezTo>
                  <a:cubicBezTo>
                    <a:pt x="1219641" y="1972430"/>
                    <a:pt x="1211206" y="1991125"/>
                    <a:pt x="1196084" y="2009320"/>
                  </a:cubicBezTo>
                  <a:cubicBezTo>
                    <a:pt x="1169303" y="2041494"/>
                    <a:pt x="1121537" y="2071745"/>
                    <a:pt x="1057827" y="2096831"/>
                  </a:cubicBezTo>
                  <a:lnTo>
                    <a:pt x="1057587" y="2096931"/>
                  </a:lnTo>
                  <a:cubicBezTo>
                    <a:pt x="1053335" y="2098604"/>
                    <a:pt x="1049014" y="2100250"/>
                    <a:pt x="1044625" y="2101882"/>
                  </a:cubicBezTo>
                  <a:cubicBezTo>
                    <a:pt x="1037424" y="2104550"/>
                    <a:pt x="1029983" y="2107180"/>
                    <a:pt x="1022474" y="2109700"/>
                  </a:cubicBezTo>
                  <a:cubicBezTo>
                    <a:pt x="907911" y="2148263"/>
                    <a:pt x="760601" y="2168830"/>
                    <a:pt x="607667" y="2167572"/>
                  </a:cubicBezTo>
                  <a:cubicBezTo>
                    <a:pt x="472428" y="2166471"/>
                    <a:pt x="346172" y="2148866"/>
                    <a:pt x="242616" y="2116665"/>
                  </a:cubicBezTo>
                  <a:lnTo>
                    <a:pt x="239976" y="2115838"/>
                  </a:lnTo>
                  <a:cubicBezTo>
                    <a:pt x="233975" y="2113959"/>
                    <a:pt x="228077" y="2112022"/>
                    <a:pt x="222385" y="2110084"/>
                  </a:cubicBezTo>
                  <a:cubicBezTo>
                    <a:pt x="210829" y="2106158"/>
                    <a:pt x="199411" y="2101961"/>
                    <a:pt x="188472" y="2097613"/>
                  </a:cubicBezTo>
                  <a:cubicBezTo>
                    <a:pt x="153839" y="2083845"/>
                    <a:pt x="124110" y="2068610"/>
                    <a:pt x="100107" y="2052323"/>
                  </a:cubicBezTo>
                  <a:lnTo>
                    <a:pt x="84574" y="2075239"/>
                  </a:lnTo>
                  <a:cubicBezTo>
                    <a:pt x="110257" y="2092651"/>
                    <a:pt x="141769" y="2108836"/>
                    <a:pt x="178254" y="2123344"/>
                  </a:cubicBezTo>
                  <a:cubicBezTo>
                    <a:pt x="189638" y="2127864"/>
                    <a:pt x="201468" y="2132222"/>
                    <a:pt x="213470" y="2136296"/>
                  </a:cubicBezTo>
                  <a:cubicBezTo>
                    <a:pt x="219333" y="2138305"/>
                    <a:pt x="225471" y="2140307"/>
                    <a:pt x="231575" y="2142221"/>
                  </a:cubicBezTo>
                  <a:cubicBezTo>
                    <a:pt x="232363" y="2142471"/>
                    <a:pt x="233118" y="2142715"/>
                    <a:pt x="233906" y="2142955"/>
                  </a:cubicBezTo>
                  <a:lnTo>
                    <a:pt x="234386" y="2143099"/>
                  </a:lnTo>
                  <a:cubicBezTo>
                    <a:pt x="340514" y="2176100"/>
                    <a:pt x="469548" y="2194133"/>
                    <a:pt x="607496" y="2195257"/>
                  </a:cubicBezTo>
                  <a:cubicBezTo>
                    <a:pt x="611919" y="2195295"/>
                    <a:pt x="616343" y="2195312"/>
                    <a:pt x="620801" y="2195312"/>
                  </a:cubicBezTo>
                  <a:cubicBezTo>
                    <a:pt x="771917" y="2195309"/>
                    <a:pt x="917272" y="2174334"/>
                    <a:pt x="1031354" y="2135943"/>
                  </a:cubicBezTo>
                  <a:cubicBezTo>
                    <a:pt x="1039104" y="2133333"/>
                    <a:pt x="1046819" y="2130604"/>
                    <a:pt x="1054261" y="2127843"/>
                  </a:cubicBezTo>
                  <a:cubicBezTo>
                    <a:pt x="1058821" y="2126149"/>
                    <a:pt x="1063347" y="2124435"/>
                    <a:pt x="1067771" y="2122689"/>
                  </a:cubicBezTo>
                  <a:lnTo>
                    <a:pt x="1068045" y="2122576"/>
                  </a:lnTo>
                  <a:cubicBezTo>
                    <a:pt x="1136968" y="2095429"/>
                    <a:pt x="1187237" y="2063285"/>
                    <a:pt x="1217412" y="2027034"/>
                  </a:cubicBezTo>
                  <a:cubicBezTo>
                    <a:pt x="1218304" y="2025940"/>
                    <a:pt x="1219195" y="2024843"/>
                    <a:pt x="1220052" y="2023745"/>
                  </a:cubicBezTo>
                  <a:lnTo>
                    <a:pt x="1218921" y="2090981"/>
                  </a:lnTo>
                  <a:cubicBezTo>
                    <a:pt x="1218887" y="2092531"/>
                    <a:pt x="1218853" y="2094105"/>
                    <a:pt x="1218715" y="2095693"/>
                  </a:cubicBezTo>
                  <a:cubicBezTo>
                    <a:pt x="1214464" y="2151201"/>
                    <a:pt x="1152810" y="2204368"/>
                    <a:pt x="1045036" y="2245389"/>
                  </a:cubicBezTo>
                  <a:cubicBezTo>
                    <a:pt x="927319" y="2290186"/>
                    <a:pt x="771265" y="2314161"/>
                    <a:pt x="605610" y="2312714"/>
                  </a:cubicBezTo>
                  <a:cubicBezTo>
                    <a:pt x="443693" y="2311356"/>
                    <a:pt x="293914" y="2285872"/>
                    <a:pt x="183912" y="2240945"/>
                  </a:cubicBezTo>
                  <a:cubicBezTo>
                    <a:pt x="82310" y="2199468"/>
                    <a:pt x="26829" y="2146665"/>
                    <a:pt x="27755" y="2092264"/>
                  </a:cubicBezTo>
                  <a:lnTo>
                    <a:pt x="28749" y="2031951"/>
                  </a:lnTo>
                  <a:lnTo>
                    <a:pt x="34887" y="2031951"/>
                  </a:lnTo>
                  <a:cubicBezTo>
                    <a:pt x="38728" y="2036467"/>
                    <a:pt x="42980" y="2040990"/>
                    <a:pt x="47575" y="2045468"/>
                  </a:cubicBezTo>
                  <a:lnTo>
                    <a:pt x="48020" y="2045904"/>
                  </a:lnTo>
                  <a:cubicBezTo>
                    <a:pt x="48672" y="2046517"/>
                    <a:pt x="49289" y="2047128"/>
                    <a:pt x="49940" y="2047728"/>
                  </a:cubicBezTo>
                  <a:lnTo>
                    <a:pt x="49940" y="2047735"/>
                  </a:lnTo>
                  <a:cubicBezTo>
                    <a:pt x="56456" y="2053890"/>
                    <a:pt x="63691" y="2059959"/>
                    <a:pt x="71372" y="2065761"/>
                  </a:cubicBezTo>
                  <a:cubicBezTo>
                    <a:pt x="72401" y="2066553"/>
                    <a:pt x="73464" y="2067349"/>
                    <a:pt x="74527" y="2068134"/>
                  </a:cubicBezTo>
                  <a:cubicBezTo>
                    <a:pt x="77818" y="2070555"/>
                    <a:pt x="81213" y="2072941"/>
                    <a:pt x="84574" y="2075228"/>
                  </a:cubicBezTo>
                  <a:lnTo>
                    <a:pt x="100141" y="2052323"/>
                  </a:lnTo>
                  <a:cubicBezTo>
                    <a:pt x="97055" y="2050224"/>
                    <a:pt x="93935" y="2048036"/>
                    <a:pt x="90917" y="2045814"/>
                  </a:cubicBezTo>
                  <a:cubicBezTo>
                    <a:pt x="89957" y="2045119"/>
                    <a:pt x="89031" y="2044405"/>
                    <a:pt x="88071" y="2043682"/>
                  </a:cubicBezTo>
                  <a:cubicBezTo>
                    <a:pt x="81179" y="2038470"/>
                    <a:pt x="74732" y="2033062"/>
                    <a:pt x="68937" y="2027600"/>
                  </a:cubicBezTo>
                  <a:lnTo>
                    <a:pt x="68869" y="2027507"/>
                  </a:lnTo>
                  <a:cubicBezTo>
                    <a:pt x="68320" y="2027006"/>
                    <a:pt x="67771" y="2026496"/>
                    <a:pt x="67257" y="2025985"/>
                  </a:cubicBezTo>
                  <a:lnTo>
                    <a:pt x="66846" y="2025577"/>
                  </a:lnTo>
                  <a:cubicBezTo>
                    <a:pt x="61359" y="2020255"/>
                    <a:pt x="56490" y="2014861"/>
                    <a:pt x="52307" y="2009546"/>
                  </a:cubicBezTo>
                  <a:lnTo>
                    <a:pt x="51689" y="2008754"/>
                  </a:lnTo>
                  <a:cubicBezTo>
                    <a:pt x="43151" y="1997771"/>
                    <a:pt x="37048" y="1986517"/>
                    <a:pt x="33516" y="1975273"/>
                  </a:cubicBezTo>
                  <a:cubicBezTo>
                    <a:pt x="31527" y="1968871"/>
                    <a:pt x="30327" y="1962349"/>
                    <a:pt x="29984" y="1955906"/>
                  </a:cubicBezTo>
                  <a:cubicBezTo>
                    <a:pt x="29812" y="1952608"/>
                    <a:pt x="29881" y="1949271"/>
                    <a:pt x="30121" y="1945993"/>
                  </a:cubicBezTo>
                  <a:cubicBezTo>
                    <a:pt x="30636" y="1939282"/>
                    <a:pt x="32075" y="1932517"/>
                    <a:pt x="34339" y="1925985"/>
                  </a:cubicBezTo>
                  <a:lnTo>
                    <a:pt x="35642" y="1922412"/>
                  </a:lnTo>
                  <a:lnTo>
                    <a:pt x="35642" y="1922408"/>
                  </a:lnTo>
                  <a:cubicBezTo>
                    <a:pt x="49426" y="1887162"/>
                    <a:pt x="87900" y="1852971"/>
                    <a:pt x="146947" y="1823485"/>
                  </a:cubicBezTo>
                  <a:cubicBezTo>
                    <a:pt x="165018" y="1814450"/>
                    <a:pt x="185112" y="1805829"/>
                    <a:pt x="206577" y="1797867"/>
                  </a:cubicBezTo>
                  <a:cubicBezTo>
                    <a:pt x="225917" y="1790700"/>
                    <a:pt x="246491" y="1784003"/>
                    <a:pt x="267751" y="1777955"/>
                  </a:cubicBezTo>
                  <a:cubicBezTo>
                    <a:pt x="376793" y="1746878"/>
                    <a:pt x="506683" y="1731067"/>
                    <a:pt x="643569" y="1732167"/>
                  </a:cubicBezTo>
                  <a:close/>
                  <a:moveTo>
                    <a:pt x="251223" y="1753942"/>
                  </a:moveTo>
                  <a:cubicBezTo>
                    <a:pt x="232432" y="1759490"/>
                    <a:pt x="214190" y="1765497"/>
                    <a:pt x="196908" y="1771899"/>
                  </a:cubicBezTo>
                  <a:cubicBezTo>
                    <a:pt x="175956" y="1779669"/>
                    <a:pt x="156274" y="1788063"/>
                    <a:pt x="138272" y="1796876"/>
                  </a:cubicBezTo>
                  <a:lnTo>
                    <a:pt x="136420" y="1796660"/>
                  </a:lnTo>
                  <a:lnTo>
                    <a:pt x="285547" y="510476"/>
                  </a:lnTo>
                  <a:cubicBezTo>
                    <a:pt x="291617" y="517022"/>
                    <a:pt x="297857" y="523404"/>
                    <a:pt x="304372" y="529528"/>
                  </a:cubicBezTo>
                  <a:cubicBezTo>
                    <a:pt x="315208" y="539530"/>
                    <a:pt x="326318" y="548614"/>
                    <a:pt x="337531" y="556613"/>
                  </a:cubicBezTo>
                  <a:cubicBezTo>
                    <a:pt x="336948" y="562638"/>
                    <a:pt x="335096" y="582050"/>
                    <a:pt x="335131" y="591017"/>
                  </a:cubicBezTo>
                  <a:lnTo>
                    <a:pt x="335028" y="591013"/>
                  </a:lnTo>
                  <a:lnTo>
                    <a:pt x="334993" y="591620"/>
                  </a:lnTo>
                  <a:cubicBezTo>
                    <a:pt x="334479" y="604565"/>
                    <a:pt x="334170" y="611694"/>
                    <a:pt x="334136" y="625656"/>
                  </a:cubicBezTo>
                  <a:cubicBezTo>
                    <a:pt x="334033" y="643213"/>
                    <a:pt x="334650" y="658541"/>
                    <a:pt x="334788" y="661208"/>
                  </a:cubicBezTo>
                  <a:cubicBezTo>
                    <a:pt x="335679" y="678484"/>
                    <a:pt x="336159" y="687214"/>
                    <a:pt x="337017" y="696942"/>
                  </a:cubicBezTo>
                  <a:cubicBezTo>
                    <a:pt x="337154" y="698619"/>
                    <a:pt x="337325" y="700467"/>
                    <a:pt x="337497" y="702377"/>
                  </a:cubicBezTo>
                  <a:cubicBezTo>
                    <a:pt x="337908" y="706821"/>
                    <a:pt x="338320" y="711416"/>
                    <a:pt x="338765" y="715314"/>
                  </a:cubicBezTo>
                  <a:cubicBezTo>
                    <a:pt x="340446" y="730354"/>
                    <a:pt x="341920" y="742362"/>
                    <a:pt x="343154" y="751028"/>
                  </a:cubicBezTo>
                  <a:cubicBezTo>
                    <a:pt x="348949" y="791569"/>
                    <a:pt x="356527" y="823335"/>
                    <a:pt x="356562" y="823469"/>
                  </a:cubicBezTo>
                  <a:lnTo>
                    <a:pt x="358311" y="830560"/>
                  </a:lnTo>
                  <a:lnTo>
                    <a:pt x="251223" y="1753921"/>
                  </a:lnTo>
                  <a:close/>
                  <a:moveTo>
                    <a:pt x="1104358" y="605981"/>
                  </a:moveTo>
                  <a:cubicBezTo>
                    <a:pt x="1104358" y="767387"/>
                    <a:pt x="973061" y="898704"/>
                    <a:pt x="811624" y="898704"/>
                  </a:cubicBezTo>
                  <a:cubicBezTo>
                    <a:pt x="773391" y="898704"/>
                    <a:pt x="736289" y="891442"/>
                    <a:pt x="701211" y="877091"/>
                  </a:cubicBezTo>
                  <a:lnTo>
                    <a:pt x="701245" y="877009"/>
                  </a:lnTo>
                  <a:cubicBezTo>
                    <a:pt x="703954" y="871574"/>
                    <a:pt x="706697" y="866125"/>
                    <a:pt x="709543" y="860666"/>
                  </a:cubicBezTo>
                  <a:cubicBezTo>
                    <a:pt x="709783" y="860166"/>
                    <a:pt x="710057" y="859668"/>
                    <a:pt x="710332" y="859165"/>
                  </a:cubicBezTo>
                  <a:cubicBezTo>
                    <a:pt x="712972" y="854066"/>
                    <a:pt x="715681" y="848953"/>
                    <a:pt x="718493" y="843833"/>
                  </a:cubicBezTo>
                  <a:cubicBezTo>
                    <a:pt x="718939" y="842976"/>
                    <a:pt x="719419" y="842126"/>
                    <a:pt x="719865" y="841272"/>
                  </a:cubicBezTo>
                  <a:cubicBezTo>
                    <a:pt x="722539" y="836399"/>
                    <a:pt x="725282" y="831520"/>
                    <a:pt x="728060" y="826637"/>
                  </a:cubicBezTo>
                  <a:cubicBezTo>
                    <a:pt x="728643" y="825591"/>
                    <a:pt x="729260" y="824552"/>
                    <a:pt x="729843" y="823506"/>
                  </a:cubicBezTo>
                  <a:cubicBezTo>
                    <a:pt x="732586" y="818706"/>
                    <a:pt x="735398" y="813905"/>
                    <a:pt x="738244" y="809098"/>
                  </a:cubicBezTo>
                  <a:cubicBezTo>
                    <a:pt x="738861" y="808059"/>
                    <a:pt x="739478" y="807020"/>
                    <a:pt x="740095" y="805981"/>
                  </a:cubicBezTo>
                  <a:cubicBezTo>
                    <a:pt x="743044" y="801084"/>
                    <a:pt x="746027" y="796187"/>
                    <a:pt x="749045" y="791287"/>
                  </a:cubicBezTo>
                  <a:cubicBezTo>
                    <a:pt x="749559" y="790458"/>
                    <a:pt x="750108" y="789624"/>
                    <a:pt x="750623" y="788788"/>
                  </a:cubicBezTo>
                  <a:cubicBezTo>
                    <a:pt x="753811" y="783651"/>
                    <a:pt x="757069" y="778511"/>
                    <a:pt x="760395" y="773374"/>
                  </a:cubicBezTo>
                  <a:cubicBezTo>
                    <a:pt x="760704" y="772877"/>
                    <a:pt x="761046" y="772383"/>
                    <a:pt x="761355" y="771886"/>
                  </a:cubicBezTo>
                  <a:cubicBezTo>
                    <a:pt x="764887" y="766441"/>
                    <a:pt x="768488" y="760996"/>
                    <a:pt x="772157" y="755550"/>
                  </a:cubicBezTo>
                  <a:cubicBezTo>
                    <a:pt x="772225" y="755399"/>
                    <a:pt x="772328" y="755255"/>
                    <a:pt x="772431" y="755105"/>
                  </a:cubicBezTo>
                  <a:cubicBezTo>
                    <a:pt x="776271" y="749399"/>
                    <a:pt x="780181" y="743696"/>
                    <a:pt x="784158" y="737997"/>
                  </a:cubicBezTo>
                  <a:cubicBezTo>
                    <a:pt x="789370" y="730532"/>
                    <a:pt x="794651" y="723157"/>
                    <a:pt x="799829" y="716062"/>
                  </a:cubicBezTo>
                  <a:lnTo>
                    <a:pt x="803189" y="711484"/>
                  </a:lnTo>
                  <a:cubicBezTo>
                    <a:pt x="804115" y="710233"/>
                    <a:pt x="805041" y="708991"/>
                    <a:pt x="805967" y="707723"/>
                  </a:cubicBezTo>
                  <a:cubicBezTo>
                    <a:pt x="807852" y="705202"/>
                    <a:pt x="809739" y="702685"/>
                    <a:pt x="811590" y="700220"/>
                  </a:cubicBezTo>
                  <a:lnTo>
                    <a:pt x="814505" y="696386"/>
                  </a:lnTo>
                  <a:cubicBezTo>
                    <a:pt x="818345" y="691335"/>
                    <a:pt x="822220" y="686309"/>
                    <a:pt x="826164" y="681285"/>
                  </a:cubicBezTo>
                  <a:lnTo>
                    <a:pt x="826335" y="681059"/>
                  </a:lnTo>
                  <a:cubicBezTo>
                    <a:pt x="827261" y="679889"/>
                    <a:pt x="828187" y="678724"/>
                    <a:pt x="829147" y="677499"/>
                  </a:cubicBezTo>
                  <a:cubicBezTo>
                    <a:pt x="831135" y="674986"/>
                    <a:pt x="833124" y="672479"/>
                    <a:pt x="835148" y="669969"/>
                  </a:cubicBezTo>
                  <a:cubicBezTo>
                    <a:pt x="837102" y="667504"/>
                    <a:pt x="839091" y="665038"/>
                    <a:pt x="841080" y="662594"/>
                  </a:cubicBezTo>
                  <a:cubicBezTo>
                    <a:pt x="844200" y="658784"/>
                    <a:pt x="847320" y="654981"/>
                    <a:pt x="850509" y="651185"/>
                  </a:cubicBezTo>
                  <a:cubicBezTo>
                    <a:pt x="858293" y="641807"/>
                    <a:pt x="866283" y="632501"/>
                    <a:pt x="874170" y="623517"/>
                  </a:cubicBezTo>
                  <a:lnTo>
                    <a:pt x="877084" y="620221"/>
                  </a:lnTo>
                  <a:cubicBezTo>
                    <a:pt x="878936" y="618126"/>
                    <a:pt x="880787" y="616042"/>
                    <a:pt x="882639" y="613998"/>
                  </a:cubicBezTo>
                  <a:lnTo>
                    <a:pt x="886171" y="610102"/>
                  </a:lnTo>
                  <a:cubicBezTo>
                    <a:pt x="893441" y="602031"/>
                    <a:pt x="901156" y="593760"/>
                    <a:pt x="909042" y="585489"/>
                  </a:cubicBezTo>
                  <a:cubicBezTo>
                    <a:pt x="910997" y="583439"/>
                    <a:pt x="912951" y="581395"/>
                    <a:pt x="914906" y="579375"/>
                  </a:cubicBezTo>
                  <a:cubicBezTo>
                    <a:pt x="919158" y="574993"/>
                    <a:pt x="923410" y="570659"/>
                    <a:pt x="927799" y="566249"/>
                  </a:cubicBezTo>
                  <a:cubicBezTo>
                    <a:pt x="928451" y="565604"/>
                    <a:pt x="929102" y="564956"/>
                    <a:pt x="929788" y="564267"/>
                  </a:cubicBezTo>
                  <a:cubicBezTo>
                    <a:pt x="936028" y="558043"/>
                    <a:pt x="942201" y="552008"/>
                    <a:pt x="948167" y="546313"/>
                  </a:cubicBezTo>
                  <a:lnTo>
                    <a:pt x="959106" y="535971"/>
                  </a:lnTo>
                  <a:cubicBezTo>
                    <a:pt x="959826" y="535292"/>
                    <a:pt x="960546" y="534613"/>
                    <a:pt x="961369" y="533876"/>
                  </a:cubicBezTo>
                  <a:cubicBezTo>
                    <a:pt x="962363" y="532933"/>
                    <a:pt x="963392" y="531997"/>
                    <a:pt x="964420" y="531037"/>
                  </a:cubicBezTo>
                  <a:cubicBezTo>
                    <a:pt x="972376" y="523729"/>
                    <a:pt x="980606" y="516343"/>
                    <a:pt x="988972" y="509091"/>
                  </a:cubicBezTo>
                  <a:cubicBezTo>
                    <a:pt x="991304" y="507068"/>
                    <a:pt x="993635" y="505055"/>
                    <a:pt x="995968" y="503073"/>
                  </a:cubicBezTo>
                  <a:cubicBezTo>
                    <a:pt x="999500" y="500083"/>
                    <a:pt x="1002997" y="497134"/>
                    <a:pt x="1006528" y="494216"/>
                  </a:cubicBezTo>
                  <a:lnTo>
                    <a:pt x="1010026" y="491329"/>
                  </a:lnTo>
                  <a:cubicBezTo>
                    <a:pt x="1014553" y="487577"/>
                    <a:pt x="1019319" y="483758"/>
                    <a:pt x="1024085" y="479972"/>
                  </a:cubicBezTo>
                  <a:cubicBezTo>
                    <a:pt x="1026383" y="478158"/>
                    <a:pt x="1028646" y="476368"/>
                    <a:pt x="1030978" y="474564"/>
                  </a:cubicBezTo>
                  <a:cubicBezTo>
                    <a:pt x="1032110" y="473676"/>
                    <a:pt x="1033275" y="472792"/>
                    <a:pt x="1034441" y="471886"/>
                  </a:cubicBezTo>
                  <a:cubicBezTo>
                    <a:pt x="1036773" y="470100"/>
                    <a:pt x="1039070" y="468341"/>
                    <a:pt x="1041402" y="466582"/>
                  </a:cubicBezTo>
                  <a:lnTo>
                    <a:pt x="1044831" y="463993"/>
                  </a:lnTo>
                  <a:cubicBezTo>
                    <a:pt x="1047162" y="462261"/>
                    <a:pt x="1049494" y="460543"/>
                    <a:pt x="1051758" y="458863"/>
                  </a:cubicBezTo>
                  <a:lnTo>
                    <a:pt x="1055221" y="456343"/>
                  </a:lnTo>
                  <a:cubicBezTo>
                    <a:pt x="1055221" y="456343"/>
                    <a:pt x="1055221" y="456339"/>
                    <a:pt x="1055221" y="456339"/>
                  </a:cubicBezTo>
                  <a:cubicBezTo>
                    <a:pt x="1057106" y="454985"/>
                    <a:pt x="1058958" y="453689"/>
                    <a:pt x="1060810" y="452358"/>
                  </a:cubicBezTo>
                  <a:cubicBezTo>
                    <a:pt x="1089339" y="498506"/>
                    <a:pt x="1104358" y="551319"/>
                    <a:pt x="1104358" y="605981"/>
                  </a:cubicBezTo>
                  <a:close/>
                  <a:moveTo>
                    <a:pt x="1068216" y="413628"/>
                  </a:moveTo>
                  <a:lnTo>
                    <a:pt x="1068148" y="413525"/>
                  </a:lnTo>
                  <a:lnTo>
                    <a:pt x="1056730" y="421377"/>
                  </a:lnTo>
                  <a:cubicBezTo>
                    <a:pt x="1055804" y="422012"/>
                    <a:pt x="1054843" y="422697"/>
                    <a:pt x="1053918" y="423345"/>
                  </a:cubicBezTo>
                  <a:cubicBezTo>
                    <a:pt x="1052751" y="424148"/>
                    <a:pt x="1051586" y="424957"/>
                    <a:pt x="1050420" y="425773"/>
                  </a:cubicBezTo>
                  <a:cubicBezTo>
                    <a:pt x="1046648" y="428417"/>
                    <a:pt x="1042842" y="431119"/>
                    <a:pt x="1038968" y="433920"/>
                  </a:cubicBezTo>
                  <a:lnTo>
                    <a:pt x="1035401" y="436540"/>
                  </a:lnTo>
                  <a:cubicBezTo>
                    <a:pt x="1033035" y="438275"/>
                    <a:pt x="1030669" y="440034"/>
                    <a:pt x="1028234" y="441848"/>
                  </a:cubicBezTo>
                  <a:lnTo>
                    <a:pt x="1024702" y="444489"/>
                  </a:lnTo>
                  <a:cubicBezTo>
                    <a:pt x="1022302" y="446289"/>
                    <a:pt x="1019936" y="448117"/>
                    <a:pt x="1017570" y="449937"/>
                  </a:cubicBezTo>
                  <a:cubicBezTo>
                    <a:pt x="1016370" y="450863"/>
                    <a:pt x="1015135" y="451799"/>
                    <a:pt x="1013970" y="452711"/>
                  </a:cubicBezTo>
                  <a:cubicBezTo>
                    <a:pt x="1011603" y="454546"/>
                    <a:pt x="1009272" y="456401"/>
                    <a:pt x="1006906" y="458273"/>
                  </a:cubicBezTo>
                  <a:cubicBezTo>
                    <a:pt x="1001968" y="462162"/>
                    <a:pt x="997133" y="466091"/>
                    <a:pt x="992401" y="469959"/>
                  </a:cubicBezTo>
                  <a:lnTo>
                    <a:pt x="988835" y="472929"/>
                  </a:lnTo>
                  <a:cubicBezTo>
                    <a:pt x="985235" y="475909"/>
                    <a:pt x="981634" y="478926"/>
                    <a:pt x="978034" y="481985"/>
                  </a:cubicBezTo>
                  <a:cubicBezTo>
                    <a:pt x="975633" y="484025"/>
                    <a:pt x="973233" y="486096"/>
                    <a:pt x="970833" y="488178"/>
                  </a:cubicBezTo>
                  <a:cubicBezTo>
                    <a:pt x="962260" y="495612"/>
                    <a:pt x="953791" y="503186"/>
                    <a:pt x="945698" y="510651"/>
                  </a:cubicBezTo>
                  <a:cubicBezTo>
                    <a:pt x="944635" y="511622"/>
                    <a:pt x="943573" y="512602"/>
                    <a:pt x="942612" y="513518"/>
                  </a:cubicBezTo>
                  <a:cubicBezTo>
                    <a:pt x="941789" y="514269"/>
                    <a:pt x="940966" y="515030"/>
                    <a:pt x="940144" y="515781"/>
                  </a:cubicBezTo>
                  <a:lnTo>
                    <a:pt x="928999" y="526318"/>
                  </a:lnTo>
                  <a:cubicBezTo>
                    <a:pt x="922930" y="532134"/>
                    <a:pt x="916586" y="538313"/>
                    <a:pt x="910277" y="544626"/>
                  </a:cubicBezTo>
                  <a:cubicBezTo>
                    <a:pt x="909488" y="545394"/>
                    <a:pt x="908699" y="546172"/>
                    <a:pt x="908082" y="546817"/>
                  </a:cubicBezTo>
                  <a:cubicBezTo>
                    <a:pt x="903728" y="551192"/>
                    <a:pt x="899373" y="555633"/>
                    <a:pt x="895018" y="560125"/>
                  </a:cubicBezTo>
                  <a:cubicBezTo>
                    <a:pt x="892995" y="562206"/>
                    <a:pt x="890971" y="564312"/>
                    <a:pt x="888983" y="566400"/>
                  </a:cubicBezTo>
                  <a:cubicBezTo>
                    <a:pt x="880959" y="574828"/>
                    <a:pt x="873072" y="583281"/>
                    <a:pt x="865631" y="591538"/>
                  </a:cubicBezTo>
                  <a:lnTo>
                    <a:pt x="862099" y="595454"/>
                  </a:lnTo>
                  <a:cubicBezTo>
                    <a:pt x="860179" y="597569"/>
                    <a:pt x="858293" y="599702"/>
                    <a:pt x="856339" y="601887"/>
                  </a:cubicBezTo>
                  <a:lnTo>
                    <a:pt x="853390" y="605233"/>
                  </a:lnTo>
                  <a:cubicBezTo>
                    <a:pt x="845332" y="614399"/>
                    <a:pt x="837205" y="623901"/>
                    <a:pt x="829215" y="633478"/>
                  </a:cubicBezTo>
                  <a:cubicBezTo>
                    <a:pt x="825992" y="637349"/>
                    <a:pt x="822803" y="641228"/>
                    <a:pt x="819614" y="645130"/>
                  </a:cubicBezTo>
                  <a:cubicBezTo>
                    <a:pt x="817557" y="647643"/>
                    <a:pt x="815533" y="650157"/>
                    <a:pt x="813510" y="652667"/>
                  </a:cubicBezTo>
                  <a:cubicBezTo>
                    <a:pt x="811453" y="655235"/>
                    <a:pt x="809430" y="657807"/>
                    <a:pt x="807441" y="660313"/>
                  </a:cubicBezTo>
                  <a:cubicBezTo>
                    <a:pt x="806481" y="661534"/>
                    <a:pt x="805521" y="662762"/>
                    <a:pt x="804526" y="663989"/>
                  </a:cubicBezTo>
                  <a:lnTo>
                    <a:pt x="804355" y="664219"/>
                  </a:lnTo>
                  <a:cubicBezTo>
                    <a:pt x="800343" y="669356"/>
                    <a:pt x="796365" y="674496"/>
                    <a:pt x="792456" y="679639"/>
                  </a:cubicBezTo>
                  <a:lnTo>
                    <a:pt x="789507" y="683511"/>
                  </a:lnTo>
                  <a:cubicBezTo>
                    <a:pt x="787587" y="686082"/>
                    <a:pt x="785633" y="688657"/>
                    <a:pt x="783746" y="691205"/>
                  </a:cubicBezTo>
                  <a:cubicBezTo>
                    <a:pt x="782787" y="692508"/>
                    <a:pt x="781826" y="693815"/>
                    <a:pt x="780901" y="695080"/>
                  </a:cubicBezTo>
                  <a:lnTo>
                    <a:pt x="777437" y="699757"/>
                  </a:lnTo>
                  <a:cubicBezTo>
                    <a:pt x="777197" y="700079"/>
                    <a:pt x="776957" y="700412"/>
                    <a:pt x="776752" y="700734"/>
                  </a:cubicBezTo>
                  <a:cubicBezTo>
                    <a:pt x="771642" y="707740"/>
                    <a:pt x="766636" y="714735"/>
                    <a:pt x="761904" y="721531"/>
                  </a:cubicBezTo>
                  <a:cubicBezTo>
                    <a:pt x="761767" y="721740"/>
                    <a:pt x="761595" y="721946"/>
                    <a:pt x="761458" y="722155"/>
                  </a:cubicBezTo>
                  <a:cubicBezTo>
                    <a:pt x="761013" y="722797"/>
                    <a:pt x="760567" y="723434"/>
                    <a:pt x="760121" y="724076"/>
                  </a:cubicBezTo>
                  <a:cubicBezTo>
                    <a:pt x="622035" y="922625"/>
                    <a:pt x="575023" y="1109015"/>
                    <a:pt x="638631" y="1193026"/>
                  </a:cubicBezTo>
                  <a:cubicBezTo>
                    <a:pt x="636574" y="1192254"/>
                    <a:pt x="634619" y="1191476"/>
                    <a:pt x="632939" y="1190787"/>
                  </a:cubicBezTo>
                  <a:cubicBezTo>
                    <a:pt x="629339" y="1189326"/>
                    <a:pt x="622686" y="1186610"/>
                    <a:pt x="618366" y="1184409"/>
                  </a:cubicBezTo>
                  <a:cubicBezTo>
                    <a:pt x="617269" y="1183853"/>
                    <a:pt x="616103" y="1183260"/>
                    <a:pt x="614868" y="1182639"/>
                  </a:cubicBezTo>
                  <a:cubicBezTo>
                    <a:pt x="611782" y="1181096"/>
                    <a:pt x="608319" y="1179347"/>
                    <a:pt x="605713" y="1177890"/>
                  </a:cubicBezTo>
                  <a:cubicBezTo>
                    <a:pt x="600227" y="1174859"/>
                    <a:pt x="595597" y="1172126"/>
                    <a:pt x="592614" y="1170202"/>
                  </a:cubicBezTo>
                  <a:cubicBezTo>
                    <a:pt x="585962" y="1165906"/>
                    <a:pt x="576395" y="1159411"/>
                    <a:pt x="569537" y="1154113"/>
                  </a:cubicBezTo>
                  <a:cubicBezTo>
                    <a:pt x="556713" y="1144111"/>
                    <a:pt x="547283" y="1135144"/>
                    <a:pt x="546837" y="1134709"/>
                  </a:cubicBezTo>
                  <a:cubicBezTo>
                    <a:pt x="536858" y="1125183"/>
                    <a:pt x="524480" y="1113325"/>
                    <a:pt x="506581" y="1090783"/>
                  </a:cubicBezTo>
                  <a:cubicBezTo>
                    <a:pt x="486932" y="1065995"/>
                    <a:pt x="472771" y="1042558"/>
                    <a:pt x="470096" y="1038059"/>
                  </a:cubicBezTo>
                  <a:cubicBezTo>
                    <a:pt x="465433" y="1030230"/>
                    <a:pt x="458746" y="1018699"/>
                    <a:pt x="453980" y="1009804"/>
                  </a:cubicBezTo>
                  <a:cubicBezTo>
                    <a:pt x="446676" y="996156"/>
                    <a:pt x="441155" y="984659"/>
                    <a:pt x="439475" y="981124"/>
                  </a:cubicBezTo>
                  <a:lnTo>
                    <a:pt x="438103" y="978079"/>
                  </a:lnTo>
                  <a:cubicBezTo>
                    <a:pt x="431897" y="964572"/>
                    <a:pt x="428468" y="957134"/>
                    <a:pt x="425210" y="949004"/>
                  </a:cubicBezTo>
                  <a:cubicBezTo>
                    <a:pt x="420341" y="936979"/>
                    <a:pt x="414512" y="921613"/>
                    <a:pt x="412832" y="917190"/>
                  </a:cubicBezTo>
                  <a:cubicBezTo>
                    <a:pt x="410946" y="912269"/>
                    <a:pt x="408683" y="905586"/>
                    <a:pt x="407140" y="900937"/>
                  </a:cubicBezTo>
                  <a:cubicBezTo>
                    <a:pt x="401893" y="885372"/>
                    <a:pt x="398224" y="873138"/>
                    <a:pt x="397024" y="869119"/>
                  </a:cubicBezTo>
                  <a:cubicBezTo>
                    <a:pt x="396853" y="868580"/>
                    <a:pt x="396750" y="868135"/>
                    <a:pt x="396613" y="867747"/>
                  </a:cubicBezTo>
                  <a:lnTo>
                    <a:pt x="395481" y="863818"/>
                  </a:lnTo>
                  <a:cubicBezTo>
                    <a:pt x="394281" y="859552"/>
                    <a:pt x="392875" y="854720"/>
                    <a:pt x="391949" y="851010"/>
                  </a:cubicBezTo>
                  <a:cubicBezTo>
                    <a:pt x="390063" y="843720"/>
                    <a:pt x="387800" y="834705"/>
                    <a:pt x="385777" y="826452"/>
                  </a:cubicBezTo>
                  <a:lnTo>
                    <a:pt x="383445" y="816785"/>
                  </a:lnTo>
                  <a:cubicBezTo>
                    <a:pt x="383377" y="816508"/>
                    <a:pt x="376107" y="785921"/>
                    <a:pt x="370552" y="747170"/>
                  </a:cubicBezTo>
                  <a:cubicBezTo>
                    <a:pt x="369386" y="738776"/>
                    <a:pt x="367946" y="727021"/>
                    <a:pt x="366266" y="712187"/>
                  </a:cubicBezTo>
                  <a:cubicBezTo>
                    <a:pt x="365854" y="708618"/>
                    <a:pt x="365443" y="704218"/>
                    <a:pt x="365066" y="699959"/>
                  </a:cubicBezTo>
                  <a:cubicBezTo>
                    <a:pt x="364894" y="697995"/>
                    <a:pt x="364723" y="696095"/>
                    <a:pt x="364586" y="694435"/>
                  </a:cubicBezTo>
                  <a:cubicBezTo>
                    <a:pt x="363763" y="685276"/>
                    <a:pt x="363317" y="676738"/>
                    <a:pt x="362425" y="659816"/>
                  </a:cubicBezTo>
                  <a:lnTo>
                    <a:pt x="362425" y="659737"/>
                  </a:lnTo>
                  <a:cubicBezTo>
                    <a:pt x="362391" y="658866"/>
                    <a:pt x="361705" y="644067"/>
                    <a:pt x="361808" y="625790"/>
                  </a:cubicBezTo>
                  <a:cubicBezTo>
                    <a:pt x="361843" y="612324"/>
                    <a:pt x="362117" y="605806"/>
                    <a:pt x="362665" y="592817"/>
                  </a:cubicBezTo>
                  <a:lnTo>
                    <a:pt x="362768" y="590204"/>
                  </a:lnTo>
                  <a:lnTo>
                    <a:pt x="362768" y="590180"/>
                  </a:lnTo>
                  <a:cubicBezTo>
                    <a:pt x="362974" y="585585"/>
                    <a:pt x="363728" y="572781"/>
                    <a:pt x="365237" y="557985"/>
                  </a:cubicBezTo>
                  <a:cubicBezTo>
                    <a:pt x="365477" y="555756"/>
                    <a:pt x="365717" y="553617"/>
                    <a:pt x="365923" y="551511"/>
                  </a:cubicBezTo>
                  <a:lnTo>
                    <a:pt x="366883" y="543127"/>
                  </a:lnTo>
                  <a:lnTo>
                    <a:pt x="359888" y="538430"/>
                  </a:lnTo>
                  <a:cubicBezTo>
                    <a:pt x="347509" y="530135"/>
                    <a:pt x="335165" y="520307"/>
                    <a:pt x="323232" y="509300"/>
                  </a:cubicBezTo>
                  <a:cubicBezTo>
                    <a:pt x="309927" y="496777"/>
                    <a:pt x="297514" y="483157"/>
                    <a:pt x="286370" y="468807"/>
                  </a:cubicBezTo>
                  <a:cubicBezTo>
                    <a:pt x="228215" y="394120"/>
                    <a:pt x="203423" y="298231"/>
                    <a:pt x="221699" y="218555"/>
                  </a:cubicBezTo>
                  <a:cubicBezTo>
                    <a:pt x="228763" y="187780"/>
                    <a:pt x="241725" y="160622"/>
                    <a:pt x="260344" y="137802"/>
                  </a:cubicBezTo>
                  <a:cubicBezTo>
                    <a:pt x="275534" y="118984"/>
                    <a:pt x="294085" y="104133"/>
                    <a:pt x="315448" y="93664"/>
                  </a:cubicBezTo>
                  <a:cubicBezTo>
                    <a:pt x="397264" y="53548"/>
                    <a:pt x="511244" y="82544"/>
                    <a:pt x="599095" y="165910"/>
                  </a:cubicBezTo>
                  <a:cubicBezTo>
                    <a:pt x="610034" y="176108"/>
                    <a:pt x="619978" y="186635"/>
                    <a:pt x="628687" y="197217"/>
                  </a:cubicBezTo>
                  <a:lnTo>
                    <a:pt x="634619" y="204417"/>
                  </a:lnTo>
                  <a:lnTo>
                    <a:pt x="643535" y="201623"/>
                  </a:lnTo>
                  <a:cubicBezTo>
                    <a:pt x="656359" y="197601"/>
                    <a:pt x="665583" y="195176"/>
                    <a:pt x="668018" y="194549"/>
                  </a:cubicBezTo>
                  <a:cubicBezTo>
                    <a:pt x="677379" y="192193"/>
                    <a:pt x="689072" y="189268"/>
                    <a:pt x="698947" y="187307"/>
                  </a:cubicBezTo>
                  <a:cubicBezTo>
                    <a:pt x="701039" y="186916"/>
                    <a:pt x="703405" y="186450"/>
                    <a:pt x="705840" y="185969"/>
                  </a:cubicBezTo>
                  <a:cubicBezTo>
                    <a:pt x="709132" y="185318"/>
                    <a:pt x="712561" y="184639"/>
                    <a:pt x="715372" y="184145"/>
                  </a:cubicBezTo>
                  <a:cubicBezTo>
                    <a:pt x="725008" y="182499"/>
                    <a:pt x="737695" y="180524"/>
                    <a:pt x="746851" y="179231"/>
                  </a:cubicBezTo>
                  <a:cubicBezTo>
                    <a:pt x="768145" y="176269"/>
                    <a:pt x="797565" y="173879"/>
                    <a:pt x="813648" y="173286"/>
                  </a:cubicBezTo>
                  <a:cubicBezTo>
                    <a:pt x="815602" y="173220"/>
                    <a:pt x="817797" y="173131"/>
                    <a:pt x="820026" y="173039"/>
                  </a:cubicBezTo>
                  <a:cubicBezTo>
                    <a:pt x="823797" y="172884"/>
                    <a:pt x="827706" y="172720"/>
                    <a:pt x="830964" y="172655"/>
                  </a:cubicBezTo>
                  <a:cubicBezTo>
                    <a:pt x="841560" y="172445"/>
                    <a:pt x="855344" y="172401"/>
                    <a:pt x="864740" y="172432"/>
                  </a:cubicBezTo>
                  <a:lnTo>
                    <a:pt x="866694" y="172435"/>
                  </a:lnTo>
                  <a:cubicBezTo>
                    <a:pt x="871186" y="172483"/>
                    <a:pt x="883874" y="172720"/>
                    <a:pt x="898961" y="173505"/>
                  </a:cubicBezTo>
                  <a:cubicBezTo>
                    <a:pt x="933457" y="175285"/>
                    <a:pt x="961163" y="178710"/>
                    <a:pt x="974536" y="180586"/>
                  </a:cubicBezTo>
                  <a:lnTo>
                    <a:pt x="977382" y="180991"/>
                  </a:lnTo>
                  <a:cubicBezTo>
                    <a:pt x="981943" y="181635"/>
                    <a:pt x="987258" y="182390"/>
                    <a:pt x="991270" y="183034"/>
                  </a:cubicBezTo>
                  <a:cubicBezTo>
                    <a:pt x="1005295" y="185441"/>
                    <a:pt x="1016439" y="187403"/>
                    <a:pt x="1024428" y="188864"/>
                  </a:cubicBezTo>
                  <a:cubicBezTo>
                    <a:pt x="1029640" y="189830"/>
                    <a:pt x="1046443" y="193338"/>
                    <a:pt x="1057175" y="195948"/>
                  </a:cubicBezTo>
                  <a:lnTo>
                    <a:pt x="1058307" y="196226"/>
                  </a:lnTo>
                  <a:cubicBezTo>
                    <a:pt x="1064685" y="197772"/>
                    <a:pt x="1078024" y="200988"/>
                    <a:pt x="1089271" y="204236"/>
                  </a:cubicBezTo>
                  <a:cubicBezTo>
                    <a:pt x="1105147" y="208741"/>
                    <a:pt x="1118725" y="212925"/>
                    <a:pt x="1128533" y="216320"/>
                  </a:cubicBezTo>
                  <a:cubicBezTo>
                    <a:pt x="1137585" y="219457"/>
                    <a:pt x="1149827" y="223911"/>
                    <a:pt x="1159050" y="227423"/>
                  </a:cubicBezTo>
                  <a:cubicBezTo>
                    <a:pt x="1161965" y="228513"/>
                    <a:pt x="1165669" y="230039"/>
                    <a:pt x="1169270" y="231510"/>
                  </a:cubicBezTo>
                  <a:cubicBezTo>
                    <a:pt x="1170915" y="232203"/>
                    <a:pt x="1172561" y="232871"/>
                    <a:pt x="1174104" y="233489"/>
                  </a:cubicBezTo>
                  <a:cubicBezTo>
                    <a:pt x="1175236" y="233938"/>
                    <a:pt x="1189500" y="239956"/>
                    <a:pt x="1202187" y="246094"/>
                  </a:cubicBezTo>
                  <a:cubicBezTo>
                    <a:pt x="1207228" y="248521"/>
                    <a:pt x="1216555" y="253037"/>
                    <a:pt x="1229208" y="260039"/>
                  </a:cubicBezTo>
                  <a:cubicBezTo>
                    <a:pt x="1242513" y="267418"/>
                    <a:pt x="1251291" y="273042"/>
                    <a:pt x="1254617" y="275219"/>
                  </a:cubicBezTo>
                  <a:cubicBezTo>
                    <a:pt x="1260995" y="279293"/>
                    <a:pt x="1268813" y="284433"/>
                    <a:pt x="1278414" y="291703"/>
                  </a:cubicBezTo>
                  <a:cubicBezTo>
                    <a:pt x="1286473" y="297775"/>
                    <a:pt x="1294291" y="304157"/>
                    <a:pt x="1300429" y="309664"/>
                  </a:cubicBezTo>
                  <a:cubicBezTo>
                    <a:pt x="1300531" y="309739"/>
                    <a:pt x="1300600" y="309808"/>
                    <a:pt x="1300668" y="309869"/>
                  </a:cubicBezTo>
                  <a:lnTo>
                    <a:pt x="1301217" y="310377"/>
                  </a:lnTo>
                  <a:cubicBezTo>
                    <a:pt x="1310544" y="319035"/>
                    <a:pt x="1314419" y="322622"/>
                    <a:pt x="1321380" y="330368"/>
                  </a:cubicBezTo>
                  <a:cubicBezTo>
                    <a:pt x="1323334" y="332477"/>
                    <a:pt x="1325700" y="335186"/>
                    <a:pt x="1327963" y="337860"/>
                  </a:cubicBezTo>
                  <a:cubicBezTo>
                    <a:pt x="1264870" y="317773"/>
                    <a:pt x="1172458" y="344382"/>
                    <a:pt x="1068216" y="413645"/>
                  </a:cubicBezTo>
                  <a:close/>
                </a:path>
              </a:pathLst>
            </a:custGeom>
            <a:grpFill/>
            <a:ln>
              <a:noFill/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201320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2A502-3EFD-4E72-9CF3-B4C117542CD0}" type="datetimeFigureOut">
              <a:rPr lang="zh-CN" altLang="en-US" smtClean="0"/>
              <a:t>2023/5/17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73971-3151-479D-A2F3-0E7DC3B3DC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3361249"/>
            <a:ext cx="12192000" cy="3496752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5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0126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30AB0550-E957-4366-0693-18CCB7D80C41}"/>
              </a:ext>
            </a:extLst>
          </p:cNvPr>
          <p:cNvSpPr txBox="1"/>
          <p:nvPr userDrawn="1"/>
        </p:nvSpPr>
        <p:spPr>
          <a:xfrm>
            <a:off x="3356" y="4824022"/>
            <a:ext cx="60910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51PPT模板网，幻灯片演示模板及素材免费下载！</a:t>
            </a:r>
          </a:p>
          <a:p>
            <a:r>
              <a:rPr lang="zh-CN" altLang="en-US" dirty="0">
                <a:solidFill>
                  <a:schemeClr val="bg1"/>
                </a:solidFill>
              </a:rPr>
              <a:t>51PPT模板网 唯一访问网址：www.51pptmoban.com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53A3394-2434-2FE1-2470-1F520C54D81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6319" y="-2669436"/>
            <a:ext cx="6856242" cy="12195119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92A502-3EFD-4E72-9CF3-B4C117542CD0}" type="datetimeFigureOut">
              <a:rPr lang="zh-CN" altLang="en-US" smtClean="0"/>
              <a:t>2023/5/17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73971-3151-479D-A2F3-0E7DC3B3DC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056B0D63-4239-0393-7AAB-44DC46B923E3}"/>
              </a:ext>
            </a:extLst>
          </p:cNvPr>
          <p:cNvSpPr/>
          <p:nvPr/>
        </p:nvSpPr>
        <p:spPr>
          <a:xfrm>
            <a:off x="0" y="4774683"/>
            <a:ext cx="12192000" cy="1052482"/>
          </a:xfrm>
          <a:custGeom>
            <a:avLst/>
            <a:gdLst>
              <a:gd name="connsiteX0" fmla="*/ 6116678 w 12192000"/>
              <a:gd name="connsiteY0" fmla="*/ 0 h 1986722"/>
              <a:gd name="connsiteX1" fmla="*/ 12071931 w 12192000"/>
              <a:gd name="connsiteY1" fmla="*/ 644378 h 1986722"/>
              <a:gd name="connsiteX2" fmla="*/ 12192000 w 12192000"/>
              <a:gd name="connsiteY2" fmla="*/ 673880 h 1986722"/>
              <a:gd name="connsiteX3" fmla="*/ 12192000 w 12192000"/>
              <a:gd name="connsiteY3" fmla="*/ 1986722 h 1986722"/>
              <a:gd name="connsiteX4" fmla="*/ 0 w 12192000"/>
              <a:gd name="connsiteY4" fmla="*/ 1986722 h 1986722"/>
              <a:gd name="connsiteX5" fmla="*/ 0 w 12192000"/>
              <a:gd name="connsiteY5" fmla="*/ 684041 h 1986722"/>
              <a:gd name="connsiteX6" fmla="*/ 161426 w 12192000"/>
              <a:gd name="connsiteY6" fmla="*/ 644378 h 1986722"/>
              <a:gd name="connsiteX7" fmla="*/ 6116678 w 12192000"/>
              <a:gd name="connsiteY7" fmla="*/ 0 h 198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986722">
                <a:moveTo>
                  <a:pt x="6116678" y="0"/>
                </a:moveTo>
                <a:cubicBezTo>
                  <a:pt x="8272958" y="0"/>
                  <a:pt x="10301654" y="233429"/>
                  <a:pt x="12071931" y="644378"/>
                </a:cubicBezTo>
                <a:lnTo>
                  <a:pt x="12192000" y="673880"/>
                </a:lnTo>
                <a:lnTo>
                  <a:pt x="12192000" y="1986722"/>
                </a:lnTo>
                <a:lnTo>
                  <a:pt x="0" y="1986722"/>
                </a:lnTo>
                <a:lnTo>
                  <a:pt x="0" y="684041"/>
                </a:lnTo>
                <a:lnTo>
                  <a:pt x="161426" y="644378"/>
                </a:lnTo>
                <a:cubicBezTo>
                  <a:pt x="1931703" y="233429"/>
                  <a:pt x="3960398" y="0"/>
                  <a:pt x="6116678" y="0"/>
                </a:cubicBezTo>
                <a:close/>
              </a:path>
            </a:pathLst>
          </a:custGeom>
          <a:solidFill>
            <a:srgbClr val="236057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7A3781E7-7158-AD3D-B4B0-29582D07FEFC}"/>
              </a:ext>
            </a:extLst>
          </p:cNvPr>
          <p:cNvGrpSpPr/>
          <p:nvPr/>
        </p:nvGrpSpPr>
        <p:grpSpPr>
          <a:xfrm>
            <a:off x="2652938" y="1197015"/>
            <a:ext cx="1307360" cy="1378855"/>
            <a:chOff x="2971800" y="1573895"/>
            <a:chExt cx="1307360" cy="1378855"/>
          </a:xfrm>
        </p:grpSpPr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C4FC0A35-0F82-975A-30F1-BD2ECE5C9BCF}"/>
                </a:ext>
              </a:extLst>
            </p:cNvPr>
            <p:cNvGrpSpPr/>
            <p:nvPr/>
          </p:nvGrpSpPr>
          <p:grpSpPr>
            <a:xfrm>
              <a:off x="2971800" y="1663700"/>
              <a:ext cx="1307360" cy="1289050"/>
              <a:chOff x="1666875" y="1009650"/>
              <a:chExt cx="1133475" cy="1276350"/>
            </a:xfrm>
          </p:grpSpPr>
          <p:sp>
            <p:nvSpPr>
              <p:cNvPr id="82" name="矩形 81">
                <a:extLst>
                  <a:ext uri="{FF2B5EF4-FFF2-40B4-BE49-F238E27FC236}">
                    <a16:creationId xmlns:a16="http://schemas.microsoft.com/office/drawing/2014/main" id="{B6C3BAD8-9E56-83C8-1489-5A3BB529DA6B}"/>
                  </a:ext>
                </a:extLst>
              </p:cNvPr>
              <p:cNvSpPr/>
              <p:nvPr/>
            </p:nvSpPr>
            <p:spPr>
              <a:xfrm>
                <a:off x="1666875" y="1009650"/>
                <a:ext cx="1133475" cy="1276350"/>
              </a:xfrm>
              <a:prstGeom prst="rect">
                <a:avLst/>
              </a:prstGeom>
              <a:noFill/>
              <a:ln w="254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36057"/>
                  </a:solidFill>
                </a:endParaRPr>
              </a:p>
            </p:txBody>
          </p:sp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id="{2B75B8F1-7CC5-786E-E700-49CF0969E1A7}"/>
                  </a:ext>
                </a:extLst>
              </p:cNvPr>
              <p:cNvGrpSpPr/>
              <p:nvPr/>
            </p:nvGrpSpPr>
            <p:grpSpPr>
              <a:xfrm>
                <a:off x="1666875" y="1009650"/>
                <a:ext cx="1133475" cy="1276350"/>
                <a:chOff x="1666875" y="1009650"/>
                <a:chExt cx="1133475" cy="1276350"/>
              </a:xfrm>
            </p:grpSpPr>
            <p:cxnSp>
              <p:nvCxnSpPr>
                <p:cNvPr id="86" name="直接连接符 85">
                  <a:extLst>
                    <a:ext uri="{FF2B5EF4-FFF2-40B4-BE49-F238E27FC236}">
                      <a16:creationId xmlns:a16="http://schemas.microsoft.com/office/drawing/2014/main" id="{38C659C3-3047-F23E-3347-0303CFC7BB27}"/>
                    </a:ext>
                  </a:extLst>
                </p:cNvPr>
                <p:cNvCxnSpPr>
                  <a:stCxn id="82" idx="0"/>
                  <a:endCxn id="82" idx="2"/>
                </p:cNvCxnSpPr>
                <p:nvPr/>
              </p:nvCxnSpPr>
              <p:spPr>
                <a:xfrm>
                  <a:off x="2233613" y="1009650"/>
                  <a:ext cx="0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接连接符 87">
                  <a:extLst>
                    <a:ext uri="{FF2B5EF4-FFF2-40B4-BE49-F238E27FC236}">
                      <a16:creationId xmlns:a16="http://schemas.microsoft.com/office/drawing/2014/main" id="{8249C0E1-B048-D546-4CB6-CFC9D42DAEC4}"/>
                    </a:ext>
                  </a:extLst>
                </p:cNvPr>
                <p:cNvCxnSpPr>
                  <a:stCxn id="82" idx="1"/>
                  <a:endCxn id="82" idx="3"/>
                </p:cNvCxnSpPr>
                <p:nvPr/>
              </p:nvCxnSpPr>
              <p:spPr>
                <a:xfrm>
                  <a:off x="1666875" y="1647825"/>
                  <a:ext cx="11334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C4A2063A-DD0A-C941-32D6-09B99D5BA8BA}"/>
                  </a:ext>
                </a:extLst>
              </p:cNvPr>
              <p:cNvCxnSpPr/>
              <p:nvPr/>
            </p:nvCxnSpPr>
            <p:spPr>
              <a:xfrm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93664DE8-6761-644E-F255-1E7469237BF0}"/>
                  </a:ext>
                </a:extLst>
              </p:cNvPr>
              <p:cNvCxnSpPr/>
              <p:nvPr/>
            </p:nvCxnSpPr>
            <p:spPr>
              <a:xfrm flipV="1"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159D326E-EF9A-B5F7-A00E-B7B95BE6455C}"/>
                </a:ext>
              </a:extLst>
            </p:cNvPr>
            <p:cNvSpPr txBox="1"/>
            <p:nvPr/>
          </p:nvSpPr>
          <p:spPr>
            <a:xfrm>
              <a:off x="3040864" y="1573895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0" dirty="0">
                  <a:solidFill>
                    <a:srgbClr val="236057"/>
                  </a:solidFill>
                  <a:latin typeface="阿里妈妈东方大楷" pitchFamily="2" charset="-122"/>
                  <a:ea typeface="阿里妈妈东方大楷" pitchFamily="2" charset="-122"/>
                </a:rPr>
                <a:t>教</a:t>
              </a: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1FACB360-A556-F53C-3FDF-A91DC7BAEA6D}"/>
              </a:ext>
            </a:extLst>
          </p:cNvPr>
          <p:cNvGrpSpPr/>
          <p:nvPr/>
        </p:nvGrpSpPr>
        <p:grpSpPr>
          <a:xfrm>
            <a:off x="4047629" y="1197015"/>
            <a:ext cx="1307360" cy="1378855"/>
            <a:chOff x="2971800" y="1573895"/>
            <a:chExt cx="1307360" cy="1378855"/>
          </a:xfrm>
        </p:grpSpPr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1B8A7739-204C-A8FC-0011-0CE100EA6515}"/>
                </a:ext>
              </a:extLst>
            </p:cNvPr>
            <p:cNvGrpSpPr/>
            <p:nvPr/>
          </p:nvGrpSpPr>
          <p:grpSpPr>
            <a:xfrm>
              <a:off x="2971800" y="1663700"/>
              <a:ext cx="1307360" cy="1289050"/>
              <a:chOff x="1666875" y="1009650"/>
              <a:chExt cx="1133475" cy="1276350"/>
            </a:xfrm>
          </p:grpSpPr>
          <p:sp>
            <p:nvSpPr>
              <p:cNvPr id="100" name="矩形 99">
                <a:extLst>
                  <a:ext uri="{FF2B5EF4-FFF2-40B4-BE49-F238E27FC236}">
                    <a16:creationId xmlns:a16="http://schemas.microsoft.com/office/drawing/2014/main" id="{B66063A1-640C-6E7C-697B-5EE36E9F1700}"/>
                  </a:ext>
                </a:extLst>
              </p:cNvPr>
              <p:cNvSpPr/>
              <p:nvPr/>
            </p:nvSpPr>
            <p:spPr>
              <a:xfrm>
                <a:off x="1666875" y="1009650"/>
                <a:ext cx="1133475" cy="1276350"/>
              </a:xfrm>
              <a:prstGeom prst="rect">
                <a:avLst/>
              </a:prstGeom>
              <a:noFill/>
              <a:ln w="254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36057"/>
                  </a:solidFill>
                </a:endParaRPr>
              </a:p>
            </p:txBody>
          </p:sp>
          <p:grpSp>
            <p:nvGrpSpPr>
              <p:cNvPr id="101" name="组合 100">
                <a:extLst>
                  <a:ext uri="{FF2B5EF4-FFF2-40B4-BE49-F238E27FC236}">
                    <a16:creationId xmlns:a16="http://schemas.microsoft.com/office/drawing/2014/main" id="{307DB015-9CF5-42F5-7A2A-02DED10FEA00}"/>
                  </a:ext>
                </a:extLst>
              </p:cNvPr>
              <p:cNvGrpSpPr/>
              <p:nvPr/>
            </p:nvGrpSpPr>
            <p:grpSpPr>
              <a:xfrm>
                <a:off x="1666875" y="1009650"/>
                <a:ext cx="1133475" cy="1276350"/>
                <a:chOff x="1666875" y="1009650"/>
                <a:chExt cx="1133475" cy="1276350"/>
              </a:xfrm>
            </p:grpSpPr>
            <p:cxnSp>
              <p:nvCxnSpPr>
                <p:cNvPr id="104" name="直接连接符 103">
                  <a:extLst>
                    <a:ext uri="{FF2B5EF4-FFF2-40B4-BE49-F238E27FC236}">
                      <a16:creationId xmlns:a16="http://schemas.microsoft.com/office/drawing/2014/main" id="{2C24ADC0-F658-F5DE-8E45-8679E101D66C}"/>
                    </a:ext>
                  </a:extLst>
                </p:cNvPr>
                <p:cNvCxnSpPr>
                  <a:stCxn id="100" idx="0"/>
                  <a:endCxn id="100" idx="2"/>
                </p:cNvCxnSpPr>
                <p:nvPr/>
              </p:nvCxnSpPr>
              <p:spPr>
                <a:xfrm>
                  <a:off x="2233613" y="1009650"/>
                  <a:ext cx="0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>
                  <a:extLst>
                    <a:ext uri="{FF2B5EF4-FFF2-40B4-BE49-F238E27FC236}">
                      <a16:creationId xmlns:a16="http://schemas.microsoft.com/office/drawing/2014/main" id="{A754CAB8-F7AD-6539-A69B-9322DE7F4940}"/>
                    </a:ext>
                  </a:extLst>
                </p:cNvPr>
                <p:cNvCxnSpPr>
                  <a:stCxn id="100" idx="1"/>
                  <a:endCxn id="100" idx="3"/>
                </p:cNvCxnSpPr>
                <p:nvPr/>
              </p:nvCxnSpPr>
              <p:spPr>
                <a:xfrm>
                  <a:off x="1666875" y="1647825"/>
                  <a:ext cx="11334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2" name="直接连接符 101">
                <a:extLst>
                  <a:ext uri="{FF2B5EF4-FFF2-40B4-BE49-F238E27FC236}">
                    <a16:creationId xmlns:a16="http://schemas.microsoft.com/office/drawing/2014/main" id="{884A0383-EDA9-28C2-F14E-AE8B7BE2EC9A}"/>
                  </a:ext>
                </a:extLst>
              </p:cNvPr>
              <p:cNvCxnSpPr/>
              <p:nvPr/>
            </p:nvCxnSpPr>
            <p:spPr>
              <a:xfrm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59F4F0C3-6D33-F29E-CC06-ADBBECAD3367}"/>
                  </a:ext>
                </a:extLst>
              </p:cNvPr>
              <p:cNvCxnSpPr/>
              <p:nvPr/>
            </p:nvCxnSpPr>
            <p:spPr>
              <a:xfrm flipV="1"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4364A2C2-0C2F-2233-28A8-B44CE20475C6}"/>
                </a:ext>
              </a:extLst>
            </p:cNvPr>
            <p:cNvSpPr txBox="1"/>
            <p:nvPr/>
          </p:nvSpPr>
          <p:spPr>
            <a:xfrm>
              <a:off x="3040864" y="1573895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0" dirty="0">
                  <a:solidFill>
                    <a:srgbClr val="236057"/>
                  </a:solidFill>
                  <a:latin typeface="阿里妈妈东方大楷" pitchFamily="2" charset="-122"/>
                  <a:ea typeface="阿里妈妈东方大楷" pitchFamily="2" charset="-122"/>
                </a:rPr>
                <a:t>师</a:t>
              </a: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BF6374F4-E443-6734-896A-2D9157366AE8}"/>
              </a:ext>
            </a:extLst>
          </p:cNvPr>
          <p:cNvGrpSpPr/>
          <p:nvPr/>
        </p:nvGrpSpPr>
        <p:grpSpPr>
          <a:xfrm>
            <a:off x="5442320" y="1197015"/>
            <a:ext cx="1307360" cy="1378855"/>
            <a:chOff x="2971800" y="1573895"/>
            <a:chExt cx="1307360" cy="1378855"/>
          </a:xfrm>
        </p:grpSpPr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7115C03A-BC2A-2680-09E2-F89123CCF18F}"/>
                </a:ext>
              </a:extLst>
            </p:cNvPr>
            <p:cNvGrpSpPr/>
            <p:nvPr/>
          </p:nvGrpSpPr>
          <p:grpSpPr>
            <a:xfrm>
              <a:off x="2971800" y="1663700"/>
              <a:ext cx="1307360" cy="1289050"/>
              <a:chOff x="1666875" y="1009650"/>
              <a:chExt cx="1133475" cy="1276350"/>
            </a:xfrm>
          </p:grpSpPr>
          <p:sp>
            <p:nvSpPr>
              <p:cNvPr id="109" name="矩形 108">
                <a:extLst>
                  <a:ext uri="{FF2B5EF4-FFF2-40B4-BE49-F238E27FC236}">
                    <a16:creationId xmlns:a16="http://schemas.microsoft.com/office/drawing/2014/main" id="{9E9F82D5-8720-ABE6-7C0C-5FA6253ECF58}"/>
                  </a:ext>
                </a:extLst>
              </p:cNvPr>
              <p:cNvSpPr/>
              <p:nvPr/>
            </p:nvSpPr>
            <p:spPr>
              <a:xfrm>
                <a:off x="1666875" y="1009650"/>
                <a:ext cx="1133475" cy="1276350"/>
              </a:xfrm>
              <a:prstGeom prst="rect">
                <a:avLst/>
              </a:prstGeom>
              <a:noFill/>
              <a:ln w="254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36057"/>
                  </a:solidFill>
                </a:endParaRPr>
              </a:p>
            </p:txBody>
          </p:sp>
          <p:grpSp>
            <p:nvGrpSpPr>
              <p:cNvPr id="110" name="组合 109">
                <a:extLst>
                  <a:ext uri="{FF2B5EF4-FFF2-40B4-BE49-F238E27FC236}">
                    <a16:creationId xmlns:a16="http://schemas.microsoft.com/office/drawing/2014/main" id="{C774D6B2-AA3A-FED3-2FC6-3AA6F577A533}"/>
                  </a:ext>
                </a:extLst>
              </p:cNvPr>
              <p:cNvGrpSpPr/>
              <p:nvPr/>
            </p:nvGrpSpPr>
            <p:grpSpPr>
              <a:xfrm>
                <a:off x="1666875" y="1009650"/>
                <a:ext cx="1133475" cy="1276350"/>
                <a:chOff x="1666875" y="1009650"/>
                <a:chExt cx="1133475" cy="1276350"/>
              </a:xfrm>
            </p:grpSpPr>
            <p:cxnSp>
              <p:nvCxnSpPr>
                <p:cNvPr id="113" name="直接连接符 112">
                  <a:extLst>
                    <a:ext uri="{FF2B5EF4-FFF2-40B4-BE49-F238E27FC236}">
                      <a16:creationId xmlns:a16="http://schemas.microsoft.com/office/drawing/2014/main" id="{2F0AD1E0-1929-B7F5-02EA-842B35F2D072}"/>
                    </a:ext>
                  </a:extLst>
                </p:cNvPr>
                <p:cNvCxnSpPr>
                  <a:stCxn id="109" idx="0"/>
                  <a:endCxn id="109" idx="2"/>
                </p:cNvCxnSpPr>
                <p:nvPr/>
              </p:nvCxnSpPr>
              <p:spPr>
                <a:xfrm>
                  <a:off x="2233613" y="1009650"/>
                  <a:ext cx="0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>
                  <a:extLst>
                    <a:ext uri="{FF2B5EF4-FFF2-40B4-BE49-F238E27FC236}">
                      <a16:creationId xmlns:a16="http://schemas.microsoft.com/office/drawing/2014/main" id="{DE4BEA09-065C-43A9-DE39-6BFFC399DE75}"/>
                    </a:ext>
                  </a:extLst>
                </p:cNvPr>
                <p:cNvCxnSpPr>
                  <a:stCxn id="109" idx="1"/>
                  <a:endCxn id="109" idx="3"/>
                </p:cNvCxnSpPr>
                <p:nvPr/>
              </p:nvCxnSpPr>
              <p:spPr>
                <a:xfrm>
                  <a:off x="1666875" y="1647825"/>
                  <a:ext cx="11334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11" name="直接连接符 110">
                <a:extLst>
                  <a:ext uri="{FF2B5EF4-FFF2-40B4-BE49-F238E27FC236}">
                    <a16:creationId xmlns:a16="http://schemas.microsoft.com/office/drawing/2014/main" id="{79095F84-6AE1-6B94-1FD4-076064C00DFB}"/>
                  </a:ext>
                </a:extLst>
              </p:cNvPr>
              <p:cNvCxnSpPr/>
              <p:nvPr/>
            </p:nvCxnSpPr>
            <p:spPr>
              <a:xfrm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id="{AFFDC42C-B8A5-C76B-A7A3-55744B75FA05}"/>
                  </a:ext>
                </a:extLst>
              </p:cNvPr>
              <p:cNvCxnSpPr/>
              <p:nvPr/>
            </p:nvCxnSpPr>
            <p:spPr>
              <a:xfrm flipV="1"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852CAAF0-F4F4-B5FD-D21C-254E6319D4F5}"/>
                </a:ext>
              </a:extLst>
            </p:cNvPr>
            <p:cNvSpPr txBox="1"/>
            <p:nvPr/>
          </p:nvSpPr>
          <p:spPr>
            <a:xfrm>
              <a:off x="3040864" y="1573895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0" dirty="0">
                  <a:solidFill>
                    <a:srgbClr val="236057"/>
                  </a:solidFill>
                  <a:latin typeface="阿里妈妈东方大楷" pitchFamily="2" charset="-122"/>
                  <a:ea typeface="阿里妈妈东方大楷" pitchFamily="2" charset="-122"/>
                </a:rPr>
                <a:t>公</a:t>
              </a: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F0D7C810-EA4E-900B-FDF6-62255B0E906D}"/>
              </a:ext>
            </a:extLst>
          </p:cNvPr>
          <p:cNvGrpSpPr/>
          <p:nvPr/>
        </p:nvGrpSpPr>
        <p:grpSpPr>
          <a:xfrm>
            <a:off x="6837011" y="1197015"/>
            <a:ext cx="1307360" cy="1378855"/>
            <a:chOff x="2971800" y="1573895"/>
            <a:chExt cx="1307360" cy="1378855"/>
          </a:xfrm>
        </p:grpSpPr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id="{F09BFDDE-FBAA-4D6C-C32B-CC66ECEC494E}"/>
                </a:ext>
              </a:extLst>
            </p:cNvPr>
            <p:cNvGrpSpPr/>
            <p:nvPr/>
          </p:nvGrpSpPr>
          <p:grpSpPr>
            <a:xfrm>
              <a:off x="2971800" y="1663700"/>
              <a:ext cx="1307360" cy="1289050"/>
              <a:chOff x="1666875" y="1009650"/>
              <a:chExt cx="1133475" cy="1276350"/>
            </a:xfrm>
          </p:grpSpPr>
          <p:sp>
            <p:nvSpPr>
              <p:cNvPr id="118" name="矩形 117">
                <a:extLst>
                  <a:ext uri="{FF2B5EF4-FFF2-40B4-BE49-F238E27FC236}">
                    <a16:creationId xmlns:a16="http://schemas.microsoft.com/office/drawing/2014/main" id="{A94314A3-F308-7622-0E4C-918F43F8CB8F}"/>
                  </a:ext>
                </a:extLst>
              </p:cNvPr>
              <p:cNvSpPr/>
              <p:nvPr/>
            </p:nvSpPr>
            <p:spPr>
              <a:xfrm>
                <a:off x="1666875" y="1009650"/>
                <a:ext cx="1133475" cy="1276350"/>
              </a:xfrm>
              <a:prstGeom prst="rect">
                <a:avLst/>
              </a:prstGeom>
              <a:noFill/>
              <a:ln w="254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36057"/>
                  </a:solidFill>
                </a:endParaRPr>
              </a:p>
            </p:txBody>
          </p:sp>
          <p:grpSp>
            <p:nvGrpSpPr>
              <p:cNvPr id="119" name="组合 118">
                <a:extLst>
                  <a:ext uri="{FF2B5EF4-FFF2-40B4-BE49-F238E27FC236}">
                    <a16:creationId xmlns:a16="http://schemas.microsoft.com/office/drawing/2014/main" id="{0592E097-76D2-5580-CC4A-863BE3D7FE58}"/>
                  </a:ext>
                </a:extLst>
              </p:cNvPr>
              <p:cNvGrpSpPr/>
              <p:nvPr/>
            </p:nvGrpSpPr>
            <p:grpSpPr>
              <a:xfrm>
                <a:off x="1666875" y="1009650"/>
                <a:ext cx="1133475" cy="1276350"/>
                <a:chOff x="1666875" y="1009650"/>
                <a:chExt cx="1133475" cy="1276350"/>
              </a:xfrm>
            </p:grpSpPr>
            <p:cxnSp>
              <p:nvCxnSpPr>
                <p:cNvPr id="122" name="直接连接符 121">
                  <a:extLst>
                    <a:ext uri="{FF2B5EF4-FFF2-40B4-BE49-F238E27FC236}">
                      <a16:creationId xmlns:a16="http://schemas.microsoft.com/office/drawing/2014/main" id="{692927AF-1D6F-BCD8-46D4-1ADC47AE93B6}"/>
                    </a:ext>
                  </a:extLst>
                </p:cNvPr>
                <p:cNvCxnSpPr>
                  <a:stCxn id="118" idx="0"/>
                  <a:endCxn id="118" idx="2"/>
                </p:cNvCxnSpPr>
                <p:nvPr/>
              </p:nvCxnSpPr>
              <p:spPr>
                <a:xfrm>
                  <a:off x="2233613" y="1009650"/>
                  <a:ext cx="0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直接连接符 122">
                  <a:extLst>
                    <a:ext uri="{FF2B5EF4-FFF2-40B4-BE49-F238E27FC236}">
                      <a16:creationId xmlns:a16="http://schemas.microsoft.com/office/drawing/2014/main" id="{A837B612-271D-5DBA-C15F-A3866BA8F54A}"/>
                    </a:ext>
                  </a:extLst>
                </p:cNvPr>
                <p:cNvCxnSpPr>
                  <a:stCxn id="118" idx="1"/>
                  <a:endCxn id="118" idx="3"/>
                </p:cNvCxnSpPr>
                <p:nvPr/>
              </p:nvCxnSpPr>
              <p:spPr>
                <a:xfrm>
                  <a:off x="1666875" y="1647825"/>
                  <a:ext cx="11334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20" name="直接连接符 119">
                <a:extLst>
                  <a:ext uri="{FF2B5EF4-FFF2-40B4-BE49-F238E27FC236}">
                    <a16:creationId xmlns:a16="http://schemas.microsoft.com/office/drawing/2014/main" id="{7F6A0279-CCD9-E8F3-7347-BDFB3303005E}"/>
                  </a:ext>
                </a:extLst>
              </p:cNvPr>
              <p:cNvCxnSpPr/>
              <p:nvPr/>
            </p:nvCxnSpPr>
            <p:spPr>
              <a:xfrm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>
                <a:extLst>
                  <a:ext uri="{FF2B5EF4-FFF2-40B4-BE49-F238E27FC236}">
                    <a16:creationId xmlns:a16="http://schemas.microsoft.com/office/drawing/2014/main" id="{428FDB50-94B4-7241-A01A-697BDBD4F033}"/>
                  </a:ext>
                </a:extLst>
              </p:cNvPr>
              <p:cNvCxnSpPr/>
              <p:nvPr/>
            </p:nvCxnSpPr>
            <p:spPr>
              <a:xfrm flipV="1"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85441577-E446-3468-3C40-271CFB300468}"/>
                </a:ext>
              </a:extLst>
            </p:cNvPr>
            <p:cNvSpPr txBox="1"/>
            <p:nvPr/>
          </p:nvSpPr>
          <p:spPr>
            <a:xfrm>
              <a:off x="3040864" y="1573895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0" dirty="0">
                  <a:solidFill>
                    <a:srgbClr val="236057"/>
                  </a:solidFill>
                  <a:latin typeface="阿里妈妈东方大楷" pitchFamily="2" charset="-122"/>
                  <a:ea typeface="阿里妈妈东方大楷" pitchFamily="2" charset="-122"/>
                </a:rPr>
                <a:t>开</a:t>
              </a:r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A305C429-C9A3-2B97-8FE4-9722D95A4A60}"/>
              </a:ext>
            </a:extLst>
          </p:cNvPr>
          <p:cNvGrpSpPr/>
          <p:nvPr/>
        </p:nvGrpSpPr>
        <p:grpSpPr>
          <a:xfrm>
            <a:off x="8231702" y="1197015"/>
            <a:ext cx="1307360" cy="1378855"/>
            <a:chOff x="2971800" y="1573895"/>
            <a:chExt cx="1307360" cy="1378855"/>
          </a:xfrm>
        </p:grpSpPr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id="{0F351C47-554B-2122-EFF2-1EE585919441}"/>
                </a:ext>
              </a:extLst>
            </p:cNvPr>
            <p:cNvGrpSpPr/>
            <p:nvPr/>
          </p:nvGrpSpPr>
          <p:grpSpPr>
            <a:xfrm>
              <a:off x="2971800" y="1663700"/>
              <a:ext cx="1307360" cy="1289050"/>
              <a:chOff x="1666875" y="1009650"/>
              <a:chExt cx="1133475" cy="1276350"/>
            </a:xfrm>
          </p:grpSpPr>
          <p:sp>
            <p:nvSpPr>
              <p:cNvPr id="127" name="矩形 126">
                <a:extLst>
                  <a:ext uri="{FF2B5EF4-FFF2-40B4-BE49-F238E27FC236}">
                    <a16:creationId xmlns:a16="http://schemas.microsoft.com/office/drawing/2014/main" id="{C8734498-B1BC-A45A-E442-5C9E008905FB}"/>
                  </a:ext>
                </a:extLst>
              </p:cNvPr>
              <p:cNvSpPr/>
              <p:nvPr/>
            </p:nvSpPr>
            <p:spPr>
              <a:xfrm>
                <a:off x="1666875" y="1009650"/>
                <a:ext cx="1133475" cy="1276350"/>
              </a:xfrm>
              <a:prstGeom prst="rect">
                <a:avLst/>
              </a:prstGeom>
              <a:noFill/>
              <a:ln w="254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36057"/>
                  </a:solidFill>
                </a:endParaRPr>
              </a:p>
            </p:txBody>
          </p:sp>
          <p:grpSp>
            <p:nvGrpSpPr>
              <p:cNvPr id="128" name="组合 127">
                <a:extLst>
                  <a:ext uri="{FF2B5EF4-FFF2-40B4-BE49-F238E27FC236}">
                    <a16:creationId xmlns:a16="http://schemas.microsoft.com/office/drawing/2014/main" id="{613E95F8-59F4-A9FF-5DD8-4550376F1B70}"/>
                  </a:ext>
                </a:extLst>
              </p:cNvPr>
              <p:cNvGrpSpPr/>
              <p:nvPr/>
            </p:nvGrpSpPr>
            <p:grpSpPr>
              <a:xfrm>
                <a:off x="1666875" y="1009650"/>
                <a:ext cx="1133475" cy="1276350"/>
                <a:chOff x="1666875" y="1009650"/>
                <a:chExt cx="1133475" cy="1276350"/>
              </a:xfrm>
            </p:grpSpPr>
            <p:cxnSp>
              <p:nvCxnSpPr>
                <p:cNvPr id="131" name="直接连接符 130">
                  <a:extLst>
                    <a:ext uri="{FF2B5EF4-FFF2-40B4-BE49-F238E27FC236}">
                      <a16:creationId xmlns:a16="http://schemas.microsoft.com/office/drawing/2014/main" id="{76BDA702-F81E-BEA9-3FAF-A44F744F0DD5}"/>
                    </a:ext>
                  </a:extLst>
                </p:cNvPr>
                <p:cNvCxnSpPr>
                  <a:stCxn id="127" idx="0"/>
                  <a:endCxn id="127" idx="2"/>
                </p:cNvCxnSpPr>
                <p:nvPr/>
              </p:nvCxnSpPr>
              <p:spPr>
                <a:xfrm>
                  <a:off x="2233613" y="1009650"/>
                  <a:ext cx="0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" name="直接连接符 131">
                  <a:extLst>
                    <a:ext uri="{FF2B5EF4-FFF2-40B4-BE49-F238E27FC236}">
                      <a16:creationId xmlns:a16="http://schemas.microsoft.com/office/drawing/2014/main" id="{298013DB-D058-2E4C-4EFC-9ABAC94D76F6}"/>
                    </a:ext>
                  </a:extLst>
                </p:cNvPr>
                <p:cNvCxnSpPr>
                  <a:stCxn id="127" idx="1"/>
                  <a:endCxn id="127" idx="3"/>
                </p:cNvCxnSpPr>
                <p:nvPr/>
              </p:nvCxnSpPr>
              <p:spPr>
                <a:xfrm>
                  <a:off x="1666875" y="1647825"/>
                  <a:ext cx="11334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29" name="直接连接符 128">
                <a:extLst>
                  <a:ext uri="{FF2B5EF4-FFF2-40B4-BE49-F238E27FC236}">
                    <a16:creationId xmlns:a16="http://schemas.microsoft.com/office/drawing/2014/main" id="{2B32D1A1-844D-C389-6B16-1967951A7AEB}"/>
                  </a:ext>
                </a:extLst>
              </p:cNvPr>
              <p:cNvCxnSpPr/>
              <p:nvPr/>
            </p:nvCxnSpPr>
            <p:spPr>
              <a:xfrm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>
                <a:extLst>
                  <a:ext uri="{FF2B5EF4-FFF2-40B4-BE49-F238E27FC236}">
                    <a16:creationId xmlns:a16="http://schemas.microsoft.com/office/drawing/2014/main" id="{4528AE18-A653-A79A-3F88-E298AFA0CD4E}"/>
                  </a:ext>
                </a:extLst>
              </p:cNvPr>
              <p:cNvCxnSpPr/>
              <p:nvPr/>
            </p:nvCxnSpPr>
            <p:spPr>
              <a:xfrm flipV="1"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C3F952A4-8F47-57EE-8456-A618D38C93B7}"/>
                </a:ext>
              </a:extLst>
            </p:cNvPr>
            <p:cNvSpPr txBox="1"/>
            <p:nvPr/>
          </p:nvSpPr>
          <p:spPr>
            <a:xfrm>
              <a:off x="3040864" y="1573895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0" dirty="0">
                  <a:solidFill>
                    <a:srgbClr val="236057"/>
                  </a:solidFill>
                  <a:latin typeface="阿里妈妈东方大楷" pitchFamily="2" charset="-122"/>
                  <a:ea typeface="阿里妈妈东方大楷" pitchFamily="2" charset="-122"/>
                </a:rPr>
                <a:t>课</a:t>
              </a:r>
            </a:p>
          </p:txBody>
        </p:sp>
      </p:grp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FE82C7B-EFEF-E997-EC24-09F36EEDB7B7}"/>
              </a:ext>
            </a:extLst>
          </p:cNvPr>
          <p:cNvSpPr/>
          <p:nvPr/>
        </p:nvSpPr>
        <p:spPr>
          <a:xfrm>
            <a:off x="0" y="4871278"/>
            <a:ext cx="12192000" cy="1986722"/>
          </a:xfrm>
          <a:custGeom>
            <a:avLst/>
            <a:gdLst>
              <a:gd name="connsiteX0" fmla="*/ 6116678 w 12192000"/>
              <a:gd name="connsiteY0" fmla="*/ 0 h 1986722"/>
              <a:gd name="connsiteX1" fmla="*/ 12071931 w 12192000"/>
              <a:gd name="connsiteY1" fmla="*/ 644378 h 1986722"/>
              <a:gd name="connsiteX2" fmla="*/ 12192000 w 12192000"/>
              <a:gd name="connsiteY2" fmla="*/ 673880 h 1986722"/>
              <a:gd name="connsiteX3" fmla="*/ 12192000 w 12192000"/>
              <a:gd name="connsiteY3" fmla="*/ 1986722 h 1986722"/>
              <a:gd name="connsiteX4" fmla="*/ 0 w 12192000"/>
              <a:gd name="connsiteY4" fmla="*/ 1986722 h 1986722"/>
              <a:gd name="connsiteX5" fmla="*/ 0 w 12192000"/>
              <a:gd name="connsiteY5" fmla="*/ 684041 h 1986722"/>
              <a:gd name="connsiteX6" fmla="*/ 161426 w 12192000"/>
              <a:gd name="connsiteY6" fmla="*/ 644378 h 1986722"/>
              <a:gd name="connsiteX7" fmla="*/ 6116678 w 12192000"/>
              <a:gd name="connsiteY7" fmla="*/ 0 h 198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986722">
                <a:moveTo>
                  <a:pt x="6116678" y="0"/>
                </a:moveTo>
                <a:cubicBezTo>
                  <a:pt x="8272958" y="0"/>
                  <a:pt x="10301654" y="233429"/>
                  <a:pt x="12071931" y="644378"/>
                </a:cubicBezTo>
                <a:lnTo>
                  <a:pt x="12192000" y="673880"/>
                </a:lnTo>
                <a:lnTo>
                  <a:pt x="12192000" y="1986722"/>
                </a:lnTo>
                <a:lnTo>
                  <a:pt x="0" y="1986722"/>
                </a:lnTo>
                <a:lnTo>
                  <a:pt x="0" y="684041"/>
                </a:lnTo>
                <a:lnTo>
                  <a:pt x="161426" y="644378"/>
                </a:lnTo>
                <a:cubicBezTo>
                  <a:pt x="1931703" y="233429"/>
                  <a:pt x="3960398" y="0"/>
                  <a:pt x="6116678" y="0"/>
                </a:cubicBezTo>
                <a:close/>
              </a:path>
            </a:pathLst>
          </a:custGeom>
          <a:solidFill>
            <a:srgbClr val="024E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7E33A4F-5FC8-263C-5771-67C47839EF5F}"/>
              </a:ext>
            </a:extLst>
          </p:cNvPr>
          <p:cNvGrpSpPr/>
          <p:nvPr/>
        </p:nvGrpSpPr>
        <p:grpSpPr>
          <a:xfrm rot="19944360">
            <a:off x="5674912" y="5668560"/>
            <a:ext cx="709347" cy="1009180"/>
            <a:chOff x="1395543" y="407391"/>
            <a:chExt cx="1398583" cy="1989746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1B9B643-16BD-FF60-61B2-5197AD5080D1}"/>
                </a:ext>
              </a:extLst>
            </p:cNvPr>
            <p:cNvSpPr/>
            <p:nvPr/>
          </p:nvSpPr>
          <p:spPr>
            <a:xfrm>
              <a:off x="1395543" y="407391"/>
              <a:ext cx="1398583" cy="1989746"/>
            </a:xfrm>
            <a:custGeom>
              <a:avLst/>
              <a:gdLst>
                <a:gd name="connsiteX0" fmla="*/ 1395051 w 1398583"/>
                <a:gd name="connsiteY0" fmla="*/ 58116 h 1989746"/>
                <a:gd name="connsiteX1" fmla="*/ 1394283 w 1398583"/>
                <a:gd name="connsiteY1" fmla="*/ 16855 h 1989746"/>
                <a:gd name="connsiteX2" fmla="*/ 1372581 w 1398583"/>
                <a:gd name="connsiteY2" fmla="*/ 324 h 1989746"/>
                <a:gd name="connsiteX3" fmla="*/ 1013290 w 1398583"/>
                <a:gd name="connsiteY3" fmla="*/ 61778 h 1989746"/>
                <a:gd name="connsiteX4" fmla="*/ 366375 w 1398583"/>
                <a:gd name="connsiteY4" fmla="*/ 172435 h 1989746"/>
                <a:gd name="connsiteX5" fmla="*/ 72410 w 1398583"/>
                <a:gd name="connsiteY5" fmla="*/ 222722 h 1989746"/>
                <a:gd name="connsiteX6" fmla="*/ 60004 w 1398583"/>
                <a:gd name="connsiteY6" fmla="*/ 237501 h 1989746"/>
                <a:gd name="connsiteX7" fmla="*/ 59822 w 1398583"/>
                <a:gd name="connsiteY7" fmla="*/ 239256 h 1989746"/>
                <a:gd name="connsiteX8" fmla="*/ 42249 w 1398583"/>
                <a:gd name="connsiteY8" fmla="*/ 582259 h 1989746"/>
                <a:gd name="connsiteX9" fmla="*/ 11758 w 1398583"/>
                <a:gd name="connsiteY9" fmla="*/ 1256949 h 1989746"/>
                <a:gd name="connsiteX10" fmla="*/ 2092 w 1398583"/>
                <a:gd name="connsiteY10" fmla="*/ 1552591 h 1989746"/>
                <a:gd name="connsiteX11" fmla="*/ 1701 w 1398583"/>
                <a:gd name="connsiteY11" fmla="*/ 1731859 h 1989746"/>
                <a:gd name="connsiteX12" fmla="*/ 4629 w 1398583"/>
                <a:gd name="connsiteY12" fmla="*/ 1757580 h 1989746"/>
                <a:gd name="connsiteX13" fmla="*/ 9526 w 1398583"/>
                <a:gd name="connsiteY13" fmla="*/ 1767743 h 1989746"/>
                <a:gd name="connsiteX14" fmla="*/ 13527 w 1398583"/>
                <a:gd name="connsiteY14" fmla="*/ 1771910 h 1989746"/>
                <a:gd name="connsiteX15" fmla="*/ 75791 w 1398583"/>
                <a:gd name="connsiteY15" fmla="*/ 1790841 h 1989746"/>
                <a:gd name="connsiteX16" fmla="*/ 170137 w 1398583"/>
                <a:gd name="connsiteY16" fmla="*/ 1798224 h 1989746"/>
                <a:gd name="connsiteX17" fmla="*/ 389874 w 1398583"/>
                <a:gd name="connsiteY17" fmla="*/ 1837249 h 1989746"/>
                <a:gd name="connsiteX18" fmla="*/ 1027737 w 1398583"/>
                <a:gd name="connsiteY18" fmla="*/ 1950540 h 1989746"/>
                <a:gd name="connsiteX19" fmla="*/ 1246373 w 1398583"/>
                <a:gd name="connsiteY19" fmla="*/ 1989374 h 1989746"/>
                <a:gd name="connsiteX20" fmla="*/ 1268075 w 1398583"/>
                <a:gd name="connsiteY20" fmla="*/ 1972842 h 1989746"/>
                <a:gd name="connsiteX21" fmla="*/ 1294317 w 1398583"/>
                <a:gd name="connsiteY21" fmla="*/ 1732661 h 1989746"/>
                <a:gd name="connsiteX22" fmla="*/ 1303130 w 1398583"/>
                <a:gd name="connsiteY22" fmla="*/ 1726177 h 1989746"/>
                <a:gd name="connsiteX23" fmla="*/ 1329592 w 1398583"/>
                <a:gd name="connsiteY23" fmla="*/ 1675994 h 1989746"/>
                <a:gd name="connsiteX24" fmla="*/ 1364087 w 1398583"/>
                <a:gd name="connsiteY24" fmla="*/ 1482687 h 1989746"/>
                <a:gd name="connsiteX25" fmla="*/ 1384946 w 1398583"/>
                <a:gd name="connsiteY25" fmla="*/ 1194826 h 1989746"/>
                <a:gd name="connsiteX26" fmla="*/ 1398549 w 1398583"/>
                <a:gd name="connsiteY26" fmla="*/ 524182 h 1989746"/>
                <a:gd name="connsiteX27" fmla="*/ 1395020 w 1398583"/>
                <a:gd name="connsiteY27" fmla="*/ 58113 h 1989746"/>
                <a:gd name="connsiteX28" fmla="*/ 1236007 w 1398583"/>
                <a:gd name="connsiteY28" fmla="*/ 1952810 h 1989746"/>
                <a:gd name="connsiteX29" fmla="*/ 882649 w 1398583"/>
                <a:gd name="connsiteY29" fmla="*/ 1890052 h 1989746"/>
                <a:gd name="connsiteX30" fmla="*/ 359760 w 1398583"/>
                <a:gd name="connsiteY30" fmla="*/ 1797181 h 1989746"/>
                <a:gd name="connsiteX31" fmla="*/ 1021592 w 1398583"/>
                <a:gd name="connsiteY31" fmla="*/ 1761153 h 1989746"/>
                <a:gd name="connsiteX32" fmla="*/ 1252922 w 1398583"/>
                <a:gd name="connsiteY32" fmla="*/ 1741042 h 1989746"/>
                <a:gd name="connsiteX33" fmla="*/ 1259208 w 1398583"/>
                <a:gd name="connsiteY33" fmla="*/ 1740442 h 1989746"/>
                <a:gd name="connsiteX34" fmla="*/ 1236000 w 1398583"/>
                <a:gd name="connsiteY34" fmla="*/ 1952810 h 1989746"/>
                <a:gd name="connsiteX35" fmla="*/ 1358848 w 1398583"/>
                <a:gd name="connsiteY35" fmla="*/ 965086 h 1989746"/>
                <a:gd name="connsiteX36" fmla="*/ 1321081 w 1398583"/>
                <a:gd name="connsiteY36" fmla="*/ 1551926 h 1989746"/>
                <a:gd name="connsiteX37" fmla="*/ 1303449 w 1398583"/>
                <a:gd name="connsiteY37" fmla="*/ 1643346 h 1989746"/>
                <a:gd name="connsiteX38" fmla="*/ 1283084 w 1398583"/>
                <a:gd name="connsiteY38" fmla="*/ 1696763 h 1989746"/>
                <a:gd name="connsiteX39" fmla="*/ 1281400 w 1398583"/>
                <a:gd name="connsiteY39" fmla="*/ 1699133 h 1989746"/>
                <a:gd name="connsiteX40" fmla="*/ 1279422 w 1398583"/>
                <a:gd name="connsiteY40" fmla="*/ 1701396 h 1989746"/>
                <a:gd name="connsiteX41" fmla="*/ 1277786 w 1398583"/>
                <a:gd name="connsiteY41" fmla="*/ 1703258 h 1989746"/>
                <a:gd name="connsiteX42" fmla="*/ 1275722 w 1398583"/>
                <a:gd name="connsiteY42" fmla="*/ 1704214 h 1989746"/>
                <a:gd name="connsiteX43" fmla="*/ 1275873 w 1398583"/>
                <a:gd name="connsiteY43" fmla="*/ 1704108 h 1989746"/>
                <a:gd name="connsiteX44" fmla="*/ 1262020 w 1398583"/>
                <a:gd name="connsiteY44" fmla="*/ 1705754 h 1989746"/>
                <a:gd name="connsiteX45" fmla="*/ 1174470 w 1398583"/>
                <a:gd name="connsiteY45" fmla="*/ 1714299 h 1989746"/>
                <a:gd name="connsiteX46" fmla="*/ 518914 w 1398583"/>
                <a:gd name="connsiteY46" fmla="*/ 1757504 h 1989746"/>
                <a:gd name="connsiteX47" fmla="*/ 198395 w 1398583"/>
                <a:gd name="connsiteY47" fmla="*/ 1763800 h 1989746"/>
                <a:gd name="connsiteX48" fmla="*/ 167740 w 1398583"/>
                <a:gd name="connsiteY48" fmla="*/ 1763076 h 1989746"/>
                <a:gd name="connsiteX49" fmla="*/ 36570 w 1398583"/>
                <a:gd name="connsiteY49" fmla="*/ 1739780 h 1989746"/>
                <a:gd name="connsiteX50" fmla="*/ 36516 w 1398583"/>
                <a:gd name="connsiteY50" fmla="*/ 1739149 h 1989746"/>
                <a:gd name="connsiteX51" fmla="*/ 35758 w 1398583"/>
                <a:gd name="connsiteY51" fmla="*/ 1726650 h 1989746"/>
                <a:gd name="connsiteX52" fmla="*/ 34839 w 1398583"/>
                <a:gd name="connsiteY52" fmla="*/ 1651603 h 1989746"/>
                <a:gd name="connsiteX53" fmla="*/ 40846 w 1398583"/>
                <a:gd name="connsiteY53" fmla="*/ 1400107 h 1989746"/>
                <a:gd name="connsiteX54" fmla="*/ 69643 w 1398583"/>
                <a:gd name="connsiteY54" fmla="*/ 724045 h 1989746"/>
                <a:gd name="connsiteX55" fmla="*/ 93029 w 1398583"/>
                <a:gd name="connsiteY55" fmla="*/ 260101 h 1989746"/>
                <a:gd name="connsiteX56" fmla="*/ 93365 w 1398583"/>
                <a:gd name="connsiteY56" fmla="*/ 253775 h 1989746"/>
                <a:gd name="connsiteX57" fmla="*/ 440826 w 1398583"/>
                <a:gd name="connsiteY57" fmla="*/ 194340 h 1989746"/>
                <a:gd name="connsiteX58" fmla="*/ 1087741 w 1398583"/>
                <a:gd name="connsiteY58" fmla="*/ 83683 h 1989746"/>
                <a:gd name="connsiteX59" fmla="*/ 1360377 w 1398583"/>
                <a:gd name="connsiteY59" fmla="*/ 37045 h 1989746"/>
                <a:gd name="connsiteX60" fmla="*/ 1363789 w 1398583"/>
                <a:gd name="connsiteY60" fmla="*/ 320150 h 1989746"/>
                <a:gd name="connsiteX61" fmla="*/ 1358861 w 1398583"/>
                <a:gd name="connsiteY61" fmla="*/ 965111 h 1989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398583" h="1989746">
                  <a:moveTo>
                    <a:pt x="1395051" y="58116"/>
                  </a:moveTo>
                  <a:cubicBezTo>
                    <a:pt x="1394818" y="44362"/>
                    <a:pt x="1394574" y="30609"/>
                    <a:pt x="1394283" y="16855"/>
                  </a:cubicBezTo>
                  <a:cubicBezTo>
                    <a:pt x="1394029" y="4905"/>
                    <a:pt x="1383595" y="-1562"/>
                    <a:pt x="1372581" y="324"/>
                  </a:cubicBezTo>
                  <a:cubicBezTo>
                    <a:pt x="1252823" y="20808"/>
                    <a:pt x="1133065" y="41293"/>
                    <a:pt x="1013290" y="61778"/>
                  </a:cubicBezTo>
                  <a:cubicBezTo>
                    <a:pt x="797654" y="98664"/>
                    <a:pt x="582025" y="135550"/>
                    <a:pt x="366375" y="172435"/>
                  </a:cubicBezTo>
                  <a:cubicBezTo>
                    <a:pt x="268385" y="189196"/>
                    <a:pt x="170397" y="205957"/>
                    <a:pt x="72410" y="222722"/>
                  </a:cubicBezTo>
                  <a:cubicBezTo>
                    <a:pt x="63502" y="224244"/>
                    <a:pt x="59795" y="230680"/>
                    <a:pt x="60004" y="237501"/>
                  </a:cubicBezTo>
                  <a:cubicBezTo>
                    <a:pt x="59925" y="238073"/>
                    <a:pt x="59857" y="238649"/>
                    <a:pt x="59822" y="239256"/>
                  </a:cubicBezTo>
                  <a:cubicBezTo>
                    <a:pt x="53695" y="353572"/>
                    <a:pt x="47914" y="467909"/>
                    <a:pt x="42249" y="582259"/>
                  </a:cubicBezTo>
                  <a:cubicBezTo>
                    <a:pt x="31108" y="807106"/>
                    <a:pt x="20530" y="1031973"/>
                    <a:pt x="11758" y="1256949"/>
                  </a:cubicBezTo>
                  <a:cubicBezTo>
                    <a:pt x="7918" y="1355471"/>
                    <a:pt x="4375" y="1454017"/>
                    <a:pt x="2092" y="1552591"/>
                  </a:cubicBezTo>
                  <a:cubicBezTo>
                    <a:pt x="710" y="1612180"/>
                    <a:pt x="-1622" y="1672290"/>
                    <a:pt x="1701" y="1731859"/>
                  </a:cubicBezTo>
                  <a:cubicBezTo>
                    <a:pt x="2147" y="1739845"/>
                    <a:pt x="2212" y="1749288"/>
                    <a:pt x="4629" y="1757580"/>
                  </a:cubicBezTo>
                  <a:cubicBezTo>
                    <a:pt x="4832" y="1761492"/>
                    <a:pt x="6388" y="1765165"/>
                    <a:pt x="9526" y="1767743"/>
                  </a:cubicBezTo>
                  <a:cubicBezTo>
                    <a:pt x="10671" y="1769259"/>
                    <a:pt x="11984" y="1770665"/>
                    <a:pt x="13527" y="1771910"/>
                  </a:cubicBezTo>
                  <a:cubicBezTo>
                    <a:pt x="30525" y="1785626"/>
                    <a:pt x="54909" y="1788088"/>
                    <a:pt x="75791" y="1790841"/>
                  </a:cubicBezTo>
                  <a:cubicBezTo>
                    <a:pt x="106981" y="1794953"/>
                    <a:pt x="138508" y="1797147"/>
                    <a:pt x="170137" y="1798224"/>
                  </a:cubicBezTo>
                  <a:cubicBezTo>
                    <a:pt x="243384" y="1811230"/>
                    <a:pt x="316631" y="1824240"/>
                    <a:pt x="389874" y="1837249"/>
                  </a:cubicBezTo>
                  <a:cubicBezTo>
                    <a:pt x="602496" y="1875013"/>
                    <a:pt x="815139" y="1912776"/>
                    <a:pt x="1027737" y="1950540"/>
                  </a:cubicBezTo>
                  <a:cubicBezTo>
                    <a:pt x="1100617" y="1963484"/>
                    <a:pt x="1173493" y="1976429"/>
                    <a:pt x="1246373" y="1989374"/>
                  </a:cubicBezTo>
                  <a:cubicBezTo>
                    <a:pt x="1258162" y="1991469"/>
                    <a:pt x="1266796" y="1984569"/>
                    <a:pt x="1268075" y="1972842"/>
                  </a:cubicBezTo>
                  <a:lnTo>
                    <a:pt x="1294317" y="1732661"/>
                  </a:lnTo>
                  <a:cubicBezTo>
                    <a:pt x="1297421" y="1730957"/>
                    <a:pt x="1300380" y="1728855"/>
                    <a:pt x="1303130" y="1726177"/>
                  </a:cubicBezTo>
                  <a:cubicBezTo>
                    <a:pt x="1316637" y="1713044"/>
                    <a:pt x="1323759" y="1693406"/>
                    <a:pt x="1329592" y="1675994"/>
                  </a:cubicBezTo>
                  <a:cubicBezTo>
                    <a:pt x="1350272" y="1614268"/>
                    <a:pt x="1357010" y="1547036"/>
                    <a:pt x="1364087" y="1482687"/>
                  </a:cubicBezTo>
                  <a:cubicBezTo>
                    <a:pt x="1374607" y="1387056"/>
                    <a:pt x="1380382" y="1290900"/>
                    <a:pt x="1384946" y="1194826"/>
                  </a:cubicBezTo>
                  <a:cubicBezTo>
                    <a:pt x="1395559" y="971488"/>
                    <a:pt x="1398192" y="747753"/>
                    <a:pt x="1398549" y="524182"/>
                  </a:cubicBezTo>
                  <a:cubicBezTo>
                    <a:pt x="1398802" y="368825"/>
                    <a:pt x="1397678" y="213460"/>
                    <a:pt x="1395020" y="58113"/>
                  </a:cubicBezTo>
                  <a:close/>
                  <a:moveTo>
                    <a:pt x="1236007" y="1952810"/>
                  </a:moveTo>
                  <a:cubicBezTo>
                    <a:pt x="1118224" y="1931890"/>
                    <a:pt x="1000442" y="1910969"/>
                    <a:pt x="882649" y="1890052"/>
                  </a:cubicBezTo>
                  <a:cubicBezTo>
                    <a:pt x="708349" y="1859095"/>
                    <a:pt x="534057" y="1828138"/>
                    <a:pt x="359760" y="1797181"/>
                  </a:cubicBezTo>
                  <a:cubicBezTo>
                    <a:pt x="580602" y="1792463"/>
                    <a:pt x="801416" y="1777982"/>
                    <a:pt x="1021592" y="1761153"/>
                  </a:cubicBezTo>
                  <a:cubicBezTo>
                    <a:pt x="1098751" y="1755255"/>
                    <a:pt x="1175969" y="1749268"/>
                    <a:pt x="1252922" y="1741042"/>
                  </a:cubicBezTo>
                  <a:cubicBezTo>
                    <a:pt x="1255011" y="1740819"/>
                    <a:pt x="1257109" y="1740627"/>
                    <a:pt x="1259208" y="1740442"/>
                  </a:cubicBezTo>
                  <a:cubicBezTo>
                    <a:pt x="1251472" y="1811230"/>
                    <a:pt x="1243736" y="1882022"/>
                    <a:pt x="1236000" y="1952810"/>
                  </a:cubicBezTo>
                  <a:close/>
                  <a:moveTo>
                    <a:pt x="1358848" y="965086"/>
                  </a:moveTo>
                  <a:cubicBezTo>
                    <a:pt x="1353893" y="1160324"/>
                    <a:pt x="1349507" y="1358633"/>
                    <a:pt x="1321081" y="1551926"/>
                  </a:cubicBezTo>
                  <a:cubicBezTo>
                    <a:pt x="1316568" y="1582619"/>
                    <a:pt x="1311222" y="1613291"/>
                    <a:pt x="1303449" y="1643346"/>
                  </a:cubicBezTo>
                  <a:cubicBezTo>
                    <a:pt x="1297661" y="1665734"/>
                    <a:pt x="1293724" y="1680225"/>
                    <a:pt x="1283084" y="1696763"/>
                  </a:cubicBezTo>
                  <a:cubicBezTo>
                    <a:pt x="1282765" y="1697257"/>
                    <a:pt x="1281987" y="1698327"/>
                    <a:pt x="1281400" y="1699133"/>
                  </a:cubicBezTo>
                  <a:cubicBezTo>
                    <a:pt x="1280752" y="1699897"/>
                    <a:pt x="1280114" y="1700669"/>
                    <a:pt x="1279422" y="1701396"/>
                  </a:cubicBezTo>
                  <a:cubicBezTo>
                    <a:pt x="1278523" y="1702335"/>
                    <a:pt x="1278033" y="1702918"/>
                    <a:pt x="1277786" y="1703258"/>
                  </a:cubicBezTo>
                  <a:cubicBezTo>
                    <a:pt x="1277450" y="1703357"/>
                    <a:pt x="1276829" y="1703625"/>
                    <a:pt x="1275722" y="1704214"/>
                  </a:cubicBezTo>
                  <a:cubicBezTo>
                    <a:pt x="1276675" y="1703707"/>
                    <a:pt x="1275921" y="1704101"/>
                    <a:pt x="1275873" y="1704108"/>
                  </a:cubicBezTo>
                  <a:cubicBezTo>
                    <a:pt x="1271261" y="1704701"/>
                    <a:pt x="1266642" y="1705233"/>
                    <a:pt x="1262020" y="1705754"/>
                  </a:cubicBezTo>
                  <a:cubicBezTo>
                    <a:pt x="1232883" y="1709046"/>
                    <a:pt x="1203672" y="1711690"/>
                    <a:pt x="1174470" y="1714299"/>
                  </a:cubicBezTo>
                  <a:cubicBezTo>
                    <a:pt x="956389" y="1733790"/>
                    <a:pt x="737650" y="1748123"/>
                    <a:pt x="518914" y="1757504"/>
                  </a:cubicBezTo>
                  <a:cubicBezTo>
                    <a:pt x="412186" y="1762082"/>
                    <a:pt x="305233" y="1765655"/>
                    <a:pt x="198395" y="1763800"/>
                  </a:cubicBezTo>
                  <a:cubicBezTo>
                    <a:pt x="188180" y="1763622"/>
                    <a:pt x="177962" y="1763389"/>
                    <a:pt x="167740" y="1763076"/>
                  </a:cubicBezTo>
                  <a:cubicBezTo>
                    <a:pt x="124017" y="1755310"/>
                    <a:pt x="80294" y="1747547"/>
                    <a:pt x="36570" y="1739780"/>
                  </a:cubicBezTo>
                  <a:cubicBezTo>
                    <a:pt x="36550" y="1739554"/>
                    <a:pt x="36529" y="1739341"/>
                    <a:pt x="36516" y="1739149"/>
                  </a:cubicBezTo>
                  <a:cubicBezTo>
                    <a:pt x="36176" y="1734990"/>
                    <a:pt x="35953" y="1730820"/>
                    <a:pt x="35758" y="1726650"/>
                  </a:cubicBezTo>
                  <a:cubicBezTo>
                    <a:pt x="34582" y="1701667"/>
                    <a:pt x="34698" y="1676607"/>
                    <a:pt x="34839" y="1651603"/>
                  </a:cubicBezTo>
                  <a:cubicBezTo>
                    <a:pt x="35315" y="1567754"/>
                    <a:pt x="38031" y="1483905"/>
                    <a:pt x="40846" y="1400107"/>
                  </a:cubicBezTo>
                  <a:cubicBezTo>
                    <a:pt x="48428" y="1174674"/>
                    <a:pt x="58821" y="949330"/>
                    <a:pt x="69643" y="724045"/>
                  </a:cubicBezTo>
                  <a:cubicBezTo>
                    <a:pt x="77074" y="569373"/>
                    <a:pt x="84847" y="414718"/>
                    <a:pt x="93029" y="260101"/>
                  </a:cubicBezTo>
                  <a:cubicBezTo>
                    <a:pt x="93142" y="257992"/>
                    <a:pt x="93252" y="255884"/>
                    <a:pt x="93365" y="253775"/>
                  </a:cubicBezTo>
                  <a:cubicBezTo>
                    <a:pt x="209183" y="233962"/>
                    <a:pt x="325001" y="214153"/>
                    <a:pt x="440826" y="194340"/>
                  </a:cubicBezTo>
                  <a:cubicBezTo>
                    <a:pt x="656462" y="157454"/>
                    <a:pt x="872091" y="120568"/>
                    <a:pt x="1087741" y="83683"/>
                  </a:cubicBezTo>
                  <a:cubicBezTo>
                    <a:pt x="1178619" y="68136"/>
                    <a:pt x="1269498" y="52592"/>
                    <a:pt x="1360377" y="37045"/>
                  </a:cubicBezTo>
                  <a:cubicBezTo>
                    <a:pt x="1362236" y="131401"/>
                    <a:pt x="1363172" y="225780"/>
                    <a:pt x="1363789" y="320150"/>
                  </a:cubicBezTo>
                  <a:cubicBezTo>
                    <a:pt x="1365191" y="535134"/>
                    <a:pt x="1364317" y="750181"/>
                    <a:pt x="1358861" y="965111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30DDA2F-F1FB-4B33-0031-4AE6BBBC7AC4}"/>
                </a:ext>
              </a:extLst>
            </p:cNvPr>
            <p:cNvSpPr/>
            <p:nvPr/>
          </p:nvSpPr>
          <p:spPr>
            <a:xfrm>
              <a:off x="1694512" y="695240"/>
              <a:ext cx="889228" cy="595850"/>
            </a:xfrm>
            <a:custGeom>
              <a:avLst/>
              <a:gdLst>
                <a:gd name="connsiteX0" fmla="*/ 20164 w 889228"/>
                <a:gd name="connsiteY0" fmla="*/ 152738 h 595850"/>
                <a:gd name="connsiteX1" fmla="*/ 1623 w 889228"/>
                <a:gd name="connsiteY1" fmla="*/ 448760 h 595850"/>
                <a:gd name="connsiteX2" fmla="*/ 60 w 889228"/>
                <a:gd name="connsiteY2" fmla="*/ 531183 h 595850"/>
                <a:gd name="connsiteX3" fmla="*/ 9613 w 889228"/>
                <a:gd name="connsiteY3" fmla="*/ 572588 h 595850"/>
                <a:gd name="connsiteX4" fmla="*/ 79582 w 889228"/>
                <a:gd name="connsiteY4" fmla="*/ 594448 h 595850"/>
                <a:gd name="connsiteX5" fmla="*/ 355328 w 889228"/>
                <a:gd name="connsiteY5" fmla="*/ 570750 h 595850"/>
                <a:gd name="connsiteX6" fmla="*/ 676005 w 889228"/>
                <a:gd name="connsiteY6" fmla="*/ 512611 h 595850"/>
                <a:gd name="connsiteX7" fmla="*/ 851374 w 889228"/>
                <a:gd name="connsiteY7" fmla="*/ 475026 h 595850"/>
                <a:gd name="connsiteX8" fmla="*/ 863962 w 889228"/>
                <a:gd name="connsiteY8" fmla="*/ 458495 h 595850"/>
                <a:gd name="connsiteX9" fmla="*/ 889200 w 889228"/>
                <a:gd name="connsiteY9" fmla="*/ 16805 h 595850"/>
                <a:gd name="connsiteX10" fmla="*/ 867497 w 889228"/>
                <a:gd name="connsiteY10" fmla="*/ 274 h 595850"/>
                <a:gd name="connsiteX11" fmla="*/ 399473 w 889228"/>
                <a:gd name="connsiteY11" fmla="*/ 76487 h 595850"/>
                <a:gd name="connsiteX12" fmla="*/ 32742 w 889228"/>
                <a:gd name="connsiteY12" fmla="*/ 136203 h 595850"/>
                <a:gd name="connsiteX13" fmla="*/ 41856 w 889228"/>
                <a:gd name="connsiteY13" fmla="*/ 169269 h 595850"/>
                <a:gd name="connsiteX14" fmla="*/ 509880 w 889228"/>
                <a:gd name="connsiteY14" fmla="*/ 93056 h 595850"/>
                <a:gd name="connsiteX15" fmla="*/ 876612 w 889228"/>
                <a:gd name="connsiteY15" fmla="*/ 33340 h 595850"/>
                <a:gd name="connsiteX16" fmla="*/ 854910 w 889228"/>
                <a:gd name="connsiteY16" fmla="*/ 16809 h 595850"/>
                <a:gd name="connsiteX17" fmla="*/ 829672 w 889228"/>
                <a:gd name="connsiteY17" fmla="*/ 458498 h 595850"/>
                <a:gd name="connsiteX18" fmla="*/ 842260 w 889228"/>
                <a:gd name="connsiteY18" fmla="*/ 441967 h 595850"/>
                <a:gd name="connsiteX19" fmla="*/ 379345 w 889228"/>
                <a:gd name="connsiteY19" fmla="*/ 532534 h 595850"/>
                <a:gd name="connsiteX20" fmla="*/ 95270 w 889228"/>
                <a:gd name="connsiteY20" fmla="*/ 560874 h 595850"/>
                <a:gd name="connsiteX21" fmla="*/ 54605 w 889228"/>
                <a:gd name="connsiteY21" fmla="*/ 557017 h 595850"/>
                <a:gd name="connsiteX22" fmla="*/ 39809 w 889228"/>
                <a:gd name="connsiteY22" fmla="*/ 552713 h 595850"/>
                <a:gd name="connsiteX23" fmla="*/ 37237 w 889228"/>
                <a:gd name="connsiteY23" fmla="*/ 551222 h 595850"/>
                <a:gd name="connsiteX24" fmla="*/ 34967 w 889228"/>
                <a:gd name="connsiteY24" fmla="*/ 549552 h 595850"/>
                <a:gd name="connsiteX25" fmla="*/ 34343 w 889228"/>
                <a:gd name="connsiteY25" fmla="*/ 548609 h 595850"/>
                <a:gd name="connsiteX26" fmla="*/ 34960 w 889228"/>
                <a:gd name="connsiteY26" fmla="*/ 551496 h 595850"/>
                <a:gd name="connsiteX27" fmla="*/ 34281 w 889228"/>
                <a:gd name="connsiteY27" fmla="*/ 519966 h 595850"/>
                <a:gd name="connsiteX28" fmla="*/ 36524 w 889228"/>
                <a:gd name="connsiteY28" fmla="*/ 433497 h 595850"/>
                <a:gd name="connsiteX29" fmla="*/ 54447 w 889228"/>
                <a:gd name="connsiteY29" fmla="*/ 152748 h 595850"/>
                <a:gd name="connsiteX30" fmla="*/ 20157 w 889228"/>
                <a:gd name="connsiteY30" fmla="*/ 152738 h 59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889228" h="595850">
                  <a:moveTo>
                    <a:pt x="20164" y="152738"/>
                  </a:moveTo>
                  <a:cubicBezTo>
                    <a:pt x="12229" y="251263"/>
                    <a:pt x="5450" y="349984"/>
                    <a:pt x="1623" y="448760"/>
                  </a:cubicBezTo>
                  <a:cubicBezTo>
                    <a:pt x="560" y="476216"/>
                    <a:pt x="-228" y="503703"/>
                    <a:pt x="60" y="531183"/>
                  </a:cubicBezTo>
                  <a:cubicBezTo>
                    <a:pt x="221" y="546500"/>
                    <a:pt x="-451" y="560274"/>
                    <a:pt x="9613" y="572588"/>
                  </a:cubicBezTo>
                  <a:cubicBezTo>
                    <a:pt x="24817" y="591183"/>
                    <a:pt x="57904" y="592942"/>
                    <a:pt x="79582" y="594448"/>
                  </a:cubicBezTo>
                  <a:cubicBezTo>
                    <a:pt x="170882" y="600791"/>
                    <a:pt x="265392" y="584339"/>
                    <a:pt x="355328" y="570750"/>
                  </a:cubicBezTo>
                  <a:cubicBezTo>
                    <a:pt x="462745" y="554517"/>
                    <a:pt x="569569" y="534300"/>
                    <a:pt x="676005" y="512611"/>
                  </a:cubicBezTo>
                  <a:cubicBezTo>
                    <a:pt x="734579" y="500678"/>
                    <a:pt x="793102" y="488361"/>
                    <a:pt x="851374" y="475026"/>
                  </a:cubicBezTo>
                  <a:cubicBezTo>
                    <a:pt x="859076" y="473263"/>
                    <a:pt x="863537" y="465905"/>
                    <a:pt x="863962" y="458495"/>
                  </a:cubicBezTo>
                  <a:cubicBezTo>
                    <a:pt x="872373" y="311267"/>
                    <a:pt x="880788" y="164040"/>
                    <a:pt x="889200" y="16805"/>
                  </a:cubicBezTo>
                  <a:cubicBezTo>
                    <a:pt x="889892" y="4708"/>
                    <a:pt x="877802" y="-1406"/>
                    <a:pt x="867497" y="274"/>
                  </a:cubicBezTo>
                  <a:cubicBezTo>
                    <a:pt x="711488" y="25676"/>
                    <a:pt x="555483" y="51081"/>
                    <a:pt x="399473" y="76487"/>
                  </a:cubicBezTo>
                  <a:cubicBezTo>
                    <a:pt x="277233" y="96392"/>
                    <a:pt x="154992" y="116298"/>
                    <a:pt x="32742" y="136203"/>
                  </a:cubicBezTo>
                  <a:cubicBezTo>
                    <a:pt x="10957" y="139749"/>
                    <a:pt x="20233" y="172787"/>
                    <a:pt x="41856" y="169269"/>
                  </a:cubicBezTo>
                  <a:cubicBezTo>
                    <a:pt x="197865" y="143867"/>
                    <a:pt x="353871" y="118461"/>
                    <a:pt x="509880" y="93056"/>
                  </a:cubicBezTo>
                  <a:cubicBezTo>
                    <a:pt x="632121" y="73151"/>
                    <a:pt x="754361" y="53245"/>
                    <a:pt x="876612" y="33340"/>
                  </a:cubicBezTo>
                  <a:cubicBezTo>
                    <a:pt x="869377" y="27829"/>
                    <a:pt x="862145" y="22319"/>
                    <a:pt x="854910" y="16809"/>
                  </a:cubicBezTo>
                  <a:cubicBezTo>
                    <a:pt x="846498" y="164036"/>
                    <a:pt x="838083" y="311264"/>
                    <a:pt x="829672" y="458498"/>
                  </a:cubicBezTo>
                  <a:cubicBezTo>
                    <a:pt x="833869" y="452988"/>
                    <a:pt x="838063" y="447477"/>
                    <a:pt x="842260" y="441967"/>
                  </a:cubicBezTo>
                  <a:cubicBezTo>
                    <a:pt x="689063" y="477022"/>
                    <a:pt x="534528" y="507718"/>
                    <a:pt x="379345" y="532534"/>
                  </a:cubicBezTo>
                  <a:cubicBezTo>
                    <a:pt x="286032" y="547457"/>
                    <a:pt x="190078" y="563134"/>
                    <a:pt x="95270" y="560874"/>
                  </a:cubicBezTo>
                  <a:cubicBezTo>
                    <a:pt x="79688" y="560504"/>
                    <a:pt x="66997" y="559568"/>
                    <a:pt x="54605" y="557017"/>
                  </a:cubicBezTo>
                  <a:cubicBezTo>
                    <a:pt x="49568" y="555978"/>
                    <a:pt x="44603" y="554575"/>
                    <a:pt x="39809" y="552713"/>
                  </a:cubicBezTo>
                  <a:cubicBezTo>
                    <a:pt x="44647" y="554589"/>
                    <a:pt x="38427" y="551904"/>
                    <a:pt x="37237" y="551222"/>
                  </a:cubicBezTo>
                  <a:cubicBezTo>
                    <a:pt x="32388" y="548444"/>
                    <a:pt x="38705" y="553163"/>
                    <a:pt x="34967" y="549552"/>
                  </a:cubicBezTo>
                  <a:cubicBezTo>
                    <a:pt x="32049" y="546737"/>
                    <a:pt x="36819" y="553049"/>
                    <a:pt x="34343" y="548609"/>
                  </a:cubicBezTo>
                  <a:cubicBezTo>
                    <a:pt x="35883" y="551373"/>
                    <a:pt x="34415" y="547001"/>
                    <a:pt x="34960" y="551496"/>
                  </a:cubicBezTo>
                  <a:cubicBezTo>
                    <a:pt x="33712" y="541182"/>
                    <a:pt x="34295" y="530336"/>
                    <a:pt x="34281" y="519966"/>
                  </a:cubicBezTo>
                  <a:cubicBezTo>
                    <a:pt x="34250" y="491135"/>
                    <a:pt x="35313" y="462301"/>
                    <a:pt x="36524" y="433497"/>
                  </a:cubicBezTo>
                  <a:cubicBezTo>
                    <a:pt x="40453" y="339827"/>
                    <a:pt x="46921" y="246198"/>
                    <a:pt x="54447" y="152748"/>
                  </a:cubicBezTo>
                  <a:cubicBezTo>
                    <a:pt x="56223" y="130682"/>
                    <a:pt x="21920" y="130854"/>
                    <a:pt x="20157" y="152738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27FEA89B-371F-84A7-6724-451B1BF5294A}"/>
                </a:ext>
              </a:extLst>
            </p:cNvPr>
            <p:cNvSpPr/>
            <p:nvPr/>
          </p:nvSpPr>
          <p:spPr>
            <a:xfrm>
              <a:off x="1827603" y="880196"/>
              <a:ext cx="597515" cy="113096"/>
            </a:xfrm>
            <a:custGeom>
              <a:avLst/>
              <a:gdLst>
                <a:gd name="connsiteX0" fmla="*/ 21559 w 597515"/>
                <a:gd name="connsiteY0" fmla="*/ 112897 h 113096"/>
                <a:gd name="connsiteX1" fmla="*/ 528194 w 597515"/>
                <a:gd name="connsiteY1" fmla="*/ 41303 h 113096"/>
                <a:gd name="connsiteX2" fmla="*/ 585071 w 597515"/>
                <a:gd name="connsiteY2" fmla="*/ 33265 h 113096"/>
                <a:gd name="connsiteX3" fmla="*/ 575956 w 597515"/>
                <a:gd name="connsiteY3" fmla="*/ 199 h 113096"/>
                <a:gd name="connsiteX4" fmla="*/ 69321 w 597515"/>
                <a:gd name="connsiteY4" fmla="*/ 71793 h 113096"/>
                <a:gd name="connsiteX5" fmla="*/ 12445 w 597515"/>
                <a:gd name="connsiteY5" fmla="*/ 79831 h 113096"/>
                <a:gd name="connsiteX6" fmla="*/ 21559 w 597515"/>
                <a:gd name="connsiteY6" fmla="*/ 112897 h 113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7515" h="113096">
                  <a:moveTo>
                    <a:pt x="21559" y="112897"/>
                  </a:moveTo>
                  <a:cubicBezTo>
                    <a:pt x="190441" y="89031"/>
                    <a:pt x="359322" y="65169"/>
                    <a:pt x="528194" y="41303"/>
                  </a:cubicBezTo>
                  <a:cubicBezTo>
                    <a:pt x="547153" y="38625"/>
                    <a:pt x="566112" y="35943"/>
                    <a:pt x="585071" y="33265"/>
                  </a:cubicBezTo>
                  <a:cubicBezTo>
                    <a:pt x="606893" y="30182"/>
                    <a:pt x="597573" y="-2856"/>
                    <a:pt x="575956" y="199"/>
                  </a:cubicBezTo>
                  <a:cubicBezTo>
                    <a:pt x="407075" y="24065"/>
                    <a:pt x="238193" y="47928"/>
                    <a:pt x="69321" y="71793"/>
                  </a:cubicBezTo>
                  <a:cubicBezTo>
                    <a:pt x="50363" y="74471"/>
                    <a:pt x="31404" y="77153"/>
                    <a:pt x="12445" y="79831"/>
                  </a:cubicBezTo>
                  <a:cubicBezTo>
                    <a:pt x="-9378" y="82917"/>
                    <a:pt x="-57" y="115955"/>
                    <a:pt x="21559" y="112897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F120BD3-274D-1E79-FDE5-3AE45D28606F}"/>
                </a:ext>
              </a:extLst>
            </p:cNvPr>
            <p:cNvSpPr/>
            <p:nvPr/>
          </p:nvSpPr>
          <p:spPr>
            <a:xfrm>
              <a:off x="1837478" y="1020744"/>
              <a:ext cx="597515" cy="113102"/>
            </a:xfrm>
            <a:custGeom>
              <a:avLst/>
              <a:gdLst>
                <a:gd name="connsiteX0" fmla="*/ 21559 w 597515"/>
                <a:gd name="connsiteY0" fmla="*/ 112904 h 113102"/>
                <a:gd name="connsiteX1" fmla="*/ 528194 w 597515"/>
                <a:gd name="connsiteY1" fmla="*/ 41303 h 113102"/>
                <a:gd name="connsiteX2" fmla="*/ 585071 w 597515"/>
                <a:gd name="connsiteY2" fmla="*/ 33265 h 113102"/>
                <a:gd name="connsiteX3" fmla="*/ 575956 w 597515"/>
                <a:gd name="connsiteY3" fmla="*/ 199 h 113102"/>
                <a:gd name="connsiteX4" fmla="*/ 69321 w 597515"/>
                <a:gd name="connsiteY4" fmla="*/ 71800 h 113102"/>
                <a:gd name="connsiteX5" fmla="*/ 12445 w 597515"/>
                <a:gd name="connsiteY5" fmla="*/ 79838 h 113102"/>
                <a:gd name="connsiteX6" fmla="*/ 21559 w 597515"/>
                <a:gd name="connsiteY6" fmla="*/ 112904 h 11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7515" h="113102">
                  <a:moveTo>
                    <a:pt x="21559" y="112904"/>
                  </a:moveTo>
                  <a:cubicBezTo>
                    <a:pt x="190437" y="89038"/>
                    <a:pt x="359319" y="65172"/>
                    <a:pt x="528194" y="41303"/>
                  </a:cubicBezTo>
                  <a:cubicBezTo>
                    <a:pt x="547153" y="38625"/>
                    <a:pt x="566115" y="35943"/>
                    <a:pt x="585071" y="33265"/>
                  </a:cubicBezTo>
                  <a:cubicBezTo>
                    <a:pt x="606893" y="30182"/>
                    <a:pt x="597573" y="-2856"/>
                    <a:pt x="575956" y="199"/>
                  </a:cubicBezTo>
                  <a:cubicBezTo>
                    <a:pt x="407078" y="24065"/>
                    <a:pt x="238196" y="47931"/>
                    <a:pt x="69321" y="71800"/>
                  </a:cubicBezTo>
                  <a:cubicBezTo>
                    <a:pt x="50363" y="74478"/>
                    <a:pt x="31404" y="77160"/>
                    <a:pt x="12445" y="79838"/>
                  </a:cubicBezTo>
                  <a:cubicBezTo>
                    <a:pt x="-9378" y="82924"/>
                    <a:pt x="-57" y="115959"/>
                    <a:pt x="21559" y="112904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1" name="图形 3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1AD01CEC-5580-30A3-179F-C933993535F0}"/>
              </a:ext>
            </a:extLst>
          </p:cNvPr>
          <p:cNvGrpSpPr/>
          <p:nvPr/>
        </p:nvGrpSpPr>
        <p:grpSpPr>
          <a:xfrm>
            <a:off x="824923" y="643415"/>
            <a:ext cx="1464583" cy="2430638"/>
            <a:chOff x="7219544" y="147665"/>
            <a:chExt cx="1410241" cy="2340451"/>
          </a:xfrm>
          <a:solidFill>
            <a:srgbClr val="236057"/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8D4992D-56A2-C609-3BCD-04B36F9340AE}"/>
                </a:ext>
              </a:extLst>
            </p:cNvPr>
            <p:cNvSpPr/>
            <p:nvPr/>
          </p:nvSpPr>
          <p:spPr>
            <a:xfrm>
              <a:off x="7459279" y="1985913"/>
              <a:ext cx="128794" cy="121768"/>
            </a:xfrm>
            <a:custGeom>
              <a:avLst/>
              <a:gdLst>
                <a:gd name="connsiteX0" fmla="*/ 128794 w 128794"/>
                <a:gd name="connsiteY0" fmla="*/ 47744 h 121768"/>
                <a:gd name="connsiteX1" fmla="*/ 110175 w 128794"/>
                <a:gd name="connsiteY1" fmla="*/ 13951 h 121768"/>
                <a:gd name="connsiteX2" fmla="*/ 66318 w 128794"/>
                <a:gd name="connsiteY2" fmla="*/ 5 h 121768"/>
                <a:gd name="connsiteX3" fmla="*/ 20712 w 128794"/>
                <a:gd name="connsiteY3" fmla="*/ 13035 h 121768"/>
                <a:gd name="connsiteX4" fmla="*/ 961 w 128794"/>
                <a:gd name="connsiteY4" fmla="*/ 41098 h 121768"/>
                <a:gd name="connsiteX5" fmla="*/ 755 w 128794"/>
                <a:gd name="connsiteY5" fmla="*/ 42226 h 121768"/>
                <a:gd name="connsiteX6" fmla="*/ 241 w 128794"/>
                <a:gd name="connsiteY6" fmla="*/ 46972 h 121768"/>
                <a:gd name="connsiteX7" fmla="*/ 241 w 128794"/>
                <a:gd name="connsiteY7" fmla="*/ 49208 h 121768"/>
                <a:gd name="connsiteX8" fmla="*/ 1 w 128794"/>
                <a:gd name="connsiteY8" fmla="*/ 73015 h 121768"/>
                <a:gd name="connsiteX9" fmla="*/ 18312 w 128794"/>
                <a:gd name="connsiteY9" fmla="*/ 107422 h 121768"/>
                <a:gd name="connsiteX10" fmla="*/ 62512 w 128794"/>
                <a:gd name="connsiteY10" fmla="*/ 121758 h 121768"/>
                <a:gd name="connsiteX11" fmla="*/ 63849 w 128794"/>
                <a:gd name="connsiteY11" fmla="*/ 121769 h 121768"/>
                <a:gd name="connsiteX12" fmla="*/ 108392 w 128794"/>
                <a:gd name="connsiteY12" fmla="*/ 108379 h 121768"/>
                <a:gd name="connsiteX13" fmla="*/ 128554 w 128794"/>
                <a:gd name="connsiteY13" fmla="*/ 74143 h 121768"/>
                <a:gd name="connsiteX14" fmla="*/ 128794 w 128794"/>
                <a:gd name="connsiteY14" fmla="*/ 48038 h 121768"/>
                <a:gd name="connsiteX15" fmla="*/ 128794 w 128794"/>
                <a:gd name="connsiteY15" fmla="*/ 47744 h 121768"/>
                <a:gd name="connsiteX16" fmla="*/ 15329 w 128794"/>
                <a:gd name="connsiteY16" fmla="*/ 47603 h 121768"/>
                <a:gd name="connsiteX17" fmla="*/ 15672 w 128794"/>
                <a:gd name="connsiteY17" fmla="*/ 44572 h 121768"/>
                <a:gd name="connsiteX18" fmla="*/ 15877 w 128794"/>
                <a:gd name="connsiteY18" fmla="*/ 43735 h 121768"/>
                <a:gd name="connsiteX19" fmla="*/ 15877 w 128794"/>
                <a:gd name="connsiteY19" fmla="*/ 43656 h 121768"/>
                <a:gd name="connsiteX20" fmla="*/ 29388 w 128794"/>
                <a:gd name="connsiteY20" fmla="*/ 25417 h 121768"/>
                <a:gd name="connsiteX21" fmla="*/ 66078 w 128794"/>
                <a:gd name="connsiteY21" fmla="*/ 15106 h 121768"/>
                <a:gd name="connsiteX22" fmla="*/ 101122 w 128794"/>
                <a:gd name="connsiteY22" fmla="*/ 26038 h 121768"/>
                <a:gd name="connsiteX23" fmla="*/ 113707 w 128794"/>
                <a:gd name="connsiteY23" fmla="*/ 47960 h 121768"/>
                <a:gd name="connsiteX24" fmla="*/ 113707 w 128794"/>
                <a:gd name="connsiteY24" fmla="*/ 47997 h 121768"/>
                <a:gd name="connsiteX25" fmla="*/ 113672 w 128794"/>
                <a:gd name="connsiteY25" fmla="*/ 48711 h 121768"/>
                <a:gd name="connsiteX26" fmla="*/ 111684 w 128794"/>
                <a:gd name="connsiteY26" fmla="*/ 57077 h 121768"/>
                <a:gd name="connsiteX27" fmla="*/ 100539 w 128794"/>
                <a:gd name="connsiteY27" fmla="*/ 70245 h 121768"/>
                <a:gd name="connsiteX28" fmla="*/ 100025 w 128794"/>
                <a:gd name="connsiteY28" fmla="*/ 70622 h 121768"/>
                <a:gd name="connsiteX29" fmla="*/ 99579 w 128794"/>
                <a:gd name="connsiteY29" fmla="*/ 70923 h 121768"/>
                <a:gd name="connsiteX30" fmla="*/ 97830 w 128794"/>
                <a:gd name="connsiteY30" fmla="*/ 72103 h 121768"/>
                <a:gd name="connsiteX31" fmla="*/ 62958 w 128794"/>
                <a:gd name="connsiteY31" fmla="*/ 81200 h 121768"/>
                <a:gd name="connsiteX32" fmla="*/ 32302 w 128794"/>
                <a:gd name="connsiteY32" fmla="*/ 73200 h 121768"/>
                <a:gd name="connsiteX33" fmla="*/ 30656 w 128794"/>
                <a:gd name="connsiteY33" fmla="*/ 72192 h 121768"/>
                <a:gd name="connsiteX34" fmla="*/ 27879 w 128794"/>
                <a:gd name="connsiteY34" fmla="*/ 70272 h 121768"/>
                <a:gd name="connsiteX35" fmla="*/ 20815 w 128794"/>
                <a:gd name="connsiteY35" fmla="*/ 63469 h 121768"/>
                <a:gd name="connsiteX36" fmla="*/ 20644 w 128794"/>
                <a:gd name="connsiteY36" fmla="*/ 63256 h 121768"/>
                <a:gd name="connsiteX37" fmla="*/ 20061 w 128794"/>
                <a:gd name="connsiteY37" fmla="*/ 62488 h 121768"/>
                <a:gd name="connsiteX38" fmla="*/ 19889 w 128794"/>
                <a:gd name="connsiteY38" fmla="*/ 62211 h 121768"/>
                <a:gd name="connsiteX39" fmla="*/ 18346 w 128794"/>
                <a:gd name="connsiteY39" fmla="*/ 59766 h 121768"/>
                <a:gd name="connsiteX40" fmla="*/ 18209 w 128794"/>
                <a:gd name="connsiteY40" fmla="*/ 59539 h 121768"/>
                <a:gd name="connsiteX41" fmla="*/ 17112 w 128794"/>
                <a:gd name="connsiteY41" fmla="*/ 57190 h 121768"/>
                <a:gd name="connsiteX42" fmla="*/ 15260 w 128794"/>
                <a:gd name="connsiteY42" fmla="*/ 57962 h 121768"/>
                <a:gd name="connsiteX43" fmla="*/ 15260 w 128794"/>
                <a:gd name="connsiteY43" fmla="*/ 57948 h 121768"/>
                <a:gd name="connsiteX44" fmla="*/ 17078 w 128794"/>
                <a:gd name="connsiteY44" fmla="*/ 57173 h 121768"/>
                <a:gd name="connsiteX45" fmla="*/ 15603 w 128794"/>
                <a:gd name="connsiteY45" fmla="*/ 52088 h 121768"/>
                <a:gd name="connsiteX46" fmla="*/ 15329 w 128794"/>
                <a:gd name="connsiteY46" fmla="*/ 49050 h 121768"/>
                <a:gd name="connsiteX47" fmla="*/ 15329 w 128794"/>
                <a:gd name="connsiteY47" fmla="*/ 47603 h 121768"/>
                <a:gd name="connsiteX48" fmla="*/ 99579 w 128794"/>
                <a:gd name="connsiteY48" fmla="*/ 96099 h 121768"/>
                <a:gd name="connsiteX49" fmla="*/ 62752 w 128794"/>
                <a:gd name="connsiteY49" fmla="*/ 106657 h 121768"/>
                <a:gd name="connsiteX50" fmla="*/ 27502 w 128794"/>
                <a:gd name="connsiteY50" fmla="*/ 95451 h 121768"/>
                <a:gd name="connsiteX51" fmla="*/ 16255 w 128794"/>
                <a:gd name="connsiteY51" fmla="*/ 80254 h 121768"/>
                <a:gd name="connsiteX52" fmla="*/ 18792 w 128794"/>
                <a:gd name="connsiteY52" fmla="*/ 82349 h 121768"/>
                <a:gd name="connsiteX53" fmla="*/ 22495 w 128794"/>
                <a:gd name="connsiteY53" fmla="*/ 84904 h 121768"/>
                <a:gd name="connsiteX54" fmla="*/ 24039 w 128794"/>
                <a:gd name="connsiteY54" fmla="*/ 85853 h 121768"/>
                <a:gd name="connsiteX55" fmla="*/ 24656 w 128794"/>
                <a:gd name="connsiteY55" fmla="*/ 86234 h 121768"/>
                <a:gd name="connsiteX56" fmla="*/ 62717 w 128794"/>
                <a:gd name="connsiteY56" fmla="*/ 96301 h 121768"/>
                <a:gd name="connsiteX57" fmla="*/ 64020 w 128794"/>
                <a:gd name="connsiteY57" fmla="*/ 96308 h 121768"/>
                <a:gd name="connsiteX58" fmla="*/ 105854 w 128794"/>
                <a:gd name="connsiteY58" fmla="*/ 84883 h 121768"/>
                <a:gd name="connsiteX59" fmla="*/ 108220 w 128794"/>
                <a:gd name="connsiteY59" fmla="*/ 83323 h 121768"/>
                <a:gd name="connsiteX60" fmla="*/ 108769 w 128794"/>
                <a:gd name="connsiteY60" fmla="*/ 82925 h 121768"/>
                <a:gd name="connsiteX61" fmla="*/ 109695 w 128794"/>
                <a:gd name="connsiteY61" fmla="*/ 82243 h 121768"/>
                <a:gd name="connsiteX62" fmla="*/ 112129 w 128794"/>
                <a:gd name="connsiteY62" fmla="*/ 80329 h 121768"/>
                <a:gd name="connsiteX63" fmla="*/ 99579 w 128794"/>
                <a:gd name="connsiteY63" fmla="*/ 96099 h 12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28794" h="121768">
                  <a:moveTo>
                    <a:pt x="128794" y="47744"/>
                  </a:moveTo>
                  <a:cubicBezTo>
                    <a:pt x="128760" y="34923"/>
                    <a:pt x="122142" y="22921"/>
                    <a:pt x="110175" y="13951"/>
                  </a:cubicBezTo>
                  <a:cubicBezTo>
                    <a:pt x="98516" y="5210"/>
                    <a:pt x="82949" y="259"/>
                    <a:pt x="66318" y="5"/>
                  </a:cubicBezTo>
                  <a:cubicBezTo>
                    <a:pt x="49345" y="-173"/>
                    <a:pt x="33125" y="4370"/>
                    <a:pt x="20712" y="13035"/>
                  </a:cubicBezTo>
                  <a:cubicBezTo>
                    <a:pt x="9979" y="20531"/>
                    <a:pt x="3156" y="30235"/>
                    <a:pt x="961" y="41098"/>
                  </a:cubicBezTo>
                  <a:lnTo>
                    <a:pt x="755" y="42226"/>
                  </a:lnTo>
                  <a:cubicBezTo>
                    <a:pt x="481" y="43766"/>
                    <a:pt x="310" y="45360"/>
                    <a:pt x="241" y="46972"/>
                  </a:cubicBezTo>
                  <a:cubicBezTo>
                    <a:pt x="207" y="47744"/>
                    <a:pt x="207" y="48491"/>
                    <a:pt x="241" y="49208"/>
                  </a:cubicBezTo>
                  <a:lnTo>
                    <a:pt x="1" y="73015"/>
                  </a:lnTo>
                  <a:cubicBezTo>
                    <a:pt x="-102" y="86049"/>
                    <a:pt x="6413" y="98266"/>
                    <a:pt x="18312" y="107422"/>
                  </a:cubicBezTo>
                  <a:cubicBezTo>
                    <a:pt x="29971" y="116392"/>
                    <a:pt x="45675" y="121484"/>
                    <a:pt x="62512" y="121758"/>
                  </a:cubicBezTo>
                  <a:cubicBezTo>
                    <a:pt x="62958" y="121762"/>
                    <a:pt x="63403" y="121769"/>
                    <a:pt x="63849" y="121769"/>
                  </a:cubicBezTo>
                  <a:cubicBezTo>
                    <a:pt x="80548" y="121769"/>
                    <a:pt x="96322" y="117033"/>
                    <a:pt x="108392" y="108379"/>
                  </a:cubicBezTo>
                  <a:cubicBezTo>
                    <a:pt x="120839" y="99456"/>
                    <a:pt x="128006" y="87321"/>
                    <a:pt x="128554" y="74143"/>
                  </a:cubicBezTo>
                  <a:lnTo>
                    <a:pt x="128794" y="48038"/>
                  </a:lnTo>
                  <a:lnTo>
                    <a:pt x="128794" y="47744"/>
                  </a:lnTo>
                  <a:close/>
                  <a:moveTo>
                    <a:pt x="15329" y="47603"/>
                  </a:moveTo>
                  <a:cubicBezTo>
                    <a:pt x="15397" y="46554"/>
                    <a:pt x="15500" y="45532"/>
                    <a:pt x="15672" y="44572"/>
                  </a:cubicBezTo>
                  <a:lnTo>
                    <a:pt x="15877" y="43735"/>
                  </a:lnTo>
                  <a:lnTo>
                    <a:pt x="15877" y="43656"/>
                  </a:lnTo>
                  <a:cubicBezTo>
                    <a:pt x="17386" y="36836"/>
                    <a:pt x="22049" y="30537"/>
                    <a:pt x="29388" y="25417"/>
                  </a:cubicBezTo>
                  <a:cubicBezTo>
                    <a:pt x="39194" y="18556"/>
                    <a:pt x="52225" y="14883"/>
                    <a:pt x="66078" y="15106"/>
                  </a:cubicBezTo>
                  <a:cubicBezTo>
                    <a:pt x="79554" y="15312"/>
                    <a:pt x="92001" y="19194"/>
                    <a:pt x="101122" y="26038"/>
                  </a:cubicBezTo>
                  <a:cubicBezTo>
                    <a:pt x="109215" y="32094"/>
                    <a:pt x="113672" y="39816"/>
                    <a:pt x="113707" y="47960"/>
                  </a:cubicBezTo>
                  <a:lnTo>
                    <a:pt x="113707" y="47997"/>
                  </a:lnTo>
                  <a:cubicBezTo>
                    <a:pt x="113707" y="48210"/>
                    <a:pt x="113707" y="48426"/>
                    <a:pt x="113672" y="48711"/>
                  </a:cubicBezTo>
                  <a:cubicBezTo>
                    <a:pt x="113570" y="51560"/>
                    <a:pt x="112884" y="54372"/>
                    <a:pt x="111684" y="57077"/>
                  </a:cubicBezTo>
                  <a:cubicBezTo>
                    <a:pt x="109592" y="61837"/>
                    <a:pt x="105786" y="66346"/>
                    <a:pt x="100539" y="70245"/>
                  </a:cubicBezTo>
                  <a:cubicBezTo>
                    <a:pt x="100436" y="70323"/>
                    <a:pt x="100334" y="70399"/>
                    <a:pt x="100025" y="70622"/>
                  </a:cubicBezTo>
                  <a:lnTo>
                    <a:pt x="99579" y="70923"/>
                  </a:lnTo>
                  <a:cubicBezTo>
                    <a:pt x="99031" y="71321"/>
                    <a:pt x="98448" y="71709"/>
                    <a:pt x="97830" y="72103"/>
                  </a:cubicBezTo>
                  <a:cubicBezTo>
                    <a:pt x="88264" y="78165"/>
                    <a:pt x="75851" y="81478"/>
                    <a:pt x="62958" y="81200"/>
                  </a:cubicBezTo>
                  <a:cubicBezTo>
                    <a:pt x="51539" y="81022"/>
                    <a:pt x="40943" y="78258"/>
                    <a:pt x="32302" y="73200"/>
                  </a:cubicBezTo>
                  <a:lnTo>
                    <a:pt x="30656" y="72192"/>
                  </a:lnTo>
                  <a:cubicBezTo>
                    <a:pt x="29696" y="71582"/>
                    <a:pt x="28771" y="70951"/>
                    <a:pt x="27879" y="70272"/>
                  </a:cubicBezTo>
                  <a:cubicBezTo>
                    <a:pt x="25101" y="68201"/>
                    <a:pt x="22735" y="65910"/>
                    <a:pt x="20815" y="63469"/>
                  </a:cubicBezTo>
                  <a:lnTo>
                    <a:pt x="20644" y="63256"/>
                  </a:lnTo>
                  <a:cubicBezTo>
                    <a:pt x="20472" y="63002"/>
                    <a:pt x="20266" y="62749"/>
                    <a:pt x="20061" y="62488"/>
                  </a:cubicBezTo>
                  <a:lnTo>
                    <a:pt x="19889" y="62211"/>
                  </a:lnTo>
                  <a:cubicBezTo>
                    <a:pt x="19306" y="61384"/>
                    <a:pt x="18826" y="60619"/>
                    <a:pt x="18346" y="59766"/>
                  </a:cubicBezTo>
                  <a:lnTo>
                    <a:pt x="18209" y="59539"/>
                  </a:lnTo>
                  <a:cubicBezTo>
                    <a:pt x="17798" y="58764"/>
                    <a:pt x="17420" y="57979"/>
                    <a:pt x="17112" y="57190"/>
                  </a:cubicBezTo>
                  <a:lnTo>
                    <a:pt x="15260" y="57962"/>
                  </a:lnTo>
                  <a:lnTo>
                    <a:pt x="15260" y="57948"/>
                  </a:lnTo>
                  <a:lnTo>
                    <a:pt x="17078" y="57173"/>
                  </a:lnTo>
                  <a:cubicBezTo>
                    <a:pt x="16392" y="55534"/>
                    <a:pt x="15912" y="53830"/>
                    <a:pt x="15603" y="52088"/>
                  </a:cubicBezTo>
                  <a:cubicBezTo>
                    <a:pt x="15466" y="51135"/>
                    <a:pt x="15363" y="50133"/>
                    <a:pt x="15329" y="49050"/>
                  </a:cubicBezTo>
                  <a:cubicBezTo>
                    <a:pt x="15329" y="48570"/>
                    <a:pt x="15329" y="48093"/>
                    <a:pt x="15329" y="47603"/>
                  </a:cubicBezTo>
                  <a:close/>
                  <a:moveTo>
                    <a:pt x="99579" y="96099"/>
                  </a:moveTo>
                  <a:cubicBezTo>
                    <a:pt x="89807" y="103118"/>
                    <a:pt x="76777" y="106969"/>
                    <a:pt x="62752" y="106657"/>
                  </a:cubicBezTo>
                  <a:cubicBezTo>
                    <a:pt x="49139" y="106434"/>
                    <a:pt x="36623" y="102457"/>
                    <a:pt x="27502" y="95451"/>
                  </a:cubicBezTo>
                  <a:cubicBezTo>
                    <a:pt x="21844" y="91076"/>
                    <a:pt x="18003" y="85833"/>
                    <a:pt x="16255" y="80254"/>
                  </a:cubicBezTo>
                  <a:cubicBezTo>
                    <a:pt x="17078" y="80960"/>
                    <a:pt x="17900" y="81680"/>
                    <a:pt x="18792" y="82349"/>
                  </a:cubicBezTo>
                  <a:cubicBezTo>
                    <a:pt x="19958" y="83216"/>
                    <a:pt x="21158" y="84053"/>
                    <a:pt x="22495" y="84904"/>
                  </a:cubicBezTo>
                  <a:lnTo>
                    <a:pt x="24039" y="85853"/>
                  </a:lnTo>
                  <a:cubicBezTo>
                    <a:pt x="24244" y="86001"/>
                    <a:pt x="24518" y="86152"/>
                    <a:pt x="24656" y="86234"/>
                  </a:cubicBezTo>
                  <a:cubicBezTo>
                    <a:pt x="35560" y="92598"/>
                    <a:pt x="48693" y="96079"/>
                    <a:pt x="62717" y="96301"/>
                  </a:cubicBezTo>
                  <a:cubicBezTo>
                    <a:pt x="63163" y="96305"/>
                    <a:pt x="63609" y="96308"/>
                    <a:pt x="64020" y="96308"/>
                  </a:cubicBezTo>
                  <a:cubicBezTo>
                    <a:pt x="79382" y="96308"/>
                    <a:pt x="94196" y="92262"/>
                    <a:pt x="105854" y="84883"/>
                  </a:cubicBezTo>
                  <a:cubicBezTo>
                    <a:pt x="106712" y="84362"/>
                    <a:pt x="107535" y="83810"/>
                    <a:pt x="108220" y="83323"/>
                  </a:cubicBezTo>
                  <a:cubicBezTo>
                    <a:pt x="108460" y="83151"/>
                    <a:pt x="108700" y="82966"/>
                    <a:pt x="108769" y="82925"/>
                  </a:cubicBezTo>
                  <a:cubicBezTo>
                    <a:pt x="109146" y="82664"/>
                    <a:pt x="109523" y="82394"/>
                    <a:pt x="109695" y="82243"/>
                  </a:cubicBezTo>
                  <a:cubicBezTo>
                    <a:pt x="110552" y="81622"/>
                    <a:pt x="111341" y="80984"/>
                    <a:pt x="112129" y="80329"/>
                  </a:cubicBezTo>
                  <a:cubicBezTo>
                    <a:pt x="110106" y="86183"/>
                    <a:pt x="105820" y="91628"/>
                    <a:pt x="99579" y="96099"/>
                  </a:cubicBezTo>
                  <a:close/>
                </a:path>
              </a:pathLst>
            </a:custGeom>
            <a:grpFill/>
            <a:ln>
              <a:noFill/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1277A0A-78CA-1794-68D2-06F1704BBD6F}"/>
                </a:ext>
              </a:extLst>
            </p:cNvPr>
            <p:cNvSpPr/>
            <p:nvPr/>
          </p:nvSpPr>
          <p:spPr>
            <a:xfrm>
              <a:off x="7219544" y="147665"/>
              <a:ext cx="1410241" cy="2340451"/>
            </a:xfrm>
            <a:custGeom>
              <a:avLst/>
              <a:gdLst>
                <a:gd name="connsiteX0" fmla="*/ 1173316 w 1410241"/>
                <a:gd name="connsiteY0" fmla="*/ 914419 h 2340451"/>
                <a:gd name="connsiteX1" fmla="*/ 1194644 w 1410241"/>
                <a:gd name="connsiteY1" fmla="*/ 932068 h 2340451"/>
                <a:gd name="connsiteX2" fmla="*/ 1375318 w 1410241"/>
                <a:gd name="connsiteY2" fmla="*/ 634675 h 2340451"/>
                <a:gd name="connsiteX3" fmla="*/ 1392669 w 1410241"/>
                <a:gd name="connsiteY3" fmla="*/ 392018 h 2340451"/>
                <a:gd name="connsiteX4" fmla="*/ 1390920 w 1410241"/>
                <a:gd name="connsiteY4" fmla="*/ 388884 h 2340451"/>
                <a:gd name="connsiteX5" fmla="*/ 1391434 w 1410241"/>
                <a:gd name="connsiteY5" fmla="*/ 388706 h 2340451"/>
                <a:gd name="connsiteX6" fmla="*/ 1390988 w 1410241"/>
                <a:gd name="connsiteY6" fmla="*/ 387588 h 2340451"/>
                <a:gd name="connsiteX7" fmla="*/ 1390645 w 1410241"/>
                <a:gd name="connsiteY7" fmla="*/ 386761 h 2340451"/>
                <a:gd name="connsiteX8" fmla="*/ 1389891 w 1410241"/>
                <a:gd name="connsiteY8" fmla="*/ 385081 h 2340451"/>
                <a:gd name="connsiteX9" fmla="*/ 1388382 w 1410241"/>
                <a:gd name="connsiteY9" fmla="*/ 381786 h 2340451"/>
                <a:gd name="connsiteX10" fmla="*/ 1387902 w 1410241"/>
                <a:gd name="connsiteY10" fmla="*/ 380826 h 2340451"/>
                <a:gd name="connsiteX11" fmla="*/ 1387388 w 1410241"/>
                <a:gd name="connsiteY11" fmla="*/ 379756 h 2340451"/>
                <a:gd name="connsiteX12" fmla="*/ 1386805 w 1410241"/>
                <a:gd name="connsiteY12" fmla="*/ 378535 h 2340451"/>
                <a:gd name="connsiteX13" fmla="*/ 1386119 w 1410241"/>
                <a:gd name="connsiteY13" fmla="*/ 377122 h 2340451"/>
                <a:gd name="connsiteX14" fmla="*/ 1373569 w 1410241"/>
                <a:gd name="connsiteY14" fmla="*/ 353627 h 2340451"/>
                <a:gd name="connsiteX15" fmla="*/ 1362733 w 1410241"/>
                <a:gd name="connsiteY15" fmla="*/ 337295 h 2340451"/>
                <a:gd name="connsiteX16" fmla="*/ 1352995 w 1410241"/>
                <a:gd name="connsiteY16" fmla="*/ 324618 h 2340451"/>
                <a:gd name="connsiteX17" fmla="*/ 1341851 w 1410241"/>
                <a:gd name="connsiteY17" fmla="*/ 311704 h 2340451"/>
                <a:gd name="connsiteX18" fmla="*/ 1320043 w 1410241"/>
                <a:gd name="connsiteY18" fmla="*/ 290067 h 2340451"/>
                <a:gd name="connsiteX19" fmla="*/ 1318876 w 1410241"/>
                <a:gd name="connsiteY19" fmla="*/ 289021 h 2340451"/>
                <a:gd name="connsiteX20" fmla="*/ 1295114 w 1410241"/>
                <a:gd name="connsiteY20" fmla="*/ 269603 h 2340451"/>
                <a:gd name="connsiteX21" fmla="*/ 1269670 w 1410241"/>
                <a:gd name="connsiteY21" fmla="*/ 251967 h 2340451"/>
                <a:gd name="connsiteX22" fmla="*/ 1242616 w 1410241"/>
                <a:gd name="connsiteY22" fmla="*/ 235810 h 2340451"/>
                <a:gd name="connsiteX23" fmla="*/ 1214258 w 1410241"/>
                <a:gd name="connsiteY23" fmla="*/ 221158 h 2340451"/>
                <a:gd name="connsiteX24" fmla="*/ 1184391 w 1410241"/>
                <a:gd name="connsiteY24" fmla="*/ 207778 h 2340451"/>
                <a:gd name="connsiteX25" fmla="*/ 1179762 w 1410241"/>
                <a:gd name="connsiteY25" fmla="*/ 205892 h 2340451"/>
                <a:gd name="connsiteX26" fmla="*/ 1168823 w 1410241"/>
                <a:gd name="connsiteY26" fmla="*/ 201510 h 2340451"/>
                <a:gd name="connsiteX27" fmla="*/ 1137585 w 1410241"/>
                <a:gd name="connsiteY27" fmla="*/ 190143 h 2340451"/>
                <a:gd name="connsiteX28" fmla="*/ 1096883 w 1410241"/>
                <a:gd name="connsiteY28" fmla="*/ 177603 h 2340451"/>
                <a:gd name="connsiteX29" fmla="*/ 1064787 w 1410241"/>
                <a:gd name="connsiteY29" fmla="*/ 169298 h 2340451"/>
                <a:gd name="connsiteX30" fmla="*/ 1063691 w 1410241"/>
                <a:gd name="connsiteY30" fmla="*/ 169027 h 2340451"/>
                <a:gd name="connsiteX31" fmla="*/ 1029435 w 1410241"/>
                <a:gd name="connsiteY31" fmla="*/ 161620 h 2340451"/>
                <a:gd name="connsiteX32" fmla="*/ 995796 w 1410241"/>
                <a:gd name="connsiteY32" fmla="*/ 155705 h 2340451"/>
                <a:gd name="connsiteX33" fmla="*/ 981257 w 1410241"/>
                <a:gd name="connsiteY33" fmla="*/ 153562 h 2340451"/>
                <a:gd name="connsiteX34" fmla="*/ 978411 w 1410241"/>
                <a:gd name="connsiteY34" fmla="*/ 153157 h 2340451"/>
                <a:gd name="connsiteX35" fmla="*/ 900367 w 1410241"/>
                <a:gd name="connsiteY35" fmla="*/ 145840 h 2340451"/>
                <a:gd name="connsiteX36" fmla="*/ 864808 w 1410241"/>
                <a:gd name="connsiteY36" fmla="*/ 144842 h 2340451"/>
                <a:gd name="connsiteX37" fmla="*/ 864808 w 1410241"/>
                <a:gd name="connsiteY37" fmla="*/ 144729 h 2340451"/>
                <a:gd name="connsiteX38" fmla="*/ 830416 w 1410241"/>
                <a:gd name="connsiteY38" fmla="*/ 144959 h 2340451"/>
                <a:gd name="connsiteX39" fmla="*/ 818894 w 1410241"/>
                <a:gd name="connsiteY39" fmla="*/ 145360 h 2340451"/>
                <a:gd name="connsiteX40" fmla="*/ 812653 w 1410241"/>
                <a:gd name="connsiteY40" fmla="*/ 145603 h 2340451"/>
                <a:gd name="connsiteX41" fmla="*/ 743010 w 1410241"/>
                <a:gd name="connsiteY41" fmla="*/ 151803 h 2340451"/>
                <a:gd name="connsiteX42" fmla="*/ 710640 w 1410241"/>
                <a:gd name="connsiteY42" fmla="*/ 156850 h 2340451"/>
                <a:gd name="connsiteX43" fmla="*/ 700456 w 1410241"/>
                <a:gd name="connsiteY43" fmla="*/ 158798 h 2340451"/>
                <a:gd name="connsiteX44" fmla="*/ 693701 w 1410241"/>
                <a:gd name="connsiteY44" fmla="*/ 160111 h 2340451"/>
                <a:gd name="connsiteX45" fmla="*/ 661194 w 1410241"/>
                <a:gd name="connsiteY45" fmla="*/ 167703 h 2340451"/>
                <a:gd name="connsiteX46" fmla="*/ 644049 w 1410241"/>
                <a:gd name="connsiteY46" fmla="*/ 172504 h 2340451"/>
                <a:gd name="connsiteX47" fmla="*/ 618057 w 1410241"/>
                <a:gd name="connsiteY47" fmla="*/ 145737 h 2340451"/>
                <a:gd name="connsiteX48" fmla="*/ 458952 w 1410241"/>
                <a:gd name="connsiteY48" fmla="*/ 55739 h 2340451"/>
                <a:gd name="connsiteX49" fmla="*/ 311950 w 1410241"/>
                <a:gd name="connsiteY49" fmla="*/ 64792 h 2340451"/>
                <a:gd name="connsiteX50" fmla="*/ 261476 w 1410241"/>
                <a:gd name="connsiteY50" fmla="*/ 18199 h 2340451"/>
                <a:gd name="connsiteX51" fmla="*/ 212235 w 1410241"/>
                <a:gd name="connsiteY51" fmla="*/ 56 h 2340451"/>
                <a:gd name="connsiteX52" fmla="*/ 164572 w 1410241"/>
                <a:gd name="connsiteY52" fmla="*/ 22053 h 2340451"/>
                <a:gd name="connsiteX53" fmla="*/ 125378 w 1410241"/>
                <a:gd name="connsiteY53" fmla="*/ 64494 h 2340451"/>
                <a:gd name="connsiteX54" fmla="*/ 107239 w 1410241"/>
                <a:gd name="connsiteY54" fmla="*/ 113744 h 2340451"/>
                <a:gd name="connsiteX55" fmla="*/ 129253 w 1410241"/>
                <a:gd name="connsiteY55" fmla="*/ 161397 h 2340451"/>
                <a:gd name="connsiteX56" fmla="*/ 193033 w 1410241"/>
                <a:gd name="connsiteY56" fmla="*/ 220283 h 2340451"/>
                <a:gd name="connsiteX57" fmla="*/ 261064 w 1410241"/>
                <a:gd name="connsiteY57" fmla="*/ 481230 h 2340451"/>
                <a:gd name="connsiteX58" fmla="*/ 106519 w 1410241"/>
                <a:gd name="connsiteY58" fmla="*/ 1813843 h 2340451"/>
                <a:gd name="connsiteX59" fmla="*/ 9376 w 1410241"/>
                <a:gd name="connsiteY59" fmla="*/ 1913407 h 2340451"/>
                <a:gd name="connsiteX60" fmla="*/ 7901 w 1410241"/>
                <a:gd name="connsiteY60" fmla="*/ 1917412 h 2340451"/>
                <a:gd name="connsiteX61" fmla="*/ 7901 w 1410241"/>
                <a:gd name="connsiteY61" fmla="*/ 1917512 h 2340451"/>
                <a:gd name="connsiteX62" fmla="*/ 2483 w 1410241"/>
                <a:gd name="connsiteY62" fmla="*/ 1943836 h 2340451"/>
                <a:gd name="connsiteX63" fmla="*/ 2278 w 1410241"/>
                <a:gd name="connsiteY63" fmla="*/ 1956434 h 2340451"/>
                <a:gd name="connsiteX64" fmla="*/ 14 w 1410241"/>
                <a:gd name="connsiteY64" fmla="*/ 2091794 h 2340451"/>
                <a:gd name="connsiteX65" fmla="*/ 173384 w 1410241"/>
                <a:gd name="connsiteY65" fmla="*/ 2266570 h 2340451"/>
                <a:gd name="connsiteX66" fmla="*/ 605370 w 1410241"/>
                <a:gd name="connsiteY66" fmla="*/ 2340397 h 2340451"/>
                <a:gd name="connsiteX67" fmla="*/ 619154 w 1410241"/>
                <a:gd name="connsiteY67" fmla="*/ 2340451 h 2340451"/>
                <a:gd name="connsiteX68" fmla="*/ 1054843 w 1410241"/>
                <a:gd name="connsiteY68" fmla="*/ 2271261 h 2340451"/>
                <a:gd name="connsiteX69" fmla="*/ 1246285 w 1410241"/>
                <a:gd name="connsiteY69" fmla="*/ 2097819 h 2340451"/>
                <a:gd name="connsiteX70" fmla="*/ 1246593 w 1410241"/>
                <a:gd name="connsiteY70" fmla="*/ 2091496 h 2340451"/>
                <a:gd name="connsiteX71" fmla="*/ 1248891 w 1410241"/>
                <a:gd name="connsiteY71" fmla="*/ 1952847 h 2340451"/>
                <a:gd name="connsiteX72" fmla="*/ 1248891 w 1410241"/>
                <a:gd name="connsiteY72" fmla="*/ 1952847 h 2340451"/>
                <a:gd name="connsiteX73" fmla="*/ 1072949 w 1410241"/>
                <a:gd name="connsiteY73" fmla="*/ 1776395 h 2340451"/>
                <a:gd name="connsiteX74" fmla="*/ 643775 w 1410241"/>
                <a:gd name="connsiteY74" fmla="*/ 1704478 h 2340451"/>
                <a:gd name="connsiteX75" fmla="*/ 280027 w 1410241"/>
                <a:gd name="connsiteY75" fmla="*/ 1745883 h 2340451"/>
                <a:gd name="connsiteX76" fmla="*/ 377993 w 1410241"/>
                <a:gd name="connsiteY76" fmla="*/ 901012 h 2340451"/>
                <a:gd name="connsiteX77" fmla="*/ 380873 w 1410241"/>
                <a:gd name="connsiteY77" fmla="*/ 909728 h 2340451"/>
                <a:gd name="connsiteX78" fmla="*/ 386908 w 1410241"/>
                <a:gd name="connsiteY78" fmla="*/ 926987 h 2340451"/>
                <a:gd name="connsiteX79" fmla="*/ 399527 w 1410241"/>
                <a:gd name="connsiteY79" fmla="*/ 959339 h 2340451"/>
                <a:gd name="connsiteX80" fmla="*/ 412935 w 1410241"/>
                <a:gd name="connsiteY80" fmla="*/ 989607 h 2340451"/>
                <a:gd name="connsiteX81" fmla="*/ 413723 w 1410241"/>
                <a:gd name="connsiteY81" fmla="*/ 991376 h 2340451"/>
                <a:gd name="connsiteX82" fmla="*/ 413792 w 1410241"/>
                <a:gd name="connsiteY82" fmla="*/ 991352 h 2340451"/>
                <a:gd name="connsiteX83" fmla="*/ 429565 w 1410241"/>
                <a:gd name="connsiteY83" fmla="*/ 1022841 h 2340451"/>
                <a:gd name="connsiteX84" fmla="*/ 446299 w 1410241"/>
                <a:gd name="connsiteY84" fmla="*/ 1052207 h 2340451"/>
                <a:gd name="connsiteX85" fmla="*/ 484909 w 1410241"/>
                <a:gd name="connsiteY85" fmla="*/ 1107980 h 2340451"/>
                <a:gd name="connsiteX86" fmla="*/ 527772 w 1410241"/>
                <a:gd name="connsiteY86" fmla="*/ 1154782 h 2340451"/>
                <a:gd name="connsiteX87" fmla="*/ 552564 w 1410241"/>
                <a:gd name="connsiteY87" fmla="*/ 1175977 h 2340451"/>
                <a:gd name="connsiteX88" fmla="*/ 577561 w 1410241"/>
                <a:gd name="connsiteY88" fmla="*/ 1193420 h 2340451"/>
                <a:gd name="connsiteX89" fmla="*/ 592203 w 1410241"/>
                <a:gd name="connsiteY89" fmla="*/ 1202034 h 2340451"/>
                <a:gd name="connsiteX90" fmla="*/ 602421 w 1410241"/>
                <a:gd name="connsiteY90" fmla="*/ 1207355 h 2340451"/>
                <a:gd name="connsiteX91" fmla="*/ 605782 w 1410241"/>
                <a:gd name="connsiteY91" fmla="*/ 1209049 h 2340451"/>
                <a:gd name="connsiteX92" fmla="*/ 622447 w 1410241"/>
                <a:gd name="connsiteY92" fmla="*/ 1216394 h 2340451"/>
                <a:gd name="connsiteX93" fmla="*/ 640998 w 1410241"/>
                <a:gd name="connsiteY93" fmla="*/ 1223002 h 2340451"/>
                <a:gd name="connsiteX94" fmla="*/ 673985 w 1410241"/>
                <a:gd name="connsiteY94" fmla="*/ 1231094 h 2340451"/>
                <a:gd name="connsiteX95" fmla="*/ 701828 w 1410241"/>
                <a:gd name="connsiteY95" fmla="*/ 1234441 h 2340451"/>
                <a:gd name="connsiteX96" fmla="*/ 707143 w 1410241"/>
                <a:gd name="connsiteY96" fmla="*/ 1234746 h 2340451"/>
                <a:gd name="connsiteX97" fmla="*/ 738312 w 1410241"/>
                <a:gd name="connsiteY97" fmla="*/ 1237729 h 2340451"/>
                <a:gd name="connsiteX98" fmla="*/ 1191900 w 1410241"/>
                <a:gd name="connsiteY98" fmla="*/ 935422 h 2340451"/>
                <a:gd name="connsiteX99" fmla="*/ 1194610 w 1410241"/>
                <a:gd name="connsiteY99" fmla="*/ 932116 h 2340451"/>
                <a:gd name="connsiteX100" fmla="*/ 1173316 w 1410241"/>
                <a:gd name="connsiteY100" fmla="*/ 914460 h 2340451"/>
                <a:gd name="connsiteX101" fmla="*/ 1170572 w 1410241"/>
                <a:gd name="connsiteY101" fmla="*/ 917725 h 2340451"/>
                <a:gd name="connsiteX102" fmla="*/ 711498 w 1410241"/>
                <a:gd name="connsiteY102" fmla="*/ 1207407 h 2340451"/>
                <a:gd name="connsiteX103" fmla="*/ 673264 w 1410241"/>
                <a:gd name="connsiteY103" fmla="*/ 1189501 h 2340451"/>
                <a:gd name="connsiteX104" fmla="*/ 648233 w 1410241"/>
                <a:gd name="connsiteY104" fmla="*/ 1018441 h 2340451"/>
                <a:gd name="connsiteX105" fmla="*/ 689312 w 1410241"/>
                <a:gd name="connsiteY105" fmla="*/ 902109 h 2340451"/>
                <a:gd name="connsiteX106" fmla="*/ 811624 w 1410241"/>
                <a:gd name="connsiteY106" fmla="*/ 926397 h 2340451"/>
                <a:gd name="connsiteX107" fmla="*/ 1132065 w 1410241"/>
                <a:gd name="connsiteY107" fmla="*/ 605984 h 2340451"/>
                <a:gd name="connsiteX108" fmla="*/ 1083612 w 1410241"/>
                <a:gd name="connsiteY108" fmla="*/ 436657 h 2340451"/>
                <a:gd name="connsiteX109" fmla="*/ 1347783 w 1410241"/>
                <a:gd name="connsiteY109" fmla="*/ 379406 h 2340451"/>
                <a:gd name="connsiteX110" fmla="*/ 1368219 w 1410241"/>
                <a:gd name="connsiteY110" fmla="*/ 404935 h 2340451"/>
                <a:gd name="connsiteX111" fmla="*/ 1349497 w 1410241"/>
                <a:gd name="connsiteY111" fmla="*/ 624724 h 2340451"/>
                <a:gd name="connsiteX112" fmla="*/ 1173316 w 1410241"/>
                <a:gd name="connsiteY112" fmla="*/ 914419 h 2340451"/>
                <a:gd name="connsiteX113" fmla="*/ 148044 w 1410241"/>
                <a:gd name="connsiteY113" fmla="*/ 141043 h 2340451"/>
                <a:gd name="connsiteX114" fmla="*/ 145747 w 1410241"/>
                <a:gd name="connsiteY114" fmla="*/ 83267 h 2340451"/>
                <a:gd name="connsiteX115" fmla="*/ 184941 w 1410241"/>
                <a:gd name="connsiteY115" fmla="*/ 40830 h 2340451"/>
                <a:gd name="connsiteX116" fmla="*/ 242719 w 1410241"/>
                <a:gd name="connsiteY116" fmla="*/ 38529 h 2340451"/>
                <a:gd name="connsiteX117" fmla="*/ 285959 w 1410241"/>
                <a:gd name="connsiteY117" fmla="*/ 78443 h 2340451"/>
                <a:gd name="connsiteX118" fmla="*/ 238844 w 1410241"/>
                <a:gd name="connsiteY118" fmla="*/ 120335 h 2340451"/>
                <a:gd name="connsiteX119" fmla="*/ 200988 w 1410241"/>
                <a:gd name="connsiteY119" fmla="*/ 189933 h 2340451"/>
                <a:gd name="connsiteX120" fmla="*/ 148044 w 1410241"/>
                <a:gd name="connsiteY120" fmla="*/ 141043 h 2340451"/>
                <a:gd name="connsiteX121" fmla="*/ 643535 w 1410241"/>
                <a:gd name="connsiteY121" fmla="*/ 1732167 h 2340451"/>
                <a:gd name="connsiteX122" fmla="*/ 1062696 w 1410241"/>
                <a:gd name="connsiteY122" fmla="*/ 1802122 h 2340451"/>
                <a:gd name="connsiteX123" fmla="*/ 1221219 w 1410241"/>
                <a:gd name="connsiteY123" fmla="*/ 1951510 h 2340451"/>
                <a:gd name="connsiteX124" fmla="*/ 1237163 w 1410241"/>
                <a:gd name="connsiteY124" fmla="*/ 1952282 h 2340451"/>
                <a:gd name="connsiteX125" fmla="*/ 1235038 w 1410241"/>
                <a:gd name="connsiteY125" fmla="*/ 1952247 h 2340451"/>
                <a:gd name="connsiteX126" fmla="*/ 1221219 w 1410241"/>
                <a:gd name="connsiteY126" fmla="*/ 1951630 h 2340451"/>
                <a:gd name="connsiteX127" fmla="*/ 1221081 w 1410241"/>
                <a:gd name="connsiteY127" fmla="*/ 1953753 h 2340451"/>
                <a:gd name="connsiteX128" fmla="*/ 1196084 w 1410241"/>
                <a:gd name="connsiteY128" fmla="*/ 2009320 h 2340451"/>
                <a:gd name="connsiteX129" fmla="*/ 1057827 w 1410241"/>
                <a:gd name="connsiteY129" fmla="*/ 2096831 h 2340451"/>
                <a:gd name="connsiteX130" fmla="*/ 1057587 w 1410241"/>
                <a:gd name="connsiteY130" fmla="*/ 2096931 h 2340451"/>
                <a:gd name="connsiteX131" fmla="*/ 1044625 w 1410241"/>
                <a:gd name="connsiteY131" fmla="*/ 2101882 h 2340451"/>
                <a:gd name="connsiteX132" fmla="*/ 1022474 w 1410241"/>
                <a:gd name="connsiteY132" fmla="*/ 2109700 h 2340451"/>
                <a:gd name="connsiteX133" fmla="*/ 607667 w 1410241"/>
                <a:gd name="connsiteY133" fmla="*/ 2167572 h 2340451"/>
                <a:gd name="connsiteX134" fmla="*/ 242616 w 1410241"/>
                <a:gd name="connsiteY134" fmla="*/ 2116665 h 2340451"/>
                <a:gd name="connsiteX135" fmla="*/ 239976 w 1410241"/>
                <a:gd name="connsiteY135" fmla="*/ 2115838 h 2340451"/>
                <a:gd name="connsiteX136" fmla="*/ 222385 w 1410241"/>
                <a:gd name="connsiteY136" fmla="*/ 2110084 h 2340451"/>
                <a:gd name="connsiteX137" fmla="*/ 188472 w 1410241"/>
                <a:gd name="connsiteY137" fmla="*/ 2097613 h 2340451"/>
                <a:gd name="connsiteX138" fmla="*/ 100107 w 1410241"/>
                <a:gd name="connsiteY138" fmla="*/ 2052323 h 2340451"/>
                <a:gd name="connsiteX139" fmla="*/ 84574 w 1410241"/>
                <a:gd name="connsiteY139" fmla="*/ 2075239 h 2340451"/>
                <a:gd name="connsiteX140" fmla="*/ 178254 w 1410241"/>
                <a:gd name="connsiteY140" fmla="*/ 2123344 h 2340451"/>
                <a:gd name="connsiteX141" fmla="*/ 213470 w 1410241"/>
                <a:gd name="connsiteY141" fmla="*/ 2136296 h 2340451"/>
                <a:gd name="connsiteX142" fmla="*/ 231575 w 1410241"/>
                <a:gd name="connsiteY142" fmla="*/ 2142221 h 2340451"/>
                <a:gd name="connsiteX143" fmla="*/ 233906 w 1410241"/>
                <a:gd name="connsiteY143" fmla="*/ 2142955 h 2340451"/>
                <a:gd name="connsiteX144" fmla="*/ 234386 w 1410241"/>
                <a:gd name="connsiteY144" fmla="*/ 2143099 h 2340451"/>
                <a:gd name="connsiteX145" fmla="*/ 607496 w 1410241"/>
                <a:gd name="connsiteY145" fmla="*/ 2195257 h 2340451"/>
                <a:gd name="connsiteX146" fmla="*/ 620801 w 1410241"/>
                <a:gd name="connsiteY146" fmla="*/ 2195312 h 2340451"/>
                <a:gd name="connsiteX147" fmla="*/ 1031354 w 1410241"/>
                <a:gd name="connsiteY147" fmla="*/ 2135943 h 2340451"/>
                <a:gd name="connsiteX148" fmla="*/ 1054261 w 1410241"/>
                <a:gd name="connsiteY148" fmla="*/ 2127843 h 2340451"/>
                <a:gd name="connsiteX149" fmla="*/ 1067771 w 1410241"/>
                <a:gd name="connsiteY149" fmla="*/ 2122689 h 2340451"/>
                <a:gd name="connsiteX150" fmla="*/ 1068045 w 1410241"/>
                <a:gd name="connsiteY150" fmla="*/ 2122576 h 2340451"/>
                <a:gd name="connsiteX151" fmla="*/ 1217412 w 1410241"/>
                <a:gd name="connsiteY151" fmla="*/ 2027034 h 2340451"/>
                <a:gd name="connsiteX152" fmla="*/ 1220052 w 1410241"/>
                <a:gd name="connsiteY152" fmla="*/ 2023745 h 2340451"/>
                <a:gd name="connsiteX153" fmla="*/ 1218921 w 1410241"/>
                <a:gd name="connsiteY153" fmla="*/ 2090981 h 2340451"/>
                <a:gd name="connsiteX154" fmla="*/ 1218715 w 1410241"/>
                <a:gd name="connsiteY154" fmla="*/ 2095693 h 2340451"/>
                <a:gd name="connsiteX155" fmla="*/ 1045036 w 1410241"/>
                <a:gd name="connsiteY155" fmla="*/ 2245389 h 2340451"/>
                <a:gd name="connsiteX156" fmla="*/ 605610 w 1410241"/>
                <a:gd name="connsiteY156" fmla="*/ 2312714 h 2340451"/>
                <a:gd name="connsiteX157" fmla="*/ 183912 w 1410241"/>
                <a:gd name="connsiteY157" fmla="*/ 2240945 h 2340451"/>
                <a:gd name="connsiteX158" fmla="*/ 27755 w 1410241"/>
                <a:gd name="connsiteY158" fmla="*/ 2092264 h 2340451"/>
                <a:gd name="connsiteX159" fmla="*/ 28749 w 1410241"/>
                <a:gd name="connsiteY159" fmla="*/ 2031951 h 2340451"/>
                <a:gd name="connsiteX160" fmla="*/ 34887 w 1410241"/>
                <a:gd name="connsiteY160" fmla="*/ 2031951 h 2340451"/>
                <a:gd name="connsiteX161" fmla="*/ 47575 w 1410241"/>
                <a:gd name="connsiteY161" fmla="*/ 2045468 h 2340451"/>
                <a:gd name="connsiteX162" fmla="*/ 48020 w 1410241"/>
                <a:gd name="connsiteY162" fmla="*/ 2045904 h 2340451"/>
                <a:gd name="connsiteX163" fmla="*/ 49940 w 1410241"/>
                <a:gd name="connsiteY163" fmla="*/ 2047728 h 2340451"/>
                <a:gd name="connsiteX164" fmla="*/ 49940 w 1410241"/>
                <a:gd name="connsiteY164" fmla="*/ 2047735 h 2340451"/>
                <a:gd name="connsiteX165" fmla="*/ 71372 w 1410241"/>
                <a:gd name="connsiteY165" fmla="*/ 2065761 h 2340451"/>
                <a:gd name="connsiteX166" fmla="*/ 74527 w 1410241"/>
                <a:gd name="connsiteY166" fmla="*/ 2068134 h 2340451"/>
                <a:gd name="connsiteX167" fmla="*/ 84574 w 1410241"/>
                <a:gd name="connsiteY167" fmla="*/ 2075228 h 2340451"/>
                <a:gd name="connsiteX168" fmla="*/ 100141 w 1410241"/>
                <a:gd name="connsiteY168" fmla="*/ 2052323 h 2340451"/>
                <a:gd name="connsiteX169" fmla="*/ 90917 w 1410241"/>
                <a:gd name="connsiteY169" fmla="*/ 2045814 h 2340451"/>
                <a:gd name="connsiteX170" fmla="*/ 88071 w 1410241"/>
                <a:gd name="connsiteY170" fmla="*/ 2043682 h 2340451"/>
                <a:gd name="connsiteX171" fmla="*/ 68937 w 1410241"/>
                <a:gd name="connsiteY171" fmla="*/ 2027600 h 2340451"/>
                <a:gd name="connsiteX172" fmla="*/ 68869 w 1410241"/>
                <a:gd name="connsiteY172" fmla="*/ 2027507 h 2340451"/>
                <a:gd name="connsiteX173" fmla="*/ 67257 w 1410241"/>
                <a:gd name="connsiteY173" fmla="*/ 2025985 h 2340451"/>
                <a:gd name="connsiteX174" fmla="*/ 66846 w 1410241"/>
                <a:gd name="connsiteY174" fmla="*/ 2025577 h 2340451"/>
                <a:gd name="connsiteX175" fmla="*/ 52307 w 1410241"/>
                <a:gd name="connsiteY175" fmla="*/ 2009546 h 2340451"/>
                <a:gd name="connsiteX176" fmla="*/ 51689 w 1410241"/>
                <a:gd name="connsiteY176" fmla="*/ 2008754 h 2340451"/>
                <a:gd name="connsiteX177" fmla="*/ 33516 w 1410241"/>
                <a:gd name="connsiteY177" fmla="*/ 1975273 h 2340451"/>
                <a:gd name="connsiteX178" fmla="*/ 29984 w 1410241"/>
                <a:gd name="connsiteY178" fmla="*/ 1955906 h 2340451"/>
                <a:gd name="connsiteX179" fmla="*/ 30121 w 1410241"/>
                <a:gd name="connsiteY179" fmla="*/ 1945993 h 2340451"/>
                <a:gd name="connsiteX180" fmla="*/ 34339 w 1410241"/>
                <a:gd name="connsiteY180" fmla="*/ 1925985 h 2340451"/>
                <a:gd name="connsiteX181" fmla="*/ 35642 w 1410241"/>
                <a:gd name="connsiteY181" fmla="*/ 1922412 h 2340451"/>
                <a:gd name="connsiteX182" fmla="*/ 35642 w 1410241"/>
                <a:gd name="connsiteY182" fmla="*/ 1922408 h 2340451"/>
                <a:gd name="connsiteX183" fmla="*/ 146947 w 1410241"/>
                <a:gd name="connsiteY183" fmla="*/ 1823485 h 2340451"/>
                <a:gd name="connsiteX184" fmla="*/ 206577 w 1410241"/>
                <a:gd name="connsiteY184" fmla="*/ 1797867 h 2340451"/>
                <a:gd name="connsiteX185" fmla="*/ 267751 w 1410241"/>
                <a:gd name="connsiteY185" fmla="*/ 1777955 h 2340451"/>
                <a:gd name="connsiteX186" fmla="*/ 643569 w 1410241"/>
                <a:gd name="connsiteY186" fmla="*/ 1732167 h 2340451"/>
                <a:gd name="connsiteX187" fmla="*/ 251223 w 1410241"/>
                <a:gd name="connsiteY187" fmla="*/ 1753942 h 2340451"/>
                <a:gd name="connsiteX188" fmla="*/ 196908 w 1410241"/>
                <a:gd name="connsiteY188" fmla="*/ 1771899 h 2340451"/>
                <a:gd name="connsiteX189" fmla="*/ 138272 w 1410241"/>
                <a:gd name="connsiteY189" fmla="*/ 1796876 h 2340451"/>
                <a:gd name="connsiteX190" fmla="*/ 136420 w 1410241"/>
                <a:gd name="connsiteY190" fmla="*/ 1796660 h 2340451"/>
                <a:gd name="connsiteX191" fmla="*/ 285547 w 1410241"/>
                <a:gd name="connsiteY191" fmla="*/ 510476 h 2340451"/>
                <a:gd name="connsiteX192" fmla="*/ 304372 w 1410241"/>
                <a:gd name="connsiteY192" fmla="*/ 529528 h 2340451"/>
                <a:gd name="connsiteX193" fmla="*/ 337531 w 1410241"/>
                <a:gd name="connsiteY193" fmla="*/ 556613 h 2340451"/>
                <a:gd name="connsiteX194" fmla="*/ 335131 w 1410241"/>
                <a:gd name="connsiteY194" fmla="*/ 591017 h 2340451"/>
                <a:gd name="connsiteX195" fmla="*/ 335028 w 1410241"/>
                <a:gd name="connsiteY195" fmla="*/ 591013 h 2340451"/>
                <a:gd name="connsiteX196" fmla="*/ 334993 w 1410241"/>
                <a:gd name="connsiteY196" fmla="*/ 591620 h 2340451"/>
                <a:gd name="connsiteX197" fmla="*/ 334136 w 1410241"/>
                <a:gd name="connsiteY197" fmla="*/ 625656 h 2340451"/>
                <a:gd name="connsiteX198" fmla="*/ 334788 w 1410241"/>
                <a:gd name="connsiteY198" fmla="*/ 661208 h 2340451"/>
                <a:gd name="connsiteX199" fmla="*/ 337017 w 1410241"/>
                <a:gd name="connsiteY199" fmla="*/ 696942 h 2340451"/>
                <a:gd name="connsiteX200" fmla="*/ 337497 w 1410241"/>
                <a:gd name="connsiteY200" fmla="*/ 702377 h 2340451"/>
                <a:gd name="connsiteX201" fmla="*/ 338765 w 1410241"/>
                <a:gd name="connsiteY201" fmla="*/ 715314 h 2340451"/>
                <a:gd name="connsiteX202" fmla="*/ 343154 w 1410241"/>
                <a:gd name="connsiteY202" fmla="*/ 751028 h 2340451"/>
                <a:gd name="connsiteX203" fmla="*/ 356562 w 1410241"/>
                <a:gd name="connsiteY203" fmla="*/ 823469 h 2340451"/>
                <a:gd name="connsiteX204" fmla="*/ 358311 w 1410241"/>
                <a:gd name="connsiteY204" fmla="*/ 830560 h 2340451"/>
                <a:gd name="connsiteX205" fmla="*/ 251223 w 1410241"/>
                <a:gd name="connsiteY205" fmla="*/ 1753921 h 2340451"/>
                <a:gd name="connsiteX206" fmla="*/ 1104358 w 1410241"/>
                <a:gd name="connsiteY206" fmla="*/ 605981 h 2340451"/>
                <a:gd name="connsiteX207" fmla="*/ 811624 w 1410241"/>
                <a:gd name="connsiteY207" fmla="*/ 898704 h 2340451"/>
                <a:gd name="connsiteX208" fmla="*/ 701211 w 1410241"/>
                <a:gd name="connsiteY208" fmla="*/ 877091 h 2340451"/>
                <a:gd name="connsiteX209" fmla="*/ 701245 w 1410241"/>
                <a:gd name="connsiteY209" fmla="*/ 877009 h 2340451"/>
                <a:gd name="connsiteX210" fmla="*/ 709543 w 1410241"/>
                <a:gd name="connsiteY210" fmla="*/ 860666 h 2340451"/>
                <a:gd name="connsiteX211" fmla="*/ 710332 w 1410241"/>
                <a:gd name="connsiteY211" fmla="*/ 859165 h 2340451"/>
                <a:gd name="connsiteX212" fmla="*/ 718493 w 1410241"/>
                <a:gd name="connsiteY212" fmla="*/ 843833 h 2340451"/>
                <a:gd name="connsiteX213" fmla="*/ 719865 w 1410241"/>
                <a:gd name="connsiteY213" fmla="*/ 841272 h 2340451"/>
                <a:gd name="connsiteX214" fmla="*/ 728060 w 1410241"/>
                <a:gd name="connsiteY214" fmla="*/ 826637 h 2340451"/>
                <a:gd name="connsiteX215" fmla="*/ 729843 w 1410241"/>
                <a:gd name="connsiteY215" fmla="*/ 823506 h 2340451"/>
                <a:gd name="connsiteX216" fmla="*/ 738244 w 1410241"/>
                <a:gd name="connsiteY216" fmla="*/ 809098 h 2340451"/>
                <a:gd name="connsiteX217" fmla="*/ 740095 w 1410241"/>
                <a:gd name="connsiteY217" fmla="*/ 805981 h 2340451"/>
                <a:gd name="connsiteX218" fmla="*/ 749045 w 1410241"/>
                <a:gd name="connsiteY218" fmla="*/ 791287 h 2340451"/>
                <a:gd name="connsiteX219" fmla="*/ 750623 w 1410241"/>
                <a:gd name="connsiteY219" fmla="*/ 788788 h 2340451"/>
                <a:gd name="connsiteX220" fmla="*/ 760395 w 1410241"/>
                <a:gd name="connsiteY220" fmla="*/ 773374 h 2340451"/>
                <a:gd name="connsiteX221" fmla="*/ 761355 w 1410241"/>
                <a:gd name="connsiteY221" fmla="*/ 771886 h 2340451"/>
                <a:gd name="connsiteX222" fmla="*/ 772157 w 1410241"/>
                <a:gd name="connsiteY222" fmla="*/ 755550 h 2340451"/>
                <a:gd name="connsiteX223" fmla="*/ 772431 w 1410241"/>
                <a:gd name="connsiteY223" fmla="*/ 755105 h 2340451"/>
                <a:gd name="connsiteX224" fmla="*/ 784158 w 1410241"/>
                <a:gd name="connsiteY224" fmla="*/ 737997 h 2340451"/>
                <a:gd name="connsiteX225" fmla="*/ 799829 w 1410241"/>
                <a:gd name="connsiteY225" fmla="*/ 716062 h 2340451"/>
                <a:gd name="connsiteX226" fmla="*/ 803189 w 1410241"/>
                <a:gd name="connsiteY226" fmla="*/ 711484 h 2340451"/>
                <a:gd name="connsiteX227" fmla="*/ 805967 w 1410241"/>
                <a:gd name="connsiteY227" fmla="*/ 707723 h 2340451"/>
                <a:gd name="connsiteX228" fmla="*/ 811590 w 1410241"/>
                <a:gd name="connsiteY228" fmla="*/ 700220 h 2340451"/>
                <a:gd name="connsiteX229" fmla="*/ 814505 w 1410241"/>
                <a:gd name="connsiteY229" fmla="*/ 696386 h 2340451"/>
                <a:gd name="connsiteX230" fmla="*/ 826164 w 1410241"/>
                <a:gd name="connsiteY230" fmla="*/ 681285 h 2340451"/>
                <a:gd name="connsiteX231" fmla="*/ 826335 w 1410241"/>
                <a:gd name="connsiteY231" fmla="*/ 681059 h 2340451"/>
                <a:gd name="connsiteX232" fmla="*/ 829147 w 1410241"/>
                <a:gd name="connsiteY232" fmla="*/ 677499 h 2340451"/>
                <a:gd name="connsiteX233" fmla="*/ 835148 w 1410241"/>
                <a:gd name="connsiteY233" fmla="*/ 669969 h 2340451"/>
                <a:gd name="connsiteX234" fmla="*/ 841080 w 1410241"/>
                <a:gd name="connsiteY234" fmla="*/ 662594 h 2340451"/>
                <a:gd name="connsiteX235" fmla="*/ 850509 w 1410241"/>
                <a:gd name="connsiteY235" fmla="*/ 651185 h 2340451"/>
                <a:gd name="connsiteX236" fmla="*/ 874170 w 1410241"/>
                <a:gd name="connsiteY236" fmla="*/ 623517 h 2340451"/>
                <a:gd name="connsiteX237" fmla="*/ 877084 w 1410241"/>
                <a:gd name="connsiteY237" fmla="*/ 620221 h 2340451"/>
                <a:gd name="connsiteX238" fmla="*/ 882639 w 1410241"/>
                <a:gd name="connsiteY238" fmla="*/ 613998 h 2340451"/>
                <a:gd name="connsiteX239" fmla="*/ 886171 w 1410241"/>
                <a:gd name="connsiteY239" fmla="*/ 610102 h 2340451"/>
                <a:gd name="connsiteX240" fmla="*/ 909042 w 1410241"/>
                <a:gd name="connsiteY240" fmla="*/ 585489 h 2340451"/>
                <a:gd name="connsiteX241" fmla="*/ 914906 w 1410241"/>
                <a:gd name="connsiteY241" fmla="*/ 579375 h 2340451"/>
                <a:gd name="connsiteX242" fmla="*/ 927799 w 1410241"/>
                <a:gd name="connsiteY242" fmla="*/ 566249 h 2340451"/>
                <a:gd name="connsiteX243" fmla="*/ 929788 w 1410241"/>
                <a:gd name="connsiteY243" fmla="*/ 564267 h 2340451"/>
                <a:gd name="connsiteX244" fmla="*/ 948167 w 1410241"/>
                <a:gd name="connsiteY244" fmla="*/ 546313 h 2340451"/>
                <a:gd name="connsiteX245" fmla="*/ 959106 w 1410241"/>
                <a:gd name="connsiteY245" fmla="*/ 535971 h 2340451"/>
                <a:gd name="connsiteX246" fmla="*/ 961369 w 1410241"/>
                <a:gd name="connsiteY246" fmla="*/ 533876 h 2340451"/>
                <a:gd name="connsiteX247" fmla="*/ 964420 w 1410241"/>
                <a:gd name="connsiteY247" fmla="*/ 531037 h 2340451"/>
                <a:gd name="connsiteX248" fmla="*/ 988972 w 1410241"/>
                <a:gd name="connsiteY248" fmla="*/ 509091 h 2340451"/>
                <a:gd name="connsiteX249" fmla="*/ 995968 w 1410241"/>
                <a:gd name="connsiteY249" fmla="*/ 503073 h 2340451"/>
                <a:gd name="connsiteX250" fmla="*/ 1006528 w 1410241"/>
                <a:gd name="connsiteY250" fmla="*/ 494216 h 2340451"/>
                <a:gd name="connsiteX251" fmla="*/ 1010026 w 1410241"/>
                <a:gd name="connsiteY251" fmla="*/ 491329 h 2340451"/>
                <a:gd name="connsiteX252" fmla="*/ 1024085 w 1410241"/>
                <a:gd name="connsiteY252" fmla="*/ 479972 h 2340451"/>
                <a:gd name="connsiteX253" fmla="*/ 1030978 w 1410241"/>
                <a:gd name="connsiteY253" fmla="*/ 474564 h 2340451"/>
                <a:gd name="connsiteX254" fmla="*/ 1034441 w 1410241"/>
                <a:gd name="connsiteY254" fmla="*/ 471886 h 2340451"/>
                <a:gd name="connsiteX255" fmla="*/ 1041402 w 1410241"/>
                <a:gd name="connsiteY255" fmla="*/ 466582 h 2340451"/>
                <a:gd name="connsiteX256" fmla="*/ 1044831 w 1410241"/>
                <a:gd name="connsiteY256" fmla="*/ 463993 h 2340451"/>
                <a:gd name="connsiteX257" fmla="*/ 1051758 w 1410241"/>
                <a:gd name="connsiteY257" fmla="*/ 458863 h 2340451"/>
                <a:gd name="connsiteX258" fmla="*/ 1055221 w 1410241"/>
                <a:gd name="connsiteY258" fmla="*/ 456343 h 2340451"/>
                <a:gd name="connsiteX259" fmla="*/ 1055221 w 1410241"/>
                <a:gd name="connsiteY259" fmla="*/ 456339 h 2340451"/>
                <a:gd name="connsiteX260" fmla="*/ 1060810 w 1410241"/>
                <a:gd name="connsiteY260" fmla="*/ 452358 h 2340451"/>
                <a:gd name="connsiteX261" fmla="*/ 1104358 w 1410241"/>
                <a:gd name="connsiteY261" fmla="*/ 605981 h 2340451"/>
                <a:gd name="connsiteX262" fmla="*/ 1068216 w 1410241"/>
                <a:gd name="connsiteY262" fmla="*/ 413628 h 2340451"/>
                <a:gd name="connsiteX263" fmla="*/ 1068148 w 1410241"/>
                <a:gd name="connsiteY263" fmla="*/ 413525 h 2340451"/>
                <a:gd name="connsiteX264" fmla="*/ 1056730 w 1410241"/>
                <a:gd name="connsiteY264" fmla="*/ 421377 h 2340451"/>
                <a:gd name="connsiteX265" fmla="*/ 1053918 w 1410241"/>
                <a:gd name="connsiteY265" fmla="*/ 423345 h 2340451"/>
                <a:gd name="connsiteX266" fmla="*/ 1050420 w 1410241"/>
                <a:gd name="connsiteY266" fmla="*/ 425773 h 2340451"/>
                <a:gd name="connsiteX267" fmla="*/ 1038968 w 1410241"/>
                <a:gd name="connsiteY267" fmla="*/ 433920 h 2340451"/>
                <a:gd name="connsiteX268" fmla="*/ 1035401 w 1410241"/>
                <a:gd name="connsiteY268" fmla="*/ 436540 h 2340451"/>
                <a:gd name="connsiteX269" fmla="*/ 1028234 w 1410241"/>
                <a:gd name="connsiteY269" fmla="*/ 441848 h 2340451"/>
                <a:gd name="connsiteX270" fmla="*/ 1024702 w 1410241"/>
                <a:gd name="connsiteY270" fmla="*/ 444489 h 2340451"/>
                <a:gd name="connsiteX271" fmla="*/ 1017570 w 1410241"/>
                <a:gd name="connsiteY271" fmla="*/ 449937 h 2340451"/>
                <a:gd name="connsiteX272" fmla="*/ 1013970 w 1410241"/>
                <a:gd name="connsiteY272" fmla="*/ 452711 h 2340451"/>
                <a:gd name="connsiteX273" fmla="*/ 1006906 w 1410241"/>
                <a:gd name="connsiteY273" fmla="*/ 458273 h 2340451"/>
                <a:gd name="connsiteX274" fmla="*/ 992401 w 1410241"/>
                <a:gd name="connsiteY274" fmla="*/ 469959 h 2340451"/>
                <a:gd name="connsiteX275" fmla="*/ 988835 w 1410241"/>
                <a:gd name="connsiteY275" fmla="*/ 472929 h 2340451"/>
                <a:gd name="connsiteX276" fmla="*/ 978034 w 1410241"/>
                <a:gd name="connsiteY276" fmla="*/ 481985 h 2340451"/>
                <a:gd name="connsiteX277" fmla="*/ 970833 w 1410241"/>
                <a:gd name="connsiteY277" fmla="*/ 488178 h 2340451"/>
                <a:gd name="connsiteX278" fmla="*/ 945698 w 1410241"/>
                <a:gd name="connsiteY278" fmla="*/ 510651 h 2340451"/>
                <a:gd name="connsiteX279" fmla="*/ 942612 w 1410241"/>
                <a:gd name="connsiteY279" fmla="*/ 513518 h 2340451"/>
                <a:gd name="connsiteX280" fmla="*/ 940144 w 1410241"/>
                <a:gd name="connsiteY280" fmla="*/ 515781 h 2340451"/>
                <a:gd name="connsiteX281" fmla="*/ 928999 w 1410241"/>
                <a:gd name="connsiteY281" fmla="*/ 526318 h 2340451"/>
                <a:gd name="connsiteX282" fmla="*/ 910277 w 1410241"/>
                <a:gd name="connsiteY282" fmla="*/ 544626 h 2340451"/>
                <a:gd name="connsiteX283" fmla="*/ 908082 w 1410241"/>
                <a:gd name="connsiteY283" fmla="*/ 546817 h 2340451"/>
                <a:gd name="connsiteX284" fmla="*/ 895018 w 1410241"/>
                <a:gd name="connsiteY284" fmla="*/ 560125 h 2340451"/>
                <a:gd name="connsiteX285" fmla="*/ 888983 w 1410241"/>
                <a:gd name="connsiteY285" fmla="*/ 566400 h 2340451"/>
                <a:gd name="connsiteX286" fmla="*/ 865631 w 1410241"/>
                <a:gd name="connsiteY286" fmla="*/ 591538 h 2340451"/>
                <a:gd name="connsiteX287" fmla="*/ 862099 w 1410241"/>
                <a:gd name="connsiteY287" fmla="*/ 595454 h 2340451"/>
                <a:gd name="connsiteX288" fmla="*/ 856339 w 1410241"/>
                <a:gd name="connsiteY288" fmla="*/ 601887 h 2340451"/>
                <a:gd name="connsiteX289" fmla="*/ 853390 w 1410241"/>
                <a:gd name="connsiteY289" fmla="*/ 605233 h 2340451"/>
                <a:gd name="connsiteX290" fmla="*/ 829215 w 1410241"/>
                <a:gd name="connsiteY290" fmla="*/ 633478 h 2340451"/>
                <a:gd name="connsiteX291" fmla="*/ 819614 w 1410241"/>
                <a:gd name="connsiteY291" fmla="*/ 645130 h 2340451"/>
                <a:gd name="connsiteX292" fmla="*/ 813510 w 1410241"/>
                <a:gd name="connsiteY292" fmla="*/ 652667 h 2340451"/>
                <a:gd name="connsiteX293" fmla="*/ 807441 w 1410241"/>
                <a:gd name="connsiteY293" fmla="*/ 660313 h 2340451"/>
                <a:gd name="connsiteX294" fmla="*/ 804526 w 1410241"/>
                <a:gd name="connsiteY294" fmla="*/ 663989 h 2340451"/>
                <a:gd name="connsiteX295" fmla="*/ 804355 w 1410241"/>
                <a:gd name="connsiteY295" fmla="*/ 664219 h 2340451"/>
                <a:gd name="connsiteX296" fmla="*/ 792456 w 1410241"/>
                <a:gd name="connsiteY296" fmla="*/ 679639 h 2340451"/>
                <a:gd name="connsiteX297" fmla="*/ 789507 w 1410241"/>
                <a:gd name="connsiteY297" fmla="*/ 683511 h 2340451"/>
                <a:gd name="connsiteX298" fmla="*/ 783746 w 1410241"/>
                <a:gd name="connsiteY298" fmla="*/ 691205 h 2340451"/>
                <a:gd name="connsiteX299" fmla="*/ 780901 w 1410241"/>
                <a:gd name="connsiteY299" fmla="*/ 695080 h 2340451"/>
                <a:gd name="connsiteX300" fmla="*/ 777437 w 1410241"/>
                <a:gd name="connsiteY300" fmla="*/ 699757 h 2340451"/>
                <a:gd name="connsiteX301" fmla="*/ 776752 w 1410241"/>
                <a:gd name="connsiteY301" fmla="*/ 700734 h 2340451"/>
                <a:gd name="connsiteX302" fmla="*/ 761904 w 1410241"/>
                <a:gd name="connsiteY302" fmla="*/ 721531 h 2340451"/>
                <a:gd name="connsiteX303" fmla="*/ 761458 w 1410241"/>
                <a:gd name="connsiteY303" fmla="*/ 722155 h 2340451"/>
                <a:gd name="connsiteX304" fmla="*/ 760121 w 1410241"/>
                <a:gd name="connsiteY304" fmla="*/ 724076 h 2340451"/>
                <a:gd name="connsiteX305" fmla="*/ 638631 w 1410241"/>
                <a:gd name="connsiteY305" fmla="*/ 1193026 h 2340451"/>
                <a:gd name="connsiteX306" fmla="*/ 632939 w 1410241"/>
                <a:gd name="connsiteY306" fmla="*/ 1190787 h 2340451"/>
                <a:gd name="connsiteX307" fmla="*/ 618366 w 1410241"/>
                <a:gd name="connsiteY307" fmla="*/ 1184409 h 2340451"/>
                <a:gd name="connsiteX308" fmla="*/ 614868 w 1410241"/>
                <a:gd name="connsiteY308" fmla="*/ 1182639 h 2340451"/>
                <a:gd name="connsiteX309" fmla="*/ 605713 w 1410241"/>
                <a:gd name="connsiteY309" fmla="*/ 1177890 h 2340451"/>
                <a:gd name="connsiteX310" fmla="*/ 592614 w 1410241"/>
                <a:gd name="connsiteY310" fmla="*/ 1170202 h 2340451"/>
                <a:gd name="connsiteX311" fmla="*/ 569537 w 1410241"/>
                <a:gd name="connsiteY311" fmla="*/ 1154113 h 2340451"/>
                <a:gd name="connsiteX312" fmla="*/ 546837 w 1410241"/>
                <a:gd name="connsiteY312" fmla="*/ 1134709 h 2340451"/>
                <a:gd name="connsiteX313" fmla="*/ 506581 w 1410241"/>
                <a:gd name="connsiteY313" fmla="*/ 1090783 h 2340451"/>
                <a:gd name="connsiteX314" fmla="*/ 470096 w 1410241"/>
                <a:gd name="connsiteY314" fmla="*/ 1038059 h 2340451"/>
                <a:gd name="connsiteX315" fmla="*/ 453980 w 1410241"/>
                <a:gd name="connsiteY315" fmla="*/ 1009804 h 2340451"/>
                <a:gd name="connsiteX316" fmla="*/ 439475 w 1410241"/>
                <a:gd name="connsiteY316" fmla="*/ 981124 h 2340451"/>
                <a:gd name="connsiteX317" fmla="*/ 438103 w 1410241"/>
                <a:gd name="connsiteY317" fmla="*/ 978079 h 2340451"/>
                <a:gd name="connsiteX318" fmla="*/ 425210 w 1410241"/>
                <a:gd name="connsiteY318" fmla="*/ 949004 h 2340451"/>
                <a:gd name="connsiteX319" fmla="*/ 412832 w 1410241"/>
                <a:gd name="connsiteY319" fmla="*/ 917190 h 2340451"/>
                <a:gd name="connsiteX320" fmla="*/ 407140 w 1410241"/>
                <a:gd name="connsiteY320" fmla="*/ 900937 h 2340451"/>
                <a:gd name="connsiteX321" fmla="*/ 397024 w 1410241"/>
                <a:gd name="connsiteY321" fmla="*/ 869119 h 2340451"/>
                <a:gd name="connsiteX322" fmla="*/ 396613 w 1410241"/>
                <a:gd name="connsiteY322" fmla="*/ 867747 h 2340451"/>
                <a:gd name="connsiteX323" fmla="*/ 395481 w 1410241"/>
                <a:gd name="connsiteY323" fmla="*/ 863818 h 2340451"/>
                <a:gd name="connsiteX324" fmla="*/ 391949 w 1410241"/>
                <a:gd name="connsiteY324" fmla="*/ 851010 h 2340451"/>
                <a:gd name="connsiteX325" fmla="*/ 385777 w 1410241"/>
                <a:gd name="connsiteY325" fmla="*/ 826452 h 2340451"/>
                <a:gd name="connsiteX326" fmla="*/ 383445 w 1410241"/>
                <a:gd name="connsiteY326" fmla="*/ 816785 h 2340451"/>
                <a:gd name="connsiteX327" fmla="*/ 370552 w 1410241"/>
                <a:gd name="connsiteY327" fmla="*/ 747170 h 2340451"/>
                <a:gd name="connsiteX328" fmla="*/ 366266 w 1410241"/>
                <a:gd name="connsiteY328" fmla="*/ 712187 h 2340451"/>
                <a:gd name="connsiteX329" fmla="*/ 365066 w 1410241"/>
                <a:gd name="connsiteY329" fmla="*/ 699959 h 2340451"/>
                <a:gd name="connsiteX330" fmla="*/ 364586 w 1410241"/>
                <a:gd name="connsiteY330" fmla="*/ 694435 h 2340451"/>
                <a:gd name="connsiteX331" fmla="*/ 362425 w 1410241"/>
                <a:gd name="connsiteY331" fmla="*/ 659816 h 2340451"/>
                <a:gd name="connsiteX332" fmla="*/ 362425 w 1410241"/>
                <a:gd name="connsiteY332" fmla="*/ 659737 h 2340451"/>
                <a:gd name="connsiteX333" fmla="*/ 361808 w 1410241"/>
                <a:gd name="connsiteY333" fmla="*/ 625790 h 2340451"/>
                <a:gd name="connsiteX334" fmla="*/ 362665 w 1410241"/>
                <a:gd name="connsiteY334" fmla="*/ 592817 h 2340451"/>
                <a:gd name="connsiteX335" fmla="*/ 362768 w 1410241"/>
                <a:gd name="connsiteY335" fmla="*/ 590204 h 2340451"/>
                <a:gd name="connsiteX336" fmla="*/ 362768 w 1410241"/>
                <a:gd name="connsiteY336" fmla="*/ 590180 h 2340451"/>
                <a:gd name="connsiteX337" fmla="*/ 365237 w 1410241"/>
                <a:gd name="connsiteY337" fmla="*/ 557985 h 2340451"/>
                <a:gd name="connsiteX338" fmla="*/ 365923 w 1410241"/>
                <a:gd name="connsiteY338" fmla="*/ 551511 h 2340451"/>
                <a:gd name="connsiteX339" fmla="*/ 366883 w 1410241"/>
                <a:gd name="connsiteY339" fmla="*/ 543127 h 2340451"/>
                <a:gd name="connsiteX340" fmla="*/ 359888 w 1410241"/>
                <a:gd name="connsiteY340" fmla="*/ 538430 h 2340451"/>
                <a:gd name="connsiteX341" fmla="*/ 323232 w 1410241"/>
                <a:gd name="connsiteY341" fmla="*/ 509300 h 2340451"/>
                <a:gd name="connsiteX342" fmla="*/ 286370 w 1410241"/>
                <a:gd name="connsiteY342" fmla="*/ 468807 h 2340451"/>
                <a:gd name="connsiteX343" fmla="*/ 221699 w 1410241"/>
                <a:gd name="connsiteY343" fmla="*/ 218555 h 2340451"/>
                <a:gd name="connsiteX344" fmla="*/ 260344 w 1410241"/>
                <a:gd name="connsiteY344" fmla="*/ 137802 h 2340451"/>
                <a:gd name="connsiteX345" fmla="*/ 315448 w 1410241"/>
                <a:gd name="connsiteY345" fmla="*/ 93664 h 2340451"/>
                <a:gd name="connsiteX346" fmla="*/ 599095 w 1410241"/>
                <a:gd name="connsiteY346" fmla="*/ 165910 h 2340451"/>
                <a:gd name="connsiteX347" fmla="*/ 628687 w 1410241"/>
                <a:gd name="connsiteY347" fmla="*/ 197217 h 2340451"/>
                <a:gd name="connsiteX348" fmla="*/ 634619 w 1410241"/>
                <a:gd name="connsiteY348" fmla="*/ 204417 h 2340451"/>
                <a:gd name="connsiteX349" fmla="*/ 643535 w 1410241"/>
                <a:gd name="connsiteY349" fmla="*/ 201623 h 2340451"/>
                <a:gd name="connsiteX350" fmla="*/ 668018 w 1410241"/>
                <a:gd name="connsiteY350" fmla="*/ 194549 h 2340451"/>
                <a:gd name="connsiteX351" fmla="*/ 698947 w 1410241"/>
                <a:gd name="connsiteY351" fmla="*/ 187307 h 2340451"/>
                <a:gd name="connsiteX352" fmla="*/ 705840 w 1410241"/>
                <a:gd name="connsiteY352" fmla="*/ 185969 h 2340451"/>
                <a:gd name="connsiteX353" fmla="*/ 715372 w 1410241"/>
                <a:gd name="connsiteY353" fmla="*/ 184145 h 2340451"/>
                <a:gd name="connsiteX354" fmla="*/ 746851 w 1410241"/>
                <a:gd name="connsiteY354" fmla="*/ 179231 h 2340451"/>
                <a:gd name="connsiteX355" fmla="*/ 813648 w 1410241"/>
                <a:gd name="connsiteY355" fmla="*/ 173286 h 2340451"/>
                <a:gd name="connsiteX356" fmla="*/ 820026 w 1410241"/>
                <a:gd name="connsiteY356" fmla="*/ 173039 h 2340451"/>
                <a:gd name="connsiteX357" fmla="*/ 830964 w 1410241"/>
                <a:gd name="connsiteY357" fmla="*/ 172655 h 2340451"/>
                <a:gd name="connsiteX358" fmla="*/ 864740 w 1410241"/>
                <a:gd name="connsiteY358" fmla="*/ 172432 h 2340451"/>
                <a:gd name="connsiteX359" fmla="*/ 866694 w 1410241"/>
                <a:gd name="connsiteY359" fmla="*/ 172435 h 2340451"/>
                <a:gd name="connsiteX360" fmla="*/ 898961 w 1410241"/>
                <a:gd name="connsiteY360" fmla="*/ 173505 h 2340451"/>
                <a:gd name="connsiteX361" fmla="*/ 974536 w 1410241"/>
                <a:gd name="connsiteY361" fmla="*/ 180586 h 2340451"/>
                <a:gd name="connsiteX362" fmla="*/ 977382 w 1410241"/>
                <a:gd name="connsiteY362" fmla="*/ 180991 h 2340451"/>
                <a:gd name="connsiteX363" fmla="*/ 991270 w 1410241"/>
                <a:gd name="connsiteY363" fmla="*/ 183034 h 2340451"/>
                <a:gd name="connsiteX364" fmla="*/ 1024428 w 1410241"/>
                <a:gd name="connsiteY364" fmla="*/ 188864 h 2340451"/>
                <a:gd name="connsiteX365" fmla="*/ 1057175 w 1410241"/>
                <a:gd name="connsiteY365" fmla="*/ 195948 h 2340451"/>
                <a:gd name="connsiteX366" fmla="*/ 1058307 w 1410241"/>
                <a:gd name="connsiteY366" fmla="*/ 196226 h 2340451"/>
                <a:gd name="connsiteX367" fmla="*/ 1089271 w 1410241"/>
                <a:gd name="connsiteY367" fmla="*/ 204236 h 2340451"/>
                <a:gd name="connsiteX368" fmla="*/ 1128533 w 1410241"/>
                <a:gd name="connsiteY368" fmla="*/ 216320 h 2340451"/>
                <a:gd name="connsiteX369" fmla="*/ 1159050 w 1410241"/>
                <a:gd name="connsiteY369" fmla="*/ 227423 h 2340451"/>
                <a:gd name="connsiteX370" fmla="*/ 1169270 w 1410241"/>
                <a:gd name="connsiteY370" fmla="*/ 231510 h 2340451"/>
                <a:gd name="connsiteX371" fmla="*/ 1174104 w 1410241"/>
                <a:gd name="connsiteY371" fmla="*/ 233489 h 2340451"/>
                <a:gd name="connsiteX372" fmla="*/ 1202187 w 1410241"/>
                <a:gd name="connsiteY372" fmla="*/ 246094 h 2340451"/>
                <a:gd name="connsiteX373" fmla="*/ 1229208 w 1410241"/>
                <a:gd name="connsiteY373" fmla="*/ 260039 h 2340451"/>
                <a:gd name="connsiteX374" fmla="*/ 1254617 w 1410241"/>
                <a:gd name="connsiteY374" fmla="*/ 275219 h 2340451"/>
                <a:gd name="connsiteX375" fmla="*/ 1278414 w 1410241"/>
                <a:gd name="connsiteY375" fmla="*/ 291703 h 2340451"/>
                <a:gd name="connsiteX376" fmla="*/ 1300429 w 1410241"/>
                <a:gd name="connsiteY376" fmla="*/ 309664 h 2340451"/>
                <a:gd name="connsiteX377" fmla="*/ 1300668 w 1410241"/>
                <a:gd name="connsiteY377" fmla="*/ 309869 h 2340451"/>
                <a:gd name="connsiteX378" fmla="*/ 1301217 w 1410241"/>
                <a:gd name="connsiteY378" fmla="*/ 310377 h 2340451"/>
                <a:gd name="connsiteX379" fmla="*/ 1321380 w 1410241"/>
                <a:gd name="connsiteY379" fmla="*/ 330368 h 2340451"/>
                <a:gd name="connsiteX380" fmla="*/ 1327963 w 1410241"/>
                <a:gd name="connsiteY380" fmla="*/ 337860 h 2340451"/>
                <a:gd name="connsiteX381" fmla="*/ 1068216 w 1410241"/>
                <a:gd name="connsiteY381" fmla="*/ 413645 h 2340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</a:cxnLst>
              <a:rect l="l" t="t" r="r" b="b"/>
              <a:pathLst>
                <a:path w="1410241" h="2340451">
                  <a:moveTo>
                    <a:pt x="1173316" y="914419"/>
                  </a:moveTo>
                  <a:lnTo>
                    <a:pt x="1194644" y="932068"/>
                  </a:lnTo>
                  <a:cubicBezTo>
                    <a:pt x="1274471" y="835552"/>
                    <a:pt x="1338628" y="729936"/>
                    <a:pt x="1375318" y="634675"/>
                  </a:cubicBezTo>
                  <a:cubicBezTo>
                    <a:pt x="1414888" y="531921"/>
                    <a:pt x="1421061" y="445740"/>
                    <a:pt x="1392669" y="392018"/>
                  </a:cubicBezTo>
                  <a:cubicBezTo>
                    <a:pt x="1392120" y="390955"/>
                    <a:pt x="1391537" y="389926"/>
                    <a:pt x="1390920" y="388884"/>
                  </a:cubicBezTo>
                  <a:lnTo>
                    <a:pt x="1391434" y="388706"/>
                  </a:lnTo>
                  <a:cubicBezTo>
                    <a:pt x="1391297" y="388315"/>
                    <a:pt x="1391126" y="387938"/>
                    <a:pt x="1390988" y="387588"/>
                  </a:cubicBezTo>
                  <a:cubicBezTo>
                    <a:pt x="1390885" y="387320"/>
                    <a:pt x="1390748" y="387049"/>
                    <a:pt x="1390645" y="386761"/>
                  </a:cubicBezTo>
                  <a:cubicBezTo>
                    <a:pt x="1390474" y="386371"/>
                    <a:pt x="1390234" y="385774"/>
                    <a:pt x="1389891" y="385081"/>
                  </a:cubicBezTo>
                  <a:cubicBezTo>
                    <a:pt x="1389377" y="383936"/>
                    <a:pt x="1388862" y="382808"/>
                    <a:pt x="1388382" y="381786"/>
                  </a:cubicBezTo>
                  <a:cubicBezTo>
                    <a:pt x="1388211" y="381412"/>
                    <a:pt x="1388039" y="381062"/>
                    <a:pt x="1387902" y="380826"/>
                  </a:cubicBezTo>
                  <a:lnTo>
                    <a:pt x="1387388" y="379756"/>
                  </a:lnTo>
                  <a:cubicBezTo>
                    <a:pt x="1387216" y="379348"/>
                    <a:pt x="1387011" y="378940"/>
                    <a:pt x="1386805" y="378535"/>
                  </a:cubicBezTo>
                  <a:cubicBezTo>
                    <a:pt x="1386668" y="378179"/>
                    <a:pt x="1386428" y="377688"/>
                    <a:pt x="1386119" y="377122"/>
                  </a:cubicBezTo>
                  <a:cubicBezTo>
                    <a:pt x="1381559" y="367854"/>
                    <a:pt x="1376312" y="358486"/>
                    <a:pt x="1373569" y="353627"/>
                  </a:cubicBezTo>
                  <a:cubicBezTo>
                    <a:pt x="1370380" y="348113"/>
                    <a:pt x="1365785" y="341420"/>
                    <a:pt x="1362733" y="337295"/>
                  </a:cubicBezTo>
                  <a:cubicBezTo>
                    <a:pt x="1359818" y="333365"/>
                    <a:pt x="1356047" y="328366"/>
                    <a:pt x="1352995" y="324618"/>
                  </a:cubicBezTo>
                  <a:cubicBezTo>
                    <a:pt x="1349566" y="320410"/>
                    <a:pt x="1345142" y="315294"/>
                    <a:pt x="1341851" y="311704"/>
                  </a:cubicBezTo>
                  <a:cubicBezTo>
                    <a:pt x="1334135" y="303156"/>
                    <a:pt x="1329712" y="299054"/>
                    <a:pt x="1320043" y="290067"/>
                  </a:cubicBezTo>
                  <a:lnTo>
                    <a:pt x="1318876" y="289021"/>
                  </a:lnTo>
                  <a:cubicBezTo>
                    <a:pt x="1312190" y="283017"/>
                    <a:pt x="1303721" y="276114"/>
                    <a:pt x="1295114" y="269603"/>
                  </a:cubicBezTo>
                  <a:cubicBezTo>
                    <a:pt x="1284724" y="261754"/>
                    <a:pt x="1276323" y="256233"/>
                    <a:pt x="1269670" y="251967"/>
                  </a:cubicBezTo>
                  <a:cubicBezTo>
                    <a:pt x="1266241" y="249721"/>
                    <a:pt x="1256743" y="243645"/>
                    <a:pt x="1242616" y="235810"/>
                  </a:cubicBezTo>
                  <a:cubicBezTo>
                    <a:pt x="1229311" y="228434"/>
                    <a:pt x="1219504" y="223699"/>
                    <a:pt x="1214258" y="221158"/>
                  </a:cubicBezTo>
                  <a:cubicBezTo>
                    <a:pt x="1201330" y="214907"/>
                    <a:pt x="1186517" y="208625"/>
                    <a:pt x="1184391" y="207778"/>
                  </a:cubicBezTo>
                  <a:cubicBezTo>
                    <a:pt x="1182986" y="207205"/>
                    <a:pt x="1181408" y="206561"/>
                    <a:pt x="1179762" y="205892"/>
                  </a:cubicBezTo>
                  <a:cubicBezTo>
                    <a:pt x="1175990" y="204335"/>
                    <a:pt x="1172081" y="202727"/>
                    <a:pt x="1168823" y="201510"/>
                  </a:cubicBezTo>
                  <a:cubicBezTo>
                    <a:pt x="1159428" y="197930"/>
                    <a:pt x="1146878" y="193362"/>
                    <a:pt x="1137585" y="190143"/>
                  </a:cubicBezTo>
                  <a:cubicBezTo>
                    <a:pt x="1127127" y="186525"/>
                    <a:pt x="1113411" y="182300"/>
                    <a:pt x="1096883" y="177603"/>
                  </a:cubicBezTo>
                  <a:cubicBezTo>
                    <a:pt x="1085087" y="174205"/>
                    <a:pt x="1071371" y="170889"/>
                    <a:pt x="1064787" y="169298"/>
                  </a:cubicBezTo>
                  <a:lnTo>
                    <a:pt x="1063691" y="169027"/>
                  </a:lnTo>
                  <a:cubicBezTo>
                    <a:pt x="1052340" y="166266"/>
                    <a:pt x="1035058" y="162666"/>
                    <a:pt x="1029435" y="161620"/>
                  </a:cubicBezTo>
                  <a:cubicBezTo>
                    <a:pt x="1021342" y="160135"/>
                    <a:pt x="1010060" y="158153"/>
                    <a:pt x="995796" y="155705"/>
                  </a:cubicBezTo>
                  <a:cubicBezTo>
                    <a:pt x="991476" y="155009"/>
                    <a:pt x="985989" y="154231"/>
                    <a:pt x="981257" y="153562"/>
                  </a:cubicBezTo>
                  <a:lnTo>
                    <a:pt x="978411" y="153157"/>
                  </a:lnTo>
                  <a:cubicBezTo>
                    <a:pt x="964523" y="151213"/>
                    <a:pt x="935925" y="147674"/>
                    <a:pt x="900367" y="145840"/>
                  </a:cubicBezTo>
                  <a:cubicBezTo>
                    <a:pt x="882673" y="144921"/>
                    <a:pt x="870774" y="144585"/>
                    <a:pt x="864808" y="144842"/>
                  </a:cubicBezTo>
                  <a:lnTo>
                    <a:pt x="864808" y="144729"/>
                  </a:lnTo>
                  <a:cubicBezTo>
                    <a:pt x="855276" y="144705"/>
                    <a:pt x="841217" y="144746"/>
                    <a:pt x="830416" y="144959"/>
                  </a:cubicBezTo>
                  <a:cubicBezTo>
                    <a:pt x="826987" y="145027"/>
                    <a:pt x="822837" y="145195"/>
                    <a:pt x="818894" y="145360"/>
                  </a:cubicBezTo>
                  <a:cubicBezTo>
                    <a:pt x="816700" y="145449"/>
                    <a:pt x="814574" y="145538"/>
                    <a:pt x="812653" y="145603"/>
                  </a:cubicBezTo>
                  <a:cubicBezTo>
                    <a:pt x="795817" y="146227"/>
                    <a:pt x="765196" y="148713"/>
                    <a:pt x="743010" y="151803"/>
                  </a:cubicBezTo>
                  <a:cubicBezTo>
                    <a:pt x="733581" y="153130"/>
                    <a:pt x="720585" y="155156"/>
                    <a:pt x="710640" y="156850"/>
                  </a:cubicBezTo>
                  <a:cubicBezTo>
                    <a:pt x="707589" y="157389"/>
                    <a:pt x="703954" y="158102"/>
                    <a:pt x="700456" y="158798"/>
                  </a:cubicBezTo>
                  <a:cubicBezTo>
                    <a:pt x="698124" y="159258"/>
                    <a:pt x="695862" y="159707"/>
                    <a:pt x="693701" y="160111"/>
                  </a:cubicBezTo>
                  <a:cubicBezTo>
                    <a:pt x="683003" y="162237"/>
                    <a:pt x="670933" y="165255"/>
                    <a:pt x="661194" y="167703"/>
                  </a:cubicBezTo>
                  <a:cubicBezTo>
                    <a:pt x="659137" y="168231"/>
                    <a:pt x="652896" y="169867"/>
                    <a:pt x="644049" y="172504"/>
                  </a:cubicBezTo>
                  <a:cubicBezTo>
                    <a:pt x="636094" y="163410"/>
                    <a:pt x="627384" y="154423"/>
                    <a:pt x="618057" y="145737"/>
                  </a:cubicBezTo>
                  <a:cubicBezTo>
                    <a:pt x="570463" y="100580"/>
                    <a:pt x="515462" y="69459"/>
                    <a:pt x="458952" y="55739"/>
                  </a:cubicBezTo>
                  <a:cubicBezTo>
                    <a:pt x="406042" y="42898"/>
                    <a:pt x="355430" y="46049"/>
                    <a:pt x="311950" y="64792"/>
                  </a:cubicBezTo>
                  <a:lnTo>
                    <a:pt x="261476" y="18199"/>
                  </a:lnTo>
                  <a:cubicBezTo>
                    <a:pt x="248034" y="5772"/>
                    <a:pt x="230546" y="-674"/>
                    <a:pt x="212235" y="56"/>
                  </a:cubicBezTo>
                  <a:cubicBezTo>
                    <a:pt x="193925" y="786"/>
                    <a:pt x="177019" y="8598"/>
                    <a:pt x="164572" y="22053"/>
                  </a:cubicBezTo>
                  <a:lnTo>
                    <a:pt x="125378" y="64494"/>
                  </a:lnTo>
                  <a:cubicBezTo>
                    <a:pt x="112965" y="77949"/>
                    <a:pt x="106519" y="95440"/>
                    <a:pt x="107239" y="113744"/>
                  </a:cubicBezTo>
                  <a:cubicBezTo>
                    <a:pt x="107994" y="132048"/>
                    <a:pt x="115812" y="148971"/>
                    <a:pt x="129253" y="161397"/>
                  </a:cubicBezTo>
                  <a:lnTo>
                    <a:pt x="193033" y="220283"/>
                  </a:lnTo>
                  <a:cubicBezTo>
                    <a:pt x="176231" y="305652"/>
                    <a:pt x="201365" y="402182"/>
                    <a:pt x="261064" y="481230"/>
                  </a:cubicBezTo>
                  <a:lnTo>
                    <a:pt x="106519" y="1813843"/>
                  </a:lnTo>
                  <a:cubicBezTo>
                    <a:pt x="55941" y="1843517"/>
                    <a:pt x="23332" y="1876888"/>
                    <a:pt x="9376" y="1913407"/>
                  </a:cubicBezTo>
                  <a:lnTo>
                    <a:pt x="7901" y="1917412"/>
                  </a:lnTo>
                  <a:lnTo>
                    <a:pt x="7901" y="1917512"/>
                  </a:lnTo>
                  <a:cubicBezTo>
                    <a:pt x="4986" y="1926149"/>
                    <a:pt x="3169" y="1935006"/>
                    <a:pt x="2483" y="1943836"/>
                  </a:cubicBezTo>
                  <a:cubicBezTo>
                    <a:pt x="2140" y="1947999"/>
                    <a:pt x="2106" y="1952230"/>
                    <a:pt x="2278" y="1956434"/>
                  </a:cubicBezTo>
                  <a:lnTo>
                    <a:pt x="14" y="2091794"/>
                  </a:lnTo>
                  <a:cubicBezTo>
                    <a:pt x="-1083" y="2158409"/>
                    <a:pt x="60502" y="2220477"/>
                    <a:pt x="173384" y="2266570"/>
                  </a:cubicBezTo>
                  <a:cubicBezTo>
                    <a:pt x="286610" y="2312790"/>
                    <a:pt x="439989" y="2339008"/>
                    <a:pt x="605370" y="2340397"/>
                  </a:cubicBezTo>
                  <a:cubicBezTo>
                    <a:pt x="609965" y="2340431"/>
                    <a:pt x="614560" y="2340451"/>
                    <a:pt x="619154" y="2340451"/>
                  </a:cubicBezTo>
                  <a:cubicBezTo>
                    <a:pt x="783027" y="2340451"/>
                    <a:pt x="937297" y="2316003"/>
                    <a:pt x="1054843" y="2271261"/>
                  </a:cubicBezTo>
                  <a:cubicBezTo>
                    <a:pt x="1173213" y="2226207"/>
                    <a:pt x="1241210" y="2164602"/>
                    <a:pt x="1246285" y="2097819"/>
                  </a:cubicBezTo>
                  <a:cubicBezTo>
                    <a:pt x="1246456" y="2095881"/>
                    <a:pt x="1246559" y="2093831"/>
                    <a:pt x="1246593" y="2091496"/>
                  </a:cubicBezTo>
                  <a:lnTo>
                    <a:pt x="1248891" y="1952847"/>
                  </a:lnTo>
                  <a:lnTo>
                    <a:pt x="1248891" y="1952847"/>
                  </a:lnTo>
                  <a:cubicBezTo>
                    <a:pt x="1252148" y="1885464"/>
                    <a:pt x="1189672" y="1822796"/>
                    <a:pt x="1072949" y="1776395"/>
                  </a:cubicBezTo>
                  <a:cubicBezTo>
                    <a:pt x="959654" y="1731344"/>
                    <a:pt x="807235" y="1705805"/>
                    <a:pt x="643775" y="1704478"/>
                  </a:cubicBezTo>
                  <a:cubicBezTo>
                    <a:pt x="512547" y="1703422"/>
                    <a:pt x="387320" y="1717704"/>
                    <a:pt x="280027" y="1745883"/>
                  </a:cubicBezTo>
                  <a:lnTo>
                    <a:pt x="377993" y="901012"/>
                  </a:lnTo>
                  <a:cubicBezTo>
                    <a:pt x="378885" y="903772"/>
                    <a:pt x="379845" y="906687"/>
                    <a:pt x="380873" y="909728"/>
                  </a:cubicBezTo>
                  <a:cubicBezTo>
                    <a:pt x="382485" y="914553"/>
                    <a:pt x="384885" y="921593"/>
                    <a:pt x="386908" y="926987"/>
                  </a:cubicBezTo>
                  <a:cubicBezTo>
                    <a:pt x="388623" y="931479"/>
                    <a:pt x="394555" y="947087"/>
                    <a:pt x="399527" y="959339"/>
                  </a:cubicBezTo>
                  <a:cubicBezTo>
                    <a:pt x="403025" y="968052"/>
                    <a:pt x="406728" y="976165"/>
                    <a:pt x="412935" y="989607"/>
                  </a:cubicBezTo>
                  <a:lnTo>
                    <a:pt x="413723" y="991376"/>
                  </a:lnTo>
                  <a:lnTo>
                    <a:pt x="413792" y="991352"/>
                  </a:lnTo>
                  <a:cubicBezTo>
                    <a:pt x="417152" y="999266"/>
                    <a:pt x="427885" y="1019707"/>
                    <a:pt x="429565" y="1022841"/>
                  </a:cubicBezTo>
                  <a:cubicBezTo>
                    <a:pt x="434537" y="1032164"/>
                    <a:pt x="441498" y="1044149"/>
                    <a:pt x="446299" y="1052207"/>
                  </a:cubicBezTo>
                  <a:cubicBezTo>
                    <a:pt x="450242" y="1058835"/>
                    <a:pt x="464644" y="1082440"/>
                    <a:pt x="484909" y="1107980"/>
                  </a:cubicBezTo>
                  <a:cubicBezTo>
                    <a:pt x="503974" y="1132000"/>
                    <a:pt x="517108" y="1144577"/>
                    <a:pt x="527772" y="1154782"/>
                  </a:cubicBezTo>
                  <a:cubicBezTo>
                    <a:pt x="528869" y="1155824"/>
                    <a:pt x="538848" y="1165271"/>
                    <a:pt x="552564" y="1175977"/>
                  </a:cubicBezTo>
                  <a:cubicBezTo>
                    <a:pt x="560176" y="1181833"/>
                    <a:pt x="570463" y="1188829"/>
                    <a:pt x="577561" y="1193420"/>
                  </a:cubicBezTo>
                  <a:cubicBezTo>
                    <a:pt x="582019" y="1196317"/>
                    <a:pt x="588054" y="1199736"/>
                    <a:pt x="592203" y="1202034"/>
                  </a:cubicBezTo>
                  <a:cubicBezTo>
                    <a:pt x="595254" y="1203765"/>
                    <a:pt x="599061" y="1205675"/>
                    <a:pt x="602421" y="1207355"/>
                  </a:cubicBezTo>
                  <a:lnTo>
                    <a:pt x="605782" y="1209049"/>
                  </a:lnTo>
                  <a:cubicBezTo>
                    <a:pt x="610514" y="1211460"/>
                    <a:pt x="616583" y="1214011"/>
                    <a:pt x="622447" y="1216394"/>
                  </a:cubicBezTo>
                  <a:cubicBezTo>
                    <a:pt x="624950" y="1217416"/>
                    <a:pt x="633659" y="1220910"/>
                    <a:pt x="640998" y="1223002"/>
                  </a:cubicBezTo>
                  <a:cubicBezTo>
                    <a:pt x="646964" y="1224682"/>
                    <a:pt x="662086" y="1228838"/>
                    <a:pt x="673985" y="1231094"/>
                  </a:cubicBezTo>
                  <a:cubicBezTo>
                    <a:pt x="683517" y="1232840"/>
                    <a:pt x="695518" y="1233940"/>
                    <a:pt x="701828" y="1234441"/>
                  </a:cubicBezTo>
                  <a:cubicBezTo>
                    <a:pt x="703371" y="1234568"/>
                    <a:pt x="705223" y="1234681"/>
                    <a:pt x="707143" y="1234746"/>
                  </a:cubicBezTo>
                  <a:cubicBezTo>
                    <a:pt x="717018" y="1236728"/>
                    <a:pt x="727408" y="1237729"/>
                    <a:pt x="738312" y="1237729"/>
                  </a:cubicBezTo>
                  <a:cubicBezTo>
                    <a:pt x="858773" y="1237729"/>
                    <a:pt x="1038830" y="1119196"/>
                    <a:pt x="1191900" y="935422"/>
                  </a:cubicBezTo>
                  <a:lnTo>
                    <a:pt x="1194610" y="932116"/>
                  </a:lnTo>
                  <a:lnTo>
                    <a:pt x="1173316" y="914460"/>
                  </a:lnTo>
                  <a:lnTo>
                    <a:pt x="1170572" y="917725"/>
                  </a:lnTo>
                  <a:cubicBezTo>
                    <a:pt x="1011912" y="1108254"/>
                    <a:pt x="818825" y="1230083"/>
                    <a:pt x="711498" y="1207407"/>
                  </a:cubicBezTo>
                  <a:cubicBezTo>
                    <a:pt x="696650" y="1204276"/>
                    <a:pt x="683791" y="1198255"/>
                    <a:pt x="673264" y="1189501"/>
                  </a:cubicBezTo>
                  <a:cubicBezTo>
                    <a:pt x="638014" y="1160159"/>
                    <a:pt x="629133" y="1099411"/>
                    <a:pt x="648233" y="1018441"/>
                  </a:cubicBezTo>
                  <a:cubicBezTo>
                    <a:pt x="656805" y="982190"/>
                    <a:pt x="670727" y="942914"/>
                    <a:pt x="689312" y="902109"/>
                  </a:cubicBezTo>
                  <a:cubicBezTo>
                    <a:pt x="728163" y="918215"/>
                    <a:pt x="769242" y="926397"/>
                    <a:pt x="811624" y="926397"/>
                  </a:cubicBezTo>
                  <a:cubicBezTo>
                    <a:pt x="988321" y="926397"/>
                    <a:pt x="1132065" y="782660"/>
                    <a:pt x="1132065" y="605984"/>
                  </a:cubicBezTo>
                  <a:cubicBezTo>
                    <a:pt x="1132065" y="545685"/>
                    <a:pt x="1115331" y="487451"/>
                    <a:pt x="1083612" y="436657"/>
                  </a:cubicBezTo>
                  <a:cubicBezTo>
                    <a:pt x="1198655" y="360290"/>
                    <a:pt x="1298268" y="338148"/>
                    <a:pt x="1347783" y="379406"/>
                  </a:cubicBezTo>
                  <a:cubicBezTo>
                    <a:pt x="1356013" y="386261"/>
                    <a:pt x="1362905" y="394847"/>
                    <a:pt x="1368219" y="404935"/>
                  </a:cubicBezTo>
                  <a:cubicBezTo>
                    <a:pt x="1392806" y="451487"/>
                    <a:pt x="1386154" y="529542"/>
                    <a:pt x="1349497" y="624724"/>
                  </a:cubicBezTo>
                  <a:cubicBezTo>
                    <a:pt x="1313870" y="717266"/>
                    <a:pt x="1251291" y="820153"/>
                    <a:pt x="1173316" y="914419"/>
                  </a:cubicBezTo>
                  <a:close/>
                  <a:moveTo>
                    <a:pt x="148044" y="141043"/>
                  </a:moveTo>
                  <a:cubicBezTo>
                    <a:pt x="131482" y="125749"/>
                    <a:pt x="130454" y="99830"/>
                    <a:pt x="145747" y="83267"/>
                  </a:cubicBezTo>
                  <a:lnTo>
                    <a:pt x="184941" y="40830"/>
                  </a:lnTo>
                  <a:cubicBezTo>
                    <a:pt x="200234" y="24265"/>
                    <a:pt x="226157" y="23233"/>
                    <a:pt x="242719" y="38529"/>
                  </a:cubicBezTo>
                  <a:lnTo>
                    <a:pt x="285959" y="78443"/>
                  </a:lnTo>
                  <a:cubicBezTo>
                    <a:pt x="268128" y="89608"/>
                    <a:pt x="252320" y="103636"/>
                    <a:pt x="238844" y="120335"/>
                  </a:cubicBezTo>
                  <a:cubicBezTo>
                    <a:pt x="222248" y="140707"/>
                    <a:pt x="209561" y="164055"/>
                    <a:pt x="200988" y="189933"/>
                  </a:cubicBezTo>
                  <a:lnTo>
                    <a:pt x="148044" y="141043"/>
                  </a:lnTo>
                  <a:close/>
                  <a:moveTo>
                    <a:pt x="643535" y="1732167"/>
                  </a:moveTo>
                  <a:cubicBezTo>
                    <a:pt x="803669" y="1733464"/>
                    <a:pt x="952522" y="1758310"/>
                    <a:pt x="1062696" y="1802122"/>
                  </a:cubicBezTo>
                  <a:cubicBezTo>
                    <a:pt x="1167555" y="1843812"/>
                    <a:pt x="1223859" y="1896869"/>
                    <a:pt x="1221219" y="1951510"/>
                  </a:cubicBezTo>
                  <a:lnTo>
                    <a:pt x="1237163" y="1952282"/>
                  </a:lnTo>
                  <a:lnTo>
                    <a:pt x="1235038" y="1952247"/>
                  </a:lnTo>
                  <a:lnTo>
                    <a:pt x="1221219" y="1951630"/>
                  </a:lnTo>
                  <a:cubicBezTo>
                    <a:pt x="1221184" y="1952336"/>
                    <a:pt x="1221150" y="1953050"/>
                    <a:pt x="1221081" y="1953753"/>
                  </a:cubicBezTo>
                  <a:cubicBezTo>
                    <a:pt x="1219641" y="1972430"/>
                    <a:pt x="1211206" y="1991125"/>
                    <a:pt x="1196084" y="2009320"/>
                  </a:cubicBezTo>
                  <a:cubicBezTo>
                    <a:pt x="1169303" y="2041494"/>
                    <a:pt x="1121537" y="2071745"/>
                    <a:pt x="1057827" y="2096831"/>
                  </a:cubicBezTo>
                  <a:lnTo>
                    <a:pt x="1057587" y="2096931"/>
                  </a:lnTo>
                  <a:cubicBezTo>
                    <a:pt x="1053335" y="2098604"/>
                    <a:pt x="1049014" y="2100250"/>
                    <a:pt x="1044625" y="2101882"/>
                  </a:cubicBezTo>
                  <a:cubicBezTo>
                    <a:pt x="1037424" y="2104550"/>
                    <a:pt x="1029983" y="2107180"/>
                    <a:pt x="1022474" y="2109700"/>
                  </a:cubicBezTo>
                  <a:cubicBezTo>
                    <a:pt x="907911" y="2148263"/>
                    <a:pt x="760601" y="2168830"/>
                    <a:pt x="607667" y="2167572"/>
                  </a:cubicBezTo>
                  <a:cubicBezTo>
                    <a:pt x="472428" y="2166471"/>
                    <a:pt x="346172" y="2148866"/>
                    <a:pt x="242616" y="2116665"/>
                  </a:cubicBezTo>
                  <a:lnTo>
                    <a:pt x="239976" y="2115838"/>
                  </a:lnTo>
                  <a:cubicBezTo>
                    <a:pt x="233975" y="2113959"/>
                    <a:pt x="228077" y="2112022"/>
                    <a:pt x="222385" y="2110084"/>
                  </a:cubicBezTo>
                  <a:cubicBezTo>
                    <a:pt x="210829" y="2106158"/>
                    <a:pt x="199411" y="2101961"/>
                    <a:pt x="188472" y="2097613"/>
                  </a:cubicBezTo>
                  <a:cubicBezTo>
                    <a:pt x="153839" y="2083845"/>
                    <a:pt x="124110" y="2068610"/>
                    <a:pt x="100107" y="2052323"/>
                  </a:cubicBezTo>
                  <a:lnTo>
                    <a:pt x="84574" y="2075239"/>
                  </a:lnTo>
                  <a:cubicBezTo>
                    <a:pt x="110257" y="2092651"/>
                    <a:pt x="141769" y="2108836"/>
                    <a:pt x="178254" y="2123344"/>
                  </a:cubicBezTo>
                  <a:cubicBezTo>
                    <a:pt x="189638" y="2127864"/>
                    <a:pt x="201468" y="2132222"/>
                    <a:pt x="213470" y="2136296"/>
                  </a:cubicBezTo>
                  <a:cubicBezTo>
                    <a:pt x="219333" y="2138305"/>
                    <a:pt x="225471" y="2140307"/>
                    <a:pt x="231575" y="2142221"/>
                  </a:cubicBezTo>
                  <a:cubicBezTo>
                    <a:pt x="232363" y="2142471"/>
                    <a:pt x="233118" y="2142715"/>
                    <a:pt x="233906" y="2142955"/>
                  </a:cubicBezTo>
                  <a:lnTo>
                    <a:pt x="234386" y="2143099"/>
                  </a:lnTo>
                  <a:cubicBezTo>
                    <a:pt x="340514" y="2176100"/>
                    <a:pt x="469548" y="2194133"/>
                    <a:pt x="607496" y="2195257"/>
                  </a:cubicBezTo>
                  <a:cubicBezTo>
                    <a:pt x="611919" y="2195295"/>
                    <a:pt x="616343" y="2195312"/>
                    <a:pt x="620801" y="2195312"/>
                  </a:cubicBezTo>
                  <a:cubicBezTo>
                    <a:pt x="771917" y="2195309"/>
                    <a:pt x="917272" y="2174334"/>
                    <a:pt x="1031354" y="2135943"/>
                  </a:cubicBezTo>
                  <a:cubicBezTo>
                    <a:pt x="1039104" y="2133333"/>
                    <a:pt x="1046819" y="2130604"/>
                    <a:pt x="1054261" y="2127843"/>
                  </a:cubicBezTo>
                  <a:cubicBezTo>
                    <a:pt x="1058821" y="2126149"/>
                    <a:pt x="1063347" y="2124435"/>
                    <a:pt x="1067771" y="2122689"/>
                  </a:cubicBezTo>
                  <a:lnTo>
                    <a:pt x="1068045" y="2122576"/>
                  </a:lnTo>
                  <a:cubicBezTo>
                    <a:pt x="1136968" y="2095429"/>
                    <a:pt x="1187237" y="2063285"/>
                    <a:pt x="1217412" y="2027034"/>
                  </a:cubicBezTo>
                  <a:cubicBezTo>
                    <a:pt x="1218304" y="2025940"/>
                    <a:pt x="1219195" y="2024843"/>
                    <a:pt x="1220052" y="2023745"/>
                  </a:cubicBezTo>
                  <a:lnTo>
                    <a:pt x="1218921" y="2090981"/>
                  </a:lnTo>
                  <a:cubicBezTo>
                    <a:pt x="1218887" y="2092531"/>
                    <a:pt x="1218853" y="2094105"/>
                    <a:pt x="1218715" y="2095693"/>
                  </a:cubicBezTo>
                  <a:cubicBezTo>
                    <a:pt x="1214464" y="2151201"/>
                    <a:pt x="1152810" y="2204368"/>
                    <a:pt x="1045036" y="2245389"/>
                  </a:cubicBezTo>
                  <a:cubicBezTo>
                    <a:pt x="927319" y="2290186"/>
                    <a:pt x="771265" y="2314161"/>
                    <a:pt x="605610" y="2312714"/>
                  </a:cubicBezTo>
                  <a:cubicBezTo>
                    <a:pt x="443693" y="2311356"/>
                    <a:pt x="293914" y="2285872"/>
                    <a:pt x="183912" y="2240945"/>
                  </a:cubicBezTo>
                  <a:cubicBezTo>
                    <a:pt x="82310" y="2199468"/>
                    <a:pt x="26829" y="2146665"/>
                    <a:pt x="27755" y="2092264"/>
                  </a:cubicBezTo>
                  <a:lnTo>
                    <a:pt x="28749" y="2031951"/>
                  </a:lnTo>
                  <a:lnTo>
                    <a:pt x="34887" y="2031951"/>
                  </a:lnTo>
                  <a:cubicBezTo>
                    <a:pt x="38728" y="2036467"/>
                    <a:pt x="42980" y="2040990"/>
                    <a:pt x="47575" y="2045468"/>
                  </a:cubicBezTo>
                  <a:lnTo>
                    <a:pt x="48020" y="2045904"/>
                  </a:lnTo>
                  <a:cubicBezTo>
                    <a:pt x="48672" y="2046517"/>
                    <a:pt x="49289" y="2047128"/>
                    <a:pt x="49940" y="2047728"/>
                  </a:cubicBezTo>
                  <a:lnTo>
                    <a:pt x="49940" y="2047735"/>
                  </a:lnTo>
                  <a:cubicBezTo>
                    <a:pt x="56456" y="2053890"/>
                    <a:pt x="63691" y="2059959"/>
                    <a:pt x="71372" y="2065761"/>
                  </a:cubicBezTo>
                  <a:cubicBezTo>
                    <a:pt x="72401" y="2066553"/>
                    <a:pt x="73464" y="2067349"/>
                    <a:pt x="74527" y="2068134"/>
                  </a:cubicBezTo>
                  <a:cubicBezTo>
                    <a:pt x="77818" y="2070555"/>
                    <a:pt x="81213" y="2072941"/>
                    <a:pt x="84574" y="2075228"/>
                  </a:cubicBezTo>
                  <a:lnTo>
                    <a:pt x="100141" y="2052323"/>
                  </a:lnTo>
                  <a:cubicBezTo>
                    <a:pt x="97055" y="2050224"/>
                    <a:pt x="93935" y="2048036"/>
                    <a:pt x="90917" y="2045814"/>
                  </a:cubicBezTo>
                  <a:cubicBezTo>
                    <a:pt x="89957" y="2045119"/>
                    <a:pt x="89031" y="2044405"/>
                    <a:pt x="88071" y="2043682"/>
                  </a:cubicBezTo>
                  <a:cubicBezTo>
                    <a:pt x="81179" y="2038470"/>
                    <a:pt x="74732" y="2033062"/>
                    <a:pt x="68937" y="2027600"/>
                  </a:cubicBezTo>
                  <a:lnTo>
                    <a:pt x="68869" y="2027507"/>
                  </a:lnTo>
                  <a:cubicBezTo>
                    <a:pt x="68320" y="2027006"/>
                    <a:pt x="67771" y="2026496"/>
                    <a:pt x="67257" y="2025985"/>
                  </a:cubicBezTo>
                  <a:lnTo>
                    <a:pt x="66846" y="2025577"/>
                  </a:lnTo>
                  <a:cubicBezTo>
                    <a:pt x="61359" y="2020255"/>
                    <a:pt x="56490" y="2014861"/>
                    <a:pt x="52307" y="2009546"/>
                  </a:cubicBezTo>
                  <a:lnTo>
                    <a:pt x="51689" y="2008754"/>
                  </a:lnTo>
                  <a:cubicBezTo>
                    <a:pt x="43151" y="1997771"/>
                    <a:pt x="37048" y="1986517"/>
                    <a:pt x="33516" y="1975273"/>
                  </a:cubicBezTo>
                  <a:cubicBezTo>
                    <a:pt x="31527" y="1968871"/>
                    <a:pt x="30327" y="1962349"/>
                    <a:pt x="29984" y="1955906"/>
                  </a:cubicBezTo>
                  <a:cubicBezTo>
                    <a:pt x="29812" y="1952608"/>
                    <a:pt x="29881" y="1949271"/>
                    <a:pt x="30121" y="1945993"/>
                  </a:cubicBezTo>
                  <a:cubicBezTo>
                    <a:pt x="30636" y="1939282"/>
                    <a:pt x="32075" y="1932517"/>
                    <a:pt x="34339" y="1925985"/>
                  </a:cubicBezTo>
                  <a:lnTo>
                    <a:pt x="35642" y="1922412"/>
                  </a:lnTo>
                  <a:lnTo>
                    <a:pt x="35642" y="1922408"/>
                  </a:lnTo>
                  <a:cubicBezTo>
                    <a:pt x="49426" y="1887162"/>
                    <a:pt x="87900" y="1852971"/>
                    <a:pt x="146947" y="1823485"/>
                  </a:cubicBezTo>
                  <a:cubicBezTo>
                    <a:pt x="165018" y="1814450"/>
                    <a:pt x="185112" y="1805829"/>
                    <a:pt x="206577" y="1797867"/>
                  </a:cubicBezTo>
                  <a:cubicBezTo>
                    <a:pt x="225917" y="1790700"/>
                    <a:pt x="246491" y="1784003"/>
                    <a:pt x="267751" y="1777955"/>
                  </a:cubicBezTo>
                  <a:cubicBezTo>
                    <a:pt x="376793" y="1746878"/>
                    <a:pt x="506683" y="1731067"/>
                    <a:pt x="643569" y="1732167"/>
                  </a:cubicBezTo>
                  <a:close/>
                  <a:moveTo>
                    <a:pt x="251223" y="1753942"/>
                  </a:moveTo>
                  <a:cubicBezTo>
                    <a:pt x="232432" y="1759490"/>
                    <a:pt x="214190" y="1765497"/>
                    <a:pt x="196908" y="1771899"/>
                  </a:cubicBezTo>
                  <a:cubicBezTo>
                    <a:pt x="175956" y="1779669"/>
                    <a:pt x="156274" y="1788063"/>
                    <a:pt x="138272" y="1796876"/>
                  </a:cubicBezTo>
                  <a:lnTo>
                    <a:pt x="136420" y="1796660"/>
                  </a:lnTo>
                  <a:lnTo>
                    <a:pt x="285547" y="510476"/>
                  </a:lnTo>
                  <a:cubicBezTo>
                    <a:pt x="291617" y="517022"/>
                    <a:pt x="297857" y="523404"/>
                    <a:pt x="304372" y="529528"/>
                  </a:cubicBezTo>
                  <a:cubicBezTo>
                    <a:pt x="315208" y="539530"/>
                    <a:pt x="326318" y="548614"/>
                    <a:pt x="337531" y="556613"/>
                  </a:cubicBezTo>
                  <a:cubicBezTo>
                    <a:pt x="336948" y="562638"/>
                    <a:pt x="335096" y="582050"/>
                    <a:pt x="335131" y="591017"/>
                  </a:cubicBezTo>
                  <a:lnTo>
                    <a:pt x="335028" y="591013"/>
                  </a:lnTo>
                  <a:lnTo>
                    <a:pt x="334993" y="591620"/>
                  </a:lnTo>
                  <a:cubicBezTo>
                    <a:pt x="334479" y="604565"/>
                    <a:pt x="334170" y="611694"/>
                    <a:pt x="334136" y="625656"/>
                  </a:cubicBezTo>
                  <a:cubicBezTo>
                    <a:pt x="334033" y="643213"/>
                    <a:pt x="334650" y="658541"/>
                    <a:pt x="334788" y="661208"/>
                  </a:cubicBezTo>
                  <a:cubicBezTo>
                    <a:pt x="335679" y="678484"/>
                    <a:pt x="336159" y="687214"/>
                    <a:pt x="337017" y="696942"/>
                  </a:cubicBezTo>
                  <a:cubicBezTo>
                    <a:pt x="337154" y="698619"/>
                    <a:pt x="337325" y="700467"/>
                    <a:pt x="337497" y="702377"/>
                  </a:cubicBezTo>
                  <a:cubicBezTo>
                    <a:pt x="337908" y="706821"/>
                    <a:pt x="338320" y="711416"/>
                    <a:pt x="338765" y="715314"/>
                  </a:cubicBezTo>
                  <a:cubicBezTo>
                    <a:pt x="340446" y="730354"/>
                    <a:pt x="341920" y="742362"/>
                    <a:pt x="343154" y="751028"/>
                  </a:cubicBezTo>
                  <a:cubicBezTo>
                    <a:pt x="348949" y="791569"/>
                    <a:pt x="356527" y="823335"/>
                    <a:pt x="356562" y="823469"/>
                  </a:cubicBezTo>
                  <a:lnTo>
                    <a:pt x="358311" y="830560"/>
                  </a:lnTo>
                  <a:lnTo>
                    <a:pt x="251223" y="1753921"/>
                  </a:lnTo>
                  <a:close/>
                  <a:moveTo>
                    <a:pt x="1104358" y="605981"/>
                  </a:moveTo>
                  <a:cubicBezTo>
                    <a:pt x="1104358" y="767387"/>
                    <a:pt x="973061" y="898704"/>
                    <a:pt x="811624" y="898704"/>
                  </a:cubicBezTo>
                  <a:cubicBezTo>
                    <a:pt x="773391" y="898704"/>
                    <a:pt x="736289" y="891442"/>
                    <a:pt x="701211" y="877091"/>
                  </a:cubicBezTo>
                  <a:lnTo>
                    <a:pt x="701245" y="877009"/>
                  </a:lnTo>
                  <a:cubicBezTo>
                    <a:pt x="703954" y="871574"/>
                    <a:pt x="706697" y="866125"/>
                    <a:pt x="709543" y="860666"/>
                  </a:cubicBezTo>
                  <a:cubicBezTo>
                    <a:pt x="709783" y="860166"/>
                    <a:pt x="710057" y="859668"/>
                    <a:pt x="710332" y="859165"/>
                  </a:cubicBezTo>
                  <a:cubicBezTo>
                    <a:pt x="712972" y="854066"/>
                    <a:pt x="715681" y="848953"/>
                    <a:pt x="718493" y="843833"/>
                  </a:cubicBezTo>
                  <a:cubicBezTo>
                    <a:pt x="718939" y="842976"/>
                    <a:pt x="719419" y="842126"/>
                    <a:pt x="719865" y="841272"/>
                  </a:cubicBezTo>
                  <a:cubicBezTo>
                    <a:pt x="722539" y="836399"/>
                    <a:pt x="725282" y="831520"/>
                    <a:pt x="728060" y="826637"/>
                  </a:cubicBezTo>
                  <a:cubicBezTo>
                    <a:pt x="728643" y="825591"/>
                    <a:pt x="729260" y="824552"/>
                    <a:pt x="729843" y="823506"/>
                  </a:cubicBezTo>
                  <a:cubicBezTo>
                    <a:pt x="732586" y="818706"/>
                    <a:pt x="735398" y="813905"/>
                    <a:pt x="738244" y="809098"/>
                  </a:cubicBezTo>
                  <a:cubicBezTo>
                    <a:pt x="738861" y="808059"/>
                    <a:pt x="739478" y="807020"/>
                    <a:pt x="740095" y="805981"/>
                  </a:cubicBezTo>
                  <a:cubicBezTo>
                    <a:pt x="743044" y="801084"/>
                    <a:pt x="746027" y="796187"/>
                    <a:pt x="749045" y="791287"/>
                  </a:cubicBezTo>
                  <a:cubicBezTo>
                    <a:pt x="749559" y="790458"/>
                    <a:pt x="750108" y="789624"/>
                    <a:pt x="750623" y="788788"/>
                  </a:cubicBezTo>
                  <a:cubicBezTo>
                    <a:pt x="753811" y="783651"/>
                    <a:pt x="757069" y="778511"/>
                    <a:pt x="760395" y="773374"/>
                  </a:cubicBezTo>
                  <a:cubicBezTo>
                    <a:pt x="760704" y="772877"/>
                    <a:pt x="761046" y="772383"/>
                    <a:pt x="761355" y="771886"/>
                  </a:cubicBezTo>
                  <a:cubicBezTo>
                    <a:pt x="764887" y="766441"/>
                    <a:pt x="768488" y="760996"/>
                    <a:pt x="772157" y="755550"/>
                  </a:cubicBezTo>
                  <a:cubicBezTo>
                    <a:pt x="772225" y="755399"/>
                    <a:pt x="772328" y="755255"/>
                    <a:pt x="772431" y="755105"/>
                  </a:cubicBezTo>
                  <a:cubicBezTo>
                    <a:pt x="776271" y="749399"/>
                    <a:pt x="780181" y="743696"/>
                    <a:pt x="784158" y="737997"/>
                  </a:cubicBezTo>
                  <a:cubicBezTo>
                    <a:pt x="789370" y="730532"/>
                    <a:pt x="794651" y="723157"/>
                    <a:pt x="799829" y="716062"/>
                  </a:cubicBezTo>
                  <a:lnTo>
                    <a:pt x="803189" y="711484"/>
                  </a:lnTo>
                  <a:cubicBezTo>
                    <a:pt x="804115" y="710233"/>
                    <a:pt x="805041" y="708991"/>
                    <a:pt x="805967" y="707723"/>
                  </a:cubicBezTo>
                  <a:cubicBezTo>
                    <a:pt x="807852" y="705202"/>
                    <a:pt x="809739" y="702685"/>
                    <a:pt x="811590" y="700220"/>
                  </a:cubicBezTo>
                  <a:lnTo>
                    <a:pt x="814505" y="696386"/>
                  </a:lnTo>
                  <a:cubicBezTo>
                    <a:pt x="818345" y="691335"/>
                    <a:pt x="822220" y="686309"/>
                    <a:pt x="826164" y="681285"/>
                  </a:cubicBezTo>
                  <a:lnTo>
                    <a:pt x="826335" y="681059"/>
                  </a:lnTo>
                  <a:cubicBezTo>
                    <a:pt x="827261" y="679889"/>
                    <a:pt x="828187" y="678724"/>
                    <a:pt x="829147" y="677499"/>
                  </a:cubicBezTo>
                  <a:cubicBezTo>
                    <a:pt x="831135" y="674986"/>
                    <a:pt x="833124" y="672479"/>
                    <a:pt x="835148" y="669969"/>
                  </a:cubicBezTo>
                  <a:cubicBezTo>
                    <a:pt x="837102" y="667504"/>
                    <a:pt x="839091" y="665038"/>
                    <a:pt x="841080" y="662594"/>
                  </a:cubicBezTo>
                  <a:cubicBezTo>
                    <a:pt x="844200" y="658784"/>
                    <a:pt x="847320" y="654981"/>
                    <a:pt x="850509" y="651185"/>
                  </a:cubicBezTo>
                  <a:cubicBezTo>
                    <a:pt x="858293" y="641807"/>
                    <a:pt x="866283" y="632501"/>
                    <a:pt x="874170" y="623517"/>
                  </a:cubicBezTo>
                  <a:lnTo>
                    <a:pt x="877084" y="620221"/>
                  </a:lnTo>
                  <a:cubicBezTo>
                    <a:pt x="878936" y="618126"/>
                    <a:pt x="880787" y="616042"/>
                    <a:pt x="882639" y="613998"/>
                  </a:cubicBezTo>
                  <a:lnTo>
                    <a:pt x="886171" y="610102"/>
                  </a:lnTo>
                  <a:cubicBezTo>
                    <a:pt x="893441" y="602031"/>
                    <a:pt x="901156" y="593760"/>
                    <a:pt x="909042" y="585489"/>
                  </a:cubicBezTo>
                  <a:cubicBezTo>
                    <a:pt x="910997" y="583439"/>
                    <a:pt x="912951" y="581395"/>
                    <a:pt x="914906" y="579375"/>
                  </a:cubicBezTo>
                  <a:cubicBezTo>
                    <a:pt x="919158" y="574993"/>
                    <a:pt x="923410" y="570659"/>
                    <a:pt x="927799" y="566249"/>
                  </a:cubicBezTo>
                  <a:cubicBezTo>
                    <a:pt x="928451" y="565604"/>
                    <a:pt x="929102" y="564956"/>
                    <a:pt x="929788" y="564267"/>
                  </a:cubicBezTo>
                  <a:cubicBezTo>
                    <a:pt x="936028" y="558043"/>
                    <a:pt x="942201" y="552008"/>
                    <a:pt x="948167" y="546313"/>
                  </a:cubicBezTo>
                  <a:lnTo>
                    <a:pt x="959106" y="535971"/>
                  </a:lnTo>
                  <a:cubicBezTo>
                    <a:pt x="959826" y="535292"/>
                    <a:pt x="960546" y="534613"/>
                    <a:pt x="961369" y="533876"/>
                  </a:cubicBezTo>
                  <a:cubicBezTo>
                    <a:pt x="962363" y="532933"/>
                    <a:pt x="963392" y="531997"/>
                    <a:pt x="964420" y="531037"/>
                  </a:cubicBezTo>
                  <a:cubicBezTo>
                    <a:pt x="972376" y="523729"/>
                    <a:pt x="980606" y="516343"/>
                    <a:pt x="988972" y="509091"/>
                  </a:cubicBezTo>
                  <a:cubicBezTo>
                    <a:pt x="991304" y="507068"/>
                    <a:pt x="993635" y="505055"/>
                    <a:pt x="995968" y="503073"/>
                  </a:cubicBezTo>
                  <a:cubicBezTo>
                    <a:pt x="999500" y="500083"/>
                    <a:pt x="1002997" y="497134"/>
                    <a:pt x="1006528" y="494216"/>
                  </a:cubicBezTo>
                  <a:lnTo>
                    <a:pt x="1010026" y="491329"/>
                  </a:lnTo>
                  <a:cubicBezTo>
                    <a:pt x="1014553" y="487577"/>
                    <a:pt x="1019319" y="483758"/>
                    <a:pt x="1024085" y="479972"/>
                  </a:cubicBezTo>
                  <a:cubicBezTo>
                    <a:pt x="1026383" y="478158"/>
                    <a:pt x="1028646" y="476368"/>
                    <a:pt x="1030978" y="474564"/>
                  </a:cubicBezTo>
                  <a:cubicBezTo>
                    <a:pt x="1032110" y="473676"/>
                    <a:pt x="1033275" y="472792"/>
                    <a:pt x="1034441" y="471886"/>
                  </a:cubicBezTo>
                  <a:cubicBezTo>
                    <a:pt x="1036773" y="470100"/>
                    <a:pt x="1039070" y="468341"/>
                    <a:pt x="1041402" y="466582"/>
                  </a:cubicBezTo>
                  <a:lnTo>
                    <a:pt x="1044831" y="463993"/>
                  </a:lnTo>
                  <a:cubicBezTo>
                    <a:pt x="1047162" y="462261"/>
                    <a:pt x="1049494" y="460543"/>
                    <a:pt x="1051758" y="458863"/>
                  </a:cubicBezTo>
                  <a:lnTo>
                    <a:pt x="1055221" y="456343"/>
                  </a:lnTo>
                  <a:cubicBezTo>
                    <a:pt x="1055221" y="456343"/>
                    <a:pt x="1055221" y="456339"/>
                    <a:pt x="1055221" y="456339"/>
                  </a:cubicBezTo>
                  <a:cubicBezTo>
                    <a:pt x="1057106" y="454985"/>
                    <a:pt x="1058958" y="453689"/>
                    <a:pt x="1060810" y="452358"/>
                  </a:cubicBezTo>
                  <a:cubicBezTo>
                    <a:pt x="1089339" y="498506"/>
                    <a:pt x="1104358" y="551319"/>
                    <a:pt x="1104358" y="605981"/>
                  </a:cubicBezTo>
                  <a:close/>
                  <a:moveTo>
                    <a:pt x="1068216" y="413628"/>
                  </a:moveTo>
                  <a:lnTo>
                    <a:pt x="1068148" y="413525"/>
                  </a:lnTo>
                  <a:lnTo>
                    <a:pt x="1056730" y="421377"/>
                  </a:lnTo>
                  <a:cubicBezTo>
                    <a:pt x="1055804" y="422012"/>
                    <a:pt x="1054843" y="422697"/>
                    <a:pt x="1053918" y="423345"/>
                  </a:cubicBezTo>
                  <a:cubicBezTo>
                    <a:pt x="1052751" y="424148"/>
                    <a:pt x="1051586" y="424957"/>
                    <a:pt x="1050420" y="425773"/>
                  </a:cubicBezTo>
                  <a:cubicBezTo>
                    <a:pt x="1046648" y="428417"/>
                    <a:pt x="1042842" y="431119"/>
                    <a:pt x="1038968" y="433920"/>
                  </a:cubicBezTo>
                  <a:lnTo>
                    <a:pt x="1035401" y="436540"/>
                  </a:lnTo>
                  <a:cubicBezTo>
                    <a:pt x="1033035" y="438275"/>
                    <a:pt x="1030669" y="440034"/>
                    <a:pt x="1028234" y="441848"/>
                  </a:cubicBezTo>
                  <a:lnTo>
                    <a:pt x="1024702" y="444489"/>
                  </a:lnTo>
                  <a:cubicBezTo>
                    <a:pt x="1022302" y="446289"/>
                    <a:pt x="1019936" y="448117"/>
                    <a:pt x="1017570" y="449937"/>
                  </a:cubicBezTo>
                  <a:cubicBezTo>
                    <a:pt x="1016370" y="450863"/>
                    <a:pt x="1015135" y="451799"/>
                    <a:pt x="1013970" y="452711"/>
                  </a:cubicBezTo>
                  <a:cubicBezTo>
                    <a:pt x="1011603" y="454546"/>
                    <a:pt x="1009272" y="456401"/>
                    <a:pt x="1006906" y="458273"/>
                  </a:cubicBezTo>
                  <a:cubicBezTo>
                    <a:pt x="1001968" y="462162"/>
                    <a:pt x="997133" y="466091"/>
                    <a:pt x="992401" y="469959"/>
                  </a:cubicBezTo>
                  <a:lnTo>
                    <a:pt x="988835" y="472929"/>
                  </a:lnTo>
                  <a:cubicBezTo>
                    <a:pt x="985235" y="475909"/>
                    <a:pt x="981634" y="478926"/>
                    <a:pt x="978034" y="481985"/>
                  </a:cubicBezTo>
                  <a:cubicBezTo>
                    <a:pt x="975633" y="484025"/>
                    <a:pt x="973233" y="486096"/>
                    <a:pt x="970833" y="488178"/>
                  </a:cubicBezTo>
                  <a:cubicBezTo>
                    <a:pt x="962260" y="495612"/>
                    <a:pt x="953791" y="503186"/>
                    <a:pt x="945698" y="510651"/>
                  </a:cubicBezTo>
                  <a:cubicBezTo>
                    <a:pt x="944635" y="511622"/>
                    <a:pt x="943573" y="512602"/>
                    <a:pt x="942612" y="513518"/>
                  </a:cubicBezTo>
                  <a:cubicBezTo>
                    <a:pt x="941789" y="514269"/>
                    <a:pt x="940966" y="515030"/>
                    <a:pt x="940144" y="515781"/>
                  </a:cubicBezTo>
                  <a:lnTo>
                    <a:pt x="928999" y="526318"/>
                  </a:lnTo>
                  <a:cubicBezTo>
                    <a:pt x="922930" y="532134"/>
                    <a:pt x="916586" y="538313"/>
                    <a:pt x="910277" y="544626"/>
                  </a:cubicBezTo>
                  <a:cubicBezTo>
                    <a:pt x="909488" y="545394"/>
                    <a:pt x="908699" y="546172"/>
                    <a:pt x="908082" y="546817"/>
                  </a:cubicBezTo>
                  <a:cubicBezTo>
                    <a:pt x="903728" y="551192"/>
                    <a:pt x="899373" y="555633"/>
                    <a:pt x="895018" y="560125"/>
                  </a:cubicBezTo>
                  <a:cubicBezTo>
                    <a:pt x="892995" y="562206"/>
                    <a:pt x="890971" y="564312"/>
                    <a:pt x="888983" y="566400"/>
                  </a:cubicBezTo>
                  <a:cubicBezTo>
                    <a:pt x="880959" y="574828"/>
                    <a:pt x="873072" y="583281"/>
                    <a:pt x="865631" y="591538"/>
                  </a:cubicBezTo>
                  <a:lnTo>
                    <a:pt x="862099" y="595454"/>
                  </a:lnTo>
                  <a:cubicBezTo>
                    <a:pt x="860179" y="597569"/>
                    <a:pt x="858293" y="599702"/>
                    <a:pt x="856339" y="601887"/>
                  </a:cubicBezTo>
                  <a:lnTo>
                    <a:pt x="853390" y="605233"/>
                  </a:lnTo>
                  <a:cubicBezTo>
                    <a:pt x="845332" y="614399"/>
                    <a:pt x="837205" y="623901"/>
                    <a:pt x="829215" y="633478"/>
                  </a:cubicBezTo>
                  <a:cubicBezTo>
                    <a:pt x="825992" y="637349"/>
                    <a:pt x="822803" y="641228"/>
                    <a:pt x="819614" y="645130"/>
                  </a:cubicBezTo>
                  <a:cubicBezTo>
                    <a:pt x="817557" y="647643"/>
                    <a:pt x="815533" y="650157"/>
                    <a:pt x="813510" y="652667"/>
                  </a:cubicBezTo>
                  <a:cubicBezTo>
                    <a:pt x="811453" y="655235"/>
                    <a:pt x="809430" y="657807"/>
                    <a:pt x="807441" y="660313"/>
                  </a:cubicBezTo>
                  <a:cubicBezTo>
                    <a:pt x="806481" y="661534"/>
                    <a:pt x="805521" y="662762"/>
                    <a:pt x="804526" y="663989"/>
                  </a:cubicBezTo>
                  <a:lnTo>
                    <a:pt x="804355" y="664219"/>
                  </a:lnTo>
                  <a:cubicBezTo>
                    <a:pt x="800343" y="669356"/>
                    <a:pt x="796365" y="674496"/>
                    <a:pt x="792456" y="679639"/>
                  </a:cubicBezTo>
                  <a:lnTo>
                    <a:pt x="789507" y="683511"/>
                  </a:lnTo>
                  <a:cubicBezTo>
                    <a:pt x="787587" y="686082"/>
                    <a:pt x="785633" y="688657"/>
                    <a:pt x="783746" y="691205"/>
                  </a:cubicBezTo>
                  <a:cubicBezTo>
                    <a:pt x="782787" y="692508"/>
                    <a:pt x="781826" y="693815"/>
                    <a:pt x="780901" y="695080"/>
                  </a:cubicBezTo>
                  <a:lnTo>
                    <a:pt x="777437" y="699757"/>
                  </a:lnTo>
                  <a:cubicBezTo>
                    <a:pt x="777197" y="700079"/>
                    <a:pt x="776957" y="700412"/>
                    <a:pt x="776752" y="700734"/>
                  </a:cubicBezTo>
                  <a:cubicBezTo>
                    <a:pt x="771642" y="707740"/>
                    <a:pt x="766636" y="714735"/>
                    <a:pt x="761904" y="721531"/>
                  </a:cubicBezTo>
                  <a:cubicBezTo>
                    <a:pt x="761767" y="721740"/>
                    <a:pt x="761595" y="721946"/>
                    <a:pt x="761458" y="722155"/>
                  </a:cubicBezTo>
                  <a:cubicBezTo>
                    <a:pt x="761013" y="722797"/>
                    <a:pt x="760567" y="723434"/>
                    <a:pt x="760121" y="724076"/>
                  </a:cubicBezTo>
                  <a:cubicBezTo>
                    <a:pt x="622035" y="922625"/>
                    <a:pt x="575023" y="1109015"/>
                    <a:pt x="638631" y="1193026"/>
                  </a:cubicBezTo>
                  <a:cubicBezTo>
                    <a:pt x="636574" y="1192254"/>
                    <a:pt x="634619" y="1191476"/>
                    <a:pt x="632939" y="1190787"/>
                  </a:cubicBezTo>
                  <a:cubicBezTo>
                    <a:pt x="629339" y="1189326"/>
                    <a:pt x="622686" y="1186610"/>
                    <a:pt x="618366" y="1184409"/>
                  </a:cubicBezTo>
                  <a:cubicBezTo>
                    <a:pt x="617269" y="1183853"/>
                    <a:pt x="616103" y="1183260"/>
                    <a:pt x="614868" y="1182639"/>
                  </a:cubicBezTo>
                  <a:cubicBezTo>
                    <a:pt x="611782" y="1181096"/>
                    <a:pt x="608319" y="1179347"/>
                    <a:pt x="605713" y="1177890"/>
                  </a:cubicBezTo>
                  <a:cubicBezTo>
                    <a:pt x="600227" y="1174859"/>
                    <a:pt x="595597" y="1172126"/>
                    <a:pt x="592614" y="1170202"/>
                  </a:cubicBezTo>
                  <a:cubicBezTo>
                    <a:pt x="585962" y="1165906"/>
                    <a:pt x="576395" y="1159411"/>
                    <a:pt x="569537" y="1154113"/>
                  </a:cubicBezTo>
                  <a:cubicBezTo>
                    <a:pt x="556713" y="1144111"/>
                    <a:pt x="547283" y="1135144"/>
                    <a:pt x="546837" y="1134709"/>
                  </a:cubicBezTo>
                  <a:cubicBezTo>
                    <a:pt x="536858" y="1125183"/>
                    <a:pt x="524480" y="1113325"/>
                    <a:pt x="506581" y="1090783"/>
                  </a:cubicBezTo>
                  <a:cubicBezTo>
                    <a:pt x="486932" y="1065995"/>
                    <a:pt x="472771" y="1042558"/>
                    <a:pt x="470096" y="1038059"/>
                  </a:cubicBezTo>
                  <a:cubicBezTo>
                    <a:pt x="465433" y="1030230"/>
                    <a:pt x="458746" y="1018699"/>
                    <a:pt x="453980" y="1009804"/>
                  </a:cubicBezTo>
                  <a:cubicBezTo>
                    <a:pt x="446676" y="996156"/>
                    <a:pt x="441155" y="984659"/>
                    <a:pt x="439475" y="981124"/>
                  </a:cubicBezTo>
                  <a:lnTo>
                    <a:pt x="438103" y="978079"/>
                  </a:lnTo>
                  <a:cubicBezTo>
                    <a:pt x="431897" y="964572"/>
                    <a:pt x="428468" y="957134"/>
                    <a:pt x="425210" y="949004"/>
                  </a:cubicBezTo>
                  <a:cubicBezTo>
                    <a:pt x="420341" y="936979"/>
                    <a:pt x="414512" y="921613"/>
                    <a:pt x="412832" y="917190"/>
                  </a:cubicBezTo>
                  <a:cubicBezTo>
                    <a:pt x="410946" y="912269"/>
                    <a:pt x="408683" y="905586"/>
                    <a:pt x="407140" y="900937"/>
                  </a:cubicBezTo>
                  <a:cubicBezTo>
                    <a:pt x="401893" y="885372"/>
                    <a:pt x="398224" y="873138"/>
                    <a:pt x="397024" y="869119"/>
                  </a:cubicBezTo>
                  <a:cubicBezTo>
                    <a:pt x="396853" y="868580"/>
                    <a:pt x="396750" y="868135"/>
                    <a:pt x="396613" y="867747"/>
                  </a:cubicBezTo>
                  <a:lnTo>
                    <a:pt x="395481" y="863818"/>
                  </a:lnTo>
                  <a:cubicBezTo>
                    <a:pt x="394281" y="859552"/>
                    <a:pt x="392875" y="854720"/>
                    <a:pt x="391949" y="851010"/>
                  </a:cubicBezTo>
                  <a:cubicBezTo>
                    <a:pt x="390063" y="843720"/>
                    <a:pt x="387800" y="834705"/>
                    <a:pt x="385777" y="826452"/>
                  </a:cubicBezTo>
                  <a:lnTo>
                    <a:pt x="383445" y="816785"/>
                  </a:lnTo>
                  <a:cubicBezTo>
                    <a:pt x="383377" y="816508"/>
                    <a:pt x="376107" y="785921"/>
                    <a:pt x="370552" y="747170"/>
                  </a:cubicBezTo>
                  <a:cubicBezTo>
                    <a:pt x="369386" y="738776"/>
                    <a:pt x="367946" y="727021"/>
                    <a:pt x="366266" y="712187"/>
                  </a:cubicBezTo>
                  <a:cubicBezTo>
                    <a:pt x="365854" y="708618"/>
                    <a:pt x="365443" y="704218"/>
                    <a:pt x="365066" y="699959"/>
                  </a:cubicBezTo>
                  <a:cubicBezTo>
                    <a:pt x="364894" y="697995"/>
                    <a:pt x="364723" y="696095"/>
                    <a:pt x="364586" y="694435"/>
                  </a:cubicBezTo>
                  <a:cubicBezTo>
                    <a:pt x="363763" y="685276"/>
                    <a:pt x="363317" y="676738"/>
                    <a:pt x="362425" y="659816"/>
                  </a:cubicBezTo>
                  <a:lnTo>
                    <a:pt x="362425" y="659737"/>
                  </a:lnTo>
                  <a:cubicBezTo>
                    <a:pt x="362391" y="658866"/>
                    <a:pt x="361705" y="644067"/>
                    <a:pt x="361808" y="625790"/>
                  </a:cubicBezTo>
                  <a:cubicBezTo>
                    <a:pt x="361843" y="612324"/>
                    <a:pt x="362117" y="605806"/>
                    <a:pt x="362665" y="592817"/>
                  </a:cubicBezTo>
                  <a:lnTo>
                    <a:pt x="362768" y="590204"/>
                  </a:lnTo>
                  <a:lnTo>
                    <a:pt x="362768" y="590180"/>
                  </a:lnTo>
                  <a:cubicBezTo>
                    <a:pt x="362974" y="585585"/>
                    <a:pt x="363728" y="572781"/>
                    <a:pt x="365237" y="557985"/>
                  </a:cubicBezTo>
                  <a:cubicBezTo>
                    <a:pt x="365477" y="555756"/>
                    <a:pt x="365717" y="553617"/>
                    <a:pt x="365923" y="551511"/>
                  </a:cubicBezTo>
                  <a:lnTo>
                    <a:pt x="366883" y="543127"/>
                  </a:lnTo>
                  <a:lnTo>
                    <a:pt x="359888" y="538430"/>
                  </a:lnTo>
                  <a:cubicBezTo>
                    <a:pt x="347509" y="530135"/>
                    <a:pt x="335165" y="520307"/>
                    <a:pt x="323232" y="509300"/>
                  </a:cubicBezTo>
                  <a:cubicBezTo>
                    <a:pt x="309927" y="496777"/>
                    <a:pt x="297514" y="483157"/>
                    <a:pt x="286370" y="468807"/>
                  </a:cubicBezTo>
                  <a:cubicBezTo>
                    <a:pt x="228215" y="394120"/>
                    <a:pt x="203423" y="298231"/>
                    <a:pt x="221699" y="218555"/>
                  </a:cubicBezTo>
                  <a:cubicBezTo>
                    <a:pt x="228763" y="187780"/>
                    <a:pt x="241725" y="160622"/>
                    <a:pt x="260344" y="137802"/>
                  </a:cubicBezTo>
                  <a:cubicBezTo>
                    <a:pt x="275534" y="118984"/>
                    <a:pt x="294085" y="104133"/>
                    <a:pt x="315448" y="93664"/>
                  </a:cubicBezTo>
                  <a:cubicBezTo>
                    <a:pt x="397264" y="53548"/>
                    <a:pt x="511244" y="82544"/>
                    <a:pt x="599095" y="165910"/>
                  </a:cubicBezTo>
                  <a:cubicBezTo>
                    <a:pt x="610034" y="176108"/>
                    <a:pt x="619978" y="186635"/>
                    <a:pt x="628687" y="197217"/>
                  </a:cubicBezTo>
                  <a:lnTo>
                    <a:pt x="634619" y="204417"/>
                  </a:lnTo>
                  <a:lnTo>
                    <a:pt x="643535" y="201623"/>
                  </a:lnTo>
                  <a:cubicBezTo>
                    <a:pt x="656359" y="197601"/>
                    <a:pt x="665583" y="195176"/>
                    <a:pt x="668018" y="194549"/>
                  </a:cubicBezTo>
                  <a:cubicBezTo>
                    <a:pt x="677379" y="192193"/>
                    <a:pt x="689072" y="189268"/>
                    <a:pt x="698947" y="187307"/>
                  </a:cubicBezTo>
                  <a:cubicBezTo>
                    <a:pt x="701039" y="186916"/>
                    <a:pt x="703405" y="186450"/>
                    <a:pt x="705840" y="185969"/>
                  </a:cubicBezTo>
                  <a:cubicBezTo>
                    <a:pt x="709132" y="185318"/>
                    <a:pt x="712561" y="184639"/>
                    <a:pt x="715372" y="184145"/>
                  </a:cubicBezTo>
                  <a:cubicBezTo>
                    <a:pt x="725008" y="182499"/>
                    <a:pt x="737695" y="180524"/>
                    <a:pt x="746851" y="179231"/>
                  </a:cubicBezTo>
                  <a:cubicBezTo>
                    <a:pt x="768145" y="176269"/>
                    <a:pt x="797565" y="173879"/>
                    <a:pt x="813648" y="173286"/>
                  </a:cubicBezTo>
                  <a:cubicBezTo>
                    <a:pt x="815602" y="173220"/>
                    <a:pt x="817797" y="173131"/>
                    <a:pt x="820026" y="173039"/>
                  </a:cubicBezTo>
                  <a:cubicBezTo>
                    <a:pt x="823797" y="172884"/>
                    <a:pt x="827706" y="172720"/>
                    <a:pt x="830964" y="172655"/>
                  </a:cubicBezTo>
                  <a:cubicBezTo>
                    <a:pt x="841560" y="172445"/>
                    <a:pt x="855344" y="172401"/>
                    <a:pt x="864740" y="172432"/>
                  </a:cubicBezTo>
                  <a:lnTo>
                    <a:pt x="866694" y="172435"/>
                  </a:lnTo>
                  <a:cubicBezTo>
                    <a:pt x="871186" y="172483"/>
                    <a:pt x="883874" y="172720"/>
                    <a:pt x="898961" y="173505"/>
                  </a:cubicBezTo>
                  <a:cubicBezTo>
                    <a:pt x="933457" y="175285"/>
                    <a:pt x="961163" y="178710"/>
                    <a:pt x="974536" y="180586"/>
                  </a:cubicBezTo>
                  <a:lnTo>
                    <a:pt x="977382" y="180991"/>
                  </a:lnTo>
                  <a:cubicBezTo>
                    <a:pt x="981943" y="181635"/>
                    <a:pt x="987258" y="182390"/>
                    <a:pt x="991270" y="183034"/>
                  </a:cubicBezTo>
                  <a:cubicBezTo>
                    <a:pt x="1005295" y="185441"/>
                    <a:pt x="1016439" y="187403"/>
                    <a:pt x="1024428" y="188864"/>
                  </a:cubicBezTo>
                  <a:cubicBezTo>
                    <a:pt x="1029640" y="189830"/>
                    <a:pt x="1046443" y="193338"/>
                    <a:pt x="1057175" y="195948"/>
                  </a:cubicBezTo>
                  <a:lnTo>
                    <a:pt x="1058307" y="196226"/>
                  </a:lnTo>
                  <a:cubicBezTo>
                    <a:pt x="1064685" y="197772"/>
                    <a:pt x="1078024" y="200988"/>
                    <a:pt x="1089271" y="204236"/>
                  </a:cubicBezTo>
                  <a:cubicBezTo>
                    <a:pt x="1105147" y="208741"/>
                    <a:pt x="1118725" y="212925"/>
                    <a:pt x="1128533" y="216320"/>
                  </a:cubicBezTo>
                  <a:cubicBezTo>
                    <a:pt x="1137585" y="219457"/>
                    <a:pt x="1149827" y="223911"/>
                    <a:pt x="1159050" y="227423"/>
                  </a:cubicBezTo>
                  <a:cubicBezTo>
                    <a:pt x="1161965" y="228513"/>
                    <a:pt x="1165669" y="230039"/>
                    <a:pt x="1169270" y="231510"/>
                  </a:cubicBezTo>
                  <a:cubicBezTo>
                    <a:pt x="1170915" y="232203"/>
                    <a:pt x="1172561" y="232871"/>
                    <a:pt x="1174104" y="233489"/>
                  </a:cubicBezTo>
                  <a:cubicBezTo>
                    <a:pt x="1175236" y="233938"/>
                    <a:pt x="1189500" y="239956"/>
                    <a:pt x="1202187" y="246094"/>
                  </a:cubicBezTo>
                  <a:cubicBezTo>
                    <a:pt x="1207228" y="248521"/>
                    <a:pt x="1216555" y="253037"/>
                    <a:pt x="1229208" y="260039"/>
                  </a:cubicBezTo>
                  <a:cubicBezTo>
                    <a:pt x="1242513" y="267418"/>
                    <a:pt x="1251291" y="273042"/>
                    <a:pt x="1254617" y="275219"/>
                  </a:cubicBezTo>
                  <a:cubicBezTo>
                    <a:pt x="1260995" y="279293"/>
                    <a:pt x="1268813" y="284433"/>
                    <a:pt x="1278414" y="291703"/>
                  </a:cubicBezTo>
                  <a:cubicBezTo>
                    <a:pt x="1286473" y="297775"/>
                    <a:pt x="1294291" y="304157"/>
                    <a:pt x="1300429" y="309664"/>
                  </a:cubicBezTo>
                  <a:cubicBezTo>
                    <a:pt x="1300531" y="309739"/>
                    <a:pt x="1300600" y="309808"/>
                    <a:pt x="1300668" y="309869"/>
                  </a:cubicBezTo>
                  <a:lnTo>
                    <a:pt x="1301217" y="310377"/>
                  </a:lnTo>
                  <a:cubicBezTo>
                    <a:pt x="1310544" y="319035"/>
                    <a:pt x="1314419" y="322622"/>
                    <a:pt x="1321380" y="330368"/>
                  </a:cubicBezTo>
                  <a:cubicBezTo>
                    <a:pt x="1323334" y="332477"/>
                    <a:pt x="1325700" y="335186"/>
                    <a:pt x="1327963" y="337860"/>
                  </a:cubicBezTo>
                  <a:cubicBezTo>
                    <a:pt x="1264870" y="317773"/>
                    <a:pt x="1172458" y="344382"/>
                    <a:pt x="1068216" y="413645"/>
                  </a:cubicBezTo>
                  <a:close/>
                </a:path>
              </a:pathLst>
            </a:custGeom>
            <a:grpFill/>
            <a:ln>
              <a:noFill/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B4B8AB14-05B9-CCD0-518E-861BB1444C70}"/>
              </a:ext>
            </a:extLst>
          </p:cNvPr>
          <p:cNvSpPr txBox="1"/>
          <p:nvPr/>
        </p:nvSpPr>
        <p:spPr>
          <a:xfrm>
            <a:off x="3048000" y="2739941"/>
            <a:ext cx="6096000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6F0120F-A91A-D900-520E-01CA29EAEAF5}"/>
              </a:ext>
            </a:extLst>
          </p:cNvPr>
          <p:cNvGrpSpPr/>
          <p:nvPr/>
        </p:nvGrpSpPr>
        <p:grpSpPr>
          <a:xfrm>
            <a:off x="3891679" y="4208049"/>
            <a:ext cx="4409087" cy="352553"/>
            <a:chOff x="4289813" y="5854702"/>
            <a:chExt cx="2380164" cy="35255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D71500C-983D-0E94-D53D-23B0FE12F8DA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FE86066-249D-9BD3-6C29-7F7E15E32BB5}"/>
                </a:ext>
              </a:extLst>
            </p:cNvPr>
            <p:cNvSpPr txBox="1"/>
            <p:nvPr/>
          </p:nvSpPr>
          <p:spPr>
            <a:xfrm>
              <a:off x="5576268" y="5854702"/>
              <a:ext cx="10937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2023.05.18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E186FCEE-6576-C69A-D42C-0DDA0F23343E}"/>
              </a:ext>
            </a:extLst>
          </p:cNvPr>
          <p:cNvSpPr/>
          <p:nvPr/>
        </p:nvSpPr>
        <p:spPr>
          <a:xfrm rot="8303878">
            <a:off x="4862983" y="6102178"/>
            <a:ext cx="453448" cy="1629878"/>
          </a:xfrm>
          <a:custGeom>
            <a:avLst/>
            <a:gdLst>
              <a:gd name="connsiteX0" fmla="*/ 0 w 377807"/>
              <a:gd name="connsiteY0" fmla="*/ 381201 h 1357993"/>
              <a:gd name="connsiteX1" fmla="*/ 0 w 377807"/>
              <a:gd name="connsiteY1" fmla="*/ 1232484 h 1357993"/>
              <a:gd name="connsiteX2" fmla="*/ 15945 w 377807"/>
              <a:gd name="connsiteY2" fmla="*/ 1260328 h 1357993"/>
              <a:gd name="connsiteX3" fmla="*/ 64808 w 377807"/>
              <a:gd name="connsiteY3" fmla="*/ 1312414 h 1357993"/>
              <a:gd name="connsiteX4" fmla="*/ 141754 w 377807"/>
              <a:gd name="connsiteY4" fmla="*/ 1354042 h 1357993"/>
              <a:gd name="connsiteX5" fmla="*/ 238761 w 377807"/>
              <a:gd name="connsiteY5" fmla="*/ 1342075 h 1357993"/>
              <a:gd name="connsiteX6" fmla="*/ 340534 w 377807"/>
              <a:gd name="connsiteY6" fmla="*/ 1239857 h 1357993"/>
              <a:gd name="connsiteX7" fmla="*/ 361245 w 377807"/>
              <a:gd name="connsiteY7" fmla="*/ 1199669 h 1357993"/>
              <a:gd name="connsiteX8" fmla="*/ 362033 w 377807"/>
              <a:gd name="connsiteY8" fmla="*/ 1181838 h 1357993"/>
              <a:gd name="connsiteX9" fmla="*/ 363508 w 377807"/>
              <a:gd name="connsiteY9" fmla="*/ 1143330 h 1357993"/>
              <a:gd name="connsiteX10" fmla="*/ 368515 w 377807"/>
              <a:gd name="connsiteY10" fmla="*/ 944620 h 1357993"/>
              <a:gd name="connsiteX11" fmla="*/ 375029 w 377807"/>
              <a:gd name="connsiteY11" fmla="*/ 459176 h 1357993"/>
              <a:gd name="connsiteX12" fmla="*/ 377635 w 377807"/>
              <a:gd name="connsiteY12" fmla="*/ 114459 h 1357993"/>
              <a:gd name="connsiteX13" fmla="*/ 377807 w 377807"/>
              <a:gd name="connsiteY13" fmla="*/ 86581 h 1357993"/>
              <a:gd name="connsiteX14" fmla="*/ 363405 w 377807"/>
              <a:gd name="connsiteY14" fmla="*/ 61206 h 1357993"/>
              <a:gd name="connsiteX15" fmla="*/ 196036 w 377807"/>
              <a:gd name="connsiteY15" fmla="*/ 4594 h 1357993"/>
              <a:gd name="connsiteX16" fmla="*/ 131125 w 377807"/>
              <a:gd name="connsiteY16" fmla="*/ 35077 h 1357993"/>
              <a:gd name="connsiteX17" fmla="*/ 97486 w 377807"/>
              <a:gd name="connsiteY17" fmla="*/ 61721 h 1357993"/>
              <a:gd name="connsiteX18" fmla="*/ 72729 w 377807"/>
              <a:gd name="connsiteY18" fmla="*/ 92445 h 1357993"/>
              <a:gd name="connsiteX19" fmla="*/ 72249 w 377807"/>
              <a:gd name="connsiteY19" fmla="*/ 109144 h 1357993"/>
              <a:gd name="connsiteX20" fmla="*/ 69197 w 377807"/>
              <a:gd name="connsiteY20" fmla="*/ 217226 h 1357993"/>
              <a:gd name="connsiteX21" fmla="*/ 58293 w 377807"/>
              <a:gd name="connsiteY21" fmla="*/ 600862 h 1357993"/>
              <a:gd name="connsiteX22" fmla="*/ 48212 w 377807"/>
              <a:gd name="connsiteY22" fmla="*/ 957478 h 1357993"/>
              <a:gd name="connsiteX23" fmla="*/ 46086 w 377807"/>
              <a:gd name="connsiteY23" fmla="*/ 1031750 h 1357993"/>
              <a:gd name="connsiteX24" fmla="*/ 58601 w 377807"/>
              <a:gd name="connsiteY24" fmla="*/ 1057365 h 1357993"/>
              <a:gd name="connsiteX25" fmla="*/ 115386 w 377807"/>
              <a:gd name="connsiteY25" fmla="*/ 1114629 h 1357993"/>
              <a:gd name="connsiteX26" fmla="*/ 207352 w 377807"/>
              <a:gd name="connsiteY26" fmla="*/ 1132186 h 1357993"/>
              <a:gd name="connsiteX27" fmla="*/ 313204 w 377807"/>
              <a:gd name="connsiteY27" fmla="*/ 1032642 h 1357993"/>
              <a:gd name="connsiteX28" fmla="*/ 315571 w 377807"/>
              <a:gd name="connsiteY28" fmla="*/ 1004833 h 1357993"/>
              <a:gd name="connsiteX29" fmla="*/ 316119 w 377807"/>
              <a:gd name="connsiteY29" fmla="*/ 948597 h 1357993"/>
              <a:gd name="connsiteX30" fmla="*/ 319960 w 377807"/>
              <a:gd name="connsiteY30" fmla="*/ 561326 h 1357993"/>
              <a:gd name="connsiteX31" fmla="*/ 321709 w 377807"/>
              <a:gd name="connsiteY31" fmla="*/ 383841 h 1357993"/>
              <a:gd name="connsiteX32" fmla="*/ 290059 w 377807"/>
              <a:gd name="connsiteY32" fmla="*/ 383841 h 1357993"/>
              <a:gd name="connsiteX33" fmla="*/ 287487 w 377807"/>
              <a:gd name="connsiteY33" fmla="*/ 645508 h 1357993"/>
              <a:gd name="connsiteX34" fmla="*/ 283990 w 377807"/>
              <a:gd name="connsiteY34" fmla="*/ 998009 h 1357993"/>
              <a:gd name="connsiteX35" fmla="*/ 283715 w 377807"/>
              <a:gd name="connsiteY35" fmla="*/ 1024618 h 1357993"/>
              <a:gd name="connsiteX36" fmla="*/ 285875 w 377807"/>
              <a:gd name="connsiteY36" fmla="*/ 1016663 h 1357993"/>
              <a:gd name="connsiteX37" fmla="*/ 204711 w 377807"/>
              <a:gd name="connsiteY37" fmla="*/ 1099748 h 1357993"/>
              <a:gd name="connsiteX38" fmla="*/ 140177 w 377807"/>
              <a:gd name="connsiteY38" fmla="*/ 1092752 h 1357993"/>
              <a:gd name="connsiteX39" fmla="*/ 75541 w 377807"/>
              <a:gd name="connsiteY39" fmla="*/ 1025544 h 1357993"/>
              <a:gd name="connsiteX40" fmla="*/ 77701 w 377807"/>
              <a:gd name="connsiteY40" fmla="*/ 1033533 h 1357993"/>
              <a:gd name="connsiteX41" fmla="*/ 83427 w 377807"/>
              <a:gd name="connsiteY41" fmla="*/ 832011 h 1357993"/>
              <a:gd name="connsiteX42" fmla="*/ 94880 w 377807"/>
              <a:gd name="connsiteY42" fmla="*/ 427732 h 1357993"/>
              <a:gd name="connsiteX43" fmla="*/ 103590 w 377807"/>
              <a:gd name="connsiteY43" fmla="*/ 121077 h 1357993"/>
              <a:gd name="connsiteX44" fmla="*/ 104379 w 377807"/>
              <a:gd name="connsiteY44" fmla="*/ 92376 h 1357993"/>
              <a:gd name="connsiteX45" fmla="*/ 99749 w 377807"/>
              <a:gd name="connsiteY45" fmla="*/ 103589 h 1357993"/>
              <a:gd name="connsiteX46" fmla="*/ 282687 w 377807"/>
              <a:gd name="connsiteY46" fmla="*/ 40769 h 1357993"/>
              <a:gd name="connsiteX47" fmla="*/ 331550 w 377807"/>
              <a:gd name="connsiteY47" fmla="*/ 73756 h 1357993"/>
              <a:gd name="connsiteX48" fmla="*/ 345609 w 377807"/>
              <a:gd name="connsiteY48" fmla="*/ 88878 h 1357993"/>
              <a:gd name="connsiteX49" fmla="*/ 347769 w 377807"/>
              <a:gd name="connsiteY49" fmla="*/ 91553 h 1357993"/>
              <a:gd name="connsiteX50" fmla="*/ 347118 w 377807"/>
              <a:gd name="connsiteY50" fmla="*/ 90730 h 1357993"/>
              <a:gd name="connsiteX51" fmla="*/ 348317 w 377807"/>
              <a:gd name="connsiteY51" fmla="*/ 92342 h 1357993"/>
              <a:gd name="connsiteX52" fmla="*/ 346157 w 377807"/>
              <a:gd name="connsiteY52" fmla="*/ 84352 h 1357993"/>
              <a:gd name="connsiteX53" fmla="*/ 344649 w 377807"/>
              <a:gd name="connsiteY53" fmla="*/ 310632 h 1357993"/>
              <a:gd name="connsiteX54" fmla="*/ 339574 w 377807"/>
              <a:gd name="connsiteY54" fmla="*/ 783011 h 1357993"/>
              <a:gd name="connsiteX55" fmla="*/ 329938 w 377807"/>
              <a:gd name="connsiteY55" fmla="*/ 1191679 h 1357993"/>
              <a:gd name="connsiteX56" fmla="*/ 329526 w 377807"/>
              <a:gd name="connsiteY56" fmla="*/ 1201040 h 1357993"/>
              <a:gd name="connsiteX57" fmla="*/ 331687 w 377807"/>
              <a:gd name="connsiteY57" fmla="*/ 1193051 h 1357993"/>
              <a:gd name="connsiteX58" fmla="*/ 232486 w 377807"/>
              <a:gd name="connsiteY58" fmla="*/ 1309431 h 1357993"/>
              <a:gd name="connsiteX59" fmla="*/ 148510 w 377807"/>
              <a:gd name="connsiteY59" fmla="*/ 1323147 h 1357993"/>
              <a:gd name="connsiteX60" fmla="*/ 81198 w 377807"/>
              <a:gd name="connsiteY60" fmla="*/ 1284914 h 1357993"/>
              <a:gd name="connsiteX61" fmla="*/ 55309 w 377807"/>
              <a:gd name="connsiteY61" fmla="*/ 1258819 h 1357993"/>
              <a:gd name="connsiteX62" fmla="*/ 45572 w 377807"/>
              <a:gd name="connsiteY62" fmla="*/ 1247298 h 1357993"/>
              <a:gd name="connsiteX63" fmla="*/ 43274 w 377807"/>
              <a:gd name="connsiteY63" fmla="*/ 1244383 h 1357993"/>
              <a:gd name="connsiteX64" fmla="*/ 39159 w 377807"/>
              <a:gd name="connsiteY64" fmla="*/ 1238896 h 1357993"/>
              <a:gd name="connsiteX65" fmla="*/ 29489 w 377807"/>
              <a:gd name="connsiteY65" fmla="*/ 1224769 h 1357993"/>
              <a:gd name="connsiteX66" fmla="*/ 31650 w 377807"/>
              <a:gd name="connsiteY66" fmla="*/ 1232758 h 1357993"/>
              <a:gd name="connsiteX67" fmla="*/ 31650 w 377807"/>
              <a:gd name="connsiteY67" fmla="*/ 381235 h 1357993"/>
              <a:gd name="connsiteX68" fmla="*/ 0 w 377807"/>
              <a:gd name="connsiteY68" fmla="*/ 381235 h 1357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7807" h="1357993">
                <a:moveTo>
                  <a:pt x="0" y="381201"/>
                </a:moveTo>
                <a:lnTo>
                  <a:pt x="0" y="1232484"/>
                </a:lnTo>
                <a:cubicBezTo>
                  <a:pt x="0" y="1242394"/>
                  <a:pt x="10390" y="1253058"/>
                  <a:pt x="15945" y="1260328"/>
                </a:cubicBezTo>
                <a:cubicBezTo>
                  <a:pt x="30449" y="1279324"/>
                  <a:pt x="46463" y="1297052"/>
                  <a:pt x="64808" y="1312414"/>
                </a:cubicBezTo>
                <a:cubicBezTo>
                  <a:pt x="87337" y="1331308"/>
                  <a:pt x="113054" y="1346807"/>
                  <a:pt x="141754" y="1354042"/>
                </a:cubicBezTo>
                <a:cubicBezTo>
                  <a:pt x="174810" y="1362375"/>
                  <a:pt x="208518" y="1357128"/>
                  <a:pt x="238761" y="1342075"/>
                </a:cubicBezTo>
                <a:cubicBezTo>
                  <a:pt x="282241" y="1320472"/>
                  <a:pt x="314645" y="1279667"/>
                  <a:pt x="340534" y="1239857"/>
                </a:cubicBezTo>
                <a:cubicBezTo>
                  <a:pt x="347872" y="1228575"/>
                  <a:pt x="360593" y="1213385"/>
                  <a:pt x="361245" y="1199669"/>
                </a:cubicBezTo>
                <a:cubicBezTo>
                  <a:pt x="361519" y="1193737"/>
                  <a:pt x="361794" y="1187804"/>
                  <a:pt x="362033" y="1181838"/>
                </a:cubicBezTo>
                <a:cubicBezTo>
                  <a:pt x="362582" y="1169013"/>
                  <a:pt x="363062" y="1156155"/>
                  <a:pt x="363508" y="1143330"/>
                </a:cubicBezTo>
                <a:cubicBezTo>
                  <a:pt x="365771" y="1077082"/>
                  <a:pt x="367245" y="1010868"/>
                  <a:pt x="368515" y="944620"/>
                </a:cubicBezTo>
                <a:cubicBezTo>
                  <a:pt x="371669" y="782805"/>
                  <a:pt x="373521" y="620991"/>
                  <a:pt x="375029" y="459176"/>
                </a:cubicBezTo>
                <a:cubicBezTo>
                  <a:pt x="376127" y="344270"/>
                  <a:pt x="376984" y="229364"/>
                  <a:pt x="377635" y="114459"/>
                </a:cubicBezTo>
                <a:cubicBezTo>
                  <a:pt x="377704" y="105166"/>
                  <a:pt x="377738" y="95874"/>
                  <a:pt x="377807" y="86581"/>
                </a:cubicBezTo>
                <a:cubicBezTo>
                  <a:pt x="377841" y="76019"/>
                  <a:pt x="370057" y="68647"/>
                  <a:pt x="363405" y="61206"/>
                </a:cubicBezTo>
                <a:cubicBezTo>
                  <a:pt x="321194" y="14023"/>
                  <a:pt x="258684" y="-10906"/>
                  <a:pt x="196036" y="4594"/>
                </a:cubicBezTo>
                <a:cubicBezTo>
                  <a:pt x="172753" y="10354"/>
                  <a:pt x="150842" y="21704"/>
                  <a:pt x="131125" y="35077"/>
                </a:cubicBezTo>
                <a:cubicBezTo>
                  <a:pt x="119295" y="43101"/>
                  <a:pt x="108151" y="52222"/>
                  <a:pt x="97486" y="61721"/>
                </a:cubicBezTo>
                <a:cubicBezTo>
                  <a:pt x="88982" y="69264"/>
                  <a:pt x="73072" y="80135"/>
                  <a:pt x="72729" y="92445"/>
                </a:cubicBezTo>
                <a:cubicBezTo>
                  <a:pt x="72592" y="98034"/>
                  <a:pt x="72420" y="103589"/>
                  <a:pt x="72249" y="109144"/>
                </a:cubicBezTo>
                <a:cubicBezTo>
                  <a:pt x="71220" y="145183"/>
                  <a:pt x="70226" y="181187"/>
                  <a:pt x="69197" y="217226"/>
                </a:cubicBezTo>
                <a:cubicBezTo>
                  <a:pt x="65562" y="345093"/>
                  <a:pt x="61928" y="472995"/>
                  <a:pt x="58293" y="600862"/>
                </a:cubicBezTo>
                <a:cubicBezTo>
                  <a:pt x="54933" y="719711"/>
                  <a:pt x="51572" y="838595"/>
                  <a:pt x="48212" y="957478"/>
                </a:cubicBezTo>
                <a:cubicBezTo>
                  <a:pt x="47491" y="982236"/>
                  <a:pt x="46806" y="1006993"/>
                  <a:pt x="46086" y="1031750"/>
                </a:cubicBezTo>
                <a:cubicBezTo>
                  <a:pt x="45811" y="1041317"/>
                  <a:pt x="53321" y="1049993"/>
                  <a:pt x="58601" y="1057365"/>
                </a:cubicBezTo>
                <a:cubicBezTo>
                  <a:pt x="74375" y="1079414"/>
                  <a:pt x="92960" y="1099233"/>
                  <a:pt x="115386" y="1114629"/>
                </a:cubicBezTo>
                <a:cubicBezTo>
                  <a:pt x="142338" y="1133112"/>
                  <a:pt x="175462" y="1140930"/>
                  <a:pt x="207352" y="1132186"/>
                </a:cubicBezTo>
                <a:cubicBezTo>
                  <a:pt x="255495" y="1118950"/>
                  <a:pt x="289031" y="1073310"/>
                  <a:pt x="313204" y="1032642"/>
                </a:cubicBezTo>
                <a:cubicBezTo>
                  <a:pt x="317423" y="1025544"/>
                  <a:pt x="315502" y="1012651"/>
                  <a:pt x="315571" y="1004833"/>
                </a:cubicBezTo>
                <a:cubicBezTo>
                  <a:pt x="315776" y="986111"/>
                  <a:pt x="315948" y="967354"/>
                  <a:pt x="316119" y="948597"/>
                </a:cubicBezTo>
                <a:cubicBezTo>
                  <a:pt x="317423" y="819496"/>
                  <a:pt x="318691" y="690428"/>
                  <a:pt x="319960" y="561326"/>
                </a:cubicBezTo>
                <a:cubicBezTo>
                  <a:pt x="320543" y="502141"/>
                  <a:pt x="321126" y="442991"/>
                  <a:pt x="321709" y="383841"/>
                </a:cubicBezTo>
                <a:cubicBezTo>
                  <a:pt x="321914" y="363404"/>
                  <a:pt x="290265" y="363439"/>
                  <a:pt x="290059" y="383841"/>
                </a:cubicBezTo>
                <a:cubicBezTo>
                  <a:pt x="289201" y="471075"/>
                  <a:pt x="288344" y="558274"/>
                  <a:pt x="287487" y="645508"/>
                </a:cubicBezTo>
                <a:cubicBezTo>
                  <a:pt x="286322" y="763020"/>
                  <a:pt x="285155" y="880531"/>
                  <a:pt x="283990" y="998009"/>
                </a:cubicBezTo>
                <a:cubicBezTo>
                  <a:pt x="283887" y="1006890"/>
                  <a:pt x="283818" y="1015771"/>
                  <a:pt x="283715" y="1024618"/>
                </a:cubicBezTo>
                <a:cubicBezTo>
                  <a:pt x="284435" y="1021978"/>
                  <a:pt x="285155" y="1019303"/>
                  <a:pt x="285875" y="1016663"/>
                </a:cubicBezTo>
                <a:cubicBezTo>
                  <a:pt x="266708" y="1048861"/>
                  <a:pt x="241504" y="1085997"/>
                  <a:pt x="204711" y="1099748"/>
                </a:cubicBezTo>
                <a:cubicBezTo>
                  <a:pt x="181977" y="1108252"/>
                  <a:pt x="160271" y="1104103"/>
                  <a:pt x="140177" y="1092752"/>
                </a:cubicBezTo>
                <a:cubicBezTo>
                  <a:pt x="112540" y="1077185"/>
                  <a:pt x="90560" y="1051810"/>
                  <a:pt x="75541" y="1025544"/>
                </a:cubicBezTo>
                <a:cubicBezTo>
                  <a:pt x="76261" y="1028219"/>
                  <a:pt x="76981" y="1030859"/>
                  <a:pt x="77701" y="1033533"/>
                </a:cubicBezTo>
                <a:cubicBezTo>
                  <a:pt x="79621" y="966359"/>
                  <a:pt x="81507" y="899185"/>
                  <a:pt x="83427" y="832011"/>
                </a:cubicBezTo>
                <a:cubicBezTo>
                  <a:pt x="87234" y="697252"/>
                  <a:pt x="91074" y="562492"/>
                  <a:pt x="94880" y="427732"/>
                </a:cubicBezTo>
                <a:cubicBezTo>
                  <a:pt x="97795" y="325514"/>
                  <a:pt x="100675" y="223295"/>
                  <a:pt x="103590" y="121077"/>
                </a:cubicBezTo>
                <a:cubicBezTo>
                  <a:pt x="103830" y="111510"/>
                  <a:pt x="104104" y="101943"/>
                  <a:pt x="104379" y="92376"/>
                </a:cubicBezTo>
                <a:cubicBezTo>
                  <a:pt x="102836" y="96113"/>
                  <a:pt x="101293" y="99851"/>
                  <a:pt x="99749" y="103589"/>
                </a:cubicBezTo>
                <a:cubicBezTo>
                  <a:pt x="148030" y="53868"/>
                  <a:pt x="213043" y="13166"/>
                  <a:pt x="282687" y="40769"/>
                </a:cubicBezTo>
                <a:cubicBezTo>
                  <a:pt x="301169" y="48073"/>
                  <a:pt x="317456" y="60212"/>
                  <a:pt x="331550" y="73756"/>
                </a:cubicBezTo>
                <a:cubicBezTo>
                  <a:pt x="336522" y="78523"/>
                  <a:pt x="341220" y="83598"/>
                  <a:pt x="345609" y="88878"/>
                </a:cubicBezTo>
                <a:cubicBezTo>
                  <a:pt x="346329" y="89770"/>
                  <a:pt x="347049" y="90661"/>
                  <a:pt x="347769" y="91553"/>
                </a:cubicBezTo>
                <a:cubicBezTo>
                  <a:pt x="349998" y="94365"/>
                  <a:pt x="345266" y="88261"/>
                  <a:pt x="347118" y="90730"/>
                </a:cubicBezTo>
                <a:cubicBezTo>
                  <a:pt x="347529" y="91244"/>
                  <a:pt x="347906" y="91793"/>
                  <a:pt x="348317" y="92342"/>
                </a:cubicBezTo>
                <a:cubicBezTo>
                  <a:pt x="347597" y="89667"/>
                  <a:pt x="346877" y="86993"/>
                  <a:pt x="346157" y="84352"/>
                </a:cubicBezTo>
                <a:cubicBezTo>
                  <a:pt x="345780" y="159790"/>
                  <a:pt x="345232" y="235228"/>
                  <a:pt x="344649" y="310632"/>
                </a:cubicBezTo>
                <a:cubicBezTo>
                  <a:pt x="343414" y="468091"/>
                  <a:pt x="341871" y="625551"/>
                  <a:pt x="339574" y="783011"/>
                </a:cubicBezTo>
                <a:cubicBezTo>
                  <a:pt x="337585" y="919245"/>
                  <a:pt x="336008" y="1055582"/>
                  <a:pt x="329938" y="1191679"/>
                </a:cubicBezTo>
                <a:cubicBezTo>
                  <a:pt x="329835" y="1194799"/>
                  <a:pt x="329664" y="1197920"/>
                  <a:pt x="329526" y="1201040"/>
                </a:cubicBezTo>
                <a:cubicBezTo>
                  <a:pt x="330247" y="1198366"/>
                  <a:pt x="330967" y="1195691"/>
                  <a:pt x="331687" y="1193051"/>
                </a:cubicBezTo>
                <a:cubicBezTo>
                  <a:pt x="306861" y="1237148"/>
                  <a:pt x="276583" y="1282547"/>
                  <a:pt x="232486" y="1309431"/>
                </a:cubicBezTo>
                <a:cubicBezTo>
                  <a:pt x="205671" y="1325753"/>
                  <a:pt x="176456" y="1330211"/>
                  <a:pt x="148510" y="1323147"/>
                </a:cubicBezTo>
                <a:cubicBezTo>
                  <a:pt x="123375" y="1316837"/>
                  <a:pt x="100161" y="1301647"/>
                  <a:pt x="81198" y="1284914"/>
                </a:cubicBezTo>
                <a:cubicBezTo>
                  <a:pt x="71975" y="1276787"/>
                  <a:pt x="63402" y="1268009"/>
                  <a:pt x="55309" y="1258819"/>
                </a:cubicBezTo>
                <a:cubicBezTo>
                  <a:pt x="51983" y="1255047"/>
                  <a:pt x="48760" y="1251206"/>
                  <a:pt x="45572" y="1247298"/>
                </a:cubicBezTo>
                <a:cubicBezTo>
                  <a:pt x="44851" y="1246372"/>
                  <a:pt x="40428" y="1240679"/>
                  <a:pt x="43274" y="1244383"/>
                </a:cubicBezTo>
                <a:cubicBezTo>
                  <a:pt x="41868" y="1242566"/>
                  <a:pt x="40497" y="1240748"/>
                  <a:pt x="39159" y="1238896"/>
                </a:cubicBezTo>
                <a:cubicBezTo>
                  <a:pt x="35799" y="1234302"/>
                  <a:pt x="32473" y="1229638"/>
                  <a:pt x="29489" y="1224769"/>
                </a:cubicBezTo>
                <a:cubicBezTo>
                  <a:pt x="30210" y="1227444"/>
                  <a:pt x="30930" y="1230118"/>
                  <a:pt x="31650" y="1232758"/>
                </a:cubicBezTo>
                <a:lnTo>
                  <a:pt x="31650" y="381235"/>
                </a:lnTo>
                <a:cubicBezTo>
                  <a:pt x="31650" y="360832"/>
                  <a:pt x="0" y="360832"/>
                  <a:pt x="0" y="381235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3" name="图形 3">
            <a:extLst>
              <a:ext uri="{FF2B5EF4-FFF2-40B4-BE49-F238E27FC236}">
                <a16:creationId xmlns:a16="http://schemas.microsoft.com/office/drawing/2014/main" id="{05925332-CB90-0C94-4BA1-212CDAF961ED}"/>
              </a:ext>
            </a:extLst>
          </p:cNvPr>
          <p:cNvGrpSpPr/>
          <p:nvPr/>
        </p:nvGrpSpPr>
        <p:grpSpPr>
          <a:xfrm rot="13655445">
            <a:off x="10927979" y="5486246"/>
            <a:ext cx="685774" cy="1136557"/>
            <a:chOff x="2691620" y="2779630"/>
            <a:chExt cx="1423050" cy="2358472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B8BF443-E1A4-4E5A-CBA5-BB48F1017314}"/>
                </a:ext>
              </a:extLst>
            </p:cNvPr>
            <p:cNvSpPr/>
            <p:nvPr/>
          </p:nvSpPr>
          <p:spPr>
            <a:xfrm>
              <a:off x="2691620" y="2779630"/>
              <a:ext cx="1423050" cy="2358472"/>
            </a:xfrm>
            <a:custGeom>
              <a:avLst/>
              <a:gdLst>
                <a:gd name="connsiteX0" fmla="*/ 148831 w 1423050"/>
                <a:gd name="connsiteY0" fmla="*/ 2358472 h 2358472"/>
                <a:gd name="connsiteX1" fmla="*/ 250577 w 1423050"/>
                <a:gd name="connsiteY1" fmla="*/ 2260986 h 2358472"/>
                <a:gd name="connsiteX2" fmla="*/ 404069 w 1423050"/>
                <a:gd name="connsiteY2" fmla="*/ 2011320 h 2358472"/>
                <a:gd name="connsiteX3" fmla="*/ 822099 w 1423050"/>
                <a:gd name="connsiteY3" fmla="*/ 1240481 h 2358472"/>
                <a:gd name="connsiteX4" fmla="*/ 1421728 w 1423050"/>
                <a:gd name="connsiteY4" fmla="*/ 28878 h 2358472"/>
                <a:gd name="connsiteX5" fmla="*/ 1413755 w 1423050"/>
                <a:gd name="connsiteY5" fmla="*/ 2897 h 2358472"/>
                <a:gd name="connsiteX6" fmla="*/ 1398273 w 1423050"/>
                <a:gd name="connsiteY6" fmla="*/ 699 h 2358472"/>
                <a:gd name="connsiteX7" fmla="*/ 73616 w 1423050"/>
                <a:gd name="connsiteY7" fmla="*/ 94077 h 2358472"/>
                <a:gd name="connsiteX8" fmla="*/ 2917 w 1423050"/>
                <a:gd name="connsiteY8" fmla="*/ 135496 h 2358472"/>
                <a:gd name="connsiteX9" fmla="*/ 98885 w 1423050"/>
                <a:gd name="connsiteY9" fmla="*/ 1600492 h 2358472"/>
                <a:gd name="connsiteX10" fmla="*/ 125525 w 1423050"/>
                <a:gd name="connsiteY10" fmla="*/ 2309438 h 2358472"/>
                <a:gd name="connsiteX11" fmla="*/ 148818 w 1423050"/>
                <a:gd name="connsiteY11" fmla="*/ 2358438 h 2358472"/>
                <a:gd name="connsiteX12" fmla="*/ 137111 w 1423050"/>
                <a:gd name="connsiteY12" fmla="*/ 1598263 h 2358472"/>
                <a:gd name="connsiteX13" fmla="*/ 49778 w 1423050"/>
                <a:gd name="connsiteY13" fmla="*/ 185378 h 2358472"/>
                <a:gd name="connsiteX14" fmla="*/ 68785 w 1423050"/>
                <a:gd name="connsiteY14" fmla="*/ 140701 h 2358472"/>
                <a:gd name="connsiteX15" fmla="*/ 1377223 w 1423050"/>
                <a:gd name="connsiteY15" fmla="*/ 39028 h 2358472"/>
                <a:gd name="connsiteX16" fmla="*/ 1282449 w 1423050"/>
                <a:gd name="connsiteY16" fmla="*/ 243009 h 2358472"/>
                <a:gd name="connsiteX17" fmla="*/ 1257057 w 1423050"/>
                <a:gd name="connsiteY17" fmla="*/ 230599 h 2358472"/>
                <a:gd name="connsiteX18" fmla="*/ 1239010 w 1423050"/>
                <a:gd name="connsiteY18" fmla="*/ 221057 h 2358472"/>
                <a:gd name="connsiteX19" fmla="*/ 1221790 w 1423050"/>
                <a:gd name="connsiteY19" fmla="*/ 213849 h 2358472"/>
                <a:gd name="connsiteX20" fmla="*/ 1192170 w 1423050"/>
                <a:gd name="connsiteY20" fmla="*/ 199625 h 2358472"/>
                <a:gd name="connsiteX21" fmla="*/ 1184537 w 1423050"/>
                <a:gd name="connsiteY21" fmla="*/ 210969 h 2358472"/>
                <a:gd name="connsiteX22" fmla="*/ 1216746 w 1423050"/>
                <a:gd name="connsiteY22" fmla="*/ 226557 h 2358472"/>
                <a:gd name="connsiteX23" fmla="*/ 1233287 w 1423050"/>
                <a:gd name="connsiteY23" fmla="*/ 233473 h 2358472"/>
                <a:gd name="connsiteX24" fmla="*/ 1250350 w 1423050"/>
                <a:gd name="connsiteY24" fmla="*/ 242519 h 2358472"/>
                <a:gd name="connsiteX25" fmla="*/ 1276448 w 1423050"/>
                <a:gd name="connsiteY25" fmla="*/ 255429 h 2358472"/>
                <a:gd name="connsiteX26" fmla="*/ 1256673 w 1423050"/>
                <a:gd name="connsiteY26" fmla="*/ 296179 h 2358472"/>
                <a:gd name="connsiteX27" fmla="*/ 1230739 w 1423050"/>
                <a:gd name="connsiteY27" fmla="*/ 287751 h 2358472"/>
                <a:gd name="connsiteX28" fmla="*/ 1210011 w 1423050"/>
                <a:gd name="connsiteY28" fmla="*/ 281126 h 2358472"/>
                <a:gd name="connsiteX29" fmla="*/ 1203270 w 1423050"/>
                <a:gd name="connsiteY29" fmla="*/ 293021 h 2358472"/>
                <a:gd name="connsiteX30" fmla="*/ 1227523 w 1423050"/>
                <a:gd name="connsiteY30" fmla="*/ 301035 h 2358472"/>
                <a:gd name="connsiteX31" fmla="*/ 1250669 w 1423050"/>
                <a:gd name="connsiteY31" fmla="*/ 308503 h 2358472"/>
                <a:gd name="connsiteX32" fmla="*/ 1238660 w 1423050"/>
                <a:gd name="connsiteY32" fmla="*/ 333092 h 2358472"/>
                <a:gd name="connsiteX33" fmla="*/ 1234923 w 1423050"/>
                <a:gd name="connsiteY33" fmla="*/ 332180 h 2358472"/>
                <a:gd name="connsiteX34" fmla="*/ 1201565 w 1423050"/>
                <a:gd name="connsiteY34" fmla="*/ 320299 h 2358472"/>
                <a:gd name="connsiteX35" fmla="*/ 1192993 w 1423050"/>
                <a:gd name="connsiteY35" fmla="*/ 330946 h 2358472"/>
                <a:gd name="connsiteX36" fmla="*/ 1231699 w 1423050"/>
                <a:gd name="connsiteY36" fmla="*/ 345461 h 2358472"/>
                <a:gd name="connsiteX37" fmla="*/ 1232512 w 1423050"/>
                <a:gd name="connsiteY37" fmla="*/ 345660 h 2358472"/>
                <a:gd name="connsiteX38" fmla="*/ 1219280 w 1423050"/>
                <a:gd name="connsiteY38" fmla="*/ 372632 h 2358472"/>
                <a:gd name="connsiteX39" fmla="*/ 1203397 w 1423050"/>
                <a:gd name="connsiteY39" fmla="*/ 366429 h 2358472"/>
                <a:gd name="connsiteX40" fmla="*/ 1178502 w 1423050"/>
                <a:gd name="connsiteY40" fmla="*/ 357277 h 2358472"/>
                <a:gd name="connsiteX41" fmla="*/ 1174778 w 1423050"/>
                <a:gd name="connsiteY41" fmla="*/ 370431 h 2358472"/>
                <a:gd name="connsiteX42" fmla="*/ 1198174 w 1423050"/>
                <a:gd name="connsiteY42" fmla="*/ 379058 h 2358472"/>
                <a:gd name="connsiteX43" fmla="*/ 1213210 w 1423050"/>
                <a:gd name="connsiteY43" fmla="*/ 384973 h 2358472"/>
                <a:gd name="connsiteX44" fmla="*/ 1200389 w 1423050"/>
                <a:gd name="connsiteY44" fmla="*/ 411006 h 2358472"/>
                <a:gd name="connsiteX45" fmla="*/ 1179733 w 1423050"/>
                <a:gd name="connsiteY45" fmla="*/ 401943 h 2358472"/>
                <a:gd name="connsiteX46" fmla="*/ 1156649 w 1423050"/>
                <a:gd name="connsiteY46" fmla="*/ 392356 h 2358472"/>
                <a:gd name="connsiteX47" fmla="*/ 1154214 w 1423050"/>
                <a:gd name="connsiteY47" fmla="*/ 405808 h 2358472"/>
                <a:gd name="connsiteX48" fmla="*/ 1173482 w 1423050"/>
                <a:gd name="connsiteY48" fmla="*/ 414099 h 2358472"/>
                <a:gd name="connsiteX49" fmla="*/ 1194255 w 1423050"/>
                <a:gd name="connsiteY49" fmla="*/ 423443 h 2358472"/>
                <a:gd name="connsiteX50" fmla="*/ 1179510 w 1423050"/>
                <a:gd name="connsiteY50" fmla="*/ 453262 h 2358472"/>
                <a:gd name="connsiteX51" fmla="*/ 1160740 w 1423050"/>
                <a:gd name="connsiteY51" fmla="*/ 441654 h 2358472"/>
                <a:gd name="connsiteX52" fmla="*/ 1143447 w 1423050"/>
                <a:gd name="connsiteY52" fmla="*/ 430802 h 2358472"/>
                <a:gd name="connsiteX53" fmla="*/ 1126803 w 1423050"/>
                <a:gd name="connsiteY53" fmla="*/ 422342 h 2358472"/>
                <a:gd name="connsiteX54" fmla="*/ 1098311 w 1423050"/>
                <a:gd name="connsiteY54" fmla="*/ 405969 h 2358472"/>
                <a:gd name="connsiteX55" fmla="*/ 1089869 w 1423050"/>
                <a:gd name="connsiteY55" fmla="*/ 416719 h 2358472"/>
                <a:gd name="connsiteX56" fmla="*/ 1120836 w 1423050"/>
                <a:gd name="connsiteY56" fmla="*/ 434646 h 2358472"/>
                <a:gd name="connsiteX57" fmla="*/ 1136829 w 1423050"/>
                <a:gd name="connsiteY57" fmla="*/ 442762 h 2358472"/>
                <a:gd name="connsiteX58" fmla="*/ 1153175 w 1423050"/>
                <a:gd name="connsiteY58" fmla="*/ 453035 h 2358472"/>
                <a:gd name="connsiteX59" fmla="*/ 1173448 w 1423050"/>
                <a:gd name="connsiteY59" fmla="*/ 465507 h 2358472"/>
                <a:gd name="connsiteX60" fmla="*/ 1162838 w 1423050"/>
                <a:gd name="connsiteY60" fmla="*/ 486893 h 2358472"/>
                <a:gd name="connsiteX61" fmla="*/ 1136174 w 1423050"/>
                <a:gd name="connsiteY61" fmla="*/ 475636 h 2358472"/>
                <a:gd name="connsiteX62" fmla="*/ 1115988 w 1423050"/>
                <a:gd name="connsiteY62" fmla="*/ 467499 h 2358472"/>
                <a:gd name="connsiteX63" fmla="*/ 1108389 w 1423050"/>
                <a:gd name="connsiteY63" fmla="*/ 478866 h 2358472"/>
                <a:gd name="connsiteX64" fmla="*/ 1131984 w 1423050"/>
                <a:gd name="connsiteY64" fmla="*/ 488649 h 2358472"/>
                <a:gd name="connsiteX65" fmla="*/ 1156659 w 1423050"/>
                <a:gd name="connsiteY65" fmla="*/ 499330 h 2358472"/>
                <a:gd name="connsiteX66" fmla="*/ 1144949 w 1423050"/>
                <a:gd name="connsiteY66" fmla="*/ 522860 h 2358472"/>
                <a:gd name="connsiteX67" fmla="*/ 1137059 w 1423050"/>
                <a:gd name="connsiteY67" fmla="*/ 520254 h 2358472"/>
                <a:gd name="connsiteX68" fmla="*/ 1104669 w 1423050"/>
                <a:gd name="connsiteY68" fmla="*/ 505945 h 2358472"/>
                <a:gd name="connsiteX69" fmla="*/ 1095335 w 1423050"/>
                <a:gd name="connsiteY69" fmla="*/ 515927 h 2358472"/>
                <a:gd name="connsiteX70" fmla="*/ 1132865 w 1423050"/>
                <a:gd name="connsiteY70" fmla="*/ 533267 h 2358472"/>
                <a:gd name="connsiteX71" fmla="*/ 1138801 w 1423050"/>
                <a:gd name="connsiteY71" fmla="*/ 535201 h 2358472"/>
                <a:gd name="connsiteX72" fmla="*/ 1125325 w 1423050"/>
                <a:gd name="connsiteY72" fmla="*/ 562215 h 2358472"/>
                <a:gd name="connsiteX73" fmla="*/ 1103091 w 1423050"/>
                <a:gd name="connsiteY73" fmla="*/ 552085 h 2358472"/>
                <a:gd name="connsiteX74" fmla="*/ 1078941 w 1423050"/>
                <a:gd name="connsiteY74" fmla="*/ 541123 h 2358472"/>
                <a:gd name="connsiteX75" fmla="*/ 1074257 w 1423050"/>
                <a:gd name="connsiteY75" fmla="*/ 553961 h 2358472"/>
                <a:gd name="connsiteX76" fmla="*/ 1096950 w 1423050"/>
                <a:gd name="connsiteY76" fmla="*/ 564300 h 2358472"/>
                <a:gd name="connsiteX77" fmla="*/ 1119184 w 1423050"/>
                <a:gd name="connsiteY77" fmla="*/ 574487 h 2358472"/>
                <a:gd name="connsiteX78" fmla="*/ 1104226 w 1423050"/>
                <a:gd name="connsiteY78" fmla="*/ 604385 h 2358472"/>
                <a:gd name="connsiteX79" fmla="*/ 1103081 w 1423050"/>
                <a:gd name="connsiteY79" fmla="*/ 597266 h 2358472"/>
                <a:gd name="connsiteX80" fmla="*/ 1076873 w 1423050"/>
                <a:gd name="connsiteY80" fmla="*/ 585762 h 2358472"/>
                <a:gd name="connsiteX81" fmla="*/ 1054554 w 1423050"/>
                <a:gd name="connsiteY81" fmla="*/ 574497 h 2358472"/>
                <a:gd name="connsiteX82" fmla="*/ 1051132 w 1423050"/>
                <a:gd name="connsiteY82" fmla="*/ 587737 h 2358472"/>
                <a:gd name="connsiteX83" fmla="*/ 1069738 w 1423050"/>
                <a:gd name="connsiteY83" fmla="*/ 597427 h 2358472"/>
                <a:gd name="connsiteX84" fmla="*/ 1100921 w 1423050"/>
                <a:gd name="connsiteY84" fmla="*/ 610985 h 2358472"/>
                <a:gd name="connsiteX85" fmla="*/ 1077240 w 1423050"/>
                <a:gd name="connsiteY85" fmla="*/ 658158 h 2358472"/>
                <a:gd name="connsiteX86" fmla="*/ 1056601 w 1423050"/>
                <a:gd name="connsiteY86" fmla="*/ 645628 h 2358472"/>
                <a:gd name="connsiteX87" fmla="*/ 1039312 w 1423050"/>
                <a:gd name="connsiteY87" fmla="*/ 634783 h 2358472"/>
                <a:gd name="connsiteX88" fmla="*/ 1022664 w 1423050"/>
                <a:gd name="connsiteY88" fmla="*/ 626320 h 2358472"/>
                <a:gd name="connsiteX89" fmla="*/ 994176 w 1423050"/>
                <a:gd name="connsiteY89" fmla="*/ 609946 h 2358472"/>
                <a:gd name="connsiteX90" fmla="*/ 985734 w 1423050"/>
                <a:gd name="connsiteY90" fmla="*/ 620700 h 2358472"/>
                <a:gd name="connsiteX91" fmla="*/ 1016701 w 1423050"/>
                <a:gd name="connsiteY91" fmla="*/ 638623 h 2358472"/>
                <a:gd name="connsiteX92" fmla="*/ 1032691 w 1423050"/>
                <a:gd name="connsiteY92" fmla="*/ 646740 h 2358472"/>
                <a:gd name="connsiteX93" fmla="*/ 1049040 w 1423050"/>
                <a:gd name="connsiteY93" fmla="*/ 657020 h 2358472"/>
                <a:gd name="connsiteX94" fmla="*/ 1071099 w 1423050"/>
                <a:gd name="connsiteY94" fmla="*/ 670376 h 2358472"/>
                <a:gd name="connsiteX95" fmla="*/ 1060226 w 1423050"/>
                <a:gd name="connsiteY95" fmla="*/ 691958 h 2358472"/>
                <a:gd name="connsiteX96" fmla="*/ 1032039 w 1423050"/>
                <a:gd name="connsiteY96" fmla="*/ 679620 h 2358472"/>
                <a:gd name="connsiteX97" fmla="*/ 1011852 w 1423050"/>
                <a:gd name="connsiteY97" fmla="*/ 671483 h 2358472"/>
                <a:gd name="connsiteX98" fmla="*/ 1004257 w 1423050"/>
                <a:gd name="connsiteY98" fmla="*/ 682843 h 2358472"/>
                <a:gd name="connsiteX99" fmla="*/ 1027849 w 1423050"/>
                <a:gd name="connsiteY99" fmla="*/ 692630 h 2358472"/>
                <a:gd name="connsiteX100" fmla="*/ 1053906 w 1423050"/>
                <a:gd name="connsiteY100" fmla="*/ 704494 h 2358472"/>
                <a:gd name="connsiteX101" fmla="*/ 1042353 w 1423050"/>
                <a:gd name="connsiteY101" fmla="*/ 727373 h 2358472"/>
                <a:gd name="connsiteX102" fmla="*/ 1032924 w 1423050"/>
                <a:gd name="connsiteY102" fmla="*/ 724232 h 2358472"/>
                <a:gd name="connsiteX103" fmla="*/ 1000533 w 1423050"/>
                <a:gd name="connsiteY103" fmla="*/ 709926 h 2358472"/>
                <a:gd name="connsiteX104" fmla="*/ 991200 w 1423050"/>
                <a:gd name="connsiteY104" fmla="*/ 719914 h 2358472"/>
                <a:gd name="connsiteX105" fmla="*/ 1028730 w 1423050"/>
                <a:gd name="connsiteY105" fmla="*/ 737248 h 2358472"/>
                <a:gd name="connsiteX106" fmla="*/ 1036133 w 1423050"/>
                <a:gd name="connsiteY106" fmla="*/ 739676 h 2358472"/>
                <a:gd name="connsiteX107" fmla="*/ 1021536 w 1423050"/>
                <a:gd name="connsiteY107" fmla="*/ 768548 h 2358472"/>
                <a:gd name="connsiteX108" fmla="*/ 1022225 w 1423050"/>
                <a:gd name="connsiteY108" fmla="*/ 766593 h 2358472"/>
                <a:gd name="connsiteX109" fmla="*/ 998956 w 1423050"/>
                <a:gd name="connsiteY109" fmla="*/ 756066 h 2358472"/>
                <a:gd name="connsiteX110" fmla="*/ 974806 w 1423050"/>
                <a:gd name="connsiteY110" fmla="*/ 745094 h 2358472"/>
                <a:gd name="connsiteX111" fmla="*/ 970118 w 1423050"/>
                <a:gd name="connsiteY111" fmla="*/ 757952 h 2358472"/>
                <a:gd name="connsiteX112" fmla="*/ 992815 w 1423050"/>
                <a:gd name="connsiteY112" fmla="*/ 768274 h 2358472"/>
                <a:gd name="connsiteX113" fmla="*/ 1016259 w 1423050"/>
                <a:gd name="connsiteY113" fmla="*/ 778938 h 2358472"/>
                <a:gd name="connsiteX114" fmla="*/ 1000389 w 1423050"/>
                <a:gd name="connsiteY114" fmla="*/ 810210 h 2358472"/>
                <a:gd name="connsiteX115" fmla="*/ 998942 w 1423050"/>
                <a:gd name="connsiteY115" fmla="*/ 801261 h 2358472"/>
                <a:gd name="connsiteX116" fmla="*/ 972731 w 1423050"/>
                <a:gd name="connsiteY116" fmla="*/ 789739 h 2358472"/>
                <a:gd name="connsiteX117" fmla="*/ 950415 w 1423050"/>
                <a:gd name="connsiteY117" fmla="*/ 778492 h 2358472"/>
                <a:gd name="connsiteX118" fmla="*/ 946990 w 1423050"/>
                <a:gd name="connsiteY118" fmla="*/ 791728 h 2358472"/>
                <a:gd name="connsiteX119" fmla="*/ 965592 w 1423050"/>
                <a:gd name="connsiteY119" fmla="*/ 801398 h 2358472"/>
                <a:gd name="connsiteX120" fmla="*/ 997972 w 1423050"/>
                <a:gd name="connsiteY120" fmla="*/ 814977 h 2358472"/>
                <a:gd name="connsiteX121" fmla="*/ 975536 w 1423050"/>
                <a:gd name="connsiteY121" fmla="*/ 859108 h 2358472"/>
                <a:gd name="connsiteX122" fmla="*/ 953505 w 1423050"/>
                <a:gd name="connsiteY122" fmla="*/ 845872 h 2358472"/>
                <a:gd name="connsiteX123" fmla="*/ 936216 w 1423050"/>
                <a:gd name="connsiteY123" fmla="*/ 835036 h 2358472"/>
                <a:gd name="connsiteX124" fmla="*/ 919571 w 1423050"/>
                <a:gd name="connsiteY124" fmla="*/ 826567 h 2358472"/>
                <a:gd name="connsiteX125" fmla="*/ 891076 w 1423050"/>
                <a:gd name="connsiteY125" fmla="*/ 810176 h 2358472"/>
                <a:gd name="connsiteX126" fmla="*/ 882634 w 1423050"/>
                <a:gd name="connsiteY126" fmla="*/ 820943 h 2358472"/>
                <a:gd name="connsiteX127" fmla="*/ 913608 w 1423050"/>
                <a:gd name="connsiteY127" fmla="*/ 838877 h 2358472"/>
                <a:gd name="connsiteX128" fmla="*/ 929594 w 1423050"/>
                <a:gd name="connsiteY128" fmla="*/ 847003 h 2358472"/>
                <a:gd name="connsiteX129" fmla="*/ 945947 w 1423050"/>
                <a:gd name="connsiteY129" fmla="*/ 857256 h 2358472"/>
                <a:gd name="connsiteX130" fmla="*/ 969340 w 1423050"/>
                <a:gd name="connsiteY130" fmla="*/ 871281 h 2358472"/>
                <a:gd name="connsiteX131" fmla="*/ 958226 w 1423050"/>
                <a:gd name="connsiteY131" fmla="*/ 893055 h 2358472"/>
                <a:gd name="connsiteX132" fmla="*/ 928943 w 1423050"/>
                <a:gd name="connsiteY132" fmla="*/ 879853 h 2358472"/>
                <a:gd name="connsiteX133" fmla="*/ 908756 w 1423050"/>
                <a:gd name="connsiteY133" fmla="*/ 871727 h 2358472"/>
                <a:gd name="connsiteX134" fmla="*/ 901157 w 1423050"/>
                <a:gd name="connsiteY134" fmla="*/ 883076 h 2358472"/>
                <a:gd name="connsiteX135" fmla="*/ 924752 w 1423050"/>
                <a:gd name="connsiteY135" fmla="*/ 892883 h 2358472"/>
                <a:gd name="connsiteX136" fmla="*/ 951766 w 1423050"/>
                <a:gd name="connsiteY136" fmla="*/ 905708 h 2358472"/>
                <a:gd name="connsiteX137" fmla="*/ 940372 w 1423050"/>
                <a:gd name="connsiteY137" fmla="*/ 927996 h 2358472"/>
                <a:gd name="connsiteX138" fmla="*/ 929827 w 1423050"/>
                <a:gd name="connsiteY138" fmla="*/ 924465 h 2358472"/>
                <a:gd name="connsiteX139" fmla="*/ 897444 w 1423050"/>
                <a:gd name="connsiteY139" fmla="*/ 910166 h 2358472"/>
                <a:gd name="connsiteX140" fmla="*/ 888103 w 1423050"/>
                <a:gd name="connsiteY140" fmla="*/ 920144 h 2358472"/>
                <a:gd name="connsiteX141" fmla="*/ 925634 w 1423050"/>
                <a:gd name="connsiteY141" fmla="*/ 937495 h 2358472"/>
                <a:gd name="connsiteX142" fmla="*/ 934083 w 1423050"/>
                <a:gd name="connsiteY142" fmla="*/ 940272 h 2358472"/>
                <a:gd name="connsiteX143" fmla="*/ 916063 w 1423050"/>
                <a:gd name="connsiteY143" fmla="*/ 975454 h 2358472"/>
                <a:gd name="connsiteX144" fmla="*/ 919136 w 1423050"/>
                <a:gd name="connsiteY144" fmla="*/ 966847 h 2358472"/>
                <a:gd name="connsiteX145" fmla="*/ 895867 w 1423050"/>
                <a:gd name="connsiteY145" fmla="*/ 956320 h 2358472"/>
                <a:gd name="connsiteX146" fmla="*/ 871720 w 1423050"/>
                <a:gd name="connsiteY146" fmla="*/ 945347 h 2358472"/>
                <a:gd name="connsiteX147" fmla="*/ 867032 w 1423050"/>
                <a:gd name="connsiteY147" fmla="*/ 958206 h 2358472"/>
                <a:gd name="connsiteX148" fmla="*/ 889729 w 1423050"/>
                <a:gd name="connsiteY148" fmla="*/ 968527 h 2358472"/>
                <a:gd name="connsiteX149" fmla="*/ 913992 w 1423050"/>
                <a:gd name="connsiteY149" fmla="*/ 979500 h 2358472"/>
                <a:gd name="connsiteX150" fmla="*/ 897488 w 1423050"/>
                <a:gd name="connsiteY150" fmla="*/ 1011630 h 2358472"/>
                <a:gd name="connsiteX151" fmla="*/ 895853 w 1423050"/>
                <a:gd name="connsiteY151" fmla="*/ 1001480 h 2358472"/>
                <a:gd name="connsiteX152" fmla="*/ 869645 w 1423050"/>
                <a:gd name="connsiteY152" fmla="*/ 989993 h 2358472"/>
                <a:gd name="connsiteX153" fmla="*/ 847329 w 1423050"/>
                <a:gd name="connsiteY153" fmla="*/ 978711 h 2358472"/>
                <a:gd name="connsiteX154" fmla="*/ 843904 w 1423050"/>
                <a:gd name="connsiteY154" fmla="*/ 991947 h 2358472"/>
                <a:gd name="connsiteX155" fmla="*/ 862513 w 1423050"/>
                <a:gd name="connsiteY155" fmla="*/ 1001652 h 2358472"/>
                <a:gd name="connsiteX156" fmla="*/ 895640 w 1423050"/>
                <a:gd name="connsiteY156" fmla="*/ 1015230 h 2358472"/>
                <a:gd name="connsiteX157" fmla="*/ 867317 w 1423050"/>
                <a:gd name="connsiteY157" fmla="*/ 1070197 h 2358472"/>
                <a:gd name="connsiteX158" fmla="*/ 847134 w 1423050"/>
                <a:gd name="connsiteY158" fmla="*/ 1057887 h 2358472"/>
                <a:gd name="connsiteX159" fmla="*/ 829841 w 1423050"/>
                <a:gd name="connsiteY159" fmla="*/ 1047051 h 2358472"/>
                <a:gd name="connsiteX160" fmla="*/ 813197 w 1423050"/>
                <a:gd name="connsiteY160" fmla="*/ 1038581 h 2358472"/>
                <a:gd name="connsiteX161" fmla="*/ 784705 w 1423050"/>
                <a:gd name="connsiteY161" fmla="*/ 1022226 h 2358472"/>
                <a:gd name="connsiteX162" fmla="*/ 776263 w 1423050"/>
                <a:gd name="connsiteY162" fmla="*/ 1032958 h 2358472"/>
                <a:gd name="connsiteX163" fmla="*/ 807230 w 1423050"/>
                <a:gd name="connsiteY163" fmla="*/ 1050892 h 2358472"/>
                <a:gd name="connsiteX164" fmla="*/ 823223 w 1423050"/>
                <a:gd name="connsiteY164" fmla="*/ 1059019 h 2358472"/>
                <a:gd name="connsiteX165" fmla="*/ 839573 w 1423050"/>
                <a:gd name="connsiteY165" fmla="*/ 1069271 h 2358472"/>
                <a:gd name="connsiteX166" fmla="*/ 861045 w 1423050"/>
                <a:gd name="connsiteY166" fmla="*/ 1082336 h 2358472"/>
                <a:gd name="connsiteX167" fmla="*/ 850031 w 1423050"/>
                <a:gd name="connsiteY167" fmla="*/ 1103664 h 2358472"/>
                <a:gd name="connsiteX168" fmla="*/ 822568 w 1423050"/>
                <a:gd name="connsiteY168" fmla="*/ 1091868 h 2358472"/>
                <a:gd name="connsiteX169" fmla="*/ 802385 w 1423050"/>
                <a:gd name="connsiteY169" fmla="*/ 1083742 h 2358472"/>
                <a:gd name="connsiteX170" fmla="*/ 794790 w 1423050"/>
                <a:gd name="connsiteY170" fmla="*/ 1095092 h 2358472"/>
                <a:gd name="connsiteX171" fmla="*/ 818385 w 1423050"/>
                <a:gd name="connsiteY171" fmla="*/ 1104899 h 2358472"/>
                <a:gd name="connsiteX172" fmla="*/ 843639 w 1423050"/>
                <a:gd name="connsiteY172" fmla="*/ 1116043 h 2358472"/>
                <a:gd name="connsiteX173" fmla="*/ 831635 w 1423050"/>
                <a:gd name="connsiteY173" fmla="*/ 1139189 h 2358472"/>
                <a:gd name="connsiteX174" fmla="*/ 823456 w 1423050"/>
                <a:gd name="connsiteY174" fmla="*/ 1136480 h 2358472"/>
                <a:gd name="connsiteX175" fmla="*/ 791066 w 1423050"/>
                <a:gd name="connsiteY175" fmla="*/ 1122181 h 2358472"/>
                <a:gd name="connsiteX176" fmla="*/ 781732 w 1423050"/>
                <a:gd name="connsiteY176" fmla="*/ 1132159 h 2358472"/>
                <a:gd name="connsiteX177" fmla="*/ 819266 w 1423050"/>
                <a:gd name="connsiteY177" fmla="*/ 1149510 h 2358472"/>
                <a:gd name="connsiteX178" fmla="*/ 825270 w 1423050"/>
                <a:gd name="connsiteY178" fmla="*/ 1151464 h 2358472"/>
                <a:gd name="connsiteX179" fmla="*/ 811331 w 1423050"/>
                <a:gd name="connsiteY179" fmla="*/ 1178279 h 2358472"/>
                <a:gd name="connsiteX180" fmla="*/ 789492 w 1423050"/>
                <a:gd name="connsiteY180" fmla="*/ 1168335 h 2358472"/>
                <a:gd name="connsiteX181" fmla="*/ 765345 w 1423050"/>
                <a:gd name="connsiteY181" fmla="*/ 1157362 h 2358472"/>
                <a:gd name="connsiteX182" fmla="*/ 760658 w 1423050"/>
                <a:gd name="connsiteY182" fmla="*/ 1170187 h 2358472"/>
                <a:gd name="connsiteX183" fmla="*/ 783351 w 1423050"/>
                <a:gd name="connsiteY183" fmla="*/ 1180542 h 2358472"/>
                <a:gd name="connsiteX184" fmla="*/ 804991 w 1423050"/>
                <a:gd name="connsiteY184" fmla="*/ 1190486 h 2358472"/>
                <a:gd name="connsiteX185" fmla="*/ 802368 w 1423050"/>
                <a:gd name="connsiteY185" fmla="*/ 1195527 h 2358472"/>
                <a:gd name="connsiteX186" fmla="*/ 790312 w 1423050"/>
                <a:gd name="connsiteY186" fmla="*/ 1218673 h 2358472"/>
                <a:gd name="connsiteX187" fmla="*/ 789478 w 1423050"/>
                <a:gd name="connsiteY187" fmla="*/ 1213495 h 2358472"/>
                <a:gd name="connsiteX188" fmla="*/ 763267 w 1423050"/>
                <a:gd name="connsiteY188" fmla="*/ 1202008 h 2358472"/>
                <a:gd name="connsiteX189" fmla="*/ 740951 w 1423050"/>
                <a:gd name="connsiteY189" fmla="*/ 1190726 h 2358472"/>
                <a:gd name="connsiteX190" fmla="*/ 737529 w 1423050"/>
                <a:gd name="connsiteY190" fmla="*/ 1203963 h 2358472"/>
                <a:gd name="connsiteX191" fmla="*/ 756135 w 1423050"/>
                <a:gd name="connsiteY191" fmla="*/ 1213666 h 2358472"/>
                <a:gd name="connsiteX192" fmla="*/ 785916 w 1423050"/>
                <a:gd name="connsiteY192" fmla="*/ 1227108 h 2358472"/>
                <a:gd name="connsiteX193" fmla="*/ 765383 w 1423050"/>
                <a:gd name="connsiteY193" fmla="*/ 1266405 h 2358472"/>
                <a:gd name="connsiteX194" fmla="*/ 757188 w 1423050"/>
                <a:gd name="connsiteY194" fmla="*/ 1261055 h 2358472"/>
                <a:gd name="connsiteX195" fmla="*/ 739895 w 1423050"/>
                <a:gd name="connsiteY195" fmla="*/ 1250185 h 2358472"/>
                <a:gd name="connsiteX196" fmla="*/ 723251 w 1423050"/>
                <a:gd name="connsiteY196" fmla="*/ 1241715 h 2358472"/>
                <a:gd name="connsiteX197" fmla="*/ 694759 w 1423050"/>
                <a:gd name="connsiteY197" fmla="*/ 1225359 h 2358472"/>
                <a:gd name="connsiteX198" fmla="*/ 686317 w 1423050"/>
                <a:gd name="connsiteY198" fmla="*/ 1236126 h 2358472"/>
                <a:gd name="connsiteX199" fmla="*/ 717288 w 1423050"/>
                <a:gd name="connsiteY199" fmla="*/ 1254026 h 2358472"/>
                <a:gd name="connsiteX200" fmla="*/ 733277 w 1423050"/>
                <a:gd name="connsiteY200" fmla="*/ 1262153 h 2358472"/>
                <a:gd name="connsiteX201" fmla="*/ 749627 w 1423050"/>
                <a:gd name="connsiteY201" fmla="*/ 1272440 h 2358472"/>
                <a:gd name="connsiteX202" fmla="*/ 759032 w 1423050"/>
                <a:gd name="connsiteY202" fmla="*/ 1278577 h 2358472"/>
                <a:gd name="connsiteX203" fmla="*/ 747652 w 1423050"/>
                <a:gd name="connsiteY203" fmla="*/ 1300283 h 2358472"/>
                <a:gd name="connsiteX204" fmla="*/ 732622 w 1423050"/>
                <a:gd name="connsiteY204" fmla="*/ 1295037 h 2358472"/>
                <a:gd name="connsiteX205" fmla="*/ 712439 w 1423050"/>
                <a:gd name="connsiteY205" fmla="*/ 1286910 h 2358472"/>
                <a:gd name="connsiteX206" fmla="*/ 704844 w 1423050"/>
                <a:gd name="connsiteY206" fmla="*/ 1298260 h 2358472"/>
                <a:gd name="connsiteX207" fmla="*/ 728439 w 1423050"/>
                <a:gd name="connsiteY207" fmla="*/ 1308033 h 2358472"/>
                <a:gd name="connsiteX208" fmla="*/ 741263 w 1423050"/>
                <a:gd name="connsiteY208" fmla="*/ 1312456 h 2358472"/>
                <a:gd name="connsiteX209" fmla="*/ 727935 w 1423050"/>
                <a:gd name="connsiteY209" fmla="*/ 1337830 h 2358472"/>
                <a:gd name="connsiteX210" fmla="*/ 701127 w 1423050"/>
                <a:gd name="connsiteY210" fmla="*/ 1325314 h 2358472"/>
                <a:gd name="connsiteX211" fmla="*/ 691790 w 1423050"/>
                <a:gd name="connsiteY211" fmla="*/ 1335327 h 2358472"/>
                <a:gd name="connsiteX212" fmla="*/ 721488 w 1423050"/>
                <a:gd name="connsiteY212" fmla="*/ 1350107 h 2358472"/>
                <a:gd name="connsiteX213" fmla="*/ 708012 w 1423050"/>
                <a:gd name="connsiteY213" fmla="*/ 1375652 h 2358472"/>
                <a:gd name="connsiteX214" fmla="*/ 699549 w 1423050"/>
                <a:gd name="connsiteY214" fmla="*/ 1371469 h 2358472"/>
                <a:gd name="connsiteX215" fmla="*/ 675402 w 1423050"/>
                <a:gd name="connsiteY215" fmla="*/ 1360530 h 2358472"/>
                <a:gd name="connsiteX216" fmla="*/ 670715 w 1423050"/>
                <a:gd name="connsiteY216" fmla="*/ 1373355 h 2358472"/>
                <a:gd name="connsiteX217" fmla="*/ 693412 w 1423050"/>
                <a:gd name="connsiteY217" fmla="*/ 1383676 h 2358472"/>
                <a:gd name="connsiteX218" fmla="*/ 701631 w 1423050"/>
                <a:gd name="connsiteY218" fmla="*/ 1387757 h 2358472"/>
                <a:gd name="connsiteX219" fmla="*/ 688011 w 1423050"/>
                <a:gd name="connsiteY219" fmla="*/ 1413543 h 2358472"/>
                <a:gd name="connsiteX220" fmla="*/ 673331 w 1423050"/>
                <a:gd name="connsiteY220" fmla="*/ 1405176 h 2358472"/>
                <a:gd name="connsiteX221" fmla="*/ 651012 w 1423050"/>
                <a:gd name="connsiteY221" fmla="*/ 1393894 h 2358472"/>
                <a:gd name="connsiteX222" fmla="*/ 647586 w 1423050"/>
                <a:gd name="connsiteY222" fmla="*/ 1407131 h 2358472"/>
                <a:gd name="connsiteX223" fmla="*/ 666189 w 1423050"/>
                <a:gd name="connsiteY223" fmla="*/ 1416835 h 2358472"/>
                <a:gd name="connsiteX224" fmla="*/ 681602 w 1423050"/>
                <a:gd name="connsiteY224" fmla="*/ 1425613 h 2358472"/>
                <a:gd name="connsiteX225" fmla="*/ 658768 w 1423050"/>
                <a:gd name="connsiteY225" fmla="*/ 1468647 h 2358472"/>
                <a:gd name="connsiteX226" fmla="*/ 630452 w 1423050"/>
                <a:gd name="connsiteY226" fmla="*/ 1452942 h 2358472"/>
                <a:gd name="connsiteX227" fmla="*/ 613159 w 1423050"/>
                <a:gd name="connsiteY227" fmla="*/ 1442106 h 2358472"/>
                <a:gd name="connsiteX228" fmla="*/ 596515 w 1423050"/>
                <a:gd name="connsiteY228" fmla="*/ 1433637 h 2358472"/>
                <a:gd name="connsiteX229" fmla="*/ 568023 w 1423050"/>
                <a:gd name="connsiteY229" fmla="*/ 1417281 h 2358472"/>
                <a:gd name="connsiteX230" fmla="*/ 559581 w 1423050"/>
                <a:gd name="connsiteY230" fmla="*/ 1428013 h 2358472"/>
                <a:gd name="connsiteX231" fmla="*/ 590548 w 1423050"/>
                <a:gd name="connsiteY231" fmla="*/ 1445947 h 2358472"/>
                <a:gd name="connsiteX232" fmla="*/ 606541 w 1423050"/>
                <a:gd name="connsiteY232" fmla="*/ 1454074 h 2358472"/>
                <a:gd name="connsiteX233" fmla="*/ 622887 w 1423050"/>
                <a:gd name="connsiteY233" fmla="*/ 1464326 h 2358472"/>
                <a:gd name="connsiteX234" fmla="*/ 652250 w 1423050"/>
                <a:gd name="connsiteY234" fmla="*/ 1480888 h 2358472"/>
                <a:gd name="connsiteX235" fmla="*/ 641476 w 1423050"/>
                <a:gd name="connsiteY235" fmla="*/ 1501119 h 2358472"/>
                <a:gd name="connsiteX236" fmla="*/ 613783 w 1423050"/>
                <a:gd name="connsiteY236" fmla="*/ 1489152 h 2358472"/>
                <a:gd name="connsiteX237" fmla="*/ 593600 w 1423050"/>
                <a:gd name="connsiteY237" fmla="*/ 1481025 h 2358472"/>
                <a:gd name="connsiteX238" fmla="*/ 586005 w 1423050"/>
                <a:gd name="connsiteY238" fmla="*/ 1492376 h 2358472"/>
                <a:gd name="connsiteX239" fmla="*/ 609596 w 1423050"/>
                <a:gd name="connsiteY239" fmla="*/ 1502148 h 2358472"/>
                <a:gd name="connsiteX240" fmla="*/ 634930 w 1423050"/>
                <a:gd name="connsiteY240" fmla="*/ 1513361 h 2358472"/>
                <a:gd name="connsiteX241" fmla="*/ 622620 w 1423050"/>
                <a:gd name="connsiteY241" fmla="*/ 1536404 h 2358472"/>
                <a:gd name="connsiteX242" fmla="*/ 614675 w 1423050"/>
                <a:gd name="connsiteY242" fmla="*/ 1533764 h 2358472"/>
                <a:gd name="connsiteX243" fmla="*/ 582288 w 1423050"/>
                <a:gd name="connsiteY243" fmla="*/ 1519464 h 2358472"/>
                <a:gd name="connsiteX244" fmla="*/ 572951 w 1423050"/>
                <a:gd name="connsiteY244" fmla="*/ 1529443 h 2358472"/>
                <a:gd name="connsiteX245" fmla="*/ 610481 w 1423050"/>
                <a:gd name="connsiteY245" fmla="*/ 1546794 h 2358472"/>
                <a:gd name="connsiteX246" fmla="*/ 616084 w 1423050"/>
                <a:gd name="connsiteY246" fmla="*/ 1548611 h 2358472"/>
                <a:gd name="connsiteX247" fmla="*/ 601771 w 1423050"/>
                <a:gd name="connsiteY247" fmla="*/ 1575254 h 2358472"/>
                <a:gd name="connsiteX248" fmla="*/ 580707 w 1423050"/>
                <a:gd name="connsiteY248" fmla="*/ 1565585 h 2358472"/>
                <a:gd name="connsiteX249" fmla="*/ 556557 w 1423050"/>
                <a:gd name="connsiteY249" fmla="*/ 1554646 h 2358472"/>
                <a:gd name="connsiteX250" fmla="*/ 551869 w 1423050"/>
                <a:gd name="connsiteY250" fmla="*/ 1567470 h 2358472"/>
                <a:gd name="connsiteX251" fmla="*/ 574569 w 1423050"/>
                <a:gd name="connsiteY251" fmla="*/ 1577792 h 2358472"/>
                <a:gd name="connsiteX252" fmla="*/ 595246 w 1423050"/>
                <a:gd name="connsiteY252" fmla="*/ 1587393 h 2358472"/>
                <a:gd name="connsiteX253" fmla="*/ 581146 w 1423050"/>
                <a:gd name="connsiteY253" fmla="*/ 1613591 h 2358472"/>
                <a:gd name="connsiteX254" fmla="*/ 580697 w 1423050"/>
                <a:gd name="connsiteY254" fmla="*/ 1610779 h 2358472"/>
                <a:gd name="connsiteX255" fmla="*/ 554486 w 1423050"/>
                <a:gd name="connsiteY255" fmla="*/ 1599257 h 2358472"/>
                <a:gd name="connsiteX256" fmla="*/ 532173 w 1423050"/>
                <a:gd name="connsiteY256" fmla="*/ 1588011 h 2358472"/>
                <a:gd name="connsiteX257" fmla="*/ 528744 w 1423050"/>
                <a:gd name="connsiteY257" fmla="*/ 1601246 h 2358472"/>
                <a:gd name="connsiteX258" fmla="*/ 547353 w 1423050"/>
                <a:gd name="connsiteY258" fmla="*/ 1610950 h 2358472"/>
                <a:gd name="connsiteX259" fmla="*/ 575444 w 1423050"/>
                <a:gd name="connsiteY259" fmla="*/ 1624152 h 2358472"/>
                <a:gd name="connsiteX260" fmla="*/ 563425 w 1423050"/>
                <a:gd name="connsiteY260" fmla="*/ 1646372 h 2358472"/>
                <a:gd name="connsiteX261" fmla="*/ 540814 w 1423050"/>
                <a:gd name="connsiteY261" fmla="*/ 1632862 h 2358472"/>
                <a:gd name="connsiteX262" fmla="*/ 523525 w 1423050"/>
                <a:gd name="connsiteY262" fmla="*/ 1622026 h 2358472"/>
                <a:gd name="connsiteX263" fmla="*/ 506881 w 1423050"/>
                <a:gd name="connsiteY263" fmla="*/ 1613556 h 2358472"/>
                <a:gd name="connsiteX264" fmla="*/ 478386 w 1423050"/>
                <a:gd name="connsiteY264" fmla="*/ 1597200 h 2358472"/>
                <a:gd name="connsiteX265" fmla="*/ 469944 w 1423050"/>
                <a:gd name="connsiteY265" fmla="*/ 1607933 h 2358472"/>
                <a:gd name="connsiteX266" fmla="*/ 500914 w 1423050"/>
                <a:gd name="connsiteY266" fmla="*/ 1625866 h 2358472"/>
                <a:gd name="connsiteX267" fmla="*/ 516907 w 1423050"/>
                <a:gd name="connsiteY267" fmla="*/ 1633993 h 2358472"/>
                <a:gd name="connsiteX268" fmla="*/ 533257 w 1423050"/>
                <a:gd name="connsiteY268" fmla="*/ 1644280 h 2358472"/>
                <a:gd name="connsiteX269" fmla="*/ 556903 w 1423050"/>
                <a:gd name="connsiteY269" fmla="*/ 1658373 h 2358472"/>
                <a:gd name="connsiteX270" fmla="*/ 546424 w 1423050"/>
                <a:gd name="connsiteY270" fmla="*/ 1677679 h 2358472"/>
                <a:gd name="connsiteX271" fmla="*/ 524146 w 1423050"/>
                <a:gd name="connsiteY271" fmla="*/ 1669072 h 2358472"/>
                <a:gd name="connsiteX272" fmla="*/ 503966 w 1423050"/>
                <a:gd name="connsiteY272" fmla="*/ 1660945 h 2358472"/>
                <a:gd name="connsiteX273" fmla="*/ 496364 w 1423050"/>
                <a:gd name="connsiteY273" fmla="*/ 1672295 h 2358472"/>
                <a:gd name="connsiteX274" fmla="*/ 519959 w 1423050"/>
                <a:gd name="connsiteY274" fmla="*/ 1682068 h 2358472"/>
                <a:gd name="connsiteX275" fmla="*/ 539875 w 1423050"/>
                <a:gd name="connsiteY275" fmla="*/ 1689714 h 2358472"/>
                <a:gd name="connsiteX276" fmla="*/ 526536 w 1423050"/>
                <a:gd name="connsiteY276" fmla="*/ 1714163 h 2358472"/>
                <a:gd name="connsiteX277" fmla="*/ 525034 w 1423050"/>
                <a:gd name="connsiteY277" fmla="*/ 1713683 h 2358472"/>
                <a:gd name="connsiteX278" fmla="*/ 492647 w 1423050"/>
                <a:gd name="connsiteY278" fmla="*/ 1699384 h 2358472"/>
                <a:gd name="connsiteX279" fmla="*/ 483310 w 1423050"/>
                <a:gd name="connsiteY279" fmla="*/ 1709362 h 2358472"/>
                <a:gd name="connsiteX280" fmla="*/ 519860 w 1423050"/>
                <a:gd name="connsiteY280" fmla="*/ 1726371 h 2358472"/>
                <a:gd name="connsiteX281" fmla="*/ 505550 w 1423050"/>
                <a:gd name="connsiteY281" fmla="*/ 1752465 h 2358472"/>
                <a:gd name="connsiteX282" fmla="*/ 491070 w 1423050"/>
                <a:gd name="connsiteY282" fmla="*/ 1745504 h 2358472"/>
                <a:gd name="connsiteX283" fmla="*/ 466923 w 1423050"/>
                <a:gd name="connsiteY283" fmla="*/ 1734566 h 2358472"/>
                <a:gd name="connsiteX284" fmla="*/ 462235 w 1423050"/>
                <a:gd name="connsiteY284" fmla="*/ 1747390 h 2358472"/>
                <a:gd name="connsiteX285" fmla="*/ 484932 w 1423050"/>
                <a:gd name="connsiteY285" fmla="*/ 1757746 h 2358472"/>
                <a:gd name="connsiteX286" fmla="*/ 498943 w 1423050"/>
                <a:gd name="connsiteY286" fmla="*/ 1764501 h 2358472"/>
                <a:gd name="connsiteX287" fmla="*/ 484980 w 1423050"/>
                <a:gd name="connsiteY287" fmla="*/ 1789841 h 2358472"/>
                <a:gd name="connsiteX288" fmla="*/ 464852 w 1423050"/>
                <a:gd name="connsiteY288" fmla="*/ 1779177 h 2358472"/>
                <a:gd name="connsiteX289" fmla="*/ 442536 w 1423050"/>
                <a:gd name="connsiteY289" fmla="*/ 1767930 h 2358472"/>
                <a:gd name="connsiteX290" fmla="*/ 439107 w 1423050"/>
                <a:gd name="connsiteY290" fmla="*/ 1781166 h 2358472"/>
                <a:gd name="connsiteX291" fmla="*/ 457712 w 1423050"/>
                <a:gd name="connsiteY291" fmla="*/ 1790870 h 2358472"/>
                <a:gd name="connsiteX292" fmla="*/ 478286 w 1423050"/>
                <a:gd name="connsiteY292" fmla="*/ 1801911 h 2358472"/>
                <a:gd name="connsiteX293" fmla="*/ 461913 w 1423050"/>
                <a:gd name="connsiteY293" fmla="*/ 1831435 h 2358472"/>
                <a:gd name="connsiteX294" fmla="*/ 433051 w 1423050"/>
                <a:gd name="connsiteY294" fmla="*/ 1815559 h 2358472"/>
                <a:gd name="connsiteX295" fmla="*/ 415762 w 1423050"/>
                <a:gd name="connsiteY295" fmla="*/ 1804723 h 2358472"/>
                <a:gd name="connsiteX296" fmla="*/ 399118 w 1423050"/>
                <a:gd name="connsiteY296" fmla="*/ 1796254 h 2358472"/>
                <a:gd name="connsiteX297" fmla="*/ 370623 w 1423050"/>
                <a:gd name="connsiteY297" fmla="*/ 1779897 h 2358472"/>
                <a:gd name="connsiteX298" fmla="*/ 362180 w 1423050"/>
                <a:gd name="connsiteY298" fmla="*/ 1790630 h 2358472"/>
                <a:gd name="connsiteX299" fmla="*/ 393148 w 1423050"/>
                <a:gd name="connsiteY299" fmla="*/ 1808564 h 2358472"/>
                <a:gd name="connsiteX300" fmla="*/ 409141 w 1423050"/>
                <a:gd name="connsiteY300" fmla="*/ 1816690 h 2358472"/>
                <a:gd name="connsiteX301" fmla="*/ 425487 w 1423050"/>
                <a:gd name="connsiteY301" fmla="*/ 1826943 h 2358472"/>
                <a:gd name="connsiteX302" fmla="*/ 455144 w 1423050"/>
                <a:gd name="connsiteY302" fmla="*/ 1843608 h 2358472"/>
                <a:gd name="connsiteX303" fmla="*/ 443948 w 1423050"/>
                <a:gd name="connsiteY303" fmla="*/ 1863633 h 2358472"/>
                <a:gd name="connsiteX304" fmla="*/ 416379 w 1423050"/>
                <a:gd name="connsiteY304" fmla="*/ 1851769 h 2358472"/>
                <a:gd name="connsiteX305" fmla="*/ 396193 w 1423050"/>
                <a:gd name="connsiteY305" fmla="*/ 1843608 h 2358472"/>
                <a:gd name="connsiteX306" fmla="*/ 388601 w 1423050"/>
                <a:gd name="connsiteY306" fmla="*/ 1854992 h 2358472"/>
                <a:gd name="connsiteX307" fmla="*/ 412192 w 1423050"/>
                <a:gd name="connsiteY307" fmla="*/ 1864765 h 2358472"/>
                <a:gd name="connsiteX308" fmla="*/ 437179 w 1423050"/>
                <a:gd name="connsiteY308" fmla="*/ 1875703 h 2358472"/>
                <a:gd name="connsiteX309" fmla="*/ 424256 w 1423050"/>
                <a:gd name="connsiteY309" fmla="*/ 1898678 h 2358472"/>
                <a:gd name="connsiteX310" fmla="*/ 417267 w 1423050"/>
                <a:gd name="connsiteY310" fmla="*/ 1896380 h 2358472"/>
                <a:gd name="connsiteX311" fmla="*/ 384877 w 1423050"/>
                <a:gd name="connsiteY311" fmla="*/ 1882081 h 2358472"/>
                <a:gd name="connsiteX312" fmla="*/ 375543 w 1423050"/>
                <a:gd name="connsiteY312" fmla="*/ 1892060 h 2358472"/>
                <a:gd name="connsiteX313" fmla="*/ 413077 w 1423050"/>
                <a:gd name="connsiteY313" fmla="*/ 1909376 h 2358472"/>
                <a:gd name="connsiteX314" fmla="*/ 417415 w 1423050"/>
                <a:gd name="connsiteY314" fmla="*/ 1910782 h 2358472"/>
                <a:gd name="connsiteX315" fmla="*/ 402471 w 1423050"/>
                <a:gd name="connsiteY315" fmla="*/ 1937151 h 2358472"/>
                <a:gd name="connsiteX316" fmla="*/ 383303 w 1423050"/>
                <a:gd name="connsiteY316" fmla="*/ 1928202 h 2358472"/>
                <a:gd name="connsiteX317" fmla="*/ 359156 w 1423050"/>
                <a:gd name="connsiteY317" fmla="*/ 1917263 h 2358472"/>
                <a:gd name="connsiteX318" fmla="*/ 354469 w 1423050"/>
                <a:gd name="connsiteY318" fmla="*/ 1930087 h 2358472"/>
                <a:gd name="connsiteX319" fmla="*/ 377165 w 1423050"/>
                <a:gd name="connsiteY319" fmla="*/ 1940443 h 2358472"/>
                <a:gd name="connsiteX320" fmla="*/ 395634 w 1423050"/>
                <a:gd name="connsiteY320" fmla="*/ 1949153 h 2358472"/>
                <a:gd name="connsiteX321" fmla="*/ 388368 w 1423050"/>
                <a:gd name="connsiteY321" fmla="*/ 1961874 h 2358472"/>
                <a:gd name="connsiteX322" fmla="*/ 381722 w 1423050"/>
                <a:gd name="connsiteY322" fmla="*/ 1973464 h 2358472"/>
                <a:gd name="connsiteX323" fmla="*/ 357078 w 1423050"/>
                <a:gd name="connsiteY323" fmla="*/ 1961908 h 2358472"/>
                <a:gd name="connsiteX324" fmla="*/ 334766 w 1423050"/>
                <a:gd name="connsiteY324" fmla="*/ 1950627 h 2358472"/>
                <a:gd name="connsiteX325" fmla="*/ 331340 w 1423050"/>
                <a:gd name="connsiteY325" fmla="*/ 1963863 h 2358472"/>
                <a:gd name="connsiteX326" fmla="*/ 349946 w 1423050"/>
                <a:gd name="connsiteY326" fmla="*/ 1973567 h 2358472"/>
                <a:gd name="connsiteX327" fmla="*/ 374525 w 1423050"/>
                <a:gd name="connsiteY327" fmla="*/ 1985946 h 2358472"/>
                <a:gd name="connsiteX328" fmla="*/ 232952 w 1423050"/>
                <a:gd name="connsiteY328" fmla="*/ 2218706 h 2358472"/>
                <a:gd name="connsiteX329" fmla="*/ 163840 w 1423050"/>
                <a:gd name="connsiteY329" fmla="*/ 2310706 h 2358472"/>
                <a:gd name="connsiteX330" fmla="*/ 137101 w 1423050"/>
                <a:gd name="connsiteY330" fmla="*/ 1598298 h 2358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</a:cxnLst>
              <a:rect l="l" t="t" r="r" b="b"/>
              <a:pathLst>
                <a:path w="1423050" h="2358472">
                  <a:moveTo>
                    <a:pt x="148831" y="2358472"/>
                  </a:moveTo>
                  <a:cubicBezTo>
                    <a:pt x="148831" y="2358472"/>
                    <a:pt x="191471" y="2347122"/>
                    <a:pt x="250577" y="2260986"/>
                  </a:cubicBezTo>
                  <a:cubicBezTo>
                    <a:pt x="289537" y="2204236"/>
                    <a:pt x="341178" y="2120226"/>
                    <a:pt x="404069" y="2011320"/>
                  </a:cubicBezTo>
                  <a:cubicBezTo>
                    <a:pt x="512511" y="1823548"/>
                    <a:pt x="657068" y="1557012"/>
                    <a:pt x="822099" y="1240481"/>
                  </a:cubicBezTo>
                  <a:cubicBezTo>
                    <a:pt x="1119725" y="669690"/>
                    <a:pt x="1405337" y="87480"/>
                    <a:pt x="1421728" y="28878"/>
                  </a:cubicBezTo>
                  <a:cubicBezTo>
                    <a:pt x="1426107" y="13232"/>
                    <a:pt x="1418614" y="5883"/>
                    <a:pt x="1413755" y="2897"/>
                  </a:cubicBezTo>
                  <a:cubicBezTo>
                    <a:pt x="1409860" y="497"/>
                    <a:pt x="1404171" y="-933"/>
                    <a:pt x="1398273" y="699"/>
                  </a:cubicBezTo>
                  <a:cubicBezTo>
                    <a:pt x="849016" y="-436"/>
                    <a:pt x="73616" y="94077"/>
                    <a:pt x="73616" y="94077"/>
                  </a:cubicBezTo>
                  <a:cubicBezTo>
                    <a:pt x="73616" y="94077"/>
                    <a:pt x="6072" y="95747"/>
                    <a:pt x="2917" y="135496"/>
                  </a:cubicBezTo>
                  <a:cubicBezTo>
                    <a:pt x="-16652" y="382031"/>
                    <a:pt x="67489" y="1068654"/>
                    <a:pt x="98885" y="1600492"/>
                  </a:cubicBezTo>
                  <a:cubicBezTo>
                    <a:pt x="117844" y="1921652"/>
                    <a:pt x="134221" y="2199024"/>
                    <a:pt x="125525" y="2309438"/>
                  </a:cubicBezTo>
                  <a:cubicBezTo>
                    <a:pt x="123213" y="2338824"/>
                    <a:pt x="148818" y="2358438"/>
                    <a:pt x="148818" y="2358438"/>
                  </a:cubicBezTo>
                  <a:close/>
                  <a:moveTo>
                    <a:pt x="137111" y="1598263"/>
                  </a:moveTo>
                  <a:cubicBezTo>
                    <a:pt x="105883" y="1069237"/>
                    <a:pt x="35596" y="405314"/>
                    <a:pt x="49778" y="185378"/>
                  </a:cubicBezTo>
                  <a:cubicBezTo>
                    <a:pt x="52761" y="139114"/>
                    <a:pt x="43760" y="147114"/>
                    <a:pt x="68785" y="140701"/>
                  </a:cubicBezTo>
                  <a:cubicBezTo>
                    <a:pt x="96196" y="133679"/>
                    <a:pt x="835098" y="40640"/>
                    <a:pt x="1377223" y="39028"/>
                  </a:cubicBezTo>
                  <a:cubicBezTo>
                    <a:pt x="1362574" y="74446"/>
                    <a:pt x="1329200" y="146130"/>
                    <a:pt x="1282449" y="243009"/>
                  </a:cubicBezTo>
                  <a:cubicBezTo>
                    <a:pt x="1274428" y="240341"/>
                    <a:pt x="1265633" y="235421"/>
                    <a:pt x="1257057" y="230599"/>
                  </a:cubicBezTo>
                  <a:cubicBezTo>
                    <a:pt x="1251118" y="227260"/>
                    <a:pt x="1244980" y="223807"/>
                    <a:pt x="1239010" y="221057"/>
                  </a:cubicBezTo>
                  <a:cubicBezTo>
                    <a:pt x="1233195" y="218375"/>
                    <a:pt x="1227400" y="216078"/>
                    <a:pt x="1221790" y="213849"/>
                  </a:cubicBezTo>
                  <a:cubicBezTo>
                    <a:pt x="1211170" y="209635"/>
                    <a:pt x="1201133" y="205657"/>
                    <a:pt x="1192170" y="199625"/>
                  </a:cubicBezTo>
                  <a:lnTo>
                    <a:pt x="1184537" y="210969"/>
                  </a:lnTo>
                  <a:cubicBezTo>
                    <a:pt x="1194725" y="217820"/>
                    <a:pt x="1205917" y="222260"/>
                    <a:pt x="1216746" y="226557"/>
                  </a:cubicBezTo>
                  <a:cubicBezTo>
                    <a:pt x="1222184" y="228714"/>
                    <a:pt x="1227807" y="230949"/>
                    <a:pt x="1233287" y="233473"/>
                  </a:cubicBezTo>
                  <a:cubicBezTo>
                    <a:pt x="1238750" y="235993"/>
                    <a:pt x="1244387" y="239165"/>
                    <a:pt x="1250350" y="242519"/>
                  </a:cubicBezTo>
                  <a:cubicBezTo>
                    <a:pt x="1258933" y="247347"/>
                    <a:pt x="1267742" y="252295"/>
                    <a:pt x="1276448" y="255429"/>
                  </a:cubicBezTo>
                  <a:cubicBezTo>
                    <a:pt x="1270084" y="268583"/>
                    <a:pt x="1263490" y="282175"/>
                    <a:pt x="1256673" y="296179"/>
                  </a:cubicBezTo>
                  <a:cubicBezTo>
                    <a:pt x="1249098" y="292198"/>
                    <a:pt x="1239823" y="289952"/>
                    <a:pt x="1230739" y="287751"/>
                  </a:cubicBezTo>
                  <a:cubicBezTo>
                    <a:pt x="1222623" y="285786"/>
                    <a:pt x="1214959" y="283934"/>
                    <a:pt x="1210011" y="281126"/>
                  </a:cubicBezTo>
                  <a:lnTo>
                    <a:pt x="1203270" y="293021"/>
                  </a:lnTo>
                  <a:cubicBezTo>
                    <a:pt x="1209884" y="296769"/>
                    <a:pt x="1218450" y="298840"/>
                    <a:pt x="1227523" y="301035"/>
                  </a:cubicBezTo>
                  <a:cubicBezTo>
                    <a:pt x="1235608" y="302989"/>
                    <a:pt x="1244438" y="305129"/>
                    <a:pt x="1250669" y="308503"/>
                  </a:cubicBezTo>
                  <a:cubicBezTo>
                    <a:pt x="1246736" y="316568"/>
                    <a:pt x="1242734" y="324767"/>
                    <a:pt x="1238660" y="333092"/>
                  </a:cubicBezTo>
                  <a:cubicBezTo>
                    <a:pt x="1237426" y="332791"/>
                    <a:pt x="1236205" y="332489"/>
                    <a:pt x="1234923" y="332180"/>
                  </a:cubicBezTo>
                  <a:cubicBezTo>
                    <a:pt x="1223062" y="329300"/>
                    <a:pt x="1208296" y="325723"/>
                    <a:pt x="1201565" y="320299"/>
                  </a:cubicBezTo>
                  <a:lnTo>
                    <a:pt x="1192993" y="330946"/>
                  </a:lnTo>
                  <a:cubicBezTo>
                    <a:pt x="1202104" y="338284"/>
                    <a:pt x="1217829" y="342100"/>
                    <a:pt x="1231699" y="345461"/>
                  </a:cubicBezTo>
                  <a:cubicBezTo>
                    <a:pt x="1231977" y="345529"/>
                    <a:pt x="1232238" y="345594"/>
                    <a:pt x="1232512" y="345660"/>
                  </a:cubicBezTo>
                  <a:cubicBezTo>
                    <a:pt x="1228174" y="354517"/>
                    <a:pt x="1223768" y="363511"/>
                    <a:pt x="1219280" y="372632"/>
                  </a:cubicBezTo>
                  <a:cubicBezTo>
                    <a:pt x="1213996" y="370780"/>
                    <a:pt x="1208794" y="368658"/>
                    <a:pt x="1203397" y="366429"/>
                  </a:cubicBezTo>
                  <a:cubicBezTo>
                    <a:pt x="1195472" y="363148"/>
                    <a:pt x="1187277" y="359763"/>
                    <a:pt x="1178502" y="357277"/>
                  </a:cubicBezTo>
                  <a:lnTo>
                    <a:pt x="1174778" y="370431"/>
                  </a:lnTo>
                  <a:cubicBezTo>
                    <a:pt x="1182785" y="372701"/>
                    <a:pt x="1190256" y="375790"/>
                    <a:pt x="1198174" y="379058"/>
                  </a:cubicBezTo>
                  <a:cubicBezTo>
                    <a:pt x="1203057" y="381081"/>
                    <a:pt x="1208063" y="383115"/>
                    <a:pt x="1213210" y="384973"/>
                  </a:cubicBezTo>
                  <a:cubicBezTo>
                    <a:pt x="1208996" y="393546"/>
                    <a:pt x="1204723" y="402221"/>
                    <a:pt x="1200389" y="411006"/>
                  </a:cubicBezTo>
                  <a:cubicBezTo>
                    <a:pt x="1194320" y="409439"/>
                    <a:pt x="1186450" y="405400"/>
                    <a:pt x="1179733" y="401943"/>
                  </a:cubicBezTo>
                  <a:cubicBezTo>
                    <a:pt x="1171394" y="397657"/>
                    <a:pt x="1163517" y="393600"/>
                    <a:pt x="1156649" y="392356"/>
                  </a:cubicBezTo>
                  <a:lnTo>
                    <a:pt x="1154214" y="405808"/>
                  </a:lnTo>
                  <a:cubicBezTo>
                    <a:pt x="1159073" y="406692"/>
                    <a:pt x="1166397" y="410457"/>
                    <a:pt x="1173482" y="414099"/>
                  </a:cubicBezTo>
                  <a:cubicBezTo>
                    <a:pt x="1180432" y="417672"/>
                    <a:pt x="1187513" y="421307"/>
                    <a:pt x="1194255" y="423443"/>
                  </a:cubicBezTo>
                  <a:cubicBezTo>
                    <a:pt x="1189409" y="433260"/>
                    <a:pt x="1184496" y="443204"/>
                    <a:pt x="1179510" y="453262"/>
                  </a:cubicBezTo>
                  <a:cubicBezTo>
                    <a:pt x="1173376" y="450042"/>
                    <a:pt x="1166991" y="445800"/>
                    <a:pt x="1160740" y="441654"/>
                  </a:cubicBezTo>
                  <a:cubicBezTo>
                    <a:pt x="1155065" y="437879"/>
                    <a:pt x="1149198" y="433980"/>
                    <a:pt x="1143447" y="430802"/>
                  </a:cubicBezTo>
                  <a:cubicBezTo>
                    <a:pt x="1137841" y="427695"/>
                    <a:pt x="1132231" y="424976"/>
                    <a:pt x="1126803" y="422342"/>
                  </a:cubicBezTo>
                  <a:cubicBezTo>
                    <a:pt x="1116523" y="417353"/>
                    <a:pt x="1106812" y="412642"/>
                    <a:pt x="1098311" y="405969"/>
                  </a:cubicBezTo>
                  <a:lnTo>
                    <a:pt x="1089869" y="416719"/>
                  </a:lnTo>
                  <a:cubicBezTo>
                    <a:pt x="1099522" y="424300"/>
                    <a:pt x="1110357" y="429557"/>
                    <a:pt x="1120836" y="434646"/>
                  </a:cubicBezTo>
                  <a:cubicBezTo>
                    <a:pt x="1126103" y="437197"/>
                    <a:pt x="1131545" y="439834"/>
                    <a:pt x="1136829" y="442762"/>
                  </a:cubicBezTo>
                  <a:cubicBezTo>
                    <a:pt x="1142093" y="445677"/>
                    <a:pt x="1147476" y="449250"/>
                    <a:pt x="1153175" y="453035"/>
                  </a:cubicBezTo>
                  <a:cubicBezTo>
                    <a:pt x="1159828" y="457455"/>
                    <a:pt x="1166614" y="461951"/>
                    <a:pt x="1173448" y="465507"/>
                  </a:cubicBezTo>
                  <a:cubicBezTo>
                    <a:pt x="1169943" y="472581"/>
                    <a:pt x="1166404" y="479706"/>
                    <a:pt x="1162838" y="486893"/>
                  </a:cubicBezTo>
                  <a:cubicBezTo>
                    <a:pt x="1155363" y="481822"/>
                    <a:pt x="1145669" y="478688"/>
                    <a:pt x="1136174" y="475636"/>
                  </a:cubicBezTo>
                  <a:cubicBezTo>
                    <a:pt x="1128226" y="473078"/>
                    <a:pt x="1120720" y="470664"/>
                    <a:pt x="1115988" y="467499"/>
                  </a:cubicBezTo>
                  <a:lnTo>
                    <a:pt x="1108389" y="478866"/>
                  </a:lnTo>
                  <a:cubicBezTo>
                    <a:pt x="1114716" y="483090"/>
                    <a:pt x="1123103" y="485789"/>
                    <a:pt x="1131984" y="488649"/>
                  </a:cubicBezTo>
                  <a:cubicBezTo>
                    <a:pt x="1140920" y="491526"/>
                    <a:pt x="1150772" y="494708"/>
                    <a:pt x="1156659" y="499330"/>
                  </a:cubicBezTo>
                  <a:cubicBezTo>
                    <a:pt x="1152788" y="507111"/>
                    <a:pt x="1148889" y="514963"/>
                    <a:pt x="1144949" y="522860"/>
                  </a:cubicBezTo>
                  <a:cubicBezTo>
                    <a:pt x="1142460" y="522010"/>
                    <a:pt x="1139850" y="521146"/>
                    <a:pt x="1137059" y="520254"/>
                  </a:cubicBezTo>
                  <a:cubicBezTo>
                    <a:pt x="1125438" y="516506"/>
                    <a:pt x="1110982" y="511849"/>
                    <a:pt x="1104669" y="505945"/>
                  </a:cubicBezTo>
                  <a:lnTo>
                    <a:pt x="1095335" y="515927"/>
                  </a:lnTo>
                  <a:cubicBezTo>
                    <a:pt x="1103880" y="523923"/>
                    <a:pt x="1119283" y="528888"/>
                    <a:pt x="1132865" y="533267"/>
                  </a:cubicBezTo>
                  <a:cubicBezTo>
                    <a:pt x="1134930" y="533932"/>
                    <a:pt x="1136918" y="534574"/>
                    <a:pt x="1138801" y="535201"/>
                  </a:cubicBezTo>
                  <a:cubicBezTo>
                    <a:pt x="1134347" y="544133"/>
                    <a:pt x="1129855" y="553138"/>
                    <a:pt x="1125325" y="562215"/>
                  </a:cubicBezTo>
                  <a:cubicBezTo>
                    <a:pt x="1117716" y="559410"/>
                    <a:pt x="1110598" y="555857"/>
                    <a:pt x="1103091" y="552085"/>
                  </a:cubicBezTo>
                  <a:cubicBezTo>
                    <a:pt x="1095434" y="548231"/>
                    <a:pt x="1087507" y="544250"/>
                    <a:pt x="1078941" y="541123"/>
                  </a:cubicBezTo>
                  <a:lnTo>
                    <a:pt x="1074257" y="553961"/>
                  </a:lnTo>
                  <a:cubicBezTo>
                    <a:pt x="1082075" y="556817"/>
                    <a:pt x="1089300" y="560452"/>
                    <a:pt x="1096950" y="564300"/>
                  </a:cubicBezTo>
                  <a:cubicBezTo>
                    <a:pt x="1104041" y="567869"/>
                    <a:pt x="1111379" y="571500"/>
                    <a:pt x="1119184" y="574487"/>
                  </a:cubicBezTo>
                  <a:cubicBezTo>
                    <a:pt x="1114246" y="584380"/>
                    <a:pt x="1109253" y="594341"/>
                    <a:pt x="1104226" y="604385"/>
                  </a:cubicBezTo>
                  <a:lnTo>
                    <a:pt x="1103081" y="597266"/>
                  </a:lnTo>
                  <a:cubicBezTo>
                    <a:pt x="1097224" y="598209"/>
                    <a:pt x="1085936" y="591310"/>
                    <a:pt x="1076873" y="585762"/>
                  </a:cubicBezTo>
                  <a:cubicBezTo>
                    <a:pt x="1068873" y="580868"/>
                    <a:pt x="1061316" y="576246"/>
                    <a:pt x="1054554" y="574497"/>
                  </a:cubicBezTo>
                  <a:lnTo>
                    <a:pt x="1051132" y="587737"/>
                  </a:lnTo>
                  <a:cubicBezTo>
                    <a:pt x="1055919" y="588971"/>
                    <a:pt x="1062941" y="593264"/>
                    <a:pt x="1069738" y="597427"/>
                  </a:cubicBezTo>
                  <a:cubicBezTo>
                    <a:pt x="1080278" y="603870"/>
                    <a:pt x="1091138" y="610509"/>
                    <a:pt x="1100921" y="610985"/>
                  </a:cubicBezTo>
                  <a:cubicBezTo>
                    <a:pt x="1093127" y="626536"/>
                    <a:pt x="1085233" y="642268"/>
                    <a:pt x="1077240" y="658158"/>
                  </a:cubicBezTo>
                  <a:cubicBezTo>
                    <a:pt x="1070533" y="654846"/>
                    <a:pt x="1063490" y="650203"/>
                    <a:pt x="1056601" y="645628"/>
                  </a:cubicBezTo>
                  <a:cubicBezTo>
                    <a:pt x="1050930" y="641860"/>
                    <a:pt x="1045062" y="637961"/>
                    <a:pt x="1039312" y="634783"/>
                  </a:cubicBezTo>
                  <a:cubicBezTo>
                    <a:pt x="1033706" y="631679"/>
                    <a:pt x="1028096" y="628953"/>
                    <a:pt x="1022664" y="626320"/>
                  </a:cubicBezTo>
                  <a:cubicBezTo>
                    <a:pt x="1012384" y="621337"/>
                    <a:pt x="1002670" y="616623"/>
                    <a:pt x="994176" y="609946"/>
                  </a:cubicBezTo>
                  <a:lnTo>
                    <a:pt x="985734" y="620700"/>
                  </a:lnTo>
                  <a:cubicBezTo>
                    <a:pt x="995387" y="628285"/>
                    <a:pt x="1006225" y="633541"/>
                    <a:pt x="1016701" y="638623"/>
                  </a:cubicBezTo>
                  <a:cubicBezTo>
                    <a:pt x="1021968" y="641178"/>
                    <a:pt x="1027410" y="643815"/>
                    <a:pt x="1032691" y="646740"/>
                  </a:cubicBezTo>
                  <a:cubicBezTo>
                    <a:pt x="1037954" y="649658"/>
                    <a:pt x="1043337" y="653238"/>
                    <a:pt x="1049040" y="657020"/>
                  </a:cubicBezTo>
                  <a:cubicBezTo>
                    <a:pt x="1056268" y="661817"/>
                    <a:pt x="1063655" y="666696"/>
                    <a:pt x="1071099" y="670376"/>
                  </a:cubicBezTo>
                  <a:cubicBezTo>
                    <a:pt x="1067488" y="677539"/>
                    <a:pt x="1063867" y="684733"/>
                    <a:pt x="1060226" y="691958"/>
                  </a:cubicBezTo>
                  <a:cubicBezTo>
                    <a:pt x="1052579" y="686238"/>
                    <a:pt x="1042192" y="682885"/>
                    <a:pt x="1032039" y="679620"/>
                  </a:cubicBezTo>
                  <a:cubicBezTo>
                    <a:pt x="1024091" y="677062"/>
                    <a:pt x="1016588" y="674648"/>
                    <a:pt x="1011852" y="671483"/>
                  </a:cubicBezTo>
                  <a:lnTo>
                    <a:pt x="1004257" y="682843"/>
                  </a:lnTo>
                  <a:cubicBezTo>
                    <a:pt x="1010573" y="687071"/>
                    <a:pt x="1018968" y="689773"/>
                    <a:pt x="1027849" y="692630"/>
                  </a:cubicBezTo>
                  <a:cubicBezTo>
                    <a:pt x="1037529" y="695743"/>
                    <a:pt x="1048279" y="699217"/>
                    <a:pt x="1053906" y="704494"/>
                  </a:cubicBezTo>
                  <a:cubicBezTo>
                    <a:pt x="1050072" y="712086"/>
                    <a:pt x="1046225" y="719715"/>
                    <a:pt x="1042353" y="727373"/>
                  </a:cubicBezTo>
                  <a:cubicBezTo>
                    <a:pt x="1039449" y="726351"/>
                    <a:pt x="1036291" y="725319"/>
                    <a:pt x="1032924" y="724232"/>
                  </a:cubicBezTo>
                  <a:cubicBezTo>
                    <a:pt x="1021306" y="720487"/>
                    <a:pt x="1006850" y="715834"/>
                    <a:pt x="1000533" y="709926"/>
                  </a:cubicBezTo>
                  <a:lnTo>
                    <a:pt x="991200" y="719914"/>
                  </a:lnTo>
                  <a:cubicBezTo>
                    <a:pt x="999745" y="727907"/>
                    <a:pt x="1015144" y="732869"/>
                    <a:pt x="1028730" y="737248"/>
                  </a:cubicBezTo>
                  <a:cubicBezTo>
                    <a:pt x="1031340" y="738088"/>
                    <a:pt x="1033839" y="738887"/>
                    <a:pt x="1036133" y="739676"/>
                  </a:cubicBezTo>
                  <a:cubicBezTo>
                    <a:pt x="1031291" y="749243"/>
                    <a:pt x="1026429" y="758878"/>
                    <a:pt x="1021536" y="768548"/>
                  </a:cubicBezTo>
                  <a:lnTo>
                    <a:pt x="1022225" y="766593"/>
                  </a:lnTo>
                  <a:cubicBezTo>
                    <a:pt x="1014222" y="763747"/>
                    <a:pt x="1006805" y="760010"/>
                    <a:pt x="998956" y="756066"/>
                  </a:cubicBezTo>
                  <a:cubicBezTo>
                    <a:pt x="991299" y="752226"/>
                    <a:pt x="983371" y="748248"/>
                    <a:pt x="974806" y="745094"/>
                  </a:cubicBezTo>
                  <a:lnTo>
                    <a:pt x="970118" y="757952"/>
                  </a:lnTo>
                  <a:cubicBezTo>
                    <a:pt x="977940" y="760798"/>
                    <a:pt x="985161" y="764433"/>
                    <a:pt x="992815" y="768274"/>
                  </a:cubicBezTo>
                  <a:cubicBezTo>
                    <a:pt x="1000273" y="772045"/>
                    <a:pt x="1007988" y="775886"/>
                    <a:pt x="1016259" y="778938"/>
                  </a:cubicBezTo>
                  <a:cubicBezTo>
                    <a:pt x="1010995" y="789328"/>
                    <a:pt x="1005704" y="799752"/>
                    <a:pt x="1000389" y="810210"/>
                  </a:cubicBezTo>
                  <a:lnTo>
                    <a:pt x="998942" y="801261"/>
                  </a:lnTo>
                  <a:cubicBezTo>
                    <a:pt x="993093" y="802186"/>
                    <a:pt x="981801" y="795294"/>
                    <a:pt x="972731" y="789739"/>
                  </a:cubicBezTo>
                  <a:cubicBezTo>
                    <a:pt x="964731" y="784870"/>
                    <a:pt x="957170" y="780241"/>
                    <a:pt x="950415" y="778492"/>
                  </a:cubicBezTo>
                  <a:lnTo>
                    <a:pt x="946990" y="791728"/>
                  </a:lnTo>
                  <a:cubicBezTo>
                    <a:pt x="951773" y="792962"/>
                    <a:pt x="958799" y="797249"/>
                    <a:pt x="965592" y="801398"/>
                  </a:cubicBezTo>
                  <a:cubicBezTo>
                    <a:pt x="976568" y="808119"/>
                    <a:pt x="987880" y="815011"/>
                    <a:pt x="997972" y="814977"/>
                  </a:cubicBezTo>
                  <a:cubicBezTo>
                    <a:pt x="990545" y="829618"/>
                    <a:pt x="983063" y="844329"/>
                    <a:pt x="975536" y="859108"/>
                  </a:cubicBezTo>
                  <a:cubicBezTo>
                    <a:pt x="968414" y="855782"/>
                    <a:pt x="960867" y="850776"/>
                    <a:pt x="953505" y="845872"/>
                  </a:cubicBezTo>
                  <a:cubicBezTo>
                    <a:pt x="947830" y="842100"/>
                    <a:pt x="941963" y="838225"/>
                    <a:pt x="936216" y="835036"/>
                  </a:cubicBezTo>
                  <a:cubicBezTo>
                    <a:pt x="930613" y="831916"/>
                    <a:pt x="924996" y="829207"/>
                    <a:pt x="919571" y="826567"/>
                  </a:cubicBezTo>
                  <a:cubicBezTo>
                    <a:pt x="909288" y="821595"/>
                    <a:pt x="899577" y="816862"/>
                    <a:pt x="891076" y="810176"/>
                  </a:cubicBezTo>
                  <a:lnTo>
                    <a:pt x="882634" y="820943"/>
                  </a:lnTo>
                  <a:cubicBezTo>
                    <a:pt x="892290" y="828521"/>
                    <a:pt x="903126" y="833767"/>
                    <a:pt x="913608" y="838877"/>
                  </a:cubicBezTo>
                  <a:cubicBezTo>
                    <a:pt x="918868" y="841414"/>
                    <a:pt x="924310" y="844054"/>
                    <a:pt x="929594" y="847003"/>
                  </a:cubicBezTo>
                  <a:cubicBezTo>
                    <a:pt x="934861" y="849918"/>
                    <a:pt x="940245" y="853484"/>
                    <a:pt x="945947" y="857256"/>
                  </a:cubicBezTo>
                  <a:cubicBezTo>
                    <a:pt x="953608" y="862365"/>
                    <a:pt x="961453" y="867543"/>
                    <a:pt x="969340" y="871281"/>
                  </a:cubicBezTo>
                  <a:cubicBezTo>
                    <a:pt x="965647" y="878516"/>
                    <a:pt x="961943" y="885785"/>
                    <a:pt x="958226" y="893055"/>
                  </a:cubicBezTo>
                  <a:cubicBezTo>
                    <a:pt x="950497" y="886814"/>
                    <a:pt x="939590" y="883282"/>
                    <a:pt x="928943" y="879853"/>
                  </a:cubicBezTo>
                  <a:cubicBezTo>
                    <a:pt x="920998" y="877316"/>
                    <a:pt x="913488" y="874881"/>
                    <a:pt x="908756" y="871727"/>
                  </a:cubicBezTo>
                  <a:lnTo>
                    <a:pt x="901157" y="883076"/>
                  </a:lnTo>
                  <a:cubicBezTo>
                    <a:pt x="907481" y="887328"/>
                    <a:pt x="915875" y="890037"/>
                    <a:pt x="924752" y="892883"/>
                  </a:cubicBezTo>
                  <a:cubicBezTo>
                    <a:pt x="935016" y="896175"/>
                    <a:pt x="946479" y="899879"/>
                    <a:pt x="951766" y="905708"/>
                  </a:cubicBezTo>
                  <a:cubicBezTo>
                    <a:pt x="947981" y="913115"/>
                    <a:pt x="944178" y="920556"/>
                    <a:pt x="940372" y="927996"/>
                  </a:cubicBezTo>
                  <a:cubicBezTo>
                    <a:pt x="937186" y="926865"/>
                    <a:pt x="933613" y="925699"/>
                    <a:pt x="929827" y="924465"/>
                  </a:cubicBezTo>
                  <a:cubicBezTo>
                    <a:pt x="918210" y="920727"/>
                    <a:pt x="903757" y="916063"/>
                    <a:pt x="897444" y="910166"/>
                  </a:cubicBezTo>
                  <a:lnTo>
                    <a:pt x="888103" y="920144"/>
                  </a:lnTo>
                  <a:cubicBezTo>
                    <a:pt x="896648" y="928168"/>
                    <a:pt x="912051" y="933105"/>
                    <a:pt x="925634" y="937495"/>
                  </a:cubicBezTo>
                  <a:cubicBezTo>
                    <a:pt x="928648" y="938455"/>
                    <a:pt x="931508" y="939381"/>
                    <a:pt x="934083" y="940272"/>
                  </a:cubicBezTo>
                  <a:cubicBezTo>
                    <a:pt x="928099" y="951965"/>
                    <a:pt x="922088" y="963692"/>
                    <a:pt x="916063" y="975454"/>
                  </a:cubicBezTo>
                  <a:lnTo>
                    <a:pt x="919136" y="966847"/>
                  </a:lnTo>
                  <a:cubicBezTo>
                    <a:pt x="911132" y="964001"/>
                    <a:pt x="903712" y="960263"/>
                    <a:pt x="895867" y="956320"/>
                  </a:cubicBezTo>
                  <a:cubicBezTo>
                    <a:pt x="888206" y="952445"/>
                    <a:pt x="880282" y="948468"/>
                    <a:pt x="871720" y="945347"/>
                  </a:cubicBezTo>
                  <a:lnTo>
                    <a:pt x="867032" y="958206"/>
                  </a:lnTo>
                  <a:cubicBezTo>
                    <a:pt x="874850" y="961052"/>
                    <a:pt x="882075" y="964687"/>
                    <a:pt x="889729" y="968527"/>
                  </a:cubicBezTo>
                  <a:cubicBezTo>
                    <a:pt x="897434" y="972402"/>
                    <a:pt x="905406" y="976379"/>
                    <a:pt x="913992" y="979500"/>
                  </a:cubicBezTo>
                  <a:cubicBezTo>
                    <a:pt x="908506" y="990198"/>
                    <a:pt x="903006" y="1000897"/>
                    <a:pt x="897488" y="1011630"/>
                  </a:cubicBezTo>
                  <a:lnTo>
                    <a:pt x="895853" y="1001480"/>
                  </a:lnTo>
                  <a:cubicBezTo>
                    <a:pt x="890000" y="1002440"/>
                    <a:pt x="878711" y="995548"/>
                    <a:pt x="869645" y="989993"/>
                  </a:cubicBezTo>
                  <a:cubicBezTo>
                    <a:pt x="861645" y="985089"/>
                    <a:pt x="854088" y="980494"/>
                    <a:pt x="847329" y="978711"/>
                  </a:cubicBezTo>
                  <a:lnTo>
                    <a:pt x="843904" y="991947"/>
                  </a:lnTo>
                  <a:cubicBezTo>
                    <a:pt x="848690" y="993182"/>
                    <a:pt x="855713" y="997502"/>
                    <a:pt x="862513" y="1001652"/>
                  </a:cubicBezTo>
                  <a:cubicBezTo>
                    <a:pt x="873763" y="1008543"/>
                    <a:pt x="885363" y="1015607"/>
                    <a:pt x="895640" y="1015230"/>
                  </a:cubicBezTo>
                  <a:cubicBezTo>
                    <a:pt x="886241" y="1033507"/>
                    <a:pt x="876791" y="1051817"/>
                    <a:pt x="867317" y="1070197"/>
                  </a:cubicBezTo>
                  <a:cubicBezTo>
                    <a:pt x="860743" y="1066905"/>
                    <a:pt x="853865" y="1062379"/>
                    <a:pt x="847134" y="1057887"/>
                  </a:cubicBezTo>
                  <a:cubicBezTo>
                    <a:pt x="841452" y="1054115"/>
                    <a:pt x="835588" y="1050206"/>
                    <a:pt x="829841" y="1047051"/>
                  </a:cubicBezTo>
                  <a:cubicBezTo>
                    <a:pt x="824235" y="1043931"/>
                    <a:pt x="818628" y="1041222"/>
                    <a:pt x="813197" y="1038581"/>
                  </a:cubicBezTo>
                  <a:cubicBezTo>
                    <a:pt x="802913" y="1033575"/>
                    <a:pt x="793202" y="1028878"/>
                    <a:pt x="784705" y="1022226"/>
                  </a:cubicBezTo>
                  <a:lnTo>
                    <a:pt x="776263" y="1032958"/>
                  </a:lnTo>
                  <a:cubicBezTo>
                    <a:pt x="785916" y="1040536"/>
                    <a:pt x="796755" y="1045783"/>
                    <a:pt x="807230" y="1050892"/>
                  </a:cubicBezTo>
                  <a:cubicBezTo>
                    <a:pt x="812494" y="1053429"/>
                    <a:pt x="817939" y="1056070"/>
                    <a:pt x="823223" y="1059019"/>
                  </a:cubicBezTo>
                  <a:cubicBezTo>
                    <a:pt x="828483" y="1061933"/>
                    <a:pt x="833870" y="1065500"/>
                    <a:pt x="839573" y="1069271"/>
                  </a:cubicBezTo>
                  <a:cubicBezTo>
                    <a:pt x="846612" y="1073935"/>
                    <a:pt x="853807" y="1078701"/>
                    <a:pt x="861045" y="1082336"/>
                  </a:cubicBezTo>
                  <a:cubicBezTo>
                    <a:pt x="857380" y="1089468"/>
                    <a:pt x="853707" y="1096566"/>
                    <a:pt x="850031" y="1103664"/>
                  </a:cubicBezTo>
                  <a:cubicBezTo>
                    <a:pt x="842456" y="1098281"/>
                    <a:pt x="832403" y="1095023"/>
                    <a:pt x="822568" y="1091868"/>
                  </a:cubicBezTo>
                  <a:cubicBezTo>
                    <a:pt x="814623" y="1089331"/>
                    <a:pt x="807117" y="1086896"/>
                    <a:pt x="802385" y="1083742"/>
                  </a:cubicBezTo>
                  <a:lnTo>
                    <a:pt x="794790" y="1095092"/>
                  </a:lnTo>
                  <a:cubicBezTo>
                    <a:pt x="801110" y="1099344"/>
                    <a:pt x="809500" y="1102018"/>
                    <a:pt x="818385" y="1104899"/>
                  </a:cubicBezTo>
                  <a:cubicBezTo>
                    <a:pt x="827612" y="1107848"/>
                    <a:pt x="837831" y="1111139"/>
                    <a:pt x="843639" y="1116043"/>
                  </a:cubicBezTo>
                  <a:cubicBezTo>
                    <a:pt x="839641" y="1123758"/>
                    <a:pt x="835640" y="1131473"/>
                    <a:pt x="831635" y="1139189"/>
                  </a:cubicBezTo>
                  <a:cubicBezTo>
                    <a:pt x="829063" y="1138331"/>
                    <a:pt x="826350" y="1137440"/>
                    <a:pt x="823456" y="1136480"/>
                  </a:cubicBezTo>
                  <a:cubicBezTo>
                    <a:pt x="811842" y="1132742"/>
                    <a:pt x="797386" y="1128079"/>
                    <a:pt x="791066" y="1122181"/>
                  </a:cubicBezTo>
                  <a:lnTo>
                    <a:pt x="781732" y="1132159"/>
                  </a:lnTo>
                  <a:cubicBezTo>
                    <a:pt x="790277" y="1140148"/>
                    <a:pt x="805684" y="1145121"/>
                    <a:pt x="819266" y="1149510"/>
                  </a:cubicBezTo>
                  <a:cubicBezTo>
                    <a:pt x="821358" y="1150161"/>
                    <a:pt x="823367" y="1150813"/>
                    <a:pt x="825270" y="1151464"/>
                  </a:cubicBezTo>
                  <a:cubicBezTo>
                    <a:pt x="820627" y="1160414"/>
                    <a:pt x="815981" y="1169364"/>
                    <a:pt x="811331" y="1178279"/>
                  </a:cubicBezTo>
                  <a:cubicBezTo>
                    <a:pt x="803877" y="1175536"/>
                    <a:pt x="796868" y="1172038"/>
                    <a:pt x="789492" y="1168335"/>
                  </a:cubicBezTo>
                  <a:cubicBezTo>
                    <a:pt x="781832" y="1164460"/>
                    <a:pt x="773904" y="1160483"/>
                    <a:pt x="765345" y="1157362"/>
                  </a:cubicBezTo>
                  <a:lnTo>
                    <a:pt x="760658" y="1170187"/>
                  </a:lnTo>
                  <a:cubicBezTo>
                    <a:pt x="768476" y="1173067"/>
                    <a:pt x="775701" y="1176702"/>
                    <a:pt x="783351" y="1180542"/>
                  </a:cubicBezTo>
                  <a:cubicBezTo>
                    <a:pt x="790260" y="1184006"/>
                    <a:pt x="797406" y="1187572"/>
                    <a:pt x="804991" y="1190486"/>
                  </a:cubicBezTo>
                  <a:cubicBezTo>
                    <a:pt x="804117" y="1192167"/>
                    <a:pt x="803242" y="1193847"/>
                    <a:pt x="802368" y="1195527"/>
                  </a:cubicBezTo>
                  <a:cubicBezTo>
                    <a:pt x="798336" y="1203276"/>
                    <a:pt x="794320" y="1210992"/>
                    <a:pt x="790312" y="1218673"/>
                  </a:cubicBezTo>
                  <a:lnTo>
                    <a:pt x="789478" y="1213495"/>
                  </a:lnTo>
                  <a:cubicBezTo>
                    <a:pt x="783625" y="1214455"/>
                    <a:pt x="772333" y="1207563"/>
                    <a:pt x="763267" y="1202008"/>
                  </a:cubicBezTo>
                  <a:cubicBezTo>
                    <a:pt x="755267" y="1197105"/>
                    <a:pt x="747706" y="1192475"/>
                    <a:pt x="740951" y="1190726"/>
                  </a:cubicBezTo>
                  <a:lnTo>
                    <a:pt x="737529" y="1203963"/>
                  </a:lnTo>
                  <a:cubicBezTo>
                    <a:pt x="742316" y="1205197"/>
                    <a:pt x="749339" y="1209518"/>
                    <a:pt x="756135" y="1213666"/>
                  </a:cubicBezTo>
                  <a:cubicBezTo>
                    <a:pt x="766175" y="1219805"/>
                    <a:pt x="776503" y="1226114"/>
                    <a:pt x="785916" y="1227108"/>
                  </a:cubicBezTo>
                  <a:cubicBezTo>
                    <a:pt x="779034" y="1240310"/>
                    <a:pt x="772193" y="1253374"/>
                    <a:pt x="765383" y="1266405"/>
                  </a:cubicBezTo>
                  <a:cubicBezTo>
                    <a:pt x="762647" y="1264656"/>
                    <a:pt x="759903" y="1262838"/>
                    <a:pt x="757188" y="1261055"/>
                  </a:cubicBezTo>
                  <a:cubicBezTo>
                    <a:pt x="751509" y="1257283"/>
                    <a:pt x="745642" y="1253374"/>
                    <a:pt x="739895" y="1250185"/>
                  </a:cubicBezTo>
                  <a:cubicBezTo>
                    <a:pt x="734289" y="1247099"/>
                    <a:pt x="728682" y="1244356"/>
                    <a:pt x="723251" y="1241715"/>
                  </a:cubicBezTo>
                  <a:cubicBezTo>
                    <a:pt x="712971" y="1236744"/>
                    <a:pt x="703253" y="1232046"/>
                    <a:pt x="694759" y="1225359"/>
                  </a:cubicBezTo>
                  <a:lnTo>
                    <a:pt x="686317" y="1236126"/>
                  </a:lnTo>
                  <a:cubicBezTo>
                    <a:pt x="695973" y="1243705"/>
                    <a:pt x="706812" y="1248951"/>
                    <a:pt x="717288" y="1254026"/>
                  </a:cubicBezTo>
                  <a:cubicBezTo>
                    <a:pt x="722555" y="1256598"/>
                    <a:pt x="727997" y="1259238"/>
                    <a:pt x="733277" y="1262153"/>
                  </a:cubicBezTo>
                  <a:cubicBezTo>
                    <a:pt x="738537" y="1265067"/>
                    <a:pt x="743924" y="1268633"/>
                    <a:pt x="749627" y="1272440"/>
                  </a:cubicBezTo>
                  <a:cubicBezTo>
                    <a:pt x="752730" y="1274497"/>
                    <a:pt x="755874" y="1276589"/>
                    <a:pt x="759032" y="1278577"/>
                  </a:cubicBezTo>
                  <a:cubicBezTo>
                    <a:pt x="755223" y="1285847"/>
                    <a:pt x="751437" y="1293082"/>
                    <a:pt x="747652" y="1300283"/>
                  </a:cubicBezTo>
                  <a:cubicBezTo>
                    <a:pt x="742830" y="1298328"/>
                    <a:pt x="737700" y="1296648"/>
                    <a:pt x="732622" y="1295037"/>
                  </a:cubicBezTo>
                  <a:cubicBezTo>
                    <a:pt x="724677" y="1292465"/>
                    <a:pt x="717171" y="1290065"/>
                    <a:pt x="712439" y="1286910"/>
                  </a:cubicBezTo>
                  <a:lnTo>
                    <a:pt x="704844" y="1298260"/>
                  </a:lnTo>
                  <a:cubicBezTo>
                    <a:pt x="711164" y="1302478"/>
                    <a:pt x="719554" y="1305186"/>
                    <a:pt x="728439" y="1308033"/>
                  </a:cubicBezTo>
                  <a:cubicBezTo>
                    <a:pt x="732680" y="1309404"/>
                    <a:pt x="737131" y="1310844"/>
                    <a:pt x="741263" y="1312456"/>
                  </a:cubicBezTo>
                  <a:cubicBezTo>
                    <a:pt x="736806" y="1320960"/>
                    <a:pt x="732358" y="1329430"/>
                    <a:pt x="727935" y="1337830"/>
                  </a:cubicBezTo>
                  <a:cubicBezTo>
                    <a:pt x="717600" y="1334401"/>
                    <a:pt x="706459" y="1330321"/>
                    <a:pt x="701127" y="1325314"/>
                  </a:cubicBezTo>
                  <a:lnTo>
                    <a:pt x="691790" y="1335327"/>
                  </a:lnTo>
                  <a:cubicBezTo>
                    <a:pt x="698723" y="1341808"/>
                    <a:pt x="710159" y="1346266"/>
                    <a:pt x="721488" y="1350107"/>
                  </a:cubicBezTo>
                  <a:cubicBezTo>
                    <a:pt x="716976" y="1358645"/>
                    <a:pt x="712484" y="1367183"/>
                    <a:pt x="708012" y="1375652"/>
                  </a:cubicBezTo>
                  <a:cubicBezTo>
                    <a:pt x="705214" y="1374315"/>
                    <a:pt x="702413" y="1372909"/>
                    <a:pt x="699549" y="1371469"/>
                  </a:cubicBezTo>
                  <a:cubicBezTo>
                    <a:pt x="691892" y="1367629"/>
                    <a:pt x="683965" y="1363651"/>
                    <a:pt x="675402" y="1360530"/>
                  </a:cubicBezTo>
                  <a:lnTo>
                    <a:pt x="670715" y="1373355"/>
                  </a:lnTo>
                  <a:cubicBezTo>
                    <a:pt x="678540" y="1376201"/>
                    <a:pt x="685761" y="1379836"/>
                    <a:pt x="693412" y="1383676"/>
                  </a:cubicBezTo>
                  <a:cubicBezTo>
                    <a:pt x="696110" y="1385048"/>
                    <a:pt x="698857" y="1386420"/>
                    <a:pt x="701631" y="1387757"/>
                  </a:cubicBezTo>
                  <a:cubicBezTo>
                    <a:pt x="697070" y="1396398"/>
                    <a:pt x="692530" y="1404971"/>
                    <a:pt x="688011" y="1413543"/>
                  </a:cubicBezTo>
                  <a:cubicBezTo>
                    <a:pt x="683221" y="1411211"/>
                    <a:pt x="677984" y="1408022"/>
                    <a:pt x="673331" y="1405176"/>
                  </a:cubicBezTo>
                  <a:cubicBezTo>
                    <a:pt x="665328" y="1400273"/>
                    <a:pt x="657770" y="1395643"/>
                    <a:pt x="651012" y="1393894"/>
                  </a:cubicBezTo>
                  <a:lnTo>
                    <a:pt x="647586" y="1407131"/>
                  </a:lnTo>
                  <a:cubicBezTo>
                    <a:pt x="652373" y="1408365"/>
                    <a:pt x="659399" y="1412651"/>
                    <a:pt x="666189" y="1416835"/>
                  </a:cubicBezTo>
                  <a:cubicBezTo>
                    <a:pt x="671305" y="1419955"/>
                    <a:pt x="676496" y="1423110"/>
                    <a:pt x="681602" y="1425613"/>
                  </a:cubicBezTo>
                  <a:cubicBezTo>
                    <a:pt x="673935" y="1440083"/>
                    <a:pt x="666319" y="1454416"/>
                    <a:pt x="658768" y="1468647"/>
                  </a:cubicBezTo>
                  <a:cubicBezTo>
                    <a:pt x="649915" y="1465869"/>
                    <a:pt x="640032" y="1459320"/>
                    <a:pt x="630452" y="1452942"/>
                  </a:cubicBezTo>
                  <a:cubicBezTo>
                    <a:pt x="624773" y="1449170"/>
                    <a:pt x="618910" y="1445295"/>
                    <a:pt x="613159" y="1442106"/>
                  </a:cubicBezTo>
                  <a:cubicBezTo>
                    <a:pt x="607556" y="1439020"/>
                    <a:pt x="601946" y="1436277"/>
                    <a:pt x="596515" y="1433637"/>
                  </a:cubicBezTo>
                  <a:cubicBezTo>
                    <a:pt x="586235" y="1428665"/>
                    <a:pt x="576520" y="1423933"/>
                    <a:pt x="568023" y="1417281"/>
                  </a:cubicBezTo>
                  <a:lnTo>
                    <a:pt x="559581" y="1428013"/>
                  </a:lnTo>
                  <a:cubicBezTo>
                    <a:pt x="569234" y="1435626"/>
                    <a:pt x="580073" y="1440872"/>
                    <a:pt x="590548" y="1445947"/>
                  </a:cubicBezTo>
                  <a:cubicBezTo>
                    <a:pt x="595812" y="1448484"/>
                    <a:pt x="601257" y="1451159"/>
                    <a:pt x="606541" y="1454074"/>
                  </a:cubicBezTo>
                  <a:cubicBezTo>
                    <a:pt x="611801" y="1456988"/>
                    <a:pt x="617188" y="1460554"/>
                    <a:pt x="622887" y="1464326"/>
                  </a:cubicBezTo>
                  <a:cubicBezTo>
                    <a:pt x="632482" y="1470704"/>
                    <a:pt x="642361" y="1477254"/>
                    <a:pt x="652250" y="1480888"/>
                  </a:cubicBezTo>
                  <a:cubicBezTo>
                    <a:pt x="648646" y="1487644"/>
                    <a:pt x="645049" y="1494399"/>
                    <a:pt x="641476" y="1501119"/>
                  </a:cubicBezTo>
                  <a:cubicBezTo>
                    <a:pt x="633877" y="1495599"/>
                    <a:pt x="623714" y="1492341"/>
                    <a:pt x="613783" y="1489152"/>
                  </a:cubicBezTo>
                  <a:cubicBezTo>
                    <a:pt x="605835" y="1486580"/>
                    <a:pt x="598332" y="1484180"/>
                    <a:pt x="593600" y="1481025"/>
                  </a:cubicBezTo>
                  <a:lnTo>
                    <a:pt x="586005" y="1492376"/>
                  </a:lnTo>
                  <a:cubicBezTo>
                    <a:pt x="592321" y="1496593"/>
                    <a:pt x="600715" y="1499302"/>
                    <a:pt x="609596" y="1502148"/>
                  </a:cubicBezTo>
                  <a:cubicBezTo>
                    <a:pt x="618869" y="1505131"/>
                    <a:pt x="629142" y="1508457"/>
                    <a:pt x="634930" y="1513361"/>
                  </a:cubicBezTo>
                  <a:cubicBezTo>
                    <a:pt x="630808" y="1521076"/>
                    <a:pt x="626704" y="1528757"/>
                    <a:pt x="622620" y="1536404"/>
                  </a:cubicBezTo>
                  <a:cubicBezTo>
                    <a:pt x="620110" y="1535547"/>
                    <a:pt x="617483" y="1534689"/>
                    <a:pt x="614675" y="1533764"/>
                  </a:cubicBezTo>
                  <a:cubicBezTo>
                    <a:pt x="603054" y="1530026"/>
                    <a:pt x="588601" y="1525363"/>
                    <a:pt x="582288" y="1519464"/>
                  </a:cubicBezTo>
                  <a:lnTo>
                    <a:pt x="572951" y="1529443"/>
                  </a:lnTo>
                  <a:cubicBezTo>
                    <a:pt x="581499" y="1537433"/>
                    <a:pt x="596899" y="1542405"/>
                    <a:pt x="610481" y="1546794"/>
                  </a:cubicBezTo>
                  <a:cubicBezTo>
                    <a:pt x="612422" y="1547411"/>
                    <a:pt x="614305" y="1547994"/>
                    <a:pt x="616084" y="1548611"/>
                  </a:cubicBezTo>
                  <a:cubicBezTo>
                    <a:pt x="611287" y="1557561"/>
                    <a:pt x="606517" y="1566442"/>
                    <a:pt x="601771" y="1575254"/>
                  </a:cubicBezTo>
                  <a:cubicBezTo>
                    <a:pt x="594605" y="1572546"/>
                    <a:pt x="587822" y="1569185"/>
                    <a:pt x="580707" y="1565585"/>
                  </a:cubicBezTo>
                  <a:cubicBezTo>
                    <a:pt x="573047" y="1561744"/>
                    <a:pt x="565122" y="1557767"/>
                    <a:pt x="556557" y="1554646"/>
                  </a:cubicBezTo>
                  <a:lnTo>
                    <a:pt x="551869" y="1567470"/>
                  </a:lnTo>
                  <a:cubicBezTo>
                    <a:pt x="559687" y="1570317"/>
                    <a:pt x="566916" y="1573951"/>
                    <a:pt x="574569" y="1577792"/>
                  </a:cubicBezTo>
                  <a:cubicBezTo>
                    <a:pt x="581187" y="1581153"/>
                    <a:pt x="588021" y="1584547"/>
                    <a:pt x="595246" y="1587393"/>
                  </a:cubicBezTo>
                  <a:cubicBezTo>
                    <a:pt x="590521" y="1596171"/>
                    <a:pt x="585816" y="1604915"/>
                    <a:pt x="581146" y="1613591"/>
                  </a:cubicBezTo>
                  <a:lnTo>
                    <a:pt x="580697" y="1610779"/>
                  </a:lnTo>
                  <a:cubicBezTo>
                    <a:pt x="574844" y="1611739"/>
                    <a:pt x="563555" y="1604812"/>
                    <a:pt x="554486" y="1599257"/>
                  </a:cubicBezTo>
                  <a:cubicBezTo>
                    <a:pt x="546486" y="1594388"/>
                    <a:pt x="538928" y="1589759"/>
                    <a:pt x="532173" y="1588011"/>
                  </a:cubicBezTo>
                  <a:lnTo>
                    <a:pt x="528744" y="1601246"/>
                  </a:lnTo>
                  <a:cubicBezTo>
                    <a:pt x="533531" y="1602481"/>
                    <a:pt x="540554" y="1606767"/>
                    <a:pt x="547353" y="1610950"/>
                  </a:cubicBezTo>
                  <a:cubicBezTo>
                    <a:pt x="556797" y="1616711"/>
                    <a:pt x="566491" y="1622609"/>
                    <a:pt x="575444" y="1624152"/>
                  </a:cubicBezTo>
                  <a:cubicBezTo>
                    <a:pt x="571411" y="1631593"/>
                    <a:pt x="567406" y="1639000"/>
                    <a:pt x="563425" y="1646372"/>
                  </a:cubicBezTo>
                  <a:cubicBezTo>
                    <a:pt x="556135" y="1643046"/>
                    <a:pt x="548379" y="1637902"/>
                    <a:pt x="540814" y="1632862"/>
                  </a:cubicBezTo>
                  <a:cubicBezTo>
                    <a:pt x="535139" y="1629090"/>
                    <a:pt x="529272" y="1625215"/>
                    <a:pt x="523525" y="1622026"/>
                  </a:cubicBezTo>
                  <a:cubicBezTo>
                    <a:pt x="517919" y="1618905"/>
                    <a:pt x="512312" y="1616197"/>
                    <a:pt x="506881" y="1613556"/>
                  </a:cubicBezTo>
                  <a:cubicBezTo>
                    <a:pt x="496597" y="1608585"/>
                    <a:pt x="486883" y="1603853"/>
                    <a:pt x="478386" y="1597200"/>
                  </a:cubicBezTo>
                  <a:lnTo>
                    <a:pt x="469944" y="1607933"/>
                  </a:lnTo>
                  <a:cubicBezTo>
                    <a:pt x="479596" y="1615511"/>
                    <a:pt x="490435" y="1620792"/>
                    <a:pt x="500914" y="1625866"/>
                  </a:cubicBezTo>
                  <a:cubicBezTo>
                    <a:pt x="506178" y="1628404"/>
                    <a:pt x="511623" y="1631079"/>
                    <a:pt x="516907" y="1633993"/>
                  </a:cubicBezTo>
                  <a:cubicBezTo>
                    <a:pt x="522167" y="1636908"/>
                    <a:pt x="527551" y="1640474"/>
                    <a:pt x="533257" y="1644280"/>
                  </a:cubicBezTo>
                  <a:cubicBezTo>
                    <a:pt x="540999" y="1649389"/>
                    <a:pt x="548931" y="1654636"/>
                    <a:pt x="556903" y="1658373"/>
                  </a:cubicBezTo>
                  <a:cubicBezTo>
                    <a:pt x="553395" y="1664854"/>
                    <a:pt x="549901" y="1671301"/>
                    <a:pt x="546424" y="1677679"/>
                  </a:cubicBezTo>
                  <a:cubicBezTo>
                    <a:pt x="539734" y="1674078"/>
                    <a:pt x="531878" y="1671575"/>
                    <a:pt x="524146" y="1669072"/>
                  </a:cubicBezTo>
                  <a:cubicBezTo>
                    <a:pt x="516201" y="1666500"/>
                    <a:pt x="508695" y="1664100"/>
                    <a:pt x="503966" y="1660945"/>
                  </a:cubicBezTo>
                  <a:lnTo>
                    <a:pt x="496364" y="1672295"/>
                  </a:lnTo>
                  <a:cubicBezTo>
                    <a:pt x="502687" y="1676513"/>
                    <a:pt x="511078" y="1679222"/>
                    <a:pt x="519959" y="1682068"/>
                  </a:cubicBezTo>
                  <a:cubicBezTo>
                    <a:pt x="526790" y="1684297"/>
                    <a:pt x="534145" y="1686663"/>
                    <a:pt x="539875" y="1689714"/>
                  </a:cubicBezTo>
                  <a:cubicBezTo>
                    <a:pt x="535396" y="1697944"/>
                    <a:pt x="530949" y="1706105"/>
                    <a:pt x="526536" y="1714163"/>
                  </a:cubicBezTo>
                  <a:cubicBezTo>
                    <a:pt x="526028" y="1714026"/>
                    <a:pt x="525552" y="1713855"/>
                    <a:pt x="525034" y="1713683"/>
                  </a:cubicBezTo>
                  <a:cubicBezTo>
                    <a:pt x="513420" y="1709946"/>
                    <a:pt x="498960" y="1705282"/>
                    <a:pt x="492647" y="1699384"/>
                  </a:cubicBezTo>
                  <a:lnTo>
                    <a:pt x="483310" y="1709362"/>
                  </a:lnTo>
                  <a:cubicBezTo>
                    <a:pt x="491649" y="1717146"/>
                    <a:pt x="506517" y="1722084"/>
                    <a:pt x="519860" y="1726371"/>
                  </a:cubicBezTo>
                  <a:cubicBezTo>
                    <a:pt x="515049" y="1735149"/>
                    <a:pt x="510282" y="1743858"/>
                    <a:pt x="505550" y="1752465"/>
                  </a:cubicBezTo>
                  <a:cubicBezTo>
                    <a:pt x="500729" y="1750339"/>
                    <a:pt x="495980" y="1747973"/>
                    <a:pt x="491070" y="1745504"/>
                  </a:cubicBezTo>
                  <a:cubicBezTo>
                    <a:pt x="483413" y="1741664"/>
                    <a:pt x="475492" y="1737686"/>
                    <a:pt x="466923" y="1734566"/>
                  </a:cubicBezTo>
                  <a:lnTo>
                    <a:pt x="462235" y="1747390"/>
                  </a:lnTo>
                  <a:cubicBezTo>
                    <a:pt x="470053" y="1750236"/>
                    <a:pt x="477278" y="1753871"/>
                    <a:pt x="484932" y="1757746"/>
                  </a:cubicBezTo>
                  <a:cubicBezTo>
                    <a:pt x="489482" y="1760009"/>
                    <a:pt x="494142" y="1762341"/>
                    <a:pt x="498943" y="1764501"/>
                  </a:cubicBezTo>
                  <a:cubicBezTo>
                    <a:pt x="494245" y="1773039"/>
                    <a:pt x="489595" y="1781474"/>
                    <a:pt x="484980" y="1789841"/>
                  </a:cubicBezTo>
                  <a:cubicBezTo>
                    <a:pt x="479013" y="1787852"/>
                    <a:pt x="471360" y="1783189"/>
                    <a:pt x="464852" y="1779177"/>
                  </a:cubicBezTo>
                  <a:cubicBezTo>
                    <a:pt x="456852" y="1774308"/>
                    <a:pt x="449294" y="1769679"/>
                    <a:pt x="442536" y="1767930"/>
                  </a:cubicBezTo>
                  <a:lnTo>
                    <a:pt x="439107" y="1781166"/>
                  </a:lnTo>
                  <a:cubicBezTo>
                    <a:pt x="443893" y="1782400"/>
                    <a:pt x="450920" y="1786687"/>
                    <a:pt x="457712" y="1790870"/>
                  </a:cubicBezTo>
                  <a:cubicBezTo>
                    <a:pt x="464564" y="1795053"/>
                    <a:pt x="471552" y="1799306"/>
                    <a:pt x="478286" y="1801911"/>
                  </a:cubicBezTo>
                  <a:cubicBezTo>
                    <a:pt x="472766" y="1811890"/>
                    <a:pt x="467314" y="1821731"/>
                    <a:pt x="461913" y="1831435"/>
                  </a:cubicBezTo>
                  <a:cubicBezTo>
                    <a:pt x="452925" y="1828761"/>
                    <a:pt x="442831" y="1822074"/>
                    <a:pt x="433051" y="1815559"/>
                  </a:cubicBezTo>
                  <a:cubicBezTo>
                    <a:pt x="427376" y="1811787"/>
                    <a:pt x="421509" y="1807912"/>
                    <a:pt x="415762" y="1804723"/>
                  </a:cubicBezTo>
                  <a:cubicBezTo>
                    <a:pt x="410156" y="1801603"/>
                    <a:pt x="404549" y="1798894"/>
                    <a:pt x="399118" y="1796254"/>
                  </a:cubicBezTo>
                  <a:cubicBezTo>
                    <a:pt x="388834" y="1791281"/>
                    <a:pt x="379120" y="1786549"/>
                    <a:pt x="370623" y="1779897"/>
                  </a:cubicBezTo>
                  <a:lnTo>
                    <a:pt x="362180" y="1790630"/>
                  </a:lnTo>
                  <a:cubicBezTo>
                    <a:pt x="371833" y="1798208"/>
                    <a:pt x="382672" y="1803489"/>
                    <a:pt x="393148" y="1808564"/>
                  </a:cubicBezTo>
                  <a:cubicBezTo>
                    <a:pt x="398415" y="1811101"/>
                    <a:pt x="403856" y="1813741"/>
                    <a:pt x="409141" y="1816690"/>
                  </a:cubicBezTo>
                  <a:cubicBezTo>
                    <a:pt x="414404" y="1819605"/>
                    <a:pt x="419788" y="1823171"/>
                    <a:pt x="425487" y="1826943"/>
                  </a:cubicBezTo>
                  <a:cubicBezTo>
                    <a:pt x="435170" y="1833390"/>
                    <a:pt x="445155" y="1840008"/>
                    <a:pt x="455144" y="1843608"/>
                  </a:cubicBezTo>
                  <a:cubicBezTo>
                    <a:pt x="451382" y="1850329"/>
                    <a:pt x="447652" y="1857015"/>
                    <a:pt x="443948" y="1863633"/>
                  </a:cubicBezTo>
                  <a:cubicBezTo>
                    <a:pt x="436360" y="1858181"/>
                    <a:pt x="426258" y="1854958"/>
                    <a:pt x="416379" y="1851769"/>
                  </a:cubicBezTo>
                  <a:cubicBezTo>
                    <a:pt x="408434" y="1849197"/>
                    <a:pt x="400925" y="1846797"/>
                    <a:pt x="396193" y="1843608"/>
                  </a:cubicBezTo>
                  <a:lnTo>
                    <a:pt x="388601" y="1854992"/>
                  </a:lnTo>
                  <a:cubicBezTo>
                    <a:pt x="394921" y="1859210"/>
                    <a:pt x="403311" y="1861919"/>
                    <a:pt x="412192" y="1864765"/>
                  </a:cubicBezTo>
                  <a:cubicBezTo>
                    <a:pt x="421290" y="1867714"/>
                    <a:pt x="431330" y="1870937"/>
                    <a:pt x="437179" y="1875703"/>
                  </a:cubicBezTo>
                  <a:cubicBezTo>
                    <a:pt x="432828" y="1883453"/>
                    <a:pt x="428525" y="1891099"/>
                    <a:pt x="424256" y="1898678"/>
                  </a:cubicBezTo>
                  <a:cubicBezTo>
                    <a:pt x="422030" y="1897923"/>
                    <a:pt x="419719" y="1897169"/>
                    <a:pt x="417267" y="1896380"/>
                  </a:cubicBezTo>
                  <a:cubicBezTo>
                    <a:pt x="405650" y="1892643"/>
                    <a:pt x="391193" y="1887979"/>
                    <a:pt x="384877" y="1882081"/>
                  </a:cubicBezTo>
                  <a:lnTo>
                    <a:pt x="375543" y="1892060"/>
                  </a:lnTo>
                  <a:cubicBezTo>
                    <a:pt x="384088" y="1900050"/>
                    <a:pt x="399491" y="1905021"/>
                    <a:pt x="413077" y="1909376"/>
                  </a:cubicBezTo>
                  <a:cubicBezTo>
                    <a:pt x="414569" y="1909856"/>
                    <a:pt x="416009" y="1910337"/>
                    <a:pt x="417415" y="1910782"/>
                  </a:cubicBezTo>
                  <a:cubicBezTo>
                    <a:pt x="412367" y="1919732"/>
                    <a:pt x="407392" y="1928510"/>
                    <a:pt x="402471" y="1937151"/>
                  </a:cubicBezTo>
                  <a:cubicBezTo>
                    <a:pt x="396001" y="1934545"/>
                    <a:pt x="389791" y="1931459"/>
                    <a:pt x="383303" y="1928202"/>
                  </a:cubicBezTo>
                  <a:cubicBezTo>
                    <a:pt x="375646" y="1924361"/>
                    <a:pt x="367722" y="1920383"/>
                    <a:pt x="359156" y="1917263"/>
                  </a:cubicBezTo>
                  <a:lnTo>
                    <a:pt x="354469" y="1930087"/>
                  </a:lnTo>
                  <a:cubicBezTo>
                    <a:pt x="362287" y="1932934"/>
                    <a:pt x="369508" y="1936568"/>
                    <a:pt x="377165" y="1940443"/>
                  </a:cubicBezTo>
                  <a:cubicBezTo>
                    <a:pt x="383111" y="1943426"/>
                    <a:pt x="389211" y="1946478"/>
                    <a:pt x="395634" y="1949153"/>
                  </a:cubicBezTo>
                  <a:cubicBezTo>
                    <a:pt x="393203" y="1953405"/>
                    <a:pt x="390768" y="1957691"/>
                    <a:pt x="388368" y="1961874"/>
                  </a:cubicBezTo>
                  <a:cubicBezTo>
                    <a:pt x="386142" y="1965783"/>
                    <a:pt x="383927" y="1969624"/>
                    <a:pt x="381722" y="1973464"/>
                  </a:cubicBezTo>
                  <a:cubicBezTo>
                    <a:pt x="375581" y="1973190"/>
                    <a:pt x="365400" y="1966983"/>
                    <a:pt x="357078" y="1961908"/>
                  </a:cubicBezTo>
                  <a:cubicBezTo>
                    <a:pt x="349082" y="1957005"/>
                    <a:pt x="341524" y="1952376"/>
                    <a:pt x="334766" y="1950627"/>
                  </a:cubicBezTo>
                  <a:lnTo>
                    <a:pt x="331340" y="1963863"/>
                  </a:lnTo>
                  <a:cubicBezTo>
                    <a:pt x="336127" y="1965098"/>
                    <a:pt x="343153" y="1969384"/>
                    <a:pt x="349946" y="1973567"/>
                  </a:cubicBezTo>
                  <a:cubicBezTo>
                    <a:pt x="358168" y="1978573"/>
                    <a:pt x="366580" y="1983717"/>
                    <a:pt x="374525" y="1985946"/>
                  </a:cubicBezTo>
                  <a:cubicBezTo>
                    <a:pt x="317792" y="2084358"/>
                    <a:pt x="270208" y="2162608"/>
                    <a:pt x="232952" y="2218706"/>
                  </a:cubicBezTo>
                  <a:cubicBezTo>
                    <a:pt x="196693" y="2273331"/>
                    <a:pt x="175574" y="2298808"/>
                    <a:pt x="163840" y="2310706"/>
                  </a:cubicBezTo>
                  <a:cubicBezTo>
                    <a:pt x="172420" y="2196521"/>
                    <a:pt x="156046" y="1919183"/>
                    <a:pt x="137101" y="1598298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7BE6BFFF-AED6-1E88-F3EB-ABF206D09B74}"/>
                </a:ext>
              </a:extLst>
            </p:cNvPr>
            <p:cNvSpPr/>
            <p:nvPr/>
          </p:nvSpPr>
          <p:spPr>
            <a:xfrm>
              <a:off x="3021161" y="3134269"/>
              <a:ext cx="581385" cy="987231"/>
            </a:xfrm>
            <a:custGeom>
              <a:avLst/>
              <a:gdLst>
                <a:gd name="connsiteX0" fmla="*/ 99955 w 581385"/>
                <a:gd name="connsiteY0" fmla="*/ 942215 h 987231"/>
                <a:gd name="connsiteX1" fmla="*/ 163185 w 581385"/>
                <a:gd name="connsiteY1" fmla="*/ 839379 h 987231"/>
                <a:gd name="connsiteX2" fmla="*/ 334354 w 581385"/>
                <a:gd name="connsiteY2" fmla="*/ 523739 h 987231"/>
                <a:gd name="connsiteX3" fmla="*/ 580409 w 581385"/>
                <a:gd name="connsiteY3" fmla="*/ 26174 h 987231"/>
                <a:gd name="connsiteX4" fmla="*/ 572183 w 581385"/>
                <a:gd name="connsiteY4" fmla="*/ 2864 h 987231"/>
                <a:gd name="connsiteX5" fmla="*/ 558779 w 581385"/>
                <a:gd name="connsiteY5" fmla="*/ 289 h 987231"/>
                <a:gd name="connsiteX6" fmla="*/ 47069 w 581385"/>
                <a:gd name="connsiteY6" fmla="*/ 46560 h 987231"/>
                <a:gd name="connsiteX7" fmla="*/ 13184 w 581385"/>
                <a:gd name="connsiteY7" fmla="*/ 87756 h 987231"/>
                <a:gd name="connsiteX8" fmla="*/ 13180 w 581385"/>
                <a:gd name="connsiteY8" fmla="*/ 87780 h 987231"/>
                <a:gd name="connsiteX9" fmla="*/ 17316 w 581385"/>
                <a:gd name="connsiteY9" fmla="*/ 666454 h 987231"/>
                <a:gd name="connsiteX10" fmla="*/ 28223 w 581385"/>
                <a:gd name="connsiteY10" fmla="*/ 954765 h 987231"/>
                <a:gd name="connsiteX11" fmla="*/ 47045 w 581385"/>
                <a:gd name="connsiteY11" fmla="*/ 986826 h 987231"/>
                <a:gd name="connsiteX12" fmla="*/ 99951 w 581385"/>
                <a:gd name="connsiteY12" fmla="*/ 942249 h 987231"/>
                <a:gd name="connsiteX13" fmla="*/ 55528 w 581385"/>
                <a:gd name="connsiteY13" fmla="*/ 664157 h 987231"/>
                <a:gd name="connsiteX14" fmla="*/ 50045 w 581385"/>
                <a:gd name="connsiteY14" fmla="*/ 98074 h 987231"/>
                <a:gd name="connsiteX15" fmla="*/ 50049 w 581385"/>
                <a:gd name="connsiteY15" fmla="*/ 98060 h 987231"/>
                <a:gd name="connsiteX16" fmla="*/ 55727 w 581385"/>
                <a:gd name="connsiteY16" fmla="*/ 83919 h 987231"/>
                <a:gd name="connsiteX17" fmla="*/ 533970 w 581385"/>
                <a:gd name="connsiteY17" fmla="*/ 38694 h 987231"/>
                <a:gd name="connsiteX18" fmla="*/ 310896 w 581385"/>
                <a:gd name="connsiteY18" fmla="*/ 485952 h 987231"/>
                <a:gd name="connsiteX19" fmla="*/ 143129 w 581385"/>
                <a:gd name="connsiteY19" fmla="*/ 797408 h 987231"/>
                <a:gd name="connsiteX20" fmla="*/ 67437 w 581385"/>
                <a:gd name="connsiteY20" fmla="*/ 922052 h 987231"/>
                <a:gd name="connsiteX21" fmla="*/ 55542 w 581385"/>
                <a:gd name="connsiteY21" fmla="*/ 664157 h 98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1385" h="987231">
                  <a:moveTo>
                    <a:pt x="99955" y="942215"/>
                  </a:moveTo>
                  <a:cubicBezTo>
                    <a:pt x="116054" y="918761"/>
                    <a:pt x="137324" y="884162"/>
                    <a:pt x="163185" y="839379"/>
                  </a:cubicBezTo>
                  <a:cubicBezTo>
                    <a:pt x="207608" y="762466"/>
                    <a:pt x="266796" y="653322"/>
                    <a:pt x="334354" y="523739"/>
                  </a:cubicBezTo>
                  <a:cubicBezTo>
                    <a:pt x="448543" y="304767"/>
                    <a:pt x="572721" y="53641"/>
                    <a:pt x="580409" y="26174"/>
                  </a:cubicBezTo>
                  <a:cubicBezTo>
                    <a:pt x="584555" y="11354"/>
                    <a:pt x="574285" y="4157"/>
                    <a:pt x="572183" y="2864"/>
                  </a:cubicBezTo>
                  <a:cubicBezTo>
                    <a:pt x="568058" y="327"/>
                    <a:pt x="563312" y="-503"/>
                    <a:pt x="558779" y="289"/>
                  </a:cubicBezTo>
                  <a:cubicBezTo>
                    <a:pt x="333452" y="-23"/>
                    <a:pt x="58693" y="44650"/>
                    <a:pt x="47069" y="46560"/>
                  </a:cubicBezTo>
                  <a:cubicBezTo>
                    <a:pt x="23646" y="50407"/>
                    <a:pt x="15772" y="78518"/>
                    <a:pt x="13184" y="87756"/>
                  </a:cubicBezTo>
                  <a:cubicBezTo>
                    <a:pt x="13180" y="87766"/>
                    <a:pt x="13180" y="87766"/>
                    <a:pt x="13180" y="87780"/>
                  </a:cubicBezTo>
                  <a:cubicBezTo>
                    <a:pt x="-11625" y="176423"/>
                    <a:pt x="3747" y="436746"/>
                    <a:pt x="17316" y="666454"/>
                  </a:cubicBezTo>
                  <a:cubicBezTo>
                    <a:pt x="25038" y="797374"/>
                    <a:pt x="31714" y="910394"/>
                    <a:pt x="28223" y="954765"/>
                  </a:cubicBezTo>
                  <a:cubicBezTo>
                    <a:pt x="26204" y="980345"/>
                    <a:pt x="40715" y="985694"/>
                    <a:pt x="47045" y="986826"/>
                  </a:cubicBezTo>
                  <a:cubicBezTo>
                    <a:pt x="62287" y="989535"/>
                    <a:pt x="74645" y="979111"/>
                    <a:pt x="99951" y="942249"/>
                  </a:cubicBezTo>
                  <a:close/>
                  <a:moveTo>
                    <a:pt x="55528" y="664157"/>
                  </a:moveTo>
                  <a:cubicBezTo>
                    <a:pt x="42810" y="448679"/>
                    <a:pt x="26975" y="180541"/>
                    <a:pt x="50045" y="98074"/>
                  </a:cubicBezTo>
                  <a:cubicBezTo>
                    <a:pt x="50045" y="98074"/>
                    <a:pt x="50049" y="98063"/>
                    <a:pt x="50049" y="98060"/>
                  </a:cubicBezTo>
                  <a:cubicBezTo>
                    <a:pt x="52446" y="89512"/>
                    <a:pt x="54633" y="85530"/>
                    <a:pt x="55727" y="83919"/>
                  </a:cubicBezTo>
                  <a:cubicBezTo>
                    <a:pt x="84383" y="79290"/>
                    <a:pt x="325473" y="41334"/>
                    <a:pt x="533970" y="38694"/>
                  </a:cubicBezTo>
                  <a:cubicBezTo>
                    <a:pt x="504566" y="103605"/>
                    <a:pt x="412840" y="289758"/>
                    <a:pt x="310896" y="485952"/>
                  </a:cubicBezTo>
                  <a:cubicBezTo>
                    <a:pt x="245934" y="610973"/>
                    <a:pt x="187919" y="718644"/>
                    <a:pt x="143129" y="797408"/>
                  </a:cubicBezTo>
                  <a:cubicBezTo>
                    <a:pt x="105842" y="862971"/>
                    <a:pt x="82251" y="900518"/>
                    <a:pt x="67437" y="922052"/>
                  </a:cubicBezTo>
                  <a:cubicBezTo>
                    <a:pt x="67369" y="864514"/>
                    <a:pt x="61797" y="770113"/>
                    <a:pt x="55542" y="664157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4786C6D-9A6E-1969-F8A3-4CDAC678028A}"/>
              </a:ext>
            </a:extLst>
          </p:cNvPr>
          <p:cNvGrpSpPr/>
          <p:nvPr/>
        </p:nvGrpSpPr>
        <p:grpSpPr>
          <a:xfrm>
            <a:off x="7348397" y="5965137"/>
            <a:ext cx="1013606" cy="806877"/>
            <a:chOff x="1319953" y="5241519"/>
            <a:chExt cx="2068568" cy="1646676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3500000" scaled="1"/>
            <a:tileRect/>
          </a:gradFill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9604C557-FA9B-E914-EAD2-56F131F7AEEB}"/>
                </a:ext>
              </a:extLst>
            </p:cNvPr>
            <p:cNvSpPr/>
            <p:nvPr/>
          </p:nvSpPr>
          <p:spPr>
            <a:xfrm>
              <a:off x="1319953" y="5241519"/>
              <a:ext cx="2068568" cy="1646676"/>
            </a:xfrm>
            <a:custGeom>
              <a:avLst/>
              <a:gdLst>
                <a:gd name="connsiteX0" fmla="*/ 2063343 w 2068568"/>
                <a:gd name="connsiteY0" fmla="*/ 1571992 h 1646676"/>
                <a:gd name="connsiteX1" fmla="*/ 2060247 w 2068568"/>
                <a:gd name="connsiteY1" fmla="*/ 1499092 h 1646676"/>
                <a:gd name="connsiteX2" fmla="*/ 2068569 w 2068568"/>
                <a:gd name="connsiteY2" fmla="*/ 1504990 h 1646676"/>
                <a:gd name="connsiteX3" fmla="*/ 2067064 w 2068568"/>
                <a:gd name="connsiteY3" fmla="*/ 1469500 h 1646676"/>
                <a:gd name="connsiteX4" fmla="*/ 2015742 w 2068568"/>
                <a:gd name="connsiteY4" fmla="*/ 311835 h 1646676"/>
                <a:gd name="connsiteX5" fmla="*/ 1833600 w 2068568"/>
                <a:gd name="connsiteY5" fmla="*/ 81440 h 1646676"/>
                <a:gd name="connsiteX6" fmla="*/ 1386013 w 2068568"/>
                <a:gd name="connsiteY6" fmla="*/ 310 h 1646676"/>
                <a:gd name="connsiteX7" fmla="*/ 1012423 w 2068568"/>
                <a:gd name="connsiteY7" fmla="*/ 85967 h 1646676"/>
                <a:gd name="connsiteX8" fmla="*/ 650081 w 2068568"/>
                <a:gd name="connsiteY8" fmla="*/ 7614 h 1646676"/>
                <a:gd name="connsiteX9" fmla="*/ 199545 w 2068568"/>
                <a:gd name="connsiteY9" fmla="*/ 98997 h 1646676"/>
                <a:gd name="connsiteX10" fmla="*/ 3721 w 2068568"/>
                <a:gd name="connsiteY10" fmla="*/ 351886 h 1646676"/>
                <a:gd name="connsiteX11" fmla="*/ 3930 w 2068568"/>
                <a:gd name="connsiteY11" fmla="*/ 412030 h 1646676"/>
                <a:gd name="connsiteX12" fmla="*/ 1 w 2068568"/>
                <a:gd name="connsiteY12" fmla="*/ 454344 h 1646676"/>
                <a:gd name="connsiteX13" fmla="*/ 8649 w 2068568"/>
                <a:gd name="connsiteY13" fmla="*/ 1613140 h 1646676"/>
                <a:gd name="connsiteX14" fmla="*/ 8964 w 2068568"/>
                <a:gd name="connsiteY14" fmla="*/ 1646676 h 1646676"/>
                <a:gd name="connsiteX15" fmla="*/ 36201 w 2068568"/>
                <a:gd name="connsiteY15" fmla="*/ 1627131 h 1646676"/>
                <a:gd name="connsiteX16" fmla="*/ 65604 w 2068568"/>
                <a:gd name="connsiteY16" fmla="*/ 1607277 h 1646676"/>
                <a:gd name="connsiteX17" fmla="*/ 1042869 w 2068568"/>
                <a:gd name="connsiteY17" fmla="*/ 1395365 h 1646676"/>
                <a:gd name="connsiteX18" fmla="*/ 1044426 w 2068568"/>
                <a:gd name="connsiteY18" fmla="*/ 1395330 h 1646676"/>
                <a:gd name="connsiteX19" fmla="*/ 1045969 w 2068568"/>
                <a:gd name="connsiteY19" fmla="*/ 1395468 h 1646676"/>
                <a:gd name="connsiteX20" fmla="*/ 2038768 w 2068568"/>
                <a:gd name="connsiteY20" fmla="*/ 1589000 h 1646676"/>
                <a:gd name="connsiteX21" fmla="*/ 2064845 w 2068568"/>
                <a:gd name="connsiteY21" fmla="*/ 1607517 h 1646676"/>
                <a:gd name="connsiteX22" fmla="*/ 2063336 w 2068568"/>
                <a:gd name="connsiteY22" fmla="*/ 1572027 h 1646676"/>
                <a:gd name="connsiteX23" fmla="*/ 1063653 w 2068568"/>
                <a:gd name="connsiteY23" fmla="*/ 1286425 h 1646676"/>
                <a:gd name="connsiteX24" fmla="*/ 1065717 w 2068568"/>
                <a:gd name="connsiteY24" fmla="*/ 1219526 h 1646676"/>
                <a:gd name="connsiteX25" fmla="*/ 1256105 w 2068568"/>
                <a:gd name="connsiteY25" fmla="*/ 1207524 h 1646676"/>
                <a:gd name="connsiteX26" fmla="*/ 2024338 w 2068568"/>
                <a:gd name="connsiteY26" fmla="*/ 1474095 h 1646676"/>
                <a:gd name="connsiteX27" fmla="*/ 2027116 w 2068568"/>
                <a:gd name="connsiteY27" fmla="*/ 1539211 h 1646676"/>
                <a:gd name="connsiteX28" fmla="*/ 1814360 w 2068568"/>
                <a:gd name="connsiteY28" fmla="*/ 1422625 h 1646676"/>
                <a:gd name="connsiteX29" fmla="*/ 1253650 w 2068568"/>
                <a:gd name="connsiteY29" fmla="*/ 1275213 h 1646676"/>
                <a:gd name="connsiteX30" fmla="*/ 1063666 w 2068568"/>
                <a:gd name="connsiteY30" fmla="*/ 1286425 h 1646676"/>
                <a:gd name="connsiteX31" fmla="*/ 1064863 w 2068568"/>
                <a:gd name="connsiteY31" fmla="*/ 1321538 h 1646676"/>
                <a:gd name="connsiteX32" fmla="*/ 1252374 w 2068568"/>
                <a:gd name="connsiteY32" fmla="*/ 1310017 h 1646676"/>
                <a:gd name="connsiteX33" fmla="*/ 1798923 w 2068568"/>
                <a:gd name="connsiteY33" fmla="*/ 1453829 h 1646676"/>
                <a:gd name="connsiteX34" fmla="*/ 1953272 w 2068568"/>
                <a:gd name="connsiteY34" fmla="*/ 1534856 h 1646676"/>
                <a:gd name="connsiteX35" fmla="*/ 1065264 w 2068568"/>
                <a:gd name="connsiteY35" fmla="*/ 1362515 h 1646676"/>
                <a:gd name="connsiteX36" fmla="*/ 1064887 w 2068568"/>
                <a:gd name="connsiteY36" fmla="*/ 1321538 h 1646676"/>
                <a:gd name="connsiteX37" fmla="*/ 1386754 w 2068568"/>
                <a:gd name="connsiteY37" fmla="*/ 35115 h 1646676"/>
                <a:gd name="connsiteX38" fmla="*/ 1818430 w 2068568"/>
                <a:gd name="connsiteY38" fmla="*/ 112782 h 1646676"/>
                <a:gd name="connsiteX39" fmla="*/ 1980951 w 2068568"/>
                <a:gd name="connsiteY39" fmla="*/ 313549 h 1646676"/>
                <a:gd name="connsiteX40" fmla="*/ 2030816 w 2068568"/>
                <a:gd name="connsiteY40" fmla="*/ 1436753 h 1646676"/>
                <a:gd name="connsiteX41" fmla="*/ 1257371 w 2068568"/>
                <a:gd name="connsiteY41" fmla="*/ 1172754 h 1646676"/>
                <a:gd name="connsiteX42" fmla="*/ 1067363 w 2068568"/>
                <a:gd name="connsiteY42" fmla="*/ 1184001 h 1646676"/>
                <a:gd name="connsiteX43" fmla="*/ 1070288 w 2068568"/>
                <a:gd name="connsiteY43" fmla="*/ 683230 h 1646676"/>
                <a:gd name="connsiteX44" fmla="*/ 1045609 w 2068568"/>
                <a:gd name="connsiteY44" fmla="*/ 266161 h 1646676"/>
                <a:gd name="connsiteX45" fmla="*/ 1030635 w 2068568"/>
                <a:gd name="connsiteY45" fmla="*/ 115559 h 1646676"/>
                <a:gd name="connsiteX46" fmla="*/ 1386771 w 2068568"/>
                <a:gd name="connsiteY46" fmla="*/ 35115 h 1646676"/>
                <a:gd name="connsiteX47" fmla="*/ 38745 w 2068568"/>
                <a:gd name="connsiteY47" fmla="*/ 413367 h 1646676"/>
                <a:gd name="connsiteX48" fmla="*/ 38529 w 2068568"/>
                <a:gd name="connsiteY48" fmla="*/ 351748 h 1646676"/>
                <a:gd name="connsiteX49" fmla="*/ 214766 w 2068568"/>
                <a:gd name="connsiteY49" fmla="*/ 130269 h 1646676"/>
                <a:gd name="connsiteX50" fmla="*/ 650180 w 2068568"/>
                <a:gd name="connsiteY50" fmla="*/ 42384 h 1646676"/>
                <a:gd name="connsiteX51" fmla="*/ 988705 w 2068568"/>
                <a:gd name="connsiteY51" fmla="*/ 111856 h 1646676"/>
                <a:gd name="connsiteX52" fmla="*/ 996122 w 2068568"/>
                <a:gd name="connsiteY52" fmla="*/ 120257 h 1646676"/>
                <a:gd name="connsiteX53" fmla="*/ 1010606 w 2068568"/>
                <a:gd name="connsiteY53" fmla="*/ 265852 h 1646676"/>
                <a:gd name="connsiteX54" fmla="*/ 1010407 w 2068568"/>
                <a:gd name="connsiteY54" fmla="*/ 265886 h 1646676"/>
                <a:gd name="connsiteX55" fmla="*/ 1035490 w 2068568"/>
                <a:gd name="connsiteY55" fmla="*/ 683881 h 1646676"/>
                <a:gd name="connsiteX56" fmla="*/ 1033639 w 2068568"/>
                <a:gd name="connsiteY56" fmla="*/ 1086480 h 1646676"/>
                <a:gd name="connsiteX57" fmla="*/ 1033279 w 2068568"/>
                <a:gd name="connsiteY57" fmla="*/ 1111306 h 1646676"/>
                <a:gd name="connsiteX58" fmla="*/ 1032137 w 2068568"/>
                <a:gd name="connsiteY58" fmla="*/ 1185030 h 1646676"/>
                <a:gd name="connsiteX59" fmla="*/ 1031818 w 2068568"/>
                <a:gd name="connsiteY59" fmla="*/ 1184995 h 1646676"/>
                <a:gd name="connsiteX60" fmla="*/ 1031811 w 2068568"/>
                <a:gd name="connsiteY60" fmla="*/ 1185167 h 1646676"/>
                <a:gd name="connsiteX61" fmla="*/ 961825 w 2068568"/>
                <a:gd name="connsiteY61" fmla="*/ 1179989 h 1646676"/>
                <a:gd name="connsiteX62" fmla="*/ 311447 w 2068568"/>
                <a:gd name="connsiteY62" fmla="*/ 1331723 h 1646676"/>
                <a:gd name="connsiteX63" fmla="*/ 46875 w 2068568"/>
                <a:gd name="connsiteY63" fmla="*/ 1477866 h 1646676"/>
                <a:gd name="connsiteX64" fmla="*/ 38748 w 2068568"/>
                <a:gd name="connsiteY64" fmla="*/ 413367 h 1646676"/>
                <a:gd name="connsiteX65" fmla="*/ 42623 w 2068568"/>
                <a:gd name="connsiteY65" fmla="*/ 1522718 h 1646676"/>
                <a:gd name="connsiteX66" fmla="*/ 326044 w 2068568"/>
                <a:gd name="connsiteY66" fmla="*/ 1363338 h 1646676"/>
                <a:gd name="connsiteX67" fmla="*/ 960580 w 2068568"/>
                <a:gd name="connsiteY67" fmla="*/ 1214794 h 1646676"/>
                <a:gd name="connsiteX68" fmla="*/ 1029483 w 2068568"/>
                <a:gd name="connsiteY68" fmla="*/ 1219903 h 1646676"/>
                <a:gd name="connsiteX69" fmla="*/ 1028437 w 2068568"/>
                <a:gd name="connsiteY69" fmla="*/ 1287626 h 1646676"/>
                <a:gd name="connsiteX70" fmla="*/ 958122 w 2068568"/>
                <a:gd name="connsiteY70" fmla="*/ 1282482 h 1646676"/>
                <a:gd name="connsiteX71" fmla="*/ 307743 w 2068568"/>
                <a:gd name="connsiteY71" fmla="*/ 1434215 h 1646676"/>
                <a:gd name="connsiteX72" fmla="*/ 43158 w 2068568"/>
                <a:gd name="connsiteY72" fmla="*/ 1580359 h 1646676"/>
                <a:gd name="connsiteX73" fmla="*/ 42634 w 2068568"/>
                <a:gd name="connsiteY73" fmla="*/ 1522718 h 1646676"/>
                <a:gd name="connsiteX74" fmla="*/ 322344 w 2068568"/>
                <a:gd name="connsiteY74" fmla="*/ 1465796 h 1646676"/>
                <a:gd name="connsiteX75" fmla="*/ 956846 w 2068568"/>
                <a:gd name="connsiteY75" fmla="*/ 1317252 h 1646676"/>
                <a:gd name="connsiteX76" fmla="*/ 1027538 w 2068568"/>
                <a:gd name="connsiteY76" fmla="*/ 1322636 h 1646676"/>
                <a:gd name="connsiteX77" fmla="*/ 1027329 w 2068568"/>
                <a:gd name="connsiteY77" fmla="*/ 1328362 h 1646676"/>
                <a:gd name="connsiteX78" fmla="*/ 1028060 w 2068568"/>
                <a:gd name="connsiteY78" fmla="*/ 1328225 h 1646676"/>
                <a:gd name="connsiteX79" fmla="*/ 1026009 w 2068568"/>
                <a:gd name="connsiteY79" fmla="*/ 1361280 h 1646676"/>
                <a:gd name="connsiteX80" fmla="*/ 169308 w 2068568"/>
                <a:gd name="connsiteY80" fmla="*/ 1544355 h 1646676"/>
                <a:gd name="connsiteX81" fmla="*/ 322337 w 2068568"/>
                <a:gd name="connsiteY81" fmla="*/ 1465796 h 164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2068568" h="1646676">
                  <a:moveTo>
                    <a:pt x="2063343" y="1571992"/>
                  </a:moveTo>
                  <a:cubicBezTo>
                    <a:pt x="2063343" y="1571992"/>
                    <a:pt x="2062205" y="1545109"/>
                    <a:pt x="2060247" y="1499092"/>
                  </a:cubicBezTo>
                  <a:lnTo>
                    <a:pt x="2068569" y="1504990"/>
                  </a:lnTo>
                  <a:lnTo>
                    <a:pt x="2067064" y="1469500"/>
                  </a:lnTo>
                  <a:cubicBezTo>
                    <a:pt x="2066717" y="1461304"/>
                    <a:pt x="2032167" y="646334"/>
                    <a:pt x="2015742" y="311835"/>
                  </a:cubicBezTo>
                  <a:cubicBezTo>
                    <a:pt x="2011058" y="216475"/>
                    <a:pt x="1948077" y="136785"/>
                    <a:pt x="1833600" y="81440"/>
                  </a:cubicBezTo>
                  <a:cubicBezTo>
                    <a:pt x="1719325" y="26199"/>
                    <a:pt x="1556184" y="-3393"/>
                    <a:pt x="1386013" y="310"/>
                  </a:cubicBezTo>
                  <a:cubicBezTo>
                    <a:pt x="1228930" y="3739"/>
                    <a:pt x="1090848" y="35560"/>
                    <a:pt x="1012423" y="85967"/>
                  </a:cubicBezTo>
                  <a:cubicBezTo>
                    <a:pt x="940524" y="36177"/>
                    <a:pt x="806724" y="7031"/>
                    <a:pt x="650081" y="7614"/>
                  </a:cubicBezTo>
                  <a:cubicBezTo>
                    <a:pt x="482019" y="8197"/>
                    <a:pt x="317807" y="41493"/>
                    <a:pt x="199545" y="98997"/>
                  </a:cubicBezTo>
                  <a:cubicBezTo>
                    <a:pt x="71159" y="161405"/>
                    <a:pt x="3443" y="248844"/>
                    <a:pt x="3721" y="351886"/>
                  </a:cubicBezTo>
                  <a:cubicBezTo>
                    <a:pt x="3773" y="370539"/>
                    <a:pt x="3845" y="390667"/>
                    <a:pt x="3930" y="412030"/>
                  </a:cubicBezTo>
                  <a:cubicBezTo>
                    <a:pt x="1311" y="425883"/>
                    <a:pt x="-37" y="440114"/>
                    <a:pt x="1" y="454344"/>
                  </a:cubicBezTo>
                  <a:cubicBezTo>
                    <a:pt x="909" y="789254"/>
                    <a:pt x="8573" y="1604911"/>
                    <a:pt x="8649" y="1613140"/>
                  </a:cubicBezTo>
                  <a:lnTo>
                    <a:pt x="8964" y="1646676"/>
                  </a:lnTo>
                  <a:lnTo>
                    <a:pt x="36201" y="1627131"/>
                  </a:lnTo>
                  <a:cubicBezTo>
                    <a:pt x="36540" y="1626891"/>
                    <a:pt x="46841" y="1619518"/>
                    <a:pt x="65604" y="1607277"/>
                  </a:cubicBezTo>
                  <a:cubicBezTo>
                    <a:pt x="117081" y="1593698"/>
                    <a:pt x="855132" y="1399994"/>
                    <a:pt x="1042869" y="1395365"/>
                  </a:cubicBezTo>
                  <a:lnTo>
                    <a:pt x="1044426" y="1395330"/>
                  </a:lnTo>
                  <a:lnTo>
                    <a:pt x="1045969" y="1395468"/>
                  </a:lnTo>
                  <a:cubicBezTo>
                    <a:pt x="1233138" y="1413710"/>
                    <a:pt x="1981332" y="1576485"/>
                    <a:pt x="2038768" y="1589000"/>
                  </a:cubicBezTo>
                  <a:lnTo>
                    <a:pt x="2064845" y="1607517"/>
                  </a:lnTo>
                  <a:lnTo>
                    <a:pt x="2063336" y="1572027"/>
                  </a:lnTo>
                  <a:close/>
                  <a:moveTo>
                    <a:pt x="1063653" y="1286425"/>
                  </a:moveTo>
                  <a:cubicBezTo>
                    <a:pt x="1064417" y="1264068"/>
                    <a:pt x="1065110" y="1241677"/>
                    <a:pt x="1065717" y="1219526"/>
                  </a:cubicBezTo>
                  <a:cubicBezTo>
                    <a:pt x="1126455" y="1209170"/>
                    <a:pt x="1190433" y="1205158"/>
                    <a:pt x="1256105" y="1207524"/>
                  </a:cubicBezTo>
                  <a:cubicBezTo>
                    <a:pt x="1619545" y="1220726"/>
                    <a:pt x="1945574" y="1421905"/>
                    <a:pt x="2024338" y="1474095"/>
                  </a:cubicBezTo>
                  <a:cubicBezTo>
                    <a:pt x="2025477" y="1500635"/>
                    <a:pt x="2026409" y="1522683"/>
                    <a:pt x="2027116" y="1539211"/>
                  </a:cubicBezTo>
                  <a:cubicBezTo>
                    <a:pt x="1988680" y="1514420"/>
                    <a:pt x="1913983" y="1469191"/>
                    <a:pt x="1814360" y="1422625"/>
                  </a:cubicBezTo>
                  <a:cubicBezTo>
                    <a:pt x="1679930" y="1359772"/>
                    <a:pt x="1473531" y="1283202"/>
                    <a:pt x="1253650" y="1275213"/>
                  </a:cubicBezTo>
                  <a:cubicBezTo>
                    <a:pt x="1188297" y="1272846"/>
                    <a:pt x="1124493" y="1276618"/>
                    <a:pt x="1063666" y="1286425"/>
                  </a:cubicBezTo>
                  <a:close/>
                  <a:moveTo>
                    <a:pt x="1064863" y="1321538"/>
                  </a:moveTo>
                  <a:cubicBezTo>
                    <a:pt x="1124747" y="1311560"/>
                    <a:pt x="1187734" y="1307685"/>
                    <a:pt x="1252374" y="1310017"/>
                  </a:cubicBezTo>
                  <a:cubicBezTo>
                    <a:pt x="1466138" y="1317766"/>
                    <a:pt x="1667558" y="1392519"/>
                    <a:pt x="1798923" y="1453829"/>
                  </a:cubicBezTo>
                  <a:cubicBezTo>
                    <a:pt x="1860871" y="1482770"/>
                    <a:pt x="1913468" y="1511505"/>
                    <a:pt x="1953272" y="1534856"/>
                  </a:cubicBezTo>
                  <a:cubicBezTo>
                    <a:pt x="1740404" y="1489045"/>
                    <a:pt x="1239149" y="1383055"/>
                    <a:pt x="1065264" y="1362515"/>
                  </a:cubicBezTo>
                  <a:cubicBezTo>
                    <a:pt x="1066852" y="1349485"/>
                    <a:pt x="1066214" y="1334603"/>
                    <a:pt x="1064887" y="1321538"/>
                  </a:cubicBezTo>
                  <a:close/>
                  <a:moveTo>
                    <a:pt x="1386754" y="35115"/>
                  </a:moveTo>
                  <a:cubicBezTo>
                    <a:pt x="1551606" y="31514"/>
                    <a:pt x="1708956" y="59838"/>
                    <a:pt x="1818430" y="112782"/>
                  </a:cubicBezTo>
                  <a:cubicBezTo>
                    <a:pt x="1922195" y="162948"/>
                    <a:pt x="1976878" y="230499"/>
                    <a:pt x="1980951" y="313549"/>
                  </a:cubicBezTo>
                  <a:cubicBezTo>
                    <a:pt x="1995446" y="608649"/>
                    <a:pt x="2024050" y="1277853"/>
                    <a:pt x="2030816" y="1436753"/>
                  </a:cubicBezTo>
                  <a:cubicBezTo>
                    <a:pt x="1932129" y="1373110"/>
                    <a:pt x="1612649" y="1185647"/>
                    <a:pt x="1257371" y="1172754"/>
                  </a:cubicBezTo>
                  <a:cubicBezTo>
                    <a:pt x="1192007" y="1170388"/>
                    <a:pt x="1128200" y="1174160"/>
                    <a:pt x="1067363" y="1184001"/>
                  </a:cubicBezTo>
                  <a:cubicBezTo>
                    <a:pt x="1073573" y="1002847"/>
                    <a:pt x="1074536" y="838804"/>
                    <a:pt x="1070288" y="683230"/>
                  </a:cubicBezTo>
                  <a:cubicBezTo>
                    <a:pt x="1068158" y="501664"/>
                    <a:pt x="1060299" y="368893"/>
                    <a:pt x="1045609" y="266161"/>
                  </a:cubicBezTo>
                  <a:cubicBezTo>
                    <a:pt x="1042653" y="235780"/>
                    <a:pt x="1034444" y="152969"/>
                    <a:pt x="1030635" y="115559"/>
                  </a:cubicBezTo>
                  <a:cubicBezTo>
                    <a:pt x="1103436" y="68307"/>
                    <a:pt x="1235257" y="38406"/>
                    <a:pt x="1386771" y="35115"/>
                  </a:cubicBezTo>
                  <a:close/>
                  <a:moveTo>
                    <a:pt x="38745" y="413367"/>
                  </a:moveTo>
                  <a:cubicBezTo>
                    <a:pt x="38656" y="391456"/>
                    <a:pt x="38580" y="370848"/>
                    <a:pt x="38529" y="351748"/>
                  </a:cubicBezTo>
                  <a:cubicBezTo>
                    <a:pt x="38227" y="239689"/>
                    <a:pt x="134205" y="169463"/>
                    <a:pt x="214766" y="130269"/>
                  </a:cubicBezTo>
                  <a:cubicBezTo>
                    <a:pt x="328472" y="74994"/>
                    <a:pt x="487179" y="42967"/>
                    <a:pt x="650180" y="42384"/>
                  </a:cubicBezTo>
                  <a:cubicBezTo>
                    <a:pt x="797298" y="41870"/>
                    <a:pt x="921894" y="67656"/>
                    <a:pt x="988705" y="111856"/>
                  </a:cubicBezTo>
                  <a:lnTo>
                    <a:pt x="996122" y="120257"/>
                  </a:lnTo>
                  <a:cubicBezTo>
                    <a:pt x="999825" y="156707"/>
                    <a:pt x="1007424" y="233345"/>
                    <a:pt x="1010606" y="265852"/>
                  </a:cubicBezTo>
                  <a:lnTo>
                    <a:pt x="1010407" y="265886"/>
                  </a:lnTo>
                  <a:cubicBezTo>
                    <a:pt x="1025368" y="367831"/>
                    <a:pt x="1033340" y="500670"/>
                    <a:pt x="1035490" y="683881"/>
                  </a:cubicBezTo>
                  <a:cubicBezTo>
                    <a:pt x="1036718" y="789015"/>
                    <a:pt x="1036166" y="909407"/>
                    <a:pt x="1033639" y="1086480"/>
                  </a:cubicBezTo>
                  <a:cubicBezTo>
                    <a:pt x="1033529" y="1094676"/>
                    <a:pt x="1033412" y="1102940"/>
                    <a:pt x="1033279" y="1111306"/>
                  </a:cubicBezTo>
                  <a:cubicBezTo>
                    <a:pt x="1032918" y="1135549"/>
                    <a:pt x="1032538" y="1160135"/>
                    <a:pt x="1032137" y="1185030"/>
                  </a:cubicBezTo>
                  <a:lnTo>
                    <a:pt x="1031818" y="1184995"/>
                  </a:lnTo>
                  <a:lnTo>
                    <a:pt x="1031811" y="1185167"/>
                  </a:lnTo>
                  <a:cubicBezTo>
                    <a:pt x="1008857" y="1182595"/>
                    <a:pt x="985399" y="1180847"/>
                    <a:pt x="961825" y="1179989"/>
                  </a:cubicBezTo>
                  <a:cubicBezTo>
                    <a:pt x="714934" y="1171040"/>
                    <a:pt x="471855" y="1257553"/>
                    <a:pt x="311447" y="1331723"/>
                  </a:cubicBezTo>
                  <a:cubicBezTo>
                    <a:pt x="186840" y="1389329"/>
                    <a:pt x="91253" y="1448686"/>
                    <a:pt x="46875" y="1477866"/>
                  </a:cubicBezTo>
                  <a:cubicBezTo>
                    <a:pt x="45528" y="1332134"/>
                    <a:pt x="40089" y="732059"/>
                    <a:pt x="38748" y="413367"/>
                  </a:cubicBezTo>
                  <a:close/>
                  <a:moveTo>
                    <a:pt x="42623" y="1522718"/>
                  </a:moveTo>
                  <a:cubicBezTo>
                    <a:pt x="60914" y="1509962"/>
                    <a:pt x="170062" y="1435415"/>
                    <a:pt x="326044" y="1363338"/>
                  </a:cubicBezTo>
                  <a:cubicBezTo>
                    <a:pt x="483030" y="1290746"/>
                    <a:pt x="720550" y="1206084"/>
                    <a:pt x="960580" y="1214794"/>
                  </a:cubicBezTo>
                  <a:cubicBezTo>
                    <a:pt x="983805" y="1215651"/>
                    <a:pt x="1006916" y="1217365"/>
                    <a:pt x="1029483" y="1219903"/>
                  </a:cubicBezTo>
                  <a:cubicBezTo>
                    <a:pt x="1029153" y="1242191"/>
                    <a:pt x="1028804" y="1264788"/>
                    <a:pt x="1028437" y="1287626"/>
                  </a:cubicBezTo>
                  <a:cubicBezTo>
                    <a:pt x="1005373" y="1285054"/>
                    <a:pt x="981806" y="1283339"/>
                    <a:pt x="958122" y="1282482"/>
                  </a:cubicBezTo>
                  <a:cubicBezTo>
                    <a:pt x="711247" y="1273532"/>
                    <a:pt x="468186" y="1360046"/>
                    <a:pt x="307743" y="1434215"/>
                  </a:cubicBezTo>
                  <a:cubicBezTo>
                    <a:pt x="183133" y="1491788"/>
                    <a:pt x="87540" y="1551179"/>
                    <a:pt x="43158" y="1580359"/>
                  </a:cubicBezTo>
                  <a:cubicBezTo>
                    <a:pt x="43024" y="1565546"/>
                    <a:pt x="42846" y="1546104"/>
                    <a:pt x="42634" y="1522718"/>
                  </a:cubicBezTo>
                  <a:close/>
                  <a:moveTo>
                    <a:pt x="322344" y="1465796"/>
                  </a:moveTo>
                  <a:cubicBezTo>
                    <a:pt x="479334" y="1393239"/>
                    <a:pt x="716850" y="1308542"/>
                    <a:pt x="956846" y="1317252"/>
                  </a:cubicBezTo>
                  <a:cubicBezTo>
                    <a:pt x="980695" y="1318143"/>
                    <a:pt x="1004386" y="1319961"/>
                    <a:pt x="1027538" y="1322636"/>
                  </a:cubicBezTo>
                  <a:lnTo>
                    <a:pt x="1027329" y="1328362"/>
                  </a:lnTo>
                  <a:lnTo>
                    <a:pt x="1028060" y="1328225"/>
                  </a:lnTo>
                  <a:cubicBezTo>
                    <a:pt x="1026472" y="1339129"/>
                    <a:pt x="1025478" y="1350753"/>
                    <a:pt x="1026009" y="1361280"/>
                  </a:cubicBezTo>
                  <a:cubicBezTo>
                    <a:pt x="856767" y="1372184"/>
                    <a:pt x="388798" y="1488085"/>
                    <a:pt x="169308" y="1544355"/>
                  </a:cubicBezTo>
                  <a:cubicBezTo>
                    <a:pt x="212239" y="1520043"/>
                    <a:pt x="264006" y="1492748"/>
                    <a:pt x="322337" y="146579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DDBED84-D1CF-5079-90A3-3B5A090C889B}"/>
                </a:ext>
              </a:extLst>
            </p:cNvPr>
            <p:cNvSpPr/>
            <p:nvPr/>
          </p:nvSpPr>
          <p:spPr>
            <a:xfrm>
              <a:off x="1468430" y="5476990"/>
              <a:ext cx="341500" cy="1021225"/>
            </a:xfrm>
            <a:custGeom>
              <a:avLst/>
              <a:gdLst>
                <a:gd name="connsiteX0" fmla="*/ 0 w 341500"/>
                <a:gd name="connsiteY0" fmla="*/ 90423 h 1021225"/>
                <a:gd name="connsiteX1" fmla="*/ 3964 w 341500"/>
                <a:gd name="connsiteY1" fmla="*/ 1021225 h 1021225"/>
                <a:gd name="connsiteX2" fmla="*/ 341501 w 341500"/>
                <a:gd name="connsiteY2" fmla="*/ 891609 h 1021225"/>
                <a:gd name="connsiteX3" fmla="*/ 322391 w 341500"/>
                <a:gd name="connsiteY3" fmla="*/ 0 h 1021225"/>
                <a:gd name="connsiteX4" fmla="*/ 0 w 341500"/>
                <a:gd name="connsiteY4" fmla="*/ 90423 h 1021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500" h="1021225">
                  <a:moveTo>
                    <a:pt x="0" y="90423"/>
                  </a:moveTo>
                  <a:lnTo>
                    <a:pt x="3964" y="1021225"/>
                  </a:lnTo>
                  <a:cubicBezTo>
                    <a:pt x="3964" y="1021225"/>
                    <a:pt x="168206" y="913657"/>
                    <a:pt x="341501" y="891609"/>
                  </a:cubicBezTo>
                  <a:cubicBezTo>
                    <a:pt x="325957" y="658094"/>
                    <a:pt x="322391" y="0"/>
                    <a:pt x="322391" y="0"/>
                  </a:cubicBezTo>
                  <a:lnTo>
                    <a:pt x="0" y="90423"/>
                  </a:ln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168C686-350A-1B52-9929-DC30892AF752}"/>
                </a:ext>
              </a:extLst>
            </p:cNvPr>
            <p:cNvSpPr/>
            <p:nvPr/>
          </p:nvSpPr>
          <p:spPr>
            <a:xfrm>
              <a:off x="1837949" y="5484328"/>
              <a:ext cx="402324" cy="69711"/>
            </a:xfrm>
            <a:custGeom>
              <a:avLst/>
              <a:gdLst>
                <a:gd name="connsiteX0" fmla="*/ 0 w 402324"/>
                <a:gd name="connsiteY0" fmla="*/ 69712 h 69711"/>
                <a:gd name="connsiteX1" fmla="*/ 32877 w 402324"/>
                <a:gd name="connsiteY1" fmla="*/ 30758 h 69711"/>
                <a:gd name="connsiteX2" fmla="*/ 78061 w 402324"/>
                <a:gd name="connsiteY2" fmla="*/ 46429 h 69711"/>
                <a:gd name="connsiteX3" fmla="*/ 169897 w 402324"/>
                <a:gd name="connsiteY3" fmla="*/ 22186 h 69711"/>
                <a:gd name="connsiteX4" fmla="*/ 208154 w 402324"/>
                <a:gd name="connsiteY4" fmla="*/ 37994 h 69711"/>
                <a:gd name="connsiteX5" fmla="*/ 251863 w 402324"/>
                <a:gd name="connsiteY5" fmla="*/ 8881 h 69711"/>
                <a:gd name="connsiteX6" fmla="*/ 333926 w 402324"/>
                <a:gd name="connsiteY6" fmla="*/ 3909 h 69711"/>
                <a:gd name="connsiteX7" fmla="*/ 402325 w 402324"/>
                <a:gd name="connsiteY7" fmla="*/ 0 h 69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2324" h="69711">
                  <a:moveTo>
                    <a:pt x="0" y="69712"/>
                  </a:moveTo>
                  <a:cubicBezTo>
                    <a:pt x="2318" y="53458"/>
                    <a:pt x="16099" y="35319"/>
                    <a:pt x="32877" y="30758"/>
                  </a:cubicBezTo>
                  <a:cubicBezTo>
                    <a:pt x="56729" y="24312"/>
                    <a:pt x="58170" y="43480"/>
                    <a:pt x="78061" y="46429"/>
                  </a:cubicBezTo>
                  <a:cubicBezTo>
                    <a:pt x="114429" y="51778"/>
                    <a:pt x="127010" y="6378"/>
                    <a:pt x="169897" y="22186"/>
                  </a:cubicBezTo>
                  <a:cubicBezTo>
                    <a:pt x="187453" y="28666"/>
                    <a:pt x="187182" y="40977"/>
                    <a:pt x="208154" y="37994"/>
                  </a:cubicBezTo>
                  <a:cubicBezTo>
                    <a:pt x="227212" y="35285"/>
                    <a:pt x="234835" y="12207"/>
                    <a:pt x="251863" y="8881"/>
                  </a:cubicBezTo>
                  <a:cubicBezTo>
                    <a:pt x="287628" y="1989"/>
                    <a:pt x="295700" y="36965"/>
                    <a:pt x="333926" y="3909"/>
                  </a:cubicBezTo>
                  <a:cubicBezTo>
                    <a:pt x="350173" y="31238"/>
                    <a:pt x="387035" y="25203"/>
                    <a:pt x="402325" y="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E07892D5-C5D8-50ED-CEAB-A5D281020EBF}"/>
                </a:ext>
              </a:extLst>
            </p:cNvPr>
            <p:cNvSpPr/>
            <p:nvPr/>
          </p:nvSpPr>
          <p:spPr>
            <a:xfrm>
              <a:off x="1845424" y="5586478"/>
              <a:ext cx="412361" cy="76946"/>
            </a:xfrm>
            <a:custGeom>
              <a:avLst/>
              <a:gdLst>
                <a:gd name="connsiteX0" fmla="*/ 0 w 412361"/>
                <a:gd name="connsiteY0" fmla="*/ 76947 h 76946"/>
                <a:gd name="connsiteX1" fmla="*/ 45805 w 412361"/>
                <a:gd name="connsiteY1" fmla="*/ 34804 h 76946"/>
                <a:gd name="connsiteX2" fmla="*/ 102085 w 412361"/>
                <a:gd name="connsiteY2" fmla="*/ 53630 h 76946"/>
                <a:gd name="connsiteX3" fmla="*/ 149007 w 412361"/>
                <a:gd name="connsiteY3" fmla="*/ 23351 h 76946"/>
                <a:gd name="connsiteX4" fmla="*/ 204571 w 412361"/>
                <a:gd name="connsiteY4" fmla="*/ 41285 h 76946"/>
                <a:gd name="connsiteX5" fmla="*/ 258711 w 412361"/>
                <a:gd name="connsiteY5" fmla="*/ 18379 h 76946"/>
                <a:gd name="connsiteX6" fmla="*/ 283263 w 412361"/>
                <a:gd name="connsiteY6" fmla="*/ 35010 h 76946"/>
                <a:gd name="connsiteX7" fmla="*/ 313699 w 412361"/>
                <a:gd name="connsiteY7" fmla="*/ 18140 h 76946"/>
                <a:gd name="connsiteX8" fmla="*/ 358961 w 412361"/>
                <a:gd name="connsiteY8" fmla="*/ 19957 h 76946"/>
                <a:gd name="connsiteX9" fmla="*/ 412361 w 412361"/>
                <a:gd name="connsiteY9" fmla="*/ 0 h 7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2361" h="76946">
                  <a:moveTo>
                    <a:pt x="0" y="76947"/>
                  </a:moveTo>
                  <a:cubicBezTo>
                    <a:pt x="6810" y="58567"/>
                    <a:pt x="24665" y="37753"/>
                    <a:pt x="45805" y="34804"/>
                  </a:cubicBezTo>
                  <a:cubicBezTo>
                    <a:pt x="69208" y="31512"/>
                    <a:pt x="80846" y="55344"/>
                    <a:pt x="102085" y="53630"/>
                  </a:cubicBezTo>
                  <a:cubicBezTo>
                    <a:pt x="122734" y="51949"/>
                    <a:pt x="129849" y="26609"/>
                    <a:pt x="149007" y="23351"/>
                  </a:cubicBezTo>
                  <a:cubicBezTo>
                    <a:pt x="170919" y="19614"/>
                    <a:pt x="184227" y="42279"/>
                    <a:pt x="204571" y="41285"/>
                  </a:cubicBezTo>
                  <a:cubicBezTo>
                    <a:pt x="225217" y="40256"/>
                    <a:pt x="238549" y="17008"/>
                    <a:pt x="258711" y="18379"/>
                  </a:cubicBezTo>
                  <a:cubicBezTo>
                    <a:pt x="267291" y="18962"/>
                    <a:pt x="273044" y="34839"/>
                    <a:pt x="283263" y="35010"/>
                  </a:cubicBezTo>
                  <a:cubicBezTo>
                    <a:pt x="297435" y="35285"/>
                    <a:pt x="302026" y="22083"/>
                    <a:pt x="313699" y="18140"/>
                  </a:cubicBezTo>
                  <a:cubicBezTo>
                    <a:pt x="339162" y="9498"/>
                    <a:pt x="329537" y="16116"/>
                    <a:pt x="358961" y="19957"/>
                  </a:cubicBezTo>
                  <a:cubicBezTo>
                    <a:pt x="380111" y="22734"/>
                    <a:pt x="398076" y="16047"/>
                    <a:pt x="412361" y="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ADAF0965-2694-D690-EDBA-4684F12DC473}"/>
                </a:ext>
              </a:extLst>
            </p:cNvPr>
            <p:cNvSpPr/>
            <p:nvPr/>
          </p:nvSpPr>
          <p:spPr>
            <a:xfrm>
              <a:off x="1855816" y="5706935"/>
              <a:ext cx="430629" cy="62445"/>
            </a:xfrm>
            <a:custGeom>
              <a:avLst/>
              <a:gdLst>
                <a:gd name="connsiteX0" fmla="*/ 375 w 430629"/>
                <a:gd name="connsiteY0" fmla="*/ 62446 h 62445"/>
                <a:gd name="connsiteX1" fmla="*/ 96329 w 430629"/>
                <a:gd name="connsiteY1" fmla="*/ 59085 h 62445"/>
                <a:gd name="connsiteX2" fmla="*/ 142953 w 430629"/>
                <a:gd name="connsiteY2" fmla="*/ 25378 h 62445"/>
                <a:gd name="connsiteX3" fmla="*/ 198643 w 430629"/>
                <a:gd name="connsiteY3" fmla="*/ 44169 h 62445"/>
                <a:gd name="connsiteX4" fmla="*/ 265653 w 430629"/>
                <a:gd name="connsiteY4" fmla="*/ 19137 h 62445"/>
                <a:gd name="connsiteX5" fmla="*/ 325036 w 430629"/>
                <a:gd name="connsiteY5" fmla="*/ 26647 h 62445"/>
                <a:gd name="connsiteX6" fmla="*/ 378964 w 430629"/>
                <a:gd name="connsiteY6" fmla="*/ 141 h 62445"/>
                <a:gd name="connsiteX7" fmla="*/ 430629 w 430629"/>
                <a:gd name="connsiteY7" fmla="*/ 5421 h 62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0629" h="62445">
                  <a:moveTo>
                    <a:pt x="375" y="62446"/>
                  </a:moveTo>
                  <a:cubicBezTo>
                    <a:pt x="-6315" y="11731"/>
                    <a:pt x="78426" y="62686"/>
                    <a:pt x="96329" y="59085"/>
                  </a:cubicBezTo>
                  <a:cubicBezTo>
                    <a:pt x="115638" y="55211"/>
                    <a:pt x="125115" y="30042"/>
                    <a:pt x="142953" y="25378"/>
                  </a:cubicBezTo>
                  <a:cubicBezTo>
                    <a:pt x="166154" y="19309"/>
                    <a:pt x="176746" y="40843"/>
                    <a:pt x="198643" y="44169"/>
                  </a:cubicBezTo>
                  <a:cubicBezTo>
                    <a:pt x="227159" y="48524"/>
                    <a:pt x="240879" y="27504"/>
                    <a:pt x="265653" y="19137"/>
                  </a:cubicBezTo>
                  <a:cubicBezTo>
                    <a:pt x="295612" y="9056"/>
                    <a:pt x="298595" y="24692"/>
                    <a:pt x="325036" y="26647"/>
                  </a:cubicBezTo>
                  <a:cubicBezTo>
                    <a:pt x="352287" y="28636"/>
                    <a:pt x="357581" y="2884"/>
                    <a:pt x="378964" y="141"/>
                  </a:cubicBezTo>
                  <a:cubicBezTo>
                    <a:pt x="397906" y="-2259"/>
                    <a:pt x="410916" y="27059"/>
                    <a:pt x="430629" y="5421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19BCBB6-0AAA-21BA-FCC3-FC4BB8789EC3}"/>
                </a:ext>
              </a:extLst>
            </p:cNvPr>
            <p:cNvSpPr/>
            <p:nvPr/>
          </p:nvSpPr>
          <p:spPr>
            <a:xfrm>
              <a:off x="1866513" y="5826885"/>
              <a:ext cx="402331" cy="69711"/>
            </a:xfrm>
            <a:custGeom>
              <a:avLst/>
              <a:gdLst>
                <a:gd name="connsiteX0" fmla="*/ 0 w 402331"/>
                <a:gd name="connsiteY0" fmla="*/ 69711 h 69711"/>
                <a:gd name="connsiteX1" fmla="*/ 32881 w 402331"/>
                <a:gd name="connsiteY1" fmla="*/ 30758 h 69711"/>
                <a:gd name="connsiteX2" fmla="*/ 78065 w 402331"/>
                <a:gd name="connsiteY2" fmla="*/ 46429 h 69711"/>
                <a:gd name="connsiteX3" fmla="*/ 169900 w 402331"/>
                <a:gd name="connsiteY3" fmla="*/ 22220 h 69711"/>
                <a:gd name="connsiteX4" fmla="*/ 208157 w 402331"/>
                <a:gd name="connsiteY4" fmla="*/ 37993 h 69711"/>
                <a:gd name="connsiteX5" fmla="*/ 251870 w 402331"/>
                <a:gd name="connsiteY5" fmla="*/ 8915 h 69711"/>
                <a:gd name="connsiteX6" fmla="*/ 333930 w 402331"/>
                <a:gd name="connsiteY6" fmla="*/ 3909 h 69711"/>
                <a:gd name="connsiteX7" fmla="*/ 402331 w 402331"/>
                <a:gd name="connsiteY7" fmla="*/ 0 h 69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2331" h="69711">
                  <a:moveTo>
                    <a:pt x="0" y="69711"/>
                  </a:moveTo>
                  <a:cubicBezTo>
                    <a:pt x="2321" y="53492"/>
                    <a:pt x="16106" y="35319"/>
                    <a:pt x="32881" y="30758"/>
                  </a:cubicBezTo>
                  <a:cubicBezTo>
                    <a:pt x="56733" y="24311"/>
                    <a:pt x="58173" y="43480"/>
                    <a:pt x="78065" y="46429"/>
                  </a:cubicBezTo>
                  <a:cubicBezTo>
                    <a:pt x="114436" y="51778"/>
                    <a:pt x="127017" y="6378"/>
                    <a:pt x="169900" y="22220"/>
                  </a:cubicBezTo>
                  <a:cubicBezTo>
                    <a:pt x="187460" y="28701"/>
                    <a:pt x="187189" y="41011"/>
                    <a:pt x="208157" y="37993"/>
                  </a:cubicBezTo>
                  <a:cubicBezTo>
                    <a:pt x="227216" y="35285"/>
                    <a:pt x="234842" y="12207"/>
                    <a:pt x="251870" y="8915"/>
                  </a:cubicBezTo>
                  <a:cubicBezTo>
                    <a:pt x="287635" y="1989"/>
                    <a:pt x="295707" y="36999"/>
                    <a:pt x="333930" y="3909"/>
                  </a:cubicBezTo>
                  <a:cubicBezTo>
                    <a:pt x="350183" y="31238"/>
                    <a:pt x="387038" y="25237"/>
                    <a:pt x="402331" y="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4C9E198-04E3-1905-9C15-73358E68F68F}"/>
                </a:ext>
              </a:extLst>
            </p:cNvPr>
            <p:cNvSpPr/>
            <p:nvPr/>
          </p:nvSpPr>
          <p:spPr>
            <a:xfrm>
              <a:off x="1873988" y="5929378"/>
              <a:ext cx="412364" cy="76946"/>
            </a:xfrm>
            <a:custGeom>
              <a:avLst/>
              <a:gdLst>
                <a:gd name="connsiteX0" fmla="*/ 0 w 412364"/>
                <a:gd name="connsiteY0" fmla="*/ 76947 h 76946"/>
                <a:gd name="connsiteX1" fmla="*/ 45805 w 412364"/>
                <a:gd name="connsiteY1" fmla="*/ 34804 h 76946"/>
                <a:gd name="connsiteX2" fmla="*/ 102081 w 412364"/>
                <a:gd name="connsiteY2" fmla="*/ 53630 h 76946"/>
                <a:gd name="connsiteX3" fmla="*/ 149007 w 412364"/>
                <a:gd name="connsiteY3" fmla="*/ 23351 h 76946"/>
                <a:gd name="connsiteX4" fmla="*/ 204567 w 412364"/>
                <a:gd name="connsiteY4" fmla="*/ 41285 h 76946"/>
                <a:gd name="connsiteX5" fmla="*/ 258708 w 412364"/>
                <a:gd name="connsiteY5" fmla="*/ 18379 h 76946"/>
                <a:gd name="connsiteX6" fmla="*/ 283259 w 412364"/>
                <a:gd name="connsiteY6" fmla="*/ 35010 h 76946"/>
                <a:gd name="connsiteX7" fmla="*/ 313699 w 412364"/>
                <a:gd name="connsiteY7" fmla="*/ 18140 h 76946"/>
                <a:gd name="connsiteX8" fmla="*/ 358961 w 412364"/>
                <a:gd name="connsiteY8" fmla="*/ 19957 h 76946"/>
                <a:gd name="connsiteX9" fmla="*/ 412365 w 412364"/>
                <a:gd name="connsiteY9" fmla="*/ 0 h 7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2364" h="76946">
                  <a:moveTo>
                    <a:pt x="0" y="76947"/>
                  </a:moveTo>
                  <a:cubicBezTo>
                    <a:pt x="6810" y="58567"/>
                    <a:pt x="24665" y="37753"/>
                    <a:pt x="45805" y="34804"/>
                  </a:cubicBezTo>
                  <a:cubicBezTo>
                    <a:pt x="69208" y="31478"/>
                    <a:pt x="80846" y="55310"/>
                    <a:pt x="102081" y="53630"/>
                  </a:cubicBezTo>
                  <a:cubicBezTo>
                    <a:pt x="122734" y="51949"/>
                    <a:pt x="129849" y="26609"/>
                    <a:pt x="149007" y="23351"/>
                  </a:cubicBezTo>
                  <a:cubicBezTo>
                    <a:pt x="170915" y="19614"/>
                    <a:pt x="184226" y="42245"/>
                    <a:pt x="204567" y="41285"/>
                  </a:cubicBezTo>
                  <a:cubicBezTo>
                    <a:pt x="225213" y="40256"/>
                    <a:pt x="238545" y="17008"/>
                    <a:pt x="258708" y="18379"/>
                  </a:cubicBezTo>
                  <a:cubicBezTo>
                    <a:pt x="267287" y="18962"/>
                    <a:pt x="273041" y="34839"/>
                    <a:pt x="283259" y="35010"/>
                  </a:cubicBezTo>
                  <a:cubicBezTo>
                    <a:pt x="297431" y="35285"/>
                    <a:pt x="302026" y="22083"/>
                    <a:pt x="313699" y="18140"/>
                  </a:cubicBezTo>
                  <a:cubicBezTo>
                    <a:pt x="339156" y="9498"/>
                    <a:pt x="329537" y="16116"/>
                    <a:pt x="358961" y="19957"/>
                  </a:cubicBezTo>
                  <a:cubicBezTo>
                    <a:pt x="380112" y="22734"/>
                    <a:pt x="398079" y="16047"/>
                    <a:pt x="412365" y="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373C545-51EB-DD7D-8F16-00FDA802C82B}"/>
                </a:ext>
              </a:extLst>
            </p:cNvPr>
            <p:cNvSpPr/>
            <p:nvPr/>
          </p:nvSpPr>
          <p:spPr>
            <a:xfrm>
              <a:off x="1884380" y="6049835"/>
              <a:ext cx="430618" cy="62445"/>
            </a:xfrm>
            <a:custGeom>
              <a:avLst/>
              <a:gdLst>
                <a:gd name="connsiteX0" fmla="*/ 375 w 430618"/>
                <a:gd name="connsiteY0" fmla="*/ 62446 h 62445"/>
                <a:gd name="connsiteX1" fmla="*/ 96326 w 430618"/>
                <a:gd name="connsiteY1" fmla="*/ 59085 h 62445"/>
                <a:gd name="connsiteX2" fmla="*/ 142950 w 430618"/>
                <a:gd name="connsiteY2" fmla="*/ 25378 h 62445"/>
                <a:gd name="connsiteX3" fmla="*/ 198637 w 430618"/>
                <a:gd name="connsiteY3" fmla="*/ 44169 h 62445"/>
                <a:gd name="connsiteX4" fmla="*/ 265646 w 430618"/>
                <a:gd name="connsiteY4" fmla="*/ 19137 h 62445"/>
                <a:gd name="connsiteX5" fmla="*/ 325033 w 430618"/>
                <a:gd name="connsiteY5" fmla="*/ 26647 h 62445"/>
                <a:gd name="connsiteX6" fmla="*/ 378961 w 430618"/>
                <a:gd name="connsiteY6" fmla="*/ 141 h 62445"/>
                <a:gd name="connsiteX7" fmla="*/ 430619 w 430618"/>
                <a:gd name="connsiteY7" fmla="*/ 5421 h 62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0618" h="62445">
                  <a:moveTo>
                    <a:pt x="375" y="62446"/>
                  </a:moveTo>
                  <a:cubicBezTo>
                    <a:pt x="-6315" y="11731"/>
                    <a:pt x="78423" y="62686"/>
                    <a:pt x="96326" y="59085"/>
                  </a:cubicBezTo>
                  <a:cubicBezTo>
                    <a:pt x="115634" y="55211"/>
                    <a:pt x="125119" y="30042"/>
                    <a:pt x="142950" y="25378"/>
                  </a:cubicBezTo>
                  <a:cubicBezTo>
                    <a:pt x="166150" y="19309"/>
                    <a:pt x="176742" y="40843"/>
                    <a:pt x="198637" y="44169"/>
                  </a:cubicBezTo>
                  <a:cubicBezTo>
                    <a:pt x="227152" y="48524"/>
                    <a:pt x="240875" y="27504"/>
                    <a:pt x="265646" y="19137"/>
                  </a:cubicBezTo>
                  <a:cubicBezTo>
                    <a:pt x="295605" y="9022"/>
                    <a:pt x="298595" y="24692"/>
                    <a:pt x="325033" y="26647"/>
                  </a:cubicBezTo>
                  <a:cubicBezTo>
                    <a:pt x="352283" y="28636"/>
                    <a:pt x="357574" y="2850"/>
                    <a:pt x="378961" y="141"/>
                  </a:cubicBezTo>
                  <a:cubicBezTo>
                    <a:pt x="397899" y="-2259"/>
                    <a:pt x="410909" y="27059"/>
                    <a:pt x="430619" y="5421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FE23CEA-3FE6-0D51-42F3-CF27A650DE12}"/>
                </a:ext>
              </a:extLst>
            </p:cNvPr>
            <p:cNvSpPr/>
            <p:nvPr/>
          </p:nvSpPr>
          <p:spPr>
            <a:xfrm>
              <a:off x="2499506" y="5455674"/>
              <a:ext cx="638856" cy="105420"/>
            </a:xfrm>
            <a:custGeom>
              <a:avLst/>
              <a:gdLst>
                <a:gd name="connsiteX0" fmla="*/ 0 w 638856"/>
                <a:gd name="connsiteY0" fmla="*/ 34929 h 105420"/>
                <a:gd name="connsiteX1" fmla="*/ 48514 w 638856"/>
                <a:gd name="connsiteY1" fmla="*/ 399 h 105420"/>
                <a:gd name="connsiteX2" fmla="*/ 107139 w 638856"/>
                <a:gd name="connsiteY2" fmla="*/ 21693 h 105420"/>
                <a:gd name="connsiteX3" fmla="*/ 232815 w 638856"/>
                <a:gd name="connsiteY3" fmla="*/ 9246 h 105420"/>
                <a:gd name="connsiteX4" fmla="*/ 282162 w 638856"/>
                <a:gd name="connsiteY4" fmla="*/ 29820 h 105420"/>
                <a:gd name="connsiteX5" fmla="*/ 344021 w 638856"/>
                <a:gd name="connsiteY5" fmla="*/ 6434 h 105420"/>
                <a:gd name="connsiteX6" fmla="*/ 546891 w 638856"/>
                <a:gd name="connsiteY6" fmla="*/ 83381 h 105420"/>
                <a:gd name="connsiteX7" fmla="*/ 638857 w 638856"/>
                <a:gd name="connsiteY7" fmla="*/ 88147 h 10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8856" h="105420">
                  <a:moveTo>
                    <a:pt x="0" y="34929"/>
                  </a:moveTo>
                  <a:cubicBezTo>
                    <a:pt x="4986" y="19087"/>
                    <a:pt x="25543" y="2765"/>
                    <a:pt x="48514" y="399"/>
                  </a:cubicBezTo>
                  <a:cubicBezTo>
                    <a:pt x="81164" y="-2996"/>
                    <a:pt x="80873" y="16241"/>
                    <a:pt x="107139" y="21693"/>
                  </a:cubicBezTo>
                  <a:cubicBezTo>
                    <a:pt x="155179" y="31603"/>
                    <a:pt x="177283" y="-11911"/>
                    <a:pt x="232815" y="9246"/>
                  </a:cubicBezTo>
                  <a:cubicBezTo>
                    <a:pt x="255550" y="17921"/>
                    <a:pt x="253749" y="30128"/>
                    <a:pt x="282162" y="29820"/>
                  </a:cubicBezTo>
                  <a:cubicBezTo>
                    <a:pt x="307965" y="29511"/>
                    <a:pt x="320855" y="7531"/>
                    <a:pt x="344021" y="6434"/>
                  </a:cubicBezTo>
                  <a:cubicBezTo>
                    <a:pt x="392672" y="4068"/>
                    <a:pt x="491914" y="111396"/>
                    <a:pt x="546891" y="83381"/>
                  </a:cubicBezTo>
                  <a:cubicBezTo>
                    <a:pt x="565456" y="112596"/>
                    <a:pt x="615461" y="111293"/>
                    <a:pt x="638857" y="88147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3966B8A-9E30-7D06-357C-467DD6EB7A17}"/>
                </a:ext>
              </a:extLst>
            </p:cNvPr>
            <p:cNvSpPr/>
            <p:nvPr/>
          </p:nvSpPr>
          <p:spPr>
            <a:xfrm>
              <a:off x="2496763" y="5564255"/>
              <a:ext cx="653111" cy="98713"/>
            </a:xfrm>
            <a:custGeom>
              <a:avLst/>
              <a:gdLst>
                <a:gd name="connsiteX0" fmla="*/ 0 w 653111"/>
                <a:gd name="connsiteY0" fmla="*/ 36076 h 98713"/>
                <a:gd name="connsiteX1" fmla="*/ 66180 w 653111"/>
                <a:gd name="connsiteY1" fmla="*/ 3 h 98713"/>
                <a:gd name="connsiteX2" fmla="*/ 139279 w 653111"/>
                <a:gd name="connsiteY2" fmla="*/ 25823 h 98713"/>
                <a:gd name="connsiteX3" fmla="*/ 205572 w 653111"/>
                <a:gd name="connsiteY3" fmla="*/ 1683 h 98713"/>
                <a:gd name="connsiteX4" fmla="*/ 277818 w 653111"/>
                <a:gd name="connsiteY4" fmla="*/ 26543 h 98713"/>
                <a:gd name="connsiteX5" fmla="*/ 352906 w 653111"/>
                <a:gd name="connsiteY5" fmla="*/ 10667 h 98713"/>
                <a:gd name="connsiteX6" fmla="*/ 383811 w 653111"/>
                <a:gd name="connsiteY6" fmla="*/ 30315 h 98713"/>
                <a:gd name="connsiteX7" fmla="*/ 519010 w 653111"/>
                <a:gd name="connsiteY7" fmla="*/ 88882 h 98713"/>
                <a:gd name="connsiteX8" fmla="*/ 579347 w 653111"/>
                <a:gd name="connsiteY8" fmla="*/ 96461 h 98713"/>
                <a:gd name="connsiteX9" fmla="*/ 653111 w 653111"/>
                <a:gd name="connsiteY9" fmla="*/ 83396 h 98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3111" h="98713">
                  <a:moveTo>
                    <a:pt x="0" y="36076"/>
                  </a:moveTo>
                  <a:cubicBezTo>
                    <a:pt x="11244" y="18691"/>
                    <a:pt x="37561" y="277"/>
                    <a:pt x="66180" y="3"/>
                  </a:cubicBezTo>
                  <a:cubicBezTo>
                    <a:pt x="97870" y="-306"/>
                    <a:pt x="110674" y="24829"/>
                    <a:pt x="139279" y="25823"/>
                  </a:cubicBezTo>
                  <a:cubicBezTo>
                    <a:pt x="167099" y="26817"/>
                    <a:pt x="179570" y="2506"/>
                    <a:pt x="205572" y="1683"/>
                  </a:cubicBezTo>
                  <a:cubicBezTo>
                    <a:pt x="235322" y="791"/>
                    <a:pt x="250488" y="24966"/>
                    <a:pt x="277818" y="26543"/>
                  </a:cubicBezTo>
                  <a:cubicBezTo>
                    <a:pt x="305555" y="28155"/>
                    <a:pt x="326091" y="6758"/>
                    <a:pt x="352906" y="10667"/>
                  </a:cubicBezTo>
                  <a:cubicBezTo>
                    <a:pt x="364311" y="12313"/>
                    <a:pt x="370167" y="28840"/>
                    <a:pt x="383811" y="30315"/>
                  </a:cubicBezTo>
                  <a:cubicBezTo>
                    <a:pt x="402739" y="32372"/>
                    <a:pt x="502931" y="91351"/>
                    <a:pt x="519010" y="88882"/>
                  </a:cubicBezTo>
                  <a:cubicBezTo>
                    <a:pt x="554068" y="83533"/>
                    <a:pt x="540431" y="88917"/>
                    <a:pt x="579347" y="96461"/>
                  </a:cubicBezTo>
                  <a:cubicBezTo>
                    <a:pt x="607324" y="101878"/>
                    <a:pt x="632133" y="97523"/>
                    <a:pt x="653111" y="83396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E84E96DE-16D7-3714-08D0-52AD4D22DF18}"/>
                </a:ext>
              </a:extLst>
            </p:cNvPr>
            <p:cNvSpPr/>
            <p:nvPr/>
          </p:nvSpPr>
          <p:spPr>
            <a:xfrm>
              <a:off x="2498757" y="5686512"/>
              <a:ext cx="674787" cy="98323"/>
            </a:xfrm>
            <a:custGeom>
              <a:avLst/>
              <a:gdLst>
                <a:gd name="connsiteX0" fmla="*/ 64 w 674787"/>
                <a:gd name="connsiteY0" fmla="*/ 20461 h 98323"/>
                <a:gd name="connsiteX1" fmla="*/ 128819 w 674787"/>
                <a:gd name="connsiteY1" fmla="*/ 29274 h 98323"/>
                <a:gd name="connsiteX2" fmla="*/ 195108 w 674787"/>
                <a:gd name="connsiteY2" fmla="*/ 1705 h 98323"/>
                <a:gd name="connsiteX3" fmla="*/ 267423 w 674787"/>
                <a:gd name="connsiteY3" fmla="*/ 27422 h 98323"/>
                <a:gd name="connsiteX4" fmla="*/ 359975 w 674787"/>
                <a:gd name="connsiteY4" fmla="*/ 11066 h 98323"/>
                <a:gd name="connsiteX5" fmla="*/ 531065 w 674787"/>
                <a:gd name="connsiteY5" fmla="*/ 97545 h 98323"/>
                <a:gd name="connsiteX6" fmla="*/ 606290 w 674787"/>
                <a:gd name="connsiteY6" fmla="*/ 78034 h 98323"/>
                <a:gd name="connsiteX7" fmla="*/ 674788 w 674787"/>
                <a:gd name="connsiteY7" fmla="*/ 89864 h 98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4787" h="98323">
                  <a:moveTo>
                    <a:pt x="64" y="20461"/>
                  </a:moveTo>
                  <a:cubicBezTo>
                    <a:pt x="-2985" y="-30803"/>
                    <a:pt x="104449" y="30577"/>
                    <a:pt x="128819" y="29274"/>
                  </a:cubicBezTo>
                  <a:cubicBezTo>
                    <a:pt x="155099" y="27868"/>
                    <a:pt x="170711" y="4071"/>
                    <a:pt x="195108" y="1705"/>
                  </a:cubicBezTo>
                  <a:cubicBezTo>
                    <a:pt x="226858" y="-1381"/>
                    <a:pt x="238523" y="21353"/>
                    <a:pt x="267423" y="27422"/>
                  </a:cubicBezTo>
                  <a:cubicBezTo>
                    <a:pt x="305070" y="35343"/>
                    <a:pt x="325870" y="16209"/>
                    <a:pt x="359975" y="11066"/>
                  </a:cubicBezTo>
                  <a:cubicBezTo>
                    <a:pt x="401239" y="4790"/>
                    <a:pt x="495918" y="92264"/>
                    <a:pt x="531065" y="97545"/>
                  </a:cubicBezTo>
                  <a:cubicBezTo>
                    <a:pt x="567289" y="102997"/>
                    <a:pt x="577367" y="78034"/>
                    <a:pt x="606290" y="78034"/>
                  </a:cubicBezTo>
                  <a:cubicBezTo>
                    <a:pt x="631908" y="78068"/>
                    <a:pt x="645906" y="108827"/>
                    <a:pt x="674788" y="89864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5D928E05-8F0B-C4B4-E0D2-52583C640DE9}"/>
                </a:ext>
              </a:extLst>
            </p:cNvPr>
            <p:cNvSpPr/>
            <p:nvPr/>
          </p:nvSpPr>
          <p:spPr>
            <a:xfrm>
              <a:off x="2497860" y="5799946"/>
              <a:ext cx="638860" cy="105420"/>
            </a:xfrm>
            <a:custGeom>
              <a:avLst/>
              <a:gdLst>
                <a:gd name="connsiteX0" fmla="*/ 0 w 638860"/>
                <a:gd name="connsiteY0" fmla="*/ 34929 h 105420"/>
                <a:gd name="connsiteX1" fmla="*/ 48517 w 638860"/>
                <a:gd name="connsiteY1" fmla="*/ 399 h 105420"/>
                <a:gd name="connsiteX2" fmla="*/ 107146 w 638860"/>
                <a:gd name="connsiteY2" fmla="*/ 21658 h 105420"/>
                <a:gd name="connsiteX3" fmla="*/ 232815 w 638860"/>
                <a:gd name="connsiteY3" fmla="*/ 9246 h 105420"/>
                <a:gd name="connsiteX4" fmla="*/ 282162 w 638860"/>
                <a:gd name="connsiteY4" fmla="*/ 29820 h 105420"/>
                <a:gd name="connsiteX5" fmla="*/ 344025 w 638860"/>
                <a:gd name="connsiteY5" fmla="*/ 6434 h 105420"/>
                <a:gd name="connsiteX6" fmla="*/ 546895 w 638860"/>
                <a:gd name="connsiteY6" fmla="*/ 83381 h 105420"/>
                <a:gd name="connsiteX7" fmla="*/ 638860 w 638860"/>
                <a:gd name="connsiteY7" fmla="*/ 88147 h 10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8860" h="105420">
                  <a:moveTo>
                    <a:pt x="0" y="34929"/>
                  </a:moveTo>
                  <a:cubicBezTo>
                    <a:pt x="4993" y="19087"/>
                    <a:pt x="25546" y="2765"/>
                    <a:pt x="48517" y="399"/>
                  </a:cubicBezTo>
                  <a:cubicBezTo>
                    <a:pt x="81171" y="-2996"/>
                    <a:pt x="80876" y="16241"/>
                    <a:pt x="107146" y="21658"/>
                  </a:cubicBezTo>
                  <a:cubicBezTo>
                    <a:pt x="155179" y="31603"/>
                    <a:pt x="177286" y="-11911"/>
                    <a:pt x="232815" y="9246"/>
                  </a:cubicBezTo>
                  <a:cubicBezTo>
                    <a:pt x="255553" y="17921"/>
                    <a:pt x="253756" y="30128"/>
                    <a:pt x="282162" y="29820"/>
                  </a:cubicBezTo>
                  <a:cubicBezTo>
                    <a:pt x="307972" y="29511"/>
                    <a:pt x="320855" y="7531"/>
                    <a:pt x="344025" y="6434"/>
                  </a:cubicBezTo>
                  <a:cubicBezTo>
                    <a:pt x="392675" y="4068"/>
                    <a:pt x="491914" y="111396"/>
                    <a:pt x="546895" y="83381"/>
                  </a:cubicBezTo>
                  <a:cubicBezTo>
                    <a:pt x="565456" y="112596"/>
                    <a:pt x="615461" y="111293"/>
                    <a:pt x="638860" y="88147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96E588BE-01E2-DDAA-1F3D-AFF4BB372A8D}"/>
                </a:ext>
              </a:extLst>
            </p:cNvPr>
            <p:cNvSpPr/>
            <p:nvPr/>
          </p:nvSpPr>
          <p:spPr>
            <a:xfrm>
              <a:off x="2495117" y="5908527"/>
              <a:ext cx="653108" cy="98713"/>
            </a:xfrm>
            <a:custGeom>
              <a:avLst/>
              <a:gdLst>
                <a:gd name="connsiteX0" fmla="*/ 0 w 653108"/>
                <a:gd name="connsiteY0" fmla="*/ 36076 h 98713"/>
                <a:gd name="connsiteX1" fmla="*/ 66183 w 653108"/>
                <a:gd name="connsiteY1" fmla="*/ 3 h 98713"/>
                <a:gd name="connsiteX2" fmla="*/ 139276 w 653108"/>
                <a:gd name="connsiteY2" fmla="*/ 25823 h 98713"/>
                <a:gd name="connsiteX3" fmla="*/ 205572 w 653108"/>
                <a:gd name="connsiteY3" fmla="*/ 1683 h 98713"/>
                <a:gd name="connsiteX4" fmla="*/ 277814 w 653108"/>
                <a:gd name="connsiteY4" fmla="*/ 26543 h 98713"/>
                <a:gd name="connsiteX5" fmla="*/ 352899 w 653108"/>
                <a:gd name="connsiteY5" fmla="*/ 10667 h 98713"/>
                <a:gd name="connsiteX6" fmla="*/ 383811 w 653108"/>
                <a:gd name="connsiteY6" fmla="*/ 30315 h 98713"/>
                <a:gd name="connsiteX7" fmla="*/ 519007 w 653108"/>
                <a:gd name="connsiteY7" fmla="*/ 88882 h 98713"/>
                <a:gd name="connsiteX8" fmla="*/ 579340 w 653108"/>
                <a:gd name="connsiteY8" fmla="*/ 96461 h 98713"/>
                <a:gd name="connsiteX9" fmla="*/ 653108 w 653108"/>
                <a:gd name="connsiteY9" fmla="*/ 83396 h 98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3108" h="98713">
                  <a:moveTo>
                    <a:pt x="0" y="36076"/>
                  </a:moveTo>
                  <a:cubicBezTo>
                    <a:pt x="11244" y="18691"/>
                    <a:pt x="37561" y="277"/>
                    <a:pt x="66183" y="3"/>
                  </a:cubicBezTo>
                  <a:cubicBezTo>
                    <a:pt x="97867" y="-306"/>
                    <a:pt x="110674" y="24829"/>
                    <a:pt x="139276" y="25823"/>
                  </a:cubicBezTo>
                  <a:cubicBezTo>
                    <a:pt x="167099" y="26817"/>
                    <a:pt x="179566" y="2506"/>
                    <a:pt x="205572" y="1683"/>
                  </a:cubicBezTo>
                  <a:cubicBezTo>
                    <a:pt x="235319" y="757"/>
                    <a:pt x="250485" y="24966"/>
                    <a:pt x="277814" y="26543"/>
                  </a:cubicBezTo>
                  <a:cubicBezTo>
                    <a:pt x="305555" y="28155"/>
                    <a:pt x="326088" y="6758"/>
                    <a:pt x="352899" y="10667"/>
                  </a:cubicBezTo>
                  <a:cubicBezTo>
                    <a:pt x="364314" y="12313"/>
                    <a:pt x="370164" y="28840"/>
                    <a:pt x="383811" y="30315"/>
                  </a:cubicBezTo>
                  <a:cubicBezTo>
                    <a:pt x="402743" y="32338"/>
                    <a:pt x="502931" y="91351"/>
                    <a:pt x="519007" y="88882"/>
                  </a:cubicBezTo>
                  <a:cubicBezTo>
                    <a:pt x="554075" y="83533"/>
                    <a:pt x="540431" y="88882"/>
                    <a:pt x="579340" y="96461"/>
                  </a:cubicBezTo>
                  <a:cubicBezTo>
                    <a:pt x="607317" y="101878"/>
                    <a:pt x="632129" y="97523"/>
                    <a:pt x="653108" y="83396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D9742AE-3B26-3535-9CB2-7F280E4B62A8}"/>
                </a:ext>
              </a:extLst>
            </p:cNvPr>
            <p:cNvSpPr/>
            <p:nvPr/>
          </p:nvSpPr>
          <p:spPr>
            <a:xfrm>
              <a:off x="2497111" y="6030784"/>
              <a:ext cx="674791" cy="98315"/>
            </a:xfrm>
            <a:custGeom>
              <a:avLst/>
              <a:gdLst>
                <a:gd name="connsiteX0" fmla="*/ 64 w 674791"/>
                <a:gd name="connsiteY0" fmla="*/ 20461 h 98315"/>
                <a:gd name="connsiteX1" fmla="*/ 128819 w 674791"/>
                <a:gd name="connsiteY1" fmla="*/ 29274 h 98315"/>
                <a:gd name="connsiteX2" fmla="*/ 195105 w 674791"/>
                <a:gd name="connsiteY2" fmla="*/ 1704 h 98315"/>
                <a:gd name="connsiteX3" fmla="*/ 267426 w 674791"/>
                <a:gd name="connsiteY3" fmla="*/ 27422 h 98315"/>
                <a:gd name="connsiteX4" fmla="*/ 359982 w 674791"/>
                <a:gd name="connsiteY4" fmla="*/ 11066 h 98315"/>
                <a:gd name="connsiteX5" fmla="*/ 531068 w 674791"/>
                <a:gd name="connsiteY5" fmla="*/ 97545 h 98315"/>
                <a:gd name="connsiteX6" fmla="*/ 606294 w 674791"/>
                <a:gd name="connsiteY6" fmla="*/ 78034 h 98315"/>
                <a:gd name="connsiteX7" fmla="*/ 674792 w 674791"/>
                <a:gd name="connsiteY7" fmla="*/ 89864 h 98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4791" h="98315">
                  <a:moveTo>
                    <a:pt x="64" y="20461"/>
                  </a:moveTo>
                  <a:cubicBezTo>
                    <a:pt x="-2988" y="-30803"/>
                    <a:pt x="104449" y="30577"/>
                    <a:pt x="128819" y="29274"/>
                  </a:cubicBezTo>
                  <a:cubicBezTo>
                    <a:pt x="155099" y="27868"/>
                    <a:pt x="170708" y="4071"/>
                    <a:pt x="195105" y="1704"/>
                  </a:cubicBezTo>
                  <a:cubicBezTo>
                    <a:pt x="226854" y="-1381"/>
                    <a:pt x="238523" y="21353"/>
                    <a:pt x="267426" y="27422"/>
                  </a:cubicBezTo>
                  <a:cubicBezTo>
                    <a:pt x="305066" y="35343"/>
                    <a:pt x="325870" y="16209"/>
                    <a:pt x="359982" y="11066"/>
                  </a:cubicBezTo>
                  <a:cubicBezTo>
                    <a:pt x="401233" y="4790"/>
                    <a:pt x="495921" y="92264"/>
                    <a:pt x="531068" y="97545"/>
                  </a:cubicBezTo>
                  <a:cubicBezTo>
                    <a:pt x="567289" y="102963"/>
                    <a:pt x="577367" y="78034"/>
                    <a:pt x="606294" y="78034"/>
                  </a:cubicBezTo>
                  <a:cubicBezTo>
                    <a:pt x="631912" y="78034"/>
                    <a:pt x="645909" y="108826"/>
                    <a:pt x="674792" y="89864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4F8DD29-2C12-3990-C826-3B5B563960D3}"/>
                </a:ext>
              </a:extLst>
            </p:cNvPr>
            <p:cNvSpPr/>
            <p:nvPr/>
          </p:nvSpPr>
          <p:spPr>
            <a:xfrm>
              <a:off x="2492653" y="6153885"/>
              <a:ext cx="674794" cy="98315"/>
            </a:xfrm>
            <a:custGeom>
              <a:avLst/>
              <a:gdLst>
                <a:gd name="connsiteX0" fmla="*/ 64 w 674794"/>
                <a:gd name="connsiteY0" fmla="*/ 20461 h 98315"/>
                <a:gd name="connsiteX1" fmla="*/ 128823 w 674794"/>
                <a:gd name="connsiteY1" fmla="*/ 29274 h 98315"/>
                <a:gd name="connsiteX2" fmla="*/ 195109 w 674794"/>
                <a:gd name="connsiteY2" fmla="*/ 1704 h 98315"/>
                <a:gd name="connsiteX3" fmla="*/ 267430 w 674794"/>
                <a:gd name="connsiteY3" fmla="*/ 27422 h 98315"/>
                <a:gd name="connsiteX4" fmla="*/ 359985 w 674794"/>
                <a:gd name="connsiteY4" fmla="*/ 11031 h 98315"/>
                <a:gd name="connsiteX5" fmla="*/ 531072 w 674794"/>
                <a:gd name="connsiteY5" fmla="*/ 97545 h 98315"/>
                <a:gd name="connsiteX6" fmla="*/ 606297 w 674794"/>
                <a:gd name="connsiteY6" fmla="*/ 78034 h 98315"/>
                <a:gd name="connsiteX7" fmla="*/ 674795 w 674794"/>
                <a:gd name="connsiteY7" fmla="*/ 89830 h 98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4794" h="98315">
                  <a:moveTo>
                    <a:pt x="64" y="20461"/>
                  </a:moveTo>
                  <a:cubicBezTo>
                    <a:pt x="-2988" y="-30802"/>
                    <a:pt x="104449" y="30577"/>
                    <a:pt x="128823" y="29274"/>
                  </a:cubicBezTo>
                  <a:cubicBezTo>
                    <a:pt x="155099" y="27868"/>
                    <a:pt x="170711" y="4071"/>
                    <a:pt x="195109" y="1704"/>
                  </a:cubicBezTo>
                  <a:cubicBezTo>
                    <a:pt x="226858" y="-1382"/>
                    <a:pt x="238527" y="21353"/>
                    <a:pt x="267430" y="27422"/>
                  </a:cubicBezTo>
                  <a:cubicBezTo>
                    <a:pt x="305070" y="35343"/>
                    <a:pt x="325874" y="16209"/>
                    <a:pt x="359985" y="11031"/>
                  </a:cubicBezTo>
                  <a:cubicBezTo>
                    <a:pt x="401236" y="4791"/>
                    <a:pt x="495924" y="92264"/>
                    <a:pt x="531072" y="97545"/>
                  </a:cubicBezTo>
                  <a:cubicBezTo>
                    <a:pt x="567292" y="102963"/>
                    <a:pt x="577370" y="78034"/>
                    <a:pt x="606297" y="78034"/>
                  </a:cubicBezTo>
                  <a:cubicBezTo>
                    <a:pt x="631919" y="78034"/>
                    <a:pt x="645912" y="108826"/>
                    <a:pt x="674795" y="8983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795BC25-1B84-C554-AC53-D1697C68D1A8}"/>
              </a:ext>
            </a:extLst>
          </p:cNvPr>
          <p:cNvGrpSpPr/>
          <p:nvPr/>
        </p:nvGrpSpPr>
        <p:grpSpPr>
          <a:xfrm rot="21183295">
            <a:off x="3964721" y="5210201"/>
            <a:ext cx="935425" cy="763865"/>
            <a:chOff x="4957893" y="2315370"/>
            <a:chExt cx="1643348" cy="1341952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5400000" scaled="1"/>
            <a:tileRect/>
          </a:gradFill>
        </p:grpSpPr>
        <p:grpSp>
          <p:nvGrpSpPr>
            <p:cNvPr id="43" name="图形 3">
              <a:extLst>
                <a:ext uri="{FF2B5EF4-FFF2-40B4-BE49-F238E27FC236}">
                  <a16:creationId xmlns:a16="http://schemas.microsoft.com/office/drawing/2014/main" id="{1774457A-4D0A-E8D8-7701-0C6BCC32B0D6}"/>
                </a:ext>
              </a:extLst>
            </p:cNvPr>
            <p:cNvGrpSpPr/>
            <p:nvPr/>
          </p:nvGrpSpPr>
          <p:grpSpPr>
            <a:xfrm>
              <a:off x="4957893" y="2315370"/>
              <a:ext cx="1643348" cy="1341952"/>
              <a:chOff x="4957893" y="2315370"/>
              <a:chExt cx="1643348" cy="1341952"/>
            </a:xfrm>
            <a:grpFill/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68E69C7D-308F-BC87-9A98-0AC59FD0A19B}"/>
                  </a:ext>
                </a:extLst>
              </p:cNvPr>
              <p:cNvSpPr/>
              <p:nvPr/>
            </p:nvSpPr>
            <p:spPr>
              <a:xfrm>
                <a:off x="4957893" y="2315370"/>
                <a:ext cx="1643348" cy="1341952"/>
              </a:xfrm>
              <a:custGeom>
                <a:avLst/>
                <a:gdLst>
                  <a:gd name="connsiteX0" fmla="*/ 1643314 w 1643348"/>
                  <a:gd name="connsiteY0" fmla="*/ 377169 h 1341952"/>
                  <a:gd name="connsiteX1" fmla="*/ 1643314 w 1643348"/>
                  <a:gd name="connsiteY1" fmla="*/ 857744 h 1341952"/>
                  <a:gd name="connsiteX2" fmla="*/ 1554503 w 1643348"/>
                  <a:gd name="connsiteY2" fmla="*/ 939258 h 1341952"/>
                  <a:gd name="connsiteX3" fmla="*/ 1298116 w 1643348"/>
                  <a:gd name="connsiteY3" fmla="*/ 1014552 h 1341952"/>
                  <a:gd name="connsiteX4" fmla="*/ 918938 w 1643348"/>
                  <a:gd name="connsiteY4" fmla="*/ 1195919 h 1341952"/>
                  <a:gd name="connsiteX5" fmla="*/ 791790 w 1643348"/>
                  <a:gd name="connsiteY5" fmla="*/ 1275156 h 1341952"/>
                  <a:gd name="connsiteX6" fmla="*/ 662963 w 1643348"/>
                  <a:gd name="connsiteY6" fmla="*/ 1319596 h 1341952"/>
                  <a:gd name="connsiteX7" fmla="*/ 519973 w 1643348"/>
                  <a:gd name="connsiteY7" fmla="*/ 1341953 h 1341952"/>
                  <a:gd name="connsiteX8" fmla="*/ 483934 w 1643348"/>
                  <a:gd name="connsiteY8" fmla="*/ 1337564 h 1341952"/>
                  <a:gd name="connsiteX9" fmla="*/ 5898 w 1643348"/>
                  <a:gd name="connsiteY9" fmla="*/ 1012028 h 1341952"/>
                  <a:gd name="connsiteX10" fmla="*/ 0 w 1643348"/>
                  <a:gd name="connsiteY10" fmla="*/ 1007756 h 1341952"/>
                  <a:gd name="connsiteX11" fmla="*/ 0 w 1643348"/>
                  <a:gd name="connsiteY11" fmla="*/ 523649 h 1341952"/>
                  <a:gd name="connsiteX12" fmla="*/ 8573 w 1643348"/>
                  <a:gd name="connsiteY12" fmla="*/ 519874 h 1341952"/>
                  <a:gd name="connsiteX13" fmla="*/ 365257 w 1643348"/>
                  <a:gd name="connsiteY13" fmla="*/ 384319 h 1341952"/>
                  <a:gd name="connsiteX14" fmla="*/ 797140 w 1643348"/>
                  <a:gd name="connsiteY14" fmla="*/ 206340 h 1341952"/>
                  <a:gd name="connsiteX15" fmla="*/ 1126529 w 1643348"/>
                  <a:gd name="connsiteY15" fmla="*/ 5260 h 1341952"/>
                  <a:gd name="connsiteX16" fmla="*/ 1134827 w 1643348"/>
                  <a:gd name="connsiteY16" fmla="*/ 0 h 1341952"/>
                  <a:gd name="connsiteX17" fmla="*/ 1643348 w 1643348"/>
                  <a:gd name="connsiteY17" fmla="*/ 377156 h 1341952"/>
                  <a:gd name="connsiteX18" fmla="*/ 1637176 w 1643348"/>
                  <a:gd name="connsiteY18" fmla="*/ 388602 h 1341952"/>
                  <a:gd name="connsiteX19" fmla="*/ 1615607 w 1643348"/>
                  <a:gd name="connsiteY19" fmla="*/ 369722 h 1341952"/>
                  <a:gd name="connsiteX20" fmla="*/ 1602612 w 1643348"/>
                  <a:gd name="connsiteY20" fmla="*/ 382666 h 1341952"/>
                  <a:gd name="connsiteX21" fmla="*/ 1133524 w 1643348"/>
                  <a:gd name="connsiteY21" fmla="*/ 34725 h 1341952"/>
                  <a:gd name="connsiteX22" fmla="*/ 810856 w 1643348"/>
                  <a:gd name="connsiteY22" fmla="*/ 231481 h 1341952"/>
                  <a:gd name="connsiteX23" fmla="*/ 371326 w 1643348"/>
                  <a:gd name="connsiteY23" fmla="*/ 412299 h 1341952"/>
                  <a:gd name="connsiteX24" fmla="*/ 48314 w 1643348"/>
                  <a:gd name="connsiteY24" fmla="*/ 533923 h 1341952"/>
                  <a:gd name="connsiteX25" fmla="*/ 529369 w 1643348"/>
                  <a:gd name="connsiteY25" fmla="*/ 836858 h 1341952"/>
                  <a:gd name="connsiteX26" fmla="*/ 523025 w 1643348"/>
                  <a:gd name="connsiteY26" fmla="*/ 838888 h 1341952"/>
                  <a:gd name="connsiteX27" fmla="*/ 531735 w 1643348"/>
                  <a:gd name="connsiteY27" fmla="*/ 866179 h 1341952"/>
                  <a:gd name="connsiteX28" fmla="*/ 541713 w 1643348"/>
                  <a:gd name="connsiteY28" fmla="*/ 862925 h 1341952"/>
                  <a:gd name="connsiteX29" fmla="*/ 541713 w 1643348"/>
                  <a:gd name="connsiteY29" fmla="*/ 1312326 h 1341952"/>
                  <a:gd name="connsiteX30" fmla="*/ 778623 w 1643348"/>
                  <a:gd name="connsiteY30" fmla="*/ 1249713 h 1341952"/>
                  <a:gd name="connsiteX31" fmla="*/ 903027 w 1643348"/>
                  <a:gd name="connsiteY31" fmla="*/ 1172111 h 1341952"/>
                  <a:gd name="connsiteX32" fmla="*/ 1159002 w 1643348"/>
                  <a:gd name="connsiteY32" fmla="*/ 1025957 h 1341952"/>
                  <a:gd name="connsiteX33" fmla="*/ 1293178 w 1643348"/>
                  <a:gd name="connsiteY33" fmla="*/ 986345 h 1341952"/>
                  <a:gd name="connsiteX34" fmla="*/ 1542021 w 1643348"/>
                  <a:gd name="connsiteY34" fmla="*/ 913475 h 1341952"/>
                  <a:gd name="connsiteX35" fmla="*/ 1614682 w 1643348"/>
                  <a:gd name="connsiteY35" fmla="*/ 857744 h 1341952"/>
                  <a:gd name="connsiteX36" fmla="*/ 1614682 w 1643348"/>
                  <a:gd name="connsiteY36" fmla="*/ 410362 h 1341952"/>
                  <a:gd name="connsiteX37" fmla="*/ 1637176 w 1643348"/>
                  <a:gd name="connsiteY37" fmla="*/ 388591 h 1341952"/>
                  <a:gd name="connsiteX38" fmla="*/ 513047 w 1643348"/>
                  <a:gd name="connsiteY38" fmla="*/ 1313115 h 1341952"/>
                  <a:gd name="connsiteX39" fmla="*/ 513047 w 1643348"/>
                  <a:gd name="connsiteY39" fmla="*/ 860432 h 1341952"/>
                  <a:gd name="connsiteX40" fmla="*/ 28632 w 1643348"/>
                  <a:gd name="connsiteY40" fmla="*/ 555361 h 1341952"/>
                  <a:gd name="connsiteX41" fmla="*/ 28632 w 1643348"/>
                  <a:gd name="connsiteY41" fmla="*/ 993107 h 1341952"/>
                  <a:gd name="connsiteX42" fmla="*/ 492644 w 1643348"/>
                  <a:gd name="connsiteY42" fmla="*/ 1310235 h 1341952"/>
                  <a:gd name="connsiteX43" fmla="*/ 513013 w 1643348"/>
                  <a:gd name="connsiteY43" fmla="*/ 1313115 h 1341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643348" h="1341952">
                    <a:moveTo>
                      <a:pt x="1643314" y="377169"/>
                    </a:moveTo>
                    <a:lnTo>
                      <a:pt x="1643314" y="857744"/>
                    </a:lnTo>
                    <a:cubicBezTo>
                      <a:pt x="1643314" y="891128"/>
                      <a:pt x="1587661" y="923138"/>
                      <a:pt x="1554503" y="939258"/>
                    </a:cubicBezTo>
                    <a:cubicBezTo>
                      <a:pt x="1509823" y="960953"/>
                      <a:pt x="1429036" y="991656"/>
                      <a:pt x="1298116" y="1014552"/>
                    </a:cubicBezTo>
                    <a:cubicBezTo>
                      <a:pt x="1151630" y="1040177"/>
                      <a:pt x="1022631" y="1126536"/>
                      <a:pt x="918938" y="1195919"/>
                    </a:cubicBezTo>
                    <a:cubicBezTo>
                      <a:pt x="873503" y="1226327"/>
                      <a:pt x="830607" y="1255028"/>
                      <a:pt x="791790" y="1275156"/>
                    </a:cubicBezTo>
                    <a:cubicBezTo>
                      <a:pt x="763364" y="1289866"/>
                      <a:pt x="714363" y="1306565"/>
                      <a:pt x="662963" y="1319596"/>
                    </a:cubicBezTo>
                    <a:cubicBezTo>
                      <a:pt x="611562" y="1332592"/>
                      <a:pt x="557795" y="1341953"/>
                      <a:pt x="519973" y="1341953"/>
                    </a:cubicBezTo>
                    <a:cubicBezTo>
                      <a:pt x="504886" y="1341953"/>
                      <a:pt x="493124" y="1340513"/>
                      <a:pt x="483934" y="1337564"/>
                    </a:cubicBezTo>
                    <a:cubicBezTo>
                      <a:pt x="431162" y="1320693"/>
                      <a:pt x="49275" y="1043568"/>
                      <a:pt x="5898" y="1012028"/>
                    </a:cubicBezTo>
                    <a:lnTo>
                      <a:pt x="0" y="1007756"/>
                    </a:lnTo>
                    <a:lnTo>
                      <a:pt x="0" y="523649"/>
                    </a:lnTo>
                    <a:lnTo>
                      <a:pt x="8573" y="519874"/>
                    </a:lnTo>
                    <a:cubicBezTo>
                      <a:pt x="19305" y="515187"/>
                      <a:pt x="272262" y="404502"/>
                      <a:pt x="365257" y="384319"/>
                    </a:cubicBezTo>
                    <a:cubicBezTo>
                      <a:pt x="479271" y="359527"/>
                      <a:pt x="693001" y="263347"/>
                      <a:pt x="797140" y="206340"/>
                    </a:cubicBezTo>
                    <a:cubicBezTo>
                      <a:pt x="882007" y="159880"/>
                      <a:pt x="1124095" y="6796"/>
                      <a:pt x="1126529" y="5260"/>
                    </a:cubicBezTo>
                    <a:lnTo>
                      <a:pt x="1134827" y="0"/>
                    </a:lnTo>
                    <a:lnTo>
                      <a:pt x="1643348" y="377156"/>
                    </a:lnTo>
                    <a:close/>
                    <a:moveTo>
                      <a:pt x="1637176" y="388602"/>
                    </a:moveTo>
                    <a:lnTo>
                      <a:pt x="1615607" y="369722"/>
                    </a:lnTo>
                    <a:cubicBezTo>
                      <a:pt x="1615504" y="369852"/>
                      <a:pt x="1611150" y="374748"/>
                      <a:pt x="1602612" y="382666"/>
                    </a:cubicBezTo>
                    <a:lnTo>
                      <a:pt x="1133524" y="34725"/>
                    </a:lnTo>
                    <a:cubicBezTo>
                      <a:pt x="1089942" y="62202"/>
                      <a:pt x="887494" y="189528"/>
                      <a:pt x="810856" y="231481"/>
                    </a:cubicBezTo>
                    <a:cubicBezTo>
                      <a:pt x="705242" y="289298"/>
                      <a:pt x="487946" y="386987"/>
                      <a:pt x="371326" y="412299"/>
                    </a:cubicBezTo>
                    <a:cubicBezTo>
                      <a:pt x="298940" y="428028"/>
                      <a:pt x="118232" y="503946"/>
                      <a:pt x="48314" y="533923"/>
                    </a:cubicBezTo>
                    <a:lnTo>
                      <a:pt x="529369" y="836858"/>
                    </a:lnTo>
                    <a:cubicBezTo>
                      <a:pt x="525460" y="838106"/>
                      <a:pt x="523231" y="838836"/>
                      <a:pt x="523025" y="838888"/>
                    </a:cubicBezTo>
                    <a:lnTo>
                      <a:pt x="531735" y="866179"/>
                    </a:lnTo>
                    <a:cubicBezTo>
                      <a:pt x="532661" y="865867"/>
                      <a:pt x="536193" y="864749"/>
                      <a:pt x="541713" y="862925"/>
                    </a:cubicBezTo>
                    <a:lnTo>
                      <a:pt x="541713" y="1312326"/>
                    </a:lnTo>
                    <a:cubicBezTo>
                      <a:pt x="615060" y="1306531"/>
                      <a:pt x="730171" y="1274813"/>
                      <a:pt x="778623" y="1249713"/>
                    </a:cubicBezTo>
                    <a:cubicBezTo>
                      <a:pt x="816033" y="1230339"/>
                      <a:pt x="858278" y="1202063"/>
                      <a:pt x="903027" y="1172111"/>
                    </a:cubicBezTo>
                    <a:cubicBezTo>
                      <a:pt x="976476" y="1122943"/>
                      <a:pt x="1062407" y="1065462"/>
                      <a:pt x="1159002" y="1025957"/>
                    </a:cubicBezTo>
                    <a:cubicBezTo>
                      <a:pt x="1201659" y="1008479"/>
                      <a:pt x="1246475" y="994523"/>
                      <a:pt x="1293178" y="986345"/>
                    </a:cubicBezTo>
                    <a:cubicBezTo>
                      <a:pt x="1420840" y="963998"/>
                      <a:pt x="1498953" y="934389"/>
                      <a:pt x="1542021" y="913475"/>
                    </a:cubicBezTo>
                    <a:cubicBezTo>
                      <a:pt x="1596920" y="886808"/>
                      <a:pt x="1614682" y="864410"/>
                      <a:pt x="1614682" y="857744"/>
                    </a:cubicBezTo>
                    <a:lnTo>
                      <a:pt x="1614682" y="410362"/>
                    </a:lnTo>
                    <a:cubicBezTo>
                      <a:pt x="1629049" y="397785"/>
                      <a:pt x="1636524" y="389346"/>
                      <a:pt x="1637176" y="388591"/>
                    </a:cubicBezTo>
                    <a:close/>
                    <a:moveTo>
                      <a:pt x="513047" y="1313115"/>
                    </a:moveTo>
                    <a:lnTo>
                      <a:pt x="513047" y="860432"/>
                    </a:lnTo>
                    <a:lnTo>
                      <a:pt x="28632" y="555361"/>
                    </a:lnTo>
                    <a:lnTo>
                      <a:pt x="28632" y="993107"/>
                    </a:lnTo>
                    <a:cubicBezTo>
                      <a:pt x="197647" y="1115927"/>
                      <a:pt x="456468" y="1298679"/>
                      <a:pt x="492644" y="1310235"/>
                    </a:cubicBezTo>
                    <a:cubicBezTo>
                      <a:pt x="496210" y="1311366"/>
                      <a:pt x="502485" y="1312703"/>
                      <a:pt x="513013" y="1313115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E7C443AD-9304-C21E-AA30-311DE0595014}"/>
                  </a:ext>
                </a:extLst>
              </p:cNvPr>
              <p:cNvSpPr/>
              <p:nvPr/>
            </p:nvSpPr>
            <p:spPr>
              <a:xfrm>
                <a:off x="6560437" y="2685098"/>
                <a:ext cx="34564" cy="40654"/>
              </a:xfrm>
              <a:custGeom>
                <a:avLst/>
                <a:gdLst>
                  <a:gd name="connsiteX0" fmla="*/ 12996 w 34564"/>
                  <a:gd name="connsiteY0" fmla="*/ 0 h 40654"/>
                  <a:gd name="connsiteX1" fmla="*/ 34564 w 34564"/>
                  <a:gd name="connsiteY1" fmla="*/ 18880 h 40654"/>
                  <a:gd name="connsiteX2" fmla="*/ 12070 w 34564"/>
                  <a:gd name="connsiteY2" fmla="*/ 40654 h 40654"/>
                  <a:gd name="connsiteX3" fmla="*/ 12070 w 34564"/>
                  <a:gd name="connsiteY3" fmla="*/ 21877 h 40654"/>
                  <a:gd name="connsiteX4" fmla="*/ 0 w 34564"/>
                  <a:gd name="connsiteY4" fmla="*/ 12945 h 40654"/>
                  <a:gd name="connsiteX5" fmla="*/ 12996 w 34564"/>
                  <a:gd name="connsiteY5" fmla="*/ 0 h 40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564" h="40654">
                    <a:moveTo>
                      <a:pt x="12996" y="0"/>
                    </a:moveTo>
                    <a:lnTo>
                      <a:pt x="34564" y="18880"/>
                    </a:lnTo>
                    <a:cubicBezTo>
                      <a:pt x="33913" y="19635"/>
                      <a:pt x="26437" y="28073"/>
                      <a:pt x="12070" y="40654"/>
                    </a:cubicBezTo>
                    <a:lnTo>
                      <a:pt x="12070" y="21877"/>
                    </a:lnTo>
                    <a:lnTo>
                      <a:pt x="0" y="12945"/>
                    </a:lnTo>
                    <a:cubicBezTo>
                      <a:pt x="8538" y="5027"/>
                      <a:pt x="12893" y="130"/>
                      <a:pt x="12996" y="0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AFC2B267-1180-43E1-95A1-8D117ACB1298}"/>
                  </a:ext>
                </a:extLst>
              </p:cNvPr>
              <p:cNvSpPr/>
              <p:nvPr/>
            </p:nvSpPr>
            <p:spPr>
              <a:xfrm>
                <a:off x="5487091" y="2698043"/>
                <a:ext cx="1085312" cy="480265"/>
              </a:xfrm>
              <a:custGeom>
                <a:avLst/>
                <a:gdLst>
                  <a:gd name="connsiteX0" fmla="*/ 1085313 w 1085312"/>
                  <a:gd name="connsiteY0" fmla="*/ 8932 h 480265"/>
                  <a:gd name="connsiteX1" fmla="*/ 1085313 w 1085312"/>
                  <a:gd name="connsiteY1" fmla="*/ 27710 h 480265"/>
                  <a:gd name="connsiteX2" fmla="*/ 1006549 w 1085312"/>
                  <a:gd name="connsiteY2" fmla="*/ 83259 h 480265"/>
                  <a:gd name="connsiteX3" fmla="*/ 706374 w 1085312"/>
                  <a:gd name="connsiteY3" fmla="*/ 159462 h 480265"/>
                  <a:gd name="connsiteX4" fmla="*/ 315708 w 1085312"/>
                  <a:gd name="connsiteY4" fmla="*/ 331012 h 480265"/>
                  <a:gd name="connsiteX5" fmla="*/ 251174 w 1085312"/>
                  <a:gd name="connsiteY5" fmla="*/ 382004 h 480265"/>
                  <a:gd name="connsiteX6" fmla="*/ 12344 w 1085312"/>
                  <a:gd name="connsiteY6" fmla="*/ 480266 h 480265"/>
                  <a:gd name="connsiteX7" fmla="*/ 12344 w 1085312"/>
                  <a:gd name="connsiteY7" fmla="*/ 461958 h 480265"/>
                  <a:gd name="connsiteX8" fmla="*/ 0 w 1085312"/>
                  <a:gd name="connsiteY8" fmla="*/ 454198 h 480265"/>
                  <a:gd name="connsiteX9" fmla="*/ 234475 w 1085312"/>
                  <a:gd name="connsiteY9" fmla="*/ 358749 h 480265"/>
                  <a:gd name="connsiteX10" fmla="*/ 297500 w 1085312"/>
                  <a:gd name="connsiteY10" fmla="*/ 308901 h 480265"/>
                  <a:gd name="connsiteX11" fmla="*/ 706374 w 1085312"/>
                  <a:gd name="connsiteY11" fmla="*/ 130816 h 480265"/>
                  <a:gd name="connsiteX12" fmla="*/ 991187 w 1085312"/>
                  <a:gd name="connsiteY12" fmla="*/ 59040 h 480265"/>
                  <a:gd name="connsiteX13" fmla="*/ 1073277 w 1085312"/>
                  <a:gd name="connsiteY13" fmla="*/ 0 h 480265"/>
                  <a:gd name="connsiteX14" fmla="*/ 1085313 w 1085312"/>
                  <a:gd name="connsiteY14" fmla="*/ 8932 h 480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85312" h="480265">
                    <a:moveTo>
                      <a:pt x="1085313" y="8932"/>
                    </a:moveTo>
                    <a:lnTo>
                      <a:pt x="1085313" y="27710"/>
                    </a:lnTo>
                    <a:cubicBezTo>
                      <a:pt x="1068545" y="42451"/>
                      <a:pt x="1042313" y="62843"/>
                      <a:pt x="1006549" y="83259"/>
                    </a:cubicBezTo>
                    <a:cubicBezTo>
                      <a:pt x="945684" y="118026"/>
                      <a:pt x="844151" y="159462"/>
                      <a:pt x="706374" y="159462"/>
                    </a:cubicBezTo>
                    <a:cubicBezTo>
                      <a:pt x="523985" y="159462"/>
                      <a:pt x="408497" y="254600"/>
                      <a:pt x="315708" y="331012"/>
                    </a:cubicBezTo>
                    <a:cubicBezTo>
                      <a:pt x="293145" y="349631"/>
                      <a:pt x="271817" y="367184"/>
                      <a:pt x="251174" y="382004"/>
                    </a:cubicBezTo>
                    <a:cubicBezTo>
                      <a:pt x="202860" y="416723"/>
                      <a:pt x="52944" y="467012"/>
                      <a:pt x="12344" y="480266"/>
                    </a:cubicBezTo>
                    <a:lnTo>
                      <a:pt x="12344" y="461958"/>
                    </a:lnTo>
                    <a:lnTo>
                      <a:pt x="0" y="454198"/>
                    </a:lnTo>
                    <a:cubicBezTo>
                      <a:pt x="33364" y="443311"/>
                      <a:pt x="188629" y="391667"/>
                      <a:pt x="234475" y="358749"/>
                    </a:cubicBezTo>
                    <a:cubicBezTo>
                      <a:pt x="254295" y="344477"/>
                      <a:pt x="275280" y="327212"/>
                      <a:pt x="297500" y="308901"/>
                    </a:cubicBezTo>
                    <a:cubicBezTo>
                      <a:pt x="393855" y="229571"/>
                      <a:pt x="513733" y="130816"/>
                      <a:pt x="706374" y="130816"/>
                    </a:cubicBezTo>
                    <a:cubicBezTo>
                      <a:pt x="837259" y="130816"/>
                      <a:pt x="933477" y="91777"/>
                      <a:pt x="991187" y="59040"/>
                    </a:cubicBezTo>
                    <a:cubicBezTo>
                      <a:pt x="1030963" y="36461"/>
                      <a:pt x="1058430" y="13699"/>
                      <a:pt x="1073277" y="0"/>
                    </a:cubicBezTo>
                    <a:lnTo>
                      <a:pt x="1085313" y="8932"/>
                    </a:ln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C6A2DCA0-D6FF-5A38-59B3-67F2DA49E6A2}"/>
                  </a:ext>
                </a:extLst>
              </p:cNvPr>
              <p:cNvSpPr/>
              <p:nvPr/>
            </p:nvSpPr>
            <p:spPr>
              <a:xfrm>
                <a:off x="5202792" y="2417053"/>
                <a:ext cx="1098377" cy="649809"/>
              </a:xfrm>
              <a:custGeom>
                <a:avLst/>
                <a:gdLst>
                  <a:gd name="connsiteX0" fmla="*/ 882007 w 1098377"/>
                  <a:gd name="connsiteY0" fmla="*/ 0 h 649809"/>
                  <a:gd name="connsiteX1" fmla="*/ 1098378 w 1098377"/>
                  <a:gd name="connsiteY1" fmla="*/ 224442 h 649809"/>
                  <a:gd name="connsiteX2" fmla="*/ 259747 w 1098377"/>
                  <a:gd name="connsiteY2" fmla="*/ 649809 h 649809"/>
                  <a:gd name="connsiteX3" fmla="*/ 0 w 1098377"/>
                  <a:gd name="connsiteY3" fmla="*/ 482560 h 649809"/>
                  <a:gd name="connsiteX4" fmla="*/ 572540 w 1098377"/>
                  <a:gd name="connsiteY4" fmla="*/ 215406 h 649809"/>
                  <a:gd name="connsiteX5" fmla="*/ 535473 w 1098377"/>
                  <a:gd name="connsiteY5" fmla="*/ 173634 h 649809"/>
                  <a:gd name="connsiteX6" fmla="*/ 882007 w 1098377"/>
                  <a:gd name="connsiteY6" fmla="*/ 3 h 649809"/>
                  <a:gd name="connsiteX7" fmla="*/ 1050886 w 1098377"/>
                  <a:gd name="connsiteY7" fmla="*/ 216421 h 649809"/>
                  <a:gd name="connsiteX8" fmla="*/ 972156 w 1098377"/>
                  <a:gd name="connsiteY8" fmla="*/ 134773 h 649809"/>
                  <a:gd name="connsiteX9" fmla="*/ 569866 w 1098377"/>
                  <a:gd name="connsiteY9" fmla="*/ 336659 h 649809"/>
                  <a:gd name="connsiteX10" fmla="*/ 568665 w 1098377"/>
                  <a:gd name="connsiteY10" fmla="*/ 336868 h 649809"/>
                  <a:gd name="connsiteX11" fmla="*/ 540856 w 1098377"/>
                  <a:gd name="connsiteY11" fmla="*/ 351219 h 649809"/>
                  <a:gd name="connsiteX12" fmla="*/ 152042 w 1098377"/>
                  <a:gd name="connsiteY12" fmla="*/ 546363 h 649809"/>
                  <a:gd name="connsiteX13" fmla="*/ 261461 w 1098377"/>
                  <a:gd name="connsiteY13" fmla="*/ 616836 h 649809"/>
                  <a:gd name="connsiteX14" fmla="*/ 593148 w 1098377"/>
                  <a:gd name="connsiteY14" fmla="*/ 448595 h 649809"/>
                  <a:gd name="connsiteX15" fmla="*/ 615814 w 1098377"/>
                  <a:gd name="connsiteY15" fmla="*/ 437108 h 649809"/>
                  <a:gd name="connsiteX16" fmla="*/ 1050886 w 1098377"/>
                  <a:gd name="connsiteY16" fmla="*/ 216421 h 649809"/>
                  <a:gd name="connsiteX17" fmla="*/ 951308 w 1098377"/>
                  <a:gd name="connsiteY17" fmla="*/ 113160 h 649809"/>
                  <a:gd name="connsiteX18" fmla="*/ 875972 w 1098377"/>
                  <a:gd name="connsiteY18" fmla="*/ 35058 h 649809"/>
                  <a:gd name="connsiteX19" fmla="*/ 581661 w 1098377"/>
                  <a:gd name="connsiteY19" fmla="*/ 182515 h 649809"/>
                  <a:gd name="connsiteX20" fmla="*/ 619483 w 1098377"/>
                  <a:gd name="connsiteY20" fmla="*/ 225121 h 649809"/>
                  <a:gd name="connsiteX21" fmla="*/ 59150 w 1098377"/>
                  <a:gd name="connsiteY21" fmla="*/ 486572 h 649809"/>
                  <a:gd name="connsiteX22" fmla="*/ 124027 w 1098377"/>
                  <a:gd name="connsiteY22" fmla="*/ 528344 h 649809"/>
                  <a:gd name="connsiteX23" fmla="*/ 951308 w 1098377"/>
                  <a:gd name="connsiteY23" fmla="*/ 113160 h 64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98377" h="649809">
                    <a:moveTo>
                      <a:pt x="882007" y="0"/>
                    </a:moveTo>
                    <a:lnTo>
                      <a:pt x="1098378" y="224442"/>
                    </a:lnTo>
                    <a:lnTo>
                      <a:pt x="259747" y="649809"/>
                    </a:lnTo>
                    <a:lnTo>
                      <a:pt x="0" y="482560"/>
                    </a:lnTo>
                    <a:lnTo>
                      <a:pt x="572540" y="215406"/>
                    </a:lnTo>
                    <a:lnTo>
                      <a:pt x="535473" y="173634"/>
                    </a:lnTo>
                    <a:lnTo>
                      <a:pt x="882007" y="3"/>
                    </a:lnTo>
                    <a:close/>
                    <a:moveTo>
                      <a:pt x="1050886" y="216421"/>
                    </a:moveTo>
                    <a:lnTo>
                      <a:pt x="972156" y="134773"/>
                    </a:lnTo>
                    <a:lnTo>
                      <a:pt x="569866" y="336659"/>
                    </a:lnTo>
                    <a:cubicBezTo>
                      <a:pt x="569454" y="336714"/>
                      <a:pt x="569077" y="336789"/>
                      <a:pt x="568665" y="336868"/>
                    </a:cubicBezTo>
                    <a:cubicBezTo>
                      <a:pt x="556904" y="339107"/>
                      <a:pt x="547680" y="344316"/>
                      <a:pt x="540856" y="351219"/>
                    </a:cubicBezTo>
                    <a:lnTo>
                      <a:pt x="152042" y="546363"/>
                    </a:lnTo>
                    <a:lnTo>
                      <a:pt x="261461" y="616836"/>
                    </a:lnTo>
                    <a:lnTo>
                      <a:pt x="593148" y="448595"/>
                    </a:lnTo>
                    <a:cubicBezTo>
                      <a:pt x="602441" y="446487"/>
                      <a:pt x="609916" y="442423"/>
                      <a:pt x="615814" y="437108"/>
                    </a:cubicBezTo>
                    <a:lnTo>
                      <a:pt x="1050886" y="216421"/>
                    </a:lnTo>
                    <a:close/>
                    <a:moveTo>
                      <a:pt x="951308" y="113160"/>
                    </a:moveTo>
                    <a:lnTo>
                      <a:pt x="875972" y="35058"/>
                    </a:lnTo>
                    <a:lnTo>
                      <a:pt x="581661" y="182515"/>
                    </a:lnTo>
                    <a:lnTo>
                      <a:pt x="619483" y="225121"/>
                    </a:lnTo>
                    <a:lnTo>
                      <a:pt x="59150" y="486572"/>
                    </a:lnTo>
                    <a:lnTo>
                      <a:pt x="124027" y="528344"/>
                    </a:lnTo>
                    <a:lnTo>
                      <a:pt x="951308" y="113160"/>
                    </a:ln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A2DE2D1D-00BC-96DC-CDAB-344F0927979A}"/>
                  </a:ext>
                </a:extLst>
              </p:cNvPr>
              <p:cNvSpPr/>
              <p:nvPr/>
            </p:nvSpPr>
            <p:spPr>
              <a:xfrm>
                <a:off x="5262183" y="2452132"/>
                <a:ext cx="892225" cy="493261"/>
              </a:xfrm>
              <a:custGeom>
                <a:avLst/>
                <a:gdLst>
                  <a:gd name="connsiteX0" fmla="*/ 816788 w 892225"/>
                  <a:gd name="connsiteY0" fmla="*/ 0 h 493261"/>
                  <a:gd name="connsiteX1" fmla="*/ 892226 w 892225"/>
                  <a:gd name="connsiteY1" fmla="*/ 78078 h 493261"/>
                  <a:gd name="connsiteX2" fmla="*/ 64808 w 892225"/>
                  <a:gd name="connsiteY2" fmla="*/ 493262 h 493261"/>
                  <a:gd name="connsiteX3" fmla="*/ 0 w 892225"/>
                  <a:gd name="connsiteY3" fmla="*/ 451496 h 493261"/>
                  <a:gd name="connsiteX4" fmla="*/ 560298 w 892225"/>
                  <a:gd name="connsiteY4" fmla="*/ 190069 h 493261"/>
                  <a:gd name="connsiteX5" fmla="*/ 522579 w 892225"/>
                  <a:gd name="connsiteY5" fmla="*/ 147447 h 493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2225" h="493261">
                    <a:moveTo>
                      <a:pt x="816788" y="0"/>
                    </a:moveTo>
                    <a:lnTo>
                      <a:pt x="892226" y="78078"/>
                    </a:lnTo>
                    <a:lnTo>
                      <a:pt x="64808" y="493262"/>
                    </a:lnTo>
                    <a:lnTo>
                      <a:pt x="0" y="451496"/>
                    </a:lnTo>
                    <a:lnTo>
                      <a:pt x="560298" y="190069"/>
                    </a:lnTo>
                    <a:lnTo>
                      <a:pt x="522579" y="147447"/>
                    </a:ln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B5C0BAED-34D0-B933-C37A-7E210A61FC52}"/>
                  </a:ext>
                </a:extLst>
              </p:cNvPr>
              <p:cNvSpPr/>
              <p:nvPr/>
            </p:nvSpPr>
            <p:spPr>
              <a:xfrm>
                <a:off x="5727584" y="2752979"/>
                <a:ext cx="107611" cy="114357"/>
              </a:xfrm>
              <a:custGeom>
                <a:avLst/>
                <a:gdLst>
                  <a:gd name="connsiteX0" fmla="*/ 107585 w 107611"/>
                  <a:gd name="connsiteY0" fmla="*/ 59747 h 114357"/>
                  <a:gd name="connsiteX1" fmla="*/ 91023 w 107611"/>
                  <a:gd name="connsiteY1" fmla="*/ 101179 h 114357"/>
                  <a:gd name="connsiteX2" fmla="*/ 68357 w 107611"/>
                  <a:gd name="connsiteY2" fmla="*/ 112667 h 114357"/>
                  <a:gd name="connsiteX3" fmla="*/ 57178 w 107611"/>
                  <a:gd name="connsiteY3" fmla="*/ 114254 h 114357"/>
                  <a:gd name="connsiteX4" fmla="*/ 53681 w 107611"/>
                  <a:gd name="connsiteY4" fmla="*/ 114357 h 114357"/>
                  <a:gd name="connsiteX5" fmla="*/ 291 w 107611"/>
                  <a:gd name="connsiteY5" fmla="*/ 62583 h 114357"/>
                  <a:gd name="connsiteX6" fmla="*/ 16065 w 107611"/>
                  <a:gd name="connsiteY6" fmla="*/ 15286 h 114357"/>
                  <a:gd name="connsiteX7" fmla="*/ 45074 w 107611"/>
                  <a:gd name="connsiteY7" fmla="*/ 727 h 114357"/>
                  <a:gd name="connsiteX8" fmla="*/ 53681 w 107611"/>
                  <a:gd name="connsiteY8" fmla="*/ 0 h 114357"/>
                  <a:gd name="connsiteX9" fmla="*/ 107585 w 107611"/>
                  <a:gd name="connsiteY9" fmla="*/ 59747 h 114357"/>
                  <a:gd name="connsiteX10" fmla="*/ 55670 w 107611"/>
                  <a:gd name="connsiteY10" fmla="*/ 88266 h 114357"/>
                  <a:gd name="connsiteX11" fmla="*/ 81559 w 107611"/>
                  <a:gd name="connsiteY11" fmla="*/ 60505 h 114357"/>
                  <a:gd name="connsiteX12" fmla="*/ 53681 w 107611"/>
                  <a:gd name="connsiteY12" fmla="*/ 26050 h 114357"/>
                  <a:gd name="connsiteX13" fmla="*/ 48777 w 107611"/>
                  <a:gd name="connsiteY13" fmla="*/ 26516 h 114357"/>
                  <a:gd name="connsiteX14" fmla="*/ 26215 w 107611"/>
                  <a:gd name="connsiteY14" fmla="*/ 60138 h 114357"/>
                  <a:gd name="connsiteX15" fmla="*/ 53681 w 107611"/>
                  <a:gd name="connsiteY15" fmla="*/ 88317 h 114357"/>
                  <a:gd name="connsiteX16" fmla="*/ 55670 w 107611"/>
                  <a:gd name="connsiteY16" fmla="*/ 88266 h 114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7611" h="114357">
                    <a:moveTo>
                      <a:pt x="107585" y="59747"/>
                    </a:moveTo>
                    <a:cubicBezTo>
                      <a:pt x="108031" y="74958"/>
                      <a:pt x="102819" y="90584"/>
                      <a:pt x="91023" y="101179"/>
                    </a:cubicBezTo>
                    <a:lnTo>
                      <a:pt x="68357" y="112667"/>
                    </a:lnTo>
                    <a:cubicBezTo>
                      <a:pt x="64859" y="113500"/>
                      <a:pt x="61156" y="114021"/>
                      <a:pt x="57178" y="114254"/>
                    </a:cubicBezTo>
                    <a:cubicBezTo>
                      <a:pt x="55978" y="114333"/>
                      <a:pt x="54813" y="114357"/>
                      <a:pt x="53681" y="114357"/>
                    </a:cubicBezTo>
                    <a:cubicBezTo>
                      <a:pt x="25117" y="114357"/>
                      <a:pt x="3172" y="93080"/>
                      <a:pt x="291" y="62583"/>
                    </a:cubicBezTo>
                    <a:cubicBezTo>
                      <a:pt x="-1286" y="46254"/>
                      <a:pt x="3480" y="27919"/>
                      <a:pt x="16065" y="15286"/>
                    </a:cubicBezTo>
                    <a:lnTo>
                      <a:pt x="45074" y="727"/>
                    </a:lnTo>
                    <a:cubicBezTo>
                      <a:pt x="47955" y="233"/>
                      <a:pt x="50869" y="0"/>
                      <a:pt x="53681" y="0"/>
                    </a:cubicBezTo>
                    <a:cubicBezTo>
                      <a:pt x="85913" y="7"/>
                      <a:pt x="106762" y="31022"/>
                      <a:pt x="107585" y="59747"/>
                    </a:cubicBezTo>
                    <a:close/>
                    <a:moveTo>
                      <a:pt x="55670" y="88266"/>
                    </a:moveTo>
                    <a:cubicBezTo>
                      <a:pt x="78850" y="86911"/>
                      <a:pt x="81833" y="70298"/>
                      <a:pt x="81559" y="60505"/>
                    </a:cubicBezTo>
                    <a:cubicBezTo>
                      <a:pt x="81079" y="43864"/>
                      <a:pt x="69729" y="26050"/>
                      <a:pt x="53681" y="26050"/>
                    </a:cubicBezTo>
                    <a:cubicBezTo>
                      <a:pt x="52103" y="26050"/>
                      <a:pt x="50458" y="26204"/>
                      <a:pt x="48777" y="26516"/>
                    </a:cubicBezTo>
                    <a:cubicBezTo>
                      <a:pt x="31324" y="29849"/>
                      <a:pt x="24877" y="45815"/>
                      <a:pt x="26215" y="60138"/>
                    </a:cubicBezTo>
                    <a:cubicBezTo>
                      <a:pt x="27449" y="73134"/>
                      <a:pt x="35370" y="88317"/>
                      <a:pt x="53681" y="88317"/>
                    </a:cubicBezTo>
                    <a:cubicBezTo>
                      <a:pt x="54332" y="88321"/>
                      <a:pt x="54984" y="88293"/>
                      <a:pt x="55670" y="88266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CB811A15-3C8D-C121-7F9F-AB7160A015C1}"/>
                  </a:ext>
                </a:extLst>
              </p:cNvPr>
              <p:cNvSpPr/>
              <p:nvPr/>
            </p:nvSpPr>
            <p:spPr>
              <a:xfrm>
                <a:off x="5796078" y="2854182"/>
                <a:ext cx="22665" cy="11487"/>
              </a:xfrm>
              <a:custGeom>
                <a:avLst/>
                <a:gdLst>
                  <a:gd name="connsiteX0" fmla="*/ 0 w 22665"/>
                  <a:gd name="connsiteY0" fmla="*/ 11487 h 11487"/>
                  <a:gd name="connsiteX1" fmla="*/ 22666 w 22665"/>
                  <a:gd name="connsiteY1" fmla="*/ 0 h 11487"/>
                  <a:gd name="connsiteX2" fmla="*/ 0 w 22665"/>
                  <a:gd name="connsiteY2" fmla="*/ 11487 h 1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665" h="11487">
                    <a:moveTo>
                      <a:pt x="0" y="11487"/>
                    </a:moveTo>
                    <a:lnTo>
                      <a:pt x="22666" y="0"/>
                    </a:lnTo>
                    <a:cubicBezTo>
                      <a:pt x="16768" y="5315"/>
                      <a:pt x="9258" y="9375"/>
                      <a:pt x="0" y="11487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DA287789-F1F4-BB6A-2805-9CEAB8016C10}"/>
                  </a:ext>
                </a:extLst>
              </p:cNvPr>
              <p:cNvSpPr/>
              <p:nvPr/>
            </p:nvSpPr>
            <p:spPr>
              <a:xfrm>
                <a:off x="5743751" y="2753713"/>
                <a:ext cx="29009" cy="14559"/>
              </a:xfrm>
              <a:custGeom>
                <a:avLst/>
                <a:gdLst>
                  <a:gd name="connsiteX0" fmla="*/ 29009 w 29009"/>
                  <a:gd name="connsiteY0" fmla="*/ 0 h 14559"/>
                  <a:gd name="connsiteX1" fmla="*/ 0 w 29009"/>
                  <a:gd name="connsiteY1" fmla="*/ 14559 h 14559"/>
                  <a:gd name="connsiteX2" fmla="*/ 27843 w 29009"/>
                  <a:gd name="connsiteY2" fmla="*/ 209 h 14559"/>
                  <a:gd name="connsiteX3" fmla="*/ 29009 w 29009"/>
                  <a:gd name="connsiteY3" fmla="*/ 0 h 14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009" h="14559">
                    <a:moveTo>
                      <a:pt x="29009" y="0"/>
                    </a:moveTo>
                    <a:lnTo>
                      <a:pt x="0" y="14559"/>
                    </a:lnTo>
                    <a:cubicBezTo>
                      <a:pt x="6858" y="7660"/>
                      <a:pt x="16048" y="2452"/>
                      <a:pt x="27843" y="209"/>
                    </a:cubicBezTo>
                    <a:cubicBezTo>
                      <a:pt x="28221" y="130"/>
                      <a:pt x="28632" y="55"/>
                      <a:pt x="29009" y="0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F9DF38D1-1615-4DBD-165F-1007D57D6DFF}"/>
                  </a:ext>
                </a:extLst>
              </p:cNvPr>
              <p:cNvSpPr/>
              <p:nvPr/>
            </p:nvSpPr>
            <p:spPr>
              <a:xfrm>
                <a:off x="5480782" y="3152255"/>
                <a:ext cx="18687" cy="29321"/>
              </a:xfrm>
              <a:custGeom>
                <a:avLst/>
                <a:gdLst>
                  <a:gd name="connsiteX0" fmla="*/ 18688 w 18687"/>
                  <a:gd name="connsiteY0" fmla="*/ 7760 h 29321"/>
                  <a:gd name="connsiteX1" fmla="*/ 18688 w 18687"/>
                  <a:gd name="connsiteY1" fmla="*/ 26067 h 29321"/>
                  <a:gd name="connsiteX2" fmla="*/ 8709 w 18687"/>
                  <a:gd name="connsiteY2" fmla="*/ 29321 h 29321"/>
                  <a:gd name="connsiteX3" fmla="*/ 0 w 18687"/>
                  <a:gd name="connsiteY3" fmla="*/ 2030 h 29321"/>
                  <a:gd name="connsiteX4" fmla="*/ 6344 w 18687"/>
                  <a:gd name="connsiteY4" fmla="*/ 0 h 29321"/>
                  <a:gd name="connsiteX5" fmla="*/ 18688 w 18687"/>
                  <a:gd name="connsiteY5" fmla="*/ 7760 h 29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687" h="29321">
                    <a:moveTo>
                      <a:pt x="18688" y="7760"/>
                    </a:moveTo>
                    <a:lnTo>
                      <a:pt x="18688" y="26067"/>
                    </a:lnTo>
                    <a:cubicBezTo>
                      <a:pt x="13167" y="27891"/>
                      <a:pt x="9635" y="29009"/>
                      <a:pt x="8709" y="29321"/>
                    </a:cubicBezTo>
                    <a:lnTo>
                      <a:pt x="0" y="2030"/>
                    </a:lnTo>
                    <a:cubicBezTo>
                      <a:pt x="206" y="1978"/>
                      <a:pt x="2434" y="1248"/>
                      <a:pt x="6344" y="0"/>
                    </a:cubicBezTo>
                    <a:lnTo>
                      <a:pt x="18688" y="7760"/>
                    </a:ln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75A896EF-78CF-179F-8810-8C4FCA4F07BF}"/>
                  </a:ext>
                </a:extLst>
              </p:cNvPr>
              <p:cNvSpPr/>
              <p:nvPr/>
            </p:nvSpPr>
            <p:spPr>
              <a:xfrm>
                <a:off x="5012426" y="3010102"/>
                <a:ext cx="298725" cy="390909"/>
              </a:xfrm>
              <a:custGeom>
                <a:avLst/>
                <a:gdLst>
                  <a:gd name="connsiteX0" fmla="*/ 298106 w 298725"/>
                  <a:gd name="connsiteY0" fmla="*/ 246370 h 390909"/>
                  <a:gd name="connsiteX1" fmla="*/ 255792 w 298725"/>
                  <a:gd name="connsiteY1" fmla="*/ 366742 h 390909"/>
                  <a:gd name="connsiteX2" fmla="*/ 189852 w 298725"/>
                  <a:gd name="connsiteY2" fmla="*/ 390909 h 390909"/>
                  <a:gd name="connsiteX3" fmla="*/ 57424 w 298725"/>
                  <a:gd name="connsiteY3" fmla="*/ 303405 h 390909"/>
                  <a:gd name="connsiteX4" fmla="*/ 12264 w 298725"/>
                  <a:gd name="connsiteY4" fmla="*/ 65343 h 390909"/>
                  <a:gd name="connsiteX5" fmla="*/ 117946 w 298725"/>
                  <a:gd name="connsiteY5" fmla="*/ 0 h 390909"/>
                  <a:gd name="connsiteX6" fmla="*/ 174284 w 298725"/>
                  <a:gd name="connsiteY6" fmla="*/ 14584 h 390909"/>
                  <a:gd name="connsiteX7" fmla="*/ 298106 w 298725"/>
                  <a:gd name="connsiteY7" fmla="*/ 246370 h 390909"/>
                  <a:gd name="connsiteX8" fmla="*/ 238132 w 298725"/>
                  <a:gd name="connsiteY8" fmla="*/ 344189 h 390909"/>
                  <a:gd name="connsiteX9" fmla="*/ 269542 w 298725"/>
                  <a:gd name="connsiteY9" fmla="*/ 248455 h 390909"/>
                  <a:gd name="connsiteX10" fmla="*/ 160054 w 298725"/>
                  <a:gd name="connsiteY10" fmla="*/ 39458 h 390909"/>
                  <a:gd name="connsiteX11" fmla="*/ 117946 w 298725"/>
                  <a:gd name="connsiteY11" fmla="*/ 28649 h 390909"/>
                  <a:gd name="connsiteX12" fmla="*/ 38599 w 298725"/>
                  <a:gd name="connsiteY12" fmla="*/ 76700 h 390909"/>
                  <a:gd name="connsiteX13" fmla="*/ 80913 w 298725"/>
                  <a:gd name="connsiteY13" fmla="*/ 286973 h 390909"/>
                  <a:gd name="connsiteX14" fmla="*/ 189852 w 298725"/>
                  <a:gd name="connsiteY14" fmla="*/ 362263 h 390909"/>
                  <a:gd name="connsiteX15" fmla="*/ 238132 w 298725"/>
                  <a:gd name="connsiteY15" fmla="*/ 344189 h 390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8725" h="390909">
                    <a:moveTo>
                      <a:pt x="298106" y="246370"/>
                    </a:moveTo>
                    <a:cubicBezTo>
                      <a:pt x="302015" y="300411"/>
                      <a:pt x="287373" y="342026"/>
                      <a:pt x="255792" y="366742"/>
                    </a:cubicBezTo>
                    <a:cubicBezTo>
                      <a:pt x="235286" y="382786"/>
                      <a:pt x="213100" y="390909"/>
                      <a:pt x="189852" y="390909"/>
                    </a:cubicBezTo>
                    <a:cubicBezTo>
                      <a:pt x="125661" y="390909"/>
                      <a:pt x="75838" y="329709"/>
                      <a:pt x="57424" y="303405"/>
                    </a:cubicBezTo>
                    <a:cubicBezTo>
                      <a:pt x="12024" y="238477"/>
                      <a:pt x="-18083" y="135867"/>
                      <a:pt x="12264" y="65343"/>
                    </a:cubicBezTo>
                    <a:cubicBezTo>
                      <a:pt x="29135" y="26276"/>
                      <a:pt x="71586" y="0"/>
                      <a:pt x="117946" y="0"/>
                    </a:cubicBezTo>
                    <a:cubicBezTo>
                      <a:pt x="138108" y="0"/>
                      <a:pt x="157585" y="5051"/>
                      <a:pt x="174284" y="14584"/>
                    </a:cubicBezTo>
                    <a:cubicBezTo>
                      <a:pt x="233743" y="48599"/>
                      <a:pt x="291625" y="156911"/>
                      <a:pt x="298106" y="246370"/>
                    </a:cubicBezTo>
                    <a:close/>
                    <a:moveTo>
                      <a:pt x="238132" y="344189"/>
                    </a:moveTo>
                    <a:cubicBezTo>
                      <a:pt x="268136" y="320725"/>
                      <a:pt x="271736" y="279158"/>
                      <a:pt x="269542" y="248455"/>
                    </a:cubicBezTo>
                    <a:cubicBezTo>
                      <a:pt x="263747" y="168529"/>
                      <a:pt x="211558" y="68913"/>
                      <a:pt x="160054" y="39458"/>
                    </a:cubicBezTo>
                    <a:cubicBezTo>
                      <a:pt x="147710" y="32401"/>
                      <a:pt x="133136" y="28649"/>
                      <a:pt x="117946" y="28649"/>
                    </a:cubicBezTo>
                    <a:cubicBezTo>
                      <a:pt x="82867" y="28649"/>
                      <a:pt x="50977" y="47948"/>
                      <a:pt x="38599" y="76700"/>
                    </a:cubicBezTo>
                    <a:cubicBezTo>
                      <a:pt x="12641" y="136937"/>
                      <a:pt x="41033" y="229990"/>
                      <a:pt x="80913" y="286973"/>
                    </a:cubicBezTo>
                    <a:cubicBezTo>
                      <a:pt x="113934" y="334135"/>
                      <a:pt x="154670" y="362263"/>
                      <a:pt x="189852" y="362263"/>
                    </a:cubicBezTo>
                    <a:cubicBezTo>
                      <a:pt x="206551" y="362263"/>
                      <a:pt x="222804" y="356198"/>
                      <a:pt x="238132" y="344189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4" name="图形 3">
              <a:extLst>
                <a:ext uri="{FF2B5EF4-FFF2-40B4-BE49-F238E27FC236}">
                  <a16:creationId xmlns:a16="http://schemas.microsoft.com/office/drawing/2014/main" id="{A464D0B4-A4DA-25B0-6A65-2FD02891B190}"/>
                </a:ext>
              </a:extLst>
            </p:cNvPr>
            <p:cNvGrpSpPr/>
            <p:nvPr/>
          </p:nvGrpSpPr>
          <p:grpSpPr>
            <a:xfrm>
              <a:off x="5816640" y="2839610"/>
              <a:ext cx="364938" cy="648307"/>
              <a:chOff x="5816640" y="2839610"/>
              <a:chExt cx="364938" cy="648307"/>
            </a:xfrm>
            <a:grpFill/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CB53E696-E0C5-4231-1956-864203C44046}"/>
                  </a:ext>
                </a:extLst>
              </p:cNvPr>
              <p:cNvSpPr/>
              <p:nvPr/>
            </p:nvSpPr>
            <p:spPr>
              <a:xfrm>
                <a:off x="5892078" y="2938960"/>
                <a:ext cx="97510" cy="497420"/>
              </a:xfrm>
              <a:custGeom>
                <a:avLst/>
                <a:gdLst>
                  <a:gd name="connsiteX0" fmla="*/ 30530 w 97510"/>
                  <a:gd name="connsiteY0" fmla="*/ 106801 h 497420"/>
                  <a:gd name="connsiteX1" fmla="*/ 12665 w 97510"/>
                  <a:gd name="connsiteY1" fmla="*/ 4716 h 497420"/>
                  <a:gd name="connsiteX2" fmla="*/ 115 w 97510"/>
                  <a:gd name="connsiteY2" fmla="*/ 8179 h 497420"/>
                  <a:gd name="connsiteX3" fmla="*/ 66980 w 97510"/>
                  <a:gd name="connsiteY3" fmla="*/ 390616 h 497420"/>
                  <a:gd name="connsiteX4" fmla="*/ 84845 w 97510"/>
                  <a:gd name="connsiteY4" fmla="*/ 492707 h 497420"/>
                  <a:gd name="connsiteX5" fmla="*/ 97396 w 97510"/>
                  <a:gd name="connsiteY5" fmla="*/ 489241 h 497420"/>
                  <a:gd name="connsiteX6" fmla="*/ 30530 w 97510"/>
                  <a:gd name="connsiteY6" fmla="*/ 106804 h 497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510" h="497420">
                    <a:moveTo>
                      <a:pt x="30530" y="106801"/>
                    </a:moveTo>
                    <a:cubicBezTo>
                      <a:pt x="24564" y="72771"/>
                      <a:pt x="18632" y="38746"/>
                      <a:pt x="12665" y="4716"/>
                    </a:cubicBezTo>
                    <a:cubicBezTo>
                      <a:pt x="11225" y="-3548"/>
                      <a:pt x="-1325" y="-33"/>
                      <a:pt x="115" y="8179"/>
                    </a:cubicBezTo>
                    <a:cubicBezTo>
                      <a:pt x="22403" y="135663"/>
                      <a:pt x="44692" y="263139"/>
                      <a:pt x="66980" y="390616"/>
                    </a:cubicBezTo>
                    <a:cubicBezTo>
                      <a:pt x="72947" y="424645"/>
                      <a:pt x="78879" y="458678"/>
                      <a:pt x="84845" y="492707"/>
                    </a:cubicBezTo>
                    <a:cubicBezTo>
                      <a:pt x="86286" y="500964"/>
                      <a:pt x="98836" y="497457"/>
                      <a:pt x="97396" y="489241"/>
                    </a:cubicBezTo>
                    <a:cubicBezTo>
                      <a:pt x="75107" y="361761"/>
                      <a:pt x="52819" y="234281"/>
                      <a:pt x="30530" y="106804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A2B55FFB-461D-0098-4045-53BF80C5C88D}"/>
                  </a:ext>
                </a:extLst>
              </p:cNvPr>
              <p:cNvSpPr/>
              <p:nvPr/>
            </p:nvSpPr>
            <p:spPr>
              <a:xfrm>
                <a:off x="5859160" y="2959396"/>
                <a:ext cx="97510" cy="497415"/>
              </a:xfrm>
              <a:custGeom>
                <a:avLst/>
                <a:gdLst>
                  <a:gd name="connsiteX0" fmla="*/ 97396 w 97510"/>
                  <a:gd name="connsiteY0" fmla="*/ 489238 h 497415"/>
                  <a:gd name="connsiteX1" fmla="*/ 30530 w 97510"/>
                  <a:gd name="connsiteY1" fmla="*/ 106802 h 497415"/>
                  <a:gd name="connsiteX2" fmla="*/ 12665 w 97510"/>
                  <a:gd name="connsiteY2" fmla="*/ 4713 h 497415"/>
                  <a:gd name="connsiteX3" fmla="*/ 115 w 97510"/>
                  <a:gd name="connsiteY3" fmla="*/ 8180 h 497415"/>
                  <a:gd name="connsiteX4" fmla="*/ 66980 w 97510"/>
                  <a:gd name="connsiteY4" fmla="*/ 390617 h 497415"/>
                  <a:gd name="connsiteX5" fmla="*/ 84845 w 97510"/>
                  <a:gd name="connsiteY5" fmla="*/ 492705 h 497415"/>
                  <a:gd name="connsiteX6" fmla="*/ 97396 w 97510"/>
                  <a:gd name="connsiteY6" fmla="*/ 489238 h 497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510" h="497415">
                    <a:moveTo>
                      <a:pt x="97396" y="489238"/>
                    </a:moveTo>
                    <a:cubicBezTo>
                      <a:pt x="75107" y="361755"/>
                      <a:pt x="52819" y="234278"/>
                      <a:pt x="30530" y="106802"/>
                    </a:cubicBezTo>
                    <a:cubicBezTo>
                      <a:pt x="24564" y="72776"/>
                      <a:pt x="18631" y="38743"/>
                      <a:pt x="12665" y="4713"/>
                    </a:cubicBezTo>
                    <a:cubicBezTo>
                      <a:pt x="11225" y="-3547"/>
                      <a:pt x="-1325" y="-32"/>
                      <a:pt x="115" y="8180"/>
                    </a:cubicBezTo>
                    <a:cubicBezTo>
                      <a:pt x="22403" y="135660"/>
                      <a:pt x="44692" y="263140"/>
                      <a:pt x="66980" y="390617"/>
                    </a:cubicBezTo>
                    <a:cubicBezTo>
                      <a:pt x="72947" y="424646"/>
                      <a:pt x="78879" y="458672"/>
                      <a:pt x="84845" y="492705"/>
                    </a:cubicBezTo>
                    <a:cubicBezTo>
                      <a:pt x="86286" y="500962"/>
                      <a:pt x="98836" y="497447"/>
                      <a:pt x="97396" y="489238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BA5789AC-A05D-DDAC-56C1-538CE1E695A7}"/>
                  </a:ext>
                </a:extLst>
              </p:cNvPr>
              <p:cNvSpPr/>
              <p:nvPr/>
            </p:nvSpPr>
            <p:spPr>
              <a:xfrm>
                <a:off x="5816640" y="2990497"/>
                <a:ext cx="97510" cy="497419"/>
              </a:xfrm>
              <a:custGeom>
                <a:avLst/>
                <a:gdLst>
                  <a:gd name="connsiteX0" fmla="*/ 30530 w 97510"/>
                  <a:gd name="connsiteY0" fmla="*/ 106801 h 497419"/>
                  <a:gd name="connsiteX1" fmla="*/ 12665 w 97510"/>
                  <a:gd name="connsiteY1" fmla="*/ 4713 h 497419"/>
                  <a:gd name="connsiteX2" fmla="*/ 115 w 97510"/>
                  <a:gd name="connsiteY2" fmla="*/ 8180 h 497419"/>
                  <a:gd name="connsiteX3" fmla="*/ 66980 w 97510"/>
                  <a:gd name="connsiteY3" fmla="*/ 390616 h 497419"/>
                  <a:gd name="connsiteX4" fmla="*/ 84845 w 97510"/>
                  <a:gd name="connsiteY4" fmla="*/ 492708 h 497419"/>
                  <a:gd name="connsiteX5" fmla="*/ 97396 w 97510"/>
                  <a:gd name="connsiteY5" fmla="*/ 489241 h 497419"/>
                  <a:gd name="connsiteX6" fmla="*/ 30530 w 97510"/>
                  <a:gd name="connsiteY6" fmla="*/ 106805 h 49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510" h="497419">
                    <a:moveTo>
                      <a:pt x="30530" y="106801"/>
                    </a:moveTo>
                    <a:cubicBezTo>
                      <a:pt x="24564" y="72775"/>
                      <a:pt x="18632" y="38742"/>
                      <a:pt x="12665" y="4713"/>
                    </a:cubicBezTo>
                    <a:cubicBezTo>
                      <a:pt x="11225" y="-3544"/>
                      <a:pt x="-1325" y="-36"/>
                      <a:pt x="115" y="8180"/>
                    </a:cubicBezTo>
                    <a:cubicBezTo>
                      <a:pt x="22403" y="135660"/>
                      <a:pt x="44692" y="263140"/>
                      <a:pt x="66980" y="390616"/>
                    </a:cubicBezTo>
                    <a:cubicBezTo>
                      <a:pt x="72947" y="424649"/>
                      <a:pt x="78879" y="458675"/>
                      <a:pt x="84845" y="492708"/>
                    </a:cubicBezTo>
                    <a:cubicBezTo>
                      <a:pt x="86286" y="500965"/>
                      <a:pt x="98836" y="497453"/>
                      <a:pt x="97396" y="489241"/>
                    </a:cubicBezTo>
                    <a:cubicBezTo>
                      <a:pt x="75107" y="361758"/>
                      <a:pt x="52819" y="234281"/>
                      <a:pt x="30530" y="106805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F9360754-9BC6-FDB5-3EE0-FBD310AD7EA8}"/>
                  </a:ext>
                </a:extLst>
              </p:cNvPr>
              <p:cNvSpPr/>
              <p:nvPr/>
            </p:nvSpPr>
            <p:spPr>
              <a:xfrm>
                <a:off x="5926716" y="2911905"/>
                <a:ext cx="95540" cy="496217"/>
              </a:xfrm>
              <a:custGeom>
                <a:avLst/>
                <a:gdLst>
                  <a:gd name="connsiteX0" fmla="*/ 29839 w 95540"/>
                  <a:gd name="connsiteY0" fmla="*/ 105052 h 496217"/>
                  <a:gd name="connsiteX1" fmla="*/ 12660 w 95540"/>
                  <a:gd name="connsiteY1" fmla="*/ 4716 h 496217"/>
                  <a:gd name="connsiteX2" fmla="*/ 110 w 95540"/>
                  <a:gd name="connsiteY2" fmla="*/ 8179 h 496217"/>
                  <a:gd name="connsiteX3" fmla="*/ 65672 w 95540"/>
                  <a:gd name="connsiteY3" fmla="*/ 391164 h 496217"/>
                  <a:gd name="connsiteX4" fmla="*/ 82851 w 95540"/>
                  <a:gd name="connsiteY4" fmla="*/ 491500 h 496217"/>
                  <a:gd name="connsiteX5" fmla="*/ 95436 w 95540"/>
                  <a:gd name="connsiteY5" fmla="*/ 488041 h 496217"/>
                  <a:gd name="connsiteX6" fmla="*/ 29839 w 95540"/>
                  <a:gd name="connsiteY6" fmla="*/ 105056 h 496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540" h="496217">
                    <a:moveTo>
                      <a:pt x="29839" y="105052"/>
                    </a:moveTo>
                    <a:cubicBezTo>
                      <a:pt x="24113" y="71609"/>
                      <a:pt x="18386" y="38166"/>
                      <a:pt x="12660" y="4716"/>
                    </a:cubicBezTo>
                    <a:cubicBezTo>
                      <a:pt x="11254" y="-3548"/>
                      <a:pt x="-1296" y="-33"/>
                      <a:pt x="110" y="8179"/>
                    </a:cubicBezTo>
                    <a:cubicBezTo>
                      <a:pt x="21952" y="135838"/>
                      <a:pt x="43829" y="263499"/>
                      <a:pt x="65672" y="391164"/>
                    </a:cubicBezTo>
                    <a:cubicBezTo>
                      <a:pt x="71399" y="424611"/>
                      <a:pt x="77125" y="458054"/>
                      <a:pt x="82851" y="491500"/>
                    </a:cubicBezTo>
                    <a:cubicBezTo>
                      <a:pt x="84292" y="499764"/>
                      <a:pt x="96807" y="496253"/>
                      <a:pt x="95436" y="488041"/>
                    </a:cubicBezTo>
                    <a:cubicBezTo>
                      <a:pt x="73559" y="360379"/>
                      <a:pt x="51716" y="232721"/>
                      <a:pt x="29839" y="105056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D649B513-5B46-A73D-C5A3-ED473E0F62CF}"/>
                  </a:ext>
                </a:extLst>
              </p:cNvPr>
              <p:cNvSpPr/>
              <p:nvPr/>
            </p:nvSpPr>
            <p:spPr>
              <a:xfrm>
                <a:off x="5968947" y="2882118"/>
                <a:ext cx="88094" cy="506442"/>
              </a:xfrm>
              <a:custGeom>
                <a:avLst/>
                <a:gdLst>
                  <a:gd name="connsiteX0" fmla="*/ 30128 w 88094"/>
                  <a:gd name="connsiteY0" fmla="*/ 119305 h 506442"/>
                  <a:gd name="connsiteX1" fmla="*/ 12640 w 88094"/>
                  <a:gd name="connsiteY1" fmla="*/ 4670 h 506442"/>
                  <a:gd name="connsiteX2" fmla="*/ 90 w 88094"/>
                  <a:gd name="connsiteY2" fmla="*/ 8096 h 506442"/>
                  <a:gd name="connsiteX3" fmla="*/ 57938 w 88094"/>
                  <a:gd name="connsiteY3" fmla="*/ 387137 h 506442"/>
                  <a:gd name="connsiteX4" fmla="*/ 75460 w 88094"/>
                  <a:gd name="connsiteY4" fmla="*/ 501772 h 506442"/>
                  <a:gd name="connsiteX5" fmla="*/ 88010 w 88094"/>
                  <a:gd name="connsiteY5" fmla="*/ 498347 h 506442"/>
                  <a:gd name="connsiteX6" fmla="*/ 30128 w 88094"/>
                  <a:gd name="connsiteY6" fmla="*/ 119305 h 506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094" h="506442">
                    <a:moveTo>
                      <a:pt x="30128" y="119305"/>
                    </a:moveTo>
                    <a:cubicBezTo>
                      <a:pt x="24299" y="81092"/>
                      <a:pt x="18470" y="42883"/>
                      <a:pt x="12640" y="4670"/>
                    </a:cubicBezTo>
                    <a:cubicBezTo>
                      <a:pt x="11371" y="-3518"/>
                      <a:pt x="-1179" y="-24"/>
                      <a:pt x="90" y="8096"/>
                    </a:cubicBezTo>
                    <a:cubicBezTo>
                      <a:pt x="19361" y="134437"/>
                      <a:pt x="38666" y="260779"/>
                      <a:pt x="57938" y="387137"/>
                    </a:cubicBezTo>
                    <a:cubicBezTo>
                      <a:pt x="63767" y="425347"/>
                      <a:pt x="69596" y="463556"/>
                      <a:pt x="75460" y="501772"/>
                    </a:cubicBezTo>
                    <a:cubicBezTo>
                      <a:pt x="76694" y="509961"/>
                      <a:pt x="89244" y="506467"/>
                      <a:pt x="88010" y="498347"/>
                    </a:cubicBezTo>
                    <a:cubicBezTo>
                      <a:pt x="68704" y="372005"/>
                      <a:pt x="49433" y="245664"/>
                      <a:pt x="30128" y="119305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5073C616-C83B-8DC8-4AA6-C14643CB78D6}"/>
                  </a:ext>
                </a:extLst>
              </p:cNvPr>
              <p:cNvSpPr/>
              <p:nvPr/>
            </p:nvSpPr>
            <p:spPr>
              <a:xfrm>
                <a:off x="6018625" y="2876053"/>
                <a:ext cx="76591" cy="502908"/>
              </a:xfrm>
              <a:custGeom>
                <a:avLst/>
                <a:gdLst>
                  <a:gd name="connsiteX0" fmla="*/ 27428 w 76591"/>
                  <a:gd name="connsiteY0" fmla="*/ 115564 h 502908"/>
                  <a:gd name="connsiteX1" fmla="*/ 13334 w 76591"/>
                  <a:gd name="connsiteY1" fmla="*/ 6137 h 502908"/>
                  <a:gd name="connsiteX2" fmla="*/ 64 w 76591"/>
                  <a:gd name="connsiteY2" fmla="*/ 6137 h 502908"/>
                  <a:gd name="connsiteX3" fmla="*/ 49167 w 76591"/>
                  <a:gd name="connsiteY3" fmla="*/ 387340 h 502908"/>
                  <a:gd name="connsiteX4" fmla="*/ 63261 w 76591"/>
                  <a:gd name="connsiteY4" fmla="*/ 496766 h 502908"/>
                  <a:gd name="connsiteX5" fmla="*/ 76531 w 76591"/>
                  <a:gd name="connsiteY5" fmla="*/ 496766 h 502908"/>
                  <a:gd name="connsiteX6" fmla="*/ 27428 w 76591"/>
                  <a:gd name="connsiteY6" fmla="*/ 115564 h 502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591" h="502908">
                    <a:moveTo>
                      <a:pt x="27428" y="115564"/>
                    </a:moveTo>
                    <a:cubicBezTo>
                      <a:pt x="22730" y="79086"/>
                      <a:pt x="18032" y="42619"/>
                      <a:pt x="13334" y="6137"/>
                    </a:cubicBezTo>
                    <a:cubicBezTo>
                      <a:pt x="12271" y="-1996"/>
                      <a:pt x="-1033" y="-2096"/>
                      <a:pt x="64" y="6137"/>
                    </a:cubicBezTo>
                    <a:cubicBezTo>
                      <a:pt x="16420" y="133203"/>
                      <a:pt x="32777" y="260264"/>
                      <a:pt x="49167" y="387340"/>
                    </a:cubicBezTo>
                    <a:cubicBezTo>
                      <a:pt x="53865" y="423814"/>
                      <a:pt x="58563" y="460288"/>
                      <a:pt x="63261" y="496766"/>
                    </a:cubicBezTo>
                    <a:cubicBezTo>
                      <a:pt x="64289" y="504906"/>
                      <a:pt x="77594" y="505006"/>
                      <a:pt x="76531" y="496766"/>
                    </a:cubicBezTo>
                    <a:cubicBezTo>
                      <a:pt x="60174" y="369708"/>
                      <a:pt x="43784" y="242643"/>
                      <a:pt x="27428" y="115564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6A2B8C4B-2008-CB64-42CD-34CA40B78365}"/>
                  </a:ext>
                </a:extLst>
              </p:cNvPr>
              <p:cNvSpPr/>
              <p:nvPr/>
            </p:nvSpPr>
            <p:spPr>
              <a:xfrm>
                <a:off x="6060979" y="2857816"/>
                <a:ext cx="75107" cy="507618"/>
              </a:xfrm>
              <a:custGeom>
                <a:avLst/>
                <a:gdLst>
                  <a:gd name="connsiteX0" fmla="*/ 26907 w 75107"/>
                  <a:gd name="connsiteY0" fmla="*/ 116655 h 507618"/>
                  <a:gd name="connsiteX1" fmla="*/ 13088 w 75107"/>
                  <a:gd name="connsiteY1" fmla="*/ 6197 h 507618"/>
                  <a:gd name="connsiteX2" fmla="*/ 58 w 75107"/>
                  <a:gd name="connsiteY2" fmla="*/ 6197 h 507618"/>
                  <a:gd name="connsiteX3" fmla="*/ 48201 w 75107"/>
                  <a:gd name="connsiteY3" fmla="*/ 390965 h 507618"/>
                  <a:gd name="connsiteX4" fmla="*/ 62020 w 75107"/>
                  <a:gd name="connsiteY4" fmla="*/ 501416 h 507618"/>
                  <a:gd name="connsiteX5" fmla="*/ 75050 w 75107"/>
                  <a:gd name="connsiteY5" fmla="*/ 501416 h 507618"/>
                  <a:gd name="connsiteX6" fmla="*/ 26907 w 75107"/>
                  <a:gd name="connsiteY6" fmla="*/ 116648 h 507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107" h="507618">
                    <a:moveTo>
                      <a:pt x="26907" y="116655"/>
                    </a:moveTo>
                    <a:cubicBezTo>
                      <a:pt x="22312" y="79838"/>
                      <a:pt x="17683" y="43017"/>
                      <a:pt x="13088" y="6197"/>
                    </a:cubicBezTo>
                    <a:cubicBezTo>
                      <a:pt x="12059" y="-2016"/>
                      <a:pt x="-971" y="-2115"/>
                      <a:pt x="58" y="6197"/>
                    </a:cubicBezTo>
                    <a:cubicBezTo>
                      <a:pt x="16105" y="134455"/>
                      <a:pt x="32153" y="262713"/>
                      <a:pt x="48201" y="390965"/>
                    </a:cubicBezTo>
                    <a:cubicBezTo>
                      <a:pt x="52796" y="427779"/>
                      <a:pt x="57425" y="464599"/>
                      <a:pt x="62020" y="501416"/>
                    </a:cubicBezTo>
                    <a:cubicBezTo>
                      <a:pt x="63049" y="509632"/>
                      <a:pt x="76078" y="509739"/>
                      <a:pt x="75050" y="501416"/>
                    </a:cubicBezTo>
                    <a:cubicBezTo>
                      <a:pt x="59002" y="373161"/>
                      <a:pt x="42955" y="244907"/>
                      <a:pt x="26907" y="116648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07A1D92D-20F4-D1C2-05B4-50D2D0C9FCBD}"/>
                  </a:ext>
                </a:extLst>
              </p:cNvPr>
              <p:cNvSpPr/>
              <p:nvPr/>
            </p:nvSpPr>
            <p:spPr>
              <a:xfrm>
                <a:off x="6095966" y="2839610"/>
                <a:ext cx="85612" cy="510045"/>
              </a:xfrm>
              <a:custGeom>
                <a:avLst/>
                <a:gdLst>
                  <a:gd name="connsiteX0" fmla="*/ 85532 w 85612"/>
                  <a:gd name="connsiteY0" fmla="*/ 501937 h 510045"/>
                  <a:gd name="connsiteX1" fmla="*/ 30016 w 85612"/>
                  <a:gd name="connsiteY1" fmla="*/ 123169 h 510045"/>
                  <a:gd name="connsiteX2" fmla="*/ 12631 w 85612"/>
                  <a:gd name="connsiteY2" fmla="*/ 4684 h 510045"/>
                  <a:gd name="connsiteX3" fmla="*/ 81 w 85612"/>
                  <a:gd name="connsiteY3" fmla="*/ 8109 h 510045"/>
                  <a:gd name="connsiteX4" fmla="*/ 55597 w 85612"/>
                  <a:gd name="connsiteY4" fmla="*/ 386876 h 510045"/>
                  <a:gd name="connsiteX5" fmla="*/ 72981 w 85612"/>
                  <a:gd name="connsiteY5" fmla="*/ 505359 h 510045"/>
                  <a:gd name="connsiteX6" fmla="*/ 85532 w 85612"/>
                  <a:gd name="connsiteY6" fmla="*/ 501933 h 510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612" h="510045">
                    <a:moveTo>
                      <a:pt x="85532" y="501937"/>
                    </a:moveTo>
                    <a:cubicBezTo>
                      <a:pt x="67015" y="375684"/>
                      <a:pt x="48498" y="249425"/>
                      <a:pt x="30016" y="123169"/>
                    </a:cubicBezTo>
                    <a:cubicBezTo>
                      <a:pt x="24221" y="83674"/>
                      <a:pt x="18426" y="44182"/>
                      <a:pt x="12631" y="4684"/>
                    </a:cubicBezTo>
                    <a:cubicBezTo>
                      <a:pt x="11431" y="-3529"/>
                      <a:pt x="-1119" y="-21"/>
                      <a:pt x="81" y="8109"/>
                    </a:cubicBezTo>
                    <a:cubicBezTo>
                      <a:pt x="18597" y="134365"/>
                      <a:pt x="37114" y="260621"/>
                      <a:pt x="55597" y="386876"/>
                    </a:cubicBezTo>
                    <a:cubicBezTo>
                      <a:pt x="61391" y="426372"/>
                      <a:pt x="67187" y="465870"/>
                      <a:pt x="72981" y="505359"/>
                    </a:cubicBezTo>
                    <a:cubicBezTo>
                      <a:pt x="74181" y="513574"/>
                      <a:pt x="86732" y="510070"/>
                      <a:pt x="85532" y="501933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BD032757-8390-36BA-8F4B-37199B7C4584}"/>
              </a:ext>
            </a:extLst>
          </p:cNvPr>
          <p:cNvGrpSpPr/>
          <p:nvPr/>
        </p:nvGrpSpPr>
        <p:grpSpPr>
          <a:xfrm rot="4804342">
            <a:off x="7014941" y="4790448"/>
            <a:ext cx="430252" cy="1267001"/>
            <a:chOff x="3045032" y="246496"/>
            <a:chExt cx="820027" cy="2414805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97E9D25F-DB91-B94F-2A26-2CDE4CC7307E}"/>
                </a:ext>
              </a:extLst>
            </p:cNvPr>
            <p:cNvSpPr/>
            <p:nvPr/>
          </p:nvSpPr>
          <p:spPr>
            <a:xfrm>
              <a:off x="3045032" y="494550"/>
              <a:ext cx="740969" cy="1785360"/>
            </a:xfrm>
            <a:custGeom>
              <a:avLst/>
              <a:gdLst>
                <a:gd name="connsiteX0" fmla="*/ 176450 w 740969"/>
                <a:gd name="connsiteY0" fmla="*/ 1785343 h 1785360"/>
                <a:gd name="connsiteX1" fmla="*/ 156089 w 740969"/>
                <a:gd name="connsiteY1" fmla="*/ 1784918 h 1785360"/>
                <a:gd name="connsiteX2" fmla="*/ 62782 w 740969"/>
                <a:gd name="connsiteY2" fmla="*/ 1772649 h 1785360"/>
                <a:gd name="connsiteX3" fmla="*/ 107 w 740969"/>
                <a:gd name="connsiteY3" fmla="*/ 1724307 h 1785360"/>
                <a:gd name="connsiteX4" fmla="*/ 247838 w 740969"/>
                <a:gd name="connsiteY4" fmla="*/ 840105 h 1785360"/>
                <a:gd name="connsiteX5" fmla="*/ 498389 w 740969"/>
                <a:gd name="connsiteY5" fmla="*/ 0 h 1785360"/>
                <a:gd name="connsiteX6" fmla="*/ 524373 w 740969"/>
                <a:gd name="connsiteY6" fmla="*/ 7825 h 1785360"/>
                <a:gd name="connsiteX7" fmla="*/ 27168 w 740969"/>
                <a:gd name="connsiteY7" fmla="*/ 1722222 h 1785360"/>
                <a:gd name="connsiteX8" fmla="*/ 35631 w 740969"/>
                <a:gd name="connsiteY8" fmla="*/ 1732677 h 1785360"/>
                <a:gd name="connsiteX9" fmla="*/ 195368 w 740969"/>
                <a:gd name="connsiteY9" fmla="*/ 1757503 h 1785360"/>
                <a:gd name="connsiteX10" fmla="*/ 214862 w 740969"/>
                <a:gd name="connsiteY10" fmla="*/ 1688337 h 1785360"/>
                <a:gd name="connsiteX11" fmla="*/ 273117 w 740969"/>
                <a:gd name="connsiteY11" fmla="*/ 1493017 h 1785360"/>
                <a:gd name="connsiteX12" fmla="*/ 452436 w 740969"/>
                <a:gd name="connsiteY12" fmla="*/ 904190 h 1785360"/>
                <a:gd name="connsiteX13" fmla="*/ 715036 w 740969"/>
                <a:gd name="connsiteY13" fmla="*/ 50163 h 1785360"/>
                <a:gd name="connsiteX14" fmla="*/ 740970 w 740969"/>
                <a:gd name="connsiteY14" fmla="*/ 58170 h 1785360"/>
                <a:gd name="connsiteX15" fmla="*/ 220859 w 740969"/>
                <a:gd name="connsiteY15" fmla="*/ 1767766 h 1785360"/>
                <a:gd name="connsiteX16" fmla="*/ 218469 w 740969"/>
                <a:gd name="connsiteY16" fmla="*/ 1776284 h 1785360"/>
                <a:gd name="connsiteX17" fmla="*/ 176467 w 740969"/>
                <a:gd name="connsiteY17" fmla="*/ 1785360 h 1785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40969" h="1785360">
                  <a:moveTo>
                    <a:pt x="176450" y="1785343"/>
                  </a:moveTo>
                  <a:cubicBezTo>
                    <a:pt x="170580" y="1785343"/>
                    <a:pt x="163845" y="1785213"/>
                    <a:pt x="156089" y="1784918"/>
                  </a:cubicBezTo>
                  <a:cubicBezTo>
                    <a:pt x="135919" y="1784160"/>
                    <a:pt x="96976" y="1781558"/>
                    <a:pt x="62782" y="1772649"/>
                  </a:cubicBezTo>
                  <a:cubicBezTo>
                    <a:pt x="23033" y="1762293"/>
                    <a:pt x="1945" y="1746030"/>
                    <a:pt x="107" y="1724307"/>
                  </a:cubicBezTo>
                  <a:cubicBezTo>
                    <a:pt x="-709" y="1714689"/>
                    <a:pt x="-2870" y="1689139"/>
                    <a:pt x="247838" y="840105"/>
                  </a:cubicBezTo>
                  <a:cubicBezTo>
                    <a:pt x="371406" y="421630"/>
                    <a:pt x="497133" y="4149"/>
                    <a:pt x="498389" y="0"/>
                  </a:cubicBezTo>
                  <a:lnTo>
                    <a:pt x="524373" y="7825"/>
                  </a:lnTo>
                  <a:cubicBezTo>
                    <a:pt x="324823" y="670274"/>
                    <a:pt x="27991" y="1672673"/>
                    <a:pt x="27168" y="1722222"/>
                  </a:cubicBezTo>
                  <a:cubicBezTo>
                    <a:pt x="27553" y="1725552"/>
                    <a:pt x="30399" y="1729070"/>
                    <a:pt x="35631" y="1732677"/>
                  </a:cubicBezTo>
                  <a:cubicBezTo>
                    <a:pt x="70278" y="1756546"/>
                    <a:pt x="167747" y="1759886"/>
                    <a:pt x="195368" y="1757503"/>
                  </a:cubicBezTo>
                  <a:cubicBezTo>
                    <a:pt x="198012" y="1746030"/>
                    <a:pt x="203892" y="1725898"/>
                    <a:pt x="214862" y="1688337"/>
                  </a:cubicBezTo>
                  <a:cubicBezTo>
                    <a:pt x="228001" y="1643365"/>
                    <a:pt x="247595" y="1577649"/>
                    <a:pt x="273117" y="1493017"/>
                  </a:cubicBezTo>
                  <a:cubicBezTo>
                    <a:pt x="316079" y="1350518"/>
                    <a:pt x="376416" y="1152401"/>
                    <a:pt x="452436" y="904190"/>
                  </a:cubicBezTo>
                  <a:cubicBezTo>
                    <a:pt x="581878" y="481565"/>
                    <a:pt x="713716" y="54415"/>
                    <a:pt x="715036" y="50163"/>
                  </a:cubicBezTo>
                  <a:lnTo>
                    <a:pt x="740970" y="58170"/>
                  </a:lnTo>
                  <a:cubicBezTo>
                    <a:pt x="564904" y="628515"/>
                    <a:pt x="231832" y="1712662"/>
                    <a:pt x="220859" y="1767766"/>
                  </a:cubicBezTo>
                  <a:cubicBezTo>
                    <a:pt x="220993" y="1770729"/>
                    <a:pt x="220201" y="1773722"/>
                    <a:pt x="218469" y="1776284"/>
                  </a:cubicBezTo>
                  <a:cubicBezTo>
                    <a:pt x="215691" y="1780392"/>
                    <a:pt x="212328" y="1785360"/>
                    <a:pt x="176467" y="178536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F3F8C17-B9A8-DDD8-BF55-8380B92C2E46}"/>
                </a:ext>
              </a:extLst>
            </p:cNvPr>
            <p:cNvSpPr/>
            <p:nvPr/>
          </p:nvSpPr>
          <p:spPr>
            <a:xfrm>
              <a:off x="3194211" y="601134"/>
              <a:ext cx="506381" cy="1551406"/>
            </a:xfrm>
            <a:custGeom>
              <a:avLst/>
              <a:gdLst>
                <a:gd name="connsiteX0" fmla="*/ 25968 w 506381"/>
                <a:gd name="connsiteY0" fmla="*/ 1551407 h 1551406"/>
                <a:gd name="connsiteX1" fmla="*/ 0 w 506381"/>
                <a:gd name="connsiteY1" fmla="*/ 1543530 h 1551406"/>
                <a:gd name="connsiteX2" fmla="*/ 480471 w 506381"/>
                <a:gd name="connsiteY2" fmla="*/ 0 h 1551406"/>
                <a:gd name="connsiteX3" fmla="*/ 506381 w 506381"/>
                <a:gd name="connsiteY3" fmla="*/ 8079 h 1551406"/>
                <a:gd name="connsiteX4" fmla="*/ 25978 w 506381"/>
                <a:gd name="connsiteY4" fmla="*/ 1551403 h 1551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6381" h="1551406">
                  <a:moveTo>
                    <a:pt x="25968" y="1551407"/>
                  </a:moveTo>
                  <a:lnTo>
                    <a:pt x="0" y="1543530"/>
                  </a:lnTo>
                  <a:cubicBezTo>
                    <a:pt x="34612" y="1429399"/>
                    <a:pt x="476014" y="14265"/>
                    <a:pt x="480471" y="0"/>
                  </a:cubicBezTo>
                  <a:lnTo>
                    <a:pt x="506381" y="8079"/>
                  </a:lnTo>
                  <a:cubicBezTo>
                    <a:pt x="501927" y="22364"/>
                    <a:pt x="60542" y="1437389"/>
                    <a:pt x="25978" y="155140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E94B2A41-D1BA-078A-E1D0-F8C56606E072}"/>
                </a:ext>
              </a:extLst>
            </p:cNvPr>
            <p:cNvSpPr/>
            <p:nvPr/>
          </p:nvSpPr>
          <p:spPr>
            <a:xfrm>
              <a:off x="3134983" y="579384"/>
              <a:ext cx="471544" cy="1540409"/>
            </a:xfrm>
            <a:custGeom>
              <a:avLst/>
              <a:gdLst>
                <a:gd name="connsiteX0" fmla="*/ 122 w 471544"/>
                <a:gd name="connsiteY0" fmla="*/ 1540410 h 1540409"/>
                <a:gd name="connsiteX1" fmla="*/ 221194 w 471544"/>
                <a:gd name="connsiteY1" fmla="*/ 743579 h 1540409"/>
                <a:gd name="connsiteX2" fmla="*/ 445591 w 471544"/>
                <a:gd name="connsiteY2" fmla="*/ 0 h 1540409"/>
                <a:gd name="connsiteX3" fmla="*/ 471545 w 471544"/>
                <a:gd name="connsiteY3" fmla="*/ 7942 h 1540409"/>
                <a:gd name="connsiteX4" fmla="*/ 27181 w 471544"/>
                <a:gd name="connsiteY4" fmla="*/ 1538304 h 1540409"/>
                <a:gd name="connsiteX5" fmla="*/ 129 w 471544"/>
                <a:gd name="connsiteY5" fmla="*/ 1540406 h 15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1544" h="1540409">
                  <a:moveTo>
                    <a:pt x="122" y="1540410"/>
                  </a:moveTo>
                  <a:cubicBezTo>
                    <a:pt x="-714" y="1529818"/>
                    <a:pt x="-3262" y="1497564"/>
                    <a:pt x="221194" y="743579"/>
                  </a:cubicBezTo>
                  <a:cubicBezTo>
                    <a:pt x="331796" y="372047"/>
                    <a:pt x="444470" y="3669"/>
                    <a:pt x="445591" y="0"/>
                  </a:cubicBezTo>
                  <a:lnTo>
                    <a:pt x="471545" y="7942"/>
                  </a:lnTo>
                  <a:cubicBezTo>
                    <a:pt x="291509" y="596392"/>
                    <a:pt x="24609" y="1489544"/>
                    <a:pt x="27181" y="1538304"/>
                  </a:cubicBezTo>
                  <a:lnTo>
                    <a:pt x="129" y="1540406"/>
                  </a:ln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50DDD72E-396B-2114-0090-25BA76D4BD90}"/>
                </a:ext>
              </a:extLst>
            </p:cNvPr>
            <p:cNvSpPr/>
            <p:nvPr/>
          </p:nvSpPr>
          <p:spPr>
            <a:xfrm>
              <a:off x="3603989" y="246496"/>
              <a:ext cx="261070" cy="169838"/>
            </a:xfrm>
            <a:custGeom>
              <a:avLst/>
              <a:gdLst>
                <a:gd name="connsiteX0" fmla="*/ 149400 w 261070"/>
                <a:gd name="connsiteY0" fmla="*/ 169838 h 169838"/>
                <a:gd name="connsiteX1" fmla="*/ 102453 w 261070"/>
                <a:gd name="connsiteY1" fmla="*/ 163135 h 169838"/>
                <a:gd name="connsiteX2" fmla="*/ 23583 w 261070"/>
                <a:gd name="connsiteY2" fmla="*/ 119792 h 169838"/>
                <a:gd name="connsiteX3" fmla="*/ 1991 w 261070"/>
                <a:gd name="connsiteY3" fmla="*/ 57288 h 169838"/>
                <a:gd name="connsiteX4" fmla="*/ 106126 w 261070"/>
                <a:gd name="connsiteY4" fmla="*/ 0 h 169838"/>
                <a:gd name="connsiteX5" fmla="*/ 150765 w 261070"/>
                <a:gd name="connsiteY5" fmla="*/ 6508 h 169838"/>
                <a:gd name="connsiteX6" fmla="*/ 259289 w 261070"/>
                <a:gd name="connsiteY6" fmla="*/ 113894 h 169838"/>
                <a:gd name="connsiteX7" fmla="*/ 149400 w 261070"/>
                <a:gd name="connsiteY7" fmla="*/ 169838 h 169838"/>
                <a:gd name="connsiteX8" fmla="*/ 106119 w 261070"/>
                <a:gd name="connsiteY8" fmla="*/ 27141 h 169838"/>
                <a:gd name="connsiteX9" fmla="*/ 28017 w 261070"/>
                <a:gd name="connsiteY9" fmla="*/ 64969 h 169838"/>
                <a:gd name="connsiteX10" fmla="*/ 42792 w 261070"/>
                <a:gd name="connsiteY10" fmla="*/ 100621 h 169838"/>
                <a:gd name="connsiteX11" fmla="*/ 110127 w 261070"/>
                <a:gd name="connsiteY11" fmla="*/ 137109 h 169838"/>
                <a:gd name="connsiteX12" fmla="*/ 149396 w 261070"/>
                <a:gd name="connsiteY12" fmla="*/ 142705 h 169838"/>
                <a:gd name="connsiteX13" fmla="*/ 233253 w 261070"/>
                <a:gd name="connsiteY13" fmla="*/ 106220 h 169838"/>
                <a:gd name="connsiteX14" fmla="*/ 143073 w 261070"/>
                <a:gd name="connsiteY14" fmla="*/ 32541 h 169838"/>
                <a:gd name="connsiteX15" fmla="*/ 106119 w 261070"/>
                <a:gd name="connsiteY15" fmla="*/ 27141 h 16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1070" h="169838">
                  <a:moveTo>
                    <a:pt x="149400" y="169838"/>
                  </a:moveTo>
                  <a:cubicBezTo>
                    <a:pt x="133325" y="169838"/>
                    <a:pt x="117534" y="167586"/>
                    <a:pt x="102453" y="163135"/>
                  </a:cubicBezTo>
                  <a:cubicBezTo>
                    <a:pt x="69905" y="153537"/>
                    <a:pt x="41894" y="138144"/>
                    <a:pt x="23583" y="119792"/>
                  </a:cubicBezTo>
                  <a:cubicBezTo>
                    <a:pt x="3661" y="99822"/>
                    <a:pt x="-4010" y="77626"/>
                    <a:pt x="1991" y="57288"/>
                  </a:cubicBezTo>
                  <a:cubicBezTo>
                    <a:pt x="11626" y="24631"/>
                    <a:pt x="56395" y="0"/>
                    <a:pt x="106126" y="0"/>
                  </a:cubicBezTo>
                  <a:cubicBezTo>
                    <a:pt x="121104" y="0"/>
                    <a:pt x="136123" y="2191"/>
                    <a:pt x="150765" y="6508"/>
                  </a:cubicBezTo>
                  <a:cubicBezTo>
                    <a:pt x="224296" y="28200"/>
                    <a:pt x="270951" y="74368"/>
                    <a:pt x="259289" y="113894"/>
                  </a:cubicBezTo>
                  <a:cubicBezTo>
                    <a:pt x="250034" y="145266"/>
                    <a:pt x="201764" y="169838"/>
                    <a:pt x="149400" y="169838"/>
                  </a:cubicBezTo>
                  <a:close/>
                  <a:moveTo>
                    <a:pt x="106119" y="27141"/>
                  </a:moveTo>
                  <a:cubicBezTo>
                    <a:pt x="66075" y="27141"/>
                    <a:pt x="33407" y="46700"/>
                    <a:pt x="28017" y="64969"/>
                  </a:cubicBezTo>
                  <a:cubicBezTo>
                    <a:pt x="23888" y="78970"/>
                    <a:pt x="35502" y="93313"/>
                    <a:pt x="42792" y="100621"/>
                  </a:cubicBezTo>
                  <a:cubicBezTo>
                    <a:pt x="57948" y="115811"/>
                    <a:pt x="81862" y="128769"/>
                    <a:pt x="110127" y="137109"/>
                  </a:cubicBezTo>
                  <a:cubicBezTo>
                    <a:pt x="122712" y="140822"/>
                    <a:pt x="135924" y="142705"/>
                    <a:pt x="149396" y="142705"/>
                  </a:cubicBezTo>
                  <a:cubicBezTo>
                    <a:pt x="192475" y="142705"/>
                    <a:pt x="228164" y="123478"/>
                    <a:pt x="233253" y="106220"/>
                  </a:cubicBezTo>
                  <a:cubicBezTo>
                    <a:pt x="239284" y="85776"/>
                    <a:pt x="201997" y="49926"/>
                    <a:pt x="143073" y="32541"/>
                  </a:cubicBezTo>
                  <a:cubicBezTo>
                    <a:pt x="130928" y="28954"/>
                    <a:pt x="118494" y="27141"/>
                    <a:pt x="106119" y="27141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86361C8-76F0-1023-3507-3BB07629923C}"/>
                </a:ext>
              </a:extLst>
            </p:cNvPr>
            <p:cNvSpPr/>
            <p:nvPr/>
          </p:nvSpPr>
          <p:spPr>
            <a:xfrm>
              <a:off x="3543831" y="302739"/>
              <a:ext cx="318640" cy="279319"/>
            </a:xfrm>
            <a:custGeom>
              <a:avLst/>
              <a:gdLst>
                <a:gd name="connsiteX0" fmla="*/ 187886 w 318640"/>
                <a:gd name="connsiteY0" fmla="*/ 279320 h 279319"/>
                <a:gd name="connsiteX1" fmla="*/ 156469 w 318640"/>
                <a:gd name="connsiteY1" fmla="*/ 276662 h 279319"/>
                <a:gd name="connsiteX2" fmla="*/ 55108 w 318640"/>
                <a:gd name="connsiteY2" fmla="*/ 245366 h 279319"/>
                <a:gd name="connsiteX3" fmla="*/ 179 w 318640"/>
                <a:gd name="connsiteY3" fmla="*/ 190028 h 279319"/>
                <a:gd name="connsiteX4" fmla="*/ 62508 w 318640"/>
                <a:gd name="connsiteY4" fmla="*/ 0 h 279319"/>
                <a:gd name="connsiteX5" fmla="*/ 87838 w 318640"/>
                <a:gd name="connsiteY5" fmla="*/ 9738 h 279319"/>
                <a:gd name="connsiteX6" fmla="*/ 27168 w 318640"/>
                <a:gd name="connsiteY6" fmla="*/ 192909 h 279319"/>
                <a:gd name="connsiteX7" fmla="*/ 85849 w 318640"/>
                <a:gd name="connsiteY7" fmla="*/ 229109 h 279319"/>
                <a:gd name="connsiteX8" fmla="*/ 188856 w 318640"/>
                <a:gd name="connsiteY8" fmla="*/ 252131 h 279319"/>
                <a:gd name="connsiteX9" fmla="*/ 215866 w 318640"/>
                <a:gd name="connsiteY9" fmla="*/ 243466 h 279319"/>
                <a:gd name="connsiteX10" fmla="*/ 294233 w 318640"/>
                <a:gd name="connsiteY10" fmla="*/ 47862 h 279319"/>
                <a:gd name="connsiteX11" fmla="*/ 318640 w 318640"/>
                <a:gd name="connsiteY11" fmla="*/ 59726 h 279319"/>
                <a:gd name="connsiteX12" fmla="*/ 242551 w 318640"/>
                <a:gd name="connsiteY12" fmla="*/ 248407 h 279319"/>
                <a:gd name="connsiteX13" fmla="*/ 187886 w 318640"/>
                <a:gd name="connsiteY13" fmla="*/ 279320 h 27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8640" h="279319">
                  <a:moveTo>
                    <a:pt x="187886" y="279320"/>
                  </a:moveTo>
                  <a:cubicBezTo>
                    <a:pt x="178895" y="279320"/>
                    <a:pt x="168491" y="278497"/>
                    <a:pt x="156469" y="276662"/>
                  </a:cubicBezTo>
                  <a:cubicBezTo>
                    <a:pt x="123753" y="271656"/>
                    <a:pt x="85863" y="259956"/>
                    <a:pt x="55108" y="245366"/>
                  </a:cubicBezTo>
                  <a:cubicBezTo>
                    <a:pt x="16439" y="227020"/>
                    <a:pt x="-2043" y="208401"/>
                    <a:pt x="179" y="190028"/>
                  </a:cubicBezTo>
                  <a:cubicBezTo>
                    <a:pt x="5072" y="149662"/>
                    <a:pt x="60162" y="6090"/>
                    <a:pt x="62508" y="0"/>
                  </a:cubicBezTo>
                  <a:lnTo>
                    <a:pt x="87838" y="9738"/>
                  </a:lnTo>
                  <a:cubicBezTo>
                    <a:pt x="72280" y="50201"/>
                    <a:pt x="31191" y="161626"/>
                    <a:pt x="27168" y="192909"/>
                  </a:cubicBezTo>
                  <a:cubicBezTo>
                    <a:pt x="28520" y="197805"/>
                    <a:pt x="44290" y="212687"/>
                    <a:pt x="85849" y="229109"/>
                  </a:cubicBezTo>
                  <a:cubicBezTo>
                    <a:pt x="122498" y="243582"/>
                    <a:pt x="161867" y="252450"/>
                    <a:pt x="188856" y="252131"/>
                  </a:cubicBezTo>
                  <a:cubicBezTo>
                    <a:pt x="204318" y="251977"/>
                    <a:pt x="214920" y="248572"/>
                    <a:pt x="215866" y="243466"/>
                  </a:cubicBezTo>
                  <a:cubicBezTo>
                    <a:pt x="226061" y="188461"/>
                    <a:pt x="291455" y="53578"/>
                    <a:pt x="294233" y="47862"/>
                  </a:cubicBezTo>
                  <a:lnTo>
                    <a:pt x="318640" y="59726"/>
                  </a:lnTo>
                  <a:cubicBezTo>
                    <a:pt x="317979" y="61094"/>
                    <a:pt x="252073" y="197003"/>
                    <a:pt x="242551" y="248407"/>
                  </a:cubicBezTo>
                  <a:cubicBezTo>
                    <a:pt x="239780" y="263388"/>
                    <a:pt x="227508" y="279320"/>
                    <a:pt x="187886" y="27932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CF315E4F-72AB-E7A0-CBC2-602AE3734874}"/>
                </a:ext>
              </a:extLst>
            </p:cNvPr>
            <p:cNvSpPr/>
            <p:nvPr/>
          </p:nvSpPr>
          <p:spPr>
            <a:xfrm>
              <a:off x="3067074" y="2481450"/>
              <a:ext cx="79655" cy="179851"/>
            </a:xfrm>
            <a:custGeom>
              <a:avLst/>
              <a:gdLst>
                <a:gd name="connsiteX0" fmla="*/ 79656 w 79655"/>
                <a:gd name="connsiteY0" fmla="*/ 15568 h 179851"/>
                <a:gd name="connsiteX1" fmla="*/ 5726 w 79655"/>
                <a:gd name="connsiteY1" fmla="*/ 179851 h 179851"/>
                <a:gd name="connsiteX2" fmla="*/ 0 w 79655"/>
                <a:gd name="connsiteY2" fmla="*/ 0 h 179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655" h="179851">
                  <a:moveTo>
                    <a:pt x="79656" y="15568"/>
                  </a:moveTo>
                  <a:lnTo>
                    <a:pt x="5726" y="1798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3C18AF11-AC3C-68B7-12A7-9772C692B804}"/>
                </a:ext>
              </a:extLst>
            </p:cNvPr>
            <p:cNvSpPr/>
            <p:nvPr/>
          </p:nvSpPr>
          <p:spPr>
            <a:xfrm>
              <a:off x="3058673" y="2217691"/>
              <a:ext cx="193532" cy="443609"/>
            </a:xfrm>
            <a:custGeom>
              <a:avLst/>
              <a:gdLst>
                <a:gd name="connsiteX0" fmla="*/ 193533 w 193532"/>
                <a:gd name="connsiteY0" fmla="*/ 44885 h 443609"/>
                <a:gd name="connsiteX1" fmla="*/ 88057 w 193532"/>
                <a:gd name="connsiteY1" fmla="*/ 279326 h 443609"/>
                <a:gd name="connsiteX2" fmla="*/ 14127 w 193532"/>
                <a:gd name="connsiteY2" fmla="*/ 443610 h 443609"/>
                <a:gd name="connsiteX3" fmla="*/ 8401 w 193532"/>
                <a:gd name="connsiteY3" fmla="*/ 263759 h 443609"/>
                <a:gd name="connsiteX4" fmla="*/ 0 w 193532"/>
                <a:gd name="connsiteY4" fmla="*/ 0 h 443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532" h="443609">
                  <a:moveTo>
                    <a:pt x="193533" y="44885"/>
                  </a:moveTo>
                  <a:lnTo>
                    <a:pt x="88057" y="279326"/>
                  </a:lnTo>
                  <a:lnTo>
                    <a:pt x="14127" y="443610"/>
                  </a:lnTo>
                  <a:lnTo>
                    <a:pt x="8401" y="263759"/>
                  </a:lnTo>
                  <a:lnTo>
                    <a:pt x="0" y="0"/>
                  </a:ln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1FEBF6FE-371C-37B0-7F1F-FDCB20AC6EF8}"/>
              </a:ext>
            </a:extLst>
          </p:cNvPr>
          <p:cNvGrpSpPr/>
          <p:nvPr/>
        </p:nvGrpSpPr>
        <p:grpSpPr>
          <a:xfrm rot="2121301">
            <a:off x="9552804" y="5394047"/>
            <a:ext cx="599848" cy="1177268"/>
            <a:chOff x="1333025" y="2633869"/>
            <a:chExt cx="1100852" cy="2160544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0" scaled="1"/>
            <a:tileRect/>
          </a:gradFill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7E82C56D-18A9-F45D-CFAC-0C62FEEA39EE}"/>
                </a:ext>
              </a:extLst>
            </p:cNvPr>
            <p:cNvSpPr/>
            <p:nvPr/>
          </p:nvSpPr>
          <p:spPr>
            <a:xfrm>
              <a:off x="1987804" y="3933563"/>
              <a:ext cx="371603" cy="33960"/>
            </a:xfrm>
            <a:custGeom>
              <a:avLst/>
              <a:gdLst>
                <a:gd name="connsiteX0" fmla="*/ 12748 w 371603"/>
                <a:gd name="connsiteY0" fmla="*/ 30106 h 33960"/>
                <a:gd name="connsiteX1" fmla="*/ 230154 w 371603"/>
                <a:gd name="connsiteY1" fmla="*/ 32095 h 33960"/>
                <a:gd name="connsiteX2" fmla="*/ 358806 w 371603"/>
                <a:gd name="connsiteY2" fmla="*/ 26711 h 33960"/>
                <a:gd name="connsiteX3" fmla="*/ 358806 w 371603"/>
                <a:gd name="connsiteY3" fmla="*/ 240 h 33960"/>
                <a:gd name="connsiteX4" fmla="*/ 233936 w 371603"/>
                <a:gd name="connsiteY4" fmla="*/ 5452 h 33960"/>
                <a:gd name="connsiteX5" fmla="*/ 12748 w 371603"/>
                <a:gd name="connsiteY5" fmla="*/ 3600 h 33960"/>
                <a:gd name="connsiteX6" fmla="*/ 12748 w 371603"/>
                <a:gd name="connsiteY6" fmla="*/ 30106 h 33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1603" h="33960">
                  <a:moveTo>
                    <a:pt x="12748" y="30106"/>
                  </a:moveTo>
                  <a:cubicBezTo>
                    <a:pt x="85069" y="35284"/>
                    <a:pt x="157733" y="34495"/>
                    <a:pt x="230154" y="32095"/>
                  </a:cubicBezTo>
                  <a:cubicBezTo>
                    <a:pt x="272732" y="30655"/>
                    <a:pt x="316211" y="25271"/>
                    <a:pt x="358806" y="26711"/>
                  </a:cubicBezTo>
                  <a:cubicBezTo>
                    <a:pt x="375897" y="27295"/>
                    <a:pt x="375842" y="822"/>
                    <a:pt x="358806" y="240"/>
                  </a:cubicBezTo>
                  <a:cubicBezTo>
                    <a:pt x="317470" y="-1166"/>
                    <a:pt x="275248" y="4011"/>
                    <a:pt x="233936" y="5452"/>
                  </a:cubicBezTo>
                  <a:cubicBezTo>
                    <a:pt x="160274" y="8057"/>
                    <a:pt x="86314" y="8846"/>
                    <a:pt x="12748" y="3600"/>
                  </a:cubicBezTo>
                  <a:cubicBezTo>
                    <a:pt x="-4308" y="2400"/>
                    <a:pt x="-4191" y="28906"/>
                    <a:pt x="12748" y="3010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E67329D4-96CC-D1D9-BC91-6417089F98A3}"/>
                </a:ext>
              </a:extLst>
            </p:cNvPr>
            <p:cNvSpPr/>
            <p:nvPr/>
          </p:nvSpPr>
          <p:spPr>
            <a:xfrm>
              <a:off x="1333025" y="2985633"/>
              <a:ext cx="1100852" cy="1808780"/>
            </a:xfrm>
            <a:custGeom>
              <a:avLst/>
              <a:gdLst>
                <a:gd name="connsiteX0" fmla="*/ 1098415 w 1100852"/>
                <a:gd name="connsiteY0" fmla="*/ 1189606 h 1808780"/>
                <a:gd name="connsiteX1" fmla="*/ 1001224 w 1100852"/>
                <a:gd name="connsiteY1" fmla="*/ 915046 h 1808780"/>
                <a:gd name="connsiteX2" fmla="*/ 800446 w 1100852"/>
                <a:gd name="connsiteY2" fmla="*/ 733206 h 1808780"/>
                <a:gd name="connsiteX3" fmla="*/ 786064 w 1100852"/>
                <a:gd name="connsiteY3" fmla="*/ 139049 h 1808780"/>
                <a:gd name="connsiteX4" fmla="*/ 847622 w 1100852"/>
                <a:gd name="connsiteY4" fmla="*/ 43006 h 1808780"/>
                <a:gd name="connsiteX5" fmla="*/ 834873 w 1100852"/>
                <a:gd name="connsiteY5" fmla="*/ 24541 h 1808780"/>
                <a:gd name="connsiteX6" fmla="*/ 548922 w 1100852"/>
                <a:gd name="connsiteY6" fmla="*/ 0 h 1808780"/>
                <a:gd name="connsiteX7" fmla="*/ 297984 w 1100852"/>
                <a:gd name="connsiteY7" fmla="*/ 49566 h 1808780"/>
                <a:gd name="connsiteX8" fmla="*/ 289339 w 1100852"/>
                <a:gd name="connsiteY8" fmla="*/ 86572 h 1808780"/>
                <a:gd name="connsiteX9" fmla="*/ 308998 w 1100852"/>
                <a:gd name="connsiteY9" fmla="*/ 725491 h 1808780"/>
                <a:gd name="connsiteX10" fmla="*/ 75627 w 1100852"/>
                <a:gd name="connsiteY10" fmla="*/ 947861 h 1808780"/>
                <a:gd name="connsiteX11" fmla="*/ 2020 w 1100852"/>
                <a:gd name="connsiteY11" fmla="*/ 1283698 h 1808780"/>
                <a:gd name="connsiteX12" fmla="*/ 2404 w 1100852"/>
                <a:gd name="connsiteY12" fmla="*/ 1288258 h 1808780"/>
                <a:gd name="connsiteX13" fmla="*/ 2435 w 1100852"/>
                <a:gd name="connsiteY13" fmla="*/ 1288567 h 1808780"/>
                <a:gd name="connsiteX14" fmla="*/ 181840 w 1100852"/>
                <a:gd name="connsiteY14" fmla="*/ 1659756 h 1808780"/>
                <a:gd name="connsiteX15" fmla="*/ 553270 w 1100852"/>
                <a:gd name="connsiteY15" fmla="*/ 1808780 h 1808780"/>
                <a:gd name="connsiteX16" fmla="*/ 601677 w 1100852"/>
                <a:gd name="connsiteY16" fmla="*/ 1806620 h 1808780"/>
                <a:gd name="connsiteX17" fmla="*/ 934883 w 1100852"/>
                <a:gd name="connsiteY17" fmla="*/ 1649263 h 1808780"/>
                <a:gd name="connsiteX18" fmla="*/ 1096289 w 1100852"/>
                <a:gd name="connsiteY18" fmla="*/ 1316376 h 1808780"/>
                <a:gd name="connsiteX19" fmla="*/ 1098433 w 1100852"/>
                <a:gd name="connsiteY19" fmla="*/ 1189606 h 1808780"/>
                <a:gd name="connsiteX20" fmla="*/ 318661 w 1100852"/>
                <a:gd name="connsiteY20" fmla="*/ 66128 h 1808780"/>
                <a:gd name="connsiteX21" fmla="*/ 548932 w 1100852"/>
                <a:gd name="connsiteY21" fmla="*/ 26482 h 1808780"/>
                <a:gd name="connsiteX22" fmla="*/ 821465 w 1100852"/>
                <a:gd name="connsiteY22" fmla="*/ 47498 h 1808780"/>
                <a:gd name="connsiteX23" fmla="*/ 766687 w 1100852"/>
                <a:gd name="connsiteY23" fmla="*/ 120951 h 1808780"/>
                <a:gd name="connsiteX24" fmla="*/ 314882 w 1100852"/>
                <a:gd name="connsiteY24" fmla="*/ 78970 h 1808780"/>
                <a:gd name="connsiteX25" fmla="*/ 318657 w 1100852"/>
                <a:gd name="connsiteY25" fmla="*/ 66128 h 1808780"/>
                <a:gd name="connsiteX26" fmla="*/ 328008 w 1100852"/>
                <a:gd name="connsiteY26" fmla="*/ 745687 h 1808780"/>
                <a:gd name="connsiteX27" fmla="*/ 335566 w 1100852"/>
                <a:gd name="connsiteY27" fmla="*/ 742053 h 1808780"/>
                <a:gd name="connsiteX28" fmla="*/ 335531 w 1100852"/>
                <a:gd name="connsiteY28" fmla="*/ 733686 h 1808780"/>
                <a:gd name="connsiteX29" fmla="*/ 320372 w 1100852"/>
                <a:gd name="connsiteY29" fmla="*/ 118047 h 1808780"/>
                <a:gd name="connsiteX30" fmla="*/ 374180 w 1100852"/>
                <a:gd name="connsiteY30" fmla="*/ 140976 h 1808780"/>
                <a:gd name="connsiteX31" fmla="*/ 556503 w 1100852"/>
                <a:gd name="connsiteY31" fmla="*/ 161856 h 1808780"/>
                <a:gd name="connsiteX32" fmla="*/ 759808 w 1100852"/>
                <a:gd name="connsiteY32" fmla="*/ 148472 h 1808780"/>
                <a:gd name="connsiteX33" fmla="*/ 774354 w 1100852"/>
                <a:gd name="connsiteY33" fmla="*/ 749459 h 1808780"/>
                <a:gd name="connsiteX34" fmla="*/ 781322 w 1100852"/>
                <a:gd name="connsiteY34" fmla="*/ 753060 h 1808780"/>
                <a:gd name="connsiteX35" fmla="*/ 1072046 w 1100852"/>
                <a:gd name="connsiteY35" fmla="*/ 1191972 h 1808780"/>
                <a:gd name="connsiteX36" fmla="*/ 1070003 w 1100852"/>
                <a:gd name="connsiteY36" fmla="*/ 1313050 h 1808780"/>
                <a:gd name="connsiteX37" fmla="*/ 1068083 w 1100852"/>
                <a:gd name="connsiteY37" fmla="*/ 1326869 h 1808780"/>
                <a:gd name="connsiteX38" fmla="*/ 1046956 w 1100852"/>
                <a:gd name="connsiteY38" fmla="*/ 1339419 h 1808780"/>
                <a:gd name="connsiteX39" fmla="*/ 895744 w 1100852"/>
                <a:gd name="connsiteY39" fmla="*/ 1322479 h 1808780"/>
                <a:gd name="connsiteX40" fmla="*/ 766090 w 1100852"/>
                <a:gd name="connsiteY40" fmla="*/ 1295253 h 1808780"/>
                <a:gd name="connsiteX41" fmla="*/ 658022 w 1100852"/>
                <a:gd name="connsiteY41" fmla="*/ 1342882 h 1808780"/>
                <a:gd name="connsiteX42" fmla="*/ 529294 w 1100852"/>
                <a:gd name="connsiteY42" fmla="*/ 1392808 h 1808780"/>
                <a:gd name="connsiteX43" fmla="*/ 319844 w 1100852"/>
                <a:gd name="connsiteY43" fmla="*/ 1310821 h 1808780"/>
                <a:gd name="connsiteX44" fmla="*/ 164836 w 1100852"/>
                <a:gd name="connsiteY44" fmla="*/ 1235486 h 1808780"/>
                <a:gd name="connsiteX45" fmla="*/ 27501 w 1100852"/>
                <a:gd name="connsiteY45" fmla="*/ 1267993 h 1808780"/>
                <a:gd name="connsiteX46" fmla="*/ 328008 w 1100852"/>
                <a:gd name="connsiteY46" fmla="*/ 745653 h 180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100852" h="1808780">
                  <a:moveTo>
                    <a:pt x="1098415" y="1189606"/>
                  </a:moveTo>
                  <a:cubicBezTo>
                    <a:pt x="1089507" y="1090954"/>
                    <a:pt x="1055899" y="996004"/>
                    <a:pt x="1001224" y="915046"/>
                  </a:cubicBezTo>
                  <a:cubicBezTo>
                    <a:pt x="949658" y="838716"/>
                    <a:pt x="880358" y="775965"/>
                    <a:pt x="800446" y="733206"/>
                  </a:cubicBezTo>
                  <a:lnTo>
                    <a:pt x="786064" y="139049"/>
                  </a:lnTo>
                  <a:cubicBezTo>
                    <a:pt x="805881" y="119521"/>
                    <a:pt x="851404" y="71196"/>
                    <a:pt x="847622" y="43006"/>
                  </a:cubicBezTo>
                  <a:cubicBezTo>
                    <a:pt x="846545" y="34983"/>
                    <a:pt x="842019" y="28423"/>
                    <a:pt x="834873" y="24541"/>
                  </a:cubicBezTo>
                  <a:cubicBezTo>
                    <a:pt x="815578" y="14052"/>
                    <a:pt x="670672" y="0"/>
                    <a:pt x="548922" y="0"/>
                  </a:cubicBezTo>
                  <a:cubicBezTo>
                    <a:pt x="408778" y="0"/>
                    <a:pt x="324349" y="16675"/>
                    <a:pt x="297984" y="49566"/>
                  </a:cubicBezTo>
                  <a:cubicBezTo>
                    <a:pt x="289336" y="60354"/>
                    <a:pt x="286346" y="73151"/>
                    <a:pt x="289339" y="86572"/>
                  </a:cubicBezTo>
                  <a:cubicBezTo>
                    <a:pt x="300453" y="136443"/>
                    <a:pt x="307424" y="363213"/>
                    <a:pt x="308998" y="725491"/>
                  </a:cubicBezTo>
                  <a:cubicBezTo>
                    <a:pt x="211494" y="774080"/>
                    <a:pt x="130916" y="850821"/>
                    <a:pt x="75627" y="947861"/>
                  </a:cubicBezTo>
                  <a:cubicBezTo>
                    <a:pt x="17756" y="1049428"/>
                    <a:pt x="-7694" y="1165603"/>
                    <a:pt x="2020" y="1283698"/>
                  </a:cubicBezTo>
                  <a:cubicBezTo>
                    <a:pt x="2133" y="1285240"/>
                    <a:pt x="2270" y="1286749"/>
                    <a:pt x="2404" y="1288258"/>
                  </a:cubicBezTo>
                  <a:lnTo>
                    <a:pt x="2435" y="1288567"/>
                  </a:lnTo>
                  <a:cubicBezTo>
                    <a:pt x="15328" y="1431384"/>
                    <a:pt x="79042" y="1563195"/>
                    <a:pt x="181840" y="1659756"/>
                  </a:cubicBezTo>
                  <a:cubicBezTo>
                    <a:pt x="284148" y="1755871"/>
                    <a:pt x="416051" y="1808780"/>
                    <a:pt x="553270" y="1808780"/>
                  </a:cubicBezTo>
                  <a:cubicBezTo>
                    <a:pt x="569324" y="1808780"/>
                    <a:pt x="585608" y="1808060"/>
                    <a:pt x="601677" y="1806620"/>
                  </a:cubicBezTo>
                  <a:cubicBezTo>
                    <a:pt x="726832" y="1795304"/>
                    <a:pt x="845167" y="1739412"/>
                    <a:pt x="934883" y="1649263"/>
                  </a:cubicBezTo>
                  <a:cubicBezTo>
                    <a:pt x="1023204" y="1560521"/>
                    <a:pt x="1080526" y="1442289"/>
                    <a:pt x="1096289" y="1316376"/>
                  </a:cubicBezTo>
                  <a:cubicBezTo>
                    <a:pt x="1101546" y="1274679"/>
                    <a:pt x="1102263" y="1232057"/>
                    <a:pt x="1098433" y="1189606"/>
                  </a:cubicBezTo>
                  <a:close/>
                  <a:moveTo>
                    <a:pt x="318661" y="66128"/>
                  </a:moveTo>
                  <a:cubicBezTo>
                    <a:pt x="328217" y="54206"/>
                    <a:pt x="369784" y="26482"/>
                    <a:pt x="548932" y="26482"/>
                  </a:cubicBezTo>
                  <a:cubicBezTo>
                    <a:pt x="677423" y="26482"/>
                    <a:pt x="803943" y="41004"/>
                    <a:pt x="821465" y="47498"/>
                  </a:cubicBezTo>
                  <a:cubicBezTo>
                    <a:pt x="821476" y="58176"/>
                    <a:pt x="796434" y="91750"/>
                    <a:pt x="766687" y="120951"/>
                  </a:cubicBezTo>
                  <a:cubicBezTo>
                    <a:pt x="390663" y="166553"/>
                    <a:pt x="322014" y="88955"/>
                    <a:pt x="314882" y="78970"/>
                  </a:cubicBezTo>
                  <a:cubicBezTo>
                    <a:pt x="314230" y="74190"/>
                    <a:pt x="315420" y="70164"/>
                    <a:pt x="318657" y="66128"/>
                  </a:cubicBezTo>
                  <a:close/>
                  <a:moveTo>
                    <a:pt x="328008" y="745687"/>
                  </a:moveTo>
                  <a:lnTo>
                    <a:pt x="335566" y="742053"/>
                  </a:lnTo>
                  <a:lnTo>
                    <a:pt x="335531" y="733686"/>
                  </a:lnTo>
                  <a:cubicBezTo>
                    <a:pt x="334599" y="505795"/>
                    <a:pt x="331132" y="229009"/>
                    <a:pt x="320372" y="118047"/>
                  </a:cubicBezTo>
                  <a:cubicBezTo>
                    <a:pt x="332826" y="125752"/>
                    <a:pt x="350153" y="133882"/>
                    <a:pt x="374180" y="140976"/>
                  </a:cubicBezTo>
                  <a:cubicBezTo>
                    <a:pt x="421322" y="154895"/>
                    <a:pt x="482282" y="161856"/>
                    <a:pt x="556503" y="161856"/>
                  </a:cubicBezTo>
                  <a:cubicBezTo>
                    <a:pt x="615887" y="161856"/>
                    <a:pt x="683767" y="157395"/>
                    <a:pt x="759808" y="148472"/>
                  </a:cubicBezTo>
                  <a:lnTo>
                    <a:pt x="774354" y="749459"/>
                  </a:lnTo>
                  <a:lnTo>
                    <a:pt x="781322" y="753060"/>
                  </a:lnTo>
                  <a:cubicBezTo>
                    <a:pt x="946250" y="838339"/>
                    <a:pt x="1054929" y="1002417"/>
                    <a:pt x="1072046" y="1191972"/>
                  </a:cubicBezTo>
                  <a:cubicBezTo>
                    <a:pt x="1075705" y="1232502"/>
                    <a:pt x="1075019" y="1273239"/>
                    <a:pt x="1070003" y="1313050"/>
                  </a:cubicBezTo>
                  <a:cubicBezTo>
                    <a:pt x="1069423" y="1317679"/>
                    <a:pt x="1068772" y="1322308"/>
                    <a:pt x="1068083" y="1326869"/>
                  </a:cubicBezTo>
                  <a:cubicBezTo>
                    <a:pt x="1063621" y="1330881"/>
                    <a:pt x="1057216" y="1335236"/>
                    <a:pt x="1046956" y="1339419"/>
                  </a:cubicBezTo>
                  <a:cubicBezTo>
                    <a:pt x="989514" y="1362942"/>
                    <a:pt x="943966" y="1343294"/>
                    <a:pt x="895744" y="1322479"/>
                  </a:cubicBezTo>
                  <a:cubicBezTo>
                    <a:pt x="856016" y="1305369"/>
                    <a:pt x="814933" y="1287641"/>
                    <a:pt x="766090" y="1295253"/>
                  </a:cubicBezTo>
                  <a:cubicBezTo>
                    <a:pt x="724723" y="1302214"/>
                    <a:pt x="690814" y="1322891"/>
                    <a:pt x="658022" y="1342882"/>
                  </a:cubicBezTo>
                  <a:cubicBezTo>
                    <a:pt x="619991" y="1366062"/>
                    <a:pt x="580664" y="1390031"/>
                    <a:pt x="529294" y="1392808"/>
                  </a:cubicBezTo>
                  <a:cubicBezTo>
                    <a:pt x="459548" y="1396375"/>
                    <a:pt x="388520" y="1352895"/>
                    <a:pt x="319844" y="1310821"/>
                  </a:cubicBezTo>
                  <a:cubicBezTo>
                    <a:pt x="268752" y="1279549"/>
                    <a:pt x="215921" y="1247179"/>
                    <a:pt x="164836" y="1235486"/>
                  </a:cubicBezTo>
                  <a:cubicBezTo>
                    <a:pt x="113257" y="1223656"/>
                    <a:pt x="68155" y="1234320"/>
                    <a:pt x="27501" y="1267993"/>
                  </a:cubicBezTo>
                  <a:cubicBezTo>
                    <a:pt x="14752" y="1047200"/>
                    <a:pt x="134225" y="838511"/>
                    <a:pt x="328008" y="74565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FCE702DA-06EA-5BF2-B56A-1316E60E7492}"/>
                </a:ext>
              </a:extLst>
            </p:cNvPr>
            <p:cNvSpPr/>
            <p:nvPr/>
          </p:nvSpPr>
          <p:spPr>
            <a:xfrm>
              <a:off x="1813381" y="3673330"/>
              <a:ext cx="142634" cy="142892"/>
            </a:xfrm>
            <a:custGeom>
              <a:avLst/>
              <a:gdLst>
                <a:gd name="connsiteX0" fmla="*/ 78335 w 142634"/>
                <a:gd name="connsiteY0" fmla="*/ 142892 h 142892"/>
                <a:gd name="connsiteX1" fmla="*/ 78335 w 142634"/>
                <a:gd name="connsiteY1" fmla="*/ 142892 h 142892"/>
                <a:gd name="connsiteX2" fmla="*/ 59585 w 142634"/>
                <a:gd name="connsiteY2" fmla="*/ 141040 h 142892"/>
                <a:gd name="connsiteX3" fmla="*/ 311 w 142634"/>
                <a:gd name="connsiteY3" fmla="*/ 66460 h 142892"/>
                <a:gd name="connsiteX4" fmla="*/ 76157 w 142634"/>
                <a:gd name="connsiteY4" fmla="*/ 40 h 142892"/>
                <a:gd name="connsiteX5" fmla="*/ 142625 w 142634"/>
                <a:gd name="connsiteY5" fmla="*/ 77707 h 142892"/>
                <a:gd name="connsiteX6" fmla="*/ 78335 w 142634"/>
                <a:gd name="connsiteY6" fmla="*/ 142892 h 142892"/>
                <a:gd name="connsiteX7" fmla="*/ 73489 w 142634"/>
                <a:gd name="connsiteY7" fmla="*/ 15882 h 142892"/>
                <a:gd name="connsiteX8" fmla="*/ 16133 w 142634"/>
                <a:gd name="connsiteY8" fmla="*/ 67934 h 142892"/>
                <a:gd name="connsiteX9" fmla="*/ 62534 w 142634"/>
                <a:gd name="connsiteY9" fmla="*/ 125439 h 142892"/>
                <a:gd name="connsiteX10" fmla="*/ 78335 w 142634"/>
                <a:gd name="connsiteY10" fmla="*/ 126982 h 142892"/>
                <a:gd name="connsiteX11" fmla="*/ 126735 w 142634"/>
                <a:gd name="connsiteY11" fmla="*/ 77467 h 142892"/>
                <a:gd name="connsiteX12" fmla="*/ 75667 w 142634"/>
                <a:gd name="connsiteY12" fmla="*/ 15951 h 142892"/>
                <a:gd name="connsiteX13" fmla="*/ 73489 w 142634"/>
                <a:gd name="connsiteY13" fmla="*/ 15882 h 142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2634" h="142892">
                  <a:moveTo>
                    <a:pt x="78335" y="142892"/>
                  </a:moveTo>
                  <a:cubicBezTo>
                    <a:pt x="78331" y="142892"/>
                    <a:pt x="78335" y="142892"/>
                    <a:pt x="78335" y="142892"/>
                  </a:cubicBezTo>
                  <a:cubicBezTo>
                    <a:pt x="72389" y="142892"/>
                    <a:pt x="66079" y="142275"/>
                    <a:pt x="59585" y="141040"/>
                  </a:cubicBezTo>
                  <a:cubicBezTo>
                    <a:pt x="14610" y="132537"/>
                    <a:pt x="-2590" y="97458"/>
                    <a:pt x="311" y="66460"/>
                  </a:cubicBezTo>
                  <a:cubicBezTo>
                    <a:pt x="3462" y="32787"/>
                    <a:pt x="30555" y="-1332"/>
                    <a:pt x="76157" y="40"/>
                  </a:cubicBezTo>
                  <a:cubicBezTo>
                    <a:pt x="118488" y="1343"/>
                    <a:pt x="143194" y="40537"/>
                    <a:pt x="142625" y="77707"/>
                  </a:cubicBezTo>
                  <a:cubicBezTo>
                    <a:pt x="142124" y="110145"/>
                    <a:pt x="122048" y="142892"/>
                    <a:pt x="78335" y="142892"/>
                  </a:cubicBezTo>
                  <a:close/>
                  <a:moveTo>
                    <a:pt x="73489" y="15882"/>
                  </a:moveTo>
                  <a:cubicBezTo>
                    <a:pt x="37427" y="15882"/>
                    <a:pt x="18478" y="42868"/>
                    <a:pt x="16133" y="67934"/>
                  </a:cubicBezTo>
                  <a:cubicBezTo>
                    <a:pt x="14065" y="90017"/>
                    <a:pt x="24979" y="118341"/>
                    <a:pt x="62534" y="125439"/>
                  </a:cubicBezTo>
                  <a:cubicBezTo>
                    <a:pt x="68061" y="126467"/>
                    <a:pt x="73376" y="126982"/>
                    <a:pt x="78335" y="126982"/>
                  </a:cubicBezTo>
                  <a:cubicBezTo>
                    <a:pt x="113461" y="127016"/>
                    <a:pt x="126368" y="101401"/>
                    <a:pt x="126735" y="77467"/>
                  </a:cubicBezTo>
                  <a:cubicBezTo>
                    <a:pt x="127181" y="48389"/>
                    <a:pt x="109436" y="16980"/>
                    <a:pt x="75667" y="15951"/>
                  </a:cubicBezTo>
                  <a:cubicBezTo>
                    <a:pt x="74940" y="15916"/>
                    <a:pt x="74206" y="15882"/>
                    <a:pt x="73489" y="15882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3A8201CE-508C-49C5-7070-ECEA88304158}"/>
                </a:ext>
              </a:extLst>
            </p:cNvPr>
            <p:cNvSpPr/>
            <p:nvPr/>
          </p:nvSpPr>
          <p:spPr>
            <a:xfrm>
              <a:off x="1956015" y="2919363"/>
              <a:ext cx="151333" cy="151600"/>
            </a:xfrm>
            <a:custGeom>
              <a:avLst/>
              <a:gdLst>
                <a:gd name="connsiteX0" fmla="*/ 83113 w 151333"/>
                <a:gd name="connsiteY0" fmla="*/ 151600 h 151600"/>
                <a:gd name="connsiteX1" fmla="*/ 83113 w 151333"/>
                <a:gd name="connsiteY1" fmla="*/ 151600 h 151600"/>
                <a:gd name="connsiteX2" fmla="*/ 63218 w 151333"/>
                <a:gd name="connsiteY2" fmla="*/ 149642 h 151600"/>
                <a:gd name="connsiteX3" fmla="*/ 330 w 151333"/>
                <a:gd name="connsiteY3" fmla="*/ 70515 h 151600"/>
                <a:gd name="connsiteX4" fmla="*/ 80799 w 151333"/>
                <a:gd name="connsiteY4" fmla="*/ 42 h 151600"/>
                <a:gd name="connsiteX5" fmla="*/ 151323 w 151333"/>
                <a:gd name="connsiteY5" fmla="*/ 82427 h 151600"/>
                <a:gd name="connsiteX6" fmla="*/ 83113 w 151333"/>
                <a:gd name="connsiteY6" fmla="*/ 151600 h 151600"/>
                <a:gd name="connsiteX7" fmla="*/ 77973 w 151333"/>
                <a:gd name="connsiteY7" fmla="*/ 16865 h 151600"/>
                <a:gd name="connsiteX8" fmla="*/ 17119 w 151333"/>
                <a:gd name="connsiteY8" fmla="*/ 72085 h 151600"/>
                <a:gd name="connsiteX9" fmla="*/ 66346 w 151333"/>
                <a:gd name="connsiteY9" fmla="*/ 133066 h 151600"/>
                <a:gd name="connsiteX10" fmla="*/ 83110 w 151333"/>
                <a:gd name="connsiteY10" fmla="*/ 134733 h 151600"/>
                <a:gd name="connsiteX11" fmla="*/ 134463 w 151333"/>
                <a:gd name="connsiteY11" fmla="*/ 82166 h 151600"/>
                <a:gd name="connsiteX12" fmla="*/ 80284 w 151333"/>
                <a:gd name="connsiteY12" fmla="*/ 16895 h 151600"/>
                <a:gd name="connsiteX13" fmla="*/ 77973 w 151333"/>
                <a:gd name="connsiteY13" fmla="*/ 16865 h 15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1333" h="151600">
                  <a:moveTo>
                    <a:pt x="83113" y="151600"/>
                  </a:moveTo>
                  <a:cubicBezTo>
                    <a:pt x="83110" y="151600"/>
                    <a:pt x="83117" y="151600"/>
                    <a:pt x="83113" y="151600"/>
                  </a:cubicBezTo>
                  <a:cubicBezTo>
                    <a:pt x="76804" y="151600"/>
                    <a:pt x="70111" y="150942"/>
                    <a:pt x="63218" y="149642"/>
                  </a:cubicBezTo>
                  <a:cubicBezTo>
                    <a:pt x="15500" y="140631"/>
                    <a:pt x="-2749" y="103409"/>
                    <a:pt x="330" y="70515"/>
                  </a:cubicBezTo>
                  <a:cubicBezTo>
                    <a:pt x="3674" y="34774"/>
                    <a:pt x="32419" y="-1402"/>
                    <a:pt x="80799" y="42"/>
                  </a:cubicBezTo>
                  <a:cubicBezTo>
                    <a:pt x="125715" y="1420"/>
                    <a:pt x="151927" y="43014"/>
                    <a:pt x="151323" y="82427"/>
                  </a:cubicBezTo>
                  <a:cubicBezTo>
                    <a:pt x="150798" y="116858"/>
                    <a:pt x="129497" y="151600"/>
                    <a:pt x="83113" y="151600"/>
                  </a:cubicBezTo>
                  <a:close/>
                  <a:moveTo>
                    <a:pt x="77973" y="16865"/>
                  </a:moveTo>
                  <a:cubicBezTo>
                    <a:pt x="39712" y="16865"/>
                    <a:pt x="19608" y="45490"/>
                    <a:pt x="17119" y="72085"/>
                  </a:cubicBezTo>
                  <a:cubicBezTo>
                    <a:pt x="14924" y="95516"/>
                    <a:pt x="26501" y="125543"/>
                    <a:pt x="66346" y="133066"/>
                  </a:cubicBezTo>
                  <a:cubicBezTo>
                    <a:pt x="72209" y="134177"/>
                    <a:pt x="77850" y="134733"/>
                    <a:pt x="83110" y="134733"/>
                  </a:cubicBezTo>
                  <a:cubicBezTo>
                    <a:pt x="120376" y="134736"/>
                    <a:pt x="134072" y="107582"/>
                    <a:pt x="134463" y="82166"/>
                  </a:cubicBezTo>
                  <a:cubicBezTo>
                    <a:pt x="134936" y="51340"/>
                    <a:pt x="116107" y="17993"/>
                    <a:pt x="80284" y="16895"/>
                  </a:cubicBezTo>
                  <a:cubicBezTo>
                    <a:pt x="79513" y="16875"/>
                    <a:pt x="78735" y="16865"/>
                    <a:pt x="77973" y="16865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8BD37B46-FA2D-F780-2400-31546E8A2390}"/>
                </a:ext>
              </a:extLst>
            </p:cNvPr>
            <p:cNvSpPr/>
            <p:nvPr/>
          </p:nvSpPr>
          <p:spPr>
            <a:xfrm>
              <a:off x="1909868" y="3516059"/>
              <a:ext cx="130228" cy="127684"/>
            </a:xfrm>
            <a:custGeom>
              <a:avLst/>
              <a:gdLst>
                <a:gd name="connsiteX0" fmla="*/ 71448 w 130228"/>
                <a:gd name="connsiteY0" fmla="*/ 127685 h 127684"/>
                <a:gd name="connsiteX1" fmla="*/ 71448 w 130228"/>
                <a:gd name="connsiteY1" fmla="*/ 127685 h 127684"/>
                <a:gd name="connsiteX2" fmla="*/ 54423 w 130228"/>
                <a:gd name="connsiteY2" fmla="*/ 126039 h 127684"/>
                <a:gd name="connsiteX3" fmla="*/ 258 w 130228"/>
                <a:gd name="connsiteY3" fmla="*/ 59654 h 127684"/>
                <a:gd name="connsiteX4" fmla="*/ 69500 w 130228"/>
                <a:gd name="connsiteY4" fmla="*/ 34 h 127684"/>
                <a:gd name="connsiteX5" fmla="*/ 130221 w 130228"/>
                <a:gd name="connsiteY5" fmla="*/ 69289 h 127684"/>
                <a:gd name="connsiteX6" fmla="*/ 71448 w 130228"/>
                <a:gd name="connsiteY6" fmla="*/ 127685 h 127684"/>
                <a:gd name="connsiteX7" fmla="*/ 67076 w 130228"/>
                <a:gd name="connsiteY7" fmla="*/ 15900 h 127684"/>
                <a:gd name="connsiteX8" fmla="*/ 16087 w 130228"/>
                <a:gd name="connsiteY8" fmla="*/ 61094 h 127684"/>
                <a:gd name="connsiteX9" fmla="*/ 57300 w 130228"/>
                <a:gd name="connsiteY9" fmla="*/ 110437 h 127684"/>
                <a:gd name="connsiteX10" fmla="*/ 71444 w 130228"/>
                <a:gd name="connsiteY10" fmla="*/ 111775 h 127684"/>
                <a:gd name="connsiteX11" fmla="*/ 114327 w 130228"/>
                <a:gd name="connsiteY11" fmla="*/ 69049 h 127684"/>
                <a:gd name="connsiteX12" fmla="*/ 69020 w 130228"/>
                <a:gd name="connsiteY12" fmla="*/ 15934 h 127684"/>
                <a:gd name="connsiteX13" fmla="*/ 67076 w 130228"/>
                <a:gd name="connsiteY13" fmla="*/ 15900 h 127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228" h="127684">
                  <a:moveTo>
                    <a:pt x="71448" y="127685"/>
                  </a:moveTo>
                  <a:cubicBezTo>
                    <a:pt x="71444" y="127685"/>
                    <a:pt x="71448" y="127685"/>
                    <a:pt x="71448" y="127685"/>
                  </a:cubicBezTo>
                  <a:cubicBezTo>
                    <a:pt x="66047" y="127685"/>
                    <a:pt x="60321" y="127137"/>
                    <a:pt x="54423" y="126039"/>
                  </a:cubicBezTo>
                  <a:cubicBezTo>
                    <a:pt x="13508" y="118495"/>
                    <a:pt x="-2262" y="87257"/>
                    <a:pt x="258" y="59654"/>
                  </a:cubicBezTo>
                  <a:cubicBezTo>
                    <a:pt x="3022" y="29410"/>
                    <a:pt x="27749" y="-1160"/>
                    <a:pt x="69500" y="34"/>
                  </a:cubicBezTo>
                  <a:cubicBezTo>
                    <a:pt x="108138" y="1189"/>
                    <a:pt x="130718" y="36165"/>
                    <a:pt x="130221" y="69289"/>
                  </a:cubicBezTo>
                  <a:cubicBezTo>
                    <a:pt x="129789" y="98367"/>
                    <a:pt x="111440" y="127685"/>
                    <a:pt x="71448" y="127685"/>
                  </a:cubicBezTo>
                  <a:close/>
                  <a:moveTo>
                    <a:pt x="67076" y="15900"/>
                  </a:moveTo>
                  <a:cubicBezTo>
                    <a:pt x="36311" y="15900"/>
                    <a:pt x="18140" y="38634"/>
                    <a:pt x="16087" y="61094"/>
                  </a:cubicBezTo>
                  <a:cubicBezTo>
                    <a:pt x="14358" y="80022"/>
                    <a:pt x="24114" y="104299"/>
                    <a:pt x="57300" y="110437"/>
                  </a:cubicBezTo>
                  <a:cubicBezTo>
                    <a:pt x="62251" y="111329"/>
                    <a:pt x="67007" y="111775"/>
                    <a:pt x="71444" y="111775"/>
                  </a:cubicBezTo>
                  <a:cubicBezTo>
                    <a:pt x="102593" y="111775"/>
                    <a:pt x="114022" y="89726"/>
                    <a:pt x="114327" y="69049"/>
                  </a:cubicBezTo>
                  <a:cubicBezTo>
                    <a:pt x="114701" y="43983"/>
                    <a:pt x="98952" y="16826"/>
                    <a:pt x="69020" y="15934"/>
                  </a:cubicBezTo>
                  <a:cubicBezTo>
                    <a:pt x="68372" y="15900"/>
                    <a:pt x="67717" y="15900"/>
                    <a:pt x="67076" y="1590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AE874D21-6D68-D2B6-79F5-0612624D66E4}"/>
                </a:ext>
              </a:extLst>
            </p:cNvPr>
            <p:cNvSpPr/>
            <p:nvPr/>
          </p:nvSpPr>
          <p:spPr>
            <a:xfrm>
              <a:off x="1882441" y="3263357"/>
              <a:ext cx="147138" cy="151182"/>
            </a:xfrm>
            <a:custGeom>
              <a:avLst/>
              <a:gdLst>
                <a:gd name="connsiteX0" fmla="*/ 4783 w 147138"/>
                <a:gd name="connsiteY0" fmla="*/ 103323 h 151182"/>
                <a:gd name="connsiteX1" fmla="*/ 737 w 147138"/>
                <a:gd name="connsiteY1" fmla="*/ 84038 h 151182"/>
                <a:gd name="connsiteX2" fmla="*/ 55165 w 147138"/>
                <a:gd name="connsiteY2" fmla="*/ 1664 h 151182"/>
                <a:gd name="connsiteX3" fmla="*/ 144498 w 147138"/>
                <a:gd name="connsiteY3" fmla="*/ 57340 h 151182"/>
                <a:gd name="connsiteX4" fmla="*/ 89174 w 147138"/>
                <a:gd name="connsiteY4" fmla="*/ 147907 h 151182"/>
                <a:gd name="connsiteX5" fmla="*/ 4783 w 147138"/>
                <a:gd name="connsiteY5" fmla="*/ 103323 h 151182"/>
                <a:gd name="connsiteX6" fmla="*/ 126228 w 147138"/>
                <a:gd name="connsiteY6" fmla="*/ 60121 h 151182"/>
                <a:gd name="connsiteX7" fmla="*/ 59013 w 147138"/>
                <a:gd name="connsiteY7" fmla="*/ 19570 h 151182"/>
                <a:gd name="connsiteX8" fmla="*/ 18917 w 147138"/>
                <a:gd name="connsiteY8" fmla="*/ 81837 h 151182"/>
                <a:gd name="connsiteX9" fmla="*/ 22264 w 147138"/>
                <a:gd name="connsiteY9" fmla="*/ 97864 h 151182"/>
                <a:gd name="connsiteX10" fmla="*/ 83983 w 147138"/>
                <a:gd name="connsiteY10" fmla="*/ 130357 h 151182"/>
                <a:gd name="connsiteX11" fmla="*/ 126866 w 147138"/>
                <a:gd name="connsiteY11" fmla="*/ 62278 h 151182"/>
                <a:gd name="connsiteX12" fmla="*/ 126228 w 147138"/>
                <a:gd name="connsiteY12" fmla="*/ 60121 h 15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138" h="151182">
                  <a:moveTo>
                    <a:pt x="4783" y="103323"/>
                  </a:moveTo>
                  <a:cubicBezTo>
                    <a:pt x="2925" y="97384"/>
                    <a:pt x="1567" y="90896"/>
                    <a:pt x="737" y="84038"/>
                  </a:cubicBezTo>
                  <a:cubicBezTo>
                    <a:pt x="-5024" y="36447"/>
                    <a:pt x="23920" y="8378"/>
                    <a:pt x="55165" y="1664"/>
                  </a:cubicBezTo>
                  <a:cubicBezTo>
                    <a:pt x="89353" y="-5681"/>
                    <a:pt x="131474" y="11014"/>
                    <a:pt x="144498" y="57340"/>
                  </a:cubicBezTo>
                  <a:cubicBezTo>
                    <a:pt x="156496" y="100234"/>
                    <a:pt x="125793" y="137071"/>
                    <a:pt x="89174" y="147907"/>
                  </a:cubicBezTo>
                  <a:cubicBezTo>
                    <a:pt x="57068" y="157412"/>
                    <a:pt x="18516" y="147307"/>
                    <a:pt x="4783" y="103323"/>
                  </a:cubicBezTo>
                  <a:close/>
                  <a:moveTo>
                    <a:pt x="126228" y="60121"/>
                  </a:moveTo>
                  <a:cubicBezTo>
                    <a:pt x="115663" y="26287"/>
                    <a:pt x="84418" y="14114"/>
                    <a:pt x="59013" y="19570"/>
                  </a:cubicBezTo>
                  <a:cubicBezTo>
                    <a:pt x="37592" y="24172"/>
                    <a:pt x="14240" y="43237"/>
                    <a:pt x="18917" y="81837"/>
                  </a:cubicBezTo>
                  <a:cubicBezTo>
                    <a:pt x="19617" y="87594"/>
                    <a:pt x="20742" y="92988"/>
                    <a:pt x="22264" y="97864"/>
                  </a:cubicBezTo>
                  <a:cubicBezTo>
                    <a:pt x="32959" y="132120"/>
                    <a:pt x="61159" y="137109"/>
                    <a:pt x="83983" y="130357"/>
                  </a:cubicBezTo>
                  <a:cubicBezTo>
                    <a:pt x="111710" y="122148"/>
                    <a:pt x="136158" y="95502"/>
                    <a:pt x="126866" y="62278"/>
                  </a:cubicBezTo>
                  <a:cubicBezTo>
                    <a:pt x="126663" y="61554"/>
                    <a:pt x="126447" y="60828"/>
                    <a:pt x="126228" y="60121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84394C3-2DF1-C73A-A157-20143738F9CD}"/>
                </a:ext>
              </a:extLst>
            </p:cNvPr>
            <p:cNvSpPr/>
            <p:nvPr/>
          </p:nvSpPr>
          <p:spPr>
            <a:xfrm>
              <a:off x="1733140" y="3948136"/>
              <a:ext cx="96145" cy="85827"/>
            </a:xfrm>
            <a:custGeom>
              <a:avLst/>
              <a:gdLst>
                <a:gd name="connsiteX0" fmla="*/ 44973 w 96145"/>
                <a:gd name="connsiteY0" fmla="*/ 85828 h 85827"/>
                <a:gd name="connsiteX1" fmla="*/ 44970 w 96145"/>
                <a:gd name="connsiteY1" fmla="*/ 85828 h 85827"/>
                <a:gd name="connsiteX2" fmla="*/ 27705 w 96145"/>
                <a:gd name="connsiteY2" fmla="*/ 82296 h 85827"/>
                <a:gd name="connsiteX3" fmla="*/ 821 w 96145"/>
                <a:gd name="connsiteY3" fmla="*/ 38165 h 85827"/>
                <a:gd name="connsiteX4" fmla="*/ 49321 w 96145"/>
                <a:gd name="connsiteY4" fmla="*/ 0 h 85827"/>
                <a:gd name="connsiteX5" fmla="*/ 65873 w 96145"/>
                <a:gd name="connsiteY5" fmla="*/ 3018 h 85827"/>
                <a:gd name="connsiteX6" fmla="*/ 81273 w 96145"/>
                <a:gd name="connsiteY6" fmla="*/ 8127 h 85827"/>
                <a:gd name="connsiteX7" fmla="*/ 82582 w 96145"/>
                <a:gd name="connsiteY7" fmla="*/ 9430 h 85827"/>
                <a:gd name="connsiteX8" fmla="*/ 93158 w 96145"/>
                <a:gd name="connsiteY8" fmla="*/ 53972 h 85827"/>
                <a:gd name="connsiteX9" fmla="*/ 44973 w 96145"/>
                <a:gd name="connsiteY9" fmla="*/ 85828 h 85827"/>
                <a:gd name="connsiteX10" fmla="*/ 49314 w 96145"/>
                <a:gd name="connsiteY10" fmla="*/ 15876 h 85827"/>
                <a:gd name="connsiteX11" fmla="*/ 16372 w 96145"/>
                <a:gd name="connsiteY11" fmla="*/ 41423 h 85827"/>
                <a:gd name="connsiteX12" fmla="*/ 34062 w 96145"/>
                <a:gd name="connsiteY12" fmla="*/ 67723 h 85827"/>
                <a:gd name="connsiteX13" fmla="*/ 44966 w 96145"/>
                <a:gd name="connsiteY13" fmla="*/ 69917 h 85827"/>
                <a:gd name="connsiteX14" fmla="*/ 44970 w 96145"/>
                <a:gd name="connsiteY14" fmla="*/ 69917 h 85827"/>
                <a:gd name="connsiteX15" fmla="*/ 78444 w 96145"/>
                <a:gd name="connsiteY15" fmla="*/ 47972 h 85827"/>
                <a:gd name="connsiteX16" fmla="*/ 72673 w 96145"/>
                <a:gd name="connsiteY16" fmla="*/ 22014 h 85827"/>
                <a:gd name="connsiteX17" fmla="*/ 60407 w 96145"/>
                <a:gd name="connsiteY17" fmla="*/ 17934 h 85827"/>
                <a:gd name="connsiteX18" fmla="*/ 49314 w 96145"/>
                <a:gd name="connsiteY18" fmla="*/ 15876 h 85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6145" h="85827">
                  <a:moveTo>
                    <a:pt x="44973" y="85828"/>
                  </a:moveTo>
                  <a:lnTo>
                    <a:pt x="44970" y="85828"/>
                  </a:lnTo>
                  <a:cubicBezTo>
                    <a:pt x="38894" y="85828"/>
                    <a:pt x="33085" y="84628"/>
                    <a:pt x="27705" y="82296"/>
                  </a:cubicBezTo>
                  <a:cubicBezTo>
                    <a:pt x="6987" y="73243"/>
                    <a:pt x="-3064" y="56750"/>
                    <a:pt x="821" y="38165"/>
                  </a:cubicBezTo>
                  <a:cubicBezTo>
                    <a:pt x="5289" y="16768"/>
                    <a:pt x="26594" y="0"/>
                    <a:pt x="49321" y="0"/>
                  </a:cubicBezTo>
                  <a:cubicBezTo>
                    <a:pt x="54948" y="0"/>
                    <a:pt x="60517" y="995"/>
                    <a:pt x="65873" y="3018"/>
                  </a:cubicBezTo>
                  <a:lnTo>
                    <a:pt x="81273" y="8127"/>
                  </a:lnTo>
                  <a:lnTo>
                    <a:pt x="82582" y="9430"/>
                  </a:lnTo>
                  <a:cubicBezTo>
                    <a:pt x="95644" y="22220"/>
                    <a:pt x="99498" y="38473"/>
                    <a:pt x="93158" y="53972"/>
                  </a:cubicBezTo>
                  <a:cubicBezTo>
                    <a:pt x="85610" y="72420"/>
                    <a:pt x="65348" y="85828"/>
                    <a:pt x="44973" y="85828"/>
                  </a:cubicBezTo>
                  <a:close/>
                  <a:moveTo>
                    <a:pt x="49314" y="15876"/>
                  </a:moveTo>
                  <a:cubicBezTo>
                    <a:pt x="32797" y="15876"/>
                    <a:pt x="18947" y="29078"/>
                    <a:pt x="16372" y="41423"/>
                  </a:cubicBezTo>
                  <a:cubicBezTo>
                    <a:pt x="14078" y="52395"/>
                    <a:pt x="20363" y="61722"/>
                    <a:pt x="34062" y="67723"/>
                  </a:cubicBezTo>
                  <a:cubicBezTo>
                    <a:pt x="37423" y="69197"/>
                    <a:pt x="41092" y="69917"/>
                    <a:pt x="44966" y="69917"/>
                  </a:cubicBezTo>
                  <a:lnTo>
                    <a:pt x="44970" y="69917"/>
                  </a:lnTo>
                  <a:cubicBezTo>
                    <a:pt x="58703" y="69917"/>
                    <a:pt x="73403" y="60282"/>
                    <a:pt x="78444" y="47972"/>
                  </a:cubicBezTo>
                  <a:cubicBezTo>
                    <a:pt x="82126" y="38953"/>
                    <a:pt x="80131" y="30004"/>
                    <a:pt x="72673" y="22014"/>
                  </a:cubicBezTo>
                  <a:lnTo>
                    <a:pt x="60407" y="17934"/>
                  </a:lnTo>
                  <a:cubicBezTo>
                    <a:pt x="56810" y="16562"/>
                    <a:pt x="53076" y="15876"/>
                    <a:pt x="49314" y="1587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9C40D277-6920-3FB1-92B4-F0A7AAC59FA4}"/>
                </a:ext>
              </a:extLst>
            </p:cNvPr>
            <p:cNvSpPr/>
            <p:nvPr/>
          </p:nvSpPr>
          <p:spPr>
            <a:xfrm>
              <a:off x="1973230" y="2633869"/>
              <a:ext cx="195588" cy="187806"/>
            </a:xfrm>
            <a:custGeom>
              <a:avLst/>
              <a:gdLst>
                <a:gd name="connsiteX0" fmla="*/ 90862 w 195588"/>
                <a:gd name="connsiteY0" fmla="*/ 187806 h 187806"/>
                <a:gd name="connsiteX1" fmla="*/ 90851 w 195588"/>
                <a:gd name="connsiteY1" fmla="*/ 187806 h 187806"/>
                <a:gd name="connsiteX2" fmla="*/ 55875 w 195588"/>
                <a:gd name="connsiteY2" fmla="*/ 179954 h 187806"/>
                <a:gd name="connsiteX3" fmla="*/ 2249 w 195588"/>
                <a:gd name="connsiteY3" fmla="*/ 81525 h 187806"/>
                <a:gd name="connsiteX4" fmla="*/ 100593 w 195588"/>
                <a:gd name="connsiteY4" fmla="*/ 0 h 187806"/>
                <a:gd name="connsiteX5" fmla="*/ 134598 w 195588"/>
                <a:gd name="connsiteY5" fmla="*/ 6824 h 187806"/>
                <a:gd name="connsiteX6" fmla="*/ 167150 w 195588"/>
                <a:gd name="connsiteY6" fmla="*/ 18729 h 187806"/>
                <a:gd name="connsiteX7" fmla="*/ 168446 w 195588"/>
                <a:gd name="connsiteY7" fmla="*/ 20132 h 187806"/>
                <a:gd name="connsiteX8" fmla="*/ 187707 w 195588"/>
                <a:gd name="connsiteY8" fmla="*/ 121551 h 187806"/>
                <a:gd name="connsiteX9" fmla="*/ 90862 w 195588"/>
                <a:gd name="connsiteY9" fmla="*/ 187806 h 187806"/>
                <a:gd name="connsiteX10" fmla="*/ 100593 w 195588"/>
                <a:gd name="connsiteY10" fmla="*/ 15893 h 187806"/>
                <a:gd name="connsiteX11" fmla="*/ 17748 w 195588"/>
                <a:gd name="connsiteY11" fmla="*/ 85046 h 187806"/>
                <a:gd name="connsiteX12" fmla="*/ 62744 w 195588"/>
                <a:gd name="connsiteY12" fmla="*/ 165621 h 187806"/>
                <a:gd name="connsiteX13" fmla="*/ 90851 w 195588"/>
                <a:gd name="connsiteY13" fmla="*/ 171909 h 187806"/>
                <a:gd name="connsiteX14" fmla="*/ 90858 w 195588"/>
                <a:gd name="connsiteY14" fmla="*/ 171909 h 187806"/>
                <a:gd name="connsiteX15" fmla="*/ 173134 w 195588"/>
                <a:gd name="connsiteY15" fmla="*/ 115194 h 187806"/>
                <a:gd name="connsiteX16" fmla="*/ 158063 w 195588"/>
                <a:gd name="connsiteY16" fmla="*/ 32329 h 187806"/>
                <a:gd name="connsiteX17" fmla="*/ 128677 w 195588"/>
                <a:gd name="connsiteY17" fmla="*/ 21568 h 187806"/>
                <a:gd name="connsiteX18" fmla="*/ 100593 w 195588"/>
                <a:gd name="connsiteY18" fmla="*/ 15893 h 187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5588" h="187806">
                  <a:moveTo>
                    <a:pt x="90862" y="187806"/>
                  </a:moveTo>
                  <a:lnTo>
                    <a:pt x="90851" y="187806"/>
                  </a:lnTo>
                  <a:cubicBezTo>
                    <a:pt x="78510" y="187806"/>
                    <a:pt x="66742" y="185163"/>
                    <a:pt x="55875" y="179954"/>
                  </a:cubicBezTo>
                  <a:cubicBezTo>
                    <a:pt x="12965" y="159390"/>
                    <a:pt x="-7081" y="122594"/>
                    <a:pt x="2249" y="81525"/>
                  </a:cubicBezTo>
                  <a:cubicBezTo>
                    <a:pt x="12639" y="35809"/>
                    <a:pt x="55838" y="0"/>
                    <a:pt x="100593" y="0"/>
                  </a:cubicBezTo>
                  <a:cubicBezTo>
                    <a:pt x="112159" y="0"/>
                    <a:pt x="123595" y="2294"/>
                    <a:pt x="134598" y="6824"/>
                  </a:cubicBezTo>
                  <a:lnTo>
                    <a:pt x="167150" y="18729"/>
                  </a:lnTo>
                  <a:lnTo>
                    <a:pt x="168446" y="20132"/>
                  </a:lnTo>
                  <a:cubicBezTo>
                    <a:pt x="195902" y="49700"/>
                    <a:pt x="202921" y="86665"/>
                    <a:pt x="187707" y="121551"/>
                  </a:cubicBezTo>
                  <a:cubicBezTo>
                    <a:pt x="170960" y="159939"/>
                    <a:pt x="130230" y="187806"/>
                    <a:pt x="90862" y="187806"/>
                  </a:cubicBezTo>
                  <a:close/>
                  <a:moveTo>
                    <a:pt x="100593" y="15893"/>
                  </a:moveTo>
                  <a:cubicBezTo>
                    <a:pt x="62950" y="15893"/>
                    <a:pt x="26561" y="46267"/>
                    <a:pt x="17748" y="85046"/>
                  </a:cubicBezTo>
                  <a:cubicBezTo>
                    <a:pt x="10061" y="118866"/>
                    <a:pt x="26465" y="148236"/>
                    <a:pt x="62744" y="165621"/>
                  </a:cubicBezTo>
                  <a:cubicBezTo>
                    <a:pt x="71453" y="169794"/>
                    <a:pt x="80907" y="171909"/>
                    <a:pt x="90851" y="171909"/>
                  </a:cubicBezTo>
                  <a:lnTo>
                    <a:pt x="90858" y="171909"/>
                  </a:lnTo>
                  <a:cubicBezTo>
                    <a:pt x="124198" y="171909"/>
                    <a:pt x="158800" y="148057"/>
                    <a:pt x="173134" y="115194"/>
                  </a:cubicBezTo>
                  <a:cubicBezTo>
                    <a:pt x="180420" y="98488"/>
                    <a:pt x="188012" y="65700"/>
                    <a:pt x="158063" y="32329"/>
                  </a:cubicBezTo>
                  <a:lnTo>
                    <a:pt x="128677" y="21568"/>
                  </a:lnTo>
                  <a:cubicBezTo>
                    <a:pt x="119566" y="17803"/>
                    <a:pt x="110115" y="15893"/>
                    <a:pt x="100593" y="1589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947989A0-94B2-B2E7-A723-5CF16ED06F30}"/>
                </a:ext>
              </a:extLst>
            </p:cNvPr>
            <p:cNvSpPr/>
            <p:nvPr/>
          </p:nvSpPr>
          <p:spPr>
            <a:xfrm>
              <a:off x="1685679" y="3032698"/>
              <a:ext cx="189970" cy="189544"/>
            </a:xfrm>
            <a:custGeom>
              <a:avLst/>
              <a:gdLst>
                <a:gd name="connsiteX0" fmla="*/ 4138 w 189970"/>
                <a:gd name="connsiteY0" fmla="*/ 117818 h 189544"/>
                <a:gd name="connsiteX1" fmla="*/ 4134 w 189970"/>
                <a:gd name="connsiteY1" fmla="*/ 117811 h 189544"/>
                <a:gd name="connsiteX2" fmla="*/ 664 w 189970"/>
                <a:gd name="connsiteY2" fmla="*/ 82133 h 189544"/>
                <a:gd name="connsiteX3" fmla="*/ 77405 w 189970"/>
                <a:gd name="connsiteY3" fmla="*/ 434 h 189544"/>
                <a:gd name="connsiteX4" fmla="*/ 185580 w 189970"/>
                <a:gd name="connsiteY4" fmla="*/ 68376 h 189544"/>
                <a:gd name="connsiteX5" fmla="*/ 189722 w 189970"/>
                <a:gd name="connsiteY5" fmla="*/ 102810 h 189544"/>
                <a:gd name="connsiteX6" fmla="*/ 188584 w 189970"/>
                <a:gd name="connsiteY6" fmla="*/ 137450 h 189544"/>
                <a:gd name="connsiteX7" fmla="*/ 187658 w 189970"/>
                <a:gd name="connsiteY7" fmla="*/ 139119 h 189544"/>
                <a:gd name="connsiteX8" fmla="*/ 97338 w 189970"/>
                <a:gd name="connsiteY8" fmla="*/ 189107 h 189544"/>
                <a:gd name="connsiteX9" fmla="*/ 4138 w 189970"/>
                <a:gd name="connsiteY9" fmla="*/ 117818 h 189544"/>
                <a:gd name="connsiteX10" fmla="*/ 170482 w 189970"/>
                <a:gd name="connsiteY10" fmla="*/ 73344 h 189544"/>
                <a:gd name="connsiteX11" fmla="*/ 78900 w 189970"/>
                <a:gd name="connsiteY11" fmla="*/ 16258 h 189544"/>
                <a:gd name="connsiteX12" fmla="*/ 16424 w 189970"/>
                <a:gd name="connsiteY12" fmla="*/ 84180 h 189544"/>
                <a:gd name="connsiteX13" fmla="*/ 19229 w 189970"/>
                <a:gd name="connsiteY13" fmla="*/ 112846 h 189544"/>
                <a:gd name="connsiteX14" fmla="*/ 19232 w 189970"/>
                <a:gd name="connsiteY14" fmla="*/ 112853 h 189544"/>
                <a:gd name="connsiteX15" fmla="*/ 98819 w 189970"/>
                <a:gd name="connsiteY15" fmla="*/ 173286 h 189544"/>
                <a:gd name="connsiteX16" fmla="*/ 172824 w 189970"/>
                <a:gd name="connsiteY16" fmla="*/ 133074 h 189544"/>
                <a:gd name="connsiteX17" fmla="*/ 173859 w 189970"/>
                <a:gd name="connsiteY17" fmla="*/ 101795 h 189544"/>
                <a:gd name="connsiteX18" fmla="*/ 170482 w 189970"/>
                <a:gd name="connsiteY18" fmla="*/ 73344 h 18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9970" h="189544">
                  <a:moveTo>
                    <a:pt x="4138" y="117818"/>
                  </a:moveTo>
                  <a:cubicBezTo>
                    <a:pt x="4138" y="117815"/>
                    <a:pt x="4138" y="117815"/>
                    <a:pt x="4134" y="117811"/>
                  </a:cubicBezTo>
                  <a:cubicBezTo>
                    <a:pt x="280" y="106088"/>
                    <a:pt x="-886" y="94086"/>
                    <a:pt x="664" y="82133"/>
                  </a:cubicBezTo>
                  <a:cubicBezTo>
                    <a:pt x="6788" y="34946"/>
                    <a:pt x="35475" y="4404"/>
                    <a:pt x="77405" y="434"/>
                  </a:cubicBezTo>
                  <a:cubicBezTo>
                    <a:pt x="124077" y="-3986"/>
                    <a:pt x="171593" y="25863"/>
                    <a:pt x="185580" y="68376"/>
                  </a:cubicBezTo>
                  <a:cubicBezTo>
                    <a:pt x="189194" y="79362"/>
                    <a:pt x="190586" y="90945"/>
                    <a:pt x="189722" y="102810"/>
                  </a:cubicBezTo>
                  <a:lnTo>
                    <a:pt x="188584" y="137450"/>
                  </a:lnTo>
                  <a:lnTo>
                    <a:pt x="187658" y="139119"/>
                  </a:lnTo>
                  <a:cubicBezTo>
                    <a:pt x="168150" y="174438"/>
                    <a:pt x="135228" y="192660"/>
                    <a:pt x="97338" y="189107"/>
                  </a:cubicBezTo>
                  <a:cubicBezTo>
                    <a:pt x="55638" y="185202"/>
                    <a:pt x="16441" y="155219"/>
                    <a:pt x="4138" y="117818"/>
                  </a:cubicBezTo>
                  <a:close/>
                  <a:moveTo>
                    <a:pt x="170482" y="73344"/>
                  </a:moveTo>
                  <a:cubicBezTo>
                    <a:pt x="158717" y="37587"/>
                    <a:pt x="118491" y="12510"/>
                    <a:pt x="78900" y="16258"/>
                  </a:cubicBezTo>
                  <a:cubicBezTo>
                    <a:pt x="44374" y="19526"/>
                    <a:pt x="21605" y="44283"/>
                    <a:pt x="16424" y="84180"/>
                  </a:cubicBezTo>
                  <a:cubicBezTo>
                    <a:pt x="15179" y="93754"/>
                    <a:pt x="16125" y="103396"/>
                    <a:pt x="19229" y="112846"/>
                  </a:cubicBezTo>
                  <a:cubicBezTo>
                    <a:pt x="19229" y="112846"/>
                    <a:pt x="19229" y="112850"/>
                    <a:pt x="19232" y="112853"/>
                  </a:cubicBezTo>
                  <a:cubicBezTo>
                    <a:pt x="29653" y="144527"/>
                    <a:pt x="63120" y="169939"/>
                    <a:pt x="98819" y="173286"/>
                  </a:cubicBezTo>
                  <a:cubicBezTo>
                    <a:pt x="116965" y="174987"/>
                    <a:pt x="150480" y="171952"/>
                    <a:pt x="172824" y="133074"/>
                  </a:cubicBezTo>
                  <a:lnTo>
                    <a:pt x="173859" y="101795"/>
                  </a:lnTo>
                  <a:cubicBezTo>
                    <a:pt x="174593" y="91964"/>
                    <a:pt x="173458" y="82393"/>
                    <a:pt x="170482" y="73344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C379CBE0-B1C1-C3DD-2D55-944240289659}"/>
                </a:ext>
              </a:extLst>
            </p:cNvPr>
            <p:cNvSpPr/>
            <p:nvPr/>
          </p:nvSpPr>
          <p:spPr>
            <a:xfrm>
              <a:off x="1748177" y="2785424"/>
              <a:ext cx="146250" cy="129554"/>
            </a:xfrm>
            <a:custGeom>
              <a:avLst/>
              <a:gdLst>
                <a:gd name="connsiteX0" fmla="*/ 68101 w 146250"/>
                <a:gd name="connsiteY0" fmla="*/ 129554 h 129554"/>
                <a:gd name="connsiteX1" fmla="*/ 68094 w 146250"/>
                <a:gd name="connsiteY1" fmla="*/ 129554 h 129554"/>
                <a:gd name="connsiteX2" fmla="*/ 42027 w 146250"/>
                <a:gd name="connsiteY2" fmla="*/ 124215 h 129554"/>
                <a:gd name="connsiteX3" fmla="*/ 1208 w 146250"/>
                <a:gd name="connsiteY3" fmla="*/ 58067 h 129554"/>
                <a:gd name="connsiteX4" fmla="*/ 75162 w 146250"/>
                <a:gd name="connsiteY4" fmla="*/ 0 h 129554"/>
                <a:gd name="connsiteX5" fmla="*/ 100399 w 146250"/>
                <a:gd name="connsiteY5" fmla="*/ 4612 h 129554"/>
                <a:gd name="connsiteX6" fmla="*/ 124419 w 146250"/>
                <a:gd name="connsiteY6" fmla="*/ 12619 h 129554"/>
                <a:gd name="connsiteX7" fmla="*/ 125732 w 146250"/>
                <a:gd name="connsiteY7" fmla="*/ 13905 h 129554"/>
                <a:gd name="connsiteX8" fmla="*/ 141801 w 146250"/>
                <a:gd name="connsiteY8" fmla="*/ 80890 h 129554"/>
                <a:gd name="connsiteX9" fmla="*/ 68101 w 146250"/>
                <a:gd name="connsiteY9" fmla="*/ 129554 h 129554"/>
                <a:gd name="connsiteX10" fmla="*/ 75162 w 146250"/>
                <a:gd name="connsiteY10" fmla="*/ 15893 h 129554"/>
                <a:gd name="connsiteX11" fmla="*/ 16766 w 146250"/>
                <a:gd name="connsiteY11" fmla="*/ 61317 h 129554"/>
                <a:gd name="connsiteX12" fmla="*/ 48391 w 146250"/>
                <a:gd name="connsiteY12" fmla="*/ 109649 h 129554"/>
                <a:gd name="connsiteX13" fmla="*/ 68098 w 146250"/>
                <a:gd name="connsiteY13" fmla="*/ 113661 h 129554"/>
                <a:gd name="connsiteX14" fmla="*/ 68101 w 146250"/>
                <a:gd name="connsiteY14" fmla="*/ 113661 h 129554"/>
                <a:gd name="connsiteX15" fmla="*/ 127094 w 146250"/>
                <a:gd name="connsiteY15" fmla="*/ 74876 h 129554"/>
                <a:gd name="connsiteX16" fmla="*/ 115871 w 146250"/>
                <a:gd name="connsiteY16" fmla="*/ 26520 h 129554"/>
                <a:gd name="connsiteX17" fmla="*/ 94943 w 146250"/>
                <a:gd name="connsiteY17" fmla="*/ 19538 h 129554"/>
                <a:gd name="connsiteX18" fmla="*/ 75162 w 146250"/>
                <a:gd name="connsiteY18" fmla="*/ 15893 h 129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6250" h="129554">
                  <a:moveTo>
                    <a:pt x="68101" y="129554"/>
                  </a:moveTo>
                  <a:lnTo>
                    <a:pt x="68094" y="129554"/>
                  </a:lnTo>
                  <a:cubicBezTo>
                    <a:pt x="58908" y="129554"/>
                    <a:pt x="50140" y="127761"/>
                    <a:pt x="42027" y="124215"/>
                  </a:cubicBezTo>
                  <a:cubicBezTo>
                    <a:pt x="10676" y="110524"/>
                    <a:pt x="-4583" y="85797"/>
                    <a:pt x="1208" y="58067"/>
                  </a:cubicBezTo>
                  <a:cubicBezTo>
                    <a:pt x="8008" y="25505"/>
                    <a:pt x="40494" y="0"/>
                    <a:pt x="75162" y="0"/>
                  </a:cubicBezTo>
                  <a:cubicBezTo>
                    <a:pt x="83741" y="0"/>
                    <a:pt x="92231" y="1550"/>
                    <a:pt x="100399" y="4612"/>
                  </a:cubicBezTo>
                  <a:lnTo>
                    <a:pt x="124419" y="12619"/>
                  </a:lnTo>
                  <a:lnTo>
                    <a:pt x="125732" y="13905"/>
                  </a:lnTo>
                  <a:cubicBezTo>
                    <a:pt x="145439" y="33248"/>
                    <a:pt x="151296" y="57659"/>
                    <a:pt x="141801" y="80890"/>
                  </a:cubicBezTo>
                  <a:cubicBezTo>
                    <a:pt x="130276" y="109087"/>
                    <a:pt x="99278" y="129554"/>
                    <a:pt x="68101" y="129554"/>
                  </a:cubicBezTo>
                  <a:close/>
                  <a:moveTo>
                    <a:pt x="75162" y="15893"/>
                  </a:moveTo>
                  <a:cubicBezTo>
                    <a:pt x="48192" y="15893"/>
                    <a:pt x="21998" y="36272"/>
                    <a:pt x="16766" y="61317"/>
                  </a:cubicBezTo>
                  <a:cubicBezTo>
                    <a:pt x="12507" y="81720"/>
                    <a:pt x="23737" y="98886"/>
                    <a:pt x="48391" y="109649"/>
                  </a:cubicBezTo>
                  <a:cubicBezTo>
                    <a:pt x="54481" y="112310"/>
                    <a:pt x="61113" y="113661"/>
                    <a:pt x="68098" y="113661"/>
                  </a:cubicBezTo>
                  <a:lnTo>
                    <a:pt x="68101" y="113661"/>
                  </a:lnTo>
                  <a:cubicBezTo>
                    <a:pt x="92694" y="113661"/>
                    <a:pt x="118051" y="96989"/>
                    <a:pt x="127094" y="74876"/>
                  </a:cubicBezTo>
                  <a:cubicBezTo>
                    <a:pt x="131956" y="62980"/>
                    <a:pt x="133852" y="45047"/>
                    <a:pt x="115871" y="26520"/>
                  </a:cubicBezTo>
                  <a:lnTo>
                    <a:pt x="94943" y="19538"/>
                  </a:lnTo>
                  <a:cubicBezTo>
                    <a:pt x="88528" y="17121"/>
                    <a:pt x="81872" y="15893"/>
                    <a:pt x="75162" y="1589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630D013A-64F0-015B-BAB8-8E3AB6EA166B}"/>
                </a:ext>
              </a:extLst>
            </p:cNvPr>
            <p:cNvSpPr/>
            <p:nvPr/>
          </p:nvSpPr>
          <p:spPr>
            <a:xfrm>
              <a:off x="1733134" y="3465669"/>
              <a:ext cx="96150" cy="85834"/>
            </a:xfrm>
            <a:custGeom>
              <a:avLst/>
              <a:gdLst>
                <a:gd name="connsiteX0" fmla="*/ 44979 w 96150"/>
                <a:gd name="connsiteY0" fmla="*/ 85835 h 85834"/>
                <a:gd name="connsiteX1" fmla="*/ 44972 w 96150"/>
                <a:gd name="connsiteY1" fmla="*/ 85835 h 85834"/>
                <a:gd name="connsiteX2" fmla="*/ 27707 w 96150"/>
                <a:gd name="connsiteY2" fmla="*/ 82303 h 85834"/>
                <a:gd name="connsiteX3" fmla="*/ 820 w 96150"/>
                <a:gd name="connsiteY3" fmla="*/ 38165 h 85834"/>
                <a:gd name="connsiteX4" fmla="*/ 49323 w 96150"/>
                <a:gd name="connsiteY4" fmla="*/ 0 h 85834"/>
                <a:gd name="connsiteX5" fmla="*/ 65875 w 96150"/>
                <a:gd name="connsiteY5" fmla="*/ 3014 h 85834"/>
                <a:gd name="connsiteX6" fmla="*/ 81275 w 96150"/>
                <a:gd name="connsiteY6" fmla="*/ 8144 h 85834"/>
                <a:gd name="connsiteX7" fmla="*/ 82588 w 96150"/>
                <a:gd name="connsiteY7" fmla="*/ 9430 h 85834"/>
                <a:gd name="connsiteX8" fmla="*/ 93163 w 96150"/>
                <a:gd name="connsiteY8" fmla="*/ 53979 h 85834"/>
                <a:gd name="connsiteX9" fmla="*/ 44979 w 96150"/>
                <a:gd name="connsiteY9" fmla="*/ 85835 h 85834"/>
                <a:gd name="connsiteX10" fmla="*/ 49320 w 96150"/>
                <a:gd name="connsiteY10" fmla="*/ 15890 h 85834"/>
                <a:gd name="connsiteX11" fmla="*/ 16378 w 96150"/>
                <a:gd name="connsiteY11" fmla="*/ 41412 h 85834"/>
                <a:gd name="connsiteX12" fmla="*/ 34071 w 96150"/>
                <a:gd name="connsiteY12" fmla="*/ 67730 h 85834"/>
                <a:gd name="connsiteX13" fmla="*/ 44979 w 96150"/>
                <a:gd name="connsiteY13" fmla="*/ 69958 h 85834"/>
                <a:gd name="connsiteX14" fmla="*/ 44982 w 96150"/>
                <a:gd name="connsiteY14" fmla="*/ 69958 h 85834"/>
                <a:gd name="connsiteX15" fmla="*/ 78453 w 96150"/>
                <a:gd name="connsiteY15" fmla="*/ 47975 h 85834"/>
                <a:gd name="connsiteX16" fmla="*/ 72682 w 96150"/>
                <a:gd name="connsiteY16" fmla="*/ 22035 h 85834"/>
                <a:gd name="connsiteX17" fmla="*/ 60416 w 96150"/>
                <a:gd name="connsiteY17" fmla="*/ 17937 h 85834"/>
                <a:gd name="connsiteX18" fmla="*/ 49320 w 96150"/>
                <a:gd name="connsiteY18" fmla="*/ 15890 h 8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6150" h="85834">
                  <a:moveTo>
                    <a:pt x="44979" y="85835"/>
                  </a:moveTo>
                  <a:lnTo>
                    <a:pt x="44972" y="85835"/>
                  </a:lnTo>
                  <a:cubicBezTo>
                    <a:pt x="38896" y="85835"/>
                    <a:pt x="33087" y="84635"/>
                    <a:pt x="27707" y="82303"/>
                  </a:cubicBezTo>
                  <a:cubicBezTo>
                    <a:pt x="6989" y="73250"/>
                    <a:pt x="-3061" y="56757"/>
                    <a:pt x="820" y="38165"/>
                  </a:cubicBezTo>
                  <a:cubicBezTo>
                    <a:pt x="5288" y="16764"/>
                    <a:pt x="26596" y="0"/>
                    <a:pt x="49323" y="0"/>
                  </a:cubicBezTo>
                  <a:cubicBezTo>
                    <a:pt x="54954" y="0"/>
                    <a:pt x="60519" y="1011"/>
                    <a:pt x="65875" y="3014"/>
                  </a:cubicBezTo>
                  <a:lnTo>
                    <a:pt x="81275" y="8144"/>
                  </a:lnTo>
                  <a:lnTo>
                    <a:pt x="82588" y="9430"/>
                  </a:lnTo>
                  <a:cubicBezTo>
                    <a:pt x="95646" y="22247"/>
                    <a:pt x="99503" y="38490"/>
                    <a:pt x="93163" y="53979"/>
                  </a:cubicBezTo>
                  <a:cubicBezTo>
                    <a:pt x="85616" y="72462"/>
                    <a:pt x="65354" y="85835"/>
                    <a:pt x="44979" y="85835"/>
                  </a:cubicBezTo>
                  <a:close/>
                  <a:moveTo>
                    <a:pt x="49320" y="15890"/>
                  </a:moveTo>
                  <a:cubicBezTo>
                    <a:pt x="32802" y="15890"/>
                    <a:pt x="18949" y="29088"/>
                    <a:pt x="16378" y="41412"/>
                  </a:cubicBezTo>
                  <a:cubicBezTo>
                    <a:pt x="14084" y="52402"/>
                    <a:pt x="20369" y="61763"/>
                    <a:pt x="34071" y="67730"/>
                  </a:cubicBezTo>
                  <a:cubicBezTo>
                    <a:pt x="37432" y="69204"/>
                    <a:pt x="41101" y="69958"/>
                    <a:pt x="44979" y="69958"/>
                  </a:cubicBezTo>
                  <a:lnTo>
                    <a:pt x="44982" y="69958"/>
                  </a:lnTo>
                  <a:cubicBezTo>
                    <a:pt x="58715" y="69958"/>
                    <a:pt x="73416" y="60289"/>
                    <a:pt x="78453" y="47975"/>
                  </a:cubicBezTo>
                  <a:cubicBezTo>
                    <a:pt x="82139" y="38960"/>
                    <a:pt x="80140" y="30024"/>
                    <a:pt x="72682" y="22035"/>
                  </a:cubicBezTo>
                  <a:lnTo>
                    <a:pt x="60416" y="17937"/>
                  </a:lnTo>
                  <a:cubicBezTo>
                    <a:pt x="56816" y="16579"/>
                    <a:pt x="53082" y="15890"/>
                    <a:pt x="49320" y="1589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85" name="图形 3">
            <a:extLst>
              <a:ext uri="{FF2B5EF4-FFF2-40B4-BE49-F238E27FC236}">
                <a16:creationId xmlns:a16="http://schemas.microsoft.com/office/drawing/2014/main" id="{C3B02EC3-2CF0-6E6D-971D-8A1277A1922A}"/>
              </a:ext>
            </a:extLst>
          </p:cNvPr>
          <p:cNvGrpSpPr/>
          <p:nvPr/>
        </p:nvGrpSpPr>
        <p:grpSpPr>
          <a:xfrm rot="20138053">
            <a:off x="2369431" y="6218180"/>
            <a:ext cx="1271524" cy="847271"/>
            <a:chOff x="3649744" y="5428436"/>
            <a:chExt cx="1807994" cy="1204744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</p:grpSpPr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A8471244-3412-D862-A29E-4608ADBA782D}"/>
                </a:ext>
              </a:extLst>
            </p:cNvPr>
            <p:cNvSpPr/>
            <p:nvPr/>
          </p:nvSpPr>
          <p:spPr>
            <a:xfrm>
              <a:off x="3649744" y="5428436"/>
              <a:ext cx="1807994" cy="1204744"/>
            </a:xfrm>
            <a:custGeom>
              <a:avLst/>
              <a:gdLst>
                <a:gd name="connsiteX0" fmla="*/ 1543173 w 1807994"/>
                <a:gd name="connsiteY0" fmla="*/ 261735 h 1204744"/>
                <a:gd name="connsiteX1" fmla="*/ 904008 w 1807994"/>
                <a:gd name="connsiteY1" fmla="*/ 0 h 1204744"/>
                <a:gd name="connsiteX2" fmla="*/ 264842 w 1807994"/>
                <a:gd name="connsiteY2" fmla="*/ 261735 h 1204744"/>
                <a:gd name="connsiteX3" fmla="*/ 0 w 1807994"/>
                <a:gd name="connsiteY3" fmla="*/ 893872 h 1204744"/>
                <a:gd name="connsiteX4" fmla="*/ 3 w 1807994"/>
                <a:gd name="connsiteY4" fmla="*/ 894352 h 1204744"/>
                <a:gd name="connsiteX5" fmla="*/ 52100 w 1807994"/>
                <a:gd name="connsiteY5" fmla="*/ 1193635 h 1204744"/>
                <a:gd name="connsiteX6" fmla="*/ 56098 w 1807994"/>
                <a:gd name="connsiteY6" fmla="*/ 1204745 h 1204744"/>
                <a:gd name="connsiteX7" fmla="*/ 1751897 w 1807994"/>
                <a:gd name="connsiteY7" fmla="*/ 1204745 h 1204744"/>
                <a:gd name="connsiteX8" fmla="*/ 1755909 w 1807994"/>
                <a:gd name="connsiteY8" fmla="*/ 1193635 h 1204744"/>
                <a:gd name="connsiteX9" fmla="*/ 1807961 w 1807994"/>
                <a:gd name="connsiteY9" fmla="*/ 901141 h 1204744"/>
                <a:gd name="connsiteX10" fmla="*/ 1807961 w 1807994"/>
                <a:gd name="connsiteY10" fmla="*/ 899701 h 1204744"/>
                <a:gd name="connsiteX11" fmla="*/ 1807995 w 1807994"/>
                <a:gd name="connsiteY11" fmla="*/ 893872 h 1204744"/>
                <a:gd name="connsiteX12" fmla="*/ 1543173 w 1807994"/>
                <a:gd name="connsiteY12" fmla="*/ 261735 h 1204744"/>
                <a:gd name="connsiteX13" fmla="*/ 1774391 w 1807994"/>
                <a:gd name="connsiteY13" fmla="*/ 899426 h 1204744"/>
                <a:gd name="connsiteX14" fmla="*/ 1774391 w 1807994"/>
                <a:gd name="connsiteY14" fmla="*/ 900901 h 1204744"/>
                <a:gd name="connsiteX15" fmla="*/ 1728202 w 1807994"/>
                <a:gd name="connsiteY15" fmla="*/ 1171175 h 1204744"/>
                <a:gd name="connsiteX16" fmla="*/ 1559598 w 1807994"/>
                <a:gd name="connsiteY16" fmla="*/ 1171175 h 1204744"/>
                <a:gd name="connsiteX17" fmla="*/ 1559598 w 1807994"/>
                <a:gd name="connsiteY17" fmla="*/ 1084970 h 1204744"/>
                <a:gd name="connsiteX18" fmla="*/ 1539436 w 1807994"/>
                <a:gd name="connsiteY18" fmla="*/ 1084970 h 1204744"/>
                <a:gd name="connsiteX19" fmla="*/ 1539436 w 1807994"/>
                <a:gd name="connsiteY19" fmla="*/ 1171175 h 1204744"/>
                <a:gd name="connsiteX20" fmla="*/ 1525377 w 1807994"/>
                <a:gd name="connsiteY20" fmla="*/ 1171175 h 1204744"/>
                <a:gd name="connsiteX21" fmla="*/ 1525377 w 1807994"/>
                <a:gd name="connsiteY21" fmla="*/ 1121934 h 1204744"/>
                <a:gd name="connsiteX22" fmla="*/ 1505214 w 1807994"/>
                <a:gd name="connsiteY22" fmla="*/ 1121934 h 1204744"/>
                <a:gd name="connsiteX23" fmla="*/ 1505214 w 1807994"/>
                <a:gd name="connsiteY23" fmla="*/ 1171175 h 1204744"/>
                <a:gd name="connsiteX24" fmla="*/ 1490744 w 1807994"/>
                <a:gd name="connsiteY24" fmla="*/ 1171175 h 1204744"/>
                <a:gd name="connsiteX25" fmla="*/ 1490744 w 1807994"/>
                <a:gd name="connsiteY25" fmla="*/ 1121934 h 1204744"/>
                <a:gd name="connsiteX26" fmla="*/ 1470616 w 1807994"/>
                <a:gd name="connsiteY26" fmla="*/ 1121934 h 1204744"/>
                <a:gd name="connsiteX27" fmla="*/ 1470616 w 1807994"/>
                <a:gd name="connsiteY27" fmla="*/ 1171175 h 1204744"/>
                <a:gd name="connsiteX28" fmla="*/ 1458443 w 1807994"/>
                <a:gd name="connsiteY28" fmla="*/ 1171175 h 1204744"/>
                <a:gd name="connsiteX29" fmla="*/ 1458443 w 1807994"/>
                <a:gd name="connsiteY29" fmla="*/ 1121934 h 1204744"/>
                <a:gd name="connsiteX30" fmla="*/ 1438280 w 1807994"/>
                <a:gd name="connsiteY30" fmla="*/ 1121934 h 1204744"/>
                <a:gd name="connsiteX31" fmla="*/ 1438280 w 1807994"/>
                <a:gd name="connsiteY31" fmla="*/ 1171175 h 1204744"/>
                <a:gd name="connsiteX32" fmla="*/ 1422027 w 1807994"/>
                <a:gd name="connsiteY32" fmla="*/ 1171175 h 1204744"/>
                <a:gd name="connsiteX33" fmla="*/ 1422027 w 1807994"/>
                <a:gd name="connsiteY33" fmla="*/ 1121934 h 1204744"/>
                <a:gd name="connsiteX34" fmla="*/ 1401864 w 1807994"/>
                <a:gd name="connsiteY34" fmla="*/ 1121934 h 1204744"/>
                <a:gd name="connsiteX35" fmla="*/ 1401864 w 1807994"/>
                <a:gd name="connsiteY35" fmla="*/ 1171175 h 1204744"/>
                <a:gd name="connsiteX36" fmla="*/ 1384342 w 1807994"/>
                <a:gd name="connsiteY36" fmla="*/ 1171175 h 1204744"/>
                <a:gd name="connsiteX37" fmla="*/ 1384342 w 1807994"/>
                <a:gd name="connsiteY37" fmla="*/ 1084970 h 1204744"/>
                <a:gd name="connsiteX38" fmla="*/ 1364180 w 1807994"/>
                <a:gd name="connsiteY38" fmla="*/ 1084970 h 1204744"/>
                <a:gd name="connsiteX39" fmla="*/ 1364180 w 1807994"/>
                <a:gd name="connsiteY39" fmla="*/ 1171175 h 1204744"/>
                <a:gd name="connsiteX40" fmla="*/ 1350087 w 1807994"/>
                <a:gd name="connsiteY40" fmla="*/ 1171175 h 1204744"/>
                <a:gd name="connsiteX41" fmla="*/ 1350087 w 1807994"/>
                <a:gd name="connsiteY41" fmla="*/ 1121934 h 1204744"/>
                <a:gd name="connsiteX42" fmla="*/ 1329958 w 1807994"/>
                <a:gd name="connsiteY42" fmla="*/ 1121934 h 1204744"/>
                <a:gd name="connsiteX43" fmla="*/ 1329958 w 1807994"/>
                <a:gd name="connsiteY43" fmla="*/ 1171175 h 1204744"/>
                <a:gd name="connsiteX44" fmla="*/ 1315488 w 1807994"/>
                <a:gd name="connsiteY44" fmla="*/ 1171175 h 1204744"/>
                <a:gd name="connsiteX45" fmla="*/ 1315488 w 1807994"/>
                <a:gd name="connsiteY45" fmla="*/ 1121934 h 1204744"/>
                <a:gd name="connsiteX46" fmla="*/ 1295325 w 1807994"/>
                <a:gd name="connsiteY46" fmla="*/ 1121934 h 1204744"/>
                <a:gd name="connsiteX47" fmla="*/ 1295325 w 1807994"/>
                <a:gd name="connsiteY47" fmla="*/ 1171175 h 1204744"/>
                <a:gd name="connsiteX48" fmla="*/ 1283187 w 1807994"/>
                <a:gd name="connsiteY48" fmla="*/ 1171175 h 1204744"/>
                <a:gd name="connsiteX49" fmla="*/ 1283187 w 1807994"/>
                <a:gd name="connsiteY49" fmla="*/ 1121934 h 1204744"/>
                <a:gd name="connsiteX50" fmla="*/ 1263024 w 1807994"/>
                <a:gd name="connsiteY50" fmla="*/ 1121934 h 1204744"/>
                <a:gd name="connsiteX51" fmla="*/ 1263024 w 1807994"/>
                <a:gd name="connsiteY51" fmla="*/ 1171175 h 1204744"/>
                <a:gd name="connsiteX52" fmla="*/ 1246771 w 1807994"/>
                <a:gd name="connsiteY52" fmla="*/ 1171175 h 1204744"/>
                <a:gd name="connsiteX53" fmla="*/ 1246771 w 1807994"/>
                <a:gd name="connsiteY53" fmla="*/ 1121934 h 1204744"/>
                <a:gd name="connsiteX54" fmla="*/ 1226608 w 1807994"/>
                <a:gd name="connsiteY54" fmla="*/ 1121934 h 1204744"/>
                <a:gd name="connsiteX55" fmla="*/ 1226608 w 1807994"/>
                <a:gd name="connsiteY55" fmla="*/ 1171175 h 1204744"/>
                <a:gd name="connsiteX56" fmla="*/ 1213578 w 1807994"/>
                <a:gd name="connsiteY56" fmla="*/ 1171175 h 1204744"/>
                <a:gd name="connsiteX57" fmla="*/ 1213578 w 1807994"/>
                <a:gd name="connsiteY57" fmla="*/ 1084970 h 1204744"/>
                <a:gd name="connsiteX58" fmla="*/ 1193415 w 1807994"/>
                <a:gd name="connsiteY58" fmla="*/ 1084970 h 1204744"/>
                <a:gd name="connsiteX59" fmla="*/ 1193415 w 1807994"/>
                <a:gd name="connsiteY59" fmla="*/ 1171175 h 1204744"/>
                <a:gd name="connsiteX60" fmla="*/ 1179322 w 1807994"/>
                <a:gd name="connsiteY60" fmla="*/ 1171175 h 1204744"/>
                <a:gd name="connsiteX61" fmla="*/ 1179322 w 1807994"/>
                <a:gd name="connsiteY61" fmla="*/ 1121934 h 1204744"/>
                <a:gd name="connsiteX62" fmla="*/ 1159160 w 1807994"/>
                <a:gd name="connsiteY62" fmla="*/ 1121934 h 1204744"/>
                <a:gd name="connsiteX63" fmla="*/ 1159160 w 1807994"/>
                <a:gd name="connsiteY63" fmla="*/ 1171175 h 1204744"/>
                <a:gd name="connsiteX64" fmla="*/ 1144724 w 1807994"/>
                <a:gd name="connsiteY64" fmla="*/ 1171175 h 1204744"/>
                <a:gd name="connsiteX65" fmla="*/ 1144724 w 1807994"/>
                <a:gd name="connsiteY65" fmla="*/ 1121934 h 1204744"/>
                <a:gd name="connsiteX66" fmla="*/ 1124561 w 1807994"/>
                <a:gd name="connsiteY66" fmla="*/ 1121934 h 1204744"/>
                <a:gd name="connsiteX67" fmla="*/ 1124561 w 1807994"/>
                <a:gd name="connsiteY67" fmla="*/ 1171175 h 1204744"/>
                <a:gd name="connsiteX68" fmla="*/ 1112388 w 1807994"/>
                <a:gd name="connsiteY68" fmla="*/ 1171175 h 1204744"/>
                <a:gd name="connsiteX69" fmla="*/ 1112388 w 1807994"/>
                <a:gd name="connsiteY69" fmla="*/ 1121934 h 1204744"/>
                <a:gd name="connsiteX70" fmla="*/ 1092260 w 1807994"/>
                <a:gd name="connsiteY70" fmla="*/ 1121934 h 1204744"/>
                <a:gd name="connsiteX71" fmla="*/ 1092260 w 1807994"/>
                <a:gd name="connsiteY71" fmla="*/ 1171175 h 1204744"/>
                <a:gd name="connsiteX72" fmla="*/ 1075972 w 1807994"/>
                <a:gd name="connsiteY72" fmla="*/ 1171175 h 1204744"/>
                <a:gd name="connsiteX73" fmla="*/ 1075972 w 1807994"/>
                <a:gd name="connsiteY73" fmla="*/ 1121934 h 1204744"/>
                <a:gd name="connsiteX74" fmla="*/ 1055844 w 1807994"/>
                <a:gd name="connsiteY74" fmla="*/ 1121934 h 1204744"/>
                <a:gd name="connsiteX75" fmla="*/ 1055844 w 1807994"/>
                <a:gd name="connsiteY75" fmla="*/ 1171175 h 1204744"/>
                <a:gd name="connsiteX76" fmla="*/ 1039933 w 1807994"/>
                <a:gd name="connsiteY76" fmla="*/ 1171175 h 1204744"/>
                <a:gd name="connsiteX77" fmla="*/ 1039933 w 1807994"/>
                <a:gd name="connsiteY77" fmla="*/ 1084970 h 1204744"/>
                <a:gd name="connsiteX78" fmla="*/ 1019771 w 1807994"/>
                <a:gd name="connsiteY78" fmla="*/ 1084970 h 1204744"/>
                <a:gd name="connsiteX79" fmla="*/ 1019771 w 1807994"/>
                <a:gd name="connsiteY79" fmla="*/ 1171175 h 1204744"/>
                <a:gd name="connsiteX80" fmla="*/ 1005678 w 1807994"/>
                <a:gd name="connsiteY80" fmla="*/ 1171175 h 1204744"/>
                <a:gd name="connsiteX81" fmla="*/ 1005678 w 1807994"/>
                <a:gd name="connsiteY81" fmla="*/ 1121934 h 1204744"/>
                <a:gd name="connsiteX82" fmla="*/ 985515 w 1807994"/>
                <a:gd name="connsiteY82" fmla="*/ 1121934 h 1204744"/>
                <a:gd name="connsiteX83" fmla="*/ 985515 w 1807994"/>
                <a:gd name="connsiteY83" fmla="*/ 1171175 h 1204744"/>
                <a:gd name="connsiteX84" fmla="*/ 971079 w 1807994"/>
                <a:gd name="connsiteY84" fmla="*/ 1171175 h 1204744"/>
                <a:gd name="connsiteX85" fmla="*/ 971079 w 1807994"/>
                <a:gd name="connsiteY85" fmla="*/ 1121934 h 1204744"/>
                <a:gd name="connsiteX86" fmla="*/ 950917 w 1807994"/>
                <a:gd name="connsiteY86" fmla="*/ 1121934 h 1204744"/>
                <a:gd name="connsiteX87" fmla="*/ 950917 w 1807994"/>
                <a:gd name="connsiteY87" fmla="*/ 1171175 h 1204744"/>
                <a:gd name="connsiteX88" fmla="*/ 938744 w 1807994"/>
                <a:gd name="connsiteY88" fmla="*/ 1171175 h 1204744"/>
                <a:gd name="connsiteX89" fmla="*/ 938744 w 1807994"/>
                <a:gd name="connsiteY89" fmla="*/ 1121934 h 1204744"/>
                <a:gd name="connsiteX90" fmla="*/ 918595 w 1807994"/>
                <a:gd name="connsiteY90" fmla="*/ 1121934 h 1204744"/>
                <a:gd name="connsiteX91" fmla="*/ 918595 w 1807994"/>
                <a:gd name="connsiteY91" fmla="*/ 1171175 h 1204744"/>
                <a:gd name="connsiteX92" fmla="*/ 902334 w 1807994"/>
                <a:gd name="connsiteY92" fmla="*/ 1171175 h 1204744"/>
                <a:gd name="connsiteX93" fmla="*/ 902334 w 1807994"/>
                <a:gd name="connsiteY93" fmla="*/ 1121934 h 1204744"/>
                <a:gd name="connsiteX94" fmla="*/ 882179 w 1807994"/>
                <a:gd name="connsiteY94" fmla="*/ 1121934 h 1204744"/>
                <a:gd name="connsiteX95" fmla="*/ 882179 w 1807994"/>
                <a:gd name="connsiteY95" fmla="*/ 1171175 h 1204744"/>
                <a:gd name="connsiteX96" fmla="*/ 864670 w 1807994"/>
                <a:gd name="connsiteY96" fmla="*/ 1171175 h 1204744"/>
                <a:gd name="connsiteX97" fmla="*/ 864670 w 1807994"/>
                <a:gd name="connsiteY97" fmla="*/ 1084970 h 1204744"/>
                <a:gd name="connsiteX98" fmla="*/ 844511 w 1807994"/>
                <a:gd name="connsiteY98" fmla="*/ 1084970 h 1204744"/>
                <a:gd name="connsiteX99" fmla="*/ 844511 w 1807994"/>
                <a:gd name="connsiteY99" fmla="*/ 1171175 h 1204744"/>
                <a:gd name="connsiteX100" fmla="*/ 830428 w 1807994"/>
                <a:gd name="connsiteY100" fmla="*/ 1171175 h 1204744"/>
                <a:gd name="connsiteX101" fmla="*/ 830428 w 1807994"/>
                <a:gd name="connsiteY101" fmla="*/ 1121934 h 1204744"/>
                <a:gd name="connsiteX102" fmla="*/ 810269 w 1807994"/>
                <a:gd name="connsiteY102" fmla="*/ 1121934 h 1204744"/>
                <a:gd name="connsiteX103" fmla="*/ 810269 w 1807994"/>
                <a:gd name="connsiteY103" fmla="*/ 1171175 h 1204744"/>
                <a:gd name="connsiteX104" fmla="*/ 795823 w 1807994"/>
                <a:gd name="connsiteY104" fmla="*/ 1171175 h 1204744"/>
                <a:gd name="connsiteX105" fmla="*/ 795823 w 1807994"/>
                <a:gd name="connsiteY105" fmla="*/ 1121934 h 1204744"/>
                <a:gd name="connsiteX106" fmla="*/ 775664 w 1807994"/>
                <a:gd name="connsiteY106" fmla="*/ 1121934 h 1204744"/>
                <a:gd name="connsiteX107" fmla="*/ 775664 w 1807994"/>
                <a:gd name="connsiteY107" fmla="*/ 1171175 h 1204744"/>
                <a:gd name="connsiteX108" fmla="*/ 763498 w 1807994"/>
                <a:gd name="connsiteY108" fmla="*/ 1171175 h 1204744"/>
                <a:gd name="connsiteX109" fmla="*/ 763498 w 1807994"/>
                <a:gd name="connsiteY109" fmla="*/ 1121934 h 1204744"/>
                <a:gd name="connsiteX110" fmla="*/ 743342 w 1807994"/>
                <a:gd name="connsiteY110" fmla="*/ 1121934 h 1204744"/>
                <a:gd name="connsiteX111" fmla="*/ 743342 w 1807994"/>
                <a:gd name="connsiteY111" fmla="*/ 1171175 h 1204744"/>
                <a:gd name="connsiteX112" fmla="*/ 727082 w 1807994"/>
                <a:gd name="connsiteY112" fmla="*/ 1171175 h 1204744"/>
                <a:gd name="connsiteX113" fmla="*/ 727082 w 1807994"/>
                <a:gd name="connsiteY113" fmla="*/ 1121934 h 1204744"/>
                <a:gd name="connsiteX114" fmla="*/ 706923 w 1807994"/>
                <a:gd name="connsiteY114" fmla="*/ 1121934 h 1204744"/>
                <a:gd name="connsiteX115" fmla="*/ 706923 w 1807994"/>
                <a:gd name="connsiteY115" fmla="*/ 1171175 h 1204744"/>
                <a:gd name="connsiteX116" fmla="*/ 699015 w 1807994"/>
                <a:gd name="connsiteY116" fmla="*/ 1171175 h 1204744"/>
                <a:gd name="connsiteX117" fmla="*/ 699015 w 1807994"/>
                <a:gd name="connsiteY117" fmla="*/ 1084970 h 1204744"/>
                <a:gd name="connsiteX118" fmla="*/ 678860 w 1807994"/>
                <a:gd name="connsiteY118" fmla="*/ 1084970 h 1204744"/>
                <a:gd name="connsiteX119" fmla="*/ 678860 w 1807994"/>
                <a:gd name="connsiteY119" fmla="*/ 1171175 h 1204744"/>
                <a:gd name="connsiteX120" fmla="*/ 664777 w 1807994"/>
                <a:gd name="connsiteY120" fmla="*/ 1171175 h 1204744"/>
                <a:gd name="connsiteX121" fmla="*/ 664777 w 1807994"/>
                <a:gd name="connsiteY121" fmla="*/ 1121934 h 1204744"/>
                <a:gd name="connsiteX122" fmla="*/ 644618 w 1807994"/>
                <a:gd name="connsiteY122" fmla="*/ 1121934 h 1204744"/>
                <a:gd name="connsiteX123" fmla="*/ 644618 w 1807994"/>
                <a:gd name="connsiteY123" fmla="*/ 1171175 h 1204744"/>
                <a:gd name="connsiteX124" fmla="*/ 630168 w 1807994"/>
                <a:gd name="connsiteY124" fmla="*/ 1171175 h 1204744"/>
                <a:gd name="connsiteX125" fmla="*/ 630168 w 1807994"/>
                <a:gd name="connsiteY125" fmla="*/ 1121934 h 1204744"/>
                <a:gd name="connsiteX126" fmla="*/ 610012 w 1807994"/>
                <a:gd name="connsiteY126" fmla="*/ 1121934 h 1204744"/>
                <a:gd name="connsiteX127" fmla="*/ 610012 w 1807994"/>
                <a:gd name="connsiteY127" fmla="*/ 1171175 h 1204744"/>
                <a:gd name="connsiteX128" fmla="*/ 597846 w 1807994"/>
                <a:gd name="connsiteY128" fmla="*/ 1171175 h 1204744"/>
                <a:gd name="connsiteX129" fmla="*/ 597846 w 1807994"/>
                <a:gd name="connsiteY129" fmla="*/ 1121934 h 1204744"/>
                <a:gd name="connsiteX130" fmla="*/ 577687 w 1807994"/>
                <a:gd name="connsiteY130" fmla="*/ 1121934 h 1204744"/>
                <a:gd name="connsiteX131" fmla="*/ 577687 w 1807994"/>
                <a:gd name="connsiteY131" fmla="*/ 1171175 h 1204744"/>
                <a:gd name="connsiteX132" fmla="*/ 561430 w 1807994"/>
                <a:gd name="connsiteY132" fmla="*/ 1171175 h 1204744"/>
                <a:gd name="connsiteX133" fmla="*/ 561430 w 1807994"/>
                <a:gd name="connsiteY133" fmla="*/ 1121934 h 1204744"/>
                <a:gd name="connsiteX134" fmla="*/ 541271 w 1807994"/>
                <a:gd name="connsiteY134" fmla="*/ 1121934 h 1204744"/>
                <a:gd name="connsiteX135" fmla="*/ 541271 w 1807994"/>
                <a:gd name="connsiteY135" fmla="*/ 1171175 h 1204744"/>
                <a:gd name="connsiteX136" fmla="*/ 537784 w 1807994"/>
                <a:gd name="connsiteY136" fmla="*/ 1171175 h 1204744"/>
                <a:gd name="connsiteX137" fmla="*/ 537784 w 1807994"/>
                <a:gd name="connsiteY137" fmla="*/ 1084970 h 1204744"/>
                <a:gd name="connsiteX138" fmla="*/ 517628 w 1807994"/>
                <a:gd name="connsiteY138" fmla="*/ 1084970 h 1204744"/>
                <a:gd name="connsiteX139" fmla="*/ 517628 w 1807994"/>
                <a:gd name="connsiteY139" fmla="*/ 1171175 h 1204744"/>
                <a:gd name="connsiteX140" fmla="*/ 503545 w 1807994"/>
                <a:gd name="connsiteY140" fmla="*/ 1171175 h 1204744"/>
                <a:gd name="connsiteX141" fmla="*/ 503545 w 1807994"/>
                <a:gd name="connsiteY141" fmla="*/ 1121934 h 1204744"/>
                <a:gd name="connsiteX142" fmla="*/ 483386 w 1807994"/>
                <a:gd name="connsiteY142" fmla="*/ 1121934 h 1204744"/>
                <a:gd name="connsiteX143" fmla="*/ 483386 w 1807994"/>
                <a:gd name="connsiteY143" fmla="*/ 1171175 h 1204744"/>
                <a:gd name="connsiteX144" fmla="*/ 468936 w 1807994"/>
                <a:gd name="connsiteY144" fmla="*/ 1171175 h 1204744"/>
                <a:gd name="connsiteX145" fmla="*/ 468936 w 1807994"/>
                <a:gd name="connsiteY145" fmla="*/ 1121934 h 1204744"/>
                <a:gd name="connsiteX146" fmla="*/ 448781 w 1807994"/>
                <a:gd name="connsiteY146" fmla="*/ 1121934 h 1204744"/>
                <a:gd name="connsiteX147" fmla="*/ 448781 w 1807994"/>
                <a:gd name="connsiteY147" fmla="*/ 1171175 h 1204744"/>
                <a:gd name="connsiteX148" fmla="*/ 436614 w 1807994"/>
                <a:gd name="connsiteY148" fmla="*/ 1171175 h 1204744"/>
                <a:gd name="connsiteX149" fmla="*/ 436614 w 1807994"/>
                <a:gd name="connsiteY149" fmla="*/ 1121934 h 1204744"/>
                <a:gd name="connsiteX150" fmla="*/ 416455 w 1807994"/>
                <a:gd name="connsiteY150" fmla="*/ 1121934 h 1204744"/>
                <a:gd name="connsiteX151" fmla="*/ 416455 w 1807994"/>
                <a:gd name="connsiteY151" fmla="*/ 1171175 h 1204744"/>
                <a:gd name="connsiteX152" fmla="*/ 400198 w 1807994"/>
                <a:gd name="connsiteY152" fmla="*/ 1171175 h 1204744"/>
                <a:gd name="connsiteX153" fmla="*/ 400198 w 1807994"/>
                <a:gd name="connsiteY153" fmla="*/ 1121934 h 1204744"/>
                <a:gd name="connsiteX154" fmla="*/ 380039 w 1807994"/>
                <a:gd name="connsiteY154" fmla="*/ 1121934 h 1204744"/>
                <a:gd name="connsiteX155" fmla="*/ 380039 w 1807994"/>
                <a:gd name="connsiteY155" fmla="*/ 1171175 h 1204744"/>
                <a:gd name="connsiteX156" fmla="*/ 373038 w 1807994"/>
                <a:gd name="connsiteY156" fmla="*/ 1171175 h 1204744"/>
                <a:gd name="connsiteX157" fmla="*/ 373038 w 1807994"/>
                <a:gd name="connsiteY157" fmla="*/ 1084970 h 1204744"/>
                <a:gd name="connsiteX158" fmla="*/ 352882 w 1807994"/>
                <a:gd name="connsiteY158" fmla="*/ 1084970 h 1204744"/>
                <a:gd name="connsiteX159" fmla="*/ 352882 w 1807994"/>
                <a:gd name="connsiteY159" fmla="*/ 1171175 h 1204744"/>
                <a:gd name="connsiteX160" fmla="*/ 338799 w 1807994"/>
                <a:gd name="connsiteY160" fmla="*/ 1171175 h 1204744"/>
                <a:gd name="connsiteX161" fmla="*/ 338799 w 1807994"/>
                <a:gd name="connsiteY161" fmla="*/ 1121934 h 1204744"/>
                <a:gd name="connsiteX162" fmla="*/ 318640 w 1807994"/>
                <a:gd name="connsiteY162" fmla="*/ 1121934 h 1204744"/>
                <a:gd name="connsiteX163" fmla="*/ 318640 w 1807994"/>
                <a:gd name="connsiteY163" fmla="*/ 1171175 h 1204744"/>
                <a:gd name="connsiteX164" fmla="*/ 304193 w 1807994"/>
                <a:gd name="connsiteY164" fmla="*/ 1171175 h 1204744"/>
                <a:gd name="connsiteX165" fmla="*/ 304193 w 1807994"/>
                <a:gd name="connsiteY165" fmla="*/ 1121934 h 1204744"/>
                <a:gd name="connsiteX166" fmla="*/ 284034 w 1807994"/>
                <a:gd name="connsiteY166" fmla="*/ 1121934 h 1204744"/>
                <a:gd name="connsiteX167" fmla="*/ 284034 w 1807994"/>
                <a:gd name="connsiteY167" fmla="*/ 1171175 h 1204744"/>
                <a:gd name="connsiteX168" fmla="*/ 271872 w 1807994"/>
                <a:gd name="connsiteY168" fmla="*/ 1171175 h 1204744"/>
                <a:gd name="connsiteX169" fmla="*/ 271872 w 1807994"/>
                <a:gd name="connsiteY169" fmla="*/ 1121934 h 1204744"/>
                <a:gd name="connsiteX170" fmla="*/ 251716 w 1807994"/>
                <a:gd name="connsiteY170" fmla="*/ 1121934 h 1204744"/>
                <a:gd name="connsiteX171" fmla="*/ 251716 w 1807994"/>
                <a:gd name="connsiteY171" fmla="*/ 1171175 h 1204744"/>
                <a:gd name="connsiteX172" fmla="*/ 235452 w 1807994"/>
                <a:gd name="connsiteY172" fmla="*/ 1171175 h 1204744"/>
                <a:gd name="connsiteX173" fmla="*/ 235452 w 1807994"/>
                <a:gd name="connsiteY173" fmla="*/ 1121934 h 1204744"/>
                <a:gd name="connsiteX174" fmla="*/ 215297 w 1807994"/>
                <a:gd name="connsiteY174" fmla="*/ 1121934 h 1204744"/>
                <a:gd name="connsiteX175" fmla="*/ 215297 w 1807994"/>
                <a:gd name="connsiteY175" fmla="*/ 1171175 h 1204744"/>
                <a:gd name="connsiteX176" fmla="*/ 194987 w 1807994"/>
                <a:gd name="connsiteY176" fmla="*/ 1171175 h 1204744"/>
                <a:gd name="connsiteX177" fmla="*/ 194987 w 1807994"/>
                <a:gd name="connsiteY177" fmla="*/ 1084970 h 1204744"/>
                <a:gd name="connsiteX178" fmla="*/ 174831 w 1807994"/>
                <a:gd name="connsiteY178" fmla="*/ 1084970 h 1204744"/>
                <a:gd name="connsiteX179" fmla="*/ 174831 w 1807994"/>
                <a:gd name="connsiteY179" fmla="*/ 1171175 h 1204744"/>
                <a:gd name="connsiteX180" fmla="*/ 79817 w 1807994"/>
                <a:gd name="connsiteY180" fmla="*/ 1171175 h 1204744"/>
                <a:gd name="connsiteX181" fmla="*/ 33614 w 1807994"/>
                <a:gd name="connsiteY181" fmla="*/ 894352 h 1204744"/>
                <a:gd name="connsiteX182" fmla="*/ 33611 w 1807994"/>
                <a:gd name="connsiteY182" fmla="*/ 893906 h 1204744"/>
                <a:gd name="connsiteX183" fmla="*/ 904028 w 1807994"/>
                <a:gd name="connsiteY183" fmla="*/ 33604 h 1204744"/>
                <a:gd name="connsiteX184" fmla="*/ 1774460 w 1807994"/>
                <a:gd name="connsiteY184" fmla="*/ 893906 h 1204744"/>
                <a:gd name="connsiteX185" fmla="*/ 1774425 w 1807994"/>
                <a:gd name="connsiteY185" fmla="*/ 899426 h 1204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1807994" h="1204744">
                  <a:moveTo>
                    <a:pt x="1543173" y="261735"/>
                  </a:moveTo>
                  <a:cubicBezTo>
                    <a:pt x="1372444" y="92960"/>
                    <a:pt x="1145444" y="0"/>
                    <a:pt x="904008" y="0"/>
                  </a:cubicBezTo>
                  <a:cubicBezTo>
                    <a:pt x="662575" y="0"/>
                    <a:pt x="435572" y="92960"/>
                    <a:pt x="264842" y="261735"/>
                  </a:cubicBezTo>
                  <a:cubicBezTo>
                    <a:pt x="94057" y="430579"/>
                    <a:pt x="0" y="655076"/>
                    <a:pt x="0" y="893872"/>
                  </a:cubicBezTo>
                  <a:lnTo>
                    <a:pt x="3" y="894352"/>
                  </a:lnTo>
                  <a:cubicBezTo>
                    <a:pt x="55" y="997016"/>
                    <a:pt x="17584" y="1097726"/>
                    <a:pt x="52100" y="1193635"/>
                  </a:cubicBezTo>
                  <a:lnTo>
                    <a:pt x="56098" y="1204745"/>
                  </a:lnTo>
                  <a:lnTo>
                    <a:pt x="1751897" y="1204745"/>
                  </a:lnTo>
                  <a:lnTo>
                    <a:pt x="1755909" y="1193635"/>
                  </a:lnTo>
                  <a:cubicBezTo>
                    <a:pt x="1789650" y="1099920"/>
                    <a:pt x="1807138" y="1001508"/>
                    <a:pt x="1807961" y="901141"/>
                  </a:cubicBezTo>
                  <a:lnTo>
                    <a:pt x="1807961" y="899701"/>
                  </a:lnTo>
                  <a:cubicBezTo>
                    <a:pt x="1807995" y="897746"/>
                    <a:pt x="1807995" y="895826"/>
                    <a:pt x="1807995" y="893872"/>
                  </a:cubicBezTo>
                  <a:cubicBezTo>
                    <a:pt x="1807995" y="655076"/>
                    <a:pt x="1713938" y="430579"/>
                    <a:pt x="1543173" y="261735"/>
                  </a:cubicBezTo>
                  <a:close/>
                  <a:moveTo>
                    <a:pt x="1774391" y="899426"/>
                  </a:moveTo>
                  <a:lnTo>
                    <a:pt x="1774391" y="900901"/>
                  </a:lnTo>
                  <a:cubicBezTo>
                    <a:pt x="1773637" y="993518"/>
                    <a:pt x="1758103" y="1084353"/>
                    <a:pt x="1728202" y="1171175"/>
                  </a:cubicBezTo>
                  <a:lnTo>
                    <a:pt x="1559598" y="1171175"/>
                  </a:lnTo>
                  <a:lnTo>
                    <a:pt x="1559598" y="1084970"/>
                  </a:lnTo>
                  <a:lnTo>
                    <a:pt x="1539436" y="1084970"/>
                  </a:lnTo>
                  <a:lnTo>
                    <a:pt x="1539436" y="1171175"/>
                  </a:lnTo>
                  <a:lnTo>
                    <a:pt x="1525377" y="1171175"/>
                  </a:lnTo>
                  <a:lnTo>
                    <a:pt x="1525377" y="1121934"/>
                  </a:lnTo>
                  <a:lnTo>
                    <a:pt x="1505214" y="1121934"/>
                  </a:lnTo>
                  <a:lnTo>
                    <a:pt x="1505214" y="1171175"/>
                  </a:lnTo>
                  <a:lnTo>
                    <a:pt x="1490744" y="1171175"/>
                  </a:lnTo>
                  <a:lnTo>
                    <a:pt x="1490744" y="1121934"/>
                  </a:lnTo>
                  <a:lnTo>
                    <a:pt x="1470616" y="1121934"/>
                  </a:lnTo>
                  <a:lnTo>
                    <a:pt x="1470616" y="1171175"/>
                  </a:lnTo>
                  <a:lnTo>
                    <a:pt x="1458443" y="1171175"/>
                  </a:lnTo>
                  <a:lnTo>
                    <a:pt x="1458443" y="1121934"/>
                  </a:lnTo>
                  <a:lnTo>
                    <a:pt x="1438280" y="1121934"/>
                  </a:lnTo>
                  <a:lnTo>
                    <a:pt x="1438280" y="1171175"/>
                  </a:lnTo>
                  <a:lnTo>
                    <a:pt x="1422027" y="1171175"/>
                  </a:lnTo>
                  <a:lnTo>
                    <a:pt x="1422027" y="1121934"/>
                  </a:lnTo>
                  <a:lnTo>
                    <a:pt x="1401864" y="1121934"/>
                  </a:lnTo>
                  <a:lnTo>
                    <a:pt x="1401864" y="1171175"/>
                  </a:lnTo>
                  <a:lnTo>
                    <a:pt x="1384342" y="1171175"/>
                  </a:lnTo>
                  <a:lnTo>
                    <a:pt x="1384342" y="1084970"/>
                  </a:lnTo>
                  <a:lnTo>
                    <a:pt x="1364180" y="1084970"/>
                  </a:lnTo>
                  <a:lnTo>
                    <a:pt x="1364180" y="1171175"/>
                  </a:lnTo>
                  <a:lnTo>
                    <a:pt x="1350087" y="1171175"/>
                  </a:lnTo>
                  <a:lnTo>
                    <a:pt x="1350087" y="1121934"/>
                  </a:lnTo>
                  <a:lnTo>
                    <a:pt x="1329958" y="1121934"/>
                  </a:lnTo>
                  <a:lnTo>
                    <a:pt x="1329958" y="1171175"/>
                  </a:lnTo>
                  <a:lnTo>
                    <a:pt x="1315488" y="1171175"/>
                  </a:lnTo>
                  <a:lnTo>
                    <a:pt x="1315488" y="1121934"/>
                  </a:lnTo>
                  <a:lnTo>
                    <a:pt x="1295325" y="1121934"/>
                  </a:lnTo>
                  <a:lnTo>
                    <a:pt x="1295325" y="1171175"/>
                  </a:lnTo>
                  <a:lnTo>
                    <a:pt x="1283187" y="1171175"/>
                  </a:lnTo>
                  <a:lnTo>
                    <a:pt x="1283187" y="1121934"/>
                  </a:lnTo>
                  <a:lnTo>
                    <a:pt x="1263024" y="1121934"/>
                  </a:lnTo>
                  <a:lnTo>
                    <a:pt x="1263024" y="1171175"/>
                  </a:lnTo>
                  <a:lnTo>
                    <a:pt x="1246771" y="1171175"/>
                  </a:lnTo>
                  <a:lnTo>
                    <a:pt x="1246771" y="1121934"/>
                  </a:lnTo>
                  <a:lnTo>
                    <a:pt x="1226608" y="1121934"/>
                  </a:lnTo>
                  <a:lnTo>
                    <a:pt x="1226608" y="1171175"/>
                  </a:lnTo>
                  <a:lnTo>
                    <a:pt x="1213578" y="1171175"/>
                  </a:lnTo>
                  <a:lnTo>
                    <a:pt x="1213578" y="1084970"/>
                  </a:lnTo>
                  <a:lnTo>
                    <a:pt x="1193415" y="1084970"/>
                  </a:lnTo>
                  <a:lnTo>
                    <a:pt x="1193415" y="1171175"/>
                  </a:lnTo>
                  <a:lnTo>
                    <a:pt x="1179322" y="1171175"/>
                  </a:lnTo>
                  <a:lnTo>
                    <a:pt x="1179322" y="1121934"/>
                  </a:lnTo>
                  <a:lnTo>
                    <a:pt x="1159160" y="1121934"/>
                  </a:lnTo>
                  <a:lnTo>
                    <a:pt x="1159160" y="1171175"/>
                  </a:lnTo>
                  <a:lnTo>
                    <a:pt x="1144724" y="1171175"/>
                  </a:lnTo>
                  <a:lnTo>
                    <a:pt x="1144724" y="1121934"/>
                  </a:lnTo>
                  <a:lnTo>
                    <a:pt x="1124561" y="1121934"/>
                  </a:lnTo>
                  <a:lnTo>
                    <a:pt x="1124561" y="1171175"/>
                  </a:lnTo>
                  <a:lnTo>
                    <a:pt x="1112388" y="1171175"/>
                  </a:lnTo>
                  <a:lnTo>
                    <a:pt x="1112388" y="1121934"/>
                  </a:lnTo>
                  <a:lnTo>
                    <a:pt x="1092260" y="1121934"/>
                  </a:lnTo>
                  <a:lnTo>
                    <a:pt x="1092260" y="1171175"/>
                  </a:lnTo>
                  <a:lnTo>
                    <a:pt x="1075972" y="1171175"/>
                  </a:lnTo>
                  <a:lnTo>
                    <a:pt x="1075972" y="1121934"/>
                  </a:lnTo>
                  <a:lnTo>
                    <a:pt x="1055844" y="1121934"/>
                  </a:lnTo>
                  <a:lnTo>
                    <a:pt x="1055844" y="1171175"/>
                  </a:lnTo>
                  <a:lnTo>
                    <a:pt x="1039933" y="1171175"/>
                  </a:lnTo>
                  <a:lnTo>
                    <a:pt x="1039933" y="1084970"/>
                  </a:lnTo>
                  <a:lnTo>
                    <a:pt x="1019771" y="1084970"/>
                  </a:lnTo>
                  <a:lnTo>
                    <a:pt x="1019771" y="1171175"/>
                  </a:lnTo>
                  <a:lnTo>
                    <a:pt x="1005678" y="1171175"/>
                  </a:lnTo>
                  <a:lnTo>
                    <a:pt x="1005678" y="1121934"/>
                  </a:lnTo>
                  <a:lnTo>
                    <a:pt x="985515" y="1121934"/>
                  </a:lnTo>
                  <a:lnTo>
                    <a:pt x="985515" y="1171175"/>
                  </a:lnTo>
                  <a:lnTo>
                    <a:pt x="971079" y="1171175"/>
                  </a:lnTo>
                  <a:lnTo>
                    <a:pt x="971079" y="1121934"/>
                  </a:lnTo>
                  <a:lnTo>
                    <a:pt x="950917" y="1121934"/>
                  </a:lnTo>
                  <a:lnTo>
                    <a:pt x="950917" y="1171175"/>
                  </a:lnTo>
                  <a:lnTo>
                    <a:pt x="938744" y="1171175"/>
                  </a:lnTo>
                  <a:lnTo>
                    <a:pt x="938744" y="1121934"/>
                  </a:lnTo>
                  <a:lnTo>
                    <a:pt x="918595" y="1121934"/>
                  </a:lnTo>
                  <a:lnTo>
                    <a:pt x="918595" y="1171175"/>
                  </a:lnTo>
                  <a:lnTo>
                    <a:pt x="902334" y="1171175"/>
                  </a:lnTo>
                  <a:lnTo>
                    <a:pt x="902334" y="1121934"/>
                  </a:lnTo>
                  <a:lnTo>
                    <a:pt x="882179" y="1121934"/>
                  </a:lnTo>
                  <a:lnTo>
                    <a:pt x="882179" y="1171175"/>
                  </a:lnTo>
                  <a:lnTo>
                    <a:pt x="864670" y="1171175"/>
                  </a:lnTo>
                  <a:lnTo>
                    <a:pt x="864670" y="1084970"/>
                  </a:lnTo>
                  <a:lnTo>
                    <a:pt x="844511" y="1084970"/>
                  </a:lnTo>
                  <a:lnTo>
                    <a:pt x="844511" y="1171175"/>
                  </a:lnTo>
                  <a:lnTo>
                    <a:pt x="830428" y="1171175"/>
                  </a:lnTo>
                  <a:lnTo>
                    <a:pt x="830428" y="1121934"/>
                  </a:lnTo>
                  <a:lnTo>
                    <a:pt x="810269" y="1121934"/>
                  </a:lnTo>
                  <a:lnTo>
                    <a:pt x="810269" y="1171175"/>
                  </a:lnTo>
                  <a:lnTo>
                    <a:pt x="795823" y="1171175"/>
                  </a:lnTo>
                  <a:lnTo>
                    <a:pt x="795823" y="1121934"/>
                  </a:lnTo>
                  <a:lnTo>
                    <a:pt x="775664" y="1121934"/>
                  </a:lnTo>
                  <a:lnTo>
                    <a:pt x="775664" y="1171175"/>
                  </a:lnTo>
                  <a:lnTo>
                    <a:pt x="763498" y="1171175"/>
                  </a:lnTo>
                  <a:lnTo>
                    <a:pt x="763498" y="1121934"/>
                  </a:lnTo>
                  <a:lnTo>
                    <a:pt x="743342" y="1121934"/>
                  </a:lnTo>
                  <a:lnTo>
                    <a:pt x="743342" y="1171175"/>
                  </a:lnTo>
                  <a:lnTo>
                    <a:pt x="727082" y="1171175"/>
                  </a:lnTo>
                  <a:lnTo>
                    <a:pt x="727082" y="1121934"/>
                  </a:lnTo>
                  <a:lnTo>
                    <a:pt x="706923" y="1121934"/>
                  </a:lnTo>
                  <a:lnTo>
                    <a:pt x="706923" y="1171175"/>
                  </a:lnTo>
                  <a:lnTo>
                    <a:pt x="699015" y="1171175"/>
                  </a:lnTo>
                  <a:lnTo>
                    <a:pt x="699015" y="1084970"/>
                  </a:lnTo>
                  <a:lnTo>
                    <a:pt x="678860" y="1084970"/>
                  </a:lnTo>
                  <a:lnTo>
                    <a:pt x="678860" y="1171175"/>
                  </a:lnTo>
                  <a:lnTo>
                    <a:pt x="664777" y="1171175"/>
                  </a:lnTo>
                  <a:lnTo>
                    <a:pt x="664777" y="1121934"/>
                  </a:lnTo>
                  <a:lnTo>
                    <a:pt x="644618" y="1121934"/>
                  </a:lnTo>
                  <a:lnTo>
                    <a:pt x="644618" y="1171175"/>
                  </a:lnTo>
                  <a:lnTo>
                    <a:pt x="630168" y="1171175"/>
                  </a:lnTo>
                  <a:lnTo>
                    <a:pt x="630168" y="1121934"/>
                  </a:lnTo>
                  <a:lnTo>
                    <a:pt x="610012" y="1121934"/>
                  </a:lnTo>
                  <a:lnTo>
                    <a:pt x="610012" y="1171175"/>
                  </a:lnTo>
                  <a:lnTo>
                    <a:pt x="597846" y="1171175"/>
                  </a:lnTo>
                  <a:lnTo>
                    <a:pt x="597846" y="1121934"/>
                  </a:lnTo>
                  <a:lnTo>
                    <a:pt x="577687" y="1121934"/>
                  </a:lnTo>
                  <a:lnTo>
                    <a:pt x="577687" y="1171175"/>
                  </a:lnTo>
                  <a:lnTo>
                    <a:pt x="561430" y="1171175"/>
                  </a:lnTo>
                  <a:lnTo>
                    <a:pt x="561430" y="1121934"/>
                  </a:lnTo>
                  <a:lnTo>
                    <a:pt x="541271" y="1121934"/>
                  </a:lnTo>
                  <a:lnTo>
                    <a:pt x="541271" y="1171175"/>
                  </a:lnTo>
                  <a:lnTo>
                    <a:pt x="537784" y="1171175"/>
                  </a:lnTo>
                  <a:lnTo>
                    <a:pt x="537784" y="1084970"/>
                  </a:lnTo>
                  <a:lnTo>
                    <a:pt x="517628" y="1084970"/>
                  </a:lnTo>
                  <a:lnTo>
                    <a:pt x="517628" y="1171175"/>
                  </a:lnTo>
                  <a:lnTo>
                    <a:pt x="503545" y="1171175"/>
                  </a:lnTo>
                  <a:lnTo>
                    <a:pt x="503545" y="1121934"/>
                  </a:lnTo>
                  <a:lnTo>
                    <a:pt x="483386" y="1121934"/>
                  </a:lnTo>
                  <a:lnTo>
                    <a:pt x="483386" y="1171175"/>
                  </a:lnTo>
                  <a:lnTo>
                    <a:pt x="468936" y="1171175"/>
                  </a:lnTo>
                  <a:lnTo>
                    <a:pt x="468936" y="1121934"/>
                  </a:lnTo>
                  <a:lnTo>
                    <a:pt x="448781" y="1121934"/>
                  </a:lnTo>
                  <a:lnTo>
                    <a:pt x="448781" y="1171175"/>
                  </a:lnTo>
                  <a:lnTo>
                    <a:pt x="436614" y="1171175"/>
                  </a:lnTo>
                  <a:lnTo>
                    <a:pt x="436614" y="1121934"/>
                  </a:lnTo>
                  <a:lnTo>
                    <a:pt x="416455" y="1121934"/>
                  </a:lnTo>
                  <a:lnTo>
                    <a:pt x="416455" y="1171175"/>
                  </a:lnTo>
                  <a:lnTo>
                    <a:pt x="400198" y="1171175"/>
                  </a:lnTo>
                  <a:lnTo>
                    <a:pt x="400198" y="1121934"/>
                  </a:lnTo>
                  <a:lnTo>
                    <a:pt x="380039" y="1121934"/>
                  </a:lnTo>
                  <a:lnTo>
                    <a:pt x="380039" y="1171175"/>
                  </a:lnTo>
                  <a:lnTo>
                    <a:pt x="373038" y="1171175"/>
                  </a:lnTo>
                  <a:lnTo>
                    <a:pt x="373038" y="1084970"/>
                  </a:lnTo>
                  <a:lnTo>
                    <a:pt x="352882" y="1084970"/>
                  </a:lnTo>
                  <a:lnTo>
                    <a:pt x="352882" y="1171175"/>
                  </a:lnTo>
                  <a:lnTo>
                    <a:pt x="338799" y="1171175"/>
                  </a:lnTo>
                  <a:lnTo>
                    <a:pt x="338799" y="1121934"/>
                  </a:lnTo>
                  <a:lnTo>
                    <a:pt x="318640" y="1121934"/>
                  </a:lnTo>
                  <a:lnTo>
                    <a:pt x="318640" y="1171175"/>
                  </a:lnTo>
                  <a:lnTo>
                    <a:pt x="304193" y="1171175"/>
                  </a:lnTo>
                  <a:lnTo>
                    <a:pt x="304193" y="1121934"/>
                  </a:lnTo>
                  <a:lnTo>
                    <a:pt x="284034" y="1121934"/>
                  </a:lnTo>
                  <a:lnTo>
                    <a:pt x="284034" y="1171175"/>
                  </a:lnTo>
                  <a:lnTo>
                    <a:pt x="271872" y="1171175"/>
                  </a:lnTo>
                  <a:lnTo>
                    <a:pt x="271872" y="1121934"/>
                  </a:lnTo>
                  <a:lnTo>
                    <a:pt x="251716" y="1121934"/>
                  </a:lnTo>
                  <a:lnTo>
                    <a:pt x="251716" y="1171175"/>
                  </a:lnTo>
                  <a:lnTo>
                    <a:pt x="235452" y="1171175"/>
                  </a:lnTo>
                  <a:lnTo>
                    <a:pt x="235452" y="1121934"/>
                  </a:lnTo>
                  <a:lnTo>
                    <a:pt x="215297" y="1121934"/>
                  </a:lnTo>
                  <a:lnTo>
                    <a:pt x="215297" y="1171175"/>
                  </a:lnTo>
                  <a:lnTo>
                    <a:pt x="194987" y="1171175"/>
                  </a:lnTo>
                  <a:lnTo>
                    <a:pt x="194987" y="1084970"/>
                  </a:lnTo>
                  <a:lnTo>
                    <a:pt x="174831" y="1084970"/>
                  </a:lnTo>
                  <a:lnTo>
                    <a:pt x="174831" y="1171175"/>
                  </a:lnTo>
                  <a:lnTo>
                    <a:pt x="79817" y="1171175"/>
                  </a:lnTo>
                  <a:cubicBezTo>
                    <a:pt x="49199" y="1082261"/>
                    <a:pt x="33662" y="989198"/>
                    <a:pt x="33614" y="894352"/>
                  </a:cubicBezTo>
                  <a:lnTo>
                    <a:pt x="33611" y="893906"/>
                  </a:lnTo>
                  <a:cubicBezTo>
                    <a:pt x="33611" y="419538"/>
                    <a:pt x="424071" y="33604"/>
                    <a:pt x="904028" y="33604"/>
                  </a:cubicBezTo>
                  <a:cubicBezTo>
                    <a:pt x="1383999" y="33604"/>
                    <a:pt x="1774460" y="419538"/>
                    <a:pt x="1774460" y="893906"/>
                  </a:cubicBezTo>
                  <a:cubicBezTo>
                    <a:pt x="1774460" y="895758"/>
                    <a:pt x="1774425" y="897575"/>
                    <a:pt x="1774425" y="89942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D272B680-D664-0B17-7757-03DD4D993229}"/>
                </a:ext>
              </a:extLst>
            </p:cNvPr>
            <p:cNvSpPr/>
            <p:nvPr/>
          </p:nvSpPr>
          <p:spPr>
            <a:xfrm>
              <a:off x="3754246" y="5601017"/>
              <a:ext cx="1594141" cy="790041"/>
            </a:xfrm>
            <a:custGeom>
              <a:avLst/>
              <a:gdLst>
                <a:gd name="connsiteX0" fmla="*/ 1406439 w 1594141"/>
                <a:gd name="connsiteY0" fmla="*/ 274320 h 790041"/>
                <a:gd name="connsiteX1" fmla="*/ 1311421 w 1594141"/>
                <a:gd name="connsiteY1" fmla="*/ 354044 h 790041"/>
                <a:gd name="connsiteX2" fmla="*/ 1260946 w 1594141"/>
                <a:gd name="connsiteY2" fmla="*/ 298015 h 790041"/>
                <a:gd name="connsiteX3" fmla="*/ 1152110 w 1594141"/>
                <a:gd name="connsiteY3" fmla="*/ 209649 h 790041"/>
                <a:gd name="connsiteX4" fmla="*/ 1211397 w 1594141"/>
                <a:gd name="connsiteY4" fmla="*/ 106985 h 790041"/>
                <a:gd name="connsiteX5" fmla="*/ 1193944 w 1594141"/>
                <a:gd name="connsiteY5" fmla="*/ 96904 h 790041"/>
                <a:gd name="connsiteX6" fmla="*/ 1135102 w 1594141"/>
                <a:gd name="connsiteY6" fmla="*/ 198848 h 790041"/>
                <a:gd name="connsiteX7" fmla="*/ 933751 w 1594141"/>
                <a:gd name="connsiteY7" fmla="*/ 118061 h 790041"/>
                <a:gd name="connsiteX8" fmla="*/ 953433 w 1594141"/>
                <a:gd name="connsiteY8" fmla="*/ 6344 h 790041"/>
                <a:gd name="connsiteX9" fmla="*/ 933614 w 1594141"/>
                <a:gd name="connsiteY9" fmla="*/ 2846 h 790041"/>
                <a:gd name="connsiteX10" fmla="*/ 913966 w 1594141"/>
                <a:gd name="connsiteY10" fmla="*/ 114117 h 790041"/>
                <a:gd name="connsiteX11" fmla="*/ 799739 w 1594141"/>
                <a:gd name="connsiteY11" fmla="*/ 103796 h 790041"/>
                <a:gd name="connsiteX12" fmla="*/ 696426 w 1594141"/>
                <a:gd name="connsiteY12" fmla="*/ 112265 h 790041"/>
                <a:gd name="connsiteX13" fmla="*/ 676634 w 1594141"/>
                <a:gd name="connsiteY13" fmla="*/ 0 h 790041"/>
                <a:gd name="connsiteX14" fmla="*/ 656784 w 1594141"/>
                <a:gd name="connsiteY14" fmla="*/ 3498 h 790041"/>
                <a:gd name="connsiteX15" fmla="*/ 676586 w 1594141"/>
                <a:gd name="connsiteY15" fmla="*/ 115832 h 790041"/>
                <a:gd name="connsiteX16" fmla="*/ 474454 w 1594141"/>
                <a:gd name="connsiteY16" fmla="*/ 192847 h 790041"/>
                <a:gd name="connsiteX17" fmla="*/ 414343 w 1594141"/>
                <a:gd name="connsiteY17" fmla="*/ 88708 h 790041"/>
                <a:gd name="connsiteX18" fmla="*/ 396886 w 1594141"/>
                <a:gd name="connsiteY18" fmla="*/ 98790 h 790041"/>
                <a:gd name="connsiteX19" fmla="*/ 457226 w 1594141"/>
                <a:gd name="connsiteY19" fmla="*/ 203306 h 790041"/>
                <a:gd name="connsiteX20" fmla="*/ 338525 w 1594141"/>
                <a:gd name="connsiteY20" fmla="*/ 298015 h 790041"/>
                <a:gd name="connsiteX21" fmla="*/ 296255 w 1594141"/>
                <a:gd name="connsiteY21" fmla="*/ 344066 h 790041"/>
                <a:gd name="connsiteX22" fmla="*/ 198217 w 1594141"/>
                <a:gd name="connsiteY22" fmla="*/ 261804 h 790041"/>
                <a:gd name="connsiteX23" fmla="*/ 185262 w 1594141"/>
                <a:gd name="connsiteY23" fmla="*/ 277235 h 790041"/>
                <a:gd name="connsiteX24" fmla="*/ 283479 w 1594141"/>
                <a:gd name="connsiteY24" fmla="*/ 359668 h 790041"/>
                <a:gd name="connsiteX25" fmla="*/ 177125 w 1594141"/>
                <a:gd name="connsiteY25" fmla="*/ 543051 h 790041"/>
                <a:gd name="connsiteX26" fmla="*/ 54319 w 1594141"/>
                <a:gd name="connsiteY26" fmla="*/ 498371 h 790041"/>
                <a:gd name="connsiteX27" fmla="*/ 47423 w 1594141"/>
                <a:gd name="connsiteY27" fmla="*/ 517299 h 790041"/>
                <a:gd name="connsiteX28" fmla="*/ 169876 w 1594141"/>
                <a:gd name="connsiteY28" fmla="*/ 561876 h 790041"/>
                <a:gd name="connsiteX29" fmla="*/ 124462 w 1594141"/>
                <a:gd name="connsiteY29" fmla="*/ 769879 h 790041"/>
                <a:gd name="connsiteX30" fmla="*/ 0 w 1594141"/>
                <a:gd name="connsiteY30" fmla="*/ 769879 h 790041"/>
                <a:gd name="connsiteX31" fmla="*/ 0 w 1594141"/>
                <a:gd name="connsiteY31" fmla="*/ 790042 h 790041"/>
                <a:gd name="connsiteX32" fmla="*/ 702396 w 1594141"/>
                <a:gd name="connsiteY32" fmla="*/ 790042 h 790041"/>
                <a:gd name="connsiteX33" fmla="*/ 702396 w 1594141"/>
                <a:gd name="connsiteY33" fmla="*/ 783321 h 790041"/>
                <a:gd name="connsiteX34" fmla="*/ 787004 w 1594141"/>
                <a:gd name="connsiteY34" fmla="*/ 783321 h 790041"/>
                <a:gd name="connsiteX35" fmla="*/ 787004 w 1594141"/>
                <a:gd name="connsiteY35" fmla="*/ 788121 h 790041"/>
                <a:gd name="connsiteX36" fmla="*/ 807163 w 1594141"/>
                <a:gd name="connsiteY36" fmla="*/ 788121 h 790041"/>
                <a:gd name="connsiteX37" fmla="*/ 807163 w 1594141"/>
                <a:gd name="connsiteY37" fmla="*/ 783321 h 790041"/>
                <a:gd name="connsiteX38" fmla="*/ 891780 w 1594141"/>
                <a:gd name="connsiteY38" fmla="*/ 783321 h 790041"/>
                <a:gd name="connsiteX39" fmla="*/ 891780 w 1594141"/>
                <a:gd name="connsiteY39" fmla="*/ 790042 h 790041"/>
                <a:gd name="connsiteX40" fmla="*/ 1476562 w 1594141"/>
                <a:gd name="connsiteY40" fmla="*/ 790042 h 790041"/>
                <a:gd name="connsiteX41" fmla="*/ 1476047 w 1594141"/>
                <a:gd name="connsiteY41" fmla="*/ 783321 h 790041"/>
                <a:gd name="connsiteX42" fmla="*/ 1594142 w 1594141"/>
                <a:gd name="connsiteY42" fmla="*/ 783321 h 790041"/>
                <a:gd name="connsiteX43" fmla="*/ 1594142 w 1594141"/>
                <a:gd name="connsiteY43" fmla="*/ 763158 h 790041"/>
                <a:gd name="connsiteX44" fmla="*/ 1474470 w 1594141"/>
                <a:gd name="connsiteY44" fmla="*/ 763158 h 790041"/>
                <a:gd name="connsiteX45" fmla="*/ 1434557 w 1594141"/>
                <a:gd name="connsiteY45" fmla="*/ 575523 h 790041"/>
                <a:gd name="connsiteX46" fmla="*/ 1552343 w 1594141"/>
                <a:gd name="connsiteY46" fmla="*/ 532661 h 790041"/>
                <a:gd name="connsiteX47" fmla="*/ 1545450 w 1594141"/>
                <a:gd name="connsiteY47" fmla="*/ 513733 h 790041"/>
                <a:gd name="connsiteX48" fmla="*/ 1427630 w 1594141"/>
                <a:gd name="connsiteY48" fmla="*/ 556595 h 790041"/>
                <a:gd name="connsiteX49" fmla="*/ 1323937 w 1594141"/>
                <a:gd name="connsiteY49" fmla="*/ 369852 h 790041"/>
                <a:gd name="connsiteX50" fmla="*/ 1419400 w 1594141"/>
                <a:gd name="connsiteY50" fmla="*/ 289751 h 790041"/>
                <a:gd name="connsiteX51" fmla="*/ 1406473 w 1594141"/>
                <a:gd name="connsiteY51" fmla="*/ 274320 h 790041"/>
                <a:gd name="connsiteX52" fmla="*/ 702842 w 1594141"/>
                <a:gd name="connsiteY52" fmla="*/ 763158 h 790041"/>
                <a:gd name="connsiteX53" fmla="*/ 787000 w 1594141"/>
                <a:gd name="connsiteY53" fmla="*/ 669512 h 790041"/>
                <a:gd name="connsiteX54" fmla="*/ 787000 w 1594141"/>
                <a:gd name="connsiteY54" fmla="*/ 763158 h 790041"/>
                <a:gd name="connsiteX55" fmla="*/ 702842 w 1594141"/>
                <a:gd name="connsiteY55" fmla="*/ 763158 h 790041"/>
                <a:gd name="connsiteX56" fmla="*/ 807159 w 1594141"/>
                <a:gd name="connsiteY56" fmla="*/ 669512 h 790041"/>
                <a:gd name="connsiteX57" fmla="*/ 891300 w 1594141"/>
                <a:gd name="connsiteY57" fmla="*/ 763158 h 790041"/>
                <a:gd name="connsiteX58" fmla="*/ 807159 w 1594141"/>
                <a:gd name="connsiteY58" fmla="*/ 763158 h 790041"/>
                <a:gd name="connsiteX59" fmla="*/ 807159 w 1594141"/>
                <a:gd name="connsiteY59" fmla="*/ 669512 h 790041"/>
                <a:gd name="connsiteX60" fmla="*/ 924424 w 1594141"/>
                <a:gd name="connsiteY60" fmla="*/ 756437 h 790041"/>
                <a:gd name="connsiteX61" fmla="*/ 797078 w 1594141"/>
                <a:gd name="connsiteY61" fmla="*/ 635325 h 790041"/>
                <a:gd name="connsiteX62" fmla="*/ 669739 w 1594141"/>
                <a:gd name="connsiteY62" fmla="*/ 756437 h 790041"/>
                <a:gd name="connsiteX63" fmla="*/ 159332 w 1594141"/>
                <a:gd name="connsiteY63" fmla="*/ 756437 h 790041"/>
                <a:gd name="connsiteX64" fmla="*/ 799732 w 1594141"/>
                <a:gd name="connsiteY64" fmla="*/ 137366 h 790041"/>
                <a:gd name="connsiteX65" fmla="*/ 1440146 w 1594141"/>
                <a:gd name="connsiteY65" fmla="*/ 756437 h 790041"/>
                <a:gd name="connsiteX66" fmla="*/ 924424 w 1594141"/>
                <a:gd name="connsiteY66" fmla="*/ 756437 h 79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594141" h="790041">
                  <a:moveTo>
                    <a:pt x="1406439" y="274320"/>
                  </a:moveTo>
                  <a:lnTo>
                    <a:pt x="1311421" y="354044"/>
                  </a:lnTo>
                  <a:cubicBezTo>
                    <a:pt x="1295614" y="334533"/>
                    <a:pt x="1278811" y="315811"/>
                    <a:pt x="1260946" y="298015"/>
                  </a:cubicBezTo>
                  <a:cubicBezTo>
                    <a:pt x="1227239" y="264410"/>
                    <a:pt x="1190755" y="234921"/>
                    <a:pt x="1152110" y="209649"/>
                  </a:cubicBezTo>
                  <a:lnTo>
                    <a:pt x="1211397" y="106985"/>
                  </a:lnTo>
                  <a:lnTo>
                    <a:pt x="1193944" y="96904"/>
                  </a:lnTo>
                  <a:lnTo>
                    <a:pt x="1135102" y="198848"/>
                  </a:lnTo>
                  <a:cubicBezTo>
                    <a:pt x="1072454" y="160546"/>
                    <a:pt x="1004560" y="133320"/>
                    <a:pt x="933751" y="118061"/>
                  </a:cubicBezTo>
                  <a:lnTo>
                    <a:pt x="953433" y="6344"/>
                  </a:lnTo>
                  <a:lnTo>
                    <a:pt x="933614" y="2846"/>
                  </a:lnTo>
                  <a:lnTo>
                    <a:pt x="913966" y="114117"/>
                  </a:lnTo>
                  <a:cubicBezTo>
                    <a:pt x="876521" y="107294"/>
                    <a:pt x="838322" y="103796"/>
                    <a:pt x="799739" y="103796"/>
                  </a:cubicBezTo>
                  <a:cubicBezTo>
                    <a:pt x="764887" y="103796"/>
                    <a:pt x="730374" y="106676"/>
                    <a:pt x="696426" y="112265"/>
                  </a:cubicBezTo>
                  <a:lnTo>
                    <a:pt x="676634" y="0"/>
                  </a:lnTo>
                  <a:lnTo>
                    <a:pt x="656784" y="3498"/>
                  </a:lnTo>
                  <a:lnTo>
                    <a:pt x="676586" y="115832"/>
                  </a:lnTo>
                  <a:cubicBezTo>
                    <a:pt x="605640" y="129788"/>
                    <a:pt x="537489" y="155814"/>
                    <a:pt x="474454" y="192847"/>
                  </a:cubicBezTo>
                  <a:lnTo>
                    <a:pt x="414343" y="88708"/>
                  </a:lnTo>
                  <a:lnTo>
                    <a:pt x="396886" y="98790"/>
                  </a:lnTo>
                  <a:lnTo>
                    <a:pt x="457226" y="203306"/>
                  </a:lnTo>
                  <a:cubicBezTo>
                    <a:pt x="414933" y="229915"/>
                    <a:pt x="375105" y="261564"/>
                    <a:pt x="338525" y="298015"/>
                  </a:cubicBezTo>
                  <a:cubicBezTo>
                    <a:pt x="323735" y="312759"/>
                    <a:pt x="309652" y="328155"/>
                    <a:pt x="296255" y="344066"/>
                  </a:cubicBezTo>
                  <a:lnTo>
                    <a:pt x="198217" y="261804"/>
                  </a:lnTo>
                  <a:lnTo>
                    <a:pt x="185262" y="277235"/>
                  </a:lnTo>
                  <a:lnTo>
                    <a:pt x="283479" y="359668"/>
                  </a:lnTo>
                  <a:cubicBezTo>
                    <a:pt x="239434" y="415081"/>
                    <a:pt x="203683" y="476905"/>
                    <a:pt x="177125" y="543051"/>
                  </a:cubicBezTo>
                  <a:lnTo>
                    <a:pt x="54319" y="498371"/>
                  </a:lnTo>
                  <a:lnTo>
                    <a:pt x="47423" y="517299"/>
                  </a:lnTo>
                  <a:lnTo>
                    <a:pt x="169876" y="561876"/>
                  </a:lnTo>
                  <a:cubicBezTo>
                    <a:pt x="145431" y="627850"/>
                    <a:pt x="130000" y="697802"/>
                    <a:pt x="124462" y="769879"/>
                  </a:cubicBezTo>
                  <a:lnTo>
                    <a:pt x="0" y="769879"/>
                  </a:lnTo>
                  <a:lnTo>
                    <a:pt x="0" y="790042"/>
                  </a:lnTo>
                  <a:lnTo>
                    <a:pt x="702396" y="790042"/>
                  </a:lnTo>
                  <a:lnTo>
                    <a:pt x="702396" y="783321"/>
                  </a:lnTo>
                  <a:lnTo>
                    <a:pt x="787004" y="783321"/>
                  </a:lnTo>
                  <a:lnTo>
                    <a:pt x="787004" y="788121"/>
                  </a:lnTo>
                  <a:lnTo>
                    <a:pt x="807163" y="788121"/>
                  </a:lnTo>
                  <a:lnTo>
                    <a:pt x="807163" y="783321"/>
                  </a:lnTo>
                  <a:lnTo>
                    <a:pt x="891780" y="783321"/>
                  </a:lnTo>
                  <a:lnTo>
                    <a:pt x="891780" y="790042"/>
                  </a:lnTo>
                  <a:lnTo>
                    <a:pt x="1476562" y="790042"/>
                  </a:lnTo>
                  <a:lnTo>
                    <a:pt x="1476047" y="783321"/>
                  </a:lnTo>
                  <a:lnTo>
                    <a:pt x="1594142" y="783321"/>
                  </a:lnTo>
                  <a:lnTo>
                    <a:pt x="1594142" y="763158"/>
                  </a:lnTo>
                  <a:lnTo>
                    <a:pt x="1474470" y="763158"/>
                  </a:lnTo>
                  <a:cubicBezTo>
                    <a:pt x="1468915" y="698419"/>
                    <a:pt x="1455439" y="635394"/>
                    <a:pt x="1434557" y="575523"/>
                  </a:cubicBezTo>
                  <a:lnTo>
                    <a:pt x="1552343" y="532661"/>
                  </a:lnTo>
                  <a:lnTo>
                    <a:pt x="1545450" y="513733"/>
                  </a:lnTo>
                  <a:lnTo>
                    <a:pt x="1427630" y="556595"/>
                  </a:lnTo>
                  <a:cubicBezTo>
                    <a:pt x="1402152" y="489387"/>
                    <a:pt x="1367280" y="426465"/>
                    <a:pt x="1323937" y="369852"/>
                  </a:cubicBezTo>
                  <a:lnTo>
                    <a:pt x="1419400" y="289751"/>
                  </a:lnTo>
                  <a:lnTo>
                    <a:pt x="1406473" y="274320"/>
                  </a:lnTo>
                  <a:close/>
                  <a:moveTo>
                    <a:pt x="702842" y="763158"/>
                  </a:moveTo>
                  <a:cubicBezTo>
                    <a:pt x="707142" y="714021"/>
                    <a:pt x="742516" y="674724"/>
                    <a:pt x="787000" y="669512"/>
                  </a:cubicBezTo>
                  <a:lnTo>
                    <a:pt x="787000" y="763158"/>
                  </a:lnTo>
                  <a:lnTo>
                    <a:pt x="702842" y="763158"/>
                  </a:lnTo>
                  <a:close/>
                  <a:moveTo>
                    <a:pt x="807159" y="669512"/>
                  </a:moveTo>
                  <a:cubicBezTo>
                    <a:pt x="851661" y="674724"/>
                    <a:pt x="887014" y="714021"/>
                    <a:pt x="891300" y="763158"/>
                  </a:cubicBezTo>
                  <a:lnTo>
                    <a:pt x="807159" y="763158"/>
                  </a:lnTo>
                  <a:lnTo>
                    <a:pt x="807159" y="669512"/>
                  </a:lnTo>
                  <a:close/>
                  <a:moveTo>
                    <a:pt x="924424" y="756437"/>
                  </a:moveTo>
                  <a:cubicBezTo>
                    <a:pt x="916675" y="688269"/>
                    <a:pt x="862531" y="635325"/>
                    <a:pt x="797078" y="635325"/>
                  </a:cubicBezTo>
                  <a:cubicBezTo>
                    <a:pt x="731632" y="635325"/>
                    <a:pt x="677471" y="688269"/>
                    <a:pt x="669739" y="756437"/>
                  </a:cubicBezTo>
                  <a:lnTo>
                    <a:pt x="159332" y="756437"/>
                  </a:lnTo>
                  <a:cubicBezTo>
                    <a:pt x="193790" y="407845"/>
                    <a:pt x="471865" y="137366"/>
                    <a:pt x="799732" y="137366"/>
                  </a:cubicBezTo>
                  <a:cubicBezTo>
                    <a:pt x="1127593" y="137366"/>
                    <a:pt x="1405684" y="407845"/>
                    <a:pt x="1440146" y="756437"/>
                  </a:cubicBezTo>
                  <a:lnTo>
                    <a:pt x="924424" y="756437"/>
                  </a:ln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462B0FC3-2431-8A5D-AE44-2D94C3517785}"/>
              </a:ext>
            </a:extLst>
          </p:cNvPr>
          <p:cNvGrpSpPr/>
          <p:nvPr/>
        </p:nvGrpSpPr>
        <p:grpSpPr>
          <a:xfrm>
            <a:off x="2111921" y="5378662"/>
            <a:ext cx="1112154" cy="670845"/>
            <a:chOff x="6378603" y="4213884"/>
            <a:chExt cx="1935252" cy="1167334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8100000" scaled="1"/>
            <a:tileRect/>
          </a:gradFill>
        </p:grpSpPr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1D5F31AD-DA03-9C4A-9F67-8BF3579CE803}"/>
                </a:ext>
              </a:extLst>
            </p:cNvPr>
            <p:cNvSpPr/>
            <p:nvPr/>
          </p:nvSpPr>
          <p:spPr>
            <a:xfrm>
              <a:off x="6378603" y="4213884"/>
              <a:ext cx="1935252" cy="1167334"/>
            </a:xfrm>
            <a:custGeom>
              <a:avLst/>
              <a:gdLst>
                <a:gd name="connsiteX0" fmla="*/ 597737 w 1935252"/>
                <a:gd name="connsiteY0" fmla="*/ 1167335 h 1167334"/>
                <a:gd name="connsiteX1" fmla="*/ 597702 w 1935252"/>
                <a:gd name="connsiteY1" fmla="*/ 1167335 h 1167334"/>
                <a:gd name="connsiteX2" fmla="*/ 45497 w 1935252"/>
                <a:gd name="connsiteY2" fmla="*/ 957205 h 1167334"/>
                <a:gd name="connsiteX3" fmla="*/ 58012 w 1935252"/>
                <a:gd name="connsiteY3" fmla="*/ 571923 h 1167334"/>
                <a:gd name="connsiteX4" fmla="*/ 58801 w 1935252"/>
                <a:gd name="connsiteY4" fmla="*/ 570277 h 1167334"/>
                <a:gd name="connsiteX5" fmla="*/ 59932 w 1935252"/>
                <a:gd name="connsiteY5" fmla="*/ 568837 h 1167334"/>
                <a:gd name="connsiteX6" fmla="*/ 522847 w 1935252"/>
                <a:gd name="connsiteY6" fmla="*/ 189829 h 1167334"/>
                <a:gd name="connsiteX7" fmla="*/ 746452 w 1935252"/>
                <a:gd name="connsiteY7" fmla="*/ 119707 h 1167334"/>
                <a:gd name="connsiteX8" fmla="*/ 1705544 w 1935252"/>
                <a:gd name="connsiteY8" fmla="*/ 0 h 1167334"/>
                <a:gd name="connsiteX9" fmla="*/ 1713259 w 1935252"/>
                <a:gd name="connsiteY9" fmla="*/ 0 h 1167334"/>
                <a:gd name="connsiteX10" fmla="*/ 1809374 w 1935252"/>
                <a:gd name="connsiteY10" fmla="*/ 16356 h 1167334"/>
                <a:gd name="connsiteX11" fmla="*/ 1934327 w 1935252"/>
                <a:gd name="connsiteY11" fmla="*/ 136954 h 1167334"/>
                <a:gd name="connsiteX12" fmla="*/ 1935253 w 1935252"/>
                <a:gd name="connsiteY12" fmla="*/ 140623 h 1167334"/>
                <a:gd name="connsiteX13" fmla="*/ 1934464 w 1935252"/>
                <a:gd name="connsiteY13" fmla="*/ 144361 h 1167334"/>
                <a:gd name="connsiteX14" fmla="*/ 1826451 w 1935252"/>
                <a:gd name="connsiteY14" fmla="*/ 338477 h 1167334"/>
                <a:gd name="connsiteX15" fmla="*/ 1765723 w 1935252"/>
                <a:gd name="connsiteY15" fmla="*/ 514693 h 1167334"/>
                <a:gd name="connsiteX16" fmla="*/ 1641867 w 1935252"/>
                <a:gd name="connsiteY16" fmla="*/ 792785 h 1167334"/>
                <a:gd name="connsiteX17" fmla="*/ 1166780 w 1935252"/>
                <a:gd name="connsiteY17" fmla="*/ 1042759 h 1167334"/>
                <a:gd name="connsiteX18" fmla="*/ 597737 w 1935252"/>
                <a:gd name="connsiteY18" fmla="*/ 1167335 h 1167334"/>
                <a:gd name="connsiteX19" fmla="*/ 87605 w 1935252"/>
                <a:gd name="connsiteY19" fmla="*/ 587971 h 1167334"/>
                <a:gd name="connsiteX20" fmla="*/ 73923 w 1935252"/>
                <a:gd name="connsiteY20" fmla="*/ 939238 h 1167334"/>
                <a:gd name="connsiteX21" fmla="*/ 280280 w 1935252"/>
                <a:gd name="connsiteY21" fmla="*/ 1086239 h 1167334"/>
                <a:gd name="connsiteX22" fmla="*/ 597702 w 1935252"/>
                <a:gd name="connsiteY22" fmla="*/ 1133696 h 1167334"/>
                <a:gd name="connsiteX23" fmla="*/ 1152241 w 1935252"/>
                <a:gd name="connsiteY23" fmla="*/ 1012412 h 1167334"/>
                <a:gd name="connsiteX24" fmla="*/ 1153784 w 1935252"/>
                <a:gd name="connsiteY24" fmla="*/ 1011692 h 1167334"/>
                <a:gd name="connsiteX25" fmla="*/ 1620059 w 1935252"/>
                <a:gd name="connsiteY25" fmla="*/ 767136 h 1167334"/>
                <a:gd name="connsiteX26" fmla="*/ 1732565 w 1935252"/>
                <a:gd name="connsiteY26" fmla="*/ 520557 h 1167334"/>
                <a:gd name="connsiteX27" fmla="*/ 1801933 w 1935252"/>
                <a:gd name="connsiteY27" fmla="*/ 315399 h 1167334"/>
                <a:gd name="connsiteX28" fmla="*/ 1900688 w 1935252"/>
                <a:gd name="connsiteY28" fmla="*/ 141309 h 1167334"/>
                <a:gd name="connsiteX29" fmla="*/ 1713088 w 1935252"/>
                <a:gd name="connsiteY29" fmla="*/ 33604 h 1167334"/>
                <a:gd name="connsiteX30" fmla="*/ 1705510 w 1935252"/>
                <a:gd name="connsiteY30" fmla="*/ 33604 h 1167334"/>
                <a:gd name="connsiteX31" fmla="*/ 755471 w 1935252"/>
                <a:gd name="connsiteY31" fmla="*/ 152110 h 1167334"/>
                <a:gd name="connsiteX32" fmla="*/ 753654 w 1935252"/>
                <a:gd name="connsiteY32" fmla="*/ 152728 h 1167334"/>
                <a:gd name="connsiteX33" fmla="*/ 751733 w 1935252"/>
                <a:gd name="connsiteY33" fmla="*/ 152933 h 1167334"/>
                <a:gd name="connsiteX34" fmla="*/ 535363 w 1935252"/>
                <a:gd name="connsiteY34" fmla="*/ 221034 h 1167334"/>
                <a:gd name="connsiteX35" fmla="*/ 87605 w 1935252"/>
                <a:gd name="connsiteY35" fmla="*/ 587971 h 1167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935252" h="1167334">
                  <a:moveTo>
                    <a:pt x="597737" y="1167335"/>
                  </a:moveTo>
                  <a:lnTo>
                    <a:pt x="597702" y="1167335"/>
                  </a:lnTo>
                  <a:cubicBezTo>
                    <a:pt x="331166" y="1167335"/>
                    <a:pt x="129884" y="1090731"/>
                    <a:pt x="45497" y="957205"/>
                  </a:cubicBezTo>
                  <a:cubicBezTo>
                    <a:pt x="-19106" y="855021"/>
                    <a:pt x="-14888" y="725371"/>
                    <a:pt x="58012" y="571923"/>
                  </a:cubicBezTo>
                  <a:lnTo>
                    <a:pt x="58801" y="570277"/>
                  </a:lnTo>
                  <a:lnTo>
                    <a:pt x="59932" y="568837"/>
                  </a:lnTo>
                  <a:cubicBezTo>
                    <a:pt x="224833" y="355930"/>
                    <a:pt x="402661" y="245208"/>
                    <a:pt x="522847" y="189829"/>
                  </a:cubicBezTo>
                  <a:cubicBezTo>
                    <a:pt x="644749" y="133594"/>
                    <a:pt x="731982" y="121421"/>
                    <a:pt x="746452" y="119707"/>
                  </a:cubicBezTo>
                  <a:cubicBezTo>
                    <a:pt x="1092884" y="3360"/>
                    <a:pt x="1643753" y="0"/>
                    <a:pt x="1705544" y="0"/>
                  </a:cubicBezTo>
                  <a:cubicBezTo>
                    <a:pt x="1710585" y="0"/>
                    <a:pt x="1713259" y="0"/>
                    <a:pt x="1713259" y="0"/>
                  </a:cubicBezTo>
                  <a:cubicBezTo>
                    <a:pt x="1715042" y="0"/>
                    <a:pt x="1759997" y="206"/>
                    <a:pt x="1809374" y="16356"/>
                  </a:cubicBezTo>
                  <a:cubicBezTo>
                    <a:pt x="1877234" y="38576"/>
                    <a:pt x="1920439" y="80273"/>
                    <a:pt x="1934327" y="136954"/>
                  </a:cubicBezTo>
                  <a:lnTo>
                    <a:pt x="1935253" y="140623"/>
                  </a:lnTo>
                  <a:lnTo>
                    <a:pt x="1934464" y="144361"/>
                  </a:lnTo>
                  <a:cubicBezTo>
                    <a:pt x="1913204" y="246374"/>
                    <a:pt x="1865095" y="297466"/>
                    <a:pt x="1826451" y="338477"/>
                  </a:cubicBezTo>
                  <a:cubicBezTo>
                    <a:pt x="1781496" y="386208"/>
                    <a:pt x="1748989" y="420704"/>
                    <a:pt x="1765723" y="514693"/>
                  </a:cubicBezTo>
                  <a:cubicBezTo>
                    <a:pt x="1783691" y="615609"/>
                    <a:pt x="1743194" y="706580"/>
                    <a:pt x="1641867" y="792785"/>
                  </a:cubicBezTo>
                  <a:cubicBezTo>
                    <a:pt x="1545650" y="874704"/>
                    <a:pt x="1394671" y="954119"/>
                    <a:pt x="1166780" y="1042759"/>
                  </a:cubicBezTo>
                  <a:cubicBezTo>
                    <a:pt x="1013537" y="1120769"/>
                    <a:pt x="800871" y="1167335"/>
                    <a:pt x="597737" y="1167335"/>
                  </a:cubicBezTo>
                  <a:close/>
                  <a:moveTo>
                    <a:pt x="87605" y="587971"/>
                  </a:moveTo>
                  <a:cubicBezTo>
                    <a:pt x="20705" y="729623"/>
                    <a:pt x="16110" y="847786"/>
                    <a:pt x="73923" y="939238"/>
                  </a:cubicBezTo>
                  <a:cubicBezTo>
                    <a:pt x="114179" y="1002983"/>
                    <a:pt x="183617" y="1052429"/>
                    <a:pt x="280280" y="1086239"/>
                  </a:cubicBezTo>
                  <a:cubicBezTo>
                    <a:pt x="368988" y="1117271"/>
                    <a:pt x="478751" y="1133696"/>
                    <a:pt x="597702" y="1133696"/>
                  </a:cubicBezTo>
                  <a:cubicBezTo>
                    <a:pt x="796105" y="1133696"/>
                    <a:pt x="1003422" y="1088365"/>
                    <a:pt x="1152241" y="1012412"/>
                  </a:cubicBezTo>
                  <a:lnTo>
                    <a:pt x="1153784" y="1011692"/>
                  </a:lnTo>
                  <a:cubicBezTo>
                    <a:pt x="1375434" y="925556"/>
                    <a:pt x="1527956" y="845557"/>
                    <a:pt x="1620059" y="767136"/>
                  </a:cubicBezTo>
                  <a:cubicBezTo>
                    <a:pt x="1712745" y="688269"/>
                    <a:pt x="1748509" y="609916"/>
                    <a:pt x="1732565" y="520557"/>
                  </a:cubicBezTo>
                  <a:cubicBezTo>
                    <a:pt x="1712882" y="409937"/>
                    <a:pt x="1756156" y="364023"/>
                    <a:pt x="1801933" y="315399"/>
                  </a:cubicBezTo>
                  <a:cubicBezTo>
                    <a:pt x="1839035" y="276035"/>
                    <a:pt x="1881040" y="231458"/>
                    <a:pt x="1900688" y="141309"/>
                  </a:cubicBezTo>
                  <a:cubicBezTo>
                    <a:pt x="1871199" y="35182"/>
                    <a:pt x="1714699" y="33604"/>
                    <a:pt x="1713088" y="33604"/>
                  </a:cubicBezTo>
                  <a:cubicBezTo>
                    <a:pt x="1712951" y="33604"/>
                    <a:pt x="1710379" y="33604"/>
                    <a:pt x="1705510" y="33604"/>
                  </a:cubicBezTo>
                  <a:cubicBezTo>
                    <a:pt x="1644199" y="33604"/>
                    <a:pt x="1096691" y="36930"/>
                    <a:pt x="755471" y="152110"/>
                  </a:cubicBezTo>
                  <a:lnTo>
                    <a:pt x="753654" y="152728"/>
                  </a:lnTo>
                  <a:lnTo>
                    <a:pt x="751733" y="152933"/>
                  </a:lnTo>
                  <a:cubicBezTo>
                    <a:pt x="750876" y="153002"/>
                    <a:pt x="661482" y="162638"/>
                    <a:pt x="535363" y="221034"/>
                  </a:cubicBezTo>
                  <a:cubicBezTo>
                    <a:pt x="419326" y="274766"/>
                    <a:pt x="247567" y="382059"/>
                    <a:pt x="87605" y="587971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B18D922E-94B7-63C8-F009-D8FC6292A273}"/>
                </a:ext>
              </a:extLst>
            </p:cNvPr>
            <p:cNvSpPr/>
            <p:nvPr/>
          </p:nvSpPr>
          <p:spPr>
            <a:xfrm>
              <a:off x="7521572" y="4621077"/>
              <a:ext cx="384964" cy="285910"/>
            </a:xfrm>
            <a:custGeom>
              <a:avLst/>
              <a:gdLst>
                <a:gd name="connsiteX0" fmla="*/ 146397 w 384964"/>
                <a:gd name="connsiteY0" fmla="*/ 285910 h 285910"/>
                <a:gd name="connsiteX1" fmla="*/ 146397 w 384964"/>
                <a:gd name="connsiteY1" fmla="*/ 285910 h 285910"/>
                <a:gd name="connsiteX2" fmla="*/ 5259 w 384964"/>
                <a:gd name="connsiteY2" fmla="*/ 207420 h 285910"/>
                <a:gd name="connsiteX3" fmla="*/ 30942 w 384964"/>
                <a:gd name="connsiteY3" fmla="*/ 95532 h 285910"/>
                <a:gd name="connsiteX4" fmla="*/ 148660 w 384964"/>
                <a:gd name="connsiteY4" fmla="*/ 15602 h 285910"/>
                <a:gd name="connsiteX5" fmla="*/ 238603 w 384964"/>
                <a:gd name="connsiteY5" fmla="*/ 0 h 285910"/>
                <a:gd name="connsiteX6" fmla="*/ 379706 w 384964"/>
                <a:gd name="connsiteY6" fmla="*/ 78490 h 285910"/>
                <a:gd name="connsiteX7" fmla="*/ 354023 w 384964"/>
                <a:gd name="connsiteY7" fmla="*/ 190412 h 285910"/>
                <a:gd name="connsiteX8" fmla="*/ 236339 w 384964"/>
                <a:gd name="connsiteY8" fmla="*/ 270308 h 285910"/>
                <a:gd name="connsiteX9" fmla="*/ 146397 w 384964"/>
                <a:gd name="connsiteY9" fmla="*/ 285910 h 285910"/>
                <a:gd name="connsiteX10" fmla="*/ 238603 w 384964"/>
                <a:gd name="connsiteY10" fmla="*/ 33639 h 285910"/>
                <a:gd name="connsiteX11" fmla="*/ 159598 w 384964"/>
                <a:gd name="connsiteY11" fmla="*/ 47423 h 285910"/>
                <a:gd name="connsiteX12" fmla="*/ 57448 w 384964"/>
                <a:gd name="connsiteY12" fmla="*/ 116209 h 285910"/>
                <a:gd name="connsiteX13" fmla="*/ 37046 w 384964"/>
                <a:gd name="connsiteY13" fmla="*/ 196482 h 285910"/>
                <a:gd name="connsiteX14" fmla="*/ 146397 w 384964"/>
                <a:gd name="connsiteY14" fmla="*/ 252272 h 285910"/>
                <a:gd name="connsiteX15" fmla="*/ 225401 w 384964"/>
                <a:gd name="connsiteY15" fmla="*/ 238521 h 285910"/>
                <a:gd name="connsiteX16" fmla="*/ 347919 w 384964"/>
                <a:gd name="connsiteY16" fmla="*/ 89429 h 285910"/>
                <a:gd name="connsiteX17" fmla="*/ 238603 w 384964"/>
                <a:gd name="connsiteY17" fmla="*/ 33639 h 28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84964" h="285910">
                  <a:moveTo>
                    <a:pt x="146397" y="285910"/>
                  </a:moveTo>
                  <a:cubicBezTo>
                    <a:pt x="146397" y="285910"/>
                    <a:pt x="146397" y="285910"/>
                    <a:pt x="146397" y="285910"/>
                  </a:cubicBezTo>
                  <a:cubicBezTo>
                    <a:pt x="75999" y="285910"/>
                    <a:pt x="21924" y="255838"/>
                    <a:pt x="5259" y="207420"/>
                  </a:cubicBezTo>
                  <a:cubicBezTo>
                    <a:pt x="-6914" y="172102"/>
                    <a:pt x="2207" y="132359"/>
                    <a:pt x="30942" y="95532"/>
                  </a:cubicBezTo>
                  <a:cubicBezTo>
                    <a:pt x="58031" y="60796"/>
                    <a:pt x="99831" y="32404"/>
                    <a:pt x="148660" y="15602"/>
                  </a:cubicBezTo>
                  <a:cubicBezTo>
                    <a:pt x="178252" y="5418"/>
                    <a:pt x="209388" y="0"/>
                    <a:pt x="238603" y="0"/>
                  </a:cubicBezTo>
                  <a:cubicBezTo>
                    <a:pt x="308966" y="0"/>
                    <a:pt x="363041" y="30107"/>
                    <a:pt x="379706" y="78490"/>
                  </a:cubicBezTo>
                  <a:cubicBezTo>
                    <a:pt x="391879" y="113843"/>
                    <a:pt x="382758" y="153585"/>
                    <a:pt x="354023" y="190412"/>
                  </a:cubicBezTo>
                  <a:cubicBezTo>
                    <a:pt x="326934" y="225148"/>
                    <a:pt x="285134" y="253506"/>
                    <a:pt x="236339" y="270308"/>
                  </a:cubicBezTo>
                  <a:cubicBezTo>
                    <a:pt x="206713" y="280527"/>
                    <a:pt x="175612" y="285910"/>
                    <a:pt x="146397" y="285910"/>
                  </a:cubicBezTo>
                  <a:close/>
                  <a:moveTo>
                    <a:pt x="238603" y="33639"/>
                  </a:moveTo>
                  <a:cubicBezTo>
                    <a:pt x="213056" y="33639"/>
                    <a:pt x="185727" y="38405"/>
                    <a:pt x="159598" y="47423"/>
                  </a:cubicBezTo>
                  <a:cubicBezTo>
                    <a:pt x="116873" y="62099"/>
                    <a:pt x="80594" y="86548"/>
                    <a:pt x="57448" y="116209"/>
                  </a:cubicBezTo>
                  <a:cubicBezTo>
                    <a:pt x="35948" y="143778"/>
                    <a:pt x="28713" y="172273"/>
                    <a:pt x="37046" y="196482"/>
                  </a:cubicBezTo>
                  <a:cubicBezTo>
                    <a:pt x="48910" y="230909"/>
                    <a:pt x="90812" y="252272"/>
                    <a:pt x="146397" y="252272"/>
                  </a:cubicBezTo>
                  <a:cubicBezTo>
                    <a:pt x="171943" y="252272"/>
                    <a:pt x="199238" y="247505"/>
                    <a:pt x="225401" y="238521"/>
                  </a:cubicBezTo>
                  <a:cubicBezTo>
                    <a:pt x="309651" y="209512"/>
                    <a:pt x="365750" y="141241"/>
                    <a:pt x="347919" y="89429"/>
                  </a:cubicBezTo>
                  <a:cubicBezTo>
                    <a:pt x="336089" y="55036"/>
                    <a:pt x="294187" y="33639"/>
                    <a:pt x="238603" y="33639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941F56AF-C584-B323-9E76-320F4C81C8F3}"/>
                </a:ext>
              </a:extLst>
            </p:cNvPr>
            <p:cNvSpPr/>
            <p:nvPr/>
          </p:nvSpPr>
          <p:spPr>
            <a:xfrm rot="8766582">
              <a:off x="6885481" y="4475372"/>
              <a:ext cx="194813" cy="135286"/>
            </a:xfrm>
            <a:custGeom>
              <a:avLst/>
              <a:gdLst>
                <a:gd name="connsiteX0" fmla="*/ 194813 w 194813"/>
                <a:gd name="connsiteY0" fmla="*/ 67643 h 135286"/>
                <a:gd name="connsiteX1" fmla="*/ 97407 w 194813"/>
                <a:gd name="connsiteY1" fmla="*/ 135287 h 135286"/>
                <a:gd name="connsiteX2" fmla="*/ 0 w 194813"/>
                <a:gd name="connsiteY2" fmla="*/ 67643 h 135286"/>
                <a:gd name="connsiteX3" fmla="*/ 97407 w 194813"/>
                <a:gd name="connsiteY3" fmla="*/ 0 h 135286"/>
                <a:gd name="connsiteX4" fmla="*/ 194813 w 194813"/>
                <a:gd name="connsiteY4" fmla="*/ 67643 h 135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813" h="135286">
                  <a:moveTo>
                    <a:pt x="194813" y="67643"/>
                  </a:moveTo>
                  <a:cubicBezTo>
                    <a:pt x="194813" y="105002"/>
                    <a:pt x="151203" y="135287"/>
                    <a:pt x="97407" y="135287"/>
                  </a:cubicBezTo>
                  <a:cubicBezTo>
                    <a:pt x="43611" y="135287"/>
                    <a:pt x="0" y="105002"/>
                    <a:pt x="0" y="67643"/>
                  </a:cubicBezTo>
                  <a:cubicBezTo>
                    <a:pt x="0" y="30285"/>
                    <a:pt x="43611" y="0"/>
                    <a:pt x="97407" y="0"/>
                  </a:cubicBezTo>
                  <a:cubicBezTo>
                    <a:pt x="151203" y="0"/>
                    <a:pt x="194813" y="30285"/>
                    <a:pt x="194813" y="6764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0EFDE687-60AB-9B7D-520F-0E1055A6F3F2}"/>
                </a:ext>
              </a:extLst>
            </p:cNvPr>
            <p:cNvSpPr/>
            <p:nvPr/>
          </p:nvSpPr>
          <p:spPr>
            <a:xfrm rot="7806248">
              <a:off x="6528619" y="4841983"/>
              <a:ext cx="194821" cy="117405"/>
            </a:xfrm>
            <a:custGeom>
              <a:avLst/>
              <a:gdLst>
                <a:gd name="connsiteX0" fmla="*/ 194821 w 194821"/>
                <a:gd name="connsiteY0" fmla="*/ 58703 h 117405"/>
                <a:gd name="connsiteX1" fmla="*/ 97411 w 194821"/>
                <a:gd name="connsiteY1" fmla="*/ 117406 h 117405"/>
                <a:gd name="connsiteX2" fmla="*/ 0 w 194821"/>
                <a:gd name="connsiteY2" fmla="*/ 58703 h 117405"/>
                <a:gd name="connsiteX3" fmla="*/ 97411 w 194821"/>
                <a:gd name="connsiteY3" fmla="*/ 0 h 117405"/>
                <a:gd name="connsiteX4" fmla="*/ 194821 w 194821"/>
                <a:gd name="connsiteY4" fmla="*/ 58703 h 1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821" h="117405">
                  <a:moveTo>
                    <a:pt x="194821" y="58703"/>
                  </a:moveTo>
                  <a:cubicBezTo>
                    <a:pt x="194821" y="91124"/>
                    <a:pt x="151209" y="117406"/>
                    <a:pt x="97411" y="117406"/>
                  </a:cubicBezTo>
                  <a:cubicBezTo>
                    <a:pt x="43612" y="117406"/>
                    <a:pt x="0" y="91124"/>
                    <a:pt x="0" y="58703"/>
                  </a:cubicBezTo>
                  <a:cubicBezTo>
                    <a:pt x="0" y="26282"/>
                    <a:pt x="43612" y="0"/>
                    <a:pt x="97411" y="0"/>
                  </a:cubicBezTo>
                  <a:cubicBezTo>
                    <a:pt x="151209" y="0"/>
                    <a:pt x="194821" y="26282"/>
                    <a:pt x="194821" y="5870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97AD4F76-4365-773E-F10B-794EBB7F3F3E}"/>
                </a:ext>
              </a:extLst>
            </p:cNvPr>
            <p:cNvSpPr/>
            <p:nvPr/>
          </p:nvSpPr>
          <p:spPr>
            <a:xfrm rot="7806248">
              <a:off x="6609336" y="5017013"/>
              <a:ext cx="145250" cy="186907"/>
            </a:xfrm>
            <a:custGeom>
              <a:avLst/>
              <a:gdLst>
                <a:gd name="connsiteX0" fmla="*/ 145250 w 145250"/>
                <a:gd name="connsiteY0" fmla="*/ 93454 h 186907"/>
                <a:gd name="connsiteX1" fmla="*/ 72625 w 145250"/>
                <a:gd name="connsiteY1" fmla="*/ 186908 h 186907"/>
                <a:gd name="connsiteX2" fmla="*/ 0 w 145250"/>
                <a:gd name="connsiteY2" fmla="*/ 93454 h 186907"/>
                <a:gd name="connsiteX3" fmla="*/ 72625 w 145250"/>
                <a:gd name="connsiteY3" fmla="*/ 0 h 186907"/>
                <a:gd name="connsiteX4" fmla="*/ 145250 w 145250"/>
                <a:gd name="connsiteY4" fmla="*/ 93454 h 186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250" h="186907">
                  <a:moveTo>
                    <a:pt x="145250" y="93454"/>
                  </a:moveTo>
                  <a:cubicBezTo>
                    <a:pt x="145250" y="145067"/>
                    <a:pt x="112735" y="186908"/>
                    <a:pt x="72625" y="186908"/>
                  </a:cubicBezTo>
                  <a:cubicBezTo>
                    <a:pt x="32515" y="186908"/>
                    <a:pt x="0" y="145067"/>
                    <a:pt x="0" y="93454"/>
                  </a:cubicBezTo>
                  <a:cubicBezTo>
                    <a:pt x="0" y="41841"/>
                    <a:pt x="32516" y="0"/>
                    <a:pt x="72625" y="0"/>
                  </a:cubicBezTo>
                  <a:cubicBezTo>
                    <a:pt x="112735" y="0"/>
                    <a:pt x="145250" y="41840"/>
                    <a:pt x="145250" y="93454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01EB00D4-F540-0550-4427-C89E7837794D}"/>
                </a:ext>
              </a:extLst>
            </p:cNvPr>
            <p:cNvSpPr/>
            <p:nvPr/>
          </p:nvSpPr>
          <p:spPr>
            <a:xfrm rot="5735383">
              <a:off x="6816811" y="5098351"/>
              <a:ext cx="145239" cy="186892"/>
            </a:xfrm>
            <a:custGeom>
              <a:avLst/>
              <a:gdLst>
                <a:gd name="connsiteX0" fmla="*/ 145239 w 145239"/>
                <a:gd name="connsiteY0" fmla="*/ 93446 h 186892"/>
                <a:gd name="connsiteX1" fmla="*/ 72620 w 145239"/>
                <a:gd name="connsiteY1" fmla="*/ 186893 h 186892"/>
                <a:gd name="connsiteX2" fmla="*/ 0 w 145239"/>
                <a:gd name="connsiteY2" fmla="*/ 93446 h 186892"/>
                <a:gd name="connsiteX3" fmla="*/ 72620 w 145239"/>
                <a:gd name="connsiteY3" fmla="*/ 0 h 186892"/>
                <a:gd name="connsiteX4" fmla="*/ 145239 w 145239"/>
                <a:gd name="connsiteY4" fmla="*/ 93446 h 186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239" h="186892">
                  <a:moveTo>
                    <a:pt x="145239" y="93446"/>
                  </a:moveTo>
                  <a:cubicBezTo>
                    <a:pt x="145239" y="145055"/>
                    <a:pt x="112726" y="186893"/>
                    <a:pt x="72620" y="186893"/>
                  </a:cubicBezTo>
                  <a:cubicBezTo>
                    <a:pt x="32513" y="186893"/>
                    <a:pt x="0" y="145056"/>
                    <a:pt x="0" y="93446"/>
                  </a:cubicBezTo>
                  <a:cubicBezTo>
                    <a:pt x="0" y="41837"/>
                    <a:pt x="32513" y="0"/>
                    <a:pt x="72620" y="0"/>
                  </a:cubicBezTo>
                  <a:cubicBezTo>
                    <a:pt x="112726" y="0"/>
                    <a:pt x="145239" y="41837"/>
                    <a:pt x="145239" y="9344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3EE7931A-0980-5601-B75F-0E62D03126D3}"/>
                </a:ext>
              </a:extLst>
            </p:cNvPr>
            <p:cNvSpPr/>
            <p:nvPr/>
          </p:nvSpPr>
          <p:spPr>
            <a:xfrm>
              <a:off x="7035736" y="5119179"/>
              <a:ext cx="186531" cy="145756"/>
            </a:xfrm>
            <a:custGeom>
              <a:avLst/>
              <a:gdLst>
                <a:gd name="connsiteX0" fmla="*/ 100739 w 186531"/>
                <a:gd name="connsiteY0" fmla="*/ 145110 h 145756"/>
                <a:gd name="connsiteX1" fmla="*/ 186223 w 186531"/>
                <a:gd name="connsiteY1" fmla="*/ 63260 h 145756"/>
                <a:gd name="connsiteX2" fmla="*/ 85823 w 186531"/>
                <a:gd name="connsiteY2" fmla="*/ 646 h 145756"/>
                <a:gd name="connsiteX3" fmla="*/ 303 w 186531"/>
                <a:gd name="connsiteY3" fmla="*/ 82462 h 145756"/>
                <a:gd name="connsiteX4" fmla="*/ 100739 w 186531"/>
                <a:gd name="connsiteY4" fmla="*/ 145110 h 14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531" h="145756">
                  <a:moveTo>
                    <a:pt x="100739" y="145110"/>
                  </a:moveTo>
                  <a:cubicBezTo>
                    <a:pt x="152071" y="139795"/>
                    <a:pt x="190373" y="103173"/>
                    <a:pt x="186223" y="63260"/>
                  </a:cubicBezTo>
                  <a:cubicBezTo>
                    <a:pt x="182109" y="23381"/>
                    <a:pt x="137155" y="-4669"/>
                    <a:pt x="85823" y="646"/>
                  </a:cubicBezTo>
                  <a:cubicBezTo>
                    <a:pt x="34456" y="5927"/>
                    <a:pt x="-3812" y="42583"/>
                    <a:pt x="303" y="82462"/>
                  </a:cubicBezTo>
                  <a:cubicBezTo>
                    <a:pt x="4418" y="122376"/>
                    <a:pt x="49407" y="150425"/>
                    <a:pt x="100739" y="14511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067519D1-AC76-B31E-FDC4-4452CAA85ABB}"/>
                </a:ext>
              </a:extLst>
            </p:cNvPr>
            <p:cNvSpPr/>
            <p:nvPr/>
          </p:nvSpPr>
          <p:spPr>
            <a:xfrm rot="7806248">
              <a:off x="6668559" y="4636106"/>
              <a:ext cx="194821" cy="117405"/>
            </a:xfrm>
            <a:custGeom>
              <a:avLst/>
              <a:gdLst>
                <a:gd name="connsiteX0" fmla="*/ 194822 w 194821"/>
                <a:gd name="connsiteY0" fmla="*/ 58703 h 117405"/>
                <a:gd name="connsiteX1" fmla="*/ 97411 w 194821"/>
                <a:gd name="connsiteY1" fmla="*/ 117406 h 117405"/>
                <a:gd name="connsiteX2" fmla="*/ 0 w 194821"/>
                <a:gd name="connsiteY2" fmla="*/ 58703 h 117405"/>
                <a:gd name="connsiteX3" fmla="*/ 97411 w 194821"/>
                <a:gd name="connsiteY3" fmla="*/ 0 h 117405"/>
                <a:gd name="connsiteX4" fmla="*/ 194822 w 194821"/>
                <a:gd name="connsiteY4" fmla="*/ 58703 h 1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821" h="117405">
                  <a:moveTo>
                    <a:pt x="194822" y="58703"/>
                  </a:moveTo>
                  <a:cubicBezTo>
                    <a:pt x="194822" y="91124"/>
                    <a:pt x="151209" y="117406"/>
                    <a:pt x="97411" y="117406"/>
                  </a:cubicBezTo>
                  <a:cubicBezTo>
                    <a:pt x="43612" y="117406"/>
                    <a:pt x="0" y="91124"/>
                    <a:pt x="0" y="58703"/>
                  </a:cubicBezTo>
                  <a:cubicBezTo>
                    <a:pt x="0" y="26282"/>
                    <a:pt x="43612" y="0"/>
                    <a:pt x="97411" y="0"/>
                  </a:cubicBezTo>
                  <a:cubicBezTo>
                    <a:pt x="151209" y="0"/>
                    <a:pt x="194822" y="26282"/>
                    <a:pt x="194822" y="5870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id="{568931F7-78F8-9710-CFAD-95161B15C7AF}"/>
              </a:ext>
            </a:extLst>
          </p:cNvPr>
          <p:cNvSpPr/>
          <p:nvPr/>
        </p:nvSpPr>
        <p:spPr>
          <a:xfrm>
            <a:off x="579873" y="5749001"/>
            <a:ext cx="1099805" cy="657405"/>
          </a:xfrm>
          <a:custGeom>
            <a:avLst/>
            <a:gdLst>
              <a:gd name="connsiteX0" fmla="*/ 166 w 1481208"/>
              <a:gd name="connsiteY0" fmla="*/ 872947 h 885387"/>
              <a:gd name="connsiteX1" fmla="*/ 8499 w 1481208"/>
              <a:gd name="connsiteY1" fmla="*/ 884570 h 885387"/>
              <a:gd name="connsiteX2" fmla="*/ 16351 w 1481208"/>
              <a:gd name="connsiteY2" fmla="*/ 884776 h 885387"/>
              <a:gd name="connsiteX3" fmla="*/ 29141 w 1481208"/>
              <a:gd name="connsiteY3" fmla="*/ 884091 h 885387"/>
              <a:gd name="connsiteX4" fmla="*/ 391998 w 1481208"/>
              <a:gd name="connsiteY4" fmla="*/ 863688 h 885387"/>
              <a:gd name="connsiteX5" fmla="*/ 924316 w 1481208"/>
              <a:gd name="connsiteY5" fmla="*/ 833822 h 885387"/>
              <a:gd name="connsiteX6" fmla="*/ 1197059 w 1481208"/>
              <a:gd name="connsiteY6" fmla="*/ 818494 h 885387"/>
              <a:gd name="connsiteX7" fmla="*/ 1209506 w 1481208"/>
              <a:gd name="connsiteY7" fmla="*/ 807075 h 885387"/>
              <a:gd name="connsiteX8" fmla="*/ 1232789 w 1481208"/>
              <a:gd name="connsiteY8" fmla="*/ 672659 h 885387"/>
              <a:gd name="connsiteX9" fmla="*/ 1241670 w 1481208"/>
              <a:gd name="connsiteY9" fmla="*/ 671081 h 885387"/>
              <a:gd name="connsiteX10" fmla="*/ 1468910 w 1481208"/>
              <a:gd name="connsiteY10" fmla="*/ 631511 h 885387"/>
              <a:gd name="connsiteX11" fmla="*/ 1476728 w 1481208"/>
              <a:gd name="connsiteY11" fmla="*/ 607233 h 885387"/>
              <a:gd name="connsiteX12" fmla="*/ 1367206 w 1481208"/>
              <a:gd name="connsiteY12" fmla="*/ 489790 h 885387"/>
              <a:gd name="connsiteX13" fmla="*/ 1289264 w 1481208"/>
              <a:gd name="connsiteY13" fmla="*/ 405162 h 885387"/>
              <a:gd name="connsiteX14" fmla="*/ 1252609 w 1481208"/>
              <a:gd name="connsiteY14" fmla="*/ 364049 h 885387"/>
              <a:gd name="connsiteX15" fmla="*/ 1247671 w 1481208"/>
              <a:gd name="connsiteY15" fmla="*/ 300372 h 885387"/>
              <a:gd name="connsiteX16" fmla="*/ 1247431 w 1481208"/>
              <a:gd name="connsiteY16" fmla="*/ 298623 h 885387"/>
              <a:gd name="connsiteX17" fmla="*/ 1208375 w 1481208"/>
              <a:gd name="connsiteY17" fmla="*/ 12884 h 885387"/>
              <a:gd name="connsiteX18" fmla="*/ 1203471 w 1481208"/>
              <a:gd name="connsiteY18" fmla="*/ 3901 h 885387"/>
              <a:gd name="connsiteX19" fmla="*/ 1187012 w 1481208"/>
              <a:gd name="connsiteY19" fmla="*/ 2495 h 885387"/>
              <a:gd name="connsiteX20" fmla="*/ 1184200 w 1481208"/>
              <a:gd name="connsiteY20" fmla="*/ 4552 h 885387"/>
              <a:gd name="connsiteX21" fmla="*/ 1013402 w 1481208"/>
              <a:gd name="connsiteY21" fmla="*/ 128442 h 885387"/>
              <a:gd name="connsiteX22" fmla="*/ 606242 w 1481208"/>
              <a:gd name="connsiteY22" fmla="*/ 423850 h 885387"/>
              <a:gd name="connsiteX23" fmla="*/ 193939 w 1481208"/>
              <a:gd name="connsiteY23" fmla="*/ 723030 h 885387"/>
              <a:gd name="connsiteX24" fmla="*/ 7299 w 1481208"/>
              <a:gd name="connsiteY24" fmla="*/ 858442 h 885387"/>
              <a:gd name="connsiteX25" fmla="*/ 201 w 1481208"/>
              <a:gd name="connsiteY25" fmla="*/ 872947 h 885387"/>
              <a:gd name="connsiteX26" fmla="*/ 1224525 w 1481208"/>
              <a:gd name="connsiteY26" fmla="*/ 360139 h 885387"/>
              <a:gd name="connsiteX27" fmla="*/ 1146001 w 1481208"/>
              <a:gd name="connsiteY27" fmla="*/ 392303 h 885387"/>
              <a:gd name="connsiteX28" fmla="*/ 726120 w 1481208"/>
              <a:gd name="connsiteY28" fmla="*/ 564268 h 885387"/>
              <a:gd name="connsiteX29" fmla="*/ 541537 w 1481208"/>
              <a:gd name="connsiteY29" fmla="*/ 639843 h 885387"/>
              <a:gd name="connsiteX30" fmla="*/ 1013916 w 1481208"/>
              <a:gd name="connsiteY30" fmla="*/ 419427 h 885387"/>
              <a:gd name="connsiteX31" fmla="*/ 1221645 w 1481208"/>
              <a:gd name="connsiteY31" fmla="*/ 322523 h 885387"/>
              <a:gd name="connsiteX32" fmla="*/ 1224525 w 1481208"/>
              <a:gd name="connsiteY32" fmla="*/ 360139 h 885387"/>
              <a:gd name="connsiteX33" fmla="*/ 391244 w 1481208"/>
              <a:gd name="connsiteY33" fmla="*/ 731260 h 885387"/>
              <a:gd name="connsiteX34" fmla="*/ 411543 w 1481208"/>
              <a:gd name="connsiteY34" fmla="*/ 787701 h 885387"/>
              <a:gd name="connsiteX35" fmla="*/ 239373 w 1481208"/>
              <a:gd name="connsiteY35" fmla="*/ 817705 h 885387"/>
              <a:gd name="connsiteX36" fmla="*/ 136366 w 1481208"/>
              <a:gd name="connsiteY36" fmla="*/ 835639 h 885387"/>
              <a:gd name="connsiteX37" fmla="*/ 391244 w 1481208"/>
              <a:gd name="connsiteY37" fmla="*/ 731260 h 885387"/>
              <a:gd name="connsiteX38" fmla="*/ 194556 w 1481208"/>
              <a:gd name="connsiteY38" fmla="*/ 756703 h 885387"/>
              <a:gd name="connsiteX39" fmla="*/ 357811 w 1481208"/>
              <a:gd name="connsiteY39" fmla="*/ 638266 h 885387"/>
              <a:gd name="connsiteX40" fmla="*/ 375299 w 1481208"/>
              <a:gd name="connsiteY40" fmla="*/ 686992 h 885387"/>
              <a:gd name="connsiteX41" fmla="*/ 233338 w 1481208"/>
              <a:gd name="connsiteY41" fmla="*/ 753240 h 885387"/>
              <a:gd name="connsiteX42" fmla="*/ 138115 w 1481208"/>
              <a:gd name="connsiteY42" fmla="*/ 797645 h 885387"/>
              <a:gd name="connsiteX43" fmla="*/ 194556 w 1481208"/>
              <a:gd name="connsiteY43" fmla="*/ 756703 h 885387"/>
              <a:gd name="connsiteX44" fmla="*/ 1014019 w 1481208"/>
              <a:gd name="connsiteY44" fmla="*/ 162115 h 885387"/>
              <a:gd name="connsiteX45" fmla="*/ 1183960 w 1481208"/>
              <a:gd name="connsiteY45" fmla="*/ 38808 h 885387"/>
              <a:gd name="connsiteX46" fmla="*/ 1218764 w 1481208"/>
              <a:gd name="connsiteY46" fmla="*/ 293377 h 885387"/>
              <a:gd name="connsiteX47" fmla="*/ 1126833 w 1481208"/>
              <a:gd name="connsiteY47" fmla="*/ 336274 h 885387"/>
              <a:gd name="connsiteX48" fmla="*/ 706437 w 1481208"/>
              <a:gd name="connsiteY48" fmla="*/ 532447 h 885387"/>
              <a:gd name="connsiteX49" fmla="*/ 400502 w 1481208"/>
              <a:gd name="connsiteY49" fmla="*/ 675230 h 885387"/>
              <a:gd name="connsiteX50" fmla="*/ 381128 w 1481208"/>
              <a:gd name="connsiteY50" fmla="*/ 621326 h 885387"/>
              <a:gd name="connsiteX51" fmla="*/ 601716 w 1481208"/>
              <a:gd name="connsiteY51" fmla="*/ 461295 h 885387"/>
              <a:gd name="connsiteX52" fmla="*/ 1014019 w 1481208"/>
              <a:gd name="connsiteY52" fmla="*/ 162115 h 885387"/>
              <a:gd name="connsiteX53" fmla="*/ 1239201 w 1481208"/>
              <a:gd name="connsiteY53" fmla="*/ 643478 h 885387"/>
              <a:gd name="connsiteX54" fmla="*/ 739287 w 1481208"/>
              <a:gd name="connsiteY54" fmla="*/ 730574 h 885387"/>
              <a:gd name="connsiteX55" fmla="*/ 439215 w 1481208"/>
              <a:gd name="connsiteY55" fmla="*/ 782867 h 885387"/>
              <a:gd name="connsiteX56" fmla="*/ 416858 w 1481208"/>
              <a:gd name="connsiteY56" fmla="*/ 720767 h 885387"/>
              <a:gd name="connsiteX57" fmla="*/ 526346 w 1481208"/>
              <a:gd name="connsiteY57" fmla="*/ 675916 h 885387"/>
              <a:gd name="connsiteX58" fmla="*/ 1011412 w 1481208"/>
              <a:gd name="connsiteY58" fmla="*/ 477274 h 885387"/>
              <a:gd name="connsiteX59" fmla="*/ 1234538 w 1481208"/>
              <a:gd name="connsiteY59" fmla="*/ 385891 h 885387"/>
              <a:gd name="connsiteX60" fmla="*/ 1271159 w 1481208"/>
              <a:gd name="connsiteY60" fmla="*/ 426148 h 885387"/>
              <a:gd name="connsiteX61" fmla="*/ 1349135 w 1481208"/>
              <a:gd name="connsiteY61" fmla="*/ 510741 h 885387"/>
              <a:gd name="connsiteX62" fmla="*/ 1440209 w 1481208"/>
              <a:gd name="connsiteY62" fmla="*/ 608468 h 885387"/>
              <a:gd name="connsiteX63" fmla="*/ 1239201 w 1481208"/>
              <a:gd name="connsiteY63" fmla="*/ 643478 h 885387"/>
              <a:gd name="connsiteX64" fmla="*/ 284910 w 1481208"/>
              <a:gd name="connsiteY64" fmla="*/ 841983 h 885387"/>
              <a:gd name="connsiteX65" fmla="*/ 249249 w 1481208"/>
              <a:gd name="connsiteY65" fmla="*/ 843971 h 885387"/>
              <a:gd name="connsiteX66" fmla="*/ 741722 w 1481208"/>
              <a:gd name="connsiteY66" fmla="*/ 758178 h 885387"/>
              <a:gd name="connsiteX67" fmla="*/ 1203780 w 1481208"/>
              <a:gd name="connsiteY67" fmla="*/ 677665 h 885387"/>
              <a:gd name="connsiteX68" fmla="*/ 1184063 w 1481208"/>
              <a:gd name="connsiteY68" fmla="*/ 791508 h 885387"/>
              <a:gd name="connsiteX69" fmla="*/ 1180085 w 1481208"/>
              <a:gd name="connsiteY69" fmla="*/ 791713 h 885387"/>
              <a:gd name="connsiteX70" fmla="*/ 817228 w 1481208"/>
              <a:gd name="connsiteY70" fmla="*/ 812082 h 885387"/>
              <a:gd name="connsiteX71" fmla="*/ 284910 w 1481208"/>
              <a:gd name="connsiteY71" fmla="*/ 841983 h 885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481208" h="885387">
                <a:moveTo>
                  <a:pt x="166" y="872947"/>
                </a:moveTo>
                <a:cubicBezTo>
                  <a:pt x="578" y="878158"/>
                  <a:pt x="3458" y="882993"/>
                  <a:pt x="8499" y="884570"/>
                </a:cubicBezTo>
                <a:cubicBezTo>
                  <a:pt x="10796" y="885531"/>
                  <a:pt x="13471" y="885702"/>
                  <a:pt x="16351" y="884776"/>
                </a:cubicBezTo>
                <a:cubicBezTo>
                  <a:pt x="20603" y="884570"/>
                  <a:pt x="24889" y="884296"/>
                  <a:pt x="29141" y="884091"/>
                </a:cubicBezTo>
                <a:cubicBezTo>
                  <a:pt x="150082" y="877267"/>
                  <a:pt x="271023" y="870477"/>
                  <a:pt x="391998" y="863688"/>
                </a:cubicBezTo>
                <a:cubicBezTo>
                  <a:pt x="858136" y="837525"/>
                  <a:pt x="1157522" y="820723"/>
                  <a:pt x="924316" y="833822"/>
                </a:cubicBezTo>
                <a:cubicBezTo>
                  <a:pt x="839311" y="838588"/>
                  <a:pt x="1100121" y="823946"/>
                  <a:pt x="1197059" y="818494"/>
                </a:cubicBezTo>
                <a:cubicBezTo>
                  <a:pt x="1203231" y="818151"/>
                  <a:pt x="1208477" y="813042"/>
                  <a:pt x="1209506" y="807075"/>
                </a:cubicBezTo>
                <a:cubicBezTo>
                  <a:pt x="1217255" y="762293"/>
                  <a:pt x="1225039" y="717441"/>
                  <a:pt x="1232789" y="672659"/>
                </a:cubicBezTo>
                <a:cubicBezTo>
                  <a:pt x="1235772" y="672110"/>
                  <a:pt x="1238721" y="671595"/>
                  <a:pt x="1241670" y="671081"/>
                </a:cubicBezTo>
                <a:cubicBezTo>
                  <a:pt x="1317416" y="657914"/>
                  <a:pt x="1393163" y="644712"/>
                  <a:pt x="1468910" y="631511"/>
                </a:cubicBezTo>
                <a:cubicBezTo>
                  <a:pt x="1481323" y="629350"/>
                  <a:pt x="1485095" y="616149"/>
                  <a:pt x="1476728" y="607233"/>
                </a:cubicBezTo>
                <a:cubicBezTo>
                  <a:pt x="1440106" y="568143"/>
                  <a:pt x="1403622" y="529018"/>
                  <a:pt x="1367206" y="489790"/>
                </a:cubicBezTo>
                <a:cubicBezTo>
                  <a:pt x="1341145" y="461672"/>
                  <a:pt x="1315085" y="433520"/>
                  <a:pt x="1289264" y="405162"/>
                </a:cubicBezTo>
                <a:cubicBezTo>
                  <a:pt x="1276989" y="391720"/>
                  <a:pt x="1263581" y="378690"/>
                  <a:pt x="1252609" y="364049"/>
                </a:cubicBezTo>
                <a:cubicBezTo>
                  <a:pt x="1250962" y="342823"/>
                  <a:pt x="1249317" y="321597"/>
                  <a:pt x="1247671" y="300372"/>
                </a:cubicBezTo>
                <a:cubicBezTo>
                  <a:pt x="1247636" y="299755"/>
                  <a:pt x="1247533" y="299172"/>
                  <a:pt x="1247431" y="298623"/>
                </a:cubicBezTo>
                <a:cubicBezTo>
                  <a:pt x="1234400" y="203366"/>
                  <a:pt x="1221370" y="108108"/>
                  <a:pt x="1208375" y="12884"/>
                </a:cubicBezTo>
                <a:cubicBezTo>
                  <a:pt x="1207826" y="8873"/>
                  <a:pt x="1205974" y="5889"/>
                  <a:pt x="1203471" y="3901"/>
                </a:cubicBezTo>
                <a:cubicBezTo>
                  <a:pt x="1199356" y="-145"/>
                  <a:pt x="1193115" y="-1723"/>
                  <a:pt x="1187012" y="2495"/>
                </a:cubicBezTo>
                <a:cubicBezTo>
                  <a:pt x="1185983" y="3043"/>
                  <a:pt x="1185023" y="3729"/>
                  <a:pt x="1184200" y="4552"/>
                </a:cubicBezTo>
                <a:cubicBezTo>
                  <a:pt x="1127244" y="45837"/>
                  <a:pt x="1070323" y="87157"/>
                  <a:pt x="1013402" y="128442"/>
                </a:cubicBezTo>
                <a:cubicBezTo>
                  <a:pt x="877681" y="226923"/>
                  <a:pt x="741962" y="325404"/>
                  <a:pt x="606242" y="423850"/>
                </a:cubicBezTo>
                <a:cubicBezTo>
                  <a:pt x="468808" y="523600"/>
                  <a:pt x="331373" y="623315"/>
                  <a:pt x="193939" y="723030"/>
                </a:cubicBezTo>
                <a:cubicBezTo>
                  <a:pt x="131737" y="768156"/>
                  <a:pt x="69535" y="813282"/>
                  <a:pt x="7299" y="858442"/>
                </a:cubicBezTo>
                <a:cubicBezTo>
                  <a:pt x="1538" y="860945"/>
                  <a:pt x="-725" y="867151"/>
                  <a:pt x="201" y="872947"/>
                </a:cubicBezTo>
                <a:close/>
                <a:moveTo>
                  <a:pt x="1224525" y="360139"/>
                </a:moveTo>
                <a:cubicBezTo>
                  <a:pt x="1198327" y="370872"/>
                  <a:pt x="1172164" y="381571"/>
                  <a:pt x="1146001" y="392303"/>
                </a:cubicBezTo>
                <a:cubicBezTo>
                  <a:pt x="1006029" y="449636"/>
                  <a:pt x="866057" y="506935"/>
                  <a:pt x="726120" y="564268"/>
                </a:cubicBezTo>
                <a:cubicBezTo>
                  <a:pt x="664603" y="589471"/>
                  <a:pt x="603053" y="614640"/>
                  <a:pt x="541537" y="639843"/>
                </a:cubicBezTo>
                <a:cubicBezTo>
                  <a:pt x="823469" y="508306"/>
                  <a:pt x="940398" y="453717"/>
                  <a:pt x="1013916" y="419427"/>
                </a:cubicBezTo>
                <a:cubicBezTo>
                  <a:pt x="1083182" y="387126"/>
                  <a:pt x="1152379" y="354824"/>
                  <a:pt x="1221645" y="322523"/>
                </a:cubicBezTo>
                <a:cubicBezTo>
                  <a:pt x="1222605" y="335039"/>
                  <a:pt x="1223565" y="347589"/>
                  <a:pt x="1224525" y="360139"/>
                </a:cubicBezTo>
                <a:close/>
                <a:moveTo>
                  <a:pt x="391244" y="731260"/>
                </a:moveTo>
                <a:cubicBezTo>
                  <a:pt x="397999" y="750085"/>
                  <a:pt x="404788" y="768876"/>
                  <a:pt x="411543" y="787701"/>
                </a:cubicBezTo>
                <a:cubicBezTo>
                  <a:pt x="354176" y="797714"/>
                  <a:pt x="296775" y="807693"/>
                  <a:pt x="239373" y="817705"/>
                </a:cubicBezTo>
                <a:cubicBezTo>
                  <a:pt x="205049" y="823672"/>
                  <a:pt x="170725" y="829673"/>
                  <a:pt x="136366" y="835639"/>
                </a:cubicBezTo>
                <a:cubicBezTo>
                  <a:pt x="221337" y="800869"/>
                  <a:pt x="306273" y="766064"/>
                  <a:pt x="391244" y="731260"/>
                </a:cubicBezTo>
                <a:close/>
                <a:moveTo>
                  <a:pt x="194556" y="756703"/>
                </a:moveTo>
                <a:cubicBezTo>
                  <a:pt x="248974" y="717236"/>
                  <a:pt x="303393" y="677768"/>
                  <a:pt x="357811" y="638266"/>
                </a:cubicBezTo>
                <a:cubicBezTo>
                  <a:pt x="363640" y="654519"/>
                  <a:pt x="369470" y="670738"/>
                  <a:pt x="375299" y="686992"/>
                </a:cubicBezTo>
                <a:cubicBezTo>
                  <a:pt x="327979" y="709074"/>
                  <a:pt x="280658" y="731157"/>
                  <a:pt x="233338" y="753240"/>
                </a:cubicBezTo>
                <a:cubicBezTo>
                  <a:pt x="201586" y="768019"/>
                  <a:pt x="169868" y="782832"/>
                  <a:pt x="138115" y="797645"/>
                </a:cubicBezTo>
                <a:cubicBezTo>
                  <a:pt x="156940" y="783998"/>
                  <a:pt x="175731" y="770351"/>
                  <a:pt x="194556" y="756703"/>
                </a:cubicBezTo>
                <a:close/>
                <a:moveTo>
                  <a:pt x="1014019" y="162115"/>
                </a:moveTo>
                <a:cubicBezTo>
                  <a:pt x="1070666" y="121035"/>
                  <a:pt x="1127313" y="79922"/>
                  <a:pt x="1183960" y="38808"/>
                </a:cubicBezTo>
                <a:cubicBezTo>
                  <a:pt x="1195584" y="123676"/>
                  <a:pt x="1207174" y="208543"/>
                  <a:pt x="1218764" y="293377"/>
                </a:cubicBezTo>
                <a:cubicBezTo>
                  <a:pt x="1188143" y="307676"/>
                  <a:pt x="1157488" y="321975"/>
                  <a:pt x="1126833" y="336274"/>
                </a:cubicBezTo>
                <a:cubicBezTo>
                  <a:pt x="986724" y="401665"/>
                  <a:pt x="846581" y="467056"/>
                  <a:pt x="706437" y="532447"/>
                </a:cubicBezTo>
                <a:cubicBezTo>
                  <a:pt x="604459" y="580041"/>
                  <a:pt x="502481" y="627636"/>
                  <a:pt x="400502" y="675230"/>
                </a:cubicBezTo>
                <a:cubicBezTo>
                  <a:pt x="394021" y="657262"/>
                  <a:pt x="387575" y="639294"/>
                  <a:pt x="381128" y="621326"/>
                </a:cubicBezTo>
                <a:cubicBezTo>
                  <a:pt x="454646" y="567971"/>
                  <a:pt x="528198" y="514650"/>
                  <a:pt x="601716" y="461295"/>
                </a:cubicBezTo>
                <a:cubicBezTo>
                  <a:pt x="739150" y="361580"/>
                  <a:pt x="876584" y="261830"/>
                  <a:pt x="1014019" y="162115"/>
                </a:cubicBezTo>
                <a:close/>
                <a:moveTo>
                  <a:pt x="1239201" y="643478"/>
                </a:moveTo>
                <a:cubicBezTo>
                  <a:pt x="1072552" y="672521"/>
                  <a:pt x="905936" y="701565"/>
                  <a:pt x="739287" y="730574"/>
                </a:cubicBezTo>
                <a:cubicBezTo>
                  <a:pt x="549184" y="763698"/>
                  <a:pt x="714941" y="734826"/>
                  <a:pt x="439215" y="782867"/>
                </a:cubicBezTo>
                <a:cubicBezTo>
                  <a:pt x="431775" y="762155"/>
                  <a:pt x="424299" y="741444"/>
                  <a:pt x="416858" y="720767"/>
                </a:cubicBezTo>
                <a:cubicBezTo>
                  <a:pt x="453377" y="705817"/>
                  <a:pt x="489862" y="690866"/>
                  <a:pt x="526346" y="675916"/>
                </a:cubicBezTo>
                <a:cubicBezTo>
                  <a:pt x="688058" y="609702"/>
                  <a:pt x="849735" y="543488"/>
                  <a:pt x="1011412" y="477274"/>
                </a:cubicBezTo>
                <a:cubicBezTo>
                  <a:pt x="1085788" y="446790"/>
                  <a:pt x="1160163" y="416341"/>
                  <a:pt x="1234538" y="385891"/>
                </a:cubicBezTo>
                <a:cubicBezTo>
                  <a:pt x="1245922" y="399950"/>
                  <a:pt x="1259123" y="412946"/>
                  <a:pt x="1271159" y="426148"/>
                </a:cubicBezTo>
                <a:cubicBezTo>
                  <a:pt x="1297014" y="454471"/>
                  <a:pt x="1323040" y="482623"/>
                  <a:pt x="1349135" y="510741"/>
                </a:cubicBezTo>
                <a:cubicBezTo>
                  <a:pt x="1379413" y="543385"/>
                  <a:pt x="1409794" y="575960"/>
                  <a:pt x="1440209" y="608468"/>
                </a:cubicBezTo>
                <a:cubicBezTo>
                  <a:pt x="1373206" y="620126"/>
                  <a:pt x="1306204" y="631819"/>
                  <a:pt x="1239201" y="643478"/>
                </a:cubicBezTo>
                <a:close/>
                <a:moveTo>
                  <a:pt x="284910" y="841983"/>
                </a:moveTo>
                <a:cubicBezTo>
                  <a:pt x="273012" y="842634"/>
                  <a:pt x="261148" y="843320"/>
                  <a:pt x="249249" y="843971"/>
                </a:cubicBezTo>
                <a:cubicBezTo>
                  <a:pt x="413395" y="815373"/>
                  <a:pt x="577575" y="786776"/>
                  <a:pt x="741722" y="758178"/>
                </a:cubicBezTo>
                <a:cubicBezTo>
                  <a:pt x="895752" y="731329"/>
                  <a:pt x="1049783" y="704480"/>
                  <a:pt x="1203780" y="677665"/>
                </a:cubicBezTo>
                <a:cubicBezTo>
                  <a:pt x="1197196" y="715590"/>
                  <a:pt x="1190646" y="753549"/>
                  <a:pt x="1184063" y="791508"/>
                </a:cubicBezTo>
                <a:cubicBezTo>
                  <a:pt x="1182726" y="791576"/>
                  <a:pt x="1181423" y="791645"/>
                  <a:pt x="1180085" y="791713"/>
                </a:cubicBezTo>
                <a:cubicBezTo>
                  <a:pt x="1063979" y="798228"/>
                  <a:pt x="943038" y="805018"/>
                  <a:pt x="817228" y="812082"/>
                </a:cubicBezTo>
                <a:cubicBezTo>
                  <a:pt x="639777" y="822026"/>
                  <a:pt x="462361" y="832004"/>
                  <a:pt x="284910" y="84198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  <a:tileRect/>
          </a:gradFill>
          <a:ln w="342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51" name="任意多边形: 形状 150">
            <a:extLst>
              <a:ext uri="{FF2B5EF4-FFF2-40B4-BE49-F238E27FC236}">
                <a16:creationId xmlns:a16="http://schemas.microsoft.com/office/drawing/2014/main" id="{A5B112C9-9A4B-AA08-1BCF-DE0996E4AAC6}"/>
              </a:ext>
            </a:extLst>
          </p:cNvPr>
          <p:cNvSpPr/>
          <p:nvPr/>
        </p:nvSpPr>
        <p:spPr>
          <a:xfrm rot="7481637">
            <a:off x="8647362" y="5202439"/>
            <a:ext cx="291710" cy="939366"/>
          </a:xfrm>
          <a:custGeom>
            <a:avLst/>
            <a:gdLst>
              <a:gd name="connsiteX0" fmla="*/ 696087 w 709939"/>
              <a:gd name="connsiteY0" fmla="*/ 1989094 h 2286148"/>
              <a:gd name="connsiteX1" fmla="*/ 709940 w 709939"/>
              <a:gd name="connsiteY1" fmla="*/ 1953638 h 2286148"/>
              <a:gd name="connsiteX2" fmla="*/ 681685 w 709939"/>
              <a:gd name="connsiteY2" fmla="*/ 1907141 h 2286148"/>
              <a:gd name="connsiteX3" fmla="*/ 500188 w 709939"/>
              <a:gd name="connsiteY3" fmla="*/ 873229 h 2286148"/>
              <a:gd name="connsiteX4" fmla="*/ 580907 w 709939"/>
              <a:gd name="connsiteY4" fmla="*/ 873229 h 2286148"/>
              <a:gd name="connsiteX5" fmla="*/ 580907 w 709939"/>
              <a:gd name="connsiteY5" fmla="*/ 838939 h 2286148"/>
              <a:gd name="connsiteX6" fmla="*/ 494187 w 709939"/>
              <a:gd name="connsiteY6" fmla="*/ 838939 h 2286148"/>
              <a:gd name="connsiteX7" fmla="*/ 441278 w 709939"/>
              <a:gd name="connsiteY7" fmla="*/ 537530 h 2286148"/>
              <a:gd name="connsiteX8" fmla="*/ 441278 w 709939"/>
              <a:gd name="connsiteY8" fmla="*/ 396632 h 2286148"/>
              <a:gd name="connsiteX9" fmla="*/ 382368 w 709939"/>
              <a:gd name="connsiteY9" fmla="*/ 322977 h 2286148"/>
              <a:gd name="connsiteX10" fmla="*/ 382368 w 709939"/>
              <a:gd name="connsiteY10" fmla="*/ 246888 h 2286148"/>
              <a:gd name="connsiteX11" fmla="*/ 379007 w 709939"/>
              <a:gd name="connsiteY11" fmla="*/ 230497 h 2286148"/>
              <a:gd name="connsiteX12" fmla="*/ 395741 w 709939"/>
              <a:gd name="connsiteY12" fmla="*/ 190961 h 2286148"/>
              <a:gd name="connsiteX13" fmla="*/ 382265 w 709939"/>
              <a:gd name="connsiteY13" fmla="*/ 55070 h 2286148"/>
              <a:gd name="connsiteX14" fmla="*/ 340671 w 709939"/>
              <a:gd name="connsiteY14" fmla="*/ 0 h 2286148"/>
              <a:gd name="connsiteX15" fmla="*/ 299112 w 709939"/>
              <a:gd name="connsiteY15" fmla="*/ 55070 h 2286148"/>
              <a:gd name="connsiteX16" fmla="*/ 285601 w 709939"/>
              <a:gd name="connsiteY16" fmla="*/ 190961 h 2286148"/>
              <a:gd name="connsiteX17" fmla="*/ 302335 w 709939"/>
              <a:gd name="connsiteY17" fmla="*/ 230497 h 2286148"/>
              <a:gd name="connsiteX18" fmla="*/ 299009 w 709939"/>
              <a:gd name="connsiteY18" fmla="*/ 246888 h 2286148"/>
              <a:gd name="connsiteX19" fmla="*/ 299009 w 709939"/>
              <a:gd name="connsiteY19" fmla="*/ 321915 h 2286148"/>
              <a:gd name="connsiteX20" fmla="*/ 234509 w 709939"/>
              <a:gd name="connsiteY20" fmla="*/ 396632 h 2286148"/>
              <a:gd name="connsiteX21" fmla="*/ 234509 w 709939"/>
              <a:gd name="connsiteY21" fmla="*/ 568219 h 2286148"/>
              <a:gd name="connsiteX22" fmla="*/ 234269 w 709939"/>
              <a:gd name="connsiteY22" fmla="*/ 567534 h 2286148"/>
              <a:gd name="connsiteX23" fmla="*/ 191681 w 709939"/>
              <a:gd name="connsiteY23" fmla="*/ 838939 h 2286148"/>
              <a:gd name="connsiteX24" fmla="*/ 118952 w 709939"/>
              <a:gd name="connsiteY24" fmla="*/ 838939 h 2286148"/>
              <a:gd name="connsiteX25" fmla="*/ 118952 w 709939"/>
              <a:gd name="connsiteY25" fmla="*/ 873229 h 2286148"/>
              <a:gd name="connsiteX26" fmla="*/ 186332 w 709939"/>
              <a:gd name="connsiteY26" fmla="*/ 873229 h 2286148"/>
              <a:gd name="connsiteX27" fmla="*/ 514 w 709939"/>
              <a:gd name="connsiteY27" fmla="*/ 2057777 h 2286148"/>
              <a:gd name="connsiteX28" fmla="*/ 0 w 709939"/>
              <a:gd name="connsiteY28" fmla="*/ 2061035 h 2286148"/>
              <a:gd name="connsiteX29" fmla="*/ 1234 w 709939"/>
              <a:gd name="connsiteY29" fmla="*/ 2064086 h 2286148"/>
              <a:gd name="connsiteX30" fmla="*/ 45502 w 709939"/>
              <a:gd name="connsiteY30" fmla="*/ 2134656 h 2286148"/>
              <a:gd name="connsiteX31" fmla="*/ 52224 w 709939"/>
              <a:gd name="connsiteY31" fmla="*/ 2263723 h 2286148"/>
              <a:gd name="connsiteX32" fmla="*/ 86411 w 709939"/>
              <a:gd name="connsiteY32" fmla="*/ 2142131 h 2286148"/>
              <a:gd name="connsiteX33" fmla="*/ 102115 w 709939"/>
              <a:gd name="connsiteY33" fmla="*/ 2081986 h 2286148"/>
              <a:gd name="connsiteX34" fmla="*/ 132256 w 709939"/>
              <a:gd name="connsiteY34" fmla="*/ 1930424 h 2286148"/>
              <a:gd name="connsiteX35" fmla="*/ 211398 w 709939"/>
              <a:gd name="connsiteY35" fmla="*/ 1461337 h 2286148"/>
              <a:gd name="connsiteX36" fmla="*/ 302918 w 709939"/>
              <a:gd name="connsiteY36" fmla="*/ 873263 h 2286148"/>
              <a:gd name="connsiteX37" fmla="*/ 391557 w 709939"/>
              <a:gd name="connsiteY37" fmla="*/ 873263 h 2286148"/>
              <a:gd name="connsiteX38" fmla="*/ 620169 w 709939"/>
              <a:gd name="connsiteY38" fmla="*/ 2157150 h 2286148"/>
              <a:gd name="connsiteX39" fmla="*/ 621883 w 709939"/>
              <a:gd name="connsiteY39" fmla="*/ 2167094 h 2286148"/>
              <a:gd name="connsiteX40" fmla="*/ 622089 w 709939"/>
              <a:gd name="connsiteY40" fmla="*/ 2167094 h 2286148"/>
              <a:gd name="connsiteX41" fmla="*/ 645269 w 709939"/>
              <a:gd name="connsiteY41" fmla="*/ 2286149 h 2286148"/>
              <a:gd name="connsiteX42" fmla="*/ 673593 w 709939"/>
              <a:gd name="connsiteY42" fmla="*/ 2231388 h 2286148"/>
              <a:gd name="connsiteX43" fmla="*/ 663340 w 709939"/>
              <a:gd name="connsiteY43" fmla="*/ 2188731 h 2286148"/>
              <a:gd name="connsiteX44" fmla="*/ 709494 w 709939"/>
              <a:gd name="connsiteY44" fmla="*/ 2065595 h 2286148"/>
              <a:gd name="connsiteX45" fmla="*/ 696087 w 709939"/>
              <a:gd name="connsiteY45" fmla="*/ 1989129 h 2286148"/>
              <a:gd name="connsiteX46" fmla="*/ 435757 w 709939"/>
              <a:gd name="connsiteY46" fmla="*/ 644926 h 2286148"/>
              <a:gd name="connsiteX47" fmla="*/ 469807 w 709939"/>
              <a:gd name="connsiteY47" fmla="*/ 838939 h 2286148"/>
              <a:gd name="connsiteX48" fmla="*/ 408634 w 709939"/>
              <a:gd name="connsiteY48" fmla="*/ 838939 h 2286148"/>
              <a:gd name="connsiteX49" fmla="*/ 378561 w 709939"/>
              <a:gd name="connsiteY49" fmla="*/ 671707 h 2286148"/>
              <a:gd name="connsiteX50" fmla="*/ 435757 w 709939"/>
              <a:gd name="connsiteY50" fmla="*/ 644926 h 2286148"/>
              <a:gd name="connsiteX51" fmla="*/ 245448 w 709939"/>
              <a:gd name="connsiteY51" fmla="*/ 651235 h 2286148"/>
              <a:gd name="connsiteX52" fmla="*/ 307821 w 709939"/>
              <a:gd name="connsiteY52" fmla="*/ 679696 h 2286148"/>
              <a:gd name="connsiteX53" fmla="*/ 283921 w 709939"/>
              <a:gd name="connsiteY53" fmla="*/ 838939 h 2286148"/>
              <a:gd name="connsiteX54" fmla="*/ 215993 w 709939"/>
              <a:gd name="connsiteY54" fmla="*/ 838939 h 2286148"/>
              <a:gd name="connsiteX55" fmla="*/ 245448 w 709939"/>
              <a:gd name="connsiteY55" fmla="*/ 651235 h 2286148"/>
              <a:gd name="connsiteX56" fmla="*/ 67105 w 709939"/>
              <a:gd name="connsiteY56" fmla="*/ 2121317 h 2286148"/>
              <a:gd name="connsiteX57" fmla="*/ 24757 w 709939"/>
              <a:gd name="connsiteY57" fmla="*/ 2058154 h 2286148"/>
              <a:gd name="connsiteX58" fmla="*/ 210643 w 709939"/>
              <a:gd name="connsiteY58" fmla="*/ 873229 h 2286148"/>
              <a:gd name="connsiteX59" fmla="*/ 278709 w 709939"/>
              <a:gd name="connsiteY59" fmla="*/ 873229 h 2286148"/>
              <a:gd name="connsiteX60" fmla="*/ 67105 w 709939"/>
              <a:gd name="connsiteY60" fmla="*/ 2121351 h 2286148"/>
              <a:gd name="connsiteX61" fmla="*/ 308130 w 709939"/>
              <a:gd name="connsiteY61" fmla="*/ 838905 h 2286148"/>
              <a:gd name="connsiteX62" fmla="*/ 333607 w 709939"/>
              <a:gd name="connsiteY62" fmla="*/ 669478 h 2286148"/>
              <a:gd name="connsiteX63" fmla="*/ 333882 w 709939"/>
              <a:gd name="connsiteY63" fmla="*/ 667729 h 2286148"/>
              <a:gd name="connsiteX64" fmla="*/ 354970 w 709939"/>
              <a:gd name="connsiteY64" fmla="*/ 667729 h 2286148"/>
              <a:gd name="connsiteX65" fmla="*/ 385454 w 709939"/>
              <a:gd name="connsiteY65" fmla="*/ 838905 h 2286148"/>
              <a:gd name="connsiteX66" fmla="*/ 308130 w 709939"/>
              <a:gd name="connsiteY66" fmla="*/ 838905 h 2286148"/>
              <a:gd name="connsiteX67" fmla="*/ 603058 w 709939"/>
              <a:gd name="connsiteY67" fmla="*/ 1919314 h 2286148"/>
              <a:gd name="connsiteX68" fmla="*/ 414806 w 709939"/>
              <a:gd name="connsiteY68" fmla="*/ 873195 h 2286148"/>
              <a:gd name="connsiteX69" fmla="*/ 475842 w 709939"/>
              <a:gd name="connsiteY69" fmla="*/ 873195 h 2286148"/>
              <a:gd name="connsiteX70" fmla="*/ 654184 w 709939"/>
              <a:gd name="connsiteY70" fmla="*/ 1889276 h 2286148"/>
              <a:gd name="connsiteX71" fmla="*/ 603058 w 709939"/>
              <a:gd name="connsiteY71" fmla="*/ 1919314 h 2286148"/>
              <a:gd name="connsiteX72" fmla="*/ 657099 w 709939"/>
              <a:gd name="connsiteY72" fmla="*/ 2136987 h 2286148"/>
              <a:gd name="connsiteX73" fmla="*/ 641669 w 709939"/>
              <a:gd name="connsiteY73" fmla="*/ 2140691 h 2286148"/>
              <a:gd name="connsiteX74" fmla="*/ 617871 w 709939"/>
              <a:gd name="connsiteY74" fmla="*/ 2004285 h 2286148"/>
              <a:gd name="connsiteX75" fmla="*/ 657545 w 709939"/>
              <a:gd name="connsiteY75" fmla="*/ 2018001 h 2286148"/>
              <a:gd name="connsiteX76" fmla="*/ 676302 w 709939"/>
              <a:gd name="connsiteY76" fmla="*/ 2015223 h 2286148"/>
              <a:gd name="connsiteX77" fmla="*/ 684737 w 709939"/>
              <a:gd name="connsiteY77" fmla="*/ 2063264 h 2286148"/>
              <a:gd name="connsiteX78" fmla="*/ 657099 w 709939"/>
              <a:gd name="connsiteY78" fmla="*/ 2136987 h 2286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709939" h="2286148">
                <a:moveTo>
                  <a:pt x="696087" y="1989094"/>
                </a:moveTo>
                <a:cubicBezTo>
                  <a:pt x="704694" y="1979767"/>
                  <a:pt x="709940" y="1967320"/>
                  <a:pt x="709940" y="1953638"/>
                </a:cubicBezTo>
                <a:cubicBezTo>
                  <a:pt x="709940" y="1933407"/>
                  <a:pt x="698487" y="1915885"/>
                  <a:pt x="681685" y="1907141"/>
                </a:cubicBezTo>
                <a:lnTo>
                  <a:pt x="500188" y="873229"/>
                </a:lnTo>
                <a:lnTo>
                  <a:pt x="580907" y="873229"/>
                </a:lnTo>
                <a:cubicBezTo>
                  <a:pt x="603024" y="873229"/>
                  <a:pt x="603024" y="838939"/>
                  <a:pt x="580907" y="838939"/>
                </a:cubicBezTo>
                <a:lnTo>
                  <a:pt x="494187" y="838939"/>
                </a:lnTo>
                <a:lnTo>
                  <a:pt x="441278" y="537530"/>
                </a:lnTo>
                <a:lnTo>
                  <a:pt x="441278" y="396632"/>
                </a:lnTo>
                <a:cubicBezTo>
                  <a:pt x="441278" y="360628"/>
                  <a:pt x="416075" y="330556"/>
                  <a:pt x="382368" y="322977"/>
                </a:cubicBezTo>
                <a:lnTo>
                  <a:pt x="382368" y="246888"/>
                </a:lnTo>
                <a:cubicBezTo>
                  <a:pt x="382368" y="241058"/>
                  <a:pt x="381167" y="235503"/>
                  <a:pt x="379007" y="230497"/>
                </a:cubicBezTo>
                <a:cubicBezTo>
                  <a:pt x="389328" y="220484"/>
                  <a:pt x="395741" y="206460"/>
                  <a:pt x="395741" y="190961"/>
                </a:cubicBezTo>
                <a:lnTo>
                  <a:pt x="382265" y="55070"/>
                </a:lnTo>
                <a:cubicBezTo>
                  <a:pt x="382265" y="24654"/>
                  <a:pt x="363645" y="0"/>
                  <a:pt x="340671" y="0"/>
                </a:cubicBezTo>
                <a:cubicBezTo>
                  <a:pt x="317731" y="0"/>
                  <a:pt x="299112" y="24654"/>
                  <a:pt x="299112" y="55070"/>
                </a:cubicBezTo>
                <a:lnTo>
                  <a:pt x="285601" y="190961"/>
                </a:lnTo>
                <a:cubicBezTo>
                  <a:pt x="285601" y="206460"/>
                  <a:pt x="292013" y="220484"/>
                  <a:pt x="302335" y="230497"/>
                </a:cubicBezTo>
                <a:cubicBezTo>
                  <a:pt x="300174" y="235503"/>
                  <a:pt x="299009" y="241058"/>
                  <a:pt x="299009" y="246888"/>
                </a:cubicBezTo>
                <a:lnTo>
                  <a:pt x="299009" y="321915"/>
                </a:lnTo>
                <a:cubicBezTo>
                  <a:pt x="262524" y="327264"/>
                  <a:pt x="234509" y="358673"/>
                  <a:pt x="234509" y="396632"/>
                </a:cubicBezTo>
                <a:lnTo>
                  <a:pt x="234509" y="568219"/>
                </a:lnTo>
                <a:lnTo>
                  <a:pt x="234269" y="567534"/>
                </a:lnTo>
                <a:lnTo>
                  <a:pt x="191681" y="838939"/>
                </a:lnTo>
                <a:lnTo>
                  <a:pt x="118952" y="838939"/>
                </a:lnTo>
                <a:cubicBezTo>
                  <a:pt x="96869" y="838939"/>
                  <a:pt x="96869" y="873229"/>
                  <a:pt x="118952" y="873229"/>
                </a:cubicBezTo>
                <a:lnTo>
                  <a:pt x="186332" y="873229"/>
                </a:lnTo>
                <a:lnTo>
                  <a:pt x="514" y="2057777"/>
                </a:lnTo>
                <a:lnTo>
                  <a:pt x="0" y="2061035"/>
                </a:lnTo>
                <a:lnTo>
                  <a:pt x="1234" y="2064086"/>
                </a:lnTo>
                <a:cubicBezTo>
                  <a:pt x="5829" y="2075608"/>
                  <a:pt x="15122" y="2119019"/>
                  <a:pt x="45502" y="2134656"/>
                </a:cubicBezTo>
                <a:lnTo>
                  <a:pt x="52224" y="2263723"/>
                </a:lnTo>
                <a:lnTo>
                  <a:pt x="86411" y="2142131"/>
                </a:lnTo>
                <a:cubicBezTo>
                  <a:pt x="93852" y="2137741"/>
                  <a:pt x="91760" y="2127180"/>
                  <a:pt x="102115" y="2081986"/>
                </a:cubicBezTo>
                <a:cubicBezTo>
                  <a:pt x="110036" y="2047353"/>
                  <a:pt x="120186" y="1996329"/>
                  <a:pt x="132256" y="1930424"/>
                </a:cubicBezTo>
                <a:cubicBezTo>
                  <a:pt x="152865" y="1818056"/>
                  <a:pt x="179474" y="1660253"/>
                  <a:pt x="211398" y="1461337"/>
                </a:cubicBezTo>
                <a:cubicBezTo>
                  <a:pt x="245379" y="1249425"/>
                  <a:pt x="279223" y="1029420"/>
                  <a:pt x="302918" y="873263"/>
                </a:cubicBezTo>
                <a:lnTo>
                  <a:pt x="391557" y="873263"/>
                </a:lnTo>
                <a:lnTo>
                  <a:pt x="620169" y="2157150"/>
                </a:lnTo>
                <a:lnTo>
                  <a:pt x="621883" y="2167094"/>
                </a:lnTo>
                <a:lnTo>
                  <a:pt x="622089" y="2167094"/>
                </a:lnTo>
                <a:lnTo>
                  <a:pt x="645269" y="2286149"/>
                </a:lnTo>
                <a:lnTo>
                  <a:pt x="673593" y="2231388"/>
                </a:lnTo>
                <a:lnTo>
                  <a:pt x="663340" y="2188731"/>
                </a:lnTo>
                <a:lnTo>
                  <a:pt x="709494" y="2065595"/>
                </a:lnTo>
                <a:lnTo>
                  <a:pt x="696087" y="1989129"/>
                </a:lnTo>
                <a:close/>
                <a:moveTo>
                  <a:pt x="435757" y="644926"/>
                </a:moveTo>
                <a:lnTo>
                  <a:pt x="469807" y="838939"/>
                </a:lnTo>
                <a:lnTo>
                  <a:pt x="408634" y="838939"/>
                </a:lnTo>
                <a:lnTo>
                  <a:pt x="378561" y="671707"/>
                </a:lnTo>
                <a:cubicBezTo>
                  <a:pt x="398587" y="666872"/>
                  <a:pt x="423790" y="660871"/>
                  <a:pt x="435757" y="644926"/>
                </a:cubicBezTo>
                <a:close/>
                <a:moveTo>
                  <a:pt x="245448" y="651235"/>
                </a:moveTo>
                <a:cubicBezTo>
                  <a:pt x="261221" y="668483"/>
                  <a:pt x="283578" y="679079"/>
                  <a:pt x="307821" y="679696"/>
                </a:cubicBezTo>
                <a:cubicBezTo>
                  <a:pt x="299900" y="732777"/>
                  <a:pt x="291911" y="785961"/>
                  <a:pt x="283921" y="838939"/>
                </a:cubicBezTo>
                <a:lnTo>
                  <a:pt x="215993" y="838939"/>
                </a:lnTo>
                <a:lnTo>
                  <a:pt x="245448" y="651235"/>
                </a:lnTo>
                <a:close/>
                <a:moveTo>
                  <a:pt x="67105" y="2121317"/>
                </a:moveTo>
                <a:cubicBezTo>
                  <a:pt x="51983" y="2111578"/>
                  <a:pt x="34427" y="2081231"/>
                  <a:pt x="24757" y="2058154"/>
                </a:cubicBezTo>
                <a:lnTo>
                  <a:pt x="210643" y="873229"/>
                </a:lnTo>
                <a:lnTo>
                  <a:pt x="278709" y="873229"/>
                </a:lnTo>
                <a:cubicBezTo>
                  <a:pt x="187017" y="1478482"/>
                  <a:pt x="93954" y="2048553"/>
                  <a:pt x="67105" y="2121351"/>
                </a:cubicBezTo>
                <a:close/>
                <a:moveTo>
                  <a:pt x="308130" y="838905"/>
                </a:moveTo>
                <a:cubicBezTo>
                  <a:pt x="320817" y="755169"/>
                  <a:pt x="329938" y="694132"/>
                  <a:pt x="333607" y="669478"/>
                </a:cubicBezTo>
                <a:lnTo>
                  <a:pt x="333882" y="667729"/>
                </a:lnTo>
                <a:lnTo>
                  <a:pt x="354970" y="667729"/>
                </a:lnTo>
                <a:lnTo>
                  <a:pt x="385454" y="838905"/>
                </a:lnTo>
                <a:lnTo>
                  <a:pt x="308130" y="838905"/>
                </a:lnTo>
                <a:close/>
                <a:moveTo>
                  <a:pt x="603058" y="1919314"/>
                </a:moveTo>
                <a:lnTo>
                  <a:pt x="414806" y="873195"/>
                </a:lnTo>
                <a:lnTo>
                  <a:pt x="475842" y="873195"/>
                </a:lnTo>
                <a:lnTo>
                  <a:pt x="654184" y="1889276"/>
                </a:lnTo>
                <a:cubicBezTo>
                  <a:pt x="632685" y="1890408"/>
                  <a:pt x="613928" y="1902135"/>
                  <a:pt x="603058" y="1919314"/>
                </a:cubicBezTo>
                <a:close/>
                <a:moveTo>
                  <a:pt x="657099" y="2136987"/>
                </a:moveTo>
                <a:lnTo>
                  <a:pt x="641669" y="2140691"/>
                </a:lnTo>
                <a:lnTo>
                  <a:pt x="617871" y="2004285"/>
                </a:lnTo>
                <a:cubicBezTo>
                  <a:pt x="628844" y="2012892"/>
                  <a:pt x="642594" y="2018001"/>
                  <a:pt x="657545" y="2018001"/>
                </a:cubicBezTo>
                <a:cubicBezTo>
                  <a:pt x="663957" y="2018001"/>
                  <a:pt x="670267" y="2017041"/>
                  <a:pt x="676302" y="2015223"/>
                </a:cubicBezTo>
                <a:lnTo>
                  <a:pt x="684737" y="2063264"/>
                </a:lnTo>
                <a:lnTo>
                  <a:pt x="657099" y="2136987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  <a:ln w="342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60" name="任意多边形: 形状 159">
            <a:extLst>
              <a:ext uri="{FF2B5EF4-FFF2-40B4-BE49-F238E27FC236}">
                <a16:creationId xmlns:a16="http://schemas.microsoft.com/office/drawing/2014/main" id="{856EBE8B-82AF-8124-54D1-900DA24B4F96}"/>
              </a:ext>
            </a:extLst>
          </p:cNvPr>
          <p:cNvSpPr/>
          <p:nvPr/>
        </p:nvSpPr>
        <p:spPr>
          <a:xfrm rot="20457640">
            <a:off x="5623588" y="5089964"/>
            <a:ext cx="700559" cy="98197"/>
          </a:xfrm>
          <a:custGeom>
            <a:avLst/>
            <a:gdLst>
              <a:gd name="connsiteX0" fmla="*/ 20899 w 700559"/>
              <a:gd name="connsiteY0" fmla="*/ 1477 h 98197"/>
              <a:gd name="connsiteX1" fmla="*/ 667995 w 700559"/>
              <a:gd name="connsiteY1" fmla="*/ 341 h 98197"/>
              <a:gd name="connsiteX2" fmla="*/ 699962 w 700559"/>
              <a:gd name="connsiteY2" fmla="*/ 32373 h 98197"/>
              <a:gd name="connsiteX3" fmla="*/ 675083 w 700559"/>
              <a:gd name="connsiteY3" fmla="*/ 97645 h 98197"/>
              <a:gd name="connsiteX4" fmla="*/ 31717 w 700559"/>
              <a:gd name="connsiteY4" fmla="*/ 97979 h 98197"/>
              <a:gd name="connsiteX5" fmla="*/ 620 w 700559"/>
              <a:gd name="connsiteY5" fmla="*/ 66146 h 98197"/>
              <a:gd name="connsiteX6" fmla="*/ 20884 w 700559"/>
              <a:gd name="connsiteY6" fmla="*/ 1475 h 9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0559" h="98197">
                <a:moveTo>
                  <a:pt x="20899" y="1477"/>
                </a:moveTo>
                <a:cubicBezTo>
                  <a:pt x="236442" y="-1064"/>
                  <a:pt x="452268" y="1142"/>
                  <a:pt x="667995" y="341"/>
                </a:cubicBezTo>
                <a:cubicBezTo>
                  <a:pt x="686052" y="-2602"/>
                  <a:pt x="703306" y="13982"/>
                  <a:pt x="699962" y="32373"/>
                </a:cubicBezTo>
                <a:cubicBezTo>
                  <a:pt x="699495" y="55111"/>
                  <a:pt x="707719" y="94837"/>
                  <a:pt x="675083" y="97645"/>
                </a:cubicBezTo>
                <a:cubicBezTo>
                  <a:pt x="460612" y="98380"/>
                  <a:pt x="246159" y="97779"/>
                  <a:pt x="31717" y="97979"/>
                </a:cubicBezTo>
                <a:cubicBezTo>
                  <a:pt x="13728" y="100319"/>
                  <a:pt x="-1186" y="83399"/>
                  <a:pt x="620" y="66146"/>
                </a:cubicBezTo>
                <a:cubicBezTo>
                  <a:pt x="1154" y="44077"/>
                  <a:pt x="-6603" y="10304"/>
                  <a:pt x="20884" y="1475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66000"/>
                </a:scheme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3993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8088D3DD-4915-1429-7AFE-0080708A17CC}"/>
              </a:ext>
            </a:extLst>
          </p:cNvPr>
          <p:cNvGrpSpPr/>
          <p:nvPr/>
        </p:nvGrpSpPr>
        <p:grpSpPr>
          <a:xfrm>
            <a:off x="280989" y="240175"/>
            <a:ext cx="616755" cy="608117"/>
            <a:chOff x="2971800" y="1663700"/>
            <a:chExt cx="1307360" cy="1289050"/>
          </a:xfrm>
        </p:grpSpPr>
        <p:grpSp>
          <p:nvGrpSpPr>
            <p:cNvPr id="226" name="组合 225">
              <a:extLst>
                <a:ext uri="{FF2B5EF4-FFF2-40B4-BE49-F238E27FC236}">
                  <a16:creationId xmlns:a16="http://schemas.microsoft.com/office/drawing/2014/main" id="{1E34EFEF-6F54-C150-8205-BD2D0EC0EE00}"/>
                </a:ext>
              </a:extLst>
            </p:cNvPr>
            <p:cNvGrpSpPr/>
            <p:nvPr/>
          </p:nvGrpSpPr>
          <p:grpSpPr>
            <a:xfrm>
              <a:off x="2971800" y="1663700"/>
              <a:ext cx="1307360" cy="1289050"/>
              <a:chOff x="1666875" y="1009650"/>
              <a:chExt cx="1133475" cy="1276350"/>
            </a:xfrm>
          </p:grpSpPr>
          <p:sp>
            <p:nvSpPr>
              <p:cNvPr id="228" name="矩形 227">
                <a:extLst>
                  <a:ext uri="{FF2B5EF4-FFF2-40B4-BE49-F238E27FC236}">
                    <a16:creationId xmlns:a16="http://schemas.microsoft.com/office/drawing/2014/main" id="{9CC6ABED-B500-B0A0-23D8-C2BDFC2669B9}"/>
                  </a:ext>
                </a:extLst>
              </p:cNvPr>
              <p:cNvSpPr/>
              <p:nvPr/>
            </p:nvSpPr>
            <p:spPr>
              <a:xfrm>
                <a:off x="1666875" y="1009650"/>
                <a:ext cx="1133475" cy="1276350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solidFill>
                    <a:srgbClr val="236057"/>
                  </a:solidFill>
                </a:endParaRPr>
              </a:p>
            </p:txBody>
          </p:sp>
          <p:grpSp>
            <p:nvGrpSpPr>
              <p:cNvPr id="229" name="组合 228">
                <a:extLst>
                  <a:ext uri="{FF2B5EF4-FFF2-40B4-BE49-F238E27FC236}">
                    <a16:creationId xmlns:a16="http://schemas.microsoft.com/office/drawing/2014/main" id="{21F2CAEB-084E-C1EC-1D38-FF50F48B0CD9}"/>
                  </a:ext>
                </a:extLst>
              </p:cNvPr>
              <p:cNvGrpSpPr/>
              <p:nvPr/>
            </p:nvGrpSpPr>
            <p:grpSpPr>
              <a:xfrm>
                <a:off x="1666875" y="1009650"/>
                <a:ext cx="1133475" cy="1276350"/>
                <a:chOff x="1666875" y="1009650"/>
                <a:chExt cx="1133475" cy="1276350"/>
              </a:xfrm>
            </p:grpSpPr>
            <p:cxnSp>
              <p:nvCxnSpPr>
                <p:cNvPr id="232" name="直接连接符 231">
                  <a:extLst>
                    <a:ext uri="{FF2B5EF4-FFF2-40B4-BE49-F238E27FC236}">
                      <a16:creationId xmlns:a16="http://schemas.microsoft.com/office/drawing/2014/main" id="{72E3B38A-0C07-9245-E0CF-FBDAF850114C}"/>
                    </a:ext>
                  </a:extLst>
                </p:cNvPr>
                <p:cNvCxnSpPr>
                  <a:stCxn id="228" idx="0"/>
                  <a:endCxn id="228" idx="2"/>
                </p:cNvCxnSpPr>
                <p:nvPr/>
              </p:nvCxnSpPr>
              <p:spPr>
                <a:xfrm>
                  <a:off x="2233613" y="1009650"/>
                  <a:ext cx="0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3" name="直接连接符 232">
                  <a:extLst>
                    <a:ext uri="{FF2B5EF4-FFF2-40B4-BE49-F238E27FC236}">
                      <a16:creationId xmlns:a16="http://schemas.microsoft.com/office/drawing/2014/main" id="{AC2E5AC6-A310-4D78-C811-FD517F0ADEA2}"/>
                    </a:ext>
                  </a:extLst>
                </p:cNvPr>
                <p:cNvCxnSpPr>
                  <a:stCxn id="228" idx="1"/>
                  <a:endCxn id="228" idx="3"/>
                </p:cNvCxnSpPr>
                <p:nvPr/>
              </p:nvCxnSpPr>
              <p:spPr>
                <a:xfrm>
                  <a:off x="1666875" y="1647825"/>
                  <a:ext cx="11334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0" name="直接连接符 229">
                <a:extLst>
                  <a:ext uri="{FF2B5EF4-FFF2-40B4-BE49-F238E27FC236}">
                    <a16:creationId xmlns:a16="http://schemas.microsoft.com/office/drawing/2014/main" id="{051EA7D7-023F-2BBC-E592-380FA19B2F37}"/>
                  </a:ext>
                </a:extLst>
              </p:cNvPr>
              <p:cNvCxnSpPr/>
              <p:nvPr/>
            </p:nvCxnSpPr>
            <p:spPr>
              <a:xfrm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直接连接符 230">
                <a:extLst>
                  <a:ext uri="{FF2B5EF4-FFF2-40B4-BE49-F238E27FC236}">
                    <a16:creationId xmlns:a16="http://schemas.microsoft.com/office/drawing/2014/main" id="{FDAE1FCA-FFD6-7DC7-DC5C-B91E16413436}"/>
                  </a:ext>
                </a:extLst>
              </p:cNvPr>
              <p:cNvCxnSpPr/>
              <p:nvPr/>
            </p:nvCxnSpPr>
            <p:spPr>
              <a:xfrm flipV="1"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32831C17-7DC5-6016-9296-95210C2524B5}"/>
                </a:ext>
              </a:extLst>
            </p:cNvPr>
            <p:cNvSpPr txBox="1"/>
            <p:nvPr/>
          </p:nvSpPr>
          <p:spPr>
            <a:xfrm>
              <a:off x="3069863" y="1673148"/>
              <a:ext cx="1152586" cy="1109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236057"/>
                  </a:solidFill>
                  <a:latin typeface="阿里妈妈东方大楷" pitchFamily="2" charset="-122"/>
                  <a:ea typeface="阿里妈妈东方大楷" pitchFamily="2" charset="-122"/>
                </a:rPr>
                <a:t>贰</a:t>
              </a:r>
            </a:p>
          </p:txBody>
        </p:sp>
      </p:grpSp>
      <p:sp>
        <p:nvSpPr>
          <p:cNvPr id="234" name="文本框 233">
            <a:extLst>
              <a:ext uri="{FF2B5EF4-FFF2-40B4-BE49-F238E27FC236}">
                <a16:creationId xmlns:a16="http://schemas.microsoft.com/office/drawing/2014/main" id="{0471F59A-3ADA-72D0-6B04-18EFD9339633}"/>
              </a:ext>
            </a:extLst>
          </p:cNvPr>
          <p:cNvSpPr txBox="1"/>
          <p:nvPr/>
        </p:nvSpPr>
        <p:spPr>
          <a:xfrm>
            <a:off x="1105947" y="198205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236057"/>
                </a:solidFill>
              </a:rPr>
              <a:t>教学目标</a:t>
            </a:r>
          </a:p>
        </p:txBody>
      </p:sp>
      <p:grpSp>
        <p:nvGrpSpPr>
          <p:cNvPr id="235" name="组合 234">
            <a:extLst>
              <a:ext uri="{FF2B5EF4-FFF2-40B4-BE49-F238E27FC236}">
                <a16:creationId xmlns:a16="http://schemas.microsoft.com/office/drawing/2014/main" id="{E85421A3-7065-8F76-DB31-DCCD95FF7653}"/>
              </a:ext>
            </a:extLst>
          </p:cNvPr>
          <p:cNvGrpSpPr/>
          <p:nvPr/>
        </p:nvGrpSpPr>
        <p:grpSpPr>
          <a:xfrm>
            <a:off x="1105947" y="743449"/>
            <a:ext cx="1745003" cy="110843"/>
            <a:chOff x="1218520" y="2682457"/>
            <a:chExt cx="4348320" cy="1029563"/>
          </a:xfrm>
        </p:grpSpPr>
        <p:sp>
          <p:nvSpPr>
            <p:cNvPr id="236" name="矩形: 圆角 235">
              <a:extLst>
                <a:ext uri="{FF2B5EF4-FFF2-40B4-BE49-F238E27FC236}">
                  <a16:creationId xmlns:a16="http://schemas.microsoft.com/office/drawing/2014/main" id="{4109B4F5-004E-524D-A16B-597B4DCEB44D}"/>
                </a:ext>
              </a:extLst>
            </p:cNvPr>
            <p:cNvSpPr/>
            <p:nvPr/>
          </p:nvSpPr>
          <p:spPr>
            <a:xfrm>
              <a:off x="1320983" y="2765022"/>
              <a:ext cx="4245857" cy="946998"/>
            </a:xfrm>
            <a:prstGeom prst="roundRect">
              <a:avLst>
                <a:gd name="adj" fmla="val 8098"/>
              </a:avLst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7" name="矩形: 圆角 236">
              <a:extLst>
                <a:ext uri="{FF2B5EF4-FFF2-40B4-BE49-F238E27FC236}">
                  <a16:creationId xmlns:a16="http://schemas.microsoft.com/office/drawing/2014/main" id="{0E983602-6641-529C-E0BB-610FE5C9A50E}"/>
                </a:ext>
              </a:extLst>
            </p:cNvPr>
            <p:cNvSpPr/>
            <p:nvPr/>
          </p:nvSpPr>
          <p:spPr>
            <a:xfrm>
              <a:off x="1218520" y="2682457"/>
              <a:ext cx="4245858" cy="684330"/>
            </a:xfrm>
            <a:prstGeom prst="roundRect">
              <a:avLst>
                <a:gd name="adj" fmla="val 8098"/>
              </a:avLst>
            </a:prstGeom>
            <a:solidFill>
              <a:srgbClr val="2360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824A79D-57B0-1041-51B1-8E381BA761E9}"/>
              </a:ext>
            </a:extLst>
          </p:cNvPr>
          <p:cNvGrpSpPr/>
          <p:nvPr/>
        </p:nvGrpSpPr>
        <p:grpSpPr>
          <a:xfrm>
            <a:off x="947738" y="1705954"/>
            <a:ext cx="5148262" cy="3317248"/>
            <a:chOff x="947738" y="1705954"/>
            <a:chExt cx="4883124" cy="3146408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6E62B18-6289-DA6E-3E71-9F65FAFB0F0F}"/>
                </a:ext>
              </a:extLst>
            </p:cNvPr>
            <p:cNvGrpSpPr/>
            <p:nvPr/>
          </p:nvGrpSpPr>
          <p:grpSpPr>
            <a:xfrm>
              <a:off x="947738" y="1705954"/>
              <a:ext cx="2444724" cy="1571608"/>
              <a:chOff x="4211960" y="843558"/>
              <a:chExt cx="2016224" cy="1296144"/>
            </a:xfrm>
            <a:solidFill>
              <a:srgbClr val="2E8102"/>
            </a:solidFill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6F7CAF09-0CD5-66AE-EC2E-1A3C035E656F}"/>
                  </a:ext>
                </a:extLst>
              </p:cNvPr>
              <p:cNvSpPr/>
              <p:nvPr/>
            </p:nvSpPr>
            <p:spPr>
              <a:xfrm>
                <a:off x="4211960" y="843558"/>
                <a:ext cx="2016224" cy="1296144"/>
              </a:xfrm>
              <a:prstGeom prst="rect">
                <a:avLst/>
              </a:prstGeom>
              <a:solidFill>
                <a:srgbClr val="0025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6" name="TextBox 7">
                <a:extLst>
                  <a:ext uri="{FF2B5EF4-FFF2-40B4-BE49-F238E27FC236}">
                    <a16:creationId xmlns:a16="http://schemas.microsoft.com/office/drawing/2014/main" id="{272906C1-CC40-0F80-FF14-5EC2B87853FA}"/>
                  </a:ext>
                </a:extLst>
              </p:cNvPr>
              <p:cNvSpPr txBox="1"/>
              <p:nvPr/>
            </p:nvSpPr>
            <p:spPr>
              <a:xfrm>
                <a:off x="4358565" y="902371"/>
                <a:ext cx="567418" cy="52479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535" dirty="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  <a:endParaRPr lang="zh-CN" altLang="en-US" sz="3535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412E8E9-855B-3D3A-5CE6-0E19CF456AB9}"/>
                </a:ext>
              </a:extLst>
            </p:cNvPr>
            <p:cNvSpPr txBox="1"/>
            <p:nvPr/>
          </p:nvSpPr>
          <p:spPr>
            <a:xfrm>
              <a:off x="1105947" y="2311993"/>
              <a:ext cx="209143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498D740F-8457-D377-6C13-25DC4D16D26B}"/>
                </a:ext>
              </a:extLst>
            </p:cNvPr>
            <p:cNvGrpSpPr/>
            <p:nvPr/>
          </p:nvGrpSpPr>
          <p:grpSpPr>
            <a:xfrm>
              <a:off x="3386138" y="3280754"/>
              <a:ext cx="2444724" cy="1571608"/>
              <a:chOff x="4211960" y="843558"/>
              <a:chExt cx="2016224" cy="1296144"/>
            </a:xfrm>
            <a:solidFill>
              <a:srgbClr val="2E8102"/>
            </a:solidFill>
          </p:grpSpPr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93373228-5CC7-3E9B-EF84-A7C0C4642481}"/>
                  </a:ext>
                </a:extLst>
              </p:cNvPr>
              <p:cNvSpPr/>
              <p:nvPr/>
            </p:nvSpPr>
            <p:spPr>
              <a:xfrm>
                <a:off x="4211960" y="843558"/>
                <a:ext cx="2016224" cy="1296144"/>
              </a:xfrm>
              <a:prstGeom prst="rect">
                <a:avLst/>
              </a:prstGeom>
              <a:solidFill>
                <a:srgbClr val="2564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18" name="TextBox 7">
                <a:extLst>
                  <a:ext uri="{FF2B5EF4-FFF2-40B4-BE49-F238E27FC236}">
                    <a16:creationId xmlns:a16="http://schemas.microsoft.com/office/drawing/2014/main" id="{FBB1888C-2F48-BD59-DB0A-C952103F0559}"/>
                  </a:ext>
                </a:extLst>
              </p:cNvPr>
              <p:cNvSpPr txBox="1"/>
              <p:nvPr/>
            </p:nvSpPr>
            <p:spPr>
              <a:xfrm>
                <a:off x="4374430" y="902371"/>
                <a:ext cx="535688" cy="49776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535" dirty="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  <a:endParaRPr lang="zh-CN" altLang="en-US" sz="3535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5581EA3-D832-C7A9-FF62-90D825AF31E8}"/>
                </a:ext>
              </a:extLst>
            </p:cNvPr>
            <p:cNvSpPr txBox="1"/>
            <p:nvPr/>
          </p:nvSpPr>
          <p:spPr>
            <a:xfrm>
              <a:off x="3544347" y="3886793"/>
              <a:ext cx="209143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8AE7FFB5-9B00-EED3-A174-FFCA9683DBB2}"/>
              </a:ext>
            </a:extLst>
          </p:cNvPr>
          <p:cNvSpPr/>
          <p:nvPr/>
        </p:nvSpPr>
        <p:spPr>
          <a:xfrm>
            <a:off x="3525203" y="1705954"/>
            <a:ext cx="2577465" cy="165694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2" name="矩形 2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74C2B1DB-B002-824E-9B5C-292455D40BE4}"/>
              </a:ext>
            </a:extLst>
          </p:cNvPr>
          <p:cNvSpPr/>
          <p:nvPr/>
        </p:nvSpPr>
        <p:spPr>
          <a:xfrm>
            <a:off x="947737" y="3366261"/>
            <a:ext cx="2577465" cy="165694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4878002-D88D-C730-CE66-4FFAB3DDE7D0}"/>
              </a:ext>
            </a:extLst>
          </p:cNvPr>
          <p:cNvGrpSpPr/>
          <p:nvPr/>
        </p:nvGrpSpPr>
        <p:grpSpPr>
          <a:xfrm>
            <a:off x="6592610" y="2042163"/>
            <a:ext cx="4175045" cy="819705"/>
            <a:chOff x="461287" y="1843396"/>
            <a:chExt cx="4175045" cy="81970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52FDA26-6C0D-A88A-A3AD-AA41F4A57DCA}"/>
                </a:ext>
              </a:extLst>
            </p:cNvPr>
            <p:cNvSpPr txBox="1"/>
            <p:nvPr/>
          </p:nvSpPr>
          <p:spPr>
            <a:xfrm>
              <a:off x="461287" y="2130648"/>
              <a:ext cx="417504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DBBF9A1-FCC1-7375-AD5F-2DA570A3B843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DC7EFD1-5558-1EDD-76F7-CD2C87401E2C}"/>
              </a:ext>
            </a:extLst>
          </p:cNvPr>
          <p:cNvGrpSpPr/>
          <p:nvPr/>
        </p:nvGrpSpPr>
        <p:grpSpPr>
          <a:xfrm>
            <a:off x="6592610" y="3784878"/>
            <a:ext cx="4175045" cy="819705"/>
            <a:chOff x="461287" y="1843396"/>
            <a:chExt cx="4175045" cy="81970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056246D-CB0C-BC3A-3BC6-F5D5FB5E977B}"/>
                </a:ext>
              </a:extLst>
            </p:cNvPr>
            <p:cNvSpPr txBox="1"/>
            <p:nvPr/>
          </p:nvSpPr>
          <p:spPr>
            <a:xfrm>
              <a:off x="461287" y="2130648"/>
              <a:ext cx="417504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 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7F2AD88-CA84-532A-E42B-AE80835887AE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9692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8088D3DD-4915-1429-7AFE-0080708A17CC}"/>
              </a:ext>
            </a:extLst>
          </p:cNvPr>
          <p:cNvGrpSpPr/>
          <p:nvPr/>
        </p:nvGrpSpPr>
        <p:grpSpPr>
          <a:xfrm>
            <a:off x="280989" y="240175"/>
            <a:ext cx="616755" cy="608117"/>
            <a:chOff x="2971800" y="1663700"/>
            <a:chExt cx="1307360" cy="1289050"/>
          </a:xfrm>
        </p:grpSpPr>
        <p:grpSp>
          <p:nvGrpSpPr>
            <p:cNvPr id="226" name="组合 225">
              <a:extLst>
                <a:ext uri="{FF2B5EF4-FFF2-40B4-BE49-F238E27FC236}">
                  <a16:creationId xmlns:a16="http://schemas.microsoft.com/office/drawing/2014/main" id="{1E34EFEF-6F54-C150-8205-BD2D0EC0EE00}"/>
                </a:ext>
              </a:extLst>
            </p:cNvPr>
            <p:cNvGrpSpPr/>
            <p:nvPr/>
          </p:nvGrpSpPr>
          <p:grpSpPr>
            <a:xfrm>
              <a:off x="2971800" y="1663700"/>
              <a:ext cx="1307360" cy="1289050"/>
              <a:chOff x="1666875" y="1009650"/>
              <a:chExt cx="1133475" cy="1276350"/>
            </a:xfrm>
          </p:grpSpPr>
          <p:sp>
            <p:nvSpPr>
              <p:cNvPr id="228" name="矩形 227">
                <a:extLst>
                  <a:ext uri="{FF2B5EF4-FFF2-40B4-BE49-F238E27FC236}">
                    <a16:creationId xmlns:a16="http://schemas.microsoft.com/office/drawing/2014/main" id="{9CC6ABED-B500-B0A0-23D8-C2BDFC2669B9}"/>
                  </a:ext>
                </a:extLst>
              </p:cNvPr>
              <p:cNvSpPr/>
              <p:nvPr/>
            </p:nvSpPr>
            <p:spPr>
              <a:xfrm>
                <a:off x="1666875" y="1009650"/>
                <a:ext cx="1133475" cy="1276350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solidFill>
                    <a:srgbClr val="236057"/>
                  </a:solidFill>
                </a:endParaRPr>
              </a:p>
            </p:txBody>
          </p:sp>
          <p:grpSp>
            <p:nvGrpSpPr>
              <p:cNvPr id="229" name="组合 228">
                <a:extLst>
                  <a:ext uri="{FF2B5EF4-FFF2-40B4-BE49-F238E27FC236}">
                    <a16:creationId xmlns:a16="http://schemas.microsoft.com/office/drawing/2014/main" id="{21F2CAEB-084E-C1EC-1D38-FF50F48B0CD9}"/>
                  </a:ext>
                </a:extLst>
              </p:cNvPr>
              <p:cNvGrpSpPr/>
              <p:nvPr/>
            </p:nvGrpSpPr>
            <p:grpSpPr>
              <a:xfrm>
                <a:off x="1666875" y="1009650"/>
                <a:ext cx="1133475" cy="1276350"/>
                <a:chOff x="1666875" y="1009650"/>
                <a:chExt cx="1133475" cy="1276350"/>
              </a:xfrm>
            </p:grpSpPr>
            <p:cxnSp>
              <p:nvCxnSpPr>
                <p:cNvPr id="232" name="直接连接符 231">
                  <a:extLst>
                    <a:ext uri="{FF2B5EF4-FFF2-40B4-BE49-F238E27FC236}">
                      <a16:creationId xmlns:a16="http://schemas.microsoft.com/office/drawing/2014/main" id="{72E3B38A-0C07-9245-E0CF-FBDAF850114C}"/>
                    </a:ext>
                  </a:extLst>
                </p:cNvPr>
                <p:cNvCxnSpPr>
                  <a:stCxn id="228" idx="0"/>
                  <a:endCxn id="228" idx="2"/>
                </p:cNvCxnSpPr>
                <p:nvPr/>
              </p:nvCxnSpPr>
              <p:spPr>
                <a:xfrm>
                  <a:off x="2233613" y="1009650"/>
                  <a:ext cx="0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3" name="直接连接符 232">
                  <a:extLst>
                    <a:ext uri="{FF2B5EF4-FFF2-40B4-BE49-F238E27FC236}">
                      <a16:creationId xmlns:a16="http://schemas.microsoft.com/office/drawing/2014/main" id="{AC2E5AC6-A310-4D78-C811-FD517F0ADEA2}"/>
                    </a:ext>
                  </a:extLst>
                </p:cNvPr>
                <p:cNvCxnSpPr>
                  <a:stCxn id="228" idx="1"/>
                  <a:endCxn id="228" idx="3"/>
                </p:cNvCxnSpPr>
                <p:nvPr/>
              </p:nvCxnSpPr>
              <p:spPr>
                <a:xfrm>
                  <a:off x="1666875" y="1647825"/>
                  <a:ext cx="11334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0" name="直接连接符 229">
                <a:extLst>
                  <a:ext uri="{FF2B5EF4-FFF2-40B4-BE49-F238E27FC236}">
                    <a16:creationId xmlns:a16="http://schemas.microsoft.com/office/drawing/2014/main" id="{051EA7D7-023F-2BBC-E592-380FA19B2F37}"/>
                  </a:ext>
                </a:extLst>
              </p:cNvPr>
              <p:cNvCxnSpPr/>
              <p:nvPr/>
            </p:nvCxnSpPr>
            <p:spPr>
              <a:xfrm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直接连接符 230">
                <a:extLst>
                  <a:ext uri="{FF2B5EF4-FFF2-40B4-BE49-F238E27FC236}">
                    <a16:creationId xmlns:a16="http://schemas.microsoft.com/office/drawing/2014/main" id="{FDAE1FCA-FFD6-7DC7-DC5C-B91E16413436}"/>
                  </a:ext>
                </a:extLst>
              </p:cNvPr>
              <p:cNvCxnSpPr/>
              <p:nvPr/>
            </p:nvCxnSpPr>
            <p:spPr>
              <a:xfrm flipV="1"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32831C17-7DC5-6016-9296-95210C2524B5}"/>
                </a:ext>
              </a:extLst>
            </p:cNvPr>
            <p:cNvSpPr txBox="1"/>
            <p:nvPr/>
          </p:nvSpPr>
          <p:spPr>
            <a:xfrm>
              <a:off x="3069863" y="1673148"/>
              <a:ext cx="1152586" cy="1109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236057"/>
                  </a:solidFill>
                  <a:latin typeface="阿里妈妈东方大楷" pitchFamily="2" charset="-122"/>
                  <a:ea typeface="阿里妈妈东方大楷" pitchFamily="2" charset="-122"/>
                </a:rPr>
                <a:t>贰</a:t>
              </a:r>
            </a:p>
          </p:txBody>
        </p:sp>
      </p:grpSp>
      <p:sp>
        <p:nvSpPr>
          <p:cNvPr id="234" name="文本框 233">
            <a:extLst>
              <a:ext uri="{FF2B5EF4-FFF2-40B4-BE49-F238E27FC236}">
                <a16:creationId xmlns:a16="http://schemas.microsoft.com/office/drawing/2014/main" id="{0471F59A-3ADA-72D0-6B04-18EFD9339633}"/>
              </a:ext>
            </a:extLst>
          </p:cNvPr>
          <p:cNvSpPr txBox="1"/>
          <p:nvPr/>
        </p:nvSpPr>
        <p:spPr>
          <a:xfrm>
            <a:off x="1105947" y="198205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236057"/>
                </a:solidFill>
              </a:rPr>
              <a:t>教学目标</a:t>
            </a:r>
          </a:p>
        </p:txBody>
      </p:sp>
      <p:grpSp>
        <p:nvGrpSpPr>
          <p:cNvPr id="235" name="组合 234">
            <a:extLst>
              <a:ext uri="{FF2B5EF4-FFF2-40B4-BE49-F238E27FC236}">
                <a16:creationId xmlns:a16="http://schemas.microsoft.com/office/drawing/2014/main" id="{E85421A3-7065-8F76-DB31-DCCD95FF7653}"/>
              </a:ext>
            </a:extLst>
          </p:cNvPr>
          <p:cNvGrpSpPr/>
          <p:nvPr/>
        </p:nvGrpSpPr>
        <p:grpSpPr>
          <a:xfrm>
            <a:off x="1105947" y="743449"/>
            <a:ext cx="1745003" cy="110843"/>
            <a:chOff x="1218520" y="2682457"/>
            <a:chExt cx="4348320" cy="1029563"/>
          </a:xfrm>
        </p:grpSpPr>
        <p:sp>
          <p:nvSpPr>
            <p:cNvPr id="236" name="矩形: 圆角 235">
              <a:extLst>
                <a:ext uri="{FF2B5EF4-FFF2-40B4-BE49-F238E27FC236}">
                  <a16:creationId xmlns:a16="http://schemas.microsoft.com/office/drawing/2014/main" id="{4109B4F5-004E-524D-A16B-597B4DCEB44D}"/>
                </a:ext>
              </a:extLst>
            </p:cNvPr>
            <p:cNvSpPr/>
            <p:nvPr/>
          </p:nvSpPr>
          <p:spPr>
            <a:xfrm>
              <a:off x="1320983" y="2765022"/>
              <a:ext cx="4245857" cy="946998"/>
            </a:xfrm>
            <a:prstGeom prst="roundRect">
              <a:avLst>
                <a:gd name="adj" fmla="val 8098"/>
              </a:avLst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7" name="矩形: 圆角 236">
              <a:extLst>
                <a:ext uri="{FF2B5EF4-FFF2-40B4-BE49-F238E27FC236}">
                  <a16:creationId xmlns:a16="http://schemas.microsoft.com/office/drawing/2014/main" id="{0E983602-6641-529C-E0BB-610FE5C9A50E}"/>
                </a:ext>
              </a:extLst>
            </p:cNvPr>
            <p:cNvSpPr/>
            <p:nvPr/>
          </p:nvSpPr>
          <p:spPr>
            <a:xfrm>
              <a:off x="1218520" y="2682457"/>
              <a:ext cx="4245858" cy="684330"/>
            </a:xfrm>
            <a:prstGeom prst="roundRect">
              <a:avLst>
                <a:gd name="adj" fmla="val 8098"/>
              </a:avLst>
            </a:prstGeom>
            <a:solidFill>
              <a:srgbClr val="2360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DBF62E5-D1EB-8592-3079-812E5FE9CA59}"/>
              </a:ext>
            </a:extLst>
          </p:cNvPr>
          <p:cNvCxnSpPr>
            <a:cxnSpLocks/>
            <a:stCxn id="20" idx="0"/>
          </p:cNvCxnSpPr>
          <p:nvPr/>
        </p:nvCxnSpPr>
        <p:spPr>
          <a:xfrm flipH="1" flipV="1">
            <a:off x="3048553" y="1284338"/>
            <a:ext cx="6" cy="117881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24B66C6-CDAB-0244-DF67-7DE8BCD11B78}"/>
              </a:ext>
            </a:extLst>
          </p:cNvPr>
          <p:cNvGrpSpPr/>
          <p:nvPr/>
        </p:nvGrpSpPr>
        <p:grpSpPr>
          <a:xfrm>
            <a:off x="2103362" y="2463153"/>
            <a:ext cx="1890393" cy="1890940"/>
            <a:chOff x="2714799" y="2648622"/>
            <a:chExt cx="1891378" cy="1891378"/>
          </a:xfrm>
          <a:solidFill>
            <a:srgbClr val="2E8102"/>
          </a:solidFill>
        </p:grpSpPr>
        <p:sp>
          <p:nvSpPr>
            <p:cNvPr id="20" name="Oval 8">
              <a:extLst>
                <a:ext uri="{FF2B5EF4-FFF2-40B4-BE49-F238E27FC236}">
                  <a16:creationId xmlns:a16="http://schemas.microsoft.com/office/drawing/2014/main" id="{33AAFA53-B2AF-1FE9-7A24-00F9AADD8263}"/>
                </a:ext>
              </a:extLst>
            </p:cNvPr>
            <p:cNvSpPr/>
            <p:nvPr/>
          </p:nvSpPr>
          <p:spPr>
            <a:xfrm>
              <a:off x="2714799" y="2648622"/>
              <a:ext cx="1891378" cy="1891378"/>
            </a:xfrm>
            <a:prstGeom prst="ellipse">
              <a:avLst/>
            </a:prstGeom>
            <a:solidFill>
              <a:srgbClr val="0025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21" name="Text Placeholder 2">
              <a:extLst>
                <a:ext uri="{FF2B5EF4-FFF2-40B4-BE49-F238E27FC236}">
                  <a16:creationId xmlns:a16="http://schemas.microsoft.com/office/drawing/2014/main" id="{206D7AA6-7ED0-2190-5ABB-C7F513E52A62}"/>
                </a:ext>
              </a:extLst>
            </p:cNvPr>
            <p:cNvSpPr txBox="1"/>
            <p:nvPr/>
          </p:nvSpPr>
          <p:spPr>
            <a:xfrm>
              <a:off x="3075255" y="3337889"/>
              <a:ext cx="1224135" cy="567411"/>
            </a:xfrm>
            <a:prstGeom prst="rect">
              <a:avLst/>
            </a:prstGeom>
            <a:solidFill>
              <a:srgbClr val="0025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>
                  <a:sym typeface="+mn-lt"/>
                </a:rPr>
                <a:t>项目一</a:t>
              </a:r>
              <a:endParaRPr lang="en-US" altLang="zh-CN" dirty="0"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9A1C87D-CFAA-2C7A-BA57-D4F940B3DBC0}"/>
              </a:ext>
            </a:extLst>
          </p:cNvPr>
          <p:cNvGrpSpPr/>
          <p:nvPr/>
        </p:nvGrpSpPr>
        <p:grpSpPr>
          <a:xfrm>
            <a:off x="3678690" y="2463153"/>
            <a:ext cx="1890393" cy="1890940"/>
            <a:chOff x="4290947" y="2648622"/>
            <a:chExt cx="1891378" cy="1891378"/>
          </a:xfrm>
          <a:solidFill>
            <a:srgbClr val="2E8102"/>
          </a:solidFill>
        </p:grpSpPr>
        <p:sp>
          <p:nvSpPr>
            <p:cNvPr id="23" name="Oval 9">
              <a:extLst>
                <a:ext uri="{FF2B5EF4-FFF2-40B4-BE49-F238E27FC236}">
                  <a16:creationId xmlns:a16="http://schemas.microsoft.com/office/drawing/2014/main" id="{17E4018E-3B21-4FE2-5526-4D59087BF0A3}"/>
                </a:ext>
              </a:extLst>
            </p:cNvPr>
            <p:cNvSpPr/>
            <p:nvPr/>
          </p:nvSpPr>
          <p:spPr>
            <a:xfrm>
              <a:off x="4290947" y="2648622"/>
              <a:ext cx="1891378" cy="1891378"/>
            </a:xfrm>
            <a:prstGeom prst="ellipse">
              <a:avLst/>
            </a:prstGeom>
            <a:solidFill>
              <a:srgbClr val="024E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24" name="Text Placeholder 2">
              <a:extLst>
                <a:ext uri="{FF2B5EF4-FFF2-40B4-BE49-F238E27FC236}">
                  <a16:creationId xmlns:a16="http://schemas.microsoft.com/office/drawing/2014/main" id="{205F4985-11C4-D6BB-D4BB-22B37F39A178}"/>
                </a:ext>
              </a:extLst>
            </p:cNvPr>
            <p:cNvSpPr txBox="1"/>
            <p:nvPr/>
          </p:nvSpPr>
          <p:spPr>
            <a:xfrm>
              <a:off x="4587421" y="3337889"/>
              <a:ext cx="1224135" cy="5674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>
                  <a:sym typeface="+mn-lt"/>
                </a:rPr>
                <a:t>项目二</a:t>
              </a:r>
              <a:endParaRPr lang="en-US" altLang="zh-CN" dirty="0"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6880ED1-3FD8-D246-FFDC-FABFE8DBB1E3}"/>
              </a:ext>
            </a:extLst>
          </p:cNvPr>
          <p:cNvGrpSpPr/>
          <p:nvPr/>
        </p:nvGrpSpPr>
        <p:grpSpPr>
          <a:xfrm>
            <a:off x="5254018" y="2463153"/>
            <a:ext cx="1890393" cy="1890940"/>
            <a:chOff x="5867096" y="2648622"/>
            <a:chExt cx="1891378" cy="1891378"/>
          </a:xfrm>
          <a:solidFill>
            <a:srgbClr val="2E8102"/>
          </a:solidFill>
        </p:grpSpPr>
        <p:sp>
          <p:nvSpPr>
            <p:cNvPr id="26" name="Oval 10">
              <a:extLst>
                <a:ext uri="{FF2B5EF4-FFF2-40B4-BE49-F238E27FC236}">
                  <a16:creationId xmlns:a16="http://schemas.microsoft.com/office/drawing/2014/main" id="{40FA359A-1F55-E407-5E95-711D49482434}"/>
                </a:ext>
              </a:extLst>
            </p:cNvPr>
            <p:cNvSpPr/>
            <p:nvPr/>
          </p:nvSpPr>
          <p:spPr>
            <a:xfrm>
              <a:off x="5867096" y="2648622"/>
              <a:ext cx="1891378" cy="1891378"/>
            </a:xfrm>
            <a:prstGeom prst="ellipse">
              <a:avLst/>
            </a:prstGeom>
            <a:solidFill>
              <a:srgbClr val="2564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27" name="Text Placeholder 2">
              <a:extLst>
                <a:ext uri="{FF2B5EF4-FFF2-40B4-BE49-F238E27FC236}">
                  <a16:creationId xmlns:a16="http://schemas.microsoft.com/office/drawing/2014/main" id="{5A55DE4E-7560-E8FD-D62F-4CA0BCB5FAC3}"/>
                </a:ext>
              </a:extLst>
            </p:cNvPr>
            <p:cNvSpPr txBox="1"/>
            <p:nvPr/>
          </p:nvSpPr>
          <p:spPr>
            <a:xfrm>
              <a:off x="6200717" y="3346351"/>
              <a:ext cx="1224135" cy="5674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>
                  <a:sym typeface="+mn-lt"/>
                </a:rPr>
                <a:t>项目三</a:t>
              </a:r>
              <a:endParaRPr lang="en-US" altLang="zh-CN" dirty="0"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43451DA-0BB5-42C4-E17C-60B4D9393B38}"/>
              </a:ext>
            </a:extLst>
          </p:cNvPr>
          <p:cNvGrpSpPr/>
          <p:nvPr/>
        </p:nvGrpSpPr>
        <p:grpSpPr>
          <a:xfrm>
            <a:off x="6906228" y="2463153"/>
            <a:ext cx="1890393" cy="1890940"/>
            <a:chOff x="7520165" y="2648622"/>
            <a:chExt cx="1891378" cy="1891378"/>
          </a:xfrm>
          <a:solidFill>
            <a:srgbClr val="2E8102"/>
          </a:solidFill>
        </p:grpSpPr>
        <p:sp>
          <p:nvSpPr>
            <p:cNvPr id="29" name="Oval 11">
              <a:extLst>
                <a:ext uri="{FF2B5EF4-FFF2-40B4-BE49-F238E27FC236}">
                  <a16:creationId xmlns:a16="http://schemas.microsoft.com/office/drawing/2014/main" id="{53C83ECB-97C4-4FF4-7A4F-BC67D52503DB}"/>
                </a:ext>
              </a:extLst>
            </p:cNvPr>
            <p:cNvSpPr/>
            <p:nvPr/>
          </p:nvSpPr>
          <p:spPr>
            <a:xfrm>
              <a:off x="7520165" y="2648622"/>
              <a:ext cx="1891378" cy="1891378"/>
            </a:xfrm>
            <a:prstGeom prst="ellipse">
              <a:avLst/>
            </a:prstGeom>
            <a:solidFill>
              <a:srgbClr val="4897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30" name="Text Placeholder 2">
              <a:extLst>
                <a:ext uri="{FF2B5EF4-FFF2-40B4-BE49-F238E27FC236}">
                  <a16:creationId xmlns:a16="http://schemas.microsoft.com/office/drawing/2014/main" id="{48A74880-E159-5435-BF1B-C606E02C36D4}"/>
                </a:ext>
              </a:extLst>
            </p:cNvPr>
            <p:cNvSpPr txBox="1"/>
            <p:nvPr/>
          </p:nvSpPr>
          <p:spPr>
            <a:xfrm>
              <a:off x="7853495" y="3346351"/>
              <a:ext cx="1224135" cy="5674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>
                  <a:sym typeface="+mn-lt"/>
                </a:rPr>
                <a:t>项目四</a:t>
              </a:r>
              <a:endParaRPr lang="en-US" altLang="zh-CN" dirty="0"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F71791C-336A-9CA7-46FE-12BFA435EF1A}"/>
              </a:ext>
            </a:extLst>
          </p:cNvPr>
          <p:cNvGrpSpPr/>
          <p:nvPr/>
        </p:nvGrpSpPr>
        <p:grpSpPr>
          <a:xfrm>
            <a:off x="3138936" y="1252221"/>
            <a:ext cx="2353255" cy="1050538"/>
            <a:chOff x="461287" y="1843396"/>
            <a:chExt cx="2353255" cy="1050538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F544A6B-2A5D-4DB6-0A92-D765A47A8D91}"/>
                </a:ext>
              </a:extLst>
            </p:cNvPr>
            <p:cNvSpPr txBox="1"/>
            <p:nvPr/>
          </p:nvSpPr>
          <p:spPr>
            <a:xfrm>
              <a:off x="461288" y="2130648"/>
              <a:ext cx="23532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2D53AE2-91E5-CF10-E236-0A566ED92DBA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F1A220DA-FD86-A40F-5C47-50C9448429DB}"/>
              </a:ext>
            </a:extLst>
          </p:cNvPr>
          <p:cNvCxnSpPr>
            <a:cxnSpLocks/>
          </p:cNvCxnSpPr>
          <p:nvPr/>
        </p:nvCxnSpPr>
        <p:spPr>
          <a:xfrm flipH="1" flipV="1">
            <a:off x="6108831" y="1284338"/>
            <a:ext cx="6" cy="117881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805106D-B113-2E85-988E-0B6D9E13491F}"/>
              </a:ext>
            </a:extLst>
          </p:cNvPr>
          <p:cNvGrpSpPr/>
          <p:nvPr/>
        </p:nvGrpSpPr>
        <p:grpSpPr>
          <a:xfrm>
            <a:off x="6199214" y="1252221"/>
            <a:ext cx="2969895" cy="1046434"/>
            <a:chOff x="461287" y="1843396"/>
            <a:chExt cx="2969895" cy="1046434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6EA5FCB-1D64-D169-AF49-636EA883CF7C}"/>
                </a:ext>
              </a:extLst>
            </p:cNvPr>
            <p:cNvSpPr txBox="1"/>
            <p:nvPr/>
          </p:nvSpPr>
          <p:spPr>
            <a:xfrm>
              <a:off x="461288" y="2130648"/>
              <a:ext cx="2969894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 网 唯一 访问网址：</a:t>
              </a:r>
              <a:endPara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725AFCB-82E4-CA18-4947-90412DA1EFB0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63FDDCAF-B10E-99C4-5A62-FEC76534AC40}"/>
              </a:ext>
            </a:extLst>
          </p:cNvPr>
          <p:cNvCxnSpPr>
            <a:cxnSpLocks/>
          </p:cNvCxnSpPr>
          <p:nvPr/>
        </p:nvCxnSpPr>
        <p:spPr>
          <a:xfrm flipH="1" flipV="1">
            <a:off x="4623877" y="4354093"/>
            <a:ext cx="6" cy="117881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EB7B41B-F1CC-D898-14BC-ADCFCC1C9364}"/>
              </a:ext>
            </a:extLst>
          </p:cNvPr>
          <p:cNvGrpSpPr/>
          <p:nvPr/>
        </p:nvGrpSpPr>
        <p:grpSpPr>
          <a:xfrm>
            <a:off x="4693862" y="4550665"/>
            <a:ext cx="2353255" cy="1050538"/>
            <a:chOff x="461287" y="1843396"/>
            <a:chExt cx="2353255" cy="1050538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0F51F41-400D-FBC8-6508-04F29C45A26B}"/>
                </a:ext>
              </a:extLst>
            </p:cNvPr>
            <p:cNvSpPr txBox="1"/>
            <p:nvPr/>
          </p:nvSpPr>
          <p:spPr>
            <a:xfrm>
              <a:off x="461288" y="2130648"/>
              <a:ext cx="23532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304993A-C65D-3217-84F5-79091AEFBD9D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03DE1DBC-DC30-0FD1-EA12-DCC48051511C}"/>
              </a:ext>
            </a:extLst>
          </p:cNvPr>
          <p:cNvCxnSpPr>
            <a:cxnSpLocks/>
          </p:cNvCxnSpPr>
          <p:nvPr/>
        </p:nvCxnSpPr>
        <p:spPr>
          <a:xfrm flipH="1" flipV="1">
            <a:off x="7871817" y="4354093"/>
            <a:ext cx="6" cy="117881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46B381E-7A78-C76F-1EB3-9027A8AA5C17}"/>
              </a:ext>
            </a:extLst>
          </p:cNvPr>
          <p:cNvGrpSpPr/>
          <p:nvPr/>
        </p:nvGrpSpPr>
        <p:grpSpPr>
          <a:xfrm>
            <a:off x="7941802" y="4550665"/>
            <a:ext cx="2353255" cy="1050538"/>
            <a:chOff x="461287" y="1843396"/>
            <a:chExt cx="2353255" cy="1050538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F115EDA-9638-6073-B7B5-49980242AFA0}"/>
                </a:ext>
              </a:extLst>
            </p:cNvPr>
            <p:cNvSpPr txBox="1"/>
            <p:nvPr/>
          </p:nvSpPr>
          <p:spPr>
            <a:xfrm>
              <a:off x="461288" y="2130648"/>
              <a:ext cx="23532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A150A2E-6F89-2E01-59AB-A912A86E84C8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93917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8088D3DD-4915-1429-7AFE-0080708A17CC}"/>
              </a:ext>
            </a:extLst>
          </p:cNvPr>
          <p:cNvGrpSpPr/>
          <p:nvPr/>
        </p:nvGrpSpPr>
        <p:grpSpPr>
          <a:xfrm>
            <a:off x="280989" y="240175"/>
            <a:ext cx="616755" cy="608117"/>
            <a:chOff x="2971800" y="1663700"/>
            <a:chExt cx="1307360" cy="1289050"/>
          </a:xfrm>
        </p:grpSpPr>
        <p:grpSp>
          <p:nvGrpSpPr>
            <p:cNvPr id="226" name="组合 225">
              <a:extLst>
                <a:ext uri="{FF2B5EF4-FFF2-40B4-BE49-F238E27FC236}">
                  <a16:creationId xmlns:a16="http://schemas.microsoft.com/office/drawing/2014/main" id="{1E34EFEF-6F54-C150-8205-BD2D0EC0EE00}"/>
                </a:ext>
              </a:extLst>
            </p:cNvPr>
            <p:cNvGrpSpPr/>
            <p:nvPr/>
          </p:nvGrpSpPr>
          <p:grpSpPr>
            <a:xfrm>
              <a:off x="2971800" y="1663700"/>
              <a:ext cx="1307360" cy="1289050"/>
              <a:chOff x="1666875" y="1009650"/>
              <a:chExt cx="1133475" cy="1276350"/>
            </a:xfrm>
          </p:grpSpPr>
          <p:sp>
            <p:nvSpPr>
              <p:cNvPr id="228" name="矩形 227">
                <a:extLst>
                  <a:ext uri="{FF2B5EF4-FFF2-40B4-BE49-F238E27FC236}">
                    <a16:creationId xmlns:a16="http://schemas.microsoft.com/office/drawing/2014/main" id="{9CC6ABED-B500-B0A0-23D8-C2BDFC2669B9}"/>
                  </a:ext>
                </a:extLst>
              </p:cNvPr>
              <p:cNvSpPr/>
              <p:nvPr/>
            </p:nvSpPr>
            <p:spPr>
              <a:xfrm>
                <a:off x="1666875" y="1009650"/>
                <a:ext cx="1133475" cy="1276350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solidFill>
                    <a:srgbClr val="236057"/>
                  </a:solidFill>
                </a:endParaRPr>
              </a:p>
            </p:txBody>
          </p:sp>
          <p:grpSp>
            <p:nvGrpSpPr>
              <p:cNvPr id="229" name="组合 228">
                <a:extLst>
                  <a:ext uri="{FF2B5EF4-FFF2-40B4-BE49-F238E27FC236}">
                    <a16:creationId xmlns:a16="http://schemas.microsoft.com/office/drawing/2014/main" id="{21F2CAEB-084E-C1EC-1D38-FF50F48B0CD9}"/>
                  </a:ext>
                </a:extLst>
              </p:cNvPr>
              <p:cNvGrpSpPr/>
              <p:nvPr/>
            </p:nvGrpSpPr>
            <p:grpSpPr>
              <a:xfrm>
                <a:off x="1666875" y="1009650"/>
                <a:ext cx="1133475" cy="1276350"/>
                <a:chOff x="1666875" y="1009650"/>
                <a:chExt cx="1133475" cy="1276350"/>
              </a:xfrm>
            </p:grpSpPr>
            <p:cxnSp>
              <p:nvCxnSpPr>
                <p:cNvPr id="232" name="直接连接符 231">
                  <a:extLst>
                    <a:ext uri="{FF2B5EF4-FFF2-40B4-BE49-F238E27FC236}">
                      <a16:creationId xmlns:a16="http://schemas.microsoft.com/office/drawing/2014/main" id="{72E3B38A-0C07-9245-E0CF-FBDAF850114C}"/>
                    </a:ext>
                  </a:extLst>
                </p:cNvPr>
                <p:cNvCxnSpPr>
                  <a:stCxn id="228" idx="0"/>
                  <a:endCxn id="228" idx="2"/>
                </p:cNvCxnSpPr>
                <p:nvPr/>
              </p:nvCxnSpPr>
              <p:spPr>
                <a:xfrm>
                  <a:off x="2233613" y="1009650"/>
                  <a:ext cx="0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3" name="直接连接符 232">
                  <a:extLst>
                    <a:ext uri="{FF2B5EF4-FFF2-40B4-BE49-F238E27FC236}">
                      <a16:creationId xmlns:a16="http://schemas.microsoft.com/office/drawing/2014/main" id="{AC2E5AC6-A310-4D78-C811-FD517F0ADEA2}"/>
                    </a:ext>
                  </a:extLst>
                </p:cNvPr>
                <p:cNvCxnSpPr>
                  <a:stCxn id="228" idx="1"/>
                  <a:endCxn id="228" idx="3"/>
                </p:cNvCxnSpPr>
                <p:nvPr/>
              </p:nvCxnSpPr>
              <p:spPr>
                <a:xfrm>
                  <a:off x="1666875" y="1647825"/>
                  <a:ext cx="11334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0" name="直接连接符 229">
                <a:extLst>
                  <a:ext uri="{FF2B5EF4-FFF2-40B4-BE49-F238E27FC236}">
                    <a16:creationId xmlns:a16="http://schemas.microsoft.com/office/drawing/2014/main" id="{051EA7D7-023F-2BBC-E592-380FA19B2F37}"/>
                  </a:ext>
                </a:extLst>
              </p:cNvPr>
              <p:cNvCxnSpPr/>
              <p:nvPr/>
            </p:nvCxnSpPr>
            <p:spPr>
              <a:xfrm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直接连接符 230">
                <a:extLst>
                  <a:ext uri="{FF2B5EF4-FFF2-40B4-BE49-F238E27FC236}">
                    <a16:creationId xmlns:a16="http://schemas.microsoft.com/office/drawing/2014/main" id="{FDAE1FCA-FFD6-7DC7-DC5C-B91E16413436}"/>
                  </a:ext>
                </a:extLst>
              </p:cNvPr>
              <p:cNvCxnSpPr/>
              <p:nvPr/>
            </p:nvCxnSpPr>
            <p:spPr>
              <a:xfrm flipV="1"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32831C17-7DC5-6016-9296-95210C2524B5}"/>
                </a:ext>
              </a:extLst>
            </p:cNvPr>
            <p:cNvSpPr txBox="1"/>
            <p:nvPr/>
          </p:nvSpPr>
          <p:spPr>
            <a:xfrm>
              <a:off x="3069863" y="1673148"/>
              <a:ext cx="1152586" cy="1109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236057"/>
                  </a:solidFill>
                  <a:latin typeface="阿里妈妈东方大楷" pitchFamily="2" charset="-122"/>
                  <a:ea typeface="阿里妈妈东方大楷" pitchFamily="2" charset="-122"/>
                </a:rPr>
                <a:t>贰</a:t>
              </a:r>
            </a:p>
          </p:txBody>
        </p:sp>
      </p:grpSp>
      <p:sp>
        <p:nvSpPr>
          <p:cNvPr id="234" name="文本框 233">
            <a:extLst>
              <a:ext uri="{FF2B5EF4-FFF2-40B4-BE49-F238E27FC236}">
                <a16:creationId xmlns:a16="http://schemas.microsoft.com/office/drawing/2014/main" id="{0471F59A-3ADA-72D0-6B04-18EFD9339633}"/>
              </a:ext>
            </a:extLst>
          </p:cNvPr>
          <p:cNvSpPr txBox="1"/>
          <p:nvPr/>
        </p:nvSpPr>
        <p:spPr>
          <a:xfrm>
            <a:off x="1105947" y="198205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236057"/>
                </a:solidFill>
              </a:rPr>
              <a:t>教学目标</a:t>
            </a:r>
          </a:p>
        </p:txBody>
      </p:sp>
      <p:grpSp>
        <p:nvGrpSpPr>
          <p:cNvPr id="235" name="组合 234">
            <a:extLst>
              <a:ext uri="{FF2B5EF4-FFF2-40B4-BE49-F238E27FC236}">
                <a16:creationId xmlns:a16="http://schemas.microsoft.com/office/drawing/2014/main" id="{E85421A3-7065-8F76-DB31-DCCD95FF7653}"/>
              </a:ext>
            </a:extLst>
          </p:cNvPr>
          <p:cNvGrpSpPr/>
          <p:nvPr/>
        </p:nvGrpSpPr>
        <p:grpSpPr>
          <a:xfrm>
            <a:off x="1105947" y="743449"/>
            <a:ext cx="1745003" cy="110843"/>
            <a:chOff x="1218520" y="2682457"/>
            <a:chExt cx="4348320" cy="1029563"/>
          </a:xfrm>
        </p:grpSpPr>
        <p:sp>
          <p:nvSpPr>
            <p:cNvPr id="236" name="矩形: 圆角 235">
              <a:extLst>
                <a:ext uri="{FF2B5EF4-FFF2-40B4-BE49-F238E27FC236}">
                  <a16:creationId xmlns:a16="http://schemas.microsoft.com/office/drawing/2014/main" id="{4109B4F5-004E-524D-A16B-597B4DCEB44D}"/>
                </a:ext>
              </a:extLst>
            </p:cNvPr>
            <p:cNvSpPr/>
            <p:nvPr/>
          </p:nvSpPr>
          <p:spPr>
            <a:xfrm>
              <a:off x="1320983" y="2765022"/>
              <a:ext cx="4245857" cy="946998"/>
            </a:xfrm>
            <a:prstGeom prst="roundRect">
              <a:avLst>
                <a:gd name="adj" fmla="val 8098"/>
              </a:avLst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7" name="矩形: 圆角 236">
              <a:extLst>
                <a:ext uri="{FF2B5EF4-FFF2-40B4-BE49-F238E27FC236}">
                  <a16:creationId xmlns:a16="http://schemas.microsoft.com/office/drawing/2014/main" id="{0E983602-6641-529C-E0BB-610FE5C9A50E}"/>
                </a:ext>
              </a:extLst>
            </p:cNvPr>
            <p:cNvSpPr/>
            <p:nvPr/>
          </p:nvSpPr>
          <p:spPr>
            <a:xfrm>
              <a:off x="1218520" y="2682457"/>
              <a:ext cx="4245858" cy="684330"/>
            </a:xfrm>
            <a:prstGeom prst="roundRect">
              <a:avLst>
                <a:gd name="adj" fmla="val 8098"/>
              </a:avLst>
            </a:prstGeom>
            <a:solidFill>
              <a:srgbClr val="2360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68621744-B0D0-F5E8-F4E6-B8339A4E7AD4}"/>
              </a:ext>
            </a:extLst>
          </p:cNvPr>
          <p:cNvSpPr/>
          <p:nvPr/>
        </p:nvSpPr>
        <p:spPr>
          <a:xfrm rot="16200000">
            <a:off x="5320299" y="3179898"/>
            <a:ext cx="1484760" cy="2032027"/>
          </a:xfrm>
          <a:prstGeom prst="parallelogram">
            <a:avLst>
              <a:gd name="adj" fmla="val 5322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25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584EAA1A-044A-BCA1-203F-92FCF10D55AF}"/>
              </a:ext>
            </a:extLst>
          </p:cNvPr>
          <p:cNvSpPr/>
          <p:nvPr/>
        </p:nvSpPr>
        <p:spPr>
          <a:xfrm rot="16200000">
            <a:off x="5320298" y="1592142"/>
            <a:ext cx="1484760" cy="2032027"/>
          </a:xfrm>
          <a:prstGeom prst="parallelogram">
            <a:avLst>
              <a:gd name="adj" fmla="val 5322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25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右箭头 51">
            <a:extLst>
              <a:ext uri="{FF2B5EF4-FFF2-40B4-BE49-F238E27FC236}">
                <a16:creationId xmlns:a16="http://schemas.microsoft.com/office/drawing/2014/main" id="{7E771CFD-9A81-FB1C-AC56-C02D8E841C13}"/>
              </a:ext>
            </a:extLst>
          </p:cNvPr>
          <p:cNvSpPr/>
          <p:nvPr/>
        </p:nvSpPr>
        <p:spPr>
          <a:xfrm>
            <a:off x="5046662" y="1694522"/>
            <a:ext cx="2646190" cy="1035354"/>
          </a:xfrm>
          <a:prstGeom prst="rightArrow">
            <a:avLst>
              <a:gd name="adj1" fmla="val 66953"/>
              <a:gd name="adj2" fmla="val 50000"/>
            </a:avLst>
          </a:prstGeom>
          <a:solidFill>
            <a:srgbClr val="0025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" name="右箭头 52">
            <a:extLst>
              <a:ext uri="{FF2B5EF4-FFF2-40B4-BE49-F238E27FC236}">
                <a16:creationId xmlns:a16="http://schemas.microsoft.com/office/drawing/2014/main" id="{68A431A0-09FF-DBD7-2EF2-1DAC580DB8A3}"/>
              </a:ext>
            </a:extLst>
          </p:cNvPr>
          <p:cNvSpPr/>
          <p:nvPr/>
        </p:nvSpPr>
        <p:spPr>
          <a:xfrm rot="10800000">
            <a:off x="4432497" y="2486610"/>
            <a:ext cx="2646190" cy="1035354"/>
          </a:xfrm>
          <a:prstGeom prst="rightArrow">
            <a:avLst>
              <a:gd name="adj1" fmla="val 66953"/>
              <a:gd name="adj2" fmla="val 50000"/>
            </a:avLst>
          </a:prstGeom>
          <a:solidFill>
            <a:srgbClr val="024E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右箭头 53">
            <a:extLst>
              <a:ext uri="{FF2B5EF4-FFF2-40B4-BE49-F238E27FC236}">
                <a16:creationId xmlns:a16="http://schemas.microsoft.com/office/drawing/2014/main" id="{F8D9E3FF-F669-8A5D-3BC7-72EF67AAE952}"/>
              </a:ext>
            </a:extLst>
          </p:cNvPr>
          <p:cNvSpPr/>
          <p:nvPr/>
        </p:nvSpPr>
        <p:spPr>
          <a:xfrm>
            <a:off x="5046662" y="3278698"/>
            <a:ext cx="2646190" cy="1035354"/>
          </a:xfrm>
          <a:prstGeom prst="rightArrow">
            <a:avLst>
              <a:gd name="adj1" fmla="val 66953"/>
              <a:gd name="adj2" fmla="val 50000"/>
            </a:avLst>
          </a:prstGeom>
          <a:solidFill>
            <a:srgbClr val="2564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7" name="右箭头 54">
            <a:extLst>
              <a:ext uri="{FF2B5EF4-FFF2-40B4-BE49-F238E27FC236}">
                <a16:creationId xmlns:a16="http://schemas.microsoft.com/office/drawing/2014/main" id="{4548D6B1-E137-E357-BFEE-646C6822CB16}"/>
              </a:ext>
            </a:extLst>
          </p:cNvPr>
          <p:cNvSpPr/>
          <p:nvPr/>
        </p:nvSpPr>
        <p:spPr>
          <a:xfrm rot="10800000">
            <a:off x="4432497" y="4070786"/>
            <a:ext cx="2646190" cy="1035354"/>
          </a:xfrm>
          <a:prstGeom prst="rightArrow">
            <a:avLst>
              <a:gd name="adj1" fmla="val 66953"/>
              <a:gd name="adj2" fmla="val 50000"/>
            </a:avLst>
          </a:prstGeom>
          <a:solidFill>
            <a:srgbClr val="4897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40FAB1E7-998B-5B13-2294-1E945BA1E8BB}"/>
              </a:ext>
            </a:extLst>
          </p:cNvPr>
          <p:cNvSpPr txBox="1"/>
          <p:nvPr/>
        </p:nvSpPr>
        <p:spPr>
          <a:xfrm>
            <a:off x="5355138" y="1982107"/>
            <a:ext cx="1723549" cy="3766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8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id="{AED19B2F-3170-9E0E-6D97-DCD3041F618E}"/>
              </a:ext>
            </a:extLst>
          </p:cNvPr>
          <p:cNvSpPr txBox="1"/>
          <p:nvPr/>
        </p:nvSpPr>
        <p:spPr>
          <a:xfrm>
            <a:off x="5046663" y="2774198"/>
            <a:ext cx="1723549" cy="3766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8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0" name="TextBox 12">
            <a:extLst>
              <a:ext uri="{FF2B5EF4-FFF2-40B4-BE49-F238E27FC236}">
                <a16:creationId xmlns:a16="http://schemas.microsoft.com/office/drawing/2014/main" id="{09D2DB76-006F-0104-E2AE-F1B267D82613}"/>
              </a:ext>
            </a:extLst>
          </p:cNvPr>
          <p:cNvSpPr txBox="1"/>
          <p:nvPr/>
        </p:nvSpPr>
        <p:spPr>
          <a:xfrm>
            <a:off x="5355138" y="3566286"/>
            <a:ext cx="1723549" cy="3766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8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1" name="TextBox 13">
            <a:extLst>
              <a:ext uri="{FF2B5EF4-FFF2-40B4-BE49-F238E27FC236}">
                <a16:creationId xmlns:a16="http://schemas.microsoft.com/office/drawing/2014/main" id="{2A324452-827F-9EFC-BD6D-42A2C0BCDB20}"/>
              </a:ext>
            </a:extLst>
          </p:cNvPr>
          <p:cNvSpPr txBox="1"/>
          <p:nvPr/>
        </p:nvSpPr>
        <p:spPr>
          <a:xfrm>
            <a:off x="5046663" y="4358374"/>
            <a:ext cx="1723549" cy="3766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8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3ECB384-10FE-1049-AE4E-4EFB3ADAE7E9}"/>
              </a:ext>
            </a:extLst>
          </p:cNvPr>
          <p:cNvSpPr txBox="1"/>
          <p:nvPr/>
        </p:nvSpPr>
        <p:spPr>
          <a:xfrm>
            <a:off x="7786714" y="1901371"/>
            <a:ext cx="288128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D97B2D9-F04B-6366-F810-1F23BCCA6301}"/>
              </a:ext>
            </a:extLst>
          </p:cNvPr>
          <p:cNvSpPr txBox="1"/>
          <p:nvPr/>
        </p:nvSpPr>
        <p:spPr>
          <a:xfrm>
            <a:off x="7786714" y="3508139"/>
            <a:ext cx="2881285" cy="7591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 演示模板及素材免费下载！</a:t>
            </a:r>
          </a:p>
          <a:p>
            <a:pPr rtl="0">
              <a:lnSpc>
                <a:spcPct val="150000"/>
              </a:lnSpc>
            </a:pPr>
            <a:r>
              <a: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唯一 访问网址：</a:t>
            </a:r>
            <a:endParaRPr lang="en-US" altLang="zh-CN" sz="1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rtl="0">
              <a:lnSpc>
                <a:spcPct val="150000"/>
              </a:lnSpc>
            </a:pPr>
            <a:r>
              <a: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 pptmoban.com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5566785-FC9D-2915-DBA9-21DA04BF203D}"/>
              </a:ext>
            </a:extLst>
          </p:cNvPr>
          <p:cNvSpPr txBox="1"/>
          <p:nvPr/>
        </p:nvSpPr>
        <p:spPr>
          <a:xfrm>
            <a:off x="1465797" y="2738059"/>
            <a:ext cx="288128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94771CD-B742-1810-2CD1-F84BF1B9C903}"/>
              </a:ext>
            </a:extLst>
          </p:cNvPr>
          <p:cNvSpPr txBox="1"/>
          <p:nvPr/>
        </p:nvSpPr>
        <p:spPr>
          <a:xfrm>
            <a:off x="1465797" y="4326128"/>
            <a:ext cx="288128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7365042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>
            <a:extLst>
              <a:ext uri="{FF2B5EF4-FFF2-40B4-BE49-F238E27FC236}">
                <a16:creationId xmlns:a16="http://schemas.microsoft.com/office/drawing/2014/main" id="{7A3781E7-7158-AD3D-B4B0-29582D07FEFC}"/>
              </a:ext>
            </a:extLst>
          </p:cNvPr>
          <p:cNvGrpSpPr/>
          <p:nvPr/>
        </p:nvGrpSpPr>
        <p:grpSpPr>
          <a:xfrm>
            <a:off x="5676307" y="1032774"/>
            <a:ext cx="839386" cy="885289"/>
            <a:chOff x="2971800" y="1573895"/>
            <a:chExt cx="1307360" cy="1378855"/>
          </a:xfrm>
        </p:grpSpPr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C4FC0A35-0F82-975A-30F1-BD2ECE5C9BCF}"/>
                </a:ext>
              </a:extLst>
            </p:cNvPr>
            <p:cNvGrpSpPr/>
            <p:nvPr/>
          </p:nvGrpSpPr>
          <p:grpSpPr>
            <a:xfrm>
              <a:off x="2971800" y="1663700"/>
              <a:ext cx="1307360" cy="1289050"/>
              <a:chOff x="1666875" y="1009650"/>
              <a:chExt cx="1133475" cy="1276350"/>
            </a:xfrm>
          </p:grpSpPr>
          <p:sp>
            <p:nvSpPr>
              <p:cNvPr id="82" name="矩形 81">
                <a:extLst>
                  <a:ext uri="{FF2B5EF4-FFF2-40B4-BE49-F238E27FC236}">
                    <a16:creationId xmlns:a16="http://schemas.microsoft.com/office/drawing/2014/main" id="{B6C3BAD8-9E56-83C8-1489-5A3BB529DA6B}"/>
                  </a:ext>
                </a:extLst>
              </p:cNvPr>
              <p:cNvSpPr/>
              <p:nvPr/>
            </p:nvSpPr>
            <p:spPr>
              <a:xfrm>
                <a:off x="1666875" y="1009650"/>
                <a:ext cx="1133475" cy="1276350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rgbClr val="236057"/>
                  </a:solidFill>
                </a:endParaRPr>
              </a:p>
            </p:txBody>
          </p:sp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id="{2B75B8F1-7CC5-786E-E700-49CF0969E1A7}"/>
                  </a:ext>
                </a:extLst>
              </p:cNvPr>
              <p:cNvGrpSpPr/>
              <p:nvPr/>
            </p:nvGrpSpPr>
            <p:grpSpPr>
              <a:xfrm>
                <a:off x="1666875" y="1009650"/>
                <a:ext cx="1133475" cy="1276350"/>
                <a:chOff x="1666875" y="1009650"/>
                <a:chExt cx="1133475" cy="1276350"/>
              </a:xfrm>
            </p:grpSpPr>
            <p:cxnSp>
              <p:nvCxnSpPr>
                <p:cNvPr id="86" name="直接连接符 85">
                  <a:extLst>
                    <a:ext uri="{FF2B5EF4-FFF2-40B4-BE49-F238E27FC236}">
                      <a16:creationId xmlns:a16="http://schemas.microsoft.com/office/drawing/2014/main" id="{38C659C3-3047-F23E-3347-0303CFC7BB27}"/>
                    </a:ext>
                  </a:extLst>
                </p:cNvPr>
                <p:cNvCxnSpPr>
                  <a:stCxn id="82" idx="0"/>
                  <a:endCxn id="82" idx="2"/>
                </p:cNvCxnSpPr>
                <p:nvPr/>
              </p:nvCxnSpPr>
              <p:spPr>
                <a:xfrm>
                  <a:off x="2233613" y="1009650"/>
                  <a:ext cx="0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接连接符 87">
                  <a:extLst>
                    <a:ext uri="{FF2B5EF4-FFF2-40B4-BE49-F238E27FC236}">
                      <a16:creationId xmlns:a16="http://schemas.microsoft.com/office/drawing/2014/main" id="{8249C0E1-B048-D546-4CB6-CFC9D42DAEC4}"/>
                    </a:ext>
                  </a:extLst>
                </p:cNvPr>
                <p:cNvCxnSpPr>
                  <a:stCxn id="82" idx="1"/>
                  <a:endCxn id="82" idx="3"/>
                </p:cNvCxnSpPr>
                <p:nvPr/>
              </p:nvCxnSpPr>
              <p:spPr>
                <a:xfrm>
                  <a:off x="1666875" y="1647825"/>
                  <a:ext cx="11334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C4A2063A-DD0A-C941-32D6-09B99D5BA8BA}"/>
                  </a:ext>
                </a:extLst>
              </p:cNvPr>
              <p:cNvCxnSpPr/>
              <p:nvPr/>
            </p:nvCxnSpPr>
            <p:spPr>
              <a:xfrm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93664DE8-6761-644E-F255-1E7469237BF0}"/>
                  </a:ext>
                </a:extLst>
              </p:cNvPr>
              <p:cNvCxnSpPr/>
              <p:nvPr/>
            </p:nvCxnSpPr>
            <p:spPr>
              <a:xfrm flipV="1"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159D326E-EF9A-B5F7-A00E-B7B95BE6455C}"/>
                </a:ext>
              </a:extLst>
            </p:cNvPr>
            <p:cNvSpPr txBox="1"/>
            <p:nvPr/>
          </p:nvSpPr>
          <p:spPr>
            <a:xfrm>
              <a:off x="3022980" y="1573895"/>
              <a:ext cx="1246357" cy="129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rgbClr val="236057"/>
                  </a:solidFill>
                  <a:latin typeface="阿里妈妈东方大楷" pitchFamily="2" charset="-122"/>
                  <a:ea typeface="阿里妈妈东方大楷" pitchFamily="2" charset="-122"/>
                </a:rPr>
                <a:t>叁</a:t>
              </a:r>
            </a:p>
          </p:txBody>
        </p:sp>
      </p:grpSp>
      <p:grpSp>
        <p:nvGrpSpPr>
          <p:cNvPr id="11" name="图形 3">
            <a:extLst>
              <a:ext uri="{FF2B5EF4-FFF2-40B4-BE49-F238E27FC236}">
                <a16:creationId xmlns:a16="http://schemas.microsoft.com/office/drawing/2014/main" id="{1AD01CEC-5580-30A3-179F-C933993535F0}"/>
              </a:ext>
            </a:extLst>
          </p:cNvPr>
          <p:cNvGrpSpPr/>
          <p:nvPr/>
        </p:nvGrpSpPr>
        <p:grpSpPr>
          <a:xfrm>
            <a:off x="672649" y="3682757"/>
            <a:ext cx="947308" cy="1572163"/>
            <a:chOff x="7219544" y="147665"/>
            <a:chExt cx="1410241" cy="2340451"/>
          </a:xfrm>
          <a:solidFill>
            <a:srgbClr val="236057"/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8D4992D-56A2-C609-3BCD-04B36F9340AE}"/>
                </a:ext>
              </a:extLst>
            </p:cNvPr>
            <p:cNvSpPr/>
            <p:nvPr/>
          </p:nvSpPr>
          <p:spPr>
            <a:xfrm>
              <a:off x="7459279" y="1985913"/>
              <a:ext cx="128794" cy="121768"/>
            </a:xfrm>
            <a:custGeom>
              <a:avLst/>
              <a:gdLst>
                <a:gd name="connsiteX0" fmla="*/ 128794 w 128794"/>
                <a:gd name="connsiteY0" fmla="*/ 47744 h 121768"/>
                <a:gd name="connsiteX1" fmla="*/ 110175 w 128794"/>
                <a:gd name="connsiteY1" fmla="*/ 13951 h 121768"/>
                <a:gd name="connsiteX2" fmla="*/ 66318 w 128794"/>
                <a:gd name="connsiteY2" fmla="*/ 5 h 121768"/>
                <a:gd name="connsiteX3" fmla="*/ 20712 w 128794"/>
                <a:gd name="connsiteY3" fmla="*/ 13035 h 121768"/>
                <a:gd name="connsiteX4" fmla="*/ 961 w 128794"/>
                <a:gd name="connsiteY4" fmla="*/ 41098 h 121768"/>
                <a:gd name="connsiteX5" fmla="*/ 755 w 128794"/>
                <a:gd name="connsiteY5" fmla="*/ 42226 h 121768"/>
                <a:gd name="connsiteX6" fmla="*/ 241 w 128794"/>
                <a:gd name="connsiteY6" fmla="*/ 46972 h 121768"/>
                <a:gd name="connsiteX7" fmla="*/ 241 w 128794"/>
                <a:gd name="connsiteY7" fmla="*/ 49208 h 121768"/>
                <a:gd name="connsiteX8" fmla="*/ 1 w 128794"/>
                <a:gd name="connsiteY8" fmla="*/ 73015 h 121768"/>
                <a:gd name="connsiteX9" fmla="*/ 18312 w 128794"/>
                <a:gd name="connsiteY9" fmla="*/ 107422 h 121768"/>
                <a:gd name="connsiteX10" fmla="*/ 62512 w 128794"/>
                <a:gd name="connsiteY10" fmla="*/ 121758 h 121768"/>
                <a:gd name="connsiteX11" fmla="*/ 63849 w 128794"/>
                <a:gd name="connsiteY11" fmla="*/ 121769 h 121768"/>
                <a:gd name="connsiteX12" fmla="*/ 108392 w 128794"/>
                <a:gd name="connsiteY12" fmla="*/ 108379 h 121768"/>
                <a:gd name="connsiteX13" fmla="*/ 128554 w 128794"/>
                <a:gd name="connsiteY13" fmla="*/ 74143 h 121768"/>
                <a:gd name="connsiteX14" fmla="*/ 128794 w 128794"/>
                <a:gd name="connsiteY14" fmla="*/ 48038 h 121768"/>
                <a:gd name="connsiteX15" fmla="*/ 128794 w 128794"/>
                <a:gd name="connsiteY15" fmla="*/ 47744 h 121768"/>
                <a:gd name="connsiteX16" fmla="*/ 15329 w 128794"/>
                <a:gd name="connsiteY16" fmla="*/ 47603 h 121768"/>
                <a:gd name="connsiteX17" fmla="*/ 15672 w 128794"/>
                <a:gd name="connsiteY17" fmla="*/ 44572 h 121768"/>
                <a:gd name="connsiteX18" fmla="*/ 15877 w 128794"/>
                <a:gd name="connsiteY18" fmla="*/ 43735 h 121768"/>
                <a:gd name="connsiteX19" fmla="*/ 15877 w 128794"/>
                <a:gd name="connsiteY19" fmla="*/ 43656 h 121768"/>
                <a:gd name="connsiteX20" fmla="*/ 29388 w 128794"/>
                <a:gd name="connsiteY20" fmla="*/ 25417 h 121768"/>
                <a:gd name="connsiteX21" fmla="*/ 66078 w 128794"/>
                <a:gd name="connsiteY21" fmla="*/ 15106 h 121768"/>
                <a:gd name="connsiteX22" fmla="*/ 101122 w 128794"/>
                <a:gd name="connsiteY22" fmla="*/ 26038 h 121768"/>
                <a:gd name="connsiteX23" fmla="*/ 113707 w 128794"/>
                <a:gd name="connsiteY23" fmla="*/ 47960 h 121768"/>
                <a:gd name="connsiteX24" fmla="*/ 113707 w 128794"/>
                <a:gd name="connsiteY24" fmla="*/ 47997 h 121768"/>
                <a:gd name="connsiteX25" fmla="*/ 113672 w 128794"/>
                <a:gd name="connsiteY25" fmla="*/ 48711 h 121768"/>
                <a:gd name="connsiteX26" fmla="*/ 111684 w 128794"/>
                <a:gd name="connsiteY26" fmla="*/ 57077 h 121768"/>
                <a:gd name="connsiteX27" fmla="*/ 100539 w 128794"/>
                <a:gd name="connsiteY27" fmla="*/ 70245 h 121768"/>
                <a:gd name="connsiteX28" fmla="*/ 100025 w 128794"/>
                <a:gd name="connsiteY28" fmla="*/ 70622 h 121768"/>
                <a:gd name="connsiteX29" fmla="*/ 99579 w 128794"/>
                <a:gd name="connsiteY29" fmla="*/ 70923 h 121768"/>
                <a:gd name="connsiteX30" fmla="*/ 97830 w 128794"/>
                <a:gd name="connsiteY30" fmla="*/ 72103 h 121768"/>
                <a:gd name="connsiteX31" fmla="*/ 62958 w 128794"/>
                <a:gd name="connsiteY31" fmla="*/ 81200 h 121768"/>
                <a:gd name="connsiteX32" fmla="*/ 32302 w 128794"/>
                <a:gd name="connsiteY32" fmla="*/ 73200 h 121768"/>
                <a:gd name="connsiteX33" fmla="*/ 30656 w 128794"/>
                <a:gd name="connsiteY33" fmla="*/ 72192 h 121768"/>
                <a:gd name="connsiteX34" fmla="*/ 27879 w 128794"/>
                <a:gd name="connsiteY34" fmla="*/ 70272 h 121768"/>
                <a:gd name="connsiteX35" fmla="*/ 20815 w 128794"/>
                <a:gd name="connsiteY35" fmla="*/ 63469 h 121768"/>
                <a:gd name="connsiteX36" fmla="*/ 20644 w 128794"/>
                <a:gd name="connsiteY36" fmla="*/ 63256 h 121768"/>
                <a:gd name="connsiteX37" fmla="*/ 20061 w 128794"/>
                <a:gd name="connsiteY37" fmla="*/ 62488 h 121768"/>
                <a:gd name="connsiteX38" fmla="*/ 19889 w 128794"/>
                <a:gd name="connsiteY38" fmla="*/ 62211 h 121768"/>
                <a:gd name="connsiteX39" fmla="*/ 18346 w 128794"/>
                <a:gd name="connsiteY39" fmla="*/ 59766 h 121768"/>
                <a:gd name="connsiteX40" fmla="*/ 18209 w 128794"/>
                <a:gd name="connsiteY40" fmla="*/ 59539 h 121768"/>
                <a:gd name="connsiteX41" fmla="*/ 17112 w 128794"/>
                <a:gd name="connsiteY41" fmla="*/ 57190 h 121768"/>
                <a:gd name="connsiteX42" fmla="*/ 15260 w 128794"/>
                <a:gd name="connsiteY42" fmla="*/ 57962 h 121768"/>
                <a:gd name="connsiteX43" fmla="*/ 15260 w 128794"/>
                <a:gd name="connsiteY43" fmla="*/ 57948 h 121768"/>
                <a:gd name="connsiteX44" fmla="*/ 17078 w 128794"/>
                <a:gd name="connsiteY44" fmla="*/ 57173 h 121768"/>
                <a:gd name="connsiteX45" fmla="*/ 15603 w 128794"/>
                <a:gd name="connsiteY45" fmla="*/ 52088 h 121768"/>
                <a:gd name="connsiteX46" fmla="*/ 15329 w 128794"/>
                <a:gd name="connsiteY46" fmla="*/ 49050 h 121768"/>
                <a:gd name="connsiteX47" fmla="*/ 15329 w 128794"/>
                <a:gd name="connsiteY47" fmla="*/ 47603 h 121768"/>
                <a:gd name="connsiteX48" fmla="*/ 99579 w 128794"/>
                <a:gd name="connsiteY48" fmla="*/ 96099 h 121768"/>
                <a:gd name="connsiteX49" fmla="*/ 62752 w 128794"/>
                <a:gd name="connsiteY49" fmla="*/ 106657 h 121768"/>
                <a:gd name="connsiteX50" fmla="*/ 27502 w 128794"/>
                <a:gd name="connsiteY50" fmla="*/ 95451 h 121768"/>
                <a:gd name="connsiteX51" fmla="*/ 16255 w 128794"/>
                <a:gd name="connsiteY51" fmla="*/ 80254 h 121768"/>
                <a:gd name="connsiteX52" fmla="*/ 18792 w 128794"/>
                <a:gd name="connsiteY52" fmla="*/ 82349 h 121768"/>
                <a:gd name="connsiteX53" fmla="*/ 22495 w 128794"/>
                <a:gd name="connsiteY53" fmla="*/ 84904 h 121768"/>
                <a:gd name="connsiteX54" fmla="*/ 24039 w 128794"/>
                <a:gd name="connsiteY54" fmla="*/ 85853 h 121768"/>
                <a:gd name="connsiteX55" fmla="*/ 24656 w 128794"/>
                <a:gd name="connsiteY55" fmla="*/ 86234 h 121768"/>
                <a:gd name="connsiteX56" fmla="*/ 62717 w 128794"/>
                <a:gd name="connsiteY56" fmla="*/ 96301 h 121768"/>
                <a:gd name="connsiteX57" fmla="*/ 64020 w 128794"/>
                <a:gd name="connsiteY57" fmla="*/ 96308 h 121768"/>
                <a:gd name="connsiteX58" fmla="*/ 105854 w 128794"/>
                <a:gd name="connsiteY58" fmla="*/ 84883 h 121768"/>
                <a:gd name="connsiteX59" fmla="*/ 108220 w 128794"/>
                <a:gd name="connsiteY59" fmla="*/ 83323 h 121768"/>
                <a:gd name="connsiteX60" fmla="*/ 108769 w 128794"/>
                <a:gd name="connsiteY60" fmla="*/ 82925 h 121768"/>
                <a:gd name="connsiteX61" fmla="*/ 109695 w 128794"/>
                <a:gd name="connsiteY61" fmla="*/ 82243 h 121768"/>
                <a:gd name="connsiteX62" fmla="*/ 112129 w 128794"/>
                <a:gd name="connsiteY62" fmla="*/ 80329 h 121768"/>
                <a:gd name="connsiteX63" fmla="*/ 99579 w 128794"/>
                <a:gd name="connsiteY63" fmla="*/ 96099 h 12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28794" h="121768">
                  <a:moveTo>
                    <a:pt x="128794" y="47744"/>
                  </a:moveTo>
                  <a:cubicBezTo>
                    <a:pt x="128760" y="34923"/>
                    <a:pt x="122142" y="22921"/>
                    <a:pt x="110175" y="13951"/>
                  </a:cubicBezTo>
                  <a:cubicBezTo>
                    <a:pt x="98516" y="5210"/>
                    <a:pt x="82949" y="259"/>
                    <a:pt x="66318" y="5"/>
                  </a:cubicBezTo>
                  <a:cubicBezTo>
                    <a:pt x="49345" y="-173"/>
                    <a:pt x="33125" y="4370"/>
                    <a:pt x="20712" y="13035"/>
                  </a:cubicBezTo>
                  <a:cubicBezTo>
                    <a:pt x="9979" y="20531"/>
                    <a:pt x="3156" y="30235"/>
                    <a:pt x="961" y="41098"/>
                  </a:cubicBezTo>
                  <a:lnTo>
                    <a:pt x="755" y="42226"/>
                  </a:lnTo>
                  <a:cubicBezTo>
                    <a:pt x="481" y="43766"/>
                    <a:pt x="310" y="45360"/>
                    <a:pt x="241" y="46972"/>
                  </a:cubicBezTo>
                  <a:cubicBezTo>
                    <a:pt x="207" y="47744"/>
                    <a:pt x="207" y="48491"/>
                    <a:pt x="241" y="49208"/>
                  </a:cubicBezTo>
                  <a:lnTo>
                    <a:pt x="1" y="73015"/>
                  </a:lnTo>
                  <a:cubicBezTo>
                    <a:pt x="-102" y="86049"/>
                    <a:pt x="6413" y="98266"/>
                    <a:pt x="18312" y="107422"/>
                  </a:cubicBezTo>
                  <a:cubicBezTo>
                    <a:pt x="29971" y="116392"/>
                    <a:pt x="45675" y="121484"/>
                    <a:pt x="62512" y="121758"/>
                  </a:cubicBezTo>
                  <a:cubicBezTo>
                    <a:pt x="62958" y="121762"/>
                    <a:pt x="63403" y="121769"/>
                    <a:pt x="63849" y="121769"/>
                  </a:cubicBezTo>
                  <a:cubicBezTo>
                    <a:pt x="80548" y="121769"/>
                    <a:pt x="96322" y="117033"/>
                    <a:pt x="108392" y="108379"/>
                  </a:cubicBezTo>
                  <a:cubicBezTo>
                    <a:pt x="120839" y="99456"/>
                    <a:pt x="128006" y="87321"/>
                    <a:pt x="128554" y="74143"/>
                  </a:cubicBezTo>
                  <a:lnTo>
                    <a:pt x="128794" y="48038"/>
                  </a:lnTo>
                  <a:lnTo>
                    <a:pt x="128794" y="47744"/>
                  </a:lnTo>
                  <a:close/>
                  <a:moveTo>
                    <a:pt x="15329" y="47603"/>
                  </a:moveTo>
                  <a:cubicBezTo>
                    <a:pt x="15397" y="46554"/>
                    <a:pt x="15500" y="45532"/>
                    <a:pt x="15672" y="44572"/>
                  </a:cubicBezTo>
                  <a:lnTo>
                    <a:pt x="15877" y="43735"/>
                  </a:lnTo>
                  <a:lnTo>
                    <a:pt x="15877" y="43656"/>
                  </a:lnTo>
                  <a:cubicBezTo>
                    <a:pt x="17386" y="36836"/>
                    <a:pt x="22049" y="30537"/>
                    <a:pt x="29388" y="25417"/>
                  </a:cubicBezTo>
                  <a:cubicBezTo>
                    <a:pt x="39194" y="18556"/>
                    <a:pt x="52225" y="14883"/>
                    <a:pt x="66078" y="15106"/>
                  </a:cubicBezTo>
                  <a:cubicBezTo>
                    <a:pt x="79554" y="15312"/>
                    <a:pt x="92001" y="19194"/>
                    <a:pt x="101122" y="26038"/>
                  </a:cubicBezTo>
                  <a:cubicBezTo>
                    <a:pt x="109215" y="32094"/>
                    <a:pt x="113672" y="39816"/>
                    <a:pt x="113707" y="47960"/>
                  </a:cubicBezTo>
                  <a:lnTo>
                    <a:pt x="113707" y="47997"/>
                  </a:lnTo>
                  <a:cubicBezTo>
                    <a:pt x="113707" y="48210"/>
                    <a:pt x="113707" y="48426"/>
                    <a:pt x="113672" y="48711"/>
                  </a:cubicBezTo>
                  <a:cubicBezTo>
                    <a:pt x="113570" y="51560"/>
                    <a:pt x="112884" y="54372"/>
                    <a:pt x="111684" y="57077"/>
                  </a:cubicBezTo>
                  <a:cubicBezTo>
                    <a:pt x="109592" y="61837"/>
                    <a:pt x="105786" y="66346"/>
                    <a:pt x="100539" y="70245"/>
                  </a:cubicBezTo>
                  <a:cubicBezTo>
                    <a:pt x="100436" y="70323"/>
                    <a:pt x="100334" y="70399"/>
                    <a:pt x="100025" y="70622"/>
                  </a:cubicBezTo>
                  <a:lnTo>
                    <a:pt x="99579" y="70923"/>
                  </a:lnTo>
                  <a:cubicBezTo>
                    <a:pt x="99031" y="71321"/>
                    <a:pt x="98448" y="71709"/>
                    <a:pt x="97830" y="72103"/>
                  </a:cubicBezTo>
                  <a:cubicBezTo>
                    <a:pt x="88264" y="78165"/>
                    <a:pt x="75851" y="81478"/>
                    <a:pt x="62958" y="81200"/>
                  </a:cubicBezTo>
                  <a:cubicBezTo>
                    <a:pt x="51539" y="81022"/>
                    <a:pt x="40943" y="78258"/>
                    <a:pt x="32302" y="73200"/>
                  </a:cubicBezTo>
                  <a:lnTo>
                    <a:pt x="30656" y="72192"/>
                  </a:lnTo>
                  <a:cubicBezTo>
                    <a:pt x="29696" y="71582"/>
                    <a:pt x="28771" y="70951"/>
                    <a:pt x="27879" y="70272"/>
                  </a:cubicBezTo>
                  <a:cubicBezTo>
                    <a:pt x="25101" y="68201"/>
                    <a:pt x="22735" y="65910"/>
                    <a:pt x="20815" y="63469"/>
                  </a:cubicBezTo>
                  <a:lnTo>
                    <a:pt x="20644" y="63256"/>
                  </a:lnTo>
                  <a:cubicBezTo>
                    <a:pt x="20472" y="63002"/>
                    <a:pt x="20266" y="62749"/>
                    <a:pt x="20061" y="62488"/>
                  </a:cubicBezTo>
                  <a:lnTo>
                    <a:pt x="19889" y="62211"/>
                  </a:lnTo>
                  <a:cubicBezTo>
                    <a:pt x="19306" y="61384"/>
                    <a:pt x="18826" y="60619"/>
                    <a:pt x="18346" y="59766"/>
                  </a:cubicBezTo>
                  <a:lnTo>
                    <a:pt x="18209" y="59539"/>
                  </a:lnTo>
                  <a:cubicBezTo>
                    <a:pt x="17798" y="58764"/>
                    <a:pt x="17420" y="57979"/>
                    <a:pt x="17112" y="57190"/>
                  </a:cubicBezTo>
                  <a:lnTo>
                    <a:pt x="15260" y="57962"/>
                  </a:lnTo>
                  <a:lnTo>
                    <a:pt x="15260" y="57948"/>
                  </a:lnTo>
                  <a:lnTo>
                    <a:pt x="17078" y="57173"/>
                  </a:lnTo>
                  <a:cubicBezTo>
                    <a:pt x="16392" y="55534"/>
                    <a:pt x="15912" y="53830"/>
                    <a:pt x="15603" y="52088"/>
                  </a:cubicBezTo>
                  <a:cubicBezTo>
                    <a:pt x="15466" y="51135"/>
                    <a:pt x="15363" y="50133"/>
                    <a:pt x="15329" y="49050"/>
                  </a:cubicBezTo>
                  <a:cubicBezTo>
                    <a:pt x="15329" y="48570"/>
                    <a:pt x="15329" y="48093"/>
                    <a:pt x="15329" y="47603"/>
                  </a:cubicBezTo>
                  <a:close/>
                  <a:moveTo>
                    <a:pt x="99579" y="96099"/>
                  </a:moveTo>
                  <a:cubicBezTo>
                    <a:pt x="89807" y="103118"/>
                    <a:pt x="76777" y="106969"/>
                    <a:pt x="62752" y="106657"/>
                  </a:cubicBezTo>
                  <a:cubicBezTo>
                    <a:pt x="49139" y="106434"/>
                    <a:pt x="36623" y="102457"/>
                    <a:pt x="27502" y="95451"/>
                  </a:cubicBezTo>
                  <a:cubicBezTo>
                    <a:pt x="21844" y="91076"/>
                    <a:pt x="18003" y="85833"/>
                    <a:pt x="16255" y="80254"/>
                  </a:cubicBezTo>
                  <a:cubicBezTo>
                    <a:pt x="17078" y="80960"/>
                    <a:pt x="17900" y="81680"/>
                    <a:pt x="18792" y="82349"/>
                  </a:cubicBezTo>
                  <a:cubicBezTo>
                    <a:pt x="19958" y="83216"/>
                    <a:pt x="21158" y="84053"/>
                    <a:pt x="22495" y="84904"/>
                  </a:cubicBezTo>
                  <a:lnTo>
                    <a:pt x="24039" y="85853"/>
                  </a:lnTo>
                  <a:cubicBezTo>
                    <a:pt x="24244" y="86001"/>
                    <a:pt x="24518" y="86152"/>
                    <a:pt x="24656" y="86234"/>
                  </a:cubicBezTo>
                  <a:cubicBezTo>
                    <a:pt x="35560" y="92598"/>
                    <a:pt x="48693" y="96079"/>
                    <a:pt x="62717" y="96301"/>
                  </a:cubicBezTo>
                  <a:cubicBezTo>
                    <a:pt x="63163" y="96305"/>
                    <a:pt x="63609" y="96308"/>
                    <a:pt x="64020" y="96308"/>
                  </a:cubicBezTo>
                  <a:cubicBezTo>
                    <a:pt x="79382" y="96308"/>
                    <a:pt x="94196" y="92262"/>
                    <a:pt x="105854" y="84883"/>
                  </a:cubicBezTo>
                  <a:cubicBezTo>
                    <a:pt x="106712" y="84362"/>
                    <a:pt x="107535" y="83810"/>
                    <a:pt x="108220" y="83323"/>
                  </a:cubicBezTo>
                  <a:cubicBezTo>
                    <a:pt x="108460" y="83151"/>
                    <a:pt x="108700" y="82966"/>
                    <a:pt x="108769" y="82925"/>
                  </a:cubicBezTo>
                  <a:cubicBezTo>
                    <a:pt x="109146" y="82664"/>
                    <a:pt x="109523" y="82394"/>
                    <a:pt x="109695" y="82243"/>
                  </a:cubicBezTo>
                  <a:cubicBezTo>
                    <a:pt x="110552" y="81622"/>
                    <a:pt x="111341" y="80984"/>
                    <a:pt x="112129" y="80329"/>
                  </a:cubicBezTo>
                  <a:cubicBezTo>
                    <a:pt x="110106" y="86183"/>
                    <a:pt x="105820" y="91628"/>
                    <a:pt x="99579" y="96099"/>
                  </a:cubicBezTo>
                  <a:close/>
                </a:path>
              </a:pathLst>
            </a:custGeom>
            <a:grpFill/>
            <a:ln>
              <a:noFill/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1277A0A-78CA-1794-68D2-06F1704BBD6F}"/>
                </a:ext>
              </a:extLst>
            </p:cNvPr>
            <p:cNvSpPr/>
            <p:nvPr/>
          </p:nvSpPr>
          <p:spPr>
            <a:xfrm>
              <a:off x="7219544" y="147665"/>
              <a:ext cx="1410241" cy="2340451"/>
            </a:xfrm>
            <a:custGeom>
              <a:avLst/>
              <a:gdLst>
                <a:gd name="connsiteX0" fmla="*/ 1173316 w 1410241"/>
                <a:gd name="connsiteY0" fmla="*/ 914419 h 2340451"/>
                <a:gd name="connsiteX1" fmla="*/ 1194644 w 1410241"/>
                <a:gd name="connsiteY1" fmla="*/ 932068 h 2340451"/>
                <a:gd name="connsiteX2" fmla="*/ 1375318 w 1410241"/>
                <a:gd name="connsiteY2" fmla="*/ 634675 h 2340451"/>
                <a:gd name="connsiteX3" fmla="*/ 1392669 w 1410241"/>
                <a:gd name="connsiteY3" fmla="*/ 392018 h 2340451"/>
                <a:gd name="connsiteX4" fmla="*/ 1390920 w 1410241"/>
                <a:gd name="connsiteY4" fmla="*/ 388884 h 2340451"/>
                <a:gd name="connsiteX5" fmla="*/ 1391434 w 1410241"/>
                <a:gd name="connsiteY5" fmla="*/ 388706 h 2340451"/>
                <a:gd name="connsiteX6" fmla="*/ 1390988 w 1410241"/>
                <a:gd name="connsiteY6" fmla="*/ 387588 h 2340451"/>
                <a:gd name="connsiteX7" fmla="*/ 1390645 w 1410241"/>
                <a:gd name="connsiteY7" fmla="*/ 386761 h 2340451"/>
                <a:gd name="connsiteX8" fmla="*/ 1389891 w 1410241"/>
                <a:gd name="connsiteY8" fmla="*/ 385081 h 2340451"/>
                <a:gd name="connsiteX9" fmla="*/ 1388382 w 1410241"/>
                <a:gd name="connsiteY9" fmla="*/ 381786 h 2340451"/>
                <a:gd name="connsiteX10" fmla="*/ 1387902 w 1410241"/>
                <a:gd name="connsiteY10" fmla="*/ 380826 h 2340451"/>
                <a:gd name="connsiteX11" fmla="*/ 1387388 w 1410241"/>
                <a:gd name="connsiteY11" fmla="*/ 379756 h 2340451"/>
                <a:gd name="connsiteX12" fmla="*/ 1386805 w 1410241"/>
                <a:gd name="connsiteY12" fmla="*/ 378535 h 2340451"/>
                <a:gd name="connsiteX13" fmla="*/ 1386119 w 1410241"/>
                <a:gd name="connsiteY13" fmla="*/ 377122 h 2340451"/>
                <a:gd name="connsiteX14" fmla="*/ 1373569 w 1410241"/>
                <a:gd name="connsiteY14" fmla="*/ 353627 h 2340451"/>
                <a:gd name="connsiteX15" fmla="*/ 1362733 w 1410241"/>
                <a:gd name="connsiteY15" fmla="*/ 337295 h 2340451"/>
                <a:gd name="connsiteX16" fmla="*/ 1352995 w 1410241"/>
                <a:gd name="connsiteY16" fmla="*/ 324618 h 2340451"/>
                <a:gd name="connsiteX17" fmla="*/ 1341851 w 1410241"/>
                <a:gd name="connsiteY17" fmla="*/ 311704 h 2340451"/>
                <a:gd name="connsiteX18" fmla="*/ 1320043 w 1410241"/>
                <a:gd name="connsiteY18" fmla="*/ 290067 h 2340451"/>
                <a:gd name="connsiteX19" fmla="*/ 1318876 w 1410241"/>
                <a:gd name="connsiteY19" fmla="*/ 289021 h 2340451"/>
                <a:gd name="connsiteX20" fmla="*/ 1295114 w 1410241"/>
                <a:gd name="connsiteY20" fmla="*/ 269603 h 2340451"/>
                <a:gd name="connsiteX21" fmla="*/ 1269670 w 1410241"/>
                <a:gd name="connsiteY21" fmla="*/ 251967 h 2340451"/>
                <a:gd name="connsiteX22" fmla="*/ 1242616 w 1410241"/>
                <a:gd name="connsiteY22" fmla="*/ 235810 h 2340451"/>
                <a:gd name="connsiteX23" fmla="*/ 1214258 w 1410241"/>
                <a:gd name="connsiteY23" fmla="*/ 221158 h 2340451"/>
                <a:gd name="connsiteX24" fmla="*/ 1184391 w 1410241"/>
                <a:gd name="connsiteY24" fmla="*/ 207778 h 2340451"/>
                <a:gd name="connsiteX25" fmla="*/ 1179762 w 1410241"/>
                <a:gd name="connsiteY25" fmla="*/ 205892 h 2340451"/>
                <a:gd name="connsiteX26" fmla="*/ 1168823 w 1410241"/>
                <a:gd name="connsiteY26" fmla="*/ 201510 h 2340451"/>
                <a:gd name="connsiteX27" fmla="*/ 1137585 w 1410241"/>
                <a:gd name="connsiteY27" fmla="*/ 190143 h 2340451"/>
                <a:gd name="connsiteX28" fmla="*/ 1096883 w 1410241"/>
                <a:gd name="connsiteY28" fmla="*/ 177603 h 2340451"/>
                <a:gd name="connsiteX29" fmla="*/ 1064787 w 1410241"/>
                <a:gd name="connsiteY29" fmla="*/ 169298 h 2340451"/>
                <a:gd name="connsiteX30" fmla="*/ 1063691 w 1410241"/>
                <a:gd name="connsiteY30" fmla="*/ 169027 h 2340451"/>
                <a:gd name="connsiteX31" fmla="*/ 1029435 w 1410241"/>
                <a:gd name="connsiteY31" fmla="*/ 161620 h 2340451"/>
                <a:gd name="connsiteX32" fmla="*/ 995796 w 1410241"/>
                <a:gd name="connsiteY32" fmla="*/ 155705 h 2340451"/>
                <a:gd name="connsiteX33" fmla="*/ 981257 w 1410241"/>
                <a:gd name="connsiteY33" fmla="*/ 153562 h 2340451"/>
                <a:gd name="connsiteX34" fmla="*/ 978411 w 1410241"/>
                <a:gd name="connsiteY34" fmla="*/ 153157 h 2340451"/>
                <a:gd name="connsiteX35" fmla="*/ 900367 w 1410241"/>
                <a:gd name="connsiteY35" fmla="*/ 145840 h 2340451"/>
                <a:gd name="connsiteX36" fmla="*/ 864808 w 1410241"/>
                <a:gd name="connsiteY36" fmla="*/ 144842 h 2340451"/>
                <a:gd name="connsiteX37" fmla="*/ 864808 w 1410241"/>
                <a:gd name="connsiteY37" fmla="*/ 144729 h 2340451"/>
                <a:gd name="connsiteX38" fmla="*/ 830416 w 1410241"/>
                <a:gd name="connsiteY38" fmla="*/ 144959 h 2340451"/>
                <a:gd name="connsiteX39" fmla="*/ 818894 w 1410241"/>
                <a:gd name="connsiteY39" fmla="*/ 145360 h 2340451"/>
                <a:gd name="connsiteX40" fmla="*/ 812653 w 1410241"/>
                <a:gd name="connsiteY40" fmla="*/ 145603 h 2340451"/>
                <a:gd name="connsiteX41" fmla="*/ 743010 w 1410241"/>
                <a:gd name="connsiteY41" fmla="*/ 151803 h 2340451"/>
                <a:gd name="connsiteX42" fmla="*/ 710640 w 1410241"/>
                <a:gd name="connsiteY42" fmla="*/ 156850 h 2340451"/>
                <a:gd name="connsiteX43" fmla="*/ 700456 w 1410241"/>
                <a:gd name="connsiteY43" fmla="*/ 158798 h 2340451"/>
                <a:gd name="connsiteX44" fmla="*/ 693701 w 1410241"/>
                <a:gd name="connsiteY44" fmla="*/ 160111 h 2340451"/>
                <a:gd name="connsiteX45" fmla="*/ 661194 w 1410241"/>
                <a:gd name="connsiteY45" fmla="*/ 167703 h 2340451"/>
                <a:gd name="connsiteX46" fmla="*/ 644049 w 1410241"/>
                <a:gd name="connsiteY46" fmla="*/ 172504 h 2340451"/>
                <a:gd name="connsiteX47" fmla="*/ 618057 w 1410241"/>
                <a:gd name="connsiteY47" fmla="*/ 145737 h 2340451"/>
                <a:gd name="connsiteX48" fmla="*/ 458952 w 1410241"/>
                <a:gd name="connsiteY48" fmla="*/ 55739 h 2340451"/>
                <a:gd name="connsiteX49" fmla="*/ 311950 w 1410241"/>
                <a:gd name="connsiteY49" fmla="*/ 64792 h 2340451"/>
                <a:gd name="connsiteX50" fmla="*/ 261476 w 1410241"/>
                <a:gd name="connsiteY50" fmla="*/ 18199 h 2340451"/>
                <a:gd name="connsiteX51" fmla="*/ 212235 w 1410241"/>
                <a:gd name="connsiteY51" fmla="*/ 56 h 2340451"/>
                <a:gd name="connsiteX52" fmla="*/ 164572 w 1410241"/>
                <a:gd name="connsiteY52" fmla="*/ 22053 h 2340451"/>
                <a:gd name="connsiteX53" fmla="*/ 125378 w 1410241"/>
                <a:gd name="connsiteY53" fmla="*/ 64494 h 2340451"/>
                <a:gd name="connsiteX54" fmla="*/ 107239 w 1410241"/>
                <a:gd name="connsiteY54" fmla="*/ 113744 h 2340451"/>
                <a:gd name="connsiteX55" fmla="*/ 129253 w 1410241"/>
                <a:gd name="connsiteY55" fmla="*/ 161397 h 2340451"/>
                <a:gd name="connsiteX56" fmla="*/ 193033 w 1410241"/>
                <a:gd name="connsiteY56" fmla="*/ 220283 h 2340451"/>
                <a:gd name="connsiteX57" fmla="*/ 261064 w 1410241"/>
                <a:gd name="connsiteY57" fmla="*/ 481230 h 2340451"/>
                <a:gd name="connsiteX58" fmla="*/ 106519 w 1410241"/>
                <a:gd name="connsiteY58" fmla="*/ 1813843 h 2340451"/>
                <a:gd name="connsiteX59" fmla="*/ 9376 w 1410241"/>
                <a:gd name="connsiteY59" fmla="*/ 1913407 h 2340451"/>
                <a:gd name="connsiteX60" fmla="*/ 7901 w 1410241"/>
                <a:gd name="connsiteY60" fmla="*/ 1917412 h 2340451"/>
                <a:gd name="connsiteX61" fmla="*/ 7901 w 1410241"/>
                <a:gd name="connsiteY61" fmla="*/ 1917512 h 2340451"/>
                <a:gd name="connsiteX62" fmla="*/ 2483 w 1410241"/>
                <a:gd name="connsiteY62" fmla="*/ 1943836 h 2340451"/>
                <a:gd name="connsiteX63" fmla="*/ 2278 w 1410241"/>
                <a:gd name="connsiteY63" fmla="*/ 1956434 h 2340451"/>
                <a:gd name="connsiteX64" fmla="*/ 14 w 1410241"/>
                <a:gd name="connsiteY64" fmla="*/ 2091794 h 2340451"/>
                <a:gd name="connsiteX65" fmla="*/ 173384 w 1410241"/>
                <a:gd name="connsiteY65" fmla="*/ 2266570 h 2340451"/>
                <a:gd name="connsiteX66" fmla="*/ 605370 w 1410241"/>
                <a:gd name="connsiteY66" fmla="*/ 2340397 h 2340451"/>
                <a:gd name="connsiteX67" fmla="*/ 619154 w 1410241"/>
                <a:gd name="connsiteY67" fmla="*/ 2340451 h 2340451"/>
                <a:gd name="connsiteX68" fmla="*/ 1054843 w 1410241"/>
                <a:gd name="connsiteY68" fmla="*/ 2271261 h 2340451"/>
                <a:gd name="connsiteX69" fmla="*/ 1246285 w 1410241"/>
                <a:gd name="connsiteY69" fmla="*/ 2097819 h 2340451"/>
                <a:gd name="connsiteX70" fmla="*/ 1246593 w 1410241"/>
                <a:gd name="connsiteY70" fmla="*/ 2091496 h 2340451"/>
                <a:gd name="connsiteX71" fmla="*/ 1248891 w 1410241"/>
                <a:gd name="connsiteY71" fmla="*/ 1952847 h 2340451"/>
                <a:gd name="connsiteX72" fmla="*/ 1248891 w 1410241"/>
                <a:gd name="connsiteY72" fmla="*/ 1952847 h 2340451"/>
                <a:gd name="connsiteX73" fmla="*/ 1072949 w 1410241"/>
                <a:gd name="connsiteY73" fmla="*/ 1776395 h 2340451"/>
                <a:gd name="connsiteX74" fmla="*/ 643775 w 1410241"/>
                <a:gd name="connsiteY74" fmla="*/ 1704478 h 2340451"/>
                <a:gd name="connsiteX75" fmla="*/ 280027 w 1410241"/>
                <a:gd name="connsiteY75" fmla="*/ 1745883 h 2340451"/>
                <a:gd name="connsiteX76" fmla="*/ 377993 w 1410241"/>
                <a:gd name="connsiteY76" fmla="*/ 901012 h 2340451"/>
                <a:gd name="connsiteX77" fmla="*/ 380873 w 1410241"/>
                <a:gd name="connsiteY77" fmla="*/ 909728 h 2340451"/>
                <a:gd name="connsiteX78" fmla="*/ 386908 w 1410241"/>
                <a:gd name="connsiteY78" fmla="*/ 926987 h 2340451"/>
                <a:gd name="connsiteX79" fmla="*/ 399527 w 1410241"/>
                <a:gd name="connsiteY79" fmla="*/ 959339 h 2340451"/>
                <a:gd name="connsiteX80" fmla="*/ 412935 w 1410241"/>
                <a:gd name="connsiteY80" fmla="*/ 989607 h 2340451"/>
                <a:gd name="connsiteX81" fmla="*/ 413723 w 1410241"/>
                <a:gd name="connsiteY81" fmla="*/ 991376 h 2340451"/>
                <a:gd name="connsiteX82" fmla="*/ 413792 w 1410241"/>
                <a:gd name="connsiteY82" fmla="*/ 991352 h 2340451"/>
                <a:gd name="connsiteX83" fmla="*/ 429565 w 1410241"/>
                <a:gd name="connsiteY83" fmla="*/ 1022841 h 2340451"/>
                <a:gd name="connsiteX84" fmla="*/ 446299 w 1410241"/>
                <a:gd name="connsiteY84" fmla="*/ 1052207 h 2340451"/>
                <a:gd name="connsiteX85" fmla="*/ 484909 w 1410241"/>
                <a:gd name="connsiteY85" fmla="*/ 1107980 h 2340451"/>
                <a:gd name="connsiteX86" fmla="*/ 527772 w 1410241"/>
                <a:gd name="connsiteY86" fmla="*/ 1154782 h 2340451"/>
                <a:gd name="connsiteX87" fmla="*/ 552564 w 1410241"/>
                <a:gd name="connsiteY87" fmla="*/ 1175977 h 2340451"/>
                <a:gd name="connsiteX88" fmla="*/ 577561 w 1410241"/>
                <a:gd name="connsiteY88" fmla="*/ 1193420 h 2340451"/>
                <a:gd name="connsiteX89" fmla="*/ 592203 w 1410241"/>
                <a:gd name="connsiteY89" fmla="*/ 1202034 h 2340451"/>
                <a:gd name="connsiteX90" fmla="*/ 602421 w 1410241"/>
                <a:gd name="connsiteY90" fmla="*/ 1207355 h 2340451"/>
                <a:gd name="connsiteX91" fmla="*/ 605782 w 1410241"/>
                <a:gd name="connsiteY91" fmla="*/ 1209049 h 2340451"/>
                <a:gd name="connsiteX92" fmla="*/ 622447 w 1410241"/>
                <a:gd name="connsiteY92" fmla="*/ 1216394 h 2340451"/>
                <a:gd name="connsiteX93" fmla="*/ 640998 w 1410241"/>
                <a:gd name="connsiteY93" fmla="*/ 1223002 h 2340451"/>
                <a:gd name="connsiteX94" fmla="*/ 673985 w 1410241"/>
                <a:gd name="connsiteY94" fmla="*/ 1231094 h 2340451"/>
                <a:gd name="connsiteX95" fmla="*/ 701828 w 1410241"/>
                <a:gd name="connsiteY95" fmla="*/ 1234441 h 2340451"/>
                <a:gd name="connsiteX96" fmla="*/ 707143 w 1410241"/>
                <a:gd name="connsiteY96" fmla="*/ 1234746 h 2340451"/>
                <a:gd name="connsiteX97" fmla="*/ 738312 w 1410241"/>
                <a:gd name="connsiteY97" fmla="*/ 1237729 h 2340451"/>
                <a:gd name="connsiteX98" fmla="*/ 1191900 w 1410241"/>
                <a:gd name="connsiteY98" fmla="*/ 935422 h 2340451"/>
                <a:gd name="connsiteX99" fmla="*/ 1194610 w 1410241"/>
                <a:gd name="connsiteY99" fmla="*/ 932116 h 2340451"/>
                <a:gd name="connsiteX100" fmla="*/ 1173316 w 1410241"/>
                <a:gd name="connsiteY100" fmla="*/ 914460 h 2340451"/>
                <a:gd name="connsiteX101" fmla="*/ 1170572 w 1410241"/>
                <a:gd name="connsiteY101" fmla="*/ 917725 h 2340451"/>
                <a:gd name="connsiteX102" fmla="*/ 711498 w 1410241"/>
                <a:gd name="connsiteY102" fmla="*/ 1207407 h 2340451"/>
                <a:gd name="connsiteX103" fmla="*/ 673264 w 1410241"/>
                <a:gd name="connsiteY103" fmla="*/ 1189501 h 2340451"/>
                <a:gd name="connsiteX104" fmla="*/ 648233 w 1410241"/>
                <a:gd name="connsiteY104" fmla="*/ 1018441 h 2340451"/>
                <a:gd name="connsiteX105" fmla="*/ 689312 w 1410241"/>
                <a:gd name="connsiteY105" fmla="*/ 902109 h 2340451"/>
                <a:gd name="connsiteX106" fmla="*/ 811624 w 1410241"/>
                <a:gd name="connsiteY106" fmla="*/ 926397 h 2340451"/>
                <a:gd name="connsiteX107" fmla="*/ 1132065 w 1410241"/>
                <a:gd name="connsiteY107" fmla="*/ 605984 h 2340451"/>
                <a:gd name="connsiteX108" fmla="*/ 1083612 w 1410241"/>
                <a:gd name="connsiteY108" fmla="*/ 436657 h 2340451"/>
                <a:gd name="connsiteX109" fmla="*/ 1347783 w 1410241"/>
                <a:gd name="connsiteY109" fmla="*/ 379406 h 2340451"/>
                <a:gd name="connsiteX110" fmla="*/ 1368219 w 1410241"/>
                <a:gd name="connsiteY110" fmla="*/ 404935 h 2340451"/>
                <a:gd name="connsiteX111" fmla="*/ 1349497 w 1410241"/>
                <a:gd name="connsiteY111" fmla="*/ 624724 h 2340451"/>
                <a:gd name="connsiteX112" fmla="*/ 1173316 w 1410241"/>
                <a:gd name="connsiteY112" fmla="*/ 914419 h 2340451"/>
                <a:gd name="connsiteX113" fmla="*/ 148044 w 1410241"/>
                <a:gd name="connsiteY113" fmla="*/ 141043 h 2340451"/>
                <a:gd name="connsiteX114" fmla="*/ 145747 w 1410241"/>
                <a:gd name="connsiteY114" fmla="*/ 83267 h 2340451"/>
                <a:gd name="connsiteX115" fmla="*/ 184941 w 1410241"/>
                <a:gd name="connsiteY115" fmla="*/ 40830 h 2340451"/>
                <a:gd name="connsiteX116" fmla="*/ 242719 w 1410241"/>
                <a:gd name="connsiteY116" fmla="*/ 38529 h 2340451"/>
                <a:gd name="connsiteX117" fmla="*/ 285959 w 1410241"/>
                <a:gd name="connsiteY117" fmla="*/ 78443 h 2340451"/>
                <a:gd name="connsiteX118" fmla="*/ 238844 w 1410241"/>
                <a:gd name="connsiteY118" fmla="*/ 120335 h 2340451"/>
                <a:gd name="connsiteX119" fmla="*/ 200988 w 1410241"/>
                <a:gd name="connsiteY119" fmla="*/ 189933 h 2340451"/>
                <a:gd name="connsiteX120" fmla="*/ 148044 w 1410241"/>
                <a:gd name="connsiteY120" fmla="*/ 141043 h 2340451"/>
                <a:gd name="connsiteX121" fmla="*/ 643535 w 1410241"/>
                <a:gd name="connsiteY121" fmla="*/ 1732167 h 2340451"/>
                <a:gd name="connsiteX122" fmla="*/ 1062696 w 1410241"/>
                <a:gd name="connsiteY122" fmla="*/ 1802122 h 2340451"/>
                <a:gd name="connsiteX123" fmla="*/ 1221219 w 1410241"/>
                <a:gd name="connsiteY123" fmla="*/ 1951510 h 2340451"/>
                <a:gd name="connsiteX124" fmla="*/ 1237163 w 1410241"/>
                <a:gd name="connsiteY124" fmla="*/ 1952282 h 2340451"/>
                <a:gd name="connsiteX125" fmla="*/ 1235038 w 1410241"/>
                <a:gd name="connsiteY125" fmla="*/ 1952247 h 2340451"/>
                <a:gd name="connsiteX126" fmla="*/ 1221219 w 1410241"/>
                <a:gd name="connsiteY126" fmla="*/ 1951630 h 2340451"/>
                <a:gd name="connsiteX127" fmla="*/ 1221081 w 1410241"/>
                <a:gd name="connsiteY127" fmla="*/ 1953753 h 2340451"/>
                <a:gd name="connsiteX128" fmla="*/ 1196084 w 1410241"/>
                <a:gd name="connsiteY128" fmla="*/ 2009320 h 2340451"/>
                <a:gd name="connsiteX129" fmla="*/ 1057827 w 1410241"/>
                <a:gd name="connsiteY129" fmla="*/ 2096831 h 2340451"/>
                <a:gd name="connsiteX130" fmla="*/ 1057587 w 1410241"/>
                <a:gd name="connsiteY130" fmla="*/ 2096931 h 2340451"/>
                <a:gd name="connsiteX131" fmla="*/ 1044625 w 1410241"/>
                <a:gd name="connsiteY131" fmla="*/ 2101882 h 2340451"/>
                <a:gd name="connsiteX132" fmla="*/ 1022474 w 1410241"/>
                <a:gd name="connsiteY132" fmla="*/ 2109700 h 2340451"/>
                <a:gd name="connsiteX133" fmla="*/ 607667 w 1410241"/>
                <a:gd name="connsiteY133" fmla="*/ 2167572 h 2340451"/>
                <a:gd name="connsiteX134" fmla="*/ 242616 w 1410241"/>
                <a:gd name="connsiteY134" fmla="*/ 2116665 h 2340451"/>
                <a:gd name="connsiteX135" fmla="*/ 239976 w 1410241"/>
                <a:gd name="connsiteY135" fmla="*/ 2115838 h 2340451"/>
                <a:gd name="connsiteX136" fmla="*/ 222385 w 1410241"/>
                <a:gd name="connsiteY136" fmla="*/ 2110084 h 2340451"/>
                <a:gd name="connsiteX137" fmla="*/ 188472 w 1410241"/>
                <a:gd name="connsiteY137" fmla="*/ 2097613 h 2340451"/>
                <a:gd name="connsiteX138" fmla="*/ 100107 w 1410241"/>
                <a:gd name="connsiteY138" fmla="*/ 2052323 h 2340451"/>
                <a:gd name="connsiteX139" fmla="*/ 84574 w 1410241"/>
                <a:gd name="connsiteY139" fmla="*/ 2075239 h 2340451"/>
                <a:gd name="connsiteX140" fmla="*/ 178254 w 1410241"/>
                <a:gd name="connsiteY140" fmla="*/ 2123344 h 2340451"/>
                <a:gd name="connsiteX141" fmla="*/ 213470 w 1410241"/>
                <a:gd name="connsiteY141" fmla="*/ 2136296 h 2340451"/>
                <a:gd name="connsiteX142" fmla="*/ 231575 w 1410241"/>
                <a:gd name="connsiteY142" fmla="*/ 2142221 h 2340451"/>
                <a:gd name="connsiteX143" fmla="*/ 233906 w 1410241"/>
                <a:gd name="connsiteY143" fmla="*/ 2142955 h 2340451"/>
                <a:gd name="connsiteX144" fmla="*/ 234386 w 1410241"/>
                <a:gd name="connsiteY144" fmla="*/ 2143099 h 2340451"/>
                <a:gd name="connsiteX145" fmla="*/ 607496 w 1410241"/>
                <a:gd name="connsiteY145" fmla="*/ 2195257 h 2340451"/>
                <a:gd name="connsiteX146" fmla="*/ 620801 w 1410241"/>
                <a:gd name="connsiteY146" fmla="*/ 2195312 h 2340451"/>
                <a:gd name="connsiteX147" fmla="*/ 1031354 w 1410241"/>
                <a:gd name="connsiteY147" fmla="*/ 2135943 h 2340451"/>
                <a:gd name="connsiteX148" fmla="*/ 1054261 w 1410241"/>
                <a:gd name="connsiteY148" fmla="*/ 2127843 h 2340451"/>
                <a:gd name="connsiteX149" fmla="*/ 1067771 w 1410241"/>
                <a:gd name="connsiteY149" fmla="*/ 2122689 h 2340451"/>
                <a:gd name="connsiteX150" fmla="*/ 1068045 w 1410241"/>
                <a:gd name="connsiteY150" fmla="*/ 2122576 h 2340451"/>
                <a:gd name="connsiteX151" fmla="*/ 1217412 w 1410241"/>
                <a:gd name="connsiteY151" fmla="*/ 2027034 h 2340451"/>
                <a:gd name="connsiteX152" fmla="*/ 1220052 w 1410241"/>
                <a:gd name="connsiteY152" fmla="*/ 2023745 h 2340451"/>
                <a:gd name="connsiteX153" fmla="*/ 1218921 w 1410241"/>
                <a:gd name="connsiteY153" fmla="*/ 2090981 h 2340451"/>
                <a:gd name="connsiteX154" fmla="*/ 1218715 w 1410241"/>
                <a:gd name="connsiteY154" fmla="*/ 2095693 h 2340451"/>
                <a:gd name="connsiteX155" fmla="*/ 1045036 w 1410241"/>
                <a:gd name="connsiteY155" fmla="*/ 2245389 h 2340451"/>
                <a:gd name="connsiteX156" fmla="*/ 605610 w 1410241"/>
                <a:gd name="connsiteY156" fmla="*/ 2312714 h 2340451"/>
                <a:gd name="connsiteX157" fmla="*/ 183912 w 1410241"/>
                <a:gd name="connsiteY157" fmla="*/ 2240945 h 2340451"/>
                <a:gd name="connsiteX158" fmla="*/ 27755 w 1410241"/>
                <a:gd name="connsiteY158" fmla="*/ 2092264 h 2340451"/>
                <a:gd name="connsiteX159" fmla="*/ 28749 w 1410241"/>
                <a:gd name="connsiteY159" fmla="*/ 2031951 h 2340451"/>
                <a:gd name="connsiteX160" fmla="*/ 34887 w 1410241"/>
                <a:gd name="connsiteY160" fmla="*/ 2031951 h 2340451"/>
                <a:gd name="connsiteX161" fmla="*/ 47575 w 1410241"/>
                <a:gd name="connsiteY161" fmla="*/ 2045468 h 2340451"/>
                <a:gd name="connsiteX162" fmla="*/ 48020 w 1410241"/>
                <a:gd name="connsiteY162" fmla="*/ 2045904 h 2340451"/>
                <a:gd name="connsiteX163" fmla="*/ 49940 w 1410241"/>
                <a:gd name="connsiteY163" fmla="*/ 2047728 h 2340451"/>
                <a:gd name="connsiteX164" fmla="*/ 49940 w 1410241"/>
                <a:gd name="connsiteY164" fmla="*/ 2047735 h 2340451"/>
                <a:gd name="connsiteX165" fmla="*/ 71372 w 1410241"/>
                <a:gd name="connsiteY165" fmla="*/ 2065761 h 2340451"/>
                <a:gd name="connsiteX166" fmla="*/ 74527 w 1410241"/>
                <a:gd name="connsiteY166" fmla="*/ 2068134 h 2340451"/>
                <a:gd name="connsiteX167" fmla="*/ 84574 w 1410241"/>
                <a:gd name="connsiteY167" fmla="*/ 2075228 h 2340451"/>
                <a:gd name="connsiteX168" fmla="*/ 100141 w 1410241"/>
                <a:gd name="connsiteY168" fmla="*/ 2052323 h 2340451"/>
                <a:gd name="connsiteX169" fmla="*/ 90917 w 1410241"/>
                <a:gd name="connsiteY169" fmla="*/ 2045814 h 2340451"/>
                <a:gd name="connsiteX170" fmla="*/ 88071 w 1410241"/>
                <a:gd name="connsiteY170" fmla="*/ 2043682 h 2340451"/>
                <a:gd name="connsiteX171" fmla="*/ 68937 w 1410241"/>
                <a:gd name="connsiteY171" fmla="*/ 2027600 h 2340451"/>
                <a:gd name="connsiteX172" fmla="*/ 68869 w 1410241"/>
                <a:gd name="connsiteY172" fmla="*/ 2027507 h 2340451"/>
                <a:gd name="connsiteX173" fmla="*/ 67257 w 1410241"/>
                <a:gd name="connsiteY173" fmla="*/ 2025985 h 2340451"/>
                <a:gd name="connsiteX174" fmla="*/ 66846 w 1410241"/>
                <a:gd name="connsiteY174" fmla="*/ 2025577 h 2340451"/>
                <a:gd name="connsiteX175" fmla="*/ 52307 w 1410241"/>
                <a:gd name="connsiteY175" fmla="*/ 2009546 h 2340451"/>
                <a:gd name="connsiteX176" fmla="*/ 51689 w 1410241"/>
                <a:gd name="connsiteY176" fmla="*/ 2008754 h 2340451"/>
                <a:gd name="connsiteX177" fmla="*/ 33516 w 1410241"/>
                <a:gd name="connsiteY177" fmla="*/ 1975273 h 2340451"/>
                <a:gd name="connsiteX178" fmla="*/ 29984 w 1410241"/>
                <a:gd name="connsiteY178" fmla="*/ 1955906 h 2340451"/>
                <a:gd name="connsiteX179" fmla="*/ 30121 w 1410241"/>
                <a:gd name="connsiteY179" fmla="*/ 1945993 h 2340451"/>
                <a:gd name="connsiteX180" fmla="*/ 34339 w 1410241"/>
                <a:gd name="connsiteY180" fmla="*/ 1925985 h 2340451"/>
                <a:gd name="connsiteX181" fmla="*/ 35642 w 1410241"/>
                <a:gd name="connsiteY181" fmla="*/ 1922412 h 2340451"/>
                <a:gd name="connsiteX182" fmla="*/ 35642 w 1410241"/>
                <a:gd name="connsiteY182" fmla="*/ 1922408 h 2340451"/>
                <a:gd name="connsiteX183" fmla="*/ 146947 w 1410241"/>
                <a:gd name="connsiteY183" fmla="*/ 1823485 h 2340451"/>
                <a:gd name="connsiteX184" fmla="*/ 206577 w 1410241"/>
                <a:gd name="connsiteY184" fmla="*/ 1797867 h 2340451"/>
                <a:gd name="connsiteX185" fmla="*/ 267751 w 1410241"/>
                <a:gd name="connsiteY185" fmla="*/ 1777955 h 2340451"/>
                <a:gd name="connsiteX186" fmla="*/ 643569 w 1410241"/>
                <a:gd name="connsiteY186" fmla="*/ 1732167 h 2340451"/>
                <a:gd name="connsiteX187" fmla="*/ 251223 w 1410241"/>
                <a:gd name="connsiteY187" fmla="*/ 1753942 h 2340451"/>
                <a:gd name="connsiteX188" fmla="*/ 196908 w 1410241"/>
                <a:gd name="connsiteY188" fmla="*/ 1771899 h 2340451"/>
                <a:gd name="connsiteX189" fmla="*/ 138272 w 1410241"/>
                <a:gd name="connsiteY189" fmla="*/ 1796876 h 2340451"/>
                <a:gd name="connsiteX190" fmla="*/ 136420 w 1410241"/>
                <a:gd name="connsiteY190" fmla="*/ 1796660 h 2340451"/>
                <a:gd name="connsiteX191" fmla="*/ 285547 w 1410241"/>
                <a:gd name="connsiteY191" fmla="*/ 510476 h 2340451"/>
                <a:gd name="connsiteX192" fmla="*/ 304372 w 1410241"/>
                <a:gd name="connsiteY192" fmla="*/ 529528 h 2340451"/>
                <a:gd name="connsiteX193" fmla="*/ 337531 w 1410241"/>
                <a:gd name="connsiteY193" fmla="*/ 556613 h 2340451"/>
                <a:gd name="connsiteX194" fmla="*/ 335131 w 1410241"/>
                <a:gd name="connsiteY194" fmla="*/ 591017 h 2340451"/>
                <a:gd name="connsiteX195" fmla="*/ 335028 w 1410241"/>
                <a:gd name="connsiteY195" fmla="*/ 591013 h 2340451"/>
                <a:gd name="connsiteX196" fmla="*/ 334993 w 1410241"/>
                <a:gd name="connsiteY196" fmla="*/ 591620 h 2340451"/>
                <a:gd name="connsiteX197" fmla="*/ 334136 w 1410241"/>
                <a:gd name="connsiteY197" fmla="*/ 625656 h 2340451"/>
                <a:gd name="connsiteX198" fmla="*/ 334788 w 1410241"/>
                <a:gd name="connsiteY198" fmla="*/ 661208 h 2340451"/>
                <a:gd name="connsiteX199" fmla="*/ 337017 w 1410241"/>
                <a:gd name="connsiteY199" fmla="*/ 696942 h 2340451"/>
                <a:gd name="connsiteX200" fmla="*/ 337497 w 1410241"/>
                <a:gd name="connsiteY200" fmla="*/ 702377 h 2340451"/>
                <a:gd name="connsiteX201" fmla="*/ 338765 w 1410241"/>
                <a:gd name="connsiteY201" fmla="*/ 715314 h 2340451"/>
                <a:gd name="connsiteX202" fmla="*/ 343154 w 1410241"/>
                <a:gd name="connsiteY202" fmla="*/ 751028 h 2340451"/>
                <a:gd name="connsiteX203" fmla="*/ 356562 w 1410241"/>
                <a:gd name="connsiteY203" fmla="*/ 823469 h 2340451"/>
                <a:gd name="connsiteX204" fmla="*/ 358311 w 1410241"/>
                <a:gd name="connsiteY204" fmla="*/ 830560 h 2340451"/>
                <a:gd name="connsiteX205" fmla="*/ 251223 w 1410241"/>
                <a:gd name="connsiteY205" fmla="*/ 1753921 h 2340451"/>
                <a:gd name="connsiteX206" fmla="*/ 1104358 w 1410241"/>
                <a:gd name="connsiteY206" fmla="*/ 605981 h 2340451"/>
                <a:gd name="connsiteX207" fmla="*/ 811624 w 1410241"/>
                <a:gd name="connsiteY207" fmla="*/ 898704 h 2340451"/>
                <a:gd name="connsiteX208" fmla="*/ 701211 w 1410241"/>
                <a:gd name="connsiteY208" fmla="*/ 877091 h 2340451"/>
                <a:gd name="connsiteX209" fmla="*/ 701245 w 1410241"/>
                <a:gd name="connsiteY209" fmla="*/ 877009 h 2340451"/>
                <a:gd name="connsiteX210" fmla="*/ 709543 w 1410241"/>
                <a:gd name="connsiteY210" fmla="*/ 860666 h 2340451"/>
                <a:gd name="connsiteX211" fmla="*/ 710332 w 1410241"/>
                <a:gd name="connsiteY211" fmla="*/ 859165 h 2340451"/>
                <a:gd name="connsiteX212" fmla="*/ 718493 w 1410241"/>
                <a:gd name="connsiteY212" fmla="*/ 843833 h 2340451"/>
                <a:gd name="connsiteX213" fmla="*/ 719865 w 1410241"/>
                <a:gd name="connsiteY213" fmla="*/ 841272 h 2340451"/>
                <a:gd name="connsiteX214" fmla="*/ 728060 w 1410241"/>
                <a:gd name="connsiteY214" fmla="*/ 826637 h 2340451"/>
                <a:gd name="connsiteX215" fmla="*/ 729843 w 1410241"/>
                <a:gd name="connsiteY215" fmla="*/ 823506 h 2340451"/>
                <a:gd name="connsiteX216" fmla="*/ 738244 w 1410241"/>
                <a:gd name="connsiteY216" fmla="*/ 809098 h 2340451"/>
                <a:gd name="connsiteX217" fmla="*/ 740095 w 1410241"/>
                <a:gd name="connsiteY217" fmla="*/ 805981 h 2340451"/>
                <a:gd name="connsiteX218" fmla="*/ 749045 w 1410241"/>
                <a:gd name="connsiteY218" fmla="*/ 791287 h 2340451"/>
                <a:gd name="connsiteX219" fmla="*/ 750623 w 1410241"/>
                <a:gd name="connsiteY219" fmla="*/ 788788 h 2340451"/>
                <a:gd name="connsiteX220" fmla="*/ 760395 w 1410241"/>
                <a:gd name="connsiteY220" fmla="*/ 773374 h 2340451"/>
                <a:gd name="connsiteX221" fmla="*/ 761355 w 1410241"/>
                <a:gd name="connsiteY221" fmla="*/ 771886 h 2340451"/>
                <a:gd name="connsiteX222" fmla="*/ 772157 w 1410241"/>
                <a:gd name="connsiteY222" fmla="*/ 755550 h 2340451"/>
                <a:gd name="connsiteX223" fmla="*/ 772431 w 1410241"/>
                <a:gd name="connsiteY223" fmla="*/ 755105 h 2340451"/>
                <a:gd name="connsiteX224" fmla="*/ 784158 w 1410241"/>
                <a:gd name="connsiteY224" fmla="*/ 737997 h 2340451"/>
                <a:gd name="connsiteX225" fmla="*/ 799829 w 1410241"/>
                <a:gd name="connsiteY225" fmla="*/ 716062 h 2340451"/>
                <a:gd name="connsiteX226" fmla="*/ 803189 w 1410241"/>
                <a:gd name="connsiteY226" fmla="*/ 711484 h 2340451"/>
                <a:gd name="connsiteX227" fmla="*/ 805967 w 1410241"/>
                <a:gd name="connsiteY227" fmla="*/ 707723 h 2340451"/>
                <a:gd name="connsiteX228" fmla="*/ 811590 w 1410241"/>
                <a:gd name="connsiteY228" fmla="*/ 700220 h 2340451"/>
                <a:gd name="connsiteX229" fmla="*/ 814505 w 1410241"/>
                <a:gd name="connsiteY229" fmla="*/ 696386 h 2340451"/>
                <a:gd name="connsiteX230" fmla="*/ 826164 w 1410241"/>
                <a:gd name="connsiteY230" fmla="*/ 681285 h 2340451"/>
                <a:gd name="connsiteX231" fmla="*/ 826335 w 1410241"/>
                <a:gd name="connsiteY231" fmla="*/ 681059 h 2340451"/>
                <a:gd name="connsiteX232" fmla="*/ 829147 w 1410241"/>
                <a:gd name="connsiteY232" fmla="*/ 677499 h 2340451"/>
                <a:gd name="connsiteX233" fmla="*/ 835148 w 1410241"/>
                <a:gd name="connsiteY233" fmla="*/ 669969 h 2340451"/>
                <a:gd name="connsiteX234" fmla="*/ 841080 w 1410241"/>
                <a:gd name="connsiteY234" fmla="*/ 662594 h 2340451"/>
                <a:gd name="connsiteX235" fmla="*/ 850509 w 1410241"/>
                <a:gd name="connsiteY235" fmla="*/ 651185 h 2340451"/>
                <a:gd name="connsiteX236" fmla="*/ 874170 w 1410241"/>
                <a:gd name="connsiteY236" fmla="*/ 623517 h 2340451"/>
                <a:gd name="connsiteX237" fmla="*/ 877084 w 1410241"/>
                <a:gd name="connsiteY237" fmla="*/ 620221 h 2340451"/>
                <a:gd name="connsiteX238" fmla="*/ 882639 w 1410241"/>
                <a:gd name="connsiteY238" fmla="*/ 613998 h 2340451"/>
                <a:gd name="connsiteX239" fmla="*/ 886171 w 1410241"/>
                <a:gd name="connsiteY239" fmla="*/ 610102 h 2340451"/>
                <a:gd name="connsiteX240" fmla="*/ 909042 w 1410241"/>
                <a:gd name="connsiteY240" fmla="*/ 585489 h 2340451"/>
                <a:gd name="connsiteX241" fmla="*/ 914906 w 1410241"/>
                <a:gd name="connsiteY241" fmla="*/ 579375 h 2340451"/>
                <a:gd name="connsiteX242" fmla="*/ 927799 w 1410241"/>
                <a:gd name="connsiteY242" fmla="*/ 566249 h 2340451"/>
                <a:gd name="connsiteX243" fmla="*/ 929788 w 1410241"/>
                <a:gd name="connsiteY243" fmla="*/ 564267 h 2340451"/>
                <a:gd name="connsiteX244" fmla="*/ 948167 w 1410241"/>
                <a:gd name="connsiteY244" fmla="*/ 546313 h 2340451"/>
                <a:gd name="connsiteX245" fmla="*/ 959106 w 1410241"/>
                <a:gd name="connsiteY245" fmla="*/ 535971 h 2340451"/>
                <a:gd name="connsiteX246" fmla="*/ 961369 w 1410241"/>
                <a:gd name="connsiteY246" fmla="*/ 533876 h 2340451"/>
                <a:gd name="connsiteX247" fmla="*/ 964420 w 1410241"/>
                <a:gd name="connsiteY247" fmla="*/ 531037 h 2340451"/>
                <a:gd name="connsiteX248" fmla="*/ 988972 w 1410241"/>
                <a:gd name="connsiteY248" fmla="*/ 509091 h 2340451"/>
                <a:gd name="connsiteX249" fmla="*/ 995968 w 1410241"/>
                <a:gd name="connsiteY249" fmla="*/ 503073 h 2340451"/>
                <a:gd name="connsiteX250" fmla="*/ 1006528 w 1410241"/>
                <a:gd name="connsiteY250" fmla="*/ 494216 h 2340451"/>
                <a:gd name="connsiteX251" fmla="*/ 1010026 w 1410241"/>
                <a:gd name="connsiteY251" fmla="*/ 491329 h 2340451"/>
                <a:gd name="connsiteX252" fmla="*/ 1024085 w 1410241"/>
                <a:gd name="connsiteY252" fmla="*/ 479972 h 2340451"/>
                <a:gd name="connsiteX253" fmla="*/ 1030978 w 1410241"/>
                <a:gd name="connsiteY253" fmla="*/ 474564 h 2340451"/>
                <a:gd name="connsiteX254" fmla="*/ 1034441 w 1410241"/>
                <a:gd name="connsiteY254" fmla="*/ 471886 h 2340451"/>
                <a:gd name="connsiteX255" fmla="*/ 1041402 w 1410241"/>
                <a:gd name="connsiteY255" fmla="*/ 466582 h 2340451"/>
                <a:gd name="connsiteX256" fmla="*/ 1044831 w 1410241"/>
                <a:gd name="connsiteY256" fmla="*/ 463993 h 2340451"/>
                <a:gd name="connsiteX257" fmla="*/ 1051758 w 1410241"/>
                <a:gd name="connsiteY257" fmla="*/ 458863 h 2340451"/>
                <a:gd name="connsiteX258" fmla="*/ 1055221 w 1410241"/>
                <a:gd name="connsiteY258" fmla="*/ 456343 h 2340451"/>
                <a:gd name="connsiteX259" fmla="*/ 1055221 w 1410241"/>
                <a:gd name="connsiteY259" fmla="*/ 456339 h 2340451"/>
                <a:gd name="connsiteX260" fmla="*/ 1060810 w 1410241"/>
                <a:gd name="connsiteY260" fmla="*/ 452358 h 2340451"/>
                <a:gd name="connsiteX261" fmla="*/ 1104358 w 1410241"/>
                <a:gd name="connsiteY261" fmla="*/ 605981 h 2340451"/>
                <a:gd name="connsiteX262" fmla="*/ 1068216 w 1410241"/>
                <a:gd name="connsiteY262" fmla="*/ 413628 h 2340451"/>
                <a:gd name="connsiteX263" fmla="*/ 1068148 w 1410241"/>
                <a:gd name="connsiteY263" fmla="*/ 413525 h 2340451"/>
                <a:gd name="connsiteX264" fmla="*/ 1056730 w 1410241"/>
                <a:gd name="connsiteY264" fmla="*/ 421377 h 2340451"/>
                <a:gd name="connsiteX265" fmla="*/ 1053918 w 1410241"/>
                <a:gd name="connsiteY265" fmla="*/ 423345 h 2340451"/>
                <a:gd name="connsiteX266" fmla="*/ 1050420 w 1410241"/>
                <a:gd name="connsiteY266" fmla="*/ 425773 h 2340451"/>
                <a:gd name="connsiteX267" fmla="*/ 1038968 w 1410241"/>
                <a:gd name="connsiteY267" fmla="*/ 433920 h 2340451"/>
                <a:gd name="connsiteX268" fmla="*/ 1035401 w 1410241"/>
                <a:gd name="connsiteY268" fmla="*/ 436540 h 2340451"/>
                <a:gd name="connsiteX269" fmla="*/ 1028234 w 1410241"/>
                <a:gd name="connsiteY269" fmla="*/ 441848 h 2340451"/>
                <a:gd name="connsiteX270" fmla="*/ 1024702 w 1410241"/>
                <a:gd name="connsiteY270" fmla="*/ 444489 h 2340451"/>
                <a:gd name="connsiteX271" fmla="*/ 1017570 w 1410241"/>
                <a:gd name="connsiteY271" fmla="*/ 449937 h 2340451"/>
                <a:gd name="connsiteX272" fmla="*/ 1013970 w 1410241"/>
                <a:gd name="connsiteY272" fmla="*/ 452711 h 2340451"/>
                <a:gd name="connsiteX273" fmla="*/ 1006906 w 1410241"/>
                <a:gd name="connsiteY273" fmla="*/ 458273 h 2340451"/>
                <a:gd name="connsiteX274" fmla="*/ 992401 w 1410241"/>
                <a:gd name="connsiteY274" fmla="*/ 469959 h 2340451"/>
                <a:gd name="connsiteX275" fmla="*/ 988835 w 1410241"/>
                <a:gd name="connsiteY275" fmla="*/ 472929 h 2340451"/>
                <a:gd name="connsiteX276" fmla="*/ 978034 w 1410241"/>
                <a:gd name="connsiteY276" fmla="*/ 481985 h 2340451"/>
                <a:gd name="connsiteX277" fmla="*/ 970833 w 1410241"/>
                <a:gd name="connsiteY277" fmla="*/ 488178 h 2340451"/>
                <a:gd name="connsiteX278" fmla="*/ 945698 w 1410241"/>
                <a:gd name="connsiteY278" fmla="*/ 510651 h 2340451"/>
                <a:gd name="connsiteX279" fmla="*/ 942612 w 1410241"/>
                <a:gd name="connsiteY279" fmla="*/ 513518 h 2340451"/>
                <a:gd name="connsiteX280" fmla="*/ 940144 w 1410241"/>
                <a:gd name="connsiteY280" fmla="*/ 515781 h 2340451"/>
                <a:gd name="connsiteX281" fmla="*/ 928999 w 1410241"/>
                <a:gd name="connsiteY281" fmla="*/ 526318 h 2340451"/>
                <a:gd name="connsiteX282" fmla="*/ 910277 w 1410241"/>
                <a:gd name="connsiteY282" fmla="*/ 544626 h 2340451"/>
                <a:gd name="connsiteX283" fmla="*/ 908082 w 1410241"/>
                <a:gd name="connsiteY283" fmla="*/ 546817 h 2340451"/>
                <a:gd name="connsiteX284" fmla="*/ 895018 w 1410241"/>
                <a:gd name="connsiteY284" fmla="*/ 560125 h 2340451"/>
                <a:gd name="connsiteX285" fmla="*/ 888983 w 1410241"/>
                <a:gd name="connsiteY285" fmla="*/ 566400 h 2340451"/>
                <a:gd name="connsiteX286" fmla="*/ 865631 w 1410241"/>
                <a:gd name="connsiteY286" fmla="*/ 591538 h 2340451"/>
                <a:gd name="connsiteX287" fmla="*/ 862099 w 1410241"/>
                <a:gd name="connsiteY287" fmla="*/ 595454 h 2340451"/>
                <a:gd name="connsiteX288" fmla="*/ 856339 w 1410241"/>
                <a:gd name="connsiteY288" fmla="*/ 601887 h 2340451"/>
                <a:gd name="connsiteX289" fmla="*/ 853390 w 1410241"/>
                <a:gd name="connsiteY289" fmla="*/ 605233 h 2340451"/>
                <a:gd name="connsiteX290" fmla="*/ 829215 w 1410241"/>
                <a:gd name="connsiteY290" fmla="*/ 633478 h 2340451"/>
                <a:gd name="connsiteX291" fmla="*/ 819614 w 1410241"/>
                <a:gd name="connsiteY291" fmla="*/ 645130 h 2340451"/>
                <a:gd name="connsiteX292" fmla="*/ 813510 w 1410241"/>
                <a:gd name="connsiteY292" fmla="*/ 652667 h 2340451"/>
                <a:gd name="connsiteX293" fmla="*/ 807441 w 1410241"/>
                <a:gd name="connsiteY293" fmla="*/ 660313 h 2340451"/>
                <a:gd name="connsiteX294" fmla="*/ 804526 w 1410241"/>
                <a:gd name="connsiteY294" fmla="*/ 663989 h 2340451"/>
                <a:gd name="connsiteX295" fmla="*/ 804355 w 1410241"/>
                <a:gd name="connsiteY295" fmla="*/ 664219 h 2340451"/>
                <a:gd name="connsiteX296" fmla="*/ 792456 w 1410241"/>
                <a:gd name="connsiteY296" fmla="*/ 679639 h 2340451"/>
                <a:gd name="connsiteX297" fmla="*/ 789507 w 1410241"/>
                <a:gd name="connsiteY297" fmla="*/ 683511 h 2340451"/>
                <a:gd name="connsiteX298" fmla="*/ 783746 w 1410241"/>
                <a:gd name="connsiteY298" fmla="*/ 691205 h 2340451"/>
                <a:gd name="connsiteX299" fmla="*/ 780901 w 1410241"/>
                <a:gd name="connsiteY299" fmla="*/ 695080 h 2340451"/>
                <a:gd name="connsiteX300" fmla="*/ 777437 w 1410241"/>
                <a:gd name="connsiteY300" fmla="*/ 699757 h 2340451"/>
                <a:gd name="connsiteX301" fmla="*/ 776752 w 1410241"/>
                <a:gd name="connsiteY301" fmla="*/ 700734 h 2340451"/>
                <a:gd name="connsiteX302" fmla="*/ 761904 w 1410241"/>
                <a:gd name="connsiteY302" fmla="*/ 721531 h 2340451"/>
                <a:gd name="connsiteX303" fmla="*/ 761458 w 1410241"/>
                <a:gd name="connsiteY303" fmla="*/ 722155 h 2340451"/>
                <a:gd name="connsiteX304" fmla="*/ 760121 w 1410241"/>
                <a:gd name="connsiteY304" fmla="*/ 724076 h 2340451"/>
                <a:gd name="connsiteX305" fmla="*/ 638631 w 1410241"/>
                <a:gd name="connsiteY305" fmla="*/ 1193026 h 2340451"/>
                <a:gd name="connsiteX306" fmla="*/ 632939 w 1410241"/>
                <a:gd name="connsiteY306" fmla="*/ 1190787 h 2340451"/>
                <a:gd name="connsiteX307" fmla="*/ 618366 w 1410241"/>
                <a:gd name="connsiteY307" fmla="*/ 1184409 h 2340451"/>
                <a:gd name="connsiteX308" fmla="*/ 614868 w 1410241"/>
                <a:gd name="connsiteY308" fmla="*/ 1182639 h 2340451"/>
                <a:gd name="connsiteX309" fmla="*/ 605713 w 1410241"/>
                <a:gd name="connsiteY309" fmla="*/ 1177890 h 2340451"/>
                <a:gd name="connsiteX310" fmla="*/ 592614 w 1410241"/>
                <a:gd name="connsiteY310" fmla="*/ 1170202 h 2340451"/>
                <a:gd name="connsiteX311" fmla="*/ 569537 w 1410241"/>
                <a:gd name="connsiteY311" fmla="*/ 1154113 h 2340451"/>
                <a:gd name="connsiteX312" fmla="*/ 546837 w 1410241"/>
                <a:gd name="connsiteY312" fmla="*/ 1134709 h 2340451"/>
                <a:gd name="connsiteX313" fmla="*/ 506581 w 1410241"/>
                <a:gd name="connsiteY313" fmla="*/ 1090783 h 2340451"/>
                <a:gd name="connsiteX314" fmla="*/ 470096 w 1410241"/>
                <a:gd name="connsiteY314" fmla="*/ 1038059 h 2340451"/>
                <a:gd name="connsiteX315" fmla="*/ 453980 w 1410241"/>
                <a:gd name="connsiteY315" fmla="*/ 1009804 h 2340451"/>
                <a:gd name="connsiteX316" fmla="*/ 439475 w 1410241"/>
                <a:gd name="connsiteY316" fmla="*/ 981124 h 2340451"/>
                <a:gd name="connsiteX317" fmla="*/ 438103 w 1410241"/>
                <a:gd name="connsiteY317" fmla="*/ 978079 h 2340451"/>
                <a:gd name="connsiteX318" fmla="*/ 425210 w 1410241"/>
                <a:gd name="connsiteY318" fmla="*/ 949004 h 2340451"/>
                <a:gd name="connsiteX319" fmla="*/ 412832 w 1410241"/>
                <a:gd name="connsiteY319" fmla="*/ 917190 h 2340451"/>
                <a:gd name="connsiteX320" fmla="*/ 407140 w 1410241"/>
                <a:gd name="connsiteY320" fmla="*/ 900937 h 2340451"/>
                <a:gd name="connsiteX321" fmla="*/ 397024 w 1410241"/>
                <a:gd name="connsiteY321" fmla="*/ 869119 h 2340451"/>
                <a:gd name="connsiteX322" fmla="*/ 396613 w 1410241"/>
                <a:gd name="connsiteY322" fmla="*/ 867747 h 2340451"/>
                <a:gd name="connsiteX323" fmla="*/ 395481 w 1410241"/>
                <a:gd name="connsiteY323" fmla="*/ 863818 h 2340451"/>
                <a:gd name="connsiteX324" fmla="*/ 391949 w 1410241"/>
                <a:gd name="connsiteY324" fmla="*/ 851010 h 2340451"/>
                <a:gd name="connsiteX325" fmla="*/ 385777 w 1410241"/>
                <a:gd name="connsiteY325" fmla="*/ 826452 h 2340451"/>
                <a:gd name="connsiteX326" fmla="*/ 383445 w 1410241"/>
                <a:gd name="connsiteY326" fmla="*/ 816785 h 2340451"/>
                <a:gd name="connsiteX327" fmla="*/ 370552 w 1410241"/>
                <a:gd name="connsiteY327" fmla="*/ 747170 h 2340451"/>
                <a:gd name="connsiteX328" fmla="*/ 366266 w 1410241"/>
                <a:gd name="connsiteY328" fmla="*/ 712187 h 2340451"/>
                <a:gd name="connsiteX329" fmla="*/ 365066 w 1410241"/>
                <a:gd name="connsiteY329" fmla="*/ 699959 h 2340451"/>
                <a:gd name="connsiteX330" fmla="*/ 364586 w 1410241"/>
                <a:gd name="connsiteY330" fmla="*/ 694435 h 2340451"/>
                <a:gd name="connsiteX331" fmla="*/ 362425 w 1410241"/>
                <a:gd name="connsiteY331" fmla="*/ 659816 h 2340451"/>
                <a:gd name="connsiteX332" fmla="*/ 362425 w 1410241"/>
                <a:gd name="connsiteY332" fmla="*/ 659737 h 2340451"/>
                <a:gd name="connsiteX333" fmla="*/ 361808 w 1410241"/>
                <a:gd name="connsiteY333" fmla="*/ 625790 h 2340451"/>
                <a:gd name="connsiteX334" fmla="*/ 362665 w 1410241"/>
                <a:gd name="connsiteY334" fmla="*/ 592817 h 2340451"/>
                <a:gd name="connsiteX335" fmla="*/ 362768 w 1410241"/>
                <a:gd name="connsiteY335" fmla="*/ 590204 h 2340451"/>
                <a:gd name="connsiteX336" fmla="*/ 362768 w 1410241"/>
                <a:gd name="connsiteY336" fmla="*/ 590180 h 2340451"/>
                <a:gd name="connsiteX337" fmla="*/ 365237 w 1410241"/>
                <a:gd name="connsiteY337" fmla="*/ 557985 h 2340451"/>
                <a:gd name="connsiteX338" fmla="*/ 365923 w 1410241"/>
                <a:gd name="connsiteY338" fmla="*/ 551511 h 2340451"/>
                <a:gd name="connsiteX339" fmla="*/ 366883 w 1410241"/>
                <a:gd name="connsiteY339" fmla="*/ 543127 h 2340451"/>
                <a:gd name="connsiteX340" fmla="*/ 359888 w 1410241"/>
                <a:gd name="connsiteY340" fmla="*/ 538430 h 2340451"/>
                <a:gd name="connsiteX341" fmla="*/ 323232 w 1410241"/>
                <a:gd name="connsiteY341" fmla="*/ 509300 h 2340451"/>
                <a:gd name="connsiteX342" fmla="*/ 286370 w 1410241"/>
                <a:gd name="connsiteY342" fmla="*/ 468807 h 2340451"/>
                <a:gd name="connsiteX343" fmla="*/ 221699 w 1410241"/>
                <a:gd name="connsiteY343" fmla="*/ 218555 h 2340451"/>
                <a:gd name="connsiteX344" fmla="*/ 260344 w 1410241"/>
                <a:gd name="connsiteY344" fmla="*/ 137802 h 2340451"/>
                <a:gd name="connsiteX345" fmla="*/ 315448 w 1410241"/>
                <a:gd name="connsiteY345" fmla="*/ 93664 h 2340451"/>
                <a:gd name="connsiteX346" fmla="*/ 599095 w 1410241"/>
                <a:gd name="connsiteY346" fmla="*/ 165910 h 2340451"/>
                <a:gd name="connsiteX347" fmla="*/ 628687 w 1410241"/>
                <a:gd name="connsiteY347" fmla="*/ 197217 h 2340451"/>
                <a:gd name="connsiteX348" fmla="*/ 634619 w 1410241"/>
                <a:gd name="connsiteY348" fmla="*/ 204417 h 2340451"/>
                <a:gd name="connsiteX349" fmla="*/ 643535 w 1410241"/>
                <a:gd name="connsiteY349" fmla="*/ 201623 h 2340451"/>
                <a:gd name="connsiteX350" fmla="*/ 668018 w 1410241"/>
                <a:gd name="connsiteY350" fmla="*/ 194549 h 2340451"/>
                <a:gd name="connsiteX351" fmla="*/ 698947 w 1410241"/>
                <a:gd name="connsiteY351" fmla="*/ 187307 h 2340451"/>
                <a:gd name="connsiteX352" fmla="*/ 705840 w 1410241"/>
                <a:gd name="connsiteY352" fmla="*/ 185969 h 2340451"/>
                <a:gd name="connsiteX353" fmla="*/ 715372 w 1410241"/>
                <a:gd name="connsiteY353" fmla="*/ 184145 h 2340451"/>
                <a:gd name="connsiteX354" fmla="*/ 746851 w 1410241"/>
                <a:gd name="connsiteY354" fmla="*/ 179231 h 2340451"/>
                <a:gd name="connsiteX355" fmla="*/ 813648 w 1410241"/>
                <a:gd name="connsiteY355" fmla="*/ 173286 h 2340451"/>
                <a:gd name="connsiteX356" fmla="*/ 820026 w 1410241"/>
                <a:gd name="connsiteY356" fmla="*/ 173039 h 2340451"/>
                <a:gd name="connsiteX357" fmla="*/ 830964 w 1410241"/>
                <a:gd name="connsiteY357" fmla="*/ 172655 h 2340451"/>
                <a:gd name="connsiteX358" fmla="*/ 864740 w 1410241"/>
                <a:gd name="connsiteY358" fmla="*/ 172432 h 2340451"/>
                <a:gd name="connsiteX359" fmla="*/ 866694 w 1410241"/>
                <a:gd name="connsiteY359" fmla="*/ 172435 h 2340451"/>
                <a:gd name="connsiteX360" fmla="*/ 898961 w 1410241"/>
                <a:gd name="connsiteY360" fmla="*/ 173505 h 2340451"/>
                <a:gd name="connsiteX361" fmla="*/ 974536 w 1410241"/>
                <a:gd name="connsiteY361" fmla="*/ 180586 h 2340451"/>
                <a:gd name="connsiteX362" fmla="*/ 977382 w 1410241"/>
                <a:gd name="connsiteY362" fmla="*/ 180991 h 2340451"/>
                <a:gd name="connsiteX363" fmla="*/ 991270 w 1410241"/>
                <a:gd name="connsiteY363" fmla="*/ 183034 h 2340451"/>
                <a:gd name="connsiteX364" fmla="*/ 1024428 w 1410241"/>
                <a:gd name="connsiteY364" fmla="*/ 188864 h 2340451"/>
                <a:gd name="connsiteX365" fmla="*/ 1057175 w 1410241"/>
                <a:gd name="connsiteY365" fmla="*/ 195948 h 2340451"/>
                <a:gd name="connsiteX366" fmla="*/ 1058307 w 1410241"/>
                <a:gd name="connsiteY366" fmla="*/ 196226 h 2340451"/>
                <a:gd name="connsiteX367" fmla="*/ 1089271 w 1410241"/>
                <a:gd name="connsiteY367" fmla="*/ 204236 h 2340451"/>
                <a:gd name="connsiteX368" fmla="*/ 1128533 w 1410241"/>
                <a:gd name="connsiteY368" fmla="*/ 216320 h 2340451"/>
                <a:gd name="connsiteX369" fmla="*/ 1159050 w 1410241"/>
                <a:gd name="connsiteY369" fmla="*/ 227423 h 2340451"/>
                <a:gd name="connsiteX370" fmla="*/ 1169270 w 1410241"/>
                <a:gd name="connsiteY370" fmla="*/ 231510 h 2340451"/>
                <a:gd name="connsiteX371" fmla="*/ 1174104 w 1410241"/>
                <a:gd name="connsiteY371" fmla="*/ 233489 h 2340451"/>
                <a:gd name="connsiteX372" fmla="*/ 1202187 w 1410241"/>
                <a:gd name="connsiteY372" fmla="*/ 246094 h 2340451"/>
                <a:gd name="connsiteX373" fmla="*/ 1229208 w 1410241"/>
                <a:gd name="connsiteY373" fmla="*/ 260039 h 2340451"/>
                <a:gd name="connsiteX374" fmla="*/ 1254617 w 1410241"/>
                <a:gd name="connsiteY374" fmla="*/ 275219 h 2340451"/>
                <a:gd name="connsiteX375" fmla="*/ 1278414 w 1410241"/>
                <a:gd name="connsiteY375" fmla="*/ 291703 h 2340451"/>
                <a:gd name="connsiteX376" fmla="*/ 1300429 w 1410241"/>
                <a:gd name="connsiteY376" fmla="*/ 309664 h 2340451"/>
                <a:gd name="connsiteX377" fmla="*/ 1300668 w 1410241"/>
                <a:gd name="connsiteY377" fmla="*/ 309869 h 2340451"/>
                <a:gd name="connsiteX378" fmla="*/ 1301217 w 1410241"/>
                <a:gd name="connsiteY378" fmla="*/ 310377 h 2340451"/>
                <a:gd name="connsiteX379" fmla="*/ 1321380 w 1410241"/>
                <a:gd name="connsiteY379" fmla="*/ 330368 h 2340451"/>
                <a:gd name="connsiteX380" fmla="*/ 1327963 w 1410241"/>
                <a:gd name="connsiteY380" fmla="*/ 337860 h 2340451"/>
                <a:gd name="connsiteX381" fmla="*/ 1068216 w 1410241"/>
                <a:gd name="connsiteY381" fmla="*/ 413645 h 2340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</a:cxnLst>
              <a:rect l="l" t="t" r="r" b="b"/>
              <a:pathLst>
                <a:path w="1410241" h="2340451">
                  <a:moveTo>
                    <a:pt x="1173316" y="914419"/>
                  </a:moveTo>
                  <a:lnTo>
                    <a:pt x="1194644" y="932068"/>
                  </a:lnTo>
                  <a:cubicBezTo>
                    <a:pt x="1274471" y="835552"/>
                    <a:pt x="1338628" y="729936"/>
                    <a:pt x="1375318" y="634675"/>
                  </a:cubicBezTo>
                  <a:cubicBezTo>
                    <a:pt x="1414888" y="531921"/>
                    <a:pt x="1421061" y="445740"/>
                    <a:pt x="1392669" y="392018"/>
                  </a:cubicBezTo>
                  <a:cubicBezTo>
                    <a:pt x="1392120" y="390955"/>
                    <a:pt x="1391537" y="389926"/>
                    <a:pt x="1390920" y="388884"/>
                  </a:cubicBezTo>
                  <a:lnTo>
                    <a:pt x="1391434" y="388706"/>
                  </a:lnTo>
                  <a:cubicBezTo>
                    <a:pt x="1391297" y="388315"/>
                    <a:pt x="1391126" y="387938"/>
                    <a:pt x="1390988" y="387588"/>
                  </a:cubicBezTo>
                  <a:cubicBezTo>
                    <a:pt x="1390885" y="387320"/>
                    <a:pt x="1390748" y="387049"/>
                    <a:pt x="1390645" y="386761"/>
                  </a:cubicBezTo>
                  <a:cubicBezTo>
                    <a:pt x="1390474" y="386371"/>
                    <a:pt x="1390234" y="385774"/>
                    <a:pt x="1389891" y="385081"/>
                  </a:cubicBezTo>
                  <a:cubicBezTo>
                    <a:pt x="1389377" y="383936"/>
                    <a:pt x="1388862" y="382808"/>
                    <a:pt x="1388382" y="381786"/>
                  </a:cubicBezTo>
                  <a:cubicBezTo>
                    <a:pt x="1388211" y="381412"/>
                    <a:pt x="1388039" y="381062"/>
                    <a:pt x="1387902" y="380826"/>
                  </a:cubicBezTo>
                  <a:lnTo>
                    <a:pt x="1387388" y="379756"/>
                  </a:lnTo>
                  <a:cubicBezTo>
                    <a:pt x="1387216" y="379348"/>
                    <a:pt x="1387011" y="378940"/>
                    <a:pt x="1386805" y="378535"/>
                  </a:cubicBezTo>
                  <a:cubicBezTo>
                    <a:pt x="1386668" y="378179"/>
                    <a:pt x="1386428" y="377688"/>
                    <a:pt x="1386119" y="377122"/>
                  </a:cubicBezTo>
                  <a:cubicBezTo>
                    <a:pt x="1381559" y="367854"/>
                    <a:pt x="1376312" y="358486"/>
                    <a:pt x="1373569" y="353627"/>
                  </a:cubicBezTo>
                  <a:cubicBezTo>
                    <a:pt x="1370380" y="348113"/>
                    <a:pt x="1365785" y="341420"/>
                    <a:pt x="1362733" y="337295"/>
                  </a:cubicBezTo>
                  <a:cubicBezTo>
                    <a:pt x="1359818" y="333365"/>
                    <a:pt x="1356047" y="328366"/>
                    <a:pt x="1352995" y="324618"/>
                  </a:cubicBezTo>
                  <a:cubicBezTo>
                    <a:pt x="1349566" y="320410"/>
                    <a:pt x="1345142" y="315294"/>
                    <a:pt x="1341851" y="311704"/>
                  </a:cubicBezTo>
                  <a:cubicBezTo>
                    <a:pt x="1334135" y="303156"/>
                    <a:pt x="1329712" y="299054"/>
                    <a:pt x="1320043" y="290067"/>
                  </a:cubicBezTo>
                  <a:lnTo>
                    <a:pt x="1318876" y="289021"/>
                  </a:lnTo>
                  <a:cubicBezTo>
                    <a:pt x="1312190" y="283017"/>
                    <a:pt x="1303721" y="276114"/>
                    <a:pt x="1295114" y="269603"/>
                  </a:cubicBezTo>
                  <a:cubicBezTo>
                    <a:pt x="1284724" y="261754"/>
                    <a:pt x="1276323" y="256233"/>
                    <a:pt x="1269670" y="251967"/>
                  </a:cubicBezTo>
                  <a:cubicBezTo>
                    <a:pt x="1266241" y="249721"/>
                    <a:pt x="1256743" y="243645"/>
                    <a:pt x="1242616" y="235810"/>
                  </a:cubicBezTo>
                  <a:cubicBezTo>
                    <a:pt x="1229311" y="228434"/>
                    <a:pt x="1219504" y="223699"/>
                    <a:pt x="1214258" y="221158"/>
                  </a:cubicBezTo>
                  <a:cubicBezTo>
                    <a:pt x="1201330" y="214907"/>
                    <a:pt x="1186517" y="208625"/>
                    <a:pt x="1184391" y="207778"/>
                  </a:cubicBezTo>
                  <a:cubicBezTo>
                    <a:pt x="1182986" y="207205"/>
                    <a:pt x="1181408" y="206561"/>
                    <a:pt x="1179762" y="205892"/>
                  </a:cubicBezTo>
                  <a:cubicBezTo>
                    <a:pt x="1175990" y="204335"/>
                    <a:pt x="1172081" y="202727"/>
                    <a:pt x="1168823" y="201510"/>
                  </a:cubicBezTo>
                  <a:cubicBezTo>
                    <a:pt x="1159428" y="197930"/>
                    <a:pt x="1146878" y="193362"/>
                    <a:pt x="1137585" y="190143"/>
                  </a:cubicBezTo>
                  <a:cubicBezTo>
                    <a:pt x="1127127" y="186525"/>
                    <a:pt x="1113411" y="182300"/>
                    <a:pt x="1096883" y="177603"/>
                  </a:cubicBezTo>
                  <a:cubicBezTo>
                    <a:pt x="1085087" y="174205"/>
                    <a:pt x="1071371" y="170889"/>
                    <a:pt x="1064787" y="169298"/>
                  </a:cubicBezTo>
                  <a:lnTo>
                    <a:pt x="1063691" y="169027"/>
                  </a:lnTo>
                  <a:cubicBezTo>
                    <a:pt x="1052340" y="166266"/>
                    <a:pt x="1035058" y="162666"/>
                    <a:pt x="1029435" y="161620"/>
                  </a:cubicBezTo>
                  <a:cubicBezTo>
                    <a:pt x="1021342" y="160135"/>
                    <a:pt x="1010060" y="158153"/>
                    <a:pt x="995796" y="155705"/>
                  </a:cubicBezTo>
                  <a:cubicBezTo>
                    <a:pt x="991476" y="155009"/>
                    <a:pt x="985989" y="154231"/>
                    <a:pt x="981257" y="153562"/>
                  </a:cubicBezTo>
                  <a:lnTo>
                    <a:pt x="978411" y="153157"/>
                  </a:lnTo>
                  <a:cubicBezTo>
                    <a:pt x="964523" y="151213"/>
                    <a:pt x="935925" y="147674"/>
                    <a:pt x="900367" y="145840"/>
                  </a:cubicBezTo>
                  <a:cubicBezTo>
                    <a:pt x="882673" y="144921"/>
                    <a:pt x="870774" y="144585"/>
                    <a:pt x="864808" y="144842"/>
                  </a:cubicBezTo>
                  <a:lnTo>
                    <a:pt x="864808" y="144729"/>
                  </a:lnTo>
                  <a:cubicBezTo>
                    <a:pt x="855276" y="144705"/>
                    <a:pt x="841217" y="144746"/>
                    <a:pt x="830416" y="144959"/>
                  </a:cubicBezTo>
                  <a:cubicBezTo>
                    <a:pt x="826987" y="145027"/>
                    <a:pt x="822837" y="145195"/>
                    <a:pt x="818894" y="145360"/>
                  </a:cubicBezTo>
                  <a:cubicBezTo>
                    <a:pt x="816700" y="145449"/>
                    <a:pt x="814574" y="145538"/>
                    <a:pt x="812653" y="145603"/>
                  </a:cubicBezTo>
                  <a:cubicBezTo>
                    <a:pt x="795817" y="146227"/>
                    <a:pt x="765196" y="148713"/>
                    <a:pt x="743010" y="151803"/>
                  </a:cubicBezTo>
                  <a:cubicBezTo>
                    <a:pt x="733581" y="153130"/>
                    <a:pt x="720585" y="155156"/>
                    <a:pt x="710640" y="156850"/>
                  </a:cubicBezTo>
                  <a:cubicBezTo>
                    <a:pt x="707589" y="157389"/>
                    <a:pt x="703954" y="158102"/>
                    <a:pt x="700456" y="158798"/>
                  </a:cubicBezTo>
                  <a:cubicBezTo>
                    <a:pt x="698124" y="159258"/>
                    <a:pt x="695862" y="159707"/>
                    <a:pt x="693701" y="160111"/>
                  </a:cubicBezTo>
                  <a:cubicBezTo>
                    <a:pt x="683003" y="162237"/>
                    <a:pt x="670933" y="165255"/>
                    <a:pt x="661194" y="167703"/>
                  </a:cubicBezTo>
                  <a:cubicBezTo>
                    <a:pt x="659137" y="168231"/>
                    <a:pt x="652896" y="169867"/>
                    <a:pt x="644049" y="172504"/>
                  </a:cubicBezTo>
                  <a:cubicBezTo>
                    <a:pt x="636094" y="163410"/>
                    <a:pt x="627384" y="154423"/>
                    <a:pt x="618057" y="145737"/>
                  </a:cubicBezTo>
                  <a:cubicBezTo>
                    <a:pt x="570463" y="100580"/>
                    <a:pt x="515462" y="69459"/>
                    <a:pt x="458952" y="55739"/>
                  </a:cubicBezTo>
                  <a:cubicBezTo>
                    <a:pt x="406042" y="42898"/>
                    <a:pt x="355430" y="46049"/>
                    <a:pt x="311950" y="64792"/>
                  </a:cubicBezTo>
                  <a:lnTo>
                    <a:pt x="261476" y="18199"/>
                  </a:lnTo>
                  <a:cubicBezTo>
                    <a:pt x="248034" y="5772"/>
                    <a:pt x="230546" y="-674"/>
                    <a:pt x="212235" y="56"/>
                  </a:cubicBezTo>
                  <a:cubicBezTo>
                    <a:pt x="193925" y="786"/>
                    <a:pt x="177019" y="8598"/>
                    <a:pt x="164572" y="22053"/>
                  </a:cubicBezTo>
                  <a:lnTo>
                    <a:pt x="125378" y="64494"/>
                  </a:lnTo>
                  <a:cubicBezTo>
                    <a:pt x="112965" y="77949"/>
                    <a:pt x="106519" y="95440"/>
                    <a:pt x="107239" y="113744"/>
                  </a:cubicBezTo>
                  <a:cubicBezTo>
                    <a:pt x="107994" y="132048"/>
                    <a:pt x="115812" y="148971"/>
                    <a:pt x="129253" y="161397"/>
                  </a:cubicBezTo>
                  <a:lnTo>
                    <a:pt x="193033" y="220283"/>
                  </a:lnTo>
                  <a:cubicBezTo>
                    <a:pt x="176231" y="305652"/>
                    <a:pt x="201365" y="402182"/>
                    <a:pt x="261064" y="481230"/>
                  </a:cubicBezTo>
                  <a:lnTo>
                    <a:pt x="106519" y="1813843"/>
                  </a:lnTo>
                  <a:cubicBezTo>
                    <a:pt x="55941" y="1843517"/>
                    <a:pt x="23332" y="1876888"/>
                    <a:pt x="9376" y="1913407"/>
                  </a:cubicBezTo>
                  <a:lnTo>
                    <a:pt x="7901" y="1917412"/>
                  </a:lnTo>
                  <a:lnTo>
                    <a:pt x="7901" y="1917512"/>
                  </a:lnTo>
                  <a:cubicBezTo>
                    <a:pt x="4986" y="1926149"/>
                    <a:pt x="3169" y="1935006"/>
                    <a:pt x="2483" y="1943836"/>
                  </a:cubicBezTo>
                  <a:cubicBezTo>
                    <a:pt x="2140" y="1947999"/>
                    <a:pt x="2106" y="1952230"/>
                    <a:pt x="2278" y="1956434"/>
                  </a:cubicBezTo>
                  <a:lnTo>
                    <a:pt x="14" y="2091794"/>
                  </a:lnTo>
                  <a:cubicBezTo>
                    <a:pt x="-1083" y="2158409"/>
                    <a:pt x="60502" y="2220477"/>
                    <a:pt x="173384" y="2266570"/>
                  </a:cubicBezTo>
                  <a:cubicBezTo>
                    <a:pt x="286610" y="2312790"/>
                    <a:pt x="439989" y="2339008"/>
                    <a:pt x="605370" y="2340397"/>
                  </a:cubicBezTo>
                  <a:cubicBezTo>
                    <a:pt x="609965" y="2340431"/>
                    <a:pt x="614560" y="2340451"/>
                    <a:pt x="619154" y="2340451"/>
                  </a:cubicBezTo>
                  <a:cubicBezTo>
                    <a:pt x="783027" y="2340451"/>
                    <a:pt x="937297" y="2316003"/>
                    <a:pt x="1054843" y="2271261"/>
                  </a:cubicBezTo>
                  <a:cubicBezTo>
                    <a:pt x="1173213" y="2226207"/>
                    <a:pt x="1241210" y="2164602"/>
                    <a:pt x="1246285" y="2097819"/>
                  </a:cubicBezTo>
                  <a:cubicBezTo>
                    <a:pt x="1246456" y="2095881"/>
                    <a:pt x="1246559" y="2093831"/>
                    <a:pt x="1246593" y="2091496"/>
                  </a:cubicBezTo>
                  <a:lnTo>
                    <a:pt x="1248891" y="1952847"/>
                  </a:lnTo>
                  <a:lnTo>
                    <a:pt x="1248891" y="1952847"/>
                  </a:lnTo>
                  <a:cubicBezTo>
                    <a:pt x="1252148" y="1885464"/>
                    <a:pt x="1189672" y="1822796"/>
                    <a:pt x="1072949" y="1776395"/>
                  </a:cubicBezTo>
                  <a:cubicBezTo>
                    <a:pt x="959654" y="1731344"/>
                    <a:pt x="807235" y="1705805"/>
                    <a:pt x="643775" y="1704478"/>
                  </a:cubicBezTo>
                  <a:cubicBezTo>
                    <a:pt x="512547" y="1703422"/>
                    <a:pt x="387320" y="1717704"/>
                    <a:pt x="280027" y="1745883"/>
                  </a:cubicBezTo>
                  <a:lnTo>
                    <a:pt x="377993" y="901012"/>
                  </a:lnTo>
                  <a:cubicBezTo>
                    <a:pt x="378885" y="903772"/>
                    <a:pt x="379845" y="906687"/>
                    <a:pt x="380873" y="909728"/>
                  </a:cubicBezTo>
                  <a:cubicBezTo>
                    <a:pt x="382485" y="914553"/>
                    <a:pt x="384885" y="921593"/>
                    <a:pt x="386908" y="926987"/>
                  </a:cubicBezTo>
                  <a:cubicBezTo>
                    <a:pt x="388623" y="931479"/>
                    <a:pt x="394555" y="947087"/>
                    <a:pt x="399527" y="959339"/>
                  </a:cubicBezTo>
                  <a:cubicBezTo>
                    <a:pt x="403025" y="968052"/>
                    <a:pt x="406728" y="976165"/>
                    <a:pt x="412935" y="989607"/>
                  </a:cubicBezTo>
                  <a:lnTo>
                    <a:pt x="413723" y="991376"/>
                  </a:lnTo>
                  <a:lnTo>
                    <a:pt x="413792" y="991352"/>
                  </a:lnTo>
                  <a:cubicBezTo>
                    <a:pt x="417152" y="999266"/>
                    <a:pt x="427885" y="1019707"/>
                    <a:pt x="429565" y="1022841"/>
                  </a:cubicBezTo>
                  <a:cubicBezTo>
                    <a:pt x="434537" y="1032164"/>
                    <a:pt x="441498" y="1044149"/>
                    <a:pt x="446299" y="1052207"/>
                  </a:cubicBezTo>
                  <a:cubicBezTo>
                    <a:pt x="450242" y="1058835"/>
                    <a:pt x="464644" y="1082440"/>
                    <a:pt x="484909" y="1107980"/>
                  </a:cubicBezTo>
                  <a:cubicBezTo>
                    <a:pt x="503974" y="1132000"/>
                    <a:pt x="517108" y="1144577"/>
                    <a:pt x="527772" y="1154782"/>
                  </a:cubicBezTo>
                  <a:cubicBezTo>
                    <a:pt x="528869" y="1155824"/>
                    <a:pt x="538848" y="1165271"/>
                    <a:pt x="552564" y="1175977"/>
                  </a:cubicBezTo>
                  <a:cubicBezTo>
                    <a:pt x="560176" y="1181833"/>
                    <a:pt x="570463" y="1188829"/>
                    <a:pt x="577561" y="1193420"/>
                  </a:cubicBezTo>
                  <a:cubicBezTo>
                    <a:pt x="582019" y="1196317"/>
                    <a:pt x="588054" y="1199736"/>
                    <a:pt x="592203" y="1202034"/>
                  </a:cubicBezTo>
                  <a:cubicBezTo>
                    <a:pt x="595254" y="1203765"/>
                    <a:pt x="599061" y="1205675"/>
                    <a:pt x="602421" y="1207355"/>
                  </a:cubicBezTo>
                  <a:lnTo>
                    <a:pt x="605782" y="1209049"/>
                  </a:lnTo>
                  <a:cubicBezTo>
                    <a:pt x="610514" y="1211460"/>
                    <a:pt x="616583" y="1214011"/>
                    <a:pt x="622447" y="1216394"/>
                  </a:cubicBezTo>
                  <a:cubicBezTo>
                    <a:pt x="624950" y="1217416"/>
                    <a:pt x="633659" y="1220910"/>
                    <a:pt x="640998" y="1223002"/>
                  </a:cubicBezTo>
                  <a:cubicBezTo>
                    <a:pt x="646964" y="1224682"/>
                    <a:pt x="662086" y="1228838"/>
                    <a:pt x="673985" y="1231094"/>
                  </a:cubicBezTo>
                  <a:cubicBezTo>
                    <a:pt x="683517" y="1232840"/>
                    <a:pt x="695518" y="1233940"/>
                    <a:pt x="701828" y="1234441"/>
                  </a:cubicBezTo>
                  <a:cubicBezTo>
                    <a:pt x="703371" y="1234568"/>
                    <a:pt x="705223" y="1234681"/>
                    <a:pt x="707143" y="1234746"/>
                  </a:cubicBezTo>
                  <a:cubicBezTo>
                    <a:pt x="717018" y="1236728"/>
                    <a:pt x="727408" y="1237729"/>
                    <a:pt x="738312" y="1237729"/>
                  </a:cubicBezTo>
                  <a:cubicBezTo>
                    <a:pt x="858773" y="1237729"/>
                    <a:pt x="1038830" y="1119196"/>
                    <a:pt x="1191900" y="935422"/>
                  </a:cubicBezTo>
                  <a:lnTo>
                    <a:pt x="1194610" y="932116"/>
                  </a:lnTo>
                  <a:lnTo>
                    <a:pt x="1173316" y="914460"/>
                  </a:lnTo>
                  <a:lnTo>
                    <a:pt x="1170572" y="917725"/>
                  </a:lnTo>
                  <a:cubicBezTo>
                    <a:pt x="1011912" y="1108254"/>
                    <a:pt x="818825" y="1230083"/>
                    <a:pt x="711498" y="1207407"/>
                  </a:cubicBezTo>
                  <a:cubicBezTo>
                    <a:pt x="696650" y="1204276"/>
                    <a:pt x="683791" y="1198255"/>
                    <a:pt x="673264" y="1189501"/>
                  </a:cubicBezTo>
                  <a:cubicBezTo>
                    <a:pt x="638014" y="1160159"/>
                    <a:pt x="629133" y="1099411"/>
                    <a:pt x="648233" y="1018441"/>
                  </a:cubicBezTo>
                  <a:cubicBezTo>
                    <a:pt x="656805" y="982190"/>
                    <a:pt x="670727" y="942914"/>
                    <a:pt x="689312" y="902109"/>
                  </a:cubicBezTo>
                  <a:cubicBezTo>
                    <a:pt x="728163" y="918215"/>
                    <a:pt x="769242" y="926397"/>
                    <a:pt x="811624" y="926397"/>
                  </a:cubicBezTo>
                  <a:cubicBezTo>
                    <a:pt x="988321" y="926397"/>
                    <a:pt x="1132065" y="782660"/>
                    <a:pt x="1132065" y="605984"/>
                  </a:cubicBezTo>
                  <a:cubicBezTo>
                    <a:pt x="1132065" y="545685"/>
                    <a:pt x="1115331" y="487451"/>
                    <a:pt x="1083612" y="436657"/>
                  </a:cubicBezTo>
                  <a:cubicBezTo>
                    <a:pt x="1198655" y="360290"/>
                    <a:pt x="1298268" y="338148"/>
                    <a:pt x="1347783" y="379406"/>
                  </a:cubicBezTo>
                  <a:cubicBezTo>
                    <a:pt x="1356013" y="386261"/>
                    <a:pt x="1362905" y="394847"/>
                    <a:pt x="1368219" y="404935"/>
                  </a:cubicBezTo>
                  <a:cubicBezTo>
                    <a:pt x="1392806" y="451487"/>
                    <a:pt x="1386154" y="529542"/>
                    <a:pt x="1349497" y="624724"/>
                  </a:cubicBezTo>
                  <a:cubicBezTo>
                    <a:pt x="1313870" y="717266"/>
                    <a:pt x="1251291" y="820153"/>
                    <a:pt x="1173316" y="914419"/>
                  </a:cubicBezTo>
                  <a:close/>
                  <a:moveTo>
                    <a:pt x="148044" y="141043"/>
                  </a:moveTo>
                  <a:cubicBezTo>
                    <a:pt x="131482" y="125749"/>
                    <a:pt x="130454" y="99830"/>
                    <a:pt x="145747" y="83267"/>
                  </a:cubicBezTo>
                  <a:lnTo>
                    <a:pt x="184941" y="40830"/>
                  </a:lnTo>
                  <a:cubicBezTo>
                    <a:pt x="200234" y="24265"/>
                    <a:pt x="226157" y="23233"/>
                    <a:pt x="242719" y="38529"/>
                  </a:cubicBezTo>
                  <a:lnTo>
                    <a:pt x="285959" y="78443"/>
                  </a:lnTo>
                  <a:cubicBezTo>
                    <a:pt x="268128" y="89608"/>
                    <a:pt x="252320" y="103636"/>
                    <a:pt x="238844" y="120335"/>
                  </a:cubicBezTo>
                  <a:cubicBezTo>
                    <a:pt x="222248" y="140707"/>
                    <a:pt x="209561" y="164055"/>
                    <a:pt x="200988" y="189933"/>
                  </a:cubicBezTo>
                  <a:lnTo>
                    <a:pt x="148044" y="141043"/>
                  </a:lnTo>
                  <a:close/>
                  <a:moveTo>
                    <a:pt x="643535" y="1732167"/>
                  </a:moveTo>
                  <a:cubicBezTo>
                    <a:pt x="803669" y="1733464"/>
                    <a:pt x="952522" y="1758310"/>
                    <a:pt x="1062696" y="1802122"/>
                  </a:cubicBezTo>
                  <a:cubicBezTo>
                    <a:pt x="1167555" y="1843812"/>
                    <a:pt x="1223859" y="1896869"/>
                    <a:pt x="1221219" y="1951510"/>
                  </a:cubicBezTo>
                  <a:lnTo>
                    <a:pt x="1237163" y="1952282"/>
                  </a:lnTo>
                  <a:lnTo>
                    <a:pt x="1235038" y="1952247"/>
                  </a:lnTo>
                  <a:lnTo>
                    <a:pt x="1221219" y="1951630"/>
                  </a:lnTo>
                  <a:cubicBezTo>
                    <a:pt x="1221184" y="1952336"/>
                    <a:pt x="1221150" y="1953050"/>
                    <a:pt x="1221081" y="1953753"/>
                  </a:cubicBezTo>
                  <a:cubicBezTo>
                    <a:pt x="1219641" y="1972430"/>
                    <a:pt x="1211206" y="1991125"/>
                    <a:pt x="1196084" y="2009320"/>
                  </a:cubicBezTo>
                  <a:cubicBezTo>
                    <a:pt x="1169303" y="2041494"/>
                    <a:pt x="1121537" y="2071745"/>
                    <a:pt x="1057827" y="2096831"/>
                  </a:cubicBezTo>
                  <a:lnTo>
                    <a:pt x="1057587" y="2096931"/>
                  </a:lnTo>
                  <a:cubicBezTo>
                    <a:pt x="1053335" y="2098604"/>
                    <a:pt x="1049014" y="2100250"/>
                    <a:pt x="1044625" y="2101882"/>
                  </a:cubicBezTo>
                  <a:cubicBezTo>
                    <a:pt x="1037424" y="2104550"/>
                    <a:pt x="1029983" y="2107180"/>
                    <a:pt x="1022474" y="2109700"/>
                  </a:cubicBezTo>
                  <a:cubicBezTo>
                    <a:pt x="907911" y="2148263"/>
                    <a:pt x="760601" y="2168830"/>
                    <a:pt x="607667" y="2167572"/>
                  </a:cubicBezTo>
                  <a:cubicBezTo>
                    <a:pt x="472428" y="2166471"/>
                    <a:pt x="346172" y="2148866"/>
                    <a:pt x="242616" y="2116665"/>
                  </a:cubicBezTo>
                  <a:lnTo>
                    <a:pt x="239976" y="2115838"/>
                  </a:lnTo>
                  <a:cubicBezTo>
                    <a:pt x="233975" y="2113959"/>
                    <a:pt x="228077" y="2112022"/>
                    <a:pt x="222385" y="2110084"/>
                  </a:cubicBezTo>
                  <a:cubicBezTo>
                    <a:pt x="210829" y="2106158"/>
                    <a:pt x="199411" y="2101961"/>
                    <a:pt x="188472" y="2097613"/>
                  </a:cubicBezTo>
                  <a:cubicBezTo>
                    <a:pt x="153839" y="2083845"/>
                    <a:pt x="124110" y="2068610"/>
                    <a:pt x="100107" y="2052323"/>
                  </a:cubicBezTo>
                  <a:lnTo>
                    <a:pt x="84574" y="2075239"/>
                  </a:lnTo>
                  <a:cubicBezTo>
                    <a:pt x="110257" y="2092651"/>
                    <a:pt x="141769" y="2108836"/>
                    <a:pt x="178254" y="2123344"/>
                  </a:cubicBezTo>
                  <a:cubicBezTo>
                    <a:pt x="189638" y="2127864"/>
                    <a:pt x="201468" y="2132222"/>
                    <a:pt x="213470" y="2136296"/>
                  </a:cubicBezTo>
                  <a:cubicBezTo>
                    <a:pt x="219333" y="2138305"/>
                    <a:pt x="225471" y="2140307"/>
                    <a:pt x="231575" y="2142221"/>
                  </a:cubicBezTo>
                  <a:cubicBezTo>
                    <a:pt x="232363" y="2142471"/>
                    <a:pt x="233118" y="2142715"/>
                    <a:pt x="233906" y="2142955"/>
                  </a:cubicBezTo>
                  <a:lnTo>
                    <a:pt x="234386" y="2143099"/>
                  </a:lnTo>
                  <a:cubicBezTo>
                    <a:pt x="340514" y="2176100"/>
                    <a:pt x="469548" y="2194133"/>
                    <a:pt x="607496" y="2195257"/>
                  </a:cubicBezTo>
                  <a:cubicBezTo>
                    <a:pt x="611919" y="2195295"/>
                    <a:pt x="616343" y="2195312"/>
                    <a:pt x="620801" y="2195312"/>
                  </a:cubicBezTo>
                  <a:cubicBezTo>
                    <a:pt x="771917" y="2195309"/>
                    <a:pt x="917272" y="2174334"/>
                    <a:pt x="1031354" y="2135943"/>
                  </a:cubicBezTo>
                  <a:cubicBezTo>
                    <a:pt x="1039104" y="2133333"/>
                    <a:pt x="1046819" y="2130604"/>
                    <a:pt x="1054261" y="2127843"/>
                  </a:cubicBezTo>
                  <a:cubicBezTo>
                    <a:pt x="1058821" y="2126149"/>
                    <a:pt x="1063347" y="2124435"/>
                    <a:pt x="1067771" y="2122689"/>
                  </a:cubicBezTo>
                  <a:lnTo>
                    <a:pt x="1068045" y="2122576"/>
                  </a:lnTo>
                  <a:cubicBezTo>
                    <a:pt x="1136968" y="2095429"/>
                    <a:pt x="1187237" y="2063285"/>
                    <a:pt x="1217412" y="2027034"/>
                  </a:cubicBezTo>
                  <a:cubicBezTo>
                    <a:pt x="1218304" y="2025940"/>
                    <a:pt x="1219195" y="2024843"/>
                    <a:pt x="1220052" y="2023745"/>
                  </a:cubicBezTo>
                  <a:lnTo>
                    <a:pt x="1218921" y="2090981"/>
                  </a:lnTo>
                  <a:cubicBezTo>
                    <a:pt x="1218887" y="2092531"/>
                    <a:pt x="1218853" y="2094105"/>
                    <a:pt x="1218715" y="2095693"/>
                  </a:cubicBezTo>
                  <a:cubicBezTo>
                    <a:pt x="1214464" y="2151201"/>
                    <a:pt x="1152810" y="2204368"/>
                    <a:pt x="1045036" y="2245389"/>
                  </a:cubicBezTo>
                  <a:cubicBezTo>
                    <a:pt x="927319" y="2290186"/>
                    <a:pt x="771265" y="2314161"/>
                    <a:pt x="605610" y="2312714"/>
                  </a:cubicBezTo>
                  <a:cubicBezTo>
                    <a:pt x="443693" y="2311356"/>
                    <a:pt x="293914" y="2285872"/>
                    <a:pt x="183912" y="2240945"/>
                  </a:cubicBezTo>
                  <a:cubicBezTo>
                    <a:pt x="82310" y="2199468"/>
                    <a:pt x="26829" y="2146665"/>
                    <a:pt x="27755" y="2092264"/>
                  </a:cubicBezTo>
                  <a:lnTo>
                    <a:pt x="28749" y="2031951"/>
                  </a:lnTo>
                  <a:lnTo>
                    <a:pt x="34887" y="2031951"/>
                  </a:lnTo>
                  <a:cubicBezTo>
                    <a:pt x="38728" y="2036467"/>
                    <a:pt x="42980" y="2040990"/>
                    <a:pt x="47575" y="2045468"/>
                  </a:cubicBezTo>
                  <a:lnTo>
                    <a:pt x="48020" y="2045904"/>
                  </a:lnTo>
                  <a:cubicBezTo>
                    <a:pt x="48672" y="2046517"/>
                    <a:pt x="49289" y="2047128"/>
                    <a:pt x="49940" y="2047728"/>
                  </a:cubicBezTo>
                  <a:lnTo>
                    <a:pt x="49940" y="2047735"/>
                  </a:lnTo>
                  <a:cubicBezTo>
                    <a:pt x="56456" y="2053890"/>
                    <a:pt x="63691" y="2059959"/>
                    <a:pt x="71372" y="2065761"/>
                  </a:cubicBezTo>
                  <a:cubicBezTo>
                    <a:pt x="72401" y="2066553"/>
                    <a:pt x="73464" y="2067349"/>
                    <a:pt x="74527" y="2068134"/>
                  </a:cubicBezTo>
                  <a:cubicBezTo>
                    <a:pt x="77818" y="2070555"/>
                    <a:pt x="81213" y="2072941"/>
                    <a:pt x="84574" y="2075228"/>
                  </a:cubicBezTo>
                  <a:lnTo>
                    <a:pt x="100141" y="2052323"/>
                  </a:lnTo>
                  <a:cubicBezTo>
                    <a:pt x="97055" y="2050224"/>
                    <a:pt x="93935" y="2048036"/>
                    <a:pt x="90917" y="2045814"/>
                  </a:cubicBezTo>
                  <a:cubicBezTo>
                    <a:pt x="89957" y="2045119"/>
                    <a:pt x="89031" y="2044405"/>
                    <a:pt x="88071" y="2043682"/>
                  </a:cubicBezTo>
                  <a:cubicBezTo>
                    <a:pt x="81179" y="2038470"/>
                    <a:pt x="74732" y="2033062"/>
                    <a:pt x="68937" y="2027600"/>
                  </a:cubicBezTo>
                  <a:lnTo>
                    <a:pt x="68869" y="2027507"/>
                  </a:lnTo>
                  <a:cubicBezTo>
                    <a:pt x="68320" y="2027006"/>
                    <a:pt x="67771" y="2026496"/>
                    <a:pt x="67257" y="2025985"/>
                  </a:cubicBezTo>
                  <a:lnTo>
                    <a:pt x="66846" y="2025577"/>
                  </a:lnTo>
                  <a:cubicBezTo>
                    <a:pt x="61359" y="2020255"/>
                    <a:pt x="56490" y="2014861"/>
                    <a:pt x="52307" y="2009546"/>
                  </a:cubicBezTo>
                  <a:lnTo>
                    <a:pt x="51689" y="2008754"/>
                  </a:lnTo>
                  <a:cubicBezTo>
                    <a:pt x="43151" y="1997771"/>
                    <a:pt x="37048" y="1986517"/>
                    <a:pt x="33516" y="1975273"/>
                  </a:cubicBezTo>
                  <a:cubicBezTo>
                    <a:pt x="31527" y="1968871"/>
                    <a:pt x="30327" y="1962349"/>
                    <a:pt x="29984" y="1955906"/>
                  </a:cubicBezTo>
                  <a:cubicBezTo>
                    <a:pt x="29812" y="1952608"/>
                    <a:pt x="29881" y="1949271"/>
                    <a:pt x="30121" y="1945993"/>
                  </a:cubicBezTo>
                  <a:cubicBezTo>
                    <a:pt x="30636" y="1939282"/>
                    <a:pt x="32075" y="1932517"/>
                    <a:pt x="34339" y="1925985"/>
                  </a:cubicBezTo>
                  <a:lnTo>
                    <a:pt x="35642" y="1922412"/>
                  </a:lnTo>
                  <a:lnTo>
                    <a:pt x="35642" y="1922408"/>
                  </a:lnTo>
                  <a:cubicBezTo>
                    <a:pt x="49426" y="1887162"/>
                    <a:pt x="87900" y="1852971"/>
                    <a:pt x="146947" y="1823485"/>
                  </a:cubicBezTo>
                  <a:cubicBezTo>
                    <a:pt x="165018" y="1814450"/>
                    <a:pt x="185112" y="1805829"/>
                    <a:pt x="206577" y="1797867"/>
                  </a:cubicBezTo>
                  <a:cubicBezTo>
                    <a:pt x="225917" y="1790700"/>
                    <a:pt x="246491" y="1784003"/>
                    <a:pt x="267751" y="1777955"/>
                  </a:cubicBezTo>
                  <a:cubicBezTo>
                    <a:pt x="376793" y="1746878"/>
                    <a:pt x="506683" y="1731067"/>
                    <a:pt x="643569" y="1732167"/>
                  </a:cubicBezTo>
                  <a:close/>
                  <a:moveTo>
                    <a:pt x="251223" y="1753942"/>
                  </a:moveTo>
                  <a:cubicBezTo>
                    <a:pt x="232432" y="1759490"/>
                    <a:pt x="214190" y="1765497"/>
                    <a:pt x="196908" y="1771899"/>
                  </a:cubicBezTo>
                  <a:cubicBezTo>
                    <a:pt x="175956" y="1779669"/>
                    <a:pt x="156274" y="1788063"/>
                    <a:pt x="138272" y="1796876"/>
                  </a:cubicBezTo>
                  <a:lnTo>
                    <a:pt x="136420" y="1796660"/>
                  </a:lnTo>
                  <a:lnTo>
                    <a:pt x="285547" y="510476"/>
                  </a:lnTo>
                  <a:cubicBezTo>
                    <a:pt x="291617" y="517022"/>
                    <a:pt x="297857" y="523404"/>
                    <a:pt x="304372" y="529528"/>
                  </a:cubicBezTo>
                  <a:cubicBezTo>
                    <a:pt x="315208" y="539530"/>
                    <a:pt x="326318" y="548614"/>
                    <a:pt x="337531" y="556613"/>
                  </a:cubicBezTo>
                  <a:cubicBezTo>
                    <a:pt x="336948" y="562638"/>
                    <a:pt x="335096" y="582050"/>
                    <a:pt x="335131" y="591017"/>
                  </a:cubicBezTo>
                  <a:lnTo>
                    <a:pt x="335028" y="591013"/>
                  </a:lnTo>
                  <a:lnTo>
                    <a:pt x="334993" y="591620"/>
                  </a:lnTo>
                  <a:cubicBezTo>
                    <a:pt x="334479" y="604565"/>
                    <a:pt x="334170" y="611694"/>
                    <a:pt x="334136" y="625656"/>
                  </a:cubicBezTo>
                  <a:cubicBezTo>
                    <a:pt x="334033" y="643213"/>
                    <a:pt x="334650" y="658541"/>
                    <a:pt x="334788" y="661208"/>
                  </a:cubicBezTo>
                  <a:cubicBezTo>
                    <a:pt x="335679" y="678484"/>
                    <a:pt x="336159" y="687214"/>
                    <a:pt x="337017" y="696942"/>
                  </a:cubicBezTo>
                  <a:cubicBezTo>
                    <a:pt x="337154" y="698619"/>
                    <a:pt x="337325" y="700467"/>
                    <a:pt x="337497" y="702377"/>
                  </a:cubicBezTo>
                  <a:cubicBezTo>
                    <a:pt x="337908" y="706821"/>
                    <a:pt x="338320" y="711416"/>
                    <a:pt x="338765" y="715314"/>
                  </a:cubicBezTo>
                  <a:cubicBezTo>
                    <a:pt x="340446" y="730354"/>
                    <a:pt x="341920" y="742362"/>
                    <a:pt x="343154" y="751028"/>
                  </a:cubicBezTo>
                  <a:cubicBezTo>
                    <a:pt x="348949" y="791569"/>
                    <a:pt x="356527" y="823335"/>
                    <a:pt x="356562" y="823469"/>
                  </a:cubicBezTo>
                  <a:lnTo>
                    <a:pt x="358311" y="830560"/>
                  </a:lnTo>
                  <a:lnTo>
                    <a:pt x="251223" y="1753921"/>
                  </a:lnTo>
                  <a:close/>
                  <a:moveTo>
                    <a:pt x="1104358" y="605981"/>
                  </a:moveTo>
                  <a:cubicBezTo>
                    <a:pt x="1104358" y="767387"/>
                    <a:pt x="973061" y="898704"/>
                    <a:pt x="811624" y="898704"/>
                  </a:cubicBezTo>
                  <a:cubicBezTo>
                    <a:pt x="773391" y="898704"/>
                    <a:pt x="736289" y="891442"/>
                    <a:pt x="701211" y="877091"/>
                  </a:cubicBezTo>
                  <a:lnTo>
                    <a:pt x="701245" y="877009"/>
                  </a:lnTo>
                  <a:cubicBezTo>
                    <a:pt x="703954" y="871574"/>
                    <a:pt x="706697" y="866125"/>
                    <a:pt x="709543" y="860666"/>
                  </a:cubicBezTo>
                  <a:cubicBezTo>
                    <a:pt x="709783" y="860166"/>
                    <a:pt x="710057" y="859668"/>
                    <a:pt x="710332" y="859165"/>
                  </a:cubicBezTo>
                  <a:cubicBezTo>
                    <a:pt x="712972" y="854066"/>
                    <a:pt x="715681" y="848953"/>
                    <a:pt x="718493" y="843833"/>
                  </a:cubicBezTo>
                  <a:cubicBezTo>
                    <a:pt x="718939" y="842976"/>
                    <a:pt x="719419" y="842126"/>
                    <a:pt x="719865" y="841272"/>
                  </a:cubicBezTo>
                  <a:cubicBezTo>
                    <a:pt x="722539" y="836399"/>
                    <a:pt x="725282" y="831520"/>
                    <a:pt x="728060" y="826637"/>
                  </a:cubicBezTo>
                  <a:cubicBezTo>
                    <a:pt x="728643" y="825591"/>
                    <a:pt x="729260" y="824552"/>
                    <a:pt x="729843" y="823506"/>
                  </a:cubicBezTo>
                  <a:cubicBezTo>
                    <a:pt x="732586" y="818706"/>
                    <a:pt x="735398" y="813905"/>
                    <a:pt x="738244" y="809098"/>
                  </a:cubicBezTo>
                  <a:cubicBezTo>
                    <a:pt x="738861" y="808059"/>
                    <a:pt x="739478" y="807020"/>
                    <a:pt x="740095" y="805981"/>
                  </a:cubicBezTo>
                  <a:cubicBezTo>
                    <a:pt x="743044" y="801084"/>
                    <a:pt x="746027" y="796187"/>
                    <a:pt x="749045" y="791287"/>
                  </a:cubicBezTo>
                  <a:cubicBezTo>
                    <a:pt x="749559" y="790458"/>
                    <a:pt x="750108" y="789624"/>
                    <a:pt x="750623" y="788788"/>
                  </a:cubicBezTo>
                  <a:cubicBezTo>
                    <a:pt x="753811" y="783651"/>
                    <a:pt x="757069" y="778511"/>
                    <a:pt x="760395" y="773374"/>
                  </a:cubicBezTo>
                  <a:cubicBezTo>
                    <a:pt x="760704" y="772877"/>
                    <a:pt x="761046" y="772383"/>
                    <a:pt x="761355" y="771886"/>
                  </a:cubicBezTo>
                  <a:cubicBezTo>
                    <a:pt x="764887" y="766441"/>
                    <a:pt x="768488" y="760996"/>
                    <a:pt x="772157" y="755550"/>
                  </a:cubicBezTo>
                  <a:cubicBezTo>
                    <a:pt x="772225" y="755399"/>
                    <a:pt x="772328" y="755255"/>
                    <a:pt x="772431" y="755105"/>
                  </a:cubicBezTo>
                  <a:cubicBezTo>
                    <a:pt x="776271" y="749399"/>
                    <a:pt x="780181" y="743696"/>
                    <a:pt x="784158" y="737997"/>
                  </a:cubicBezTo>
                  <a:cubicBezTo>
                    <a:pt x="789370" y="730532"/>
                    <a:pt x="794651" y="723157"/>
                    <a:pt x="799829" y="716062"/>
                  </a:cubicBezTo>
                  <a:lnTo>
                    <a:pt x="803189" y="711484"/>
                  </a:lnTo>
                  <a:cubicBezTo>
                    <a:pt x="804115" y="710233"/>
                    <a:pt x="805041" y="708991"/>
                    <a:pt x="805967" y="707723"/>
                  </a:cubicBezTo>
                  <a:cubicBezTo>
                    <a:pt x="807852" y="705202"/>
                    <a:pt x="809739" y="702685"/>
                    <a:pt x="811590" y="700220"/>
                  </a:cubicBezTo>
                  <a:lnTo>
                    <a:pt x="814505" y="696386"/>
                  </a:lnTo>
                  <a:cubicBezTo>
                    <a:pt x="818345" y="691335"/>
                    <a:pt x="822220" y="686309"/>
                    <a:pt x="826164" y="681285"/>
                  </a:cubicBezTo>
                  <a:lnTo>
                    <a:pt x="826335" y="681059"/>
                  </a:lnTo>
                  <a:cubicBezTo>
                    <a:pt x="827261" y="679889"/>
                    <a:pt x="828187" y="678724"/>
                    <a:pt x="829147" y="677499"/>
                  </a:cubicBezTo>
                  <a:cubicBezTo>
                    <a:pt x="831135" y="674986"/>
                    <a:pt x="833124" y="672479"/>
                    <a:pt x="835148" y="669969"/>
                  </a:cubicBezTo>
                  <a:cubicBezTo>
                    <a:pt x="837102" y="667504"/>
                    <a:pt x="839091" y="665038"/>
                    <a:pt x="841080" y="662594"/>
                  </a:cubicBezTo>
                  <a:cubicBezTo>
                    <a:pt x="844200" y="658784"/>
                    <a:pt x="847320" y="654981"/>
                    <a:pt x="850509" y="651185"/>
                  </a:cubicBezTo>
                  <a:cubicBezTo>
                    <a:pt x="858293" y="641807"/>
                    <a:pt x="866283" y="632501"/>
                    <a:pt x="874170" y="623517"/>
                  </a:cubicBezTo>
                  <a:lnTo>
                    <a:pt x="877084" y="620221"/>
                  </a:lnTo>
                  <a:cubicBezTo>
                    <a:pt x="878936" y="618126"/>
                    <a:pt x="880787" y="616042"/>
                    <a:pt x="882639" y="613998"/>
                  </a:cubicBezTo>
                  <a:lnTo>
                    <a:pt x="886171" y="610102"/>
                  </a:lnTo>
                  <a:cubicBezTo>
                    <a:pt x="893441" y="602031"/>
                    <a:pt x="901156" y="593760"/>
                    <a:pt x="909042" y="585489"/>
                  </a:cubicBezTo>
                  <a:cubicBezTo>
                    <a:pt x="910997" y="583439"/>
                    <a:pt x="912951" y="581395"/>
                    <a:pt x="914906" y="579375"/>
                  </a:cubicBezTo>
                  <a:cubicBezTo>
                    <a:pt x="919158" y="574993"/>
                    <a:pt x="923410" y="570659"/>
                    <a:pt x="927799" y="566249"/>
                  </a:cubicBezTo>
                  <a:cubicBezTo>
                    <a:pt x="928451" y="565604"/>
                    <a:pt x="929102" y="564956"/>
                    <a:pt x="929788" y="564267"/>
                  </a:cubicBezTo>
                  <a:cubicBezTo>
                    <a:pt x="936028" y="558043"/>
                    <a:pt x="942201" y="552008"/>
                    <a:pt x="948167" y="546313"/>
                  </a:cubicBezTo>
                  <a:lnTo>
                    <a:pt x="959106" y="535971"/>
                  </a:lnTo>
                  <a:cubicBezTo>
                    <a:pt x="959826" y="535292"/>
                    <a:pt x="960546" y="534613"/>
                    <a:pt x="961369" y="533876"/>
                  </a:cubicBezTo>
                  <a:cubicBezTo>
                    <a:pt x="962363" y="532933"/>
                    <a:pt x="963392" y="531997"/>
                    <a:pt x="964420" y="531037"/>
                  </a:cubicBezTo>
                  <a:cubicBezTo>
                    <a:pt x="972376" y="523729"/>
                    <a:pt x="980606" y="516343"/>
                    <a:pt x="988972" y="509091"/>
                  </a:cubicBezTo>
                  <a:cubicBezTo>
                    <a:pt x="991304" y="507068"/>
                    <a:pt x="993635" y="505055"/>
                    <a:pt x="995968" y="503073"/>
                  </a:cubicBezTo>
                  <a:cubicBezTo>
                    <a:pt x="999500" y="500083"/>
                    <a:pt x="1002997" y="497134"/>
                    <a:pt x="1006528" y="494216"/>
                  </a:cubicBezTo>
                  <a:lnTo>
                    <a:pt x="1010026" y="491329"/>
                  </a:lnTo>
                  <a:cubicBezTo>
                    <a:pt x="1014553" y="487577"/>
                    <a:pt x="1019319" y="483758"/>
                    <a:pt x="1024085" y="479972"/>
                  </a:cubicBezTo>
                  <a:cubicBezTo>
                    <a:pt x="1026383" y="478158"/>
                    <a:pt x="1028646" y="476368"/>
                    <a:pt x="1030978" y="474564"/>
                  </a:cubicBezTo>
                  <a:cubicBezTo>
                    <a:pt x="1032110" y="473676"/>
                    <a:pt x="1033275" y="472792"/>
                    <a:pt x="1034441" y="471886"/>
                  </a:cubicBezTo>
                  <a:cubicBezTo>
                    <a:pt x="1036773" y="470100"/>
                    <a:pt x="1039070" y="468341"/>
                    <a:pt x="1041402" y="466582"/>
                  </a:cubicBezTo>
                  <a:lnTo>
                    <a:pt x="1044831" y="463993"/>
                  </a:lnTo>
                  <a:cubicBezTo>
                    <a:pt x="1047162" y="462261"/>
                    <a:pt x="1049494" y="460543"/>
                    <a:pt x="1051758" y="458863"/>
                  </a:cubicBezTo>
                  <a:lnTo>
                    <a:pt x="1055221" y="456343"/>
                  </a:lnTo>
                  <a:cubicBezTo>
                    <a:pt x="1055221" y="456343"/>
                    <a:pt x="1055221" y="456339"/>
                    <a:pt x="1055221" y="456339"/>
                  </a:cubicBezTo>
                  <a:cubicBezTo>
                    <a:pt x="1057106" y="454985"/>
                    <a:pt x="1058958" y="453689"/>
                    <a:pt x="1060810" y="452358"/>
                  </a:cubicBezTo>
                  <a:cubicBezTo>
                    <a:pt x="1089339" y="498506"/>
                    <a:pt x="1104358" y="551319"/>
                    <a:pt x="1104358" y="605981"/>
                  </a:cubicBezTo>
                  <a:close/>
                  <a:moveTo>
                    <a:pt x="1068216" y="413628"/>
                  </a:moveTo>
                  <a:lnTo>
                    <a:pt x="1068148" y="413525"/>
                  </a:lnTo>
                  <a:lnTo>
                    <a:pt x="1056730" y="421377"/>
                  </a:lnTo>
                  <a:cubicBezTo>
                    <a:pt x="1055804" y="422012"/>
                    <a:pt x="1054843" y="422697"/>
                    <a:pt x="1053918" y="423345"/>
                  </a:cubicBezTo>
                  <a:cubicBezTo>
                    <a:pt x="1052751" y="424148"/>
                    <a:pt x="1051586" y="424957"/>
                    <a:pt x="1050420" y="425773"/>
                  </a:cubicBezTo>
                  <a:cubicBezTo>
                    <a:pt x="1046648" y="428417"/>
                    <a:pt x="1042842" y="431119"/>
                    <a:pt x="1038968" y="433920"/>
                  </a:cubicBezTo>
                  <a:lnTo>
                    <a:pt x="1035401" y="436540"/>
                  </a:lnTo>
                  <a:cubicBezTo>
                    <a:pt x="1033035" y="438275"/>
                    <a:pt x="1030669" y="440034"/>
                    <a:pt x="1028234" y="441848"/>
                  </a:cubicBezTo>
                  <a:lnTo>
                    <a:pt x="1024702" y="444489"/>
                  </a:lnTo>
                  <a:cubicBezTo>
                    <a:pt x="1022302" y="446289"/>
                    <a:pt x="1019936" y="448117"/>
                    <a:pt x="1017570" y="449937"/>
                  </a:cubicBezTo>
                  <a:cubicBezTo>
                    <a:pt x="1016370" y="450863"/>
                    <a:pt x="1015135" y="451799"/>
                    <a:pt x="1013970" y="452711"/>
                  </a:cubicBezTo>
                  <a:cubicBezTo>
                    <a:pt x="1011603" y="454546"/>
                    <a:pt x="1009272" y="456401"/>
                    <a:pt x="1006906" y="458273"/>
                  </a:cubicBezTo>
                  <a:cubicBezTo>
                    <a:pt x="1001968" y="462162"/>
                    <a:pt x="997133" y="466091"/>
                    <a:pt x="992401" y="469959"/>
                  </a:cubicBezTo>
                  <a:lnTo>
                    <a:pt x="988835" y="472929"/>
                  </a:lnTo>
                  <a:cubicBezTo>
                    <a:pt x="985235" y="475909"/>
                    <a:pt x="981634" y="478926"/>
                    <a:pt x="978034" y="481985"/>
                  </a:cubicBezTo>
                  <a:cubicBezTo>
                    <a:pt x="975633" y="484025"/>
                    <a:pt x="973233" y="486096"/>
                    <a:pt x="970833" y="488178"/>
                  </a:cubicBezTo>
                  <a:cubicBezTo>
                    <a:pt x="962260" y="495612"/>
                    <a:pt x="953791" y="503186"/>
                    <a:pt x="945698" y="510651"/>
                  </a:cubicBezTo>
                  <a:cubicBezTo>
                    <a:pt x="944635" y="511622"/>
                    <a:pt x="943573" y="512602"/>
                    <a:pt x="942612" y="513518"/>
                  </a:cubicBezTo>
                  <a:cubicBezTo>
                    <a:pt x="941789" y="514269"/>
                    <a:pt x="940966" y="515030"/>
                    <a:pt x="940144" y="515781"/>
                  </a:cubicBezTo>
                  <a:lnTo>
                    <a:pt x="928999" y="526318"/>
                  </a:lnTo>
                  <a:cubicBezTo>
                    <a:pt x="922930" y="532134"/>
                    <a:pt x="916586" y="538313"/>
                    <a:pt x="910277" y="544626"/>
                  </a:cubicBezTo>
                  <a:cubicBezTo>
                    <a:pt x="909488" y="545394"/>
                    <a:pt x="908699" y="546172"/>
                    <a:pt x="908082" y="546817"/>
                  </a:cubicBezTo>
                  <a:cubicBezTo>
                    <a:pt x="903728" y="551192"/>
                    <a:pt x="899373" y="555633"/>
                    <a:pt x="895018" y="560125"/>
                  </a:cubicBezTo>
                  <a:cubicBezTo>
                    <a:pt x="892995" y="562206"/>
                    <a:pt x="890971" y="564312"/>
                    <a:pt x="888983" y="566400"/>
                  </a:cubicBezTo>
                  <a:cubicBezTo>
                    <a:pt x="880959" y="574828"/>
                    <a:pt x="873072" y="583281"/>
                    <a:pt x="865631" y="591538"/>
                  </a:cubicBezTo>
                  <a:lnTo>
                    <a:pt x="862099" y="595454"/>
                  </a:lnTo>
                  <a:cubicBezTo>
                    <a:pt x="860179" y="597569"/>
                    <a:pt x="858293" y="599702"/>
                    <a:pt x="856339" y="601887"/>
                  </a:cubicBezTo>
                  <a:lnTo>
                    <a:pt x="853390" y="605233"/>
                  </a:lnTo>
                  <a:cubicBezTo>
                    <a:pt x="845332" y="614399"/>
                    <a:pt x="837205" y="623901"/>
                    <a:pt x="829215" y="633478"/>
                  </a:cubicBezTo>
                  <a:cubicBezTo>
                    <a:pt x="825992" y="637349"/>
                    <a:pt x="822803" y="641228"/>
                    <a:pt x="819614" y="645130"/>
                  </a:cubicBezTo>
                  <a:cubicBezTo>
                    <a:pt x="817557" y="647643"/>
                    <a:pt x="815533" y="650157"/>
                    <a:pt x="813510" y="652667"/>
                  </a:cubicBezTo>
                  <a:cubicBezTo>
                    <a:pt x="811453" y="655235"/>
                    <a:pt x="809430" y="657807"/>
                    <a:pt x="807441" y="660313"/>
                  </a:cubicBezTo>
                  <a:cubicBezTo>
                    <a:pt x="806481" y="661534"/>
                    <a:pt x="805521" y="662762"/>
                    <a:pt x="804526" y="663989"/>
                  </a:cubicBezTo>
                  <a:lnTo>
                    <a:pt x="804355" y="664219"/>
                  </a:lnTo>
                  <a:cubicBezTo>
                    <a:pt x="800343" y="669356"/>
                    <a:pt x="796365" y="674496"/>
                    <a:pt x="792456" y="679639"/>
                  </a:cubicBezTo>
                  <a:lnTo>
                    <a:pt x="789507" y="683511"/>
                  </a:lnTo>
                  <a:cubicBezTo>
                    <a:pt x="787587" y="686082"/>
                    <a:pt x="785633" y="688657"/>
                    <a:pt x="783746" y="691205"/>
                  </a:cubicBezTo>
                  <a:cubicBezTo>
                    <a:pt x="782787" y="692508"/>
                    <a:pt x="781826" y="693815"/>
                    <a:pt x="780901" y="695080"/>
                  </a:cubicBezTo>
                  <a:lnTo>
                    <a:pt x="777437" y="699757"/>
                  </a:lnTo>
                  <a:cubicBezTo>
                    <a:pt x="777197" y="700079"/>
                    <a:pt x="776957" y="700412"/>
                    <a:pt x="776752" y="700734"/>
                  </a:cubicBezTo>
                  <a:cubicBezTo>
                    <a:pt x="771642" y="707740"/>
                    <a:pt x="766636" y="714735"/>
                    <a:pt x="761904" y="721531"/>
                  </a:cubicBezTo>
                  <a:cubicBezTo>
                    <a:pt x="761767" y="721740"/>
                    <a:pt x="761595" y="721946"/>
                    <a:pt x="761458" y="722155"/>
                  </a:cubicBezTo>
                  <a:cubicBezTo>
                    <a:pt x="761013" y="722797"/>
                    <a:pt x="760567" y="723434"/>
                    <a:pt x="760121" y="724076"/>
                  </a:cubicBezTo>
                  <a:cubicBezTo>
                    <a:pt x="622035" y="922625"/>
                    <a:pt x="575023" y="1109015"/>
                    <a:pt x="638631" y="1193026"/>
                  </a:cubicBezTo>
                  <a:cubicBezTo>
                    <a:pt x="636574" y="1192254"/>
                    <a:pt x="634619" y="1191476"/>
                    <a:pt x="632939" y="1190787"/>
                  </a:cubicBezTo>
                  <a:cubicBezTo>
                    <a:pt x="629339" y="1189326"/>
                    <a:pt x="622686" y="1186610"/>
                    <a:pt x="618366" y="1184409"/>
                  </a:cubicBezTo>
                  <a:cubicBezTo>
                    <a:pt x="617269" y="1183853"/>
                    <a:pt x="616103" y="1183260"/>
                    <a:pt x="614868" y="1182639"/>
                  </a:cubicBezTo>
                  <a:cubicBezTo>
                    <a:pt x="611782" y="1181096"/>
                    <a:pt x="608319" y="1179347"/>
                    <a:pt x="605713" y="1177890"/>
                  </a:cubicBezTo>
                  <a:cubicBezTo>
                    <a:pt x="600227" y="1174859"/>
                    <a:pt x="595597" y="1172126"/>
                    <a:pt x="592614" y="1170202"/>
                  </a:cubicBezTo>
                  <a:cubicBezTo>
                    <a:pt x="585962" y="1165906"/>
                    <a:pt x="576395" y="1159411"/>
                    <a:pt x="569537" y="1154113"/>
                  </a:cubicBezTo>
                  <a:cubicBezTo>
                    <a:pt x="556713" y="1144111"/>
                    <a:pt x="547283" y="1135144"/>
                    <a:pt x="546837" y="1134709"/>
                  </a:cubicBezTo>
                  <a:cubicBezTo>
                    <a:pt x="536858" y="1125183"/>
                    <a:pt x="524480" y="1113325"/>
                    <a:pt x="506581" y="1090783"/>
                  </a:cubicBezTo>
                  <a:cubicBezTo>
                    <a:pt x="486932" y="1065995"/>
                    <a:pt x="472771" y="1042558"/>
                    <a:pt x="470096" y="1038059"/>
                  </a:cubicBezTo>
                  <a:cubicBezTo>
                    <a:pt x="465433" y="1030230"/>
                    <a:pt x="458746" y="1018699"/>
                    <a:pt x="453980" y="1009804"/>
                  </a:cubicBezTo>
                  <a:cubicBezTo>
                    <a:pt x="446676" y="996156"/>
                    <a:pt x="441155" y="984659"/>
                    <a:pt x="439475" y="981124"/>
                  </a:cubicBezTo>
                  <a:lnTo>
                    <a:pt x="438103" y="978079"/>
                  </a:lnTo>
                  <a:cubicBezTo>
                    <a:pt x="431897" y="964572"/>
                    <a:pt x="428468" y="957134"/>
                    <a:pt x="425210" y="949004"/>
                  </a:cubicBezTo>
                  <a:cubicBezTo>
                    <a:pt x="420341" y="936979"/>
                    <a:pt x="414512" y="921613"/>
                    <a:pt x="412832" y="917190"/>
                  </a:cubicBezTo>
                  <a:cubicBezTo>
                    <a:pt x="410946" y="912269"/>
                    <a:pt x="408683" y="905586"/>
                    <a:pt x="407140" y="900937"/>
                  </a:cubicBezTo>
                  <a:cubicBezTo>
                    <a:pt x="401893" y="885372"/>
                    <a:pt x="398224" y="873138"/>
                    <a:pt x="397024" y="869119"/>
                  </a:cubicBezTo>
                  <a:cubicBezTo>
                    <a:pt x="396853" y="868580"/>
                    <a:pt x="396750" y="868135"/>
                    <a:pt x="396613" y="867747"/>
                  </a:cubicBezTo>
                  <a:lnTo>
                    <a:pt x="395481" y="863818"/>
                  </a:lnTo>
                  <a:cubicBezTo>
                    <a:pt x="394281" y="859552"/>
                    <a:pt x="392875" y="854720"/>
                    <a:pt x="391949" y="851010"/>
                  </a:cubicBezTo>
                  <a:cubicBezTo>
                    <a:pt x="390063" y="843720"/>
                    <a:pt x="387800" y="834705"/>
                    <a:pt x="385777" y="826452"/>
                  </a:cubicBezTo>
                  <a:lnTo>
                    <a:pt x="383445" y="816785"/>
                  </a:lnTo>
                  <a:cubicBezTo>
                    <a:pt x="383377" y="816508"/>
                    <a:pt x="376107" y="785921"/>
                    <a:pt x="370552" y="747170"/>
                  </a:cubicBezTo>
                  <a:cubicBezTo>
                    <a:pt x="369386" y="738776"/>
                    <a:pt x="367946" y="727021"/>
                    <a:pt x="366266" y="712187"/>
                  </a:cubicBezTo>
                  <a:cubicBezTo>
                    <a:pt x="365854" y="708618"/>
                    <a:pt x="365443" y="704218"/>
                    <a:pt x="365066" y="699959"/>
                  </a:cubicBezTo>
                  <a:cubicBezTo>
                    <a:pt x="364894" y="697995"/>
                    <a:pt x="364723" y="696095"/>
                    <a:pt x="364586" y="694435"/>
                  </a:cubicBezTo>
                  <a:cubicBezTo>
                    <a:pt x="363763" y="685276"/>
                    <a:pt x="363317" y="676738"/>
                    <a:pt x="362425" y="659816"/>
                  </a:cubicBezTo>
                  <a:lnTo>
                    <a:pt x="362425" y="659737"/>
                  </a:lnTo>
                  <a:cubicBezTo>
                    <a:pt x="362391" y="658866"/>
                    <a:pt x="361705" y="644067"/>
                    <a:pt x="361808" y="625790"/>
                  </a:cubicBezTo>
                  <a:cubicBezTo>
                    <a:pt x="361843" y="612324"/>
                    <a:pt x="362117" y="605806"/>
                    <a:pt x="362665" y="592817"/>
                  </a:cubicBezTo>
                  <a:lnTo>
                    <a:pt x="362768" y="590204"/>
                  </a:lnTo>
                  <a:lnTo>
                    <a:pt x="362768" y="590180"/>
                  </a:lnTo>
                  <a:cubicBezTo>
                    <a:pt x="362974" y="585585"/>
                    <a:pt x="363728" y="572781"/>
                    <a:pt x="365237" y="557985"/>
                  </a:cubicBezTo>
                  <a:cubicBezTo>
                    <a:pt x="365477" y="555756"/>
                    <a:pt x="365717" y="553617"/>
                    <a:pt x="365923" y="551511"/>
                  </a:cubicBezTo>
                  <a:lnTo>
                    <a:pt x="366883" y="543127"/>
                  </a:lnTo>
                  <a:lnTo>
                    <a:pt x="359888" y="538430"/>
                  </a:lnTo>
                  <a:cubicBezTo>
                    <a:pt x="347509" y="530135"/>
                    <a:pt x="335165" y="520307"/>
                    <a:pt x="323232" y="509300"/>
                  </a:cubicBezTo>
                  <a:cubicBezTo>
                    <a:pt x="309927" y="496777"/>
                    <a:pt x="297514" y="483157"/>
                    <a:pt x="286370" y="468807"/>
                  </a:cubicBezTo>
                  <a:cubicBezTo>
                    <a:pt x="228215" y="394120"/>
                    <a:pt x="203423" y="298231"/>
                    <a:pt x="221699" y="218555"/>
                  </a:cubicBezTo>
                  <a:cubicBezTo>
                    <a:pt x="228763" y="187780"/>
                    <a:pt x="241725" y="160622"/>
                    <a:pt x="260344" y="137802"/>
                  </a:cubicBezTo>
                  <a:cubicBezTo>
                    <a:pt x="275534" y="118984"/>
                    <a:pt x="294085" y="104133"/>
                    <a:pt x="315448" y="93664"/>
                  </a:cubicBezTo>
                  <a:cubicBezTo>
                    <a:pt x="397264" y="53548"/>
                    <a:pt x="511244" y="82544"/>
                    <a:pt x="599095" y="165910"/>
                  </a:cubicBezTo>
                  <a:cubicBezTo>
                    <a:pt x="610034" y="176108"/>
                    <a:pt x="619978" y="186635"/>
                    <a:pt x="628687" y="197217"/>
                  </a:cubicBezTo>
                  <a:lnTo>
                    <a:pt x="634619" y="204417"/>
                  </a:lnTo>
                  <a:lnTo>
                    <a:pt x="643535" y="201623"/>
                  </a:lnTo>
                  <a:cubicBezTo>
                    <a:pt x="656359" y="197601"/>
                    <a:pt x="665583" y="195176"/>
                    <a:pt x="668018" y="194549"/>
                  </a:cubicBezTo>
                  <a:cubicBezTo>
                    <a:pt x="677379" y="192193"/>
                    <a:pt x="689072" y="189268"/>
                    <a:pt x="698947" y="187307"/>
                  </a:cubicBezTo>
                  <a:cubicBezTo>
                    <a:pt x="701039" y="186916"/>
                    <a:pt x="703405" y="186450"/>
                    <a:pt x="705840" y="185969"/>
                  </a:cubicBezTo>
                  <a:cubicBezTo>
                    <a:pt x="709132" y="185318"/>
                    <a:pt x="712561" y="184639"/>
                    <a:pt x="715372" y="184145"/>
                  </a:cubicBezTo>
                  <a:cubicBezTo>
                    <a:pt x="725008" y="182499"/>
                    <a:pt x="737695" y="180524"/>
                    <a:pt x="746851" y="179231"/>
                  </a:cubicBezTo>
                  <a:cubicBezTo>
                    <a:pt x="768145" y="176269"/>
                    <a:pt x="797565" y="173879"/>
                    <a:pt x="813648" y="173286"/>
                  </a:cubicBezTo>
                  <a:cubicBezTo>
                    <a:pt x="815602" y="173220"/>
                    <a:pt x="817797" y="173131"/>
                    <a:pt x="820026" y="173039"/>
                  </a:cubicBezTo>
                  <a:cubicBezTo>
                    <a:pt x="823797" y="172884"/>
                    <a:pt x="827706" y="172720"/>
                    <a:pt x="830964" y="172655"/>
                  </a:cubicBezTo>
                  <a:cubicBezTo>
                    <a:pt x="841560" y="172445"/>
                    <a:pt x="855344" y="172401"/>
                    <a:pt x="864740" y="172432"/>
                  </a:cubicBezTo>
                  <a:lnTo>
                    <a:pt x="866694" y="172435"/>
                  </a:lnTo>
                  <a:cubicBezTo>
                    <a:pt x="871186" y="172483"/>
                    <a:pt x="883874" y="172720"/>
                    <a:pt x="898961" y="173505"/>
                  </a:cubicBezTo>
                  <a:cubicBezTo>
                    <a:pt x="933457" y="175285"/>
                    <a:pt x="961163" y="178710"/>
                    <a:pt x="974536" y="180586"/>
                  </a:cubicBezTo>
                  <a:lnTo>
                    <a:pt x="977382" y="180991"/>
                  </a:lnTo>
                  <a:cubicBezTo>
                    <a:pt x="981943" y="181635"/>
                    <a:pt x="987258" y="182390"/>
                    <a:pt x="991270" y="183034"/>
                  </a:cubicBezTo>
                  <a:cubicBezTo>
                    <a:pt x="1005295" y="185441"/>
                    <a:pt x="1016439" y="187403"/>
                    <a:pt x="1024428" y="188864"/>
                  </a:cubicBezTo>
                  <a:cubicBezTo>
                    <a:pt x="1029640" y="189830"/>
                    <a:pt x="1046443" y="193338"/>
                    <a:pt x="1057175" y="195948"/>
                  </a:cubicBezTo>
                  <a:lnTo>
                    <a:pt x="1058307" y="196226"/>
                  </a:lnTo>
                  <a:cubicBezTo>
                    <a:pt x="1064685" y="197772"/>
                    <a:pt x="1078024" y="200988"/>
                    <a:pt x="1089271" y="204236"/>
                  </a:cubicBezTo>
                  <a:cubicBezTo>
                    <a:pt x="1105147" y="208741"/>
                    <a:pt x="1118725" y="212925"/>
                    <a:pt x="1128533" y="216320"/>
                  </a:cubicBezTo>
                  <a:cubicBezTo>
                    <a:pt x="1137585" y="219457"/>
                    <a:pt x="1149827" y="223911"/>
                    <a:pt x="1159050" y="227423"/>
                  </a:cubicBezTo>
                  <a:cubicBezTo>
                    <a:pt x="1161965" y="228513"/>
                    <a:pt x="1165669" y="230039"/>
                    <a:pt x="1169270" y="231510"/>
                  </a:cubicBezTo>
                  <a:cubicBezTo>
                    <a:pt x="1170915" y="232203"/>
                    <a:pt x="1172561" y="232871"/>
                    <a:pt x="1174104" y="233489"/>
                  </a:cubicBezTo>
                  <a:cubicBezTo>
                    <a:pt x="1175236" y="233938"/>
                    <a:pt x="1189500" y="239956"/>
                    <a:pt x="1202187" y="246094"/>
                  </a:cubicBezTo>
                  <a:cubicBezTo>
                    <a:pt x="1207228" y="248521"/>
                    <a:pt x="1216555" y="253037"/>
                    <a:pt x="1229208" y="260039"/>
                  </a:cubicBezTo>
                  <a:cubicBezTo>
                    <a:pt x="1242513" y="267418"/>
                    <a:pt x="1251291" y="273042"/>
                    <a:pt x="1254617" y="275219"/>
                  </a:cubicBezTo>
                  <a:cubicBezTo>
                    <a:pt x="1260995" y="279293"/>
                    <a:pt x="1268813" y="284433"/>
                    <a:pt x="1278414" y="291703"/>
                  </a:cubicBezTo>
                  <a:cubicBezTo>
                    <a:pt x="1286473" y="297775"/>
                    <a:pt x="1294291" y="304157"/>
                    <a:pt x="1300429" y="309664"/>
                  </a:cubicBezTo>
                  <a:cubicBezTo>
                    <a:pt x="1300531" y="309739"/>
                    <a:pt x="1300600" y="309808"/>
                    <a:pt x="1300668" y="309869"/>
                  </a:cubicBezTo>
                  <a:lnTo>
                    <a:pt x="1301217" y="310377"/>
                  </a:lnTo>
                  <a:cubicBezTo>
                    <a:pt x="1310544" y="319035"/>
                    <a:pt x="1314419" y="322622"/>
                    <a:pt x="1321380" y="330368"/>
                  </a:cubicBezTo>
                  <a:cubicBezTo>
                    <a:pt x="1323334" y="332477"/>
                    <a:pt x="1325700" y="335186"/>
                    <a:pt x="1327963" y="337860"/>
                  </a:cubicBezTo>
                  <a:cubicBezTo>
                    <a:pt x="1264870" y="317773"/>
                    <a:pt x="1172458" y="344382"/>
                    <a:pt x="1068216" y="413645"/>
                  </a:cubicBezTo>
                  <a:close/>
                </a:path>
              </a:pathLst>
            </a:custGeom>
            <a:grpFill/>
            <a:ln>
              <a:noFill/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DA56AD5B-24EC-6844-E5FD-2A63DA2461BF}"/>
              </a:ext>
            </a:extLst>
          </p:cNvPr>
          <p:cNvGrpSpPr/>
          <p:nvPr/>
        </p:nvGrpSpPr>
        <p:grpSpPr>
          <a:xfrm>
            <a:off x="3905356" y="2210602"/>
            <a:ext cx="4348320" cy="766894"/>
            <a:chOff x="2011471" y="1842061"/>
            <a:chExt cx="3895234" cy="766894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0736CCD3-10B8-E912-88F7-5E888C26B793}"/>
                </a:ext>
              </a:extLst>
            </p:cNvPr>
            <p:cNvSpPr/>
            <p:nvPr/>
          </p:nvSpPr>
          <p:spPr>
            <a:xfrm>
              <a:off x="2103257" y="1924625"/>
              <a:ext cx="3803448" cy="684330"/>
            </a:xfrm>
            <a:prstGeom prst="roundRect">
              <a:avLst>
                <a:gd name="adj" fmla="val 8098"/>
              </a:avLst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554C0E73-2794-0560-36C0-37A21A655F8C}"/>
                </a:ext>
              </a:extLst>
            </p:cNvPr>
            <p:cNvSpPr/>
            <p:nvPr/>
          </p:nvSpPr>
          <p:spPr>
            <a:xfrm>
              <a:off x="2011471" y="1842061"/>
              <a:ext cx="3803448" cy="684330"/>
            </a:xfrm>
            <a:prstGeom prst="roundRect">
              <a:avLst>
                <a:gd name="adj" fmla="val 8098"/>
              </a:avLst>
            </a:prstGeom>
            <a:solidFill>
              <a:srgbClr val="024E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1" name="文本框 80">
            <a:extLst>
              <a:ext uri="{FF2B5EF4-FFF2-40B4-BE49-F238E27FC236}">
                <a16:creationId xmlns:a16="http://schemas.microsoft.com/office/drawing/2014/main" id="{DD43B91F-52CF-319A-45A4-29BE858D2470}"/>
              </a:ext>
            </a:extLst>
          </p:cNvPr>
          <p:cNvSpPr txBox="1"/>
          <p:nvPr/>
        </p:nvSpPr>
        <p:spPr>
          <a:xfrm>
            <a:off x="5385360" y="2311713"/>
            <a:ext cx="144783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solidFill>
                  <a:schemeClr val="bg1"/>
                </a:solidFill>
              </a:rPr>
              <a:t>教学准备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56BE5BC-F582-F11E-CDE4-83B72D9ACE5B}"/>
              </a:ext>
            </a:extLst>
          </p:cNvPr>
          <p:cNvSpPr txBox="1"/>
          <p:nvPr/>
        </p:nvSpPr>
        <p:spPr>
          <a:xfrm>
            <a:off x="2506911" y="3158708"/>
            <a:ext cx="7178178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模板网，幻灯片演示模板及素材免 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 唯一访问网址：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www.51 pptmoban.com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83505A2D-AE32-F647-1DD3-11686CA2C8BA}"/>
              </a:ext>
            </a:extLst>
          </p:cNvPr>
          <p:cNvSpPr/>
          <p:nvPr/>
        </p:nvSpPr>
        <p:spPr>
          <a:xfrm>
            <a:off x="0" y="4774683"/>
            <a:ext cx="12192000" cy="1052482"/>
          </a:xfrm>
          <a:custGeom>
            <a:avLst/>
            <a:gdLst>
              <a:gd name="connsiteX0" fmla="*/ 6116678 w 12192000"/>
              <a:gd name="connsiteY0" fmla="*/ 0 h 1986722"/>
              <a:gd name="connsiteX1" fmla="*/ 12071931 w 12192000"/>
              <a:gd name="connsiteY1" fmla="*/ 644378 h 1986722"/>
              <a:gd name="connsiteX2" fmla="*/ 12192000 w 12192000"/>
              <a:gd name="connsiteY2" fmla="*/ 673880 h 1986722"/>
              <a:gd name="connsiteX3" fmla="*/ 12192000 w 12192000"/>
              <a:gd name="connsiteY3" fmla="*/ 1986722 h 1986722"/>
              <a:gd name="connsiteX4" fmla="*/ 0 w 12192000"/>
              <a:gd name="connsiteY4" fmla="*/ 1986722 h 1986722"/>
              <a:gd name="connsiteX5" fmla="*/ 0 w 12192000"/>
              <a:gd name="connsiteY5" fmla="*/ 684041 h 1986722"/>
              <a:gd name="connsiteX6" fmla="*/ 161426 w 12192000"/>
              <a:gd name="connsiteY6" fmla="*/ 644378 h 1986722"/>
              <a:gd name="connsiteX7" fmla="*/ 6116678 w 12192000"/>
              <a:gd name="connsiteY7" fmla="*/ 0 h 198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986722">
                <a:moveTo>
                  <a:pt x="6116678" y="0"/>
                </a:moveTo>
                <a:cubicBezTo>
                  <a:pt x="8272958" y="0"/>
                  <a:pt x="10301654" y="233429"/>
                  <a:pt x="12071931" y="644378"/>
                </a:cubicBezTo>
                <a:lnTo>
                  <a:pt x="12192000" y="673880"/>
                </a:lnTo>
                <a:lnTo>
                  <a:pt x="12192000" y="1986722"/>
                </a:lnTo>
                <a:lnTo>
                  <a:pt x="0" y="1986722"/>
                </a:lnTo>
                <a:lnTo>
                  <a:pt x="0" y="684041"/>
                </a:lnTo>
                <a:lnTo>
                  <a:pt x="161426" y="644378"/>
                </a:lnTo>
                <a:cubicBezTo>
                  <a:pt x="1931703" y="233429"/>
                  <a:pt x="3960398" y="0"/>
                  <a:pt x="6116678" y="0"/>
                </a:cubicBezTo>
                <a:close/>
              </a:path>
            </a:pathLst>
          </a:custGeom>
          <a:solidFill>
            <a:srgbClr val="236057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AB490A5B-676A-63BB-10AA-33593ACCEE1E}"/>
              </a:ext>
            </a:extLst>
          </p:cNvPr>
          <p:cNvSpPr/>
          <p:nvPr/>
        </p:nvSpPr>
        <p:spPr>
          <a:xfrm>
            <a:off x="0" y="4871278"/>
            <a:ext cx="12192000" cy="1986722"/>
          </a:xfrm>
          <a:custGeom>
            <a:avLst/>
            <a:gdLst>
              <a:gd name="connsiteX0" fmla="*/ 6116678 w 12192000"/>
              <a:gd name="connsiteY0" fmla="*/ 0 h 1986722"/>
              <a:gd name="connsiteX1" fmla="*/ 12071931 w 12192000"/>
              <a:gd name="connsiteY1" fmla="*/ 644378 h 1986722"/>
              <a:gd name="connsiteX2" fmla="*/ 12192000 w 12192000"/>
              <a:gd name="connsiteY2" fmla="*/ 673880 h 1986722"/>
              <a:gd name="connsiteX3" fmla="*/ 12192000 w 12192000"/>
              <a:gd name="connsiteY3" fmla="*/ 1986722 h 1986722"/>
              <a:gd name="connsiteX4" fmla="*/ 0 w 12192000"/>
              <a:gd name="connsiteY4" fmla="*/ 1986722 h 1986722"/>
              <a:gd name="connsiteX5" fmla="*/ 0 w 12192000"/>
              <a:gd name="connsiteY5" fmla="*/ 684041 h 1986722"/>
              <a:gd name="connsiteX6" fmla="*/ 161426 w 12192000"/>
              <a:gd name="connsiteY6" fmla="*/ 644378 h 1986722"/>
              <a:gd name="connsiteX7" fmla="*/ 6116678 w 12192000"/>
              <a:gd name="connsiteY7" fmla="*/ 0 h 198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986722">
                <a:moveTo>
                  <a:pt x="6116678" y="0"/>
                </a:moveTo>
                <a:cubicBezTo>
                  <a:pt x="8272958" y="0"/>
                  <a:pt x="10301654" y="233429"/>
                  <a:pt x="12071931" y="644378"/>
                </a:cubicBezTo>
                <a:lnTo>
                  <a:pt x="12192000" y="673880"/>
                </a:lnTo>
                <a:lnTo>
                  <a:pt x="12192000" y="1986722"/>
                </a:lnTo>
                <a:lnTo>
                  <a:pt x="0" y="1986722"/>
                </a:lnTo>
                <a:lnTo>
                  <a:pt x="0" y="684041"/>
                </a:lnTo>
                <a:lnTo>
                  <a:pt x="161426" y="644378"/>
                </a:lnTo>
                <a:cubicBezTo>
                  <a:pt x="1931703" y="233429"/>
                  <a:pt x="3960398" y="0"/>
                  <a:pt x="6116678" y="0"/>
                </a:cubicBezTo>
                <a:close/>
              </a:path>
            </a:pathLst>
          </a:custGeom>
          <a:solidFill>
            <a:srgbClr val="024E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DD9DDAF-156D-9B9F-B096-C737494BB011}"/>
              </a:ext>
            </a:extLst>
          </p:cNvPr>
          <p:cNvGrpSpPr/>
          <p:nvPr/>
        </p:nvGrpSpPr>
        <p:grpSpPr>
          <a:xfrm rot="19944360">
            <a:off x="5674912" y="5668560"/>
            <a:ext cx="709347" cy="1009180"/>
            <a:chOff x="1395543" y="407391"/>
            <a:chExt cx="1398583" cy="1989746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150DEC3-DEDE-6339-6A12-5FEDDD2B7186}"/>
                </a:ext>
              </a:extLst>
            </p:cNvPr>
            <p:cNvSpPr/>
            <p:nvPr/>
          </p:nvSpPr>
          <p:spPr>
            <a:xfrm>
              <a:off x="1395543" y="407391"/>
              <a:ext cx="1398583" cy="1989746"/>
            </a:xfrm>
            <a:custGeom>
              <a:avLst/>
              <a:gdLst>
                <a:gd name="connsiteX0" fmla="*/ 1395051 w 1398583"/>
                <a:gd name="connsiteY0" fmla="*/ 58116 h 1989746"/>
                <a:gd name="connsiteX1" fmla="*/ 1394283 w 1398583"/>
                <a:gd name="connsiteY1" fmla="*/ 16855 h 1989746"/>
                <a:gd name="connsiteX2" fmla="*/ 1372581 w 1398583"/>
                <a:gd name="connsiteY2" fmla="*/ 324 h 1989746"/>
                <a:gd name="connsiteX3" fmla="*/ 1013290 w 1398583"/>
                <a:gd name="connsiteY3" fmla="*/ 61778 h 1989746"/>
                <a:gd name="connsiteX4" fmla="*/ 366375 w 1398583"/>
                <a:gd name="connsiteY4" fmla="*/ 172435 h 1989746"/>
                <a:gd name="connsiteX5" fmla="*/ 72410 w 1398583"/>
                <a:gd name="connsiteY5" fmla="*/ 222722 h 1989746"/>
                <a:gd name="connsiteX6" fmla="*/ 60004 w 1398583"/>
                <a:gd name="connsiteY6" fmla="*/ 237501 h 1989746"/>
                <a:gd name="connsiteX7" fmla="*/ 59822 w 1398583"/>
                <a:gd name="connsiteY7" fmla="*/ 239256 h 1989746"/>
                <a:gd name="connsiteX8" fmla="*/ 42249 w 1398583"/>
                <a:gd name="connsiteY8" fmla="*/ 582259 h 1989746"/>
                <a:gd name="connsiteX9" fmla="*/ 11758 w 1398583"/>
                <a:gd name="connsiteY9" fmla="*/ 1256949 h 1989746"/>
                <a:gd name="connsiteX10" fmla="*/ 2092 w 1398583"/>
                <a:gd name="connsiteY10" fmla="*/ 1552591 h 1989746"/>
                <a:gd name="connsiteX11" fmla="*/ 1701 w 1398583"/>
                <a:gd name="connsiteY11" fmla="*/ 1731859 h 1989746"/>
                <a:gd name="connsiteX12" fmla="*/ 4629 w 1398583"/>
                <a:gd name="connsiteY12" fmla="*/ 1757580 h 1989746"/>
                <a:gd name="connsiteX13" fmla="*/ 9526 w 1398583"/>
                <a:gd name="connsiteY13" fmla="*/ 1767743 h 1989746"/>
                <a:gd name="connsiteX14" fmla="*/ 13527 w 1398583"/>
                <a:gd name="connsiteY14" fmla="*/ 1771910 h 1989746"/>
                <a:gd name="connsiteX15" fmla="*/ 75791 w 1398583"/>
                <a:gd name="connsiteY15" fmla="*/ 1790841 h 1989746"/>
                <a:gd name="connsiteX16" fmla="*/ 170137 w 1398583"/>
                <a:gd name="connsiteY16" fmla="*/ 1798224 h 1989746"/>
                <a:gd name="connsiteX17" fmla="*/ 389874 w 1398583"/>
                <a:gd name="connsiteY17" fmla="*/ 1837249 h 1989746"/>
                <a:gd name="connsiteX18" fmla="*/ 1027737 w 1398583"/>
                <a:gd name="connsiteY18" fmla="*/ 1950540 h 1989746"/>
                <a:gd name="connsiteX19" fmla="*/ 1246373 w 1398583"/>
                <a:gd name="connsiteY19" fmla="*/ 1989374 h 1989746"/>
                <a:gd name="connsiteX20" fmla="*/ 1268075 w 1398583"/>
                <a:gd name="connsiteY20" fmla="*/ 1972842 h 1989746"/>
                <a:gd name="connsiteX21" fmla="*/ 1294317 w 1398583"/>
                <a:gd name="connsiteY21" fmla="*/ 1732661 h 1989746"/>
                <a:gd name="connsiteX22" fmla="*/ 1303130 w 1398583"/>
                <a:gd name="connsiteY22" fmla="*/ 1726177 h 1989746"/>
                <a:gd name="connsiteX23" fmla="*/ 1329592 w 1398583"/>
                <a:gd name="connsiteY23" fmla="*/ 1675994 h 1989746"/>
                <a:gd name="connsiteX24" fmla="*/ 1364087 w 1398583"/>
                <a:gd name="connsiteY24" fmla="*/ 1482687 h 1989746"/>
                <a:gd name="connsiteX25" fmla="*/ 1384946 w 1398583"/>
                <a:gd name="connsiteY25" fmla="*/ 1194826 h 1989746"/>
                <a:gd name="connsiteX26" fmla="*/ 1398549 w 1398583"/>
                <a:gd name="connsiteY26" fmla="*/ 524182 h 1989746"/>
                <a:gd name="connsiteX27" fmla="*/ 1395020 w 1398583"/>
                <a:gd name="connsiteY27" fmla="*/ 58113 h 1989746"/>
                <a:gd name="connsiteX28" fmla="*/ 1236007 w 1398583"/>
                <a:gd name="connsiteY28" fmla="*/ 1952810 h 1989746"/>
                <a:gd name="connsiteX29" fmla="*/ 882649 w 1398583"/>
                <a:gd name="connsiteY29" fmla="*/ 1890052 h 1989746"/>
                <a:gd name="connsiteX30" fmla="*/ 359760 w 1398583"/>
                <a:gd name="connsiteY30" fmla="*/ 1797181 h 1989746"/>
                <a:gd name="connsiteX31" fmla="*/ 1021592 w 1398583"/>
                <a:gd name="connsiteY31" fmla="*/ 1761153 h 1989746"/>
                <a:gd name="connsiteX32" fmla="*/ 1252922 w 1398583"/>
                <a:gd name="connsiteY32" fmla="*/ 1741042 h 1989746"/>
                <a:gd name="connsiteX33" fmla="*/ 1259208 w 1398583"/>
                <a:gd name="connsiteY33" fmla="*/ 1740442 h 1989746"/>
                <a:gd name="connsiteX34" fmla="*/ 1236000 w 1398583"/>
                <a:gd name="connsiteY34" fmla="*/ 1952810 h 1989746"/>
                <a:gd name="connsiteX35" fmla="*/ 1358848 w 1398583"/>
                <a:gd name="connsiteY35" fmla="*/ 965086 h 1989746"/>
                <a:gd name="connsiteX36" fmla="*/ 1321081 w 1398583"/>
                <a:gd name="connsiteY36" fmla="*/ 1551926 h 1989746"/>
                <a:gd name="connsiteX37" fmla="*/ 1303449 w 1398583"/>
                <a:gd name="connsiteY37" fmla="*/ 1643346 h 1989746"/>
                <a:gd name="connsiteX38" fmla="*/ 1283084 w 1398583"/>
                <a:gd name="connsiteY38" fmla="*/ 1696763 h 1989746"/>
                <a:gd name="connsiteX39" fmla="*/ 1281400 w 1398583"/>
                <a:gd name="connsiteY39" fmla="*/ 1699133 h 1989746"/>
                <a:gd name="connsiteX40" fmla="*/ 1279422 w 1398583"/>
                <a:gd name="connsiteY40" fmla="*/ 1701396 h 1989746"/>
                <a:gd name="connsiteX41" fmla="*/ 1277786 w 1398583"/>
                <a:gd name="connsiteY41" fmla="*/ 1703258 h 1989746"/>
                <a:gd name="connsiteX42" fmla="*/ 1275722 w 1398583"/>
                <a:gd name="connsiteY42" fmla="*/ 1704214 h 1989746"/>
                <a:gd name="connsiteX43" fmla="*/ 1275873 w 1398583"/>
                <a:gd name="connsiteY43" fmla="*/ 1704108 h 1989746"/>
                <a:gd name="connsiteX44" fmla="*/ 1262020 w 1398583"/>
                <a:gd name="connsiteY44" fmla="*/ 1705754 h 1989746"/>
                <a:gd name="connsiteX45" fmla="*/ 1174470 w 1398583"/>
                <a:gd name="connsiteY45" fmla="*/ 1714299 h 1989746"/>
                <a:gd name="connsiteX46" fmla="*/ 518914 w 1398583"/>
                <a:gd name="connsiteY46" fmla="*/ 1757504 h 1989746"/>
                <a:gd name="connsiteX47" fmla="*/ 198395 w 1398583"/>
                <a:gd name="connsiteY47" fmla="*/ 1763800 h 1989746"/>
                <a:gd name="connsiteX48" fmla="*/ 167740 w 1398583"/>
                <a:gd name="connsiteY48" fmla="*/ 1763076 h 1989746"/>
                <a:gd name="connsiteX49" fmla="*/ 36570 w 1398583"/>
                <a:gd name="connsiteY49" fmla="*/ 1739780 h 1989746"/>
                <a:gd name="connsiteX50" fmla="*/ 36516 w 1398583"/>
                <a:gd name="connsiteY50" fmla="*/ 1739149 h 1989746"/>
                <a:gd name="connsiteX51" fmla="*/ 35758 w 1398583"/>
                <a:gd name="connsiteY51" fmla="*/ 1726650 h 1989746"/>
                <a:gd name="connsiteX52" fmla="*/ 34839 w 1398583"/>
                <a:gd name="connsiteY52" fmla="*/ 1651603 h 1989746"/>
                <a:gd name="connsiteX53" fmla="*/ 40846 w 1398583"/>
                <a:gd name="connsiteY53" fmla="*/ 1400107 h 1989746"/>
                <a:gd name="connsiteX54" fmla="*/ 69643 w 1398583"/>
                <a:gd name="connsiteY54" fmla="*/ 724045 h 1989746"/>
                <a:gd name="connsiteX55" fmla="*/ 93029 w 1398583"/>
                <a:gd name="connsiteY55" fmla="*/ 260101 h 1989746"/>
                <a:gd name="connsiteX56" fmla="*/ 93365 w 1398583"/>
                <a:gd name="connsiteY56" fmla="*/ 253775 h 1989746"/>
                <a:gd name="connsiteX57" fmla="*/ 440826 w 1398583"/>
                <a:gd name="connsiteY57" fmla="*/ 194340 h 1989746"/>
                <a:gd name="connsiteX58" fmla="*/ 1087741 w 1398583"/>
                <a:gd name="connsiteY58" fmla="*/ 83683 h 1989746"/>
                <a:gd name="connsiteX59" fmla="*/ 1360377 w 1398583"/>
                <a:gd name="connsiteY59" fmla="*/ 37045 h 1989746"/>
                <a:gd name="connsiteX60" fmla="*/ 1363789 w 1398583"/>
                <a:gd name="connsiteY60" fmla="*/ 320150 h 1989746"/>
                <a:gd name="connsiteX61" fmla="*/ 1358861 w 1398583"/>
                <a:gd name="connsiteY61" fmla="*/ 965111 h 1989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398583" h="1989746">
                  <a:moveTo>
                    <a:pt x="1395051" y="58116"/>
                  </a:moveTo>
                  <a:cubicBezTo>
                    <a:pt x="1394818" y="44362"/>
                    <a:pt x="1394574" y="30609"/>
                    <a:pt x="1394283" y="16855"/>
                  </a:cubicBezTo>
                  <a:cubicBezTo>
                    <a:pt x="1394029" y="4905"/>
                    <a:pt x="1383595" y="-1562"/>
                    <a:pt x="1372581" y="324"/>
                  </a:cubicBezTo>
                  <a:cubicBezTo>
                    <a:pt x="1252823" y="20808"/>
                    <a:pt x="1133065" y="41293"/>
                    <a:pt x="1013290" y="61778"/>
                  </a:cubicBezTo>
                  <a:cubicBezTo>
                    <a:pt x="797654" y="98664"/>
                    <a:pt x="582025" y="135550"/>
                    <a:pt x="366375" y="172435"/>
                  </a:cubicBezTo>
                  <a:cubicBezTo>
                    <a:pt x="268385" y="189196"/>
                    <a:pt x="170397" y="205957"/>
                    <a:pt x="72410" y="222722"/>
                  </a:cubicBezTo>
                  <a:cubicBezTo>
                    <a:pt x="63502" y="224244"/>
                    <a:pt x="59795" y="230680"/>
                    <a:pt x="60004" y="237501"/>
                  </a:cubicBezTo>
                  <a:cubicBezTo>
                    <a:pt x="59925" y="238073"/>
                    <a:pt x="59857" y="238649"/>
                    <a:pt x="59822" y="239256"/>
                  </a:cubicBezTo>
                  <a:cubicBezTo>
                    <a:pt x="53695" y="353572"/>
                    <a:pt x="47914" y="467909"/>
                    <a:pt x="42249" y="582259"/>
                  </a:cubicBezTo>
                  <a:cubicBezTo>
                    <a:pt x="31108" y="807106"/>
                    <a:pt x="20530" y="1031973"/>
                    <a:pt x="11758" y="1256949"/>
                  </a:cubicBezTo>
                  <a:cubicBezTo>
                    <a:pt x="7918" y="1355471"/>
                    <a:pt x="4375" y="1454017"/>
                    <a:pt x="2092" y="1552591"/>
                  </a:cubicBezTo>
                  <a:cubicBezTo>
                    <a:pt x="710" y="1612180"/>
                    <a:pt x="-1622" y="1672290"/>
                    <a:pt x="1701" y="1731859"/>
                  </a:cubicBezTo>
                  <a:cubicBezTo>
                    <a:pt x="2147" y="1739845"/>
                    <a:pt x="2212" y="1749288"/>
                    <a:pt x="4629" y="1757580"/>
                  </a:cubicBezTo>
                  <a:cubicBezTo>
                    <a:pt x="4832" y="1761492"/>
                    <a:pt x="6388" y="1765165"/>
                    <a:pt x="9526" y="1767743"/>
                  </a:cubicBezTo>
                  <a:cubicBezTo>
                    <a:pt x="10671" y="1769259"/>
                    <a:pt x="11984" y="1770665"/>
                    <a:pt x="13527" y="1771910"/>
                  </a:cubicBezTo>
                  <a:cubicBezTo>
                    <a:pt x="30525" y="1785626"/>
                    <a:pt x="54909" y="1788088"/>
                    <a:pt x="75791" y="1790841"/>
                  </a:cubicBezTo>
                  <a:cubicBezTo>
                    <a:pt x="106981" y="1794953"/>
                    <a:pt x="138508" y="1797147"/>
                    <a:pt x="170137" y="1798224"/>
                  </a:cubicBezTo>
                  <a:cubicBezTo>
                    <a:pt x="243384" y="1811230"/>
                    <a:pt x="316631" y="1824240"/>
                    <a:pt x="389874" y="1837249"/>
                  </a:cubicBezTo>
                  <a:cubicBezTo>
                    <a:pt x="602496" y="1875013"/>
                    <a:pt x="815139" y="1912776"/>
                    <a:pt x="1027737" y="1950540"/>
                  </a:cubicBezTo>
                  <a:cubicBezTo>
                    <a:pt x="1100617" y="1963484"/>
                    <a:pt x="1173493" y="1976429"/>
                    <a:pt x="1246373" y="1989374"/>
                  </a:cubicBezTo>
                  <a:cubicBezTo>
                    <a:pt x="1258162" y="1991469"/>
                    <a:pt x="1266796" y="1984569"/>
                    <a:pt x="1268075" y="1972842"/>
                  </a:cubicBezTo>
                  <a:lnTo>
                    <a:pt x="1294317" y="1732661"/>
                  </a:lnTo>
                  <a:cubicBezTo>
                    <a:pt x="1297421" y="1730957"/>
                    <a:pt x="1300380" y="1728855"/>
                    <a:pt x="1303130" y="1726177"/>
                  </a:cubicBezTo>
                  <a:cubicBezTo>
                    <a:pt x="1316637" y="1713044"/>
                    <a:pt x="1323759" y="1693406"/>
                    <a:pt x="1329592" y="1675994"/>
                  </a:cubicBezTo>
                  <a:cubicBezTo>
                    <a:pt x="1350272" y="1614268"/>
                    <a:pt x="1357010" y="1547036"/>
                    <a:pt x="1364087" y="1482687"/>
                  </a:cubicBezTo>
                  <a:cubicBezTo>
                    <a:pt x="1374607" y="1387056"/>
                    <a:pt x="1380382" y="1290900"/>
                    <a:pt x="1384946" y="1194826"/>
                  </a:cubicBezTo>
                  <a:cubicBezTo>
                    <a:pt x="1395559" y="971488"/>
                    <a:pt x="1398192" y="747753"/>
                    <a:pt x="1398549" y="524182"/>
                  </a:cubicBezTo>
                  <a:cubicBezTo>
                    <a:pt x="1398802" y="368825"/>
                    <a:pt x="1397678" y="213460"/>
                    <a:pt x="1395020" y="58113"/>
                  </a:cubicBezTo>
                  <a:close/>
                  <a:moveTo>
                    <a:pt x="1236007" y="1952810"/>
                  </a:moveTo>
                  <a:cubicBezTo>
                    <a:pt x="1118224" y="1931890"/>
                    <a:pt x="1000442" y="1910969"/>
                    <a:pt x="882649" y="1890052"/>
                  </a:cubicBezTo>
                  <a:cubicBezTo>
                    <a:pt x="708349" y="1859095"/>
                    <a:pt x="534057" y="1828138"/>
                    <a:pt x="359760" y="1797181"/>
                  </a:cubicBezTo>
                  <a:cubicBezTo>
                    <a:pt x="580602" y="1792463"/>
                    <a:pt x="801416" y="1777982"/>
                    <a:pt x="1021592" y="1761153"/>
                  </a:cubicBezTo>
                  <a:cubicBezTo>
                    <a:pt x="1098751" y="1755255"/>
                    <a:pt x="1175969" y="1749268"/>
                    <a:pt x="1252922" y="1741042"/>
                  </a:cubicBezTo>
                  <a:cubicBezTo>
                    <a:pt x="1255011" y="1740819"/>
                    <a:pt x="1257109" y="1740627"/>
                    <a:pt x="1259208" y="1740442"/>
                  </a:cubicBezTo>
                  <a:cubicBezTo>
                    <a:pt x="1251472" y="1811230"/>
                    <a:pt x="1243736" y="1882022"/>
                    <a:pt x="1236000" y="1952810"/>
                  </a:cubicBezTo>
                  <a:close/>
                  <a:moveTo>
                    <a:pt x="1358848" y="965086"/>
                  </a:moveTo>
                  <a:cubicBezTo>
                    <a:pt x="1353893" y="1160324"/>
                    <a:pt x="1349507" y="1358633"/>
                    <a:pt x="1321081" y="1551926"/>
                  </a:cubicBezTo>
                  <a:cubicBezTo>
                    <a:pt x="1316568" y="1582619"/>
                    <a:pt x="1311222" y="1613291"/>
                    <a:pt x="1303449" y="1643346"/>
                  </a:cubicBezTo>
                  <a:cubicBezTo>
                    <a:pt x="1297661" y="1665734"/>
                    <a:pt x="1293724" y="1680225"/>
                    <a:pt x="1283084" y="1696763"/>
                  </a:cubicBezTo>
                  <a:cubicBezTo>
                    <a:pt x="1282765" y="1697257"/>
                    <a:pt x="1281987" y="1698327"/>
                    <a:pt x="1281400" y="1699133"/>
                  </a:cubicBezTo>
                  <a:cubicBezTo>
                    <a:pt x="1280752" y="1699897"/>
                    <a:pt x="1280114" y="1700669"/>
                    <a:pt x="1279422" y="1701396"/>
                  </a:cubicBezTo>
                  <a:cubicBezTo>
                    <a:pt x="1278523" y="1702335"/>
                    <a:pt x="1278033" y="1702918"/>
                    <a:pt x="1277786" y="1703258"/>
                  </a:cubicBezTo>
                  <a:cubicBezTo>
                    <a:pt x="1277450" y="1703357"/>
                    <a:pt x="1276829" y="1703625"/>
                    <a:pt x="1275722" y="1704214"/>
                  </a:cubicBezTo>
                  <a:cubicBezTo>
                    <a:pt x="1276675" y="1703707"/>
                    <a:pt x="1275921" y="1704101"/>
                    <a:pt x="1275873" y="1704108"/>
                  </a:cubicBezTo>
                  <a:cubicBezTo>
                    <a:pt x="1271261" y="1704701"/>
                    <a:pt x="1266642" y="1705233"/>
                    <a:pt x="1262020" y="1705754"/>
                  </a:cubicBezTo>
                  <a:cubicBezTo>
                    <a:pt x="1232883" y="1709046"/>
                    <a:pt x="1203672" y="1711690"/>
                    <a:pt x="1174470" y="1714299"/>
                  </a:cubicBezTo>
                  <a:cubicBezTo>
                    <a:pt x="956389" y="1733790"/>
                    <a:pt x="737650" y="1748123"/>
                    <a:pt x="518914" y="1757504"/>
                  </a:cubicBezTo>
                  <a:cubicBezTo>
                    <a:pt x="412186" y="1762082"/>
                    <a:pt x="305233" y="1765655"/>
                    <a:pt x="198395" y="1763800"/>
                  </a:cubicBezTo>
                  <a:cubicBezTo>
                    <a:pt x="188180" y="1763622"/>
                    <a:pt x="177962" y="1763389"/>
                    <a:pt x="167740" y="1763076"/>
                  </a:cubicBezTo>
                  <a:cubicBezTo>
                    <a:pt x="124017" y="1755310"/>
                    <a:pt x="80294" y="1747547"/>
                    <a:pt x="36570" y="1739780"/>
                  </a:cubicBezTo>
                  <a:cubicBezTo>
                    <a:pt x="36550" y="1739554"/>
                    <a:pt x="36529" y="1739341"/>
                    <a:pt x="36516" y="1739149"/>
                  </a:cubicBezTo>
                  <a:cubicBezTo>
                    <a:pt x="36176" y="1734990"/>
                    <a:pt x="35953" y="1730820"/>
                    <a:pt x="35758" y="1726650"/>
                  </a:cubicBezTo>
                  <a:cubicBezTo>
                    <a:pt x="34582" y="1701667"/>
                    <a:pt x="34698" y="1676607"/>
                    <a:pt x="34839" y="1651603"/>
                  </a:cubicBezTo>
                  <a:cubicBezTo>
                    <a:pt x="35315" y="1567754"/>
                    <a:pt x="38031" y="1483905"/>
                    <a:pt x="40846" y="1400107"/>
                  </a:cubicBezTo>
                  <a:cubicBezTo>
                    <a:pt x="48428" y="1174674"/>
                    <a:pt x="58821" y="949330"/>
                    <a:pt x="69643" y="724045"/>
                  </a:cubicBezTo>
                  <a:cubicBezTo>
                    <a:pt x="77074" y="569373"/>
                    <a:pt x="84847" y="414718"/>
                    <a:pt x="93029" y="260101"/>
                  </a:cubicBezTo>
                  <a:cubicBezTo>
                    <a:pt x="93142" y="257992"/>
                    <a:pt x="93252" y="255884"/>
                    <a:pt x="93365" y="253775"/>
                  </a:cubicBezTo>
                  <a:cubicBezTo>
                    <a:pt x="209183" y="233962"/>
                    <a:pt x="325001" y="214153"/>
                    <a:pt x="440826" y="194340"/>
                  </a:cubicBezTo>
                  <a:cubicBezTo>
                    <a:pt x="656462" y="157454"/>
                    <a:pt x="872091" y="120568"/>
                    <a:pt x="1087741" y="83683"/>
                  </a:cubicBezTo>
                  <a:cubicBezTo>
                    <a:pt x="1178619" y="68136"/>
                    <a:pt x="1269498" y="52592"/>
                    <a:pt x="1360377" y="37045"/>
                  </a:cubicBezTo>
                  <a:cubicBezTo>
                    <a:pt x="1362236" y="131401"/>
                    <a:pt x="1363172" y="225780"/>
                    <a:pt x="1363789" y="320150"/>
                  </a:cubicBezTo>
                  <a:cubicBezTo>
                    <a:pt x="1365191" y="535134"/>
                    <a:pt x="1364317" y="750181"/>
                    <a:pt x="1358861" y="965111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E82CF5F-FAC1-41D4-1EA0-20AFCE3BAC7C}"/>
                </a:ext>
              </a:extLst>
            </p:cNvPr>
            <p:cNvSpPr/>
            <p:nvPr/>
          </p:nvSpPr>
          <p:spPr>
            <a:xfrm>
              <a:off x="1694512" y="695240"/>
              <a:ext cx="889228" cy="595850"/>
            </a:xfrm>
            <a:custGeom>
              <a:avLst/>
              <a:gdLst>
                <a:gd name="connsiteX0" fmla="*/ 20164 w 889228"/>
                <a:gd name="connsiteY0" fmla="*/ 152738 h 595850"/>
                <a:gd name="connsiteX1" fmla="*/ 1623 w 889228"/>
                <a:gd name="connsiteY1" fmla="*/ 448760 h 595850"/>
                <a:gd name="connsiteX2" fmla="*/ 60 w 889228"/>
                <a:gd name="connsiteY2" fmla="*/ 531183 h 595850"/>
                <a:gd name="connsiteX3" fmla="*/ 9613 w 889228"/>
                <a:gd name="connsiteY3" fmla="*/ 572588 h 595850"/>
                <a:gd name="connsiteX4" fmla="*/ 79582 w 889228"/>
                <a:gd name="connsiteY4" fmla="*/ 594448 h 595850"/>
                <a:gd name="connsiteX5" fmla="*/ 355328 w 889228"/>
                <a:gd name="connsiteY5" fmla="*/ 570750 h 595850"/>
                <a:gd name="connsiteX6" fmla="*/ 676005 w 889228"/>
                <a:gd name="connsiteY6" fmla="*/ 512611 h 595850"/>
                <a:gd name="connsiteX7" fmla="*/ 851374 w 889228"/>
                <a:gd name="connsiteY7" fmla="*/ 475026 h 595850"/>
                <a:gd name="connsiteX8" fmla="*/ 863962 w 889228"/>
                <a:gd name="connsiteY8" fmla="*/ 458495 h 595850"/>
                <a:gd name="connsiteX9" fmla="*/ 889200 w 889228"/>
                <a:gd name="connsiteY9" fmla="*/ 16805 h 595850"/>
                <a:gd name="connsiteX10" fmla="*/ 867497 w 889228"/>
                <a:gd name="connsiteY10" fmla="*/ 274 h 595850"/>
                <a:gd name="connsiteX11" fmla="*/ 399473 w 889228"/>
                <a:gd name="connsiteY11" fmla="*/ 76487 h 595850"/>
                <a:gd name="connsiteX12" fmla="*/ 32742 w 889228"/>
                <a:gd name="connsiteY12" fmla="*/ 136203 h 595850"/>
                <a:gd name="connsiteX13" fmla="*/ 41856 w 889228"/>
                <a:gd name="connsiteY13" fmla="*/ 169269 h 595850"/>
                <a:gd name="connsiteX14" fmla="*/ 509880 w 889228"/>
                <a:gd name="connsiteY14" fmla="*/ 93056 h 595850"/>
                <a:gd name="connsiteX15" fmla="*/ 876612 w 889228"/>
                <a:gd name="connsiteY15" fmla="*/ 33340 h 595850"/>
                <a:gd name="connsiteX16" fmla="*/ 854910 w 889228"/>
                <a:gd name="connsiteY16" fmla="*/ 16809 h 595850"/>
                <a:gd name="connsiteX17" fmla="*/ 829672 w 889228"/>
                <a:gd name="connsiteY17" fmla="*/ 458498 h 595850"/>
                <a:gd name="connsiteX18" fmla="*/ 842260 w 889228"/>
                <a:gd name="connsiteY18" fmla="*/ 441967 h 595850"/>
                <a:gd name="connsiteX19" fmla="*/ 379345 w 889228"/>
                <a:gd name="connsiteY19" fmla="*/ 532534 h 595850"/>
                <a:gd name="connsiteX20" fmla="*/ 95270 w 889228"/>
                <a:gd name="connsiteY20" fmla="*/ 560874 h 595850"/>
                <a:gd name="connsiteX21" fmla="*/ 54605 w 889228"/>
                <a:gd name="connsiteY21" fmla="*/ 557017 h 595850"/>
                <a:gd name="connsiteX22" fmla="*/ 39809 w 889228"/>
                <a:gd name="connsiteY22" fmla="*/ 552713 h 595850"/>
                <a:gd name="connsiteX23" fmla="*/ 37237 w 889228"/>
                <a:gd name="connsiteY23" fmla="*/ 551222 h 595850"/>
                <a:gd name="connsiteX24" fmla="*/ 34967 w 889228"/>
                <a:gd name="connsiteY24" fmla="*/ 549552 h 595850"/>
                <a:gd name="connsiteX25" fmla="*/ 34343 w 889228"/>
                <a:gd name="connsiteY25" fmla="*/ 548609 h 595850"/>
                <a:gd name="connsiteX26" fmla="*/ 34960 w 889228"/>
                <a:gd name="connsiteY26" fmla="*/ 551496 h 595850"/>
                <a:gd name="connsiteX27" fmla="*/ 34281 w 889228"/>
                <a:gd name="connsiteY27" fmla="*/ 519966 h 595850"/>
                <a:gd name="connsiteX28" fmla="*/ 36524 w 889228"/>
                <a:gd name="connsiteY28" fmla="*/ 433497 h 595850"/>
                <a:gd name="connsiteX29" fmla="*/ 54447 w 889228"/>
                <a:gd name="connsiteY29" fmla="*/ 152748 h 595850"/>
                <a:gd name="connsiteX30" fmla="*/ 20157 w 889228"/>
                <a:gd name="connsiteY30" fmla="*/ 152738 h 59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889228" h="595850">
                  <a:moveTo>
                    <a:pt x="20164" y="152738"/>
                  </a:moveTo>
                  <a:cubicBezTo>
                    <a:pt x="12229" y="251263"/>
                    <a:pt x="5450" y="349984"/>
                    <a:pt x="1623" y="448760"/>
                  </a:cubicBezTo>
                  <a:cubicBezTo>
                    <a:pt x="560" y="476216"/>
                    <a:pt x="-228" y="503703"/>
                    <a:pt x="60" y="531183"/>
                  </a:cubicBezTo>
                  <a:cubicBezTo>
                    <a:pt x="221" y="546500"/>
                    <a:pt x="-451" y="560274"/>
                    <a:pt x="9613" y="572588"/>
                  </a:cubicBezTo>
                  <a:cubicBezTo>
                    <a:pt x="24817" y="591183"/>
                    <a:pt x="57904" y="592942"/>
                    <a:pt x="79582" y="594448"/>
                  </a:cubicBezTo>
                  <a:cubicBezTo>
                    <a:pt x="170882" y="600791"/>
                    <a:pt x="265392" y="584339"/>
                    <a:pt x="355328" y="570750"/>
                  </a:cubicBezTo>
                  <a:cubicBezTo>
                    <a:pt x="462745" y="554517"/>
                    <a:pt x="569569" y="534300"/>
                    <a:pt x="676005" y="512611"/>
                  </a:cubicBezTo>
                  <a:cubicBezTo>
                    <a:pt x="734579" y="500678"/>
                    <a:pt x="793102" y="488361"/>
                    <a:pt x="851374" y="475026"/>
                  </a:cubicBezTo>
                  <a:cubicBezTo>
                    <a:pt x="859076" y="473263"/>
                    <a:pt x="863537" y="465905"/>
                    <a:pt x="863962" y="458495"/>
                  </a:cubicBezTo>
                  <a:cubicBezTo>
                    <a:pt x="872373" y="311267"/>
                    <a:pt x="880788" y="164040"/>
                    <a:pt x="889200" y="16805"/>
                  </a:cubicBezTo>
                  <a:cubicBezTo>
                    <a:pt x="889892" y="4708"/>
                    <a:pt x="877802" y="-1406"/>
                    <a:pt x="867497" y="274"/>
                  </a:cubicBezTo>
                  <a:cubicBezTo>
                    <a:pt x="711488" y="25676"/>
                    <a:pt x="555483" y="51081"/>
                    <a:pt x="399473" y="76487"/>
                  </a:cubicBezTo>
                  <a:cubicBezTo>
                    <a:pt x="277233" y="96392"/>
                    <a:pt x="154992" y="116298"/>
                    <a:pt x="32742" y="136203"/>
                  </a:cubicBezTo>
                  <a:cubicBezTo>
                    <a:pt x="10957" y="139749"/>
                    <a:pt x="20233" y="172787"/>
                    <a:pt x="41856" y="169269"/>
                  </a:cubicBezTo>
                  <a:cubicBezTo>
                    <a:pt x="197865" y="143867"/>
                    <a:pt x="353871" y="118461"/>
                    <a:pt x="509880" y="93056"/>
                  </a:cubicBezTo>
                  <a:cubicBezTo>
                    <a:pt x="632121" y="73151"/>
                    <a:pt x="754361" y="53245"/>
                    <a:pt x="876612" y="33340"/>
                  </a:cubicBezTo>
                  <a:cubicBezTo>
                    <a:pt x="869377" y="27829"/>
                    <a:pt x="862145" y="22319"/>
                    <a:pt x="854910" y="16809"/>
                  </a:cubicBezTo>
                  <a:cubicBezTo>
                    <a:pt x="846498" y="164036"/>
                    <a:pt x="838083" y="311264"/>
                    <a:pt x="829672" y="458498"/>
                  </a:cubicBezTo>
                  <a:cubicBezTo>
                    <a:pt x="833869" y="452988"/>
                    <a:pt x="838063" y="447477"/>
                    <a:pt x="842260" y="441967"/>
                  </a:cubicBezTo>
                  <a:cubicBezTo>
                    <a:pt x="689063" y="477022"/>
                    <a:pt x="534528" y="507718"/>
                    <a:pt x="379345" y="532534"/>
                  </a:cubicBezTo>
                  <a:cubicBezTo>
                    <a:pt x="286032" y="547457"/>
                    <a:pt x="190078" y="563134"/>
                    <a:pt x="95270" y="560874"/>
                  </a:cubicBezTo>
                  <a:cubicBezTo>
                    <a:pt x="79688" y="560504"/>
                    <a:pt x="66997" y="559568"/>
                    <a:pt x="54605" y="557017"/>
                  </a:cubicBezTo>
                  <a:cubicBezTo>
                    <a:pt x="49568" y="555978"/>
                    <a:pt x="44603" y="554575"/>
                    <a:pt x="39809" y="552713"/>
                  </a:cubicBezTo>
                  <a:cubicBezTo>
                    <a:pt x="44647" y="554589"/>
                    <a:pt x="38427" y="551904"/>
                    <a:pt x="37237" y="551222"/>
                  </a:cubicBezTo>
                  <a:cubicBezTo>
                    <a:pt x="32388" y="548444"/>
                    <a:pt x="38705" y="553163"/>
                    <a:pt x="34967" y="549552"/>
                  </a:cubicBezTo>
                  <a:cubicBezTo>
                    <a:pt x="32049" y="546737"/>
                    <a:pt x="36819" y="553049"/>
                    <a:pt x="34343" y="548609"/>
                  </a:cubicBezTo>
                  <a:cubicBezTo>
                    <a:pt x="35883" y="551373"/>
                    <a:pt x="34415" y="547001"/>
                    <a:pt x="34960" y="551496"/>
                  </a:cubicBezTo>
                  <a:cubicBezTo>
                    <a:pt x="33712" y="541182"/>
                    <a:pt x="34295" y="530336"/>
                    <a:pt x="34281" y="519966"/>
                  </a:cubicBezTo>
                  <a:cubicBezTo>
                    <a:pt x="34250" y="491135"/>
                    <a:pt x="35313" y="462301"/>
                    <a:pt x="36524" y="433497"/>
                  </a:cubicBezTo>
                  <a:cubicBezTo>
                    <a:pt x="40453" y="339827"/>
                    <a:pt x="46921" y="246198"/>
                    <a:pt x="54447" y="152748"/>
                  </a:cubicBezTo>
                  <a:cubicBezTo>
                    <a:pt x="56223" y="130682"/>
                    <a:pt x="21920" y="130854"/>
                    <a:pt x="20157" y="152738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E55B518B-2D6A-150E-0A98-858102304A3C}"/>
                </a:ext>
              </a:extLst>
            </p:cNvPr>
            <p:cNvSpPr/>
            <p:nvPr/>
          </p:nvSpPr>
          <p:spPr>
            <a:xfrm>
              <a:off x="1827603" y="880196"/>
              <a:ext cx="597515" cy="113096"/>
            </a:xfrm>
            <a:custGeom>
              <a:avLst/>
              <a:gdLst>
                <a:gd name="connsiteX0" fmla="*/ 21559 w 597515"/>
                <a:gd name="connsiteY0" fmla="*/ 112897 h 113096"/>
                <a:gd name="connsiteX1" fmla="*/ 528194 w 597515"/>
                <a:gd name="connsiteY1" fmla="*/ 41303 h 113096"/>
                <a:gd name="connsiteX2" fmla="*/ 585071 w 597515"/>
                <a:gd name="connsiteY2" fmla="*/ 33265 h 113096"/>
                <a:gd name="connsiteX3" fmla="*/ 575956 w 597515"/>
                <a:gd name="connsiteY3" fmla="*/ 199 h 113096"/>
                <a:gd name="connsiteX4" fmla="*/ 69321 w 597515"/>
                <a:gd name="connsiteY4" fmla="*/ 71793 h 113096"/>
                <a:gd name="connsiteX5" fmla="*/ 12445 w 597515"/>
                <a:gd name="connsiteY5" fmla="*/ 79831 h 113096"/>
                <a:gd name="connsiteX6" fmla="*/ 21559 w 597515"/>
                <a:gd name="connsiteY6" fmla="*/ 112897 h 113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7515" h="113096">
                  <a:moveTo>
                    <a:pt x="21559" y="112897"/>
                  </a:moveTo>
                  <a:cubicBezTo>
                    <a:pt x="190441" y="89031"/>
                    <a:pt x="359322" y="65169"/>
                    <a:pt x="528194" y="41303"/>
                  </a:cubicBezTo>
                  <a:cubicBezTo>
                    <a:pt x="547153" y="38625"/>
                    <a:pt x="566112" y="35943"/>
                    <a:pt x="585071" y="33265"/>
                  </a:cubicBezTo>
                  <a:cubicBezTo>
                    <a:pt x="606893" y="30182"/>
                    <a:pt x="597573" y="-2856"/>
                    <a:pt x="575956" y="199"/>
                  </a:cubicBezTo>
                  <a:cubicBezTo>
                    <a:pt x="407075" y="24065"/>
                    <a:pt x="238193" y="47928"/>
                    <a:pt x="69321" y="71793"/>
                  </a:cubicBezTo>
                  <a:cubicBezTo>
                    <a:pt x="50363" y="74471"/>
                    <a:pt x="31404" y="77153"/>
                    <a:pt x="12445" y="79831"/>
                  </a:cubicBezTo>
                  <a:cubicBezTo>
                    <a:pt x="-9378" y="82917"/>
                    <a:pt x="-57" y="115955"/>
                    <a:pt x="21559" y="112897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88A852E-37FA-6201-1D31-493D1B30CD53}"/>
                </a:ext>
              </a:extLst>
            </p:cNvPr>
            <p:cNvSpPr/>
            <p:nvPr/>
          </p:nvSpPr>
          <p:spPr>
            <a:xfrm>
              <a:off x="1837478" y="1020744"/>
              <a:ext cx="597515" cy="113102"/>
            </a:xfrm>
            <a:custGeom>
              <a:avLst/>
              <a:gdLst>
                <a:gd name="connsiteX0" fmla="*/ 21559 w 597515"/>
                <a:gd name="connsiteY0" fmla="*/ 112904 h 113102"/>
                <a:gd name="connsiteX1" fmla="*/ 528194 w 597515"/>
                <a:gd name="connsiteY1" fmla="*/ 41303 h 113102"/>
                <a:gd name="connsiteX2" fmla="*/ 585071 w 597515"/>
                <a:gd name="connsiteY2" fmla="*/ 33265 h 113102"/>
                <a:gd name="connsiteX3" fmla="*/ 575956 w 597515"/>
                <a:gd name="connsiteY3" fmla="*/ 199 h 113102"/>
                <a:gd name="connsiteX4" fmla="*/ 69321 w 597515"/>
                <a:gd name="connsiteY4" fmla="*/ 71800 h 113102"/>
                <a:gd name="connsiteX5" fmla="*/ 12445 w 597515"/>
                <a:gd name="connsiteY5" fmla="*/ 79838 h 113102"/>
                <a:gd name="connsiteX6" fmla="*/ 21559 w 597515"/>
                <a:gd name="connsiteY6" fmla="*/ 112904 h 11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7515" h="113102">
                  <a:moveTo>
                    <a:pt x="21559" y="112904"/>
                  </a:moveTo>
                  <a:cubicBezTo>
                    <a:pt x="190437" y="89038"/>
                    <a:pt x="359319" y="65172"/>
                    <a:pt x="528194" y="41303"/>
                  </a:cubicBezTo>
                  <a:cubicBezTo>
                    <a:pt x="547153" y="38625"/>
                    <a:pt x="566115" y="35943"/>
                    <a:pt x="585071" y="33265"/>
                  </a:cubicBezTo>
                  <a:cubicBezTo>
                    <a:pt x="606893" y="30182"/>
                    <a:pt x="597573" y="-2856"/>
                    <a:pt x="575956" y="199"/>
                  </a:cubicBezTo>
                  <a:cubicBezTo>
                    <a:pt x="407078" y="24065"/>
                    <a:pt x="238196" y="47931"/>
                    <a:pt x="69321" y="71800"/>
                  </a:cubicBezTo>
                  <a:cubicBezTo>
                    <a:pt x="50363" y="74478"/>
                    <a:pt x="31404" y="77160"/>
                    <a:pt x="12445" y="79838"/>
                  </a:cubicBezTo>
                  <a:cubicBezTo>
                    <a:pt x="-9378" y="82924"/>
                    <a:pt x="-57" y="115959"/>
                    <a:pt x="21559" y="112904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018584ED-D52A-C22F-AE8F-0AFB981EBCF2}"/>
              </a:ext>
            </a:extLst>
          </p:cNvPr>
          <p:cNvSpPr/>
          <p:nvPr/>
        </p:nvSpPr>
        <p:spPr>
          <a:xfrm rot="8303878">
            <a:off x="4862983" y="6102178"/>
            <a:ext cx="453448" cy="1629878"/>
          </a:xfrm>
          <a:custGeom>
            <a:avLst/>
            <a:gdLst>
              <a:gd name="connsiteX0" fmla="*/ 0 w 377807"/>
              <a:gd name="connsiteY0" fmla="*/ 381201 h 1357993"/>
              <a:gd name="connsiteX1" fmla="*/ 0 w 377807"/>
              <a:gd name="connsiteY1" fmla="*/ 1232484 h 1357993"/>
              <a:gd name="connsiteX2" fmla="*/ 15945 w 377807"/>
              <a:gd name="connsiteY2" fmla="*/ 1260328 h 1357993"/>
              <a:gd name="connsiteX3" fmla="*/ 64808 w 377807"/>
              <a:gd name="connsiteY3" fmla="*/ 1312414 h 1357993"/>
              <a:gd name="connsiteX4" fmla="*/ 141754 w 377807"/>
              <a:gd name="connsiteY4" fmla="*/ 1354042 h 1357993"/>
              <a:gd name="connsiteX5" fmla="*/ 238761 w 377807"/>
              <a:gd name="connsiteY5" fmla="*/ 1342075 h 1357993"/>
              <a:gd name="connsiteX6" fmla="*/ 340534 w 377807"/>
              <a:gd name="connsiteY6" fmla="*/ 1239857 h 1357993"/>
              <a:gd name="connsiteX7" fmla="*/ 361245 w 377807"/>
              <a:gd name="connsiteY7" fmla="*/ 1199669 h 1357993"/>
              <a:gd name="connsiteX8" fmla="*/ 362033 w 377807"/>
              <a:gd name="connsiteY8" fmla="*/ 1181838 h 1357993"/>
              <a:gd name="connsiteX9" fmla="*/ 363508 w 377807"/>
              <a:gd name="connsiteY9" fmla="*/ 1143330 h 1357993"/>
              <a:gd name="connsiteX10" fmla="*/ 368515 w 377807"/>
              <a:gd name="connsiteY10" fmla="*/ 944620 h 1357993"/>
              <a:gd name="connsiteX11" fmla="*/ 375029 w 377807"/>
              <a:gd name="connsiteY11" fmla="*/ 459176 h 1357993"/>
              <a:gd name="connsiteX12" fmla="*/ 377635 w 377807"/>
              <a:gd name="connsiteY12" fmla="*/ 114459 h 1357993"/>
              <a:gd name="connsiteX13" fmla="*/ 377807 w 377807"/>
              <a:gd name="connsiteY13" fmla="*/ 86581 h 1357993"/>
              <a:gd name="connsiteX14" fmla="*/ 363405 w 377807"/>
              <a:gd name="connsiteY14" fmla="*/ 61206 h 1357993"/>
              <a:gd name="connsiteX15" fmla="*/ 196036 w 377807"/>
              <a:gd name="connsiteY15" fmla="*/ 4594 h 1357993"/>
              <a:gd name="connsiteX16" fmla="*/ 131125 w 377807"/>
              <a:gd name="connsiteY16" fmla="*/ 35077 h 1357993"/>
              <a:gd name="connsiteX17" fmla="*/ 97486 w 377807"/>
              <a:gd name="connsiteY17" fmla="*/ 61721 h 1357993"/>
              <a:gd name="connsiteX18" fmla="*/ 72729 w 377807"/>
              <a:gd name="connsiteY18" fmla="*/ 92445 h 1357993"/>
              <a:gd name="connsiteX19" fmla="*/ 72249 w 377807"/>
              <a:gd name="connsiteY19" fmla="*/ 109144 h 1357993"/>
              <a:gd name="connsiteX20" fmla="*/ 69197 w 377807"/>
              <a:gd name="connsiteY20" fmla="*/ 217226 h 1357993"/>
              <a:gd name="connsiteX21" fmla="*/ 58293 w 377807"/>
              <a:gd name="connsiteY21" fmla="*/ 600862 h 1357993"/>
              <a:gd name="connsiteX22" fmla="*/ 48212 w 377807"/>
              <a:gd name="connsiteY22" fmla="*/ 957478 h 1357993"/>
              <a:gd name="connsiteX23" fmla="*/ 46086 w 377807"/>
              <a:gd name="connsiteY23" fmla="*/ 1031750 h 1357993"/>
              <a:gd name="connsiteX24" fmla="*/ 58601 w 377807"/>
              <a:gd name="connsiteY24" fmla="*/ 1057365 h 1357993"/>
              <a:gd name="connsiteX25" fmla="*/ 115386 w 377807"/>
              <a:gd name="connsiteY25" fmla="*/ 1114629 h 1357993"/>
              <a:gd name="connsiteX26" fmla="*/ 207352 w 377807"/>
              <a:gd name="connsiteY26" fmla="*/ 1132186 h 1357993"/>
              <a:gd name="connsiteX27" fmla="*/ 313204 w 377807"/>
              <a:gd name="connsiteY27" fmla="*/ 1032642 h 1357993"/>
              <a:gd name="connsiteX28" fmla="*/ 315571 w 377807"/>
              <a:gd name="connsiteY28" fmla="*/ 1004833 h 1357993"/>
              <a:gd name="connsiteX29" fmla="*/ 316119 w 377807"/>
              <a:gd name="connsiteY29" fmla="*/ 948597 h 1357993"/>
              <a:gd name="connsiteX30" fmla="*/ 319960 w 377807"/>
              <a:gd name="connsiteY30" fmla="*/ 561326 h 1357993"/>
              <a:gd name="connsiteX31" fmla="*/ 321709 w 377807"/>
              <a:gd name="connsiteY31" fmla="*/ 383841 h 1357993"/>
              <a:gd name="connsiteX32" fmla="*/ 290059 w 377807"/>
              <a:gd name="connsiteY32" fmla="*/ 383841 h 1357993"/>
              <a:gd name="connsiteX33" fmla="*/ 287487 w 377807"/>
              <a:gd name="connsiteY33" fmla="*/ 645508 h 1357993"/>
              <a:gd name="connsiteX34" fmla="*/ 283990 w 377807"/>
              <a:gd name="connsiteY34" fmla="*/ 998009 h 1357993"/>
              <a:gd name="connsiteX35" fmla="*/ 283715 w 377807"/>
              <a:gd name="connsiteY35" fmla="*/ 1024618 h 1357993"/>
              <a:gd name="connsiteX36" fmla="*/ 285875 w 377807"/>
              <a:gd name="connsiteY36" fmla="*/ 1016663 h 1357993"/>
              <a:gd name="connsiteX37" fmla="*/ 204711 w 377807"/>
              <a:gd name="connsiteY37" fmla="*/ 1099748 h 1357993"/>
              <a:gd name="connsiteX38" fmla="*/ 140177 w 377807"/>
              <a:gd name="connsiteY38" fmla="*/ 1092752 h 1357993"/>
              <a:gd name="connsiteX39" fmla="*/ 75541 w 377807"/>
              <a:gd name="connsiteY39" fmla="*/ 1025544 h 1357993"/>
              <a:gd name="connsiteX40" fmla="*/ 77701 w 377807"/>
              <a:gd name="connsiteY40" fmla="*/ 1033533 h 1357993"/>
              <a:gd name="connsiteX41" fmla="*/ 83427 w 377807"/>
              <a:gd name="connsiteY41" fmla="*/ 832011 h 1357993"/>
              <a:gd name="connsiteX42" fmla="*/ 94880 w 377807"/>
              <a:gd name="connsiteY42" fmla="*/ 427732 h 1357993"/>
              <a:gd name="connsiteX43" fmla="*/ 103590 w 377807"/>
              <a:gd name="connsiteY43" fmla="*/ 121077 h 1357993"/>
              <a:gd name="connsiteX44" fmla="*/ 104379 w 377807"/>
              <a:gd name="connsiteY44" fmla="*/ 92376 h 1357993"/>
              <a:gd name="connsiteX45" fmla="*/ 99749 w 377807"/>
              <a:gd name="connsiteY45" fmla="*/ 103589 h 1357993"/>
              <a:gd name="connsiteX46" fmla="*/ 282687 w 377807"/>
              <a:gd name="connsiteY46" fmla="*/ 40769 h 1357993"/>
              <a:gd name="connsiteX47" fmla="*/ 331550 w 377807"/>
              <a:gd name="connsiteY47" fmla="*/ 73756 h 1357993"/>
              <a:gd name="connsiteX48" fmla="*/ 345609 w 377807"/>
              <a:gd name="connsiteY48" fmla="*/ 88878 h 1357993"/>
              <a:gd name="connsiteX49" fmla="*/ 347769 w 377807"/>
              <a:gd name="connsiteY49" fmla="*/ 91553 h 1357993"/>
              <a:gd name="connsiteX50" fmla="*/ 347118 w 377807"/>
              <a:gd name="connsiteY50" fmla="*/ 90730 h 1357993"/>
              <a:gd name="connsiteX51" fmla="*/ 348317 w 377807"/>
              <a:gd name="connsiteY51" fmla="*/ 92342 h 1357993"/>
              <a:gd name="connsiteX52" fmla="*/ 346157 w 377807"/>
              <a:gd name="connsiteY52" fmla="*/ 84352 h 1357993"/>
              <a:gd name="connsiteX53" fmla="*/ 344649 w 377807"/>
              <a:gd name="connsiteY53" fmla="*/ 310632 h 1357993"/>
              <a:gd name="connsiteX54" fmla="*/ 339574 w 377807"/>
              <a:gd name="connsiteY54" fmla="*/ 783011 h 1357993"/>
              <a:gd name="connsiteX55" fmla="*/ 329938 w 377807"/>
              <a:gd name="connsiteY55" fmla="*/ 1191679 h 1357993"/>
              <a:gd name="connsiteX56" fmla="*/ 329526 w 377807"/>
              <a:gd name="connsiteY56" fmla="*/ 1201040 h 1357993"/>
              <a:gd name="connsiteX57" fmla="*/ 331687 w 377807"/>
              <a:gd name="connsiteY57" fmla="*/ 1193051 h 1357993"/>
              <a:gd name="connsiteX58" fmla="*/ 232486 w 377807"/>
              <a:gd name="connsiteY58" fmla="*/ 1309431 h 1357993"/>
              <a:gd name="connsiteX59" fmla="*/ 148510 w 377807"/>
              <a:gd name="connsiteY59" fmla="*/ 1323147 h 1357993"/>
              <a:gd name="connsiteX60" fmla="*/ 81198 w 377807"/>
              <a:gd name="connsiteY60" fmla="*/ 1284914 h 1357993"/>
              <a:gd name="connsiteX61" fmla="*/ 55309 w 377807"/>
              <a:gd name="connsiteY61" fmla="*/ 1258819 h 1357993"/>
              <a:gd name="connsiteX62" fmla="*/ 45572 w 377807"/>
              <a:gd name="connsiteY62" fmla="*/ 1247298 h 1357993"/>
              <a:gd name="connsiteX63" fmla="*/ 43274 w 377807"/>
              <a:gd name="connsiteY63" fmla="*/ 1244383 h 1357993"/>
              <a:gd name="connsiteX64" fmla="*/ 39159 w 377807"/>
              <a:gd name="connsiteY64" fmla="*/ 1238896 h 1357993"/>
              <a:gd name="connsiteX65" fmla="*/ 29489 w 377807"/>
              <a:gd name="connsiteY65" fmla="*/ 1224769 h 1357993"/>
              <a:gd name="connsiteX66" fmla="*/ 31650 w 377807"/>
              <a:gd name="connsiteY66" fmla="*/ 1232758 h 1357993"/>
              <a:gd name="connsiteX67" fmla="*/ 31650 w 377807"/>
              <a:gd name="connsiteY67" fmla="*/ 381235 h 1357993"/>
              <a:gd name="connsiteX68" fmla="*/ 0 w 377807"/>
              <a:gd name="connsiteY68" fmla="*/ 381235 h 1357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7807" h="1357993">
                <a:moveTo>
                  <a:pt x="0" y="381201"/>
                </a:moveTo>
                <a:lnTo>
                  <a:pt x="0" y="1232484"/>
                </a:lnTo>
                <a:cubicBezTo>
                  <a:pt x="0" y="1242394"/>
                  <a:pt x="10390" y="1253058"/>
                  <a:pt x="15945" y="1260328"/>
                </a:cubicBezTo>
                <a:cubicBezTo>
                  <a:pt x="30449" y="1279324"/>
                  <a:pt x="46463" y="1297052"/>
                  <a:pt x="64808" y="1312414"/>
                </a:cubicBezTo>
                <a:cubicBezTo>
                  <a:pt x="87337" y="1331308"/>
                  <a:pt x="113054" y="1346807"/>
                  <a:pt x="141754" y="1354042"/>
                </a:cubicBezTo>
                <a:cubicBezTo>
                  <a:pt x="174810" y="1362375"/>
                  <a:pt x="208518" y="1357128"/>
                  <a:pt x="238761" y="1342075"/>
                </a:cubicBezTo>
                <a:cubicBezTo>
                  <a:pt x="282241" y="1320472"/>
                  <a:pt x="314645" y="1279667"/>
                  <a:pt x="340534" y="1239857"/>
                </a:cubicBezTo>
                <a:cubicBezTo>
                  <a:pt x="347872" y="1228575"/>
                  <a:pt x="360593" y="1213385"/>
                  <a:pt x="361245" y="1199669"/>
                </a:cubicBezTo>
                <a:cubicBezTo>
                  <a:pt x="361519" y="1193737"/>
                  <a:pt x="361794" y="1187804"/>
                  <a:pt x="362033" y="1181838"/>
                </a:cubicBezTo>
                <a:cubicBezTo>
                  <a:pt x="362582" y="1169013"/>
                  <a:pt x="363062" y="1156155"/>
                  <a:pt x="363508" y="1143330"/>
                </a:cubicBezTo>
                <a:cubicBezTo>
                  <a:pt x="365771" y="1077082"/>
                  <a:pt x="367245" y="1010868"/>
                  <a:pt x="368515" y="944620"/>
                </a:cubicBezTo>
                <a:cubicBezTo>
                  <a:pt x="371669" y="782805"/>
                  <a:pt x="373521" y="620991"/>
                  <a:pt x="375029" y="459176"/>
                </a:cubicBezTo>
                <a:cubicBezTo>
                  <a:pt x="376127" y="344270"/>
                  <a:pt x="376984" y="229364"/>
                  <a:pt x="377635" y="114459"/>
                </a:cubicBezTo>
                <a:cubicBezTo>
                  <a:pt x="377704" y="105166"/>
                  <a:pt x="377738" y="95874"/>
                  <a:pt x="377807" y="86581"/>
                </a:cubicBezTo>
                <a:cubicBezTo>
                  <a:pt x="377841" y="76019"/>
                  <a:pt x="370057" y="68647"/>
                  <a:pt x="363405" y="61206"/>
                </a:cubicBezTo>
                <a:cubicBezTo>
                  <a:pt x="321194" y="14023"/>
                  <a:pt x="258684" y="-10906"/>
                  <a:pt x="196036" y="4594"/>
                </a:cubicBezTo>
                <a:cubicBezTo>
                  <a:pt x="172753" y="10354"/>
                  <a:pt x="150842" y="21704"/>
                  <a:pt x="131125" y="35077"/>
                </a:cubicBezTo>
                <a:cubicBezTo>
                  <a:pt x="119295" y="43101"/>
                  <a:pt x="108151" y="52222"/>
                  <a:pt x="97486" y="61721"/>
                </a:cubicBezTo>
                <a:cubicBezTo>
                  <a:pt x="88982" y="69264"/>
                  <a:pt x="73072" y="80135"/>
                  <a:pt x="72729" y="92445"/>
                </a:cubicBezTo>
                <a:cubicBezTo>
                  <a:pt x="72592" y="98034"/>
                  <a:pt x="72420" y="103589"/>
                  <a:pt x="72249" y="109144"/>
                </a:cubicBezTo>
                <a:cubicBezTo>
                  <a:pt x="71220" y="145183"/>
                  <a:pt x="70226" y="181187"/>
                  <a:pt x="69197" y="217226"/>
                </a:cubicBezTo>
                <a:cubicBezTo>
                  <a:pt x="65562" y="345093"/>
                  <a:pt x="61928" y="472995"/>
                  <a:pt x="58293" y="600862"/>
                </a:cubicBezTo>
                <a:cubicBezTo>
                  <a:pt x="54933" y="719711"/>
                  <a:pt x="51572" y="838595"/>
                  <a:pt x="48212" y="957478"/>
                </a:cubicBezTo>
                <a:cubicBezTo>
                  <a:pt x="47491" y="982236"/>
                  <a:pt x="46806" y="1006993"/>
                  <a:pt x="46086" y="1031750"/>
                </a:cubicBezTo>
                <a:cubicBezTo>
                  <a:pt x="45811" y="1041317"/>
                  <a:pt x="53321" y="1049993"/>
                  <a:pt x="58601" y="1057365"/>
                </a:cubicBezTo>
                <a:cubicBezTo>
                  <a:pt x="74375" y="1079414"/>
                  <a:pt x="92960" y="1099233"/>
                  <a:pt x="115386" y="1114629"/>
                </a:cubicBezTo>
                <a:cubicBezTo>
                  <a:pt x="142338" y="1133112"/>
                  <a:pt x="175462" y="1140930"/>
                  <a:pt x="207352" y="1132186"/>
                </a:cubicBezTo>
                <a:cubicBezTo>
                  <a:pt x="255495" y="1118950"/>
                  <a:pt x="289031" y="1073310"/>
                  <a:pt x="313204" y="1032642"/>
                </a:cubicBezTo>
                <a:cubicBezTo>
                  <a:pt x="317423" y="1025544"/>
                  <a:pt x="315502" y="1012651"/>
                  <a:pt x="315571" y="1004833"/>
                </a:cubicBezTo>
                <a:cubicBezTo>
                  <a:pt x="315776" y="986111"/>
                  <a:pt x="315948" y="967354"/>
                  <a:pt x="316119" y="948597"/>
                </a:cubicBezTo>
                <a:cubicBezTo>
                  <a:pt x="317423" y="819496"/>
                  <a:pt x="318691" y="690428"/>
                  <a:pt x="319960" y="561326"/>
                </a:cubicBezTo>
                <a:cubicBezTo>
                  <a:pt x="320543" y="502141"/>
                  <a:pt x="321126" y="442991"/>
                  <a:pt x="321709" y="383841"/>
                </a:cubicBezTo>
                <a:cubicBezTo>
                  <a:pt x="321914" y="363404"/>
                  <a:pt x="290265" y="363439"/>
                  <a:pt x="290059" y="383841"/>
                </a:cubicBezTo>
                <a:cubicBezTo>
                  <a:pt x="289201" y="471075"/>
                  <a:pt x="288344" y="558274"/>
                  <a:pt x="287487" y="645508"/>
                </a:cubicBezTo>
                <a:cubicBezTo>
                  <a:pt x="286322" y="763020"/>
                  <a:pt x="285155" y="880531"/>
                  <a:pt x="283990" y="998009"/>
                </a:cubicBezTo>
                <a:cubicBezTo>
                  <a:pt x="283887" y="1006890"/>
                  <a:pt x="283818" y="1015771"/>
                  <a:pt x="283715" y="1024618"/>
                </a:cubicBezTo>
                <a:cubicBezTo>
                  <a:pt x="284435" y="1021978"/>
                  <a:pt x="285155" y="1019303"/>
                  <a:pt x="285875" y="1016663"/>
                </a:cubicBezTo>
                <a:cubicBezTo>
                  <a:pt x="266708" y="1048861"/>
                  <a:pt x="241504" y="1085997"/>
                  <a:pt x="204711" y="1099748"/>
                </a:cubicBezTo>
                <a:cubicBezTo>
                  <a:pt x="181977" y="1108252"/>
                  <a:pt x="160271" y="1104103"/>
                  <a:pt x="140177" y="1092752"/>
                </a:cubicBezTo>
                <a:cubicBezTo>
                  <a:pt x="112540" y="1077185"/>
                  <a:pt x="90560" y="1051810"/>
                  <a:pt x="75541" y="1025544"/>
                </a:cubicBezTo>
                <a:cubicBezTo>
                  <a:pt x="76261" y="1028219"/>
                  <a:pt x="76981" y="1030859"/>
                  <a:pt x="77701" y="1033533"/>
                </a:cubicBezTo>
                <a:cubicBezTo>
                  <a:pt x="79621" y="966359"/>
                  <a:pt x="81507" y="899185"/>
                  <a:pt x="83427" y="832011"/>
                </a:cubicBezTo>
                <a:cubicBezTo>
                  <a:pt x="87234" y="697252"/>
                  <a:pt x="91074" y="562492"/>
                  <a:pt x="94880" y="427732"/>
                </a:cubicBezTo>
                <a:cubicBezTo>
                  <a:pt x="97795" y="325514"/>
                  <a:pt x="100675" y="223295"/>
                  <a:pt x="103590" y="121077"/>
                </a:cubicBezTo>
                <a:cubicBezTo>
                  <a:pt x="103830" y="111510"/>
                  <a:pt x="104104" y="101943"/>
                  <a:pt x="104379" y="92376"/>
                </a:cubicBezTo>
                <a:cubicBezTo>
                  <a:pt x="102836" y="96113"/>
                  <a:pt x="101293" y="99851"/>
                  <a:pt x="99749" y="103589"/>
                </a:cubicBezTo>
                <a:cubicBezTo>
                  <a:pt x="148030" y="53868"/>
                  <a:pt x="213043" y="13166"/>
                  <a:pt x="282687" y="40769"/>
                </a:cubicBezTo>
                <a:cubicBezTo>
                  <a:pt x="301169" y="48073"/>
                  <a:pt x="317456" y="60212"/>
                  <a:pt x="331550" y="73756"/>
                </a:cubicBezTo>
                <a:cubicBezTo>
                  <a:pt x="336522" y="78523"/>
                  <a:pt x="341220" y="83598"/>
                  <a:pt x="345609" y="88878"/>
                </a:cubicBezTo>
                <a:cubicBezTo>
                  <a:pt x="346329" y="89770"/>
                  <a:pt x="347049" y="90661"/>
                  <a:pt x="347769" y="91553"/>
                </a:cubicBezTo>
                <a:cubicBezTo>
                  <a:pt x="349998" y="94365"/>
                  <a:pt x="345266" y="88261"/>
                  <a:pt x="347118" y="90730"/>
                </a:cubicBezTo>
                <a:cubicBezTo>
                  <a:pt x="347529" y="91244"/>
                  <a:pt x="347906" y="91793"/>
                  <a:pt x="348317" y="92342"/>
                </a:cubicBezTo>
                <a:cubicBezTo>
                  <a:pt x="347597" y="89667"/>
                  <a:pt x="346877" y="86993"/>
                  <a:pt x="346157" y="84352"/>
                </a:cubicBezTo>
                <a:cubicBezTo>
                  <a:pt x="345780" y="159790"/>
                  <a:pt x="345232" y="235228"/>
                  <a:pt x="344649" y="310632"/>
                </a:cubicBezTo>
                <a:cubicBezTo>
                  <a:pt x="343414" y="468091"/>
                  <a:pt x="341871" y="625551"/>
                  <a:pt x="339574" y="783011"/>
                </a:cubicBezTo>
                <a:cubicBezTo>
                  <a:pt x="337585" y="919245"/>
                  <a:pt x="336008" y="1055582"/>
                  <a:pt x="329938" y="1191679"/>
                </a:cubicBezTo>
                <a:cubicBezTo>
                  <a:pt x="329835" y="1194799"/>
                  <a:pt x="329664" y="1197920"/>
                  <a:pt x="329526" y="1201040"/>
                </a:cubicBezTo>
                <a:cubicBezTo>
                  <a:pt x="330247" y="1198366"/>
                  <a:pt x="330967" y="1195691"/>
                  <a:pt x="331687" y="1193051"/>
                </a:cubicBezTo>
                <a:cubicBezTo>
                  <a:pt x="306861" y="1237148"/>
                  <a:pt x="276583" y="1282547"/>
                  <a:pt x="232486" y="1309431"/>
                </a:cubicBezTo>
                <a:cubicBezTo>
                  <a:pt x="205671" y="1325753"/>
                  <a:pt x="176456" y="1330211"/>
                  <a:pt x="148510" y="1323147"/>
                </a:cubicBezTo>
                <a:cubicBezTo>
                  <a:pt x="123375" y="1316837"/>
                  <a:pt x="100161" y="1301647"/>
                  <a:pt x="81198" y="1284914"/>
                </a:cubicBezTo>
                <a:cubicBezTo>
                  <a:pt x="71975" y="1276787"/>
                  <a:pt x="63402" y="1268009"/>
                  <a:pt x="55309" y="1258819"/>
                </a:cubicBezTo>
                <a:cubicBezTo>
                  <a:pt x="51983" y="1255047"/>
                  <a:pt x="48760" y="1251206"/>
                  <a:pt x="45572" y="1247298"/>
                </a:cubicBezTo>
                <a:cubicBezTo>
                  <a:pt x="44851" y="1246372"/>
                  <a:pt x="40428" y="1240679"/>
                  <a:pt x="43274" y="1244383"/>
                </a:cubicBezTo>
                <a:cubicBezTo>
                  <a:pt x="41868" y="1242566"/>
                  <a:pt x="40497" y="1240748"/>
                  <a:pt x="39159" y="1238896"/>
                </a:cubicBezTo>
                <a:cubicBezTo>
                  <a:pt x="35799" y="1234302"/>
                  <a:pt x="32473" y="1229638"/>
                  <a:pt x="29489" y="1224769"/>
                </a:cubicBezTo>
                <a:cubicBezTo>
                  <a:pt x="30210" y="1227444"/>
                  <a:pt x="30930" y="1230118"/>
                  <a:pt x="31650" y="1232758"/>
                </a:cubicBezTo>
                <a:lnTo>
                  <a:pt x="31650" y="381235"/>
                </a:lnTo>
                <a:cubicBezTo>
                  <a:pt x="31650" y="360832"/>
                  <a:pt x="0" y="360832"/>
                  <a:pt x="0" y="381235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00" name="图形 3">
            <a:extLst>
              <a:ext uri="{FF2B5EF4-FFF2-40B4-BE49-F238E27FC236}">
                <a16:creationId xmlns:a16="http://schemas.microsoft.com/office/drawing/2014/main" id="{384C662C-211A-229A-5A6D-461C2D90C7F4}"/>
              </a:ext>
            </a:extLst>
          </p:cNvPr>
          <p:cNvGrpSpPr/>
          <p:nvPr/>
        </p:nvGrpSpPr>
        <p:grpSpPr>
          <a:xfrm rot="13655445">
            <a:off x="10927979" y="5486246"/>
            <a:ext cx="685774" cy="1136557"/>
            <a:chOff x="2691620" y="2779630"/>
            <a:chExt cx="1423050" cy="2358472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</p:grpSpPr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A806FDFF-18DB-1721-5573-D5B564D3BCE2}"/>
                </a:ext>
              </a:extLst>
            </p:cNvPr>
            <p:cNvSpPr/>
            <p:nvPr/>
          </p:nvSpPr>
          <p:spPr>
            <a:xfrm>
              <a:off x="2691620" y="2779630"/>
              <a:ext cx="1423050" cy="2358472"/>
            </a:xfrm>
            <a:custGeom>
              <a:avLst/>
              <a:gdLst>
                <a:gd name="connsiteX0" fmla="*/ 148831 w 1423050"/>
                <a:gd name="connsiteY0" fmla="*/ 2358472 h 2358472"/>
                <a:gd name="connsiteX1" fmla="*/ 250577 w 1423050"/>
                <a:gd name="connsiteY1" fmla="*/ 2260986 h 2358472"/>
                <a:gd name="connsiteX2" fmla="*/ 404069 w 1423050"/>
                <a:gd name="connsiteY2" fmla="*/ 2011320 h 2358472"/>
                <a:gd name="connsiteX3" fmla="*/ 822099 w 1423050"/>
                <a:gd name="connsiteY3" fmla="*/ 1240481 h 2358472"/>
                <a:gd name="connsiteX4" fmla="*/ 1421728 w 1423050"/>
                <a:gd name="connsiteY4" fmla="*/ 28878 h 2358472"/>
                <a:gd name="connsiteX5" fmla="*/ 1413755 w 1423050"/>
                <a:gd name="connsiteY5" fmla="*/ 2897 h 2358472"/>
                <a:gd name="connsiteX6" fmla="*/ 1398273 w 1423050"/>
                <a:gd name="connsiteY6" fmla="*/ 699 h 2358472"/>
                <a:gd name="connsiteX7" fmla="*/ 73616 w 1423050"/>
                <a:gd name="connsiteY7" fmla="*/ 94077 h 2358472"/>
                <a:gd name="connsiteX8" fmla="*/ 2917 w 1423050"/>
                <a:gd name="connsiteY8" fmla="*/ 135496 h 2358472"/>
                <a:gd name="connsiteX9" fmla="*/ 98885 w 1423050"/>
                <a:gd name="connsiteY9" fmla="*/ 1600492 h 2358472"/>
                <a:gd name="connsiteX10" fmla="*/ 125525 w 1423050"/>
                <a:gd name="connsiteY10" fmla="*/ 2309438 h 2358472"/>
                <a:gd name="connsiteX11" fmla="*/ 148818 w 1423050"/>
                <a:gd name="connsiteY11" fmla="*/ 2358438 h 2358472"/>
                <a:gd name="connsiteX12" fmla="*/ 137111 w 1423050"/>
                <a:gd name="connsiteY12" fmla="*/ 1598263 h 2358472"/>
                <a:gd name="connsiteX13" fmla="*/ 49778 w 1423050"/>
                <a:gd name="connsiteY13" fmla="*/ 185378 h 2358472"/>
                <a:gd name="connsiteX14" fmla="*/ 68785 w 1423050"/>
                <a:gd name="connsiteY14" fmla="*/ 140701 h 2358472"/>
                <a:gd name="connsiteX15" fmla="*/ 1377223 w 1423050"/>
                <a:gd name="connsiteY15" fmla="*/ 39028 h 2358472"/>
                <a:gd name="connsiteX16" fmla="*/ 1282449 w 1423050"/>
                <a:gd name="connsiteY16" fmla="*/ 243009 h 2358472"/>
                <a:gd name="connsiteX17" fmla="*/ 1257057 w 1423050"/>
                <a:gd name="connsiteY17" fmla="*/ 230599 h 2358472"/>
                <a:gd name="connsiteX18" fmla="*/ 1239010 w 1423050"/>
                <a:gd name="connsiteY18" fmla="*/ 221057 h 2358472"/>
                <a:gd name="connsiteX19" fmla="*/ 1221790 w 1423050"/>
                <a:gd name="connsiteY19" fmla="*/ 213849 h 2358472"/>
                <a:gd name="connsiteX20" fmla="*/ 1192170 w 1423050"/>
                <a:gd name="connsiteY20" fmla="*/ 199625 h 2358472"/>
                <a:gd name="connsiteX21" fmla="*/ 1184537 w 1423050"/>
                <a:gd name="connsiteY21" fmla="*/ 210969 h 2358472"/>
                <a:gd name="connsiteX22" fmla="*/ 1216746 w 1423050"/>
                <a:gd name="connsiteY22" fmla="*/ 226557 h 2358472"/>
                <a:gd name="connsiteX23" fmla="*/ 1233287 w 1423050"/>
                <a:gd name="connsiteY23" fmla="*/ 233473 h 2358472"/>
                <a:gd name="connsiteX24" fmla="*/ 1250350 w 1423050"/>
                <a:gd name="connsiteY24" fmla="*/ 242519 h 2358472"/>
                <a:gd name="connsiteX25" fmla="*/ 1276448 w 1423050"/>
                <a:gd name="connsiteY25" fmla="*/ 255429 h 2358472"/>
                <a:gd name="connsiteX26" fmla="*/ 1256673 w 1423050"/>
                <a:gd name="connsiteY26" fmla="*/ 296179 h 2358472"/>
                <a:gd name="connsiteX27" fmla="*/ 1230739 w 1423050"/>
                <a:gd name="connsiteY27" fmla="*/ 287751 h 2358472"/>
                <a:gd name="connsiteX28" fmla="*/ 1210011 w 1423050"/>
                <a:gd name="connsiteY28" fmla="*/ 281126 h 2358472"/>
                <a:gd name="connsiteX29" fmla="*/ 1203270 w 1423050"/>
                <a:gd name="connsiteY29" fmla="*/ 293021 h 2358472"/>
                <a:gd name="connsiteX30" fmla="*/ 1227523 w 1423050"/>
                <a:gd name="connsiteY30" fmla="*/ 301035 h 2358472"/>
                <a:gd name="connsiteX31" fmla="*/ 1250669 w 1423050"/>
                <a:gd name="connsiteY31" fmla="*/ 308503 h 2358472"/>
                <a:gd name="connsiteX32" fmla="*/ 1238660 w 1423050"/>
                <a:gd name="connsiteY32" fmla="*/ 333092 h 2358472"/>
                <a:gd name="connsiteX33" fmla="*/ 1234923 w 1423050"/>
                <a:gd name="connsiteY33" fmla="*/ 332180 h 2358472"/>
                <a:gd name="connsiteX34" fmla="*/ 1201565 w 1423050"/>
                <a:gd name="connsiteY34" fmla="*/ 320299 h 2358472"/>
                <a:gd name="connsiteX35" fmla="*/ 1192993 w 1423050"/>
                <a:gd name="connsiteY35" fmla="*/ 330946 h 2358472"/>
                <a:gd name="connsiteX36" fmla="*/ 1231699 w 1423050"/>
                <a:gd name="connsiteY36" fmla="*/ 345461 h 2358472"/>
                <a:gd name="connsiteX37" fmla="*/ 1232512 w 1423050"/>
                <a:gd name="connsiteY37" fmla="*/ 345660 h 2358472"/>
                <a:gd name="connsiteX38" fmla="*/ 1219280 w 1423050"/>
                <a:gd name="connsiteY38" fmla="*/ 372632 h 2358472"/>
                <a:gd name="connsiteX39" fmla="*/ 1203397 w 1423050"/>
                <a:gd name="connsiteY39" fmla="*/ 366429 h 2358472"/>
                <a:gd name="connsiteX40" fmla="*/ 1178502 w 1423050"/>
                <a:gd name="connsiteY40" fmla="*/ 357277 h 2358472"/>
                <a:gd name="connsiteX41" fmla="*/ 1174778 w 1423050"/>
                <a:gd name="connsiteY41" fmla="*/ 370431 h 2358472"/>
                <a:gd name="connsiteX42" fmla="*/ 1198174 w 1423050"/>
                <a:gd name="connsiteY42" fmla="*/ 379058 h 2358472"/>
                <a:gd name="connsiteX43" fmla="*/ 1213210 w 1423050"/>
                <a:gd name="connsiteY43" fmla="*/ 384973 h 2358472"/>
                <a:gd name="connsiteX44" fmla="*/ 1200389 w 1423050"/>
                <a:gd name="connsiteY44" fmla="*/ 411006 h 2358472"/>
                <a:gd name="connsiteX45" fmla="*/ 1179733 w 1423050"/>
                <a:gd name="connsiteY45" fmla="*/ 401943 h 2358472"/>
                <a:gd name="connsiteX46" fmla="*/ 1156649 w 1423050"/>
                <a:gd name="connsiteY46" fmla="*/ 392356 h 2358472"/>
                <a:gd name="connsiteX47" fmla="*/ 1154214 w 1423050"/>
                <a:gd name="connsiteY47" fmla="*/ 405808 h 2358472"/>
                <a:gd name="connsiteX48" fmla="*/ 1173482 w 1423050"/>
                <a:gd name="connsiteY48" fmla="*/ 414099 h 2358472"/>
                <a:gd name="connsiteX49" fmla="*/ 1194255 w 1423050"/>
                <a:gd name="connsiteY49" fmla="*/ 423443 h 2358472"/>
                <a:gd name="connsiteX50" fmla="*/ 1179510 w 1423050"/>
                <a:gd name="connsiteY50" fmla="*/ 453262 h 2358472"/>
                <a:gd name="connsiteX51" fmla="*/ 1160740 w 1423050"/>
                <a:gd name="connsiteY51" fmla="*/ 441654 h 2358472"/>
                <a:gd name="connsiteX52" fmla="*/ 1143447 w 1423050"/>
                <a:gd name="connsiteY52" fmla="*/ 430802 h 2358472"/>
                <a:gd name="connsiteX53" fmla="*/ 1126803 w 1423050"/>
                <a:gd name="connsiteY53" fmla="*/ 422342 h 2358472"/>
                <a:gd name="connsiteX54" fmla="*/ 1098311 w 1423050"/>
                <a:gd name="connsiteY54" fmla="*/ 405969 h 2358472"/>
                <a:gd name="connsiteX55" fmla="*/ 1089869 w 1423050"/>
                <a:gd name="connsiteY55" fmla="*/ 416719 h 2358472"/>
                <a:gd name="connsiteX56" fmla="*/ 1120836 w 1423050"/>
                <a:gd name="connsiteY56" fmla="*/ 434646 h 2358472"/>
                <a:gd name="connsiteX57" fmla="*/ 1136829 w 1423050"/>
                <a:gd name="connsiteY57" fmla="*/ 442762 h 2358472"/>
                <a:gd name="connsiteX58" fmla="*/ 1153175 w 1423050"/>
                <a:gd name="connsiteY58" fmla="*/ 453035 h 2358472"/>
                <a:gd name="connsiteX59" fmla="*/ 1173448 w 1423050"/>
                <a:gd name="connsiteY59" fmla="*/ 465507 h 2358472"/>
                <a:gd name="connsiteX60" fmla="*/ 1162838 w 1423050"/>
                <a:gd name="connsiteY60" fmla="*/ 486893 h 2358472"/>
                <a:gd name="connsiteX61" fmla="*/ 1136174 w 1423050"/>
                <a:gd name="connsiteY61" fmla="*/ 475636 h 2358472"/>
                <a:gd name="connsiteX62" fmla="*/ 1115988 w 1423050"/>
                <a:gd name="connsiteY62" fmla="*/ 467499 h 2358472"/>
                <a:gd name="connsiteX63" fmla="*/ 1108389 w 1423050"/>
                <a:gd name="connsiteY63" fmla="*/ 478866 h 2358472"/>
                <a:gd name="connsiteX64" fmla="*/ 1131984 w 1423050"/>
                <a:gd name="connsiteY64" fmla="*/ 488649 h 2358472"/>
                <a:gd name="connsiteX65" fmla="*/ 1156659 w 1423050"/>
                <a:gd name="connsiteY65" fmla="*/ 499330 h 2358472"/>
                <a:gd name="connsiteX66" fmla="*/ 1144949 w 1423050"/>
                <a:gd name="connsiteY66" fmla="*/ 522860 h 2358472"/>
                <a:gd name="connsiteX67" fmla="*/ 1137059 w 1423050"/>
                <a:gd name="connsiteY67" fmla="*/ 520254 h 2358472"/>
                <a:gd name="connsiteX68" fmla="*/ 1104669 w 1423050"/>
                <a:gd name="connsiteY68" fmla="*/ 505945 h 2358472"/>
                <a:gd name="connsiteX69" fmla="*/ 1095335 w 1423050"/>
                <a:gd name="connsiteY69" fmla="*/ 515927 h 2358472"/>
                <a:gd name="connsiteX70" fmla="*/ 1132865 w 1423050"/>
                <a:gd name="connsiteY70" fmla="*/ 533267 h 2358472"/>
                <a:gd name="connsiteX71" fmla="*/ 1138801 w 1423050"/>
                <a:gd name="connsiteY71" fmla="*/ 535201 h 2358472"/>
                <a:gd name="connsiteX72" fmla="*/ 1125325 w 1423050"/>
                <a:gd name="connsiteY72" fmla="*/ 562215 h 2358472"/>
                <a:gd name="connsiteX73" fmla="*/ 1103091 w 1423050"/>
                <a:gd name="connsiteY73" fmla="*/ 552085 h 2358472"/>
                <a:gd name="connsiteX74" fmla="*/ 1078941 w 1423050"/>
                <a:gd name="connsiteY74" fmla="*/ 541123 h 2358472"/>
                <a:gd name="connsiteX75" fmla="*/ 1074257 w 1423050"/>
                <a:gd name="connsiteY75" fmla="*/ 553961 h 2358472"/>
                <a:gd name="connsiteX76" fmla="*/ 1096950 w 1423050"/>
                <a:gd name="connsiteY76" fmla="*/ 564300 h 2358472"/>
                <a:gd name="connsiteX77" fmla="*/ 1119184 w 1423050"/>
                <a:gd name="connsiteY77" fmla="*/ 574487 h 2358472"/>
                <a:gd name="connsiteX78" fmla="*/ 1104226 w 1423050"/>
                <a:gd name="connsiteY78" fmla="*/ 604385 h 2358472"/>
                <a:gd name="connsiteX79" fmla="*/ 1103081 w 1423050"/>
                <a:gd name="connsiteY79" fmla="*/ 597266 h 2358472"/>
                <a:gd name="connsiteX80" fmla="*/ 1076873 w 1423050"/>
                <a:gd name="connsiteY80" fmla="*/ 585762 h 2358472"/>
                <a:gd name="connsiteX81" fmla="*/ 1054554 w 1423050"/>
                <a:gd name="connsiteY81" fmla="*/ 574497 h 2358472"/>
                <a:gd name="connsiteX82" fmla="*/ 1051132 w 1423050"/>
                <a:gd name="connsiteY82" fmla="*/ 587737 h 2358472"/>
                <a:gd name="connsiteX83" fmla="*/ 1069738 w 1423050"/>
                <a:gd name="connsiteY83" fmla="*/ 597427 h 2358472"/>
                <a:gd name="connsiteX84" fmla="*/ 1100921 w 1423050"/>
                <a:gd name="connsiteY84" fmla="*/ 610985 h 2358472"/>
                <a:gd name="connsiteX85" fmla="*/ 1077240 w 1423050"/>
                <a:gd name="connsiteY85" fmla="*/ 658158 h 2358472"/>
                <a:gd name="connsiteX86" fmla="*/ 1056601 w 1423050"/>
                <a:gd name="connsiteY86" fmla="*/ 645628 h 2358472"/>
                <a:gd name="connsiteX87" fmla="*/ 1039312 w 1423050"/>
                <a:gd name="connsiteY87" fmla="*/ 634783 h 2358472"/>
                <a:gd name="connsiteX88" fmla="*/ 1022664 w 1423050"/>
                <a:gd name="connsiteY88" fmla="*/ 626320 h 2358472"/>
                <a:gd name="connsiteX89" fmla="*/ 994176 w 1423050"/>
                <a:gd name="connsiteY89" fmla="*/ 609946 h 2358472"/>
                <a:gd name="connsiteX90" fmla="*/ 985734 w 1423050"/>
                <a:gd name="connsiteY90" fmla="*/ 620700 h 2358472"/>
                <a:gd name="connsiteX91" fmla="*/ 1016701 w 1423050"/>
                <a:gd name="connsiteY91" fmla="*/ 638623 h 2358472"/>
                <a:gd name="connsiteX92" fmla="*/ 1032691 w 1423050"/>
                <a:gd name="connsiteY92" fmla="*/ 646740 h 2358472"/>
                <a:gd name="connsiteX93" fmla="*/ 1049040 w 1423050"/>
                <a:gd name="connsiteY93" fmla="*/ 657020 h 2358472"/>
                <a:gd name="connsiteX94" fmla="*/ 1071099 w 1423050"/>
                <a:gd name="connsiteY94" fmla="*/ 670376 h 2358472"/>
                <a:gd name="connsiteX95" fmla="*/ 1060226 w 1423050"/>
                <a:gd name="connsiteY95" fmla="*/ 691958 h 2358472"/>
                <a:gd name="connsiteX96" fmla="*/ 1032039 w 1423050"/>
                <a:gd name="connsiteY96" fmla="*/ 679620 h 2358472"/>
                <a:gd name="connsiteX97" fmla="*/ 1011852 w 1423050"/>
                <a:gd name="connsiteY97" fmla="*/ 671483 h 2358472"/>
                <a:gd name="connsiteX98" fmla="*/ 1004257 w 1423050"/>
                <a:gd name="connsiteY98" fmla="*/ 682843 h 2358472"/>
                <a:gd name="connsiteX99" fmla="*/ 1027849 w 1423050"/>
                <a:gd name="connsiteY99" fmla="*/ 692630 h 2358472"/>
                <a:gd name="connsiteX100" fmla="*/ 1053906 w 1423050"/>
                <a:gd name="connsiteY100" fmla="*/ 704494 h 2358472"/>
                <a:gd name="connsiteX101" fmla="*/ 1042353 w 1423050"/>
                <a:gd name="connsiteY101" fmla="*/ 727373 h 2358472"/>
                <a:gd name="connsiteX102" fmla="*/ 1032924 w 1423050"/>
                <a:gd name="connsiteY102" fmla="*/ 724232 h 2358472"/>
                <a:gd name="connsiteX103" fmla="*/ 1000533 w 1423050"/>
                <a:gd name="connsiteY103" fmla="*/ 709926 h 2358472"/>
                <a:gd name="connsiteX104" fmla="*/ 991200 w 1423050"/>
                <a:gd name="connsiteY104" fmla="*/ 719914 h 2358472"/>
                <a:gd name="connsiteX105" fmla="*/ 1028730 w 1423050"/>
                <a:gd name="connsiteY105" fmla="*/ 737248 h 2358472"/>
                <a:gd name="connsiteX106" fmla="*/ 1036133 w 1423050"/>
                <a:gd name="connsiteY106" fmla="*/ 739676 h 2358472"/>
                <a:gd name="connsiteX107" fmla="*/ 1021536 w 1423050"/>
                <a:gd name="connsiteY107" fmla="*/ 768548 h 2358472"/>
                <a:gd name="connsiteX108" fmla="*/ 1022225 w 1423050"/>
                <a:gd name="connsiteY108" fmla="*/ 766593 h 2358472"/>
                <a:gd name="connsiteX109" fmla="*/ 998956 w 1423050"/>
                <a:gd name="connsiteY109" fmla="*/ 756066 h 2358472"/>
                <a:gd name="connsiteX110" fmla="*/ 974806 w 1423050"/>
                <a:gd name="connsiteY110" fmla="*/ 745094 h 2358472"/>
                <a:gd name="connsiteX111" fmla="*/ 970118 w 1423050"/>
                <a:gd name="connsiteY111" fmla="*/ 757952 h 2358472"/>
                <a:gd name="connsiteX112" fmla="*/ 992815 w 1423050"/>
                <a:gd name="connsiteY112" fmla="*/ 768274 h 2358472"/>
                <a:gd name="connsiteX113" fmla="*/ 1016259 w 1423050"/>
                <a:gd name="connsiteY113" fmla="*/ 778938 h 2358472"/>
                <a:gd name="connsiteX114" fmla="*/ 1000389 w 1423050"/>
                <a:gd name="connsiteY114" fmla="*/ 810210 h 2358472"/>
                <a:gd name="connsiteX115" fmla="*/ 998942 w 1423050"/>
                <a:gd name="connsiteY115" fmla="*/ 801261 h 2358472"/>
                <a:gd name="connsiteX116" fmla="*/ 972731 w 1423050"/>
                <a:gd name="connsiteY116" fmla="*/ 789739 h 2358472"/>
                <a:gd name="connsiteX117" fmla="*/ 950415 w 1423050"/>
                <a:gd name="connsiteY117" fmla="*/ 778492 h 2358472"/>
                <a:gd name="connsiteX118" fmla="*/ 946990 w 1423050"/>
                <a:gd name="connsiteY118" fmla="*/ 791728 h 2358472"/>
                <a:gd name="connsiteX119" fmla="*/ 965592 w 1423050"/>
                <a:gd name="connsiteY119" fmla="*/ 801398 h 2358472"/>
                <a:gd name="connsiteX120" fmla="*/ 997972 w 1423050"/>
                <a:gd name="connsiteY120" fmla="*/ 814977 h 2358472"/>
                <a:gd name="connsiteX121" fmla="*/ 975536 w 1423050"/>
                <a:gd name="connsiteY121" fmla="*/ 859108 h 2358472"/>
                <a:gd name="connsiteX122" fmla="*/ 953505 w 1423050"/>
                <a:gd name="connsiteY122" fmla="*/ 845872 h 2358472"/>
                <a:gd name="connsiteX123" fmla="*/ 936216 w 1423050"/>
                <a:gd name="connsiteY123" fmla="*/ 835036 h 2358472"/>
                <a:gd name="connsiteX124" fmla="*/ 919571 w 1423050"/>
                <a:gd name="connsiteY124" fmla="*/ 826567 h 2358472"/>
                <a:gd name="connsiteX125" fmla="*/ 891076 w 1423050"/>
                <a:gd name="connsiteY125" fmla="*/ 810176 h 2358472"/>
                <a:gd name="connsiteX126" fmla="*/ 882634 w 1423050"/>
                <a:gd name="connsiteY126" fmla="*/ 820943 h 2358472"/>
                <a:gd name="connsiteX127" fmla="*/ 913608 w 1423050"/>
                <a:gd name="connsiteY127" fmla="*/ 838877 h 2358472"/>
                <a:gd name="connsiteX128" fmla="*/ 929594 w 1423050"/>
                <a:gd name="connsiteY128" fmla="*/ 847003 h 2358472"/>
                <a:gd name="connsiteX129" fmla="*/ 945947 w 1423050"/>
                <a:gd name="connsiteY129" fmla="*/ 857256 h 2358472"/>
                <a:gd name="connsiteX130" fmla="*/ 969340 w 1423050"/>
                <a:gd name="connsiteY130" fmla="*/ 871281 h 2358472"/>
                <a:gd name="connsiteX131" fmla="*/ 958226 w 1423050"/>
                <a:gd name="connsiteY131" fmla="*/ 893055 h 2358472"/>
                <a:gd name="connsiteX132" fmla="*/ 928943 w 1423050"/>
                <a:gd name="connsiteY132" fmla="*/ 879853 h 2358472"/>
                <a:gd name="connsiteX133" fmla="*/ 908756 w 1423050"/>
                <a:gd name="connsiteY133" fmla="*/ 871727 h 2358472"/>
                <a:gd name="connsiteX134" fmla="*/ 901157 w 1423050"/>
                <a:gd name="connsiteY134" fmla="*/ 883076 h 2358472"/>
                <a:gd name="connsiteX135" fmla="*/ 924752 w 1423050"/>
                <a:gd name="connsiteY135" fmla="*/ 892883 h 2358472"/>
                <a:gd name="connsiteX136" fmla="*/ 951766 w 1423050"/>
                <a:gd name="connsiteY136" fmla="*/ 905708 h 2358472"/>
                <a:gd name="connsiteX137" fmla="*/ 940372 w 1423050"/>
                <a:gd name="connsiteY137" fmla="*/ 927996 h 2358472"/>
                <a:gd name="connsiteX138" fmla="*/ 929827 w 1423050"/>
                <a:gd name="connsiteY138" fmla="*/ 924465 h 2358472"/>
                <a:gd name="connsiteX139" fmla="*/ 897444 w 1423050"/>
                <a:gd name="connsiteY139" fmla="*/ 910166 h 2358472"/>
                <a:gd name="connsiteX140" fmla="*/ 888103 w 1423050"/>
                <a:gd name="connsiteY140" fmla="*/ 920144 h 2358472"/>
                <a:gd name="connsiteX141" fmla="*/ 925634 w 1423050"/>
                <a:gd name="connsiteY141" fmla="*/ 937495 h 2358472"/>
                <a:gd name="connsiteX142" fmla="*/ 934083 w 1423050"/>
                <a:gd name="connsiteY142" fmla="*/ 940272 h 2358472"/>
                <a:gd name="connsiteX143" fmla="*/ 916063 w 1423050"/>
                <a:gd name="connsiteY143" fmla="*/ 975454 h 2358472"/>
                <a:gd name="connsiteX144" fmla="*/ 919136 w 1423050"/>
                <a:gd name="connsiteY144" fmla="*/ 966847 h 2358472"/>
                <a:gd name="connsiteX145" fmla="*/ 895867 w 1423050"/>
                <a:gd name="connsiteY145" fmla="*/ 956320 h 2358472"/>
                <a:gd name="connsiteX146" fmla="*/ 871720 w 1423050"/>
                <a:gd name="connsiteY146" fmla="*/ 945347 h 2358472"/>
                <a:gd name="connsiteX147" fmla="*/ 867032 w 1423050"/>
                <a:gd name="connsiteY147" fmla="*/ 958206 h 2358472"/>
                <a:gd name="connsiteX148" fmla="*/ 889729 w 1423050"/>
                <a:gd name="connsiteY148" fmla="*/ 968527 h 2358472"/>
                <a:gd name="connsiteX149" fmla="*/ 913992 w 1423050"/>
                <a:gd name="connsiteY149" fmla="*/ 979500 h 2358472"/>
                <a:gd name="connsiteX150" fmla="*/ 897488 w 1423050"/>
                <a:gd name="connsiteY150" fmla="*/ 1011630 h 2358472"/>
                <a:gd name="connsiteX151" fmla="*/ 895853 w 1423050"/>
                <a:gd name="connsiteY151" fmla="*/ 1001480 h 2358472"/>
                <a:gd name="connsiteX152" fmla="*/ 869645 w 1423050"/>
                <a:gd name="connsiteY152" fmla="*/ 989993 h 2358472"/>
                <a:gd name="connsiteX153" fmla="*/ 847329 w 1423050"/>
                <a:gd name="connsiteY153" fmla="*/ 978711 h 2358472"/>
                <a:gd name="connsiteX154" fmla="*/ 843904 w 1423050"/>
                <a:gd name="connsiteY154" fmla="*/ 991947 h 2358472"/>
                <a:gd name="connsiteX155" fmla="*/ 862513 w 1423050"/>
                <a:gd name="connsiteY155" fmla="*/ 1001652 h 2358472"/>
                <a:gd name="connsiteX156" fmla="*/ 895640 w 1423050"/>
                <a:gd name="connsiteY156" fmla="*/ 1015230 h 2358472"/>
                <a:gd name="connsiteX157" fmla="*/ 867317 w 1423050"/>
                <a:gd name="connsiteY157" fmla="*/ 1070197 h 2358472"/>
                <a:gd name="connsiteX158" fmla="*/ 847134 w 1423050"/>
                <a:gd name="connsiteY158" fmla="*/ 1057887 h 2358472"/>
                <a:gd name="connsiteX159" fmla="*/ 829841 w 1423050"/>
                <a:gd name="connsiteY159" fmla="*/ 1047051 h 2358472"/>
                <a:gd name="connsiteX160" fmla="*/ 813197 w 1423050"/>
                <a:gd name="connsiteY160" fmla="*/ 1038581 h 2358472"/>
                <a:gd name="connsiteX161" fmla="*/ 784705 w 1423050"/>
                <a:gd name="connsiteY161" fmla="*/ 1022226 h 2358472"/>
                <a:gd name="connsiteX162" fmla="*/ 776263 w 1423050"/>
                <a:gd name="connsiteY162" fmla="*/ 1032958 h 2358472"/>
                <a:gd name="connsiteX163" fmla="*/ 807230 w 1423050"/>
                <a:gd name="connsiteY163" fmla="*/ 1050892 h 2358472"/>
                <a:gd name="connsiteX164" fmla="*/ 823223 w 1423050"/>
                <a:gd name="connsiteY164" fmla="*/ 1059019 h 2358472"/>
                <a:gd name="connsiteX165" fmla="*/ 839573 w 1423050"/>
                <a:gd name="connsiteY165" fmla="*/ 1069271 h 2358472"/>
                <a:gd name="connsiteX166" fmla="*/ 861045 w 1423050"/>
                <a:gd name="connsiteY166" fmla="*/ 1082336 h 2358472"/>
                <a:gd name="connsiteX167" fmla="*/ 850031 w 1423050"/>
                <a:gd name="connsiteY167" fmla="*/ 1103664 h 2358472"/>
                <a:gd name="connsiteX168" fmla="*/ 822568 w 1423050"/>
                <a:gd name="connsiteY168" fmla="*/ 1091868 h 2358472"/>
                <a:gd name="connsiteX169" fmla="*/ 802385 w 1423050"/>
                <a:gd name="connsiteY169" fmla="*/ 1083742 h 2358472"/>
                <a:gd name="connsiteX170" fmla="*/ 794790 w 1423050"/>
                <a:gd name="connsiteY170" fmla="*/ 1095092 h 2358472"/>
                <a:gd name="connsiteX171" fmla="*/ 818385 w 1423050"/>
                <a:gd name="connsiteY171" fmla="*/ 1104899 h 2358472"/>
                <a:gd name="connsiteX172" fmla="*/ 843639 w 1423050"/>
                <a:gd name="connsiteY172" fmla="*/ 1116043 h 2358472"/>
                <a:gd name="connsiteX173" fmla="*/ 831635 w 1423050"/>
                <a:gd name="connsiteY173" fmla="*/ 1139189 h 2358472"/>
                <a:gd name="connsiteX174" fmla="*/ 823456 w 1423050"/>
                <a:gd name="connsiteY174" fmla="*/ 1136480 h 2358472"/>
                <a:gd name="connsiteX175" fmla="*/ 791066 w 1423050"/>
                <a:gd name="connsiteY175" fmla="*/ 1122181 h 2358472"/>
                <a:gd name="connsiteX176" fmla="*/ 781732 w 1423050"/>
                <a:gd name="connsiteY176" fmla="*/ 1132159 h 2358472"/>
                <a:gd name="connsiteX177" fmla="*/ 819266 w 1423050"/>
                <a:gd name="connsiteY177" fmla="*/ 1149510 h 2358472"/>
                <a:gd name="connsiteX178" fmla="*/ 825270 w 1423050"/>
                <a:gd name="connsiteY178" fmla="*/ 1151464 h 2358472"/>
                <a:gd name="connsiteX179" fmla="*/ 811331 w 1423050"/>
                <a:gd name="connsiteY179" fmla="*/ 1178279 h 2358472"/>
                <a:gd name="connsiteX180" fmla="*/ 789492 w 1423050"/>
                <a:gd name="connsiteY180" fmla="*/ 1168335 h 2358472"/>
                <a:gd name="connsiteX181" fmla="*/ 765345 w 1423050"/>
                <a:gd name="connsiteY181" fmla="*/ 1157362 h 2358472"/>
                <a:gd name="connsiteX182" fmla="*/ 760658 w 1423050"/>
                <a:gd name="connsiteY182" fmla="*/ 1170187 h 2358472"/>
                <a:gd name="connsiteX183" fmla="*/ 783351 w 1423050"/>
                <a:gd name="connsiteY183" fmla="*/ 1180542 h 2358472"/>
                <a:gd name="connsiteX184" fmla="*/ 804991 w 1423050"/>
                <a:gd name="connsiteY184" fmla="*/ 1190486 h 2358472"/>
                <a:gd name="connsiteX185" fmla="*/ 802368 w 1423050"/>
                <a:gd name="connsiteY185" fmla="*/ 1195527 h 2358472"/>
                <a:gd name="connsiteX186" fmla="*/ 790312 w 1423050"/>
                <a:gd name="connsiteY186" fmla="*/ 1218673 h 2358472"/>
                <a:gd name="connsiteX187" fmla="*/ 789478 w 1423050"/>
                <a:gd name="connsiteY187" fmla="*/ 1213495 h 2358472"/>
                <a:gd name="connsiteX188" fmla="*/ 763267 w 1423050"/>
                <a:gd name="connsiteY188" fmla="*/ 1202008 h 2358472"/>
                <a:gd name="connsiteX189" fmla="*/ 740951 w 1423050"/>
                <a:gd name="connsiteY189" fmla="*/ 1190726 h 2358472"/>
                <a:gd name="connsiteX190" fmla="*/ 737529 w 1423050"/>
                <a:gd name="connsiteY190" fmla="*/ 1203963 h 2358472"/>
                <a:gd name="connsiteX191" fmla="*/ 756135 w 1423050"/>
                <a:gd name="connsiteY191" fmla="*/ 1213666 h 2358472"/>
                <a:gd name="connsiteX192" fmla="*/ 785916 w 1423050"/>
                <a:gd name="connsiteY192" fmla="*/ 1227108 h 2358472"/>
                <a:gd name="connsiteX193" fmla="*/ 765383 w 1423050"/>
                <a:gd name="connsiteY193" fmla="*/ 1266405 h 2358472"/>
                <a:gd name="connsiteX194" fmla="*/ 757188 w 1423050"/>
                <a:gd name="connsiteY194" fmla="*/ 1261055 h 2358472"/>
                <a:gd name="connsiteX195" fmla="*/ 739895 w 1423050"/>
                <a:gd name="connsiteY195" fmla="*/ 1250185 h 2358472"/>
                <a:gd name="connsiteX196" fmla="*/ 723251 w 1423050"/>
                <a:gd name="connsiteY196" fmla="*/ 1241715 h 2358472"/>
                <a:gd name="connsiteX197" fmla="*/ 694759 w 1423050"/>
                <a:gd name="connsiteY197" fmla="*/ 1225359 h 2358472"/>
                <a:gd name="connsiteX198" fmla="*/ 686317 w 1423050"/>
                <a:gd name="connsiteY198" fmla="*/ 1236126 h 2358472"/>
                <a:gd name="connsiteX199" fmla="*/ 717288 w 1423050"/>
                <a:gd name="connsiteY199" fmla="*/ 1254026 h 2358472"/>
                <a:gd name="connsiteX200" fmla="*/ 733277 w 1423050"/>
                <a:gd name="connsiteY200" fmla="*/ 1262153 h 2358472"/>
                <a:gd name="connsiteX201" fmla="*/ 749627 w 1423050"/>
                <a:gd name="connsiteY201" fmla="*/ 1272440 h 2358472"/>
                <a:gd name="connsiteX202" fmla="*/ 759032 w 1423050"/>
                <a:gd name="connsiteY202" fmla="*/ 1278577 h 2358472"/>
                <a:gd name="connsiteX203" fmla="*/ 747652 w 1423050"/>
                <a:gd name="connsiteY203" fmla="*/ 1300283 h 2358472"/>
                <a:gd name="connsiteX204" fmla="*/ 732622 w 1423050"/>
                <a:gd name="connsiteY204" fmla="*/ 1295037 h 2358472"/>
                <a:gd name="connsiteX205" fmla="*/ 712439 w 1423050"/>
                <a:gd name="connsiteY205" fmla="*/ 1286910 h 2358472"/>
                <a:gd name="connsiteX206" fmla="*/ 704844 w 1423050"/>
                <a:gd name="connsiteY206" fmla="*/ 1298260 h 2358472"/>
                <a:gd name="connsiteX207" fmla="*/ 728439 w 1423050"/>
                <a:gd name="connsiteY207" fmla="*/ 1308033 h 2358472"/>
                <a:gd name="connsiteX208" fmla="*/ 741263 w 1423050"/>
                <a:gd name="connsiteY208" fmla="*/ 1312456 h 2358472"/>
                <a:gd name="connsiteX209" fmla="*/ 727935 w 1423050"/>
                <a:gd name="connsiteY209" fmla="*/ 1337830 h 2358472"/>
                <a:gd name="connsiteX210" fmla="*/ 701127 w 1423050"/>
                <a:gd name="connsiteY210" fmla="*/ 1325314 h 2358472"/>
                <a:gd name="connsiteX211" fmla="*/ 691790 w 1423050"/>
                <a:gd name="connsiteY211" fmla="*/ 1335327 h 2358472"/>
                <a:gd name="connsiteX212" fmla="*/ 721488 w 1423050"/>
                <a:gd name="connsiteY212" fmla="*/ 1350107 h 2358472"/>
                <a:gd name="connsiteX213" fmla="*/ 708012 w 1423050"/>
                <a:gd name="connsiteY213" fmla="*/ 1375652 h 2358472"/>
                <a:gd name="connsiteX214" fmla="*/ 699549 w 1423050"/>
                <a:gd name="connsiteY214" fmla="*/ 1371469 h 2358472"/>
                <a:gd name="connsiteX215" fmla="*/ 675402 w 1423050"/>
                <a:gd name="connsiteY215" fmla="*/ 1360530 h 2358472"/>
                <a:gd name="connsiteX216" fmla="*/ 670715 w 1423050"/>
                <a:gd name="connsiteY216" fmla="*/ 1373355 h 2358472"/>
                <a:gd name="connsiteX217" fmla="*/ 693412 w 1423050"/>
                <a:gd name="connsiteY217" fmla="*/ 1383676 h 2358472"/>
                <a:gd name="connsiteX218" fmla="*/ 701631 w 1423050"/>
                <a:gd name="connsiteY218" fmla="*/ 1387757 h 2358472"/>
                <a:gd name="connsiteX219" fmla="*/ 688011 w 1423050"/>
                <a:gd name="connsiteY219" fmla="*/ 1413543 h 2358472"/>
                <a:gd name="connsiteX220" fmla="*/ 673331 w 1423050"/>
                <a:gd name="connsiteY220" fmla="*/ 1405176 h 2358472"/>
                <a:gd name="connsiteX221" fmla="*/ 651012 w 1423050"/>
                <a:gd name="connsiteY221" fmla="*/ 1393894 h 2358472"/>
                <a:gd name="connsiteX222" fmla="*/ 647586 w 1423050"/>
                <a:gd name="connsiteY222" fmla="*/ 1407131 h 2358472"/>
                <a:gd name="connsiteX223" fmla="*/ 666189 w 1423050"/>
                <a:gd name="connsiteY223" fmla="*/ 1416835 h 2358472"/>
                <a:gd name="connsiteX224" fmla="*/ 681602 w 1423050"/>
                <a:gd name="connsiteY224" fmla="*/ 1425613 h 2358472"/>
                <a:gd name="connsiteX225" fmla="*/ 658768 w 1423050"/>
                <a:gd name="connsiteY225" fmla="*/ 1468647 h 2358472"/>
                <a:gd name="connsiteX226" fmla="*/ 630452 w 1423050"/>
                <a:gd name="connsiteY226" fmla="*/ 1452942 h 2358472"/>
                <a:gd name="connsiteX227" fmla="*/ 613159 w 1423050"/>
                <a:gd name="connsiteY227" fmla="*/ 1442106 h 2358472"/>
                <a:gd name="connsiteX228" fmla="*/ 596515 w 1423050"/>
                <a:gd name="connsiteY228" fmla="*/ 1433637 h 2358472"/>
                <a:gd name="connsiteX229" fmla="*/ 568023 w 1423050"/>
                <a:gd name="connsiteY229" fmla="*/ 1417281 h 2358472"/>
                <a:gd name="connsiteX230" fmla="*/ 559581 w 1423050"/>
                <a:gd name="connsiteY230" fmla="*/ 1428013 h 2358472"/>
                <a:gd name="connsiteX231" fmla="*/ 590548 w 1423050"/>
                <a:gd name="connsiteY231" fmla="*/ 1445947 h 2358472"/>
                <a:gd name="connsiteX232" fmla="*/ 606541 w 1423050"/>
                <a:gd name="connsiteY232" fmla="*/ 1454074 h 2358472"/>
                <a:gd name="connsiteX233" fmla="*/ 622887 w 1423050"/>
                <a:gd name="connsiteY233" fmla="*/ 1464326 h 2358472"/>
                <a:gd name="connsiteX234" fmla="*/ 652250 w 1423050"/>
                <a:gd name="connsiteY234" fmla="*/ 1480888 h 2358472"/>
                <a:gd name="connsiteX235" fmla="*/ 641476 w 1423050"/>
                <a:gd name="connsiteY235" fmla="*/ 1501119 h 2358472"/>
                <a:gd name="connsiteX236" fmla="*/ 613783 w 1423050"/>
                <a:gd name="connsiteY236" fmla="*/ 1489152 h 2358472"/>
                <a:gd name="connsiteX237" fmla="*/ 593600 w 1423050"/>
                <a:gd name="connsiteY237" fmla="*/ 1481025 h 2358472"/>
                <a:gd name="connsiteX238" fmla="*/ 586005 w 1423050"/>
                <a:gd name="connsiteY238" fmla="*/ 1492376 h 2358472"/>
                <a:gd name="connsiteX239" fmla="*/ 609596 w 1423050"/>
                <a:gd name="connsiteY239" fmla="*/ 1502148 h 2358472"/>
                <a:gd name="connsiteX240" fmla="*/ 634930 w 1423050"/>
                <a:gd name="connsiteY240" fmla="*/ 1513361 h 2358472"/>
                <a:gd name="connsiteX241" fmla="*/ 622620 w 1423050"/>
                <a:gd name="connsiteY241" fmla="*/ 1536404 h 2358472"/>
                <a:gd name="connsiteX242" fmla="*/ 614675 w 1423050"/>
                <a:gd name="connsiteY242" fmla="*/ 1533764 h 2358472"/>
                <a:gd name="connsiteX243" fmla="*/ 582288 w 1423050"/>
                <a:gd name="connsiteY243" fmla="*/ 1519464 h 2358472"/>
                <a:gd name="connsiteX244" fmla="*/ 572951 w 1423050"/>
                <a:gd name="connsiteY244" fmla="*/ 1529443 h 2358472"/>
                <a:gd name="connsiteX245" fmla="*/ 610481 w 1423050"/>
                <a:gd name="connsiteY245" fmla="*/ 1546794 h 2358472"/>
                <a:gd name="connsiteX246" fmla="*/ 616084 w 1423050"/>
                <a:gd name="connsiteY246" fmla="*/ 1548611 h 2358472"/>
                <a:gd name="connsiteX247" fmla="*/ 601771 w 1423050"/>
                <a:gd name="connsiteY247" fmla="*/ 1575254 h 2358472"/>
                <a:gd name="connsiteX248" fmla="*/ 580707 w 1423050"/>
                <a:gd name="connsiteY248" fmla="*/ 1565585 h 2358472"/>
                <a:gd name="connsiteX249" fmla="*/ 556557 w 1423050"/>
                <a:gd name="connsiteY249" fmla="*/ 1554646 h 2358472"/>
                <a:gd name="connsiteX250" fmla="*/ 551869 w 1423050"/>
                <a:gd name="connsiteY250" fmla="*/ 1567470 h 2358472"/>
                <a:gd name="connsiteX251" fmla="*/ 574569 w 1423050"/>
                <a:gd name="connsiteY251" fmla="*/ 1577792 h 2358472"/>
                <a:gd name="connsiteX252" fmla="*/ 595246 w 1423050"/>
                <a:gd name="connsiteY252" fmla="*/ 1587393 h 2358472"/>
                <a:gd name="connsiteX253" fmla="*/ 581146 w 1423050"/>
                <a:gd name="connsiteY253" fmla="*/ 1613591 h 2358472"/>
                <a:gd name="connsiteX254" fmla="*/ 580697 w 1423050"/>
                <a:gd name="connsiteY254" fmla="*/ 1610779 h 2358472"/>
                <a:gd name="connsiteX255" fmla="*/ 554486 w 1423050"/>
                <a:gd name="connsiteY255" fmla="*/ 1599257 h 2358472"/>
                <a:gd name="connsiteX256" fmla="*/ 532173 w 1423050"/>
                <a:gd name="connsiteY256" fmla="*/ 1588011 h 2358472"/>
                <a:gd name="connsiteX257" fmla="*/ 528744 w 1423050"/>
                <a:gd name="connsiteY257" fmla="*/ 1601246 h 2358472"/>
                <a:gd name="connsiteX258" fmla="*/ 547353 w 1423050"/>
                <a:gd name="connsiteY258" fmla="*/ 1610950 h 2358472"/>
                <a:gd name="connsiteX259" fmla="*/ 575444 w 1423050"/>
                <a:gd name="connsiteY259" fmla="*/ 1624152 h 2358472"/>
                <a:gd name="connsiteX260" fmla="*/ 563425 w 1423050"/>
                <a:gd name="connsiteY260" fmla="*/ 1646372 h 2358472"/>
                <a:gd name="connsiteX261" fmla="*/ 540814 w 1423050"/>
                <a:gd name="connsiteY261" fmla="*/ 1632862 h 2358472"/>
                <a:gd name="connsiteX262" fmla="*/ 523525 w 1423050"/>
                <a:gd name="connsiteY262" fmla="*/ 1622026 h 2358472"/>
                <a:gd name="connsiteX263" fmla="*/ 506881 w 1423050"/>
                <a:gd name="connsiteY263" fmla="*/ 1613556 h 2358472"/>
                <a:gd name="connsiteX264" fmla="*/ 478386 w 1423050"/>
                <a:gd name="connsiteY264" fmla="*/ 1597200 h 2358472"/>
                <a:gd name="connsiteX265" fmla="*/ 469944 w 1423050"/>
                <a:gd name="connsiteY265" fmla="*/ 1607933 h 2358472"/>
                <a:gd name="connsiteX266" fmla="*/ 500914 w 1423050"/>
                <a:gd name="connsiteY266" fmla="*/ 1625866 h 2358472"/>
                <a:gd name="connsiteX267" fmla="*/ 516907 w 1423050"/>
                <a:gd name="connsiteY267" fmla="*/ 1633993 h 2358472"/>
                <a:gd name="connsiteX268" fmla="*/ 533257 w 1423050"/>
                <a:gd name="connsiteY268" fmla="*/ 1644280 h 2358472"/>
                <a:gd name="connsiteX269" fmla="*/ 556903 w 1423050"/>
                <a:gd name="connsiteY269" fmla="*/ 1658373 h 2358472"/>
                <a:gd name="connsiteX270" fmla="*/ 546424 w 1423050"/>
                <a:gd name="connsiteY270" fmla="*/ 1677679 h 2358472"/>
                <a:gd name="connsiteX271" fmla="*/ 524146 w 1423050"/>
                <a:gd name="connsiteY271" fmla="*/ 1669072 h 2358472"/>
                <a:gd name="connsiteX272" fmla="*/ 503966 w 1423050"/>
                <a:gd name="connsiteY272" fmla="*/ 1660945 h 2358472"/>
                <a:gd name="connsiteX273" fmla="*/ 496364 w 1423050"/>
                <a:gd name="connsiteY273" fmla="*/ 1672295 h 2358472"/>
                <a:gd name="connsiteX274" fmla="*/ 519959 w 1423050"/>
                <a:gd name="connsiteY274" fmla="*/ 1682068 h 2358472"/>
                <a:gd name="connsiteX275" fmla="*/ 539875 w 1423050"/>
                <a:gd name="connsiteY275" fmla="*/ 1689714 h 2358472"/>
                <a:gd name="connsiteX276" fmla="*/ 526536 w 1423050"/>
                <a:gd name="connsiteY276" fmla="*/ 1714163 h 2358472"/>
                <a:gd name="connsiteX277" fmla="*/ 525034 w 1423050"/>
                <a:gd name="connsiteY277" fmla="*/ 1713683 h 2358472"/>
                <a:gd name="connsiteX278" fmla="*/ 492647 w 1423050"/>
                <a:gd name="connsiteY278" fmla="*/ 1699384 h 2358472"/>
                <a:gd name="connsiteX279" fmla="*/ 483310 w 1423050"/>
                <a:gd name="connsiteY279" fmla="*/ 1709362 h 2358472"/>
                <a:gd name="connsiteX280" fmla="*/ 519860 w 1423050"/>
                <a:gd name="connsiteY280" fmla="*/ 1726371 h 2358472"/>
                <a:gd name="connsiteX281" fmla="*/ 505550 w 1423050"/>
                <a:gd name="connsiteY281" fmla="*/ 1752465 h 2358472"/>
                <a:gd name="connsiteX282" fmla="*/ 491070 w 1423050"/>
                <a:gd name="connsiteY282" fmla="*/ 1745504 h 2358472"/>
                <a:gd name="connsiteX283" fmla="*/ 466923 w 1423050"/>
                <a:gd name="connsiteY283" fmla="*/ 1734566 h 2358472"/>
                <a:gd name="connsiteX284" fmla="*/ 462235 w 1423050"/>
                <a:gd name="connsiteY284" fmla="*/ 1747390 h 2358472"/>
                <a:gd name="connsiteX285" fmla="*/ 484932 w 1423050"/>
                <a:gd name="connsiteY285" fmla="*/ 1757746 h 2358472"/>
                <a:gd name="connsiteX286" fmla="*/ 498943 w 1423050"/>
                <a:gd name="connsiteY286" fmla="*/ 1764501 h 2358472"/>
                <a:gd name="connsiteX287" fmla="*/ 484980 w 1423050"/>
                <a:gd name="connsiteY287" fmla="*/ 1789841 h 2358472"/>
                <a:gd name="connsiteX288" fmla="*/ 464852 w 1423050"/>
                <a:gd name="connsiteY288" fmla="*/ 1779177 h 2358472"/>
                <a:gd name="connsiteX289" fmla="*/ 442536 w 1423050"/>
                <a:gd name="connsiteY289" fmla="*/ 1767930 h 2358472"/>
                <a:gd name="connsiteX290" fmla="*/ 439107 w 1423050"/>
                <a:gd name="connsiteY290" fmla="*/ 1781166 h 2358472"/>
                <a:gd name="connsiteX291" fmla="*/ 457712 w 1423050"/>
                <a:gd name="connsiteY291" fmla="*/ 1790870 h 2358472"/>
                <a:gd name="connsiteX292" fmla="*/ 478286 w 1423050"/>
                <a:gd name="connsiteY292" fmla="*/ 1801911 h 2358472"/>
                <a:gd name="connsiteX293" fmla="*/ 461913 w 1423050"/>
                <a:gd name="connsiteY293" fmla="*/ 1831435 h 2358472"/>
                <a:gd name="connsiteX294" fmla="*/ 433051 w 1423050"/>
                <a:gd name="connsiteY294" fmla="*/ 1815559 h 2358472"/>
                <a:gd name="connsiteX295" fmla="*/ 415762 w 1423050"/>
                <a:gd name="connsiteY295" fmla="*/ 1804723 h 2358472"/>
                <a:gd name="connsiteX296" fmla="*/ 399118 w 1423050"/>
                <a:gd name="connsiteY296" fmla="*/ 1796254 h 2358472"/>
                <a:gd name="connsiteX297" fmla="*/ 370623 w 1423050"/>
                <a:gd name="connsiteY297" fmla="*/ 1779897 h 2358472"/>
                <a:gd name="connsiteX298" fmla="*/ 362180 w 1423050"/>
                <a:gd name="connsiteY298" fmla="*/ 1790630 h 2358472"/>
                <a:gd name="connsiteX299" fmla="*/ 393148 w 1423050"/>
                <a:gd name="connsiteY299" fmla="*/ 1808564 h 2358472"/>
                <a:gd name="connsiteX300" fmla="*/ 409141 w 1423050"/>
                <a:gd name="connsiteY300" fmla="*/ 1816690 h 2358472"/>
                <a:gd name="connsiteX301" fmla="*/ 425487 w 1423050"/>
                <a:gd name="connsiteY301" fmla="*/ 1826943 h 2358472"/>
                <a:gd name="connsiteX302" fmla="*/ 455144 w 1423050"/>
                <a:gd name="connsiteY302" fmla="*/ 1843608 h 2358472"/>
                <a:gd name="connsiteX303" fmla="*/ 443948 w 1423050"/>
                <a:gd name="connsiteY303" fmla="*/ 1863633 h 2358472"/>
                <a:gd name="connsiteX304" fmla="*/ 416379 w 1423050"/>
                <a:gd name="connsiteY304" fmla="*/ 1851769 h 2358472"/>
                <a:gd name="connsiteX305" fmla="*/ 396193 w 1423050"/>
                <a:gd name="connsiteY305" fmla="*/ 1843608 h 2358472"/>
                <a:gd name="connsiteX306" fmla="*/ 388601 w 1423050"/>
                <a:gd name="connsiteY306" fmla="*/ 1854992 h 2358472"/>
                <a:gd name="connsiteX307" fmla="*/ 412192 w 1423050"/>
                <a:gd name="connsiteY307" fmla="*/ 1864765 h 2358472"/>
                <a:gd name="connsiteX308" fmla="*/ 437179 w 1423050"/>
                <a:gd name="connsiteY308" fmla="*/ 1875703 h 2358472"/>
                <a:gd name="connsiteX309" fmla="*/ 424256 w 1423050"/>
                <a:gd name="connsiteY309" fmla="*/ 1898678 h 2358472"/>
                <a:gd name="connsiteX310" fmla="*/ 417267 w 1423050"/>
                <a:gd name="connsiteY310" fmla="*/ 1896380 h 2358472"/>
                <a:gd name="connsiteX311" fmla="*/ 384877 w 1423050"/>
                <a:gd name="connsiteY311" fmla="*/ 1882081 h 2358472"/>
                <a:gd name="connsiteX312" fmla="*/ 375543 w 1423050"/>
                <a:gd name="connsiteY312" fmla="*/ 1892060 h 2358472"/>
                <a:gd name="connsiteX313" fmla="*/ 413077 w 1423050"/>
                <a:gd name="connsiteY313" fmla="*/ 1909376 h 2358472"/>
                <a:gd name="connsiteX314" fmla="*/ 417415 w 1423050"/>
                <a:gd name="connsiteY314" fmla="*/ 1910782 h 2358472"/>
                <a:gd name="connsiteX315" fmla="*/ 402471 w 1423050"/>
                <a:gd name="connsiteY315" fmla="*/ 1937151 h 2358472"/>
                <a:gd name="connsiteX316" fmla="*/ 383303 w 1423050"/>
                <a:gd name="connsiteY316" fmla="*/ 1928202 h 2358472"/>
                <a:gd name="connsiteX317" fmla="*/ 359156 w 1423050"/>
                <a:gd name="connsiteY317" fmla="*/ 1917263 h 2358472"/>
                <a:gd name="connsiteX318" fmla="*/ 354469 w 1423050"/>
                <a:gd name="connsiteY318" fmla="*/ 1930087 h 2358472"/>
                <a:gd name="connsiteX319" fmla="*/ 377165 w 1423050"/>
                <a:gd name="connsiteY319" fmla="*/ 1940443 h 2358472"/>
                <a:gd name="connsiteX320" fmla="*/ 395634 w 1423050"/>
                <a:gd name="connsiteY320" fmla="*/ 1949153 h 2358472"/>
                <a:gd name="connsiteX321" fmla="*/ 388368 w 1423050"/>
                <a:gd name="connsiteY321" fmla="*/ 1961874 h 2358472"/>
                <a:gd name="connsiteX322" fmla="*/ 381722 w 1423050"/>
                <a:gd name="connsiteY322" fmla="*/ 1973464 h 2358472"/>
                <a:gd name="connsiteX323" fmla="*/ 357078 w 1423050"/>
                <a:gd name="connsiteY323" fmla="*/ 1961908 h 2358472"/>
                <a:gd name="connsiteX324" fmla="*/ 334766 w 1423050"/>
                <a:gd name="connsiteY324" fmla="*/ 1950627 h 2358472"/>
                <a:gd name="connsiteX325" fmla="*/ 331340 w 1423050"/>
                <a:gd name="connsiteY325" fmla="*/ 1963863 h 2358472"/>
                <a:gd name="connsiteX326" fmla="*/ 349946 w 1423050"/>
                <a:gd name="connsiteY326" fmla="*/ 1973567 h 2358472"/>
                <a:gd name="connsiteX327" fmla="*/ 374525 w 1423050"/>
                <a:gd name="connsiteY327" fmla="*/ 1985946 h 2358472"/>
                <a:gd name="connsiteX328" fmla="*/ 232952 w 1423050"/>
                <a:gd name="connsiteY328" fmla="*/ 2218706 h 2358472"/>
                <a:gd name="connsiteX329" fmla="*/ 163840 w 1423050"/>
                <a:gd name="connsiteY329" fmla="*/ 2310706 h 2358472"/>
                <a:gd name="connsiteX330" fmla="*/ 137101 w 1423050"/>
                <a:gd name="connsiteY330" fmla="*/ 1598298 h 2358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</a:cxnLst>
              <a:rect l="l" t="t" r="r" b="b"/>
              <a:pathLst>
                <a:path w="1423050" h="2358472">
                  <a:moveTo>
                    <a:pt x="148831" y="2358472"/>
                  </a:moveTo>
                  <a:cubicBezTo>
                    <a:pt x="148831" y="2358472"/>
                    <a:pt x="191471" y="2347122"/>
                    <a:pt x="250577" y="2260986"/>
                  </a:cubicBezTo>
                  <a:cubicBezTo>
                    <a:pt x="289537" y="2204236"/>
                    <a:pt x="341178" y="2120226"/>
                    <a:pt x="404069" y="2011320"/>
                  </a:cubicBezTo>
                  <a:cubicBezTo>
                    <a:pt x="512511" y="1823548"/>
                    <a:pt x="657068" y="1557012"/>
                    <a:pt x="822099" y="1240481"/>
                  </a:cubicBezTo>
                  <a:cubicBezTo>
                    <a:pt x="1119725" y="669690"/>
                    <a:pt x="1405337" y="87480"/>
                    <a:pt x="1421728" y="28878"/>
                  </a:cubicBezTo>
                  <a:cubicBezTo>
                    <a:pt x="1426107" y="13232"/>
                    <a:pt x="1418614" y="5883"/>
                    <a:pt x="1413755" y="2897"/>
                  </a:cubicBezTo>
                  <a:cubicBezTo>
                    <a:pt x="1409860" y="497"/>
                    <a:pt x="1404171" y="-933"/>
                    <a:pt x="1398273" y="699"/>
                  </a:cubicBezTo>
                  <a:cubicBezTo>
                    <a:pt x="849016" y="-436"/>
                    <a:pt x="73616" y="94077"/>
                    <a:pt x="73616" y="94077"/>
                  </a:cubicBezTo>
                  <a:cubicBezTo>
                    <a:pt x="73616" y="94077"/>
                    <a:pt x="6072" y="95747"/>
                    <a:pt x="2917" y="135496"/>
                  </a:cubicBezTo>
                  <a:cubicBezTo>
                    <a:pt x="-16652" y="382031"/>
                    <a:pt x="67489" y="1068654"/>
                    <a:pt x="98885" y="1600492"/>
                  </a:cubicBezTo>
                  <a:cubicBezTo>
                    <a:pt x="117844" y="1921652"/>
                    <a:pt x="134221" y="2199024"/>
                    <a:pt x="125525" y="2309438"/>
                  </a:cubicBezTo>
                  <a:cubicBezTo>
                    <a:pt x="123213" y="2338824"/>
                    <a:pt x="148818" y="2358438"/>
                    <a:pt x="148818" y="2358438"/>
                  </a:cubicBezTo>
                  <a:close/>
                  <a:moveTo>
                    <a:pt x="137111" y="1598263"/>
                  </a:moveTo>
                  <a:cubicBezTo>
                    <a:pt x="105883" y="1069237"/>
                    <a:pt x="35596" y="405314"/>
                    <a:pt x="49778" y="185378"/>
                  </a:cubicBezTo>
                  <a:cubicBezTo>
                    <a:pt x="52761" y="139114"/>
                    <a:pt x="43760" y="147114"/>
                    <a:pt x="68785" y="140701"/>
                  </a:cubicBezTo>
                  <a:cubicBezTo>
                    <a:pt x="96196" y="133679"/>
                    <a:pt x="835098" y="40640"/>
                    <a:pt x="1377223" y="39028"/>
                  </a:cubicBezTo>
                  <a:cubicBezTo>
                    <a:pt x="1362574" y="74446"/>
                    <a:pt x="1329200" y="146130"/>
                    <a:pt x="1282449" y="243009"/>
                  </a:cubicBezTo>
                  <a:cubicBezTo>
                    <a:pt x="1274428" y="240341"/>
                    <a:pt x="1265633" y="235421"/>
                    <a:pt x="1257057" y="230599"/>
                  </a:cubicBezTo>
                  <a:cubicBezTo>
                    <a:pt x="1251118" y="227260"/>
                    <a:pt x="1244980" y="223807"/>
                    <a:pt x="1239010" y="221057"/>
                  </a:cubicBezTo>
                  <a:cubicBezTo>
                    <a:pt x="1233195" y="218375"/>
                    <a:pt x="1227400" y="216078"/>
                    <a:pt x="1221790" y="213849"/>
                  </a:cubicBezTo>
                  <a:cubicBezTo>
                    <a:pt x="1211170" y="209635"/>
                    <a:pt x="1201133" y="205657"/>
                    <a:pt x="1192170" y="199625"/>
                  </a:cubicBezTo>
                  <a:lnTo>
                    <a:pt x="1184537" y="210969"/>
                  </a:lnTo>
                  <a:cubicBezTo>
                    <a:pt x="1194725" y="217820"/>
                    <a:pt x="1205917" y="222260"/>
                    <a:pt x="1216746" y="226557"/>
                  </a:cubicBezTo>
                  <a:cubicBezTo>
                    <a:pt x="1222184" y="228714"/>
                    <a:pt x="1227807" y="230949"/>
                    <a:pt x="1233287" y="233473"/>
                  </a:cubicBezTo>
                  <a:cubicBezTo>
                    <a:pt x="1238750" y="235993"/>
                    <a:pt x="1244387" y="239165"/>
                    <a:pt x="1250350" y="242519"/>
                  </a:cubicBezTo>
                  <a:cubicBezTo>
                    <a:pt x="1258933" y="247347"/>
                    <a:pt x="1267742" y="252295"/>
                    <a:pt x="1276448" y="255429"/>
                  </a:cubicBezTo>
                  <a:cubicBezTo>
                    <a:pt x="1270084" y="268583"/>
                    <a:pt x="1263490" y="282175"/>
                    <a:pt x="1256673" y="296179"/>
                  </a:cubicBezTo>
                  <a:cubicBezTo>
                    <a:pt x="1249098" y="292198"/>
                    <a:pt x="1239823" y="289952"/>
                    <a:pt x="1230739" y="287751"/>
                  </a:cubicBezTo>
                  <a:cubicBezTo>
                    <a:pt x="1222623" y="285786"/>
                    <a:pt x="1214959" y="283934"/>
                    <a:pt x="1210011" y="281126"/>
                  </a:cubicBezTo>
                  <a:lnTo>
                    <a:pt x="1203270" y="293021"/>
                  </a:lnTo>
                  <a:cubicBezTo>
                    <a:pt x="1209884" y="296769"/>
                    <a:pt x="1218450" y="298840"/>
                    <a:pt x="1227523" y="301035"/>
                  </a:cubicBezTo>
                  <a:cubicBezTo>
                    <a:pt x="1235608" y="302989"/>
                    <a:pt x="1244438" y="305129"/>
                    <a:pt x="1250669" y="308503"/>
                  </a:cubicBezTo>
                  <a:cubicBezTo>
                    <a:pt x="1246736" y="316568"/>
                    <a:pt x="1242734" y="324767"/>
                    <a:pt x="1238660" y="333092"/>
                  </a:cubicBezTo>
                  <a:cubicBezTo>
                    <a:pt x="1237426" y="332791"/>
                    <a:pt x="1236205" y="332489"/>
                    <a:pt x="1234923" y="332180"/>
                  </a:cubicBezTo>
                  <a:cubicBezTo>
                    <a:pt x="1223062" y="329300"/>
                    <a:pt x="1208296" y="325723"/>
                    <a:pt x="1201565" y="320299"/>
                  </a:cubicBezTo>
                  <a:lnTo>
                    <a:pt x="1192993" y="330946"/>
                  </a:lnTo>
                  <a:cubicBezTo>
                    <a:pt x="1202104" y="338284"/>
                    <a:pt x="1217829" y="342100"/>
                    <a:pt x="1231699" y="345461"/>
                  </a:cubicBezTo>
                  <a:cubicBezTo>
                    <a:pt x="1231977" y="345529"/>
                    <a:pt x="1232238" y="345594"/>
                    <a:pt x="1232512" y="345660"/>
                  </a:cubicBezTo>
                  <a:cubicBezTo>
                    <a:pt x="1228174" y="354517"/>
                    <a:pt x="1223768" y="363511"/>
                    <a:pt x="1219280" y="372632"/>
                  </a:cubicBezTo>
                  <a:cubicBezTo>
                    <a:pt x="1213996" y="370780"/>
                    <a:pt x="1208794" y="368658"/>
                    <a:pt x="1203397" y="366429"/>
                  </a:cubicBezTo>
                  <a:cubicBezTo>
                    <a:pt x="1195472" y="363148"/>
                    <a:pt x="1187277" y="359763"/>
                    <a:pt x="1178502" y="357277"/>
                  </a:cubicBezTo>
                  <a:lnTo>
                    <a:pt x="1174778" y="370431"/>
                  </a:lnTo>
                  <a:cubicBezTo>
                    <a:pt x="1182785" y="372701"/>
                    <a:pt x="1190256" y="375790"/>
                    <a:pt x="1198174" y="379058"/>
                  </a:cubicBezTo>
                  <a:cubicBezTo>
                    <a:pt x="1203057" y="381081"/>
                    <a:pt x="1208063" y="383115"/>
                    <a:pt x="1213210" y="384973"/>
                  </a:cubicBezTo>
                  <a:cubicBezTo>
                    <a:pt x="1208996" y="393546"/>
                    <a:pt x="1204723" y="402221"/>
                    <a:pt x="1200389" y="411006"/>
                  </a:cubicBezTo>
                  <a:cubicBezTo>
                    <a:pt x="1194320" y="409439"/>
                    <a:pt x="1186450" y="405400"/>
                    <a:pt x="1179733" y="401943"/>
                  </a:cubicBezTo>
                  <a:cubicBezTo>
                    <a:pt x="1171394" y="397657"/>
                    <a:pt x="1163517" y="393600"/>
                    <a:pt x="1156649" y="392356"/>
                  </a:cubicBezTo>
                  <a:lnTo>
                    <a:pt x="1154214" y="405808"/>
                  </a:lnTo>
                  <a:cubicBezTo>
                    <a:pt x="1159073" y="406692"/>
                    <a:pt x="1166397" y="410457"/>
                    <a:pt x="1173482" y="414099"/>
                  </a:cubicBezTo>
                  <a:cubicBezTo>
                    <a:pt x="1180432" y="417672"/>
                    <a:pt x="1187513" y="421307"/>
                    <a:pt x="1194255" y="423443"/>
                  </a:cubicBezTo>
                  <a:cubicBezTo>
                    <a:pt x="1189409" y="433260"/>
                    <a:pt x="1184496" y="443204"/>
                    <a:pt x="1179510" y="453262"/>
                  </a:cubicBezTo>
                  <a:cubicBezTo>
                    <a:pt x="1173376" y="450042"/>
                    <a:pt x="1166991" y="445800"/>
                    <a:pt x="1160740" y="441654"/>
                  </a:cubicBezTo>
                  <a:cubicBezTo>
                    <a:pt x="1155065" y="437879"/>
                    <a:pt x="1149198" y="433980"/>
                    <a:pt x="1143447" y="430802"/>
                  </a:cubicBezTo>
                  <a:cubicBezTo>
                    <a:pt x="1137841" y="427695"/>
                    <a:pt x="1132231" y="424976"/>
                    <a:pt x="1126803" y="422342"/>
                  </a:cubicBezTo>
                  <a:cubicBezTo>
                    <a:pt x="1116523" y="417353"/>
                    <a:pt x="1106812" y="412642"/>
                    <a:pt x="1098311" y="405969"/>
                  </a:cubicBezTo>
                  <a:lnTo>
                    <a:pt x="1089869" y="416719"/>
                  </a:lnTo>
                  <a:cubicBezTo>
                    <a:pt x="1099522" y="424300"/>
                    <a:pt x="1110357" y="429557"/>
                    <a:pt x="1120836" y="434646"/>
                  </a:cubicBezTo>
                  <a:cubicBezTo>
                    <a:pt x="1126103" y="437197"/>
                    <a:pt x="1131545" y="439834"/>
                    <a:pt x="1136829" y="442762"/>
                  </a:cubicBezTo>
                  <a:cubicBezTo>
                    <a:pt x="1142093" y="445677"/>
                    <a:pt x="1147476" y="449250"/>
                    <a:pt x="1153175" y="453035"/>
                  </a:cubicBezTo>
                  <a:cubicBezTo>
                    <a:pt x="1159828" y="457455"/>
                    <a:pt x="1166614" y="461951"/>
                    <a:pt x="1173448" y="465507"/>
                  </a:cubicBezTo>
                  <a:cubicBezTo>
                    <a:pt x="1169943" y="472581"/>
                    <a:pt x="1166404" y="479706"/>
                    <a:pt x="1162838" y="486893"/>
                  </a:cubicBezTo>
                  <a:cubicBezTo>
                    <a:pt x="1155363" y="481822"/>
                    <a:pt x="1145669" y="478688"/>
                    <a:pt x="1136174" y="475636"/>
                  </a:cubicBezTo>
                  <a:cubicBezTo>
                    <a:pt x="1128226" y="473078"/>
                    <a:pt x="1120720" y="470664"/>
                    <a:pt x="1115988" y="467499"/>
                  </a:cubicBezTo>
                  <a:lnTo>
                    <a:pt x="1108389" y="478866"/>
                  </a:lnTo>
                  <a:cubicBezTo>
                    <a:pt x="1114716" y="483090"/>
                    <a:pt x="1123103" y="485789"/>
                    <a:pt x="1131984" y="488649"/>
                  </a:cubicBezTo>
                  <a:cubicBezTo>
                    <a:pt x="1140920" y="491526"/>
                    <a:pt x="1150772" y="494708"/>
                    <a:pt x="1156659" y="499330"/>
                  </a:cubicBezTo>
                  <a:cubicBezTo>
                    <a:pt x="1152788" y="507111"/>
                    <a:pt x="1148889" y="514963"/>
                    <a:pt x="1144949" y="522860"/>
                  </a:cubicBezTo>
                  <a:cubicBezTo>
                    <a:pt x="1142460" y="522010"/>
                    <a:pt x="1139850" y="521146"/>
                    <a:pt x="1137059" y="520254"/>
                  </a:cubicBezTo>
                  <a:cubicBezTo>
                    <a:pt x="1125438" y="516506"/>
                    <a:pt x="1110982" y="511849"/>
                    <a:pt x="1104669" y="505945"/>
                  </a:cubicBezTo>
                  <a:lnTo>
                    <a:pt x="1095335" y="515927"/>
                  </a:lnTo>
                  <a:cubicBezTo>
                    <a:pt x="1103880" y="523923"/>
                    <a:pt x="1119283" y="528888"/>
                    <a:pt x="1132865" y="533267"/>
                  </a:cubicBezTo>
                  <a:cubicBezTo>
                    <a:pt x="1134930" y="533932"/>
                    <a:pt x="1136918" y="534574"/>
                    <a:pt x="1138801" y="535201"/>
                  </a:cubicBezTo>
                  <a:cubicBezTo>
                    <a:pt x="1134347" y="544133"/>
                    <a:pt x="1129855" y="553138"/>
                    <a:pt x="1125325" y="562215"/>
                  </a:cubicBezTo>
                  <a:cubicBezTo>
                    <a:pt x="1117716" y="559410"/>
                    <a:pt x="1110598" y="555857"/>
                    <a:pt x="1103091" y="552085"/>
                  </a:cubicBezTo>
                  <a:cubicBezTo>
                    <a:pt x="1095434" y="548231"/>
                    <a:pt x="1087507" y="544250"/>
                    <a:pt x="1078941" y="541123"/>
                  </a:cubicBezTo>
                  <a:lnTo>
                    <a:pt x="1074257" y="553961"/>
                  </a:lnTo>
                  <a:cubicBezTo>
                    <a:pt x="1082075" y="556817"/>
                    <a:pt x="1089300" y="560452"/>
                    <a:pt x="1096950" y="564300"/>
                  </a:cubicBezTo>
                  <a:cubicBezTo>
                    <a:pt x="1104041" y="567869"/>
                    <a:pt x="1111379" y="571500"/>
                    <a:pt x="1119184" y="574487"/>
                  </a:cubicBezTo>
                  <a:cubicBezTo>
                    <a:pt x="1114246" y="584380"/>
                    <a:pt x="1109253" y="594341"/>
                    <a:pt x="1104226" y="604385"/>
                  </a:cubicBezTo>
                  <a:lnTo>
                    <a:pt x="1103081" y="597266"/>
                  </a:lnTo>
                  <a:cubicBezTo>
                    <a:pt x="1097224" y="598209"/>
                    <a:pt x="1085936" y="591310"/>
                    <a:pt x="1076873" y="585762"/>
                  </a:cubicBezTo>
                  <a:cubicBezTo>
                    <a:pt x="1068873" y="580868"/>
                    <a:pt x="1061316" y="576246"/>
                    <a:pt x="1054554" y="574497"/>
                  </a:cubicBezTo>
                  <a:lnTo>
                    <a:pt x="1051132" y="587737"/>
                  </a:lnTo>
                  <a:cubicBezTo>
                    <a:pt x="1055919" y="588971"/>
                    <a:pt x="1062941" y="593264"/>
                    <a:pt x="1069738" y="597427"/>
                  </a:cubicBezTo>
                  <a:cubicBezTo>
                    <a:pt x="1080278" y="603870"/>
                    <a:pt x="1091138" y="610509"/>
                    <a:pt x="1100921" y="610985"/>
                  </a:cubicBezTo>
                  <a:cubicBezTo>
                    <a:pt x="1093127" y="626536"/>
                    <a:pt x="1085233" y="642268"/>
                    <a:pt x="1077240" y="658158"/>
                  </a:cubicBezTo>
                  <a:cubicBezTo>
                    <a:pt x="1070533" y="654846"/>
                    <a:pt x="1063490" y="650203"/>
                    <a:pt x="1056601" y="645628"/>
                  </a:cubicBezTo>
                  <a:cubicBezTo>
                    <a:pt x="1050930" y="641860"/>
                    <a:pt x="1045062" y="637961"/>
                    <a:pt x="1039312" y="634783"/>
                  </a:cubicBezTo>
                  <a:cubicBezTo>
                    <a:pt x="1033706" y="631679"/>
                    <a:pt x="1028096" y="628953"/>
                    <a:pt x="1022664" y="626320"/>
                  </a:cubicBezTo>
                  <a:cubicBezTo>
                    <a:pt x="1012384" y="621337"/>
                    <a:pt x="1002670" y="616623"/>
                    <a:pt x="994176" y="609946"/>
                  </a:cubicBezTo>
                  <a:lnTo>
                    <a:pt x="985734" y="620700"/>
                  </a:lnTo>
                  <a:cubicBezTo>
                    <a:pt x="995387" y="628285"/>
                    <a:pt x="1006225" y="633541"/>
                    <a:pt x="1016701" y="638623"/>
                  </a:cubicBezTo>
                  <a:cubicBezTo>
                    <a:pt x="1021968" y="641178"/>
                    <a:pt x="1027410" y="643815"/>
                    <a:pt x="1032691" y="646740"/>
                  </a:cubicBezTo>
                  <a:cubicBezTo>
                    <a:pt x="1037954" y="649658"/>
                    <a:pt x="1043337" y="653238"/>
                    <a:pt x="1049040" y="657020"/>
                  </a:cubicBezTo>
                  <a:cubicBezTo>
                    <a:pt x="1056268" y="661817"/>
                    <a:pt x="1063655" y="666696"/>
                    <a:pt x="1071099" y="670376"/>
                  </a:cubicBezTo>
                  <a:cubicBezTo>
                    <a:pt x="1067488" y="677539"/>
                    <a:pt x="1063867" y="684733"/>
                    <a:pt x="1060226" y="691958"/>
                  </a:cubicBezTo>
                  <a:cubicBezTo>
                    <a:pt x="1052579" y="686238"/>
                    <a:pt x="1042192" y="682885"/>
                    <a:pt x="1032039" y="679620"/>
                  </a:cubicBezTo>
                  <a:cubicBezTo>
                    <a:pt x="1024091" y="677062"/>
                    <a:pt x="1016588" y="674648"/>
                    <a:pt x="1011852" y="671483"/>
                  </a:cubicBezTo>
                  <a:lnTo>
                    <a:pt x="1004257" y="682843"/>
                  </a:lnTo>
                  <a:cubicBezTo>
                    <a:pt x="1010573" y="687071"/>
                    <a:pt x="1018968" y="689773"/>
                    <a:pt x="1027849" y="692630"/>
                  </a:cubicBezTo>
                  <a:cubicBezTo>
                    <a:pt x="1037529" y="695743"/>
                    <a:pt x="1048279" y="699217"/>
                    <a:pt x="1053906" y="704494"/>
                  </a:cubicBezTo>
                  <a:cubicBezTo>
                    <a:pt x="1050072" y="712086"/>
                    <a:pt x="1046225" y="719715"/>
                    <a:pt x="1042353" y="727373"/>
                  </a:cubicBezTo>
                  <a:cubicBezTo>
                    <a:pt x="1039449" y="726351"/>
                    <a:pt x="1036291" y="725319"/>
                    <a:pt x="1032924" y="724232"/>
                  </a:cubicBezTo>
                  <a:cubicBezTo>
                    <a:pt x="1021306" y="720487"/>
                    <a:pt x="1006850" y="715834"/>
                    <a:pt x="1000533" y="709926"/>
                  </a:cubicBezTo>
                  <a:lnTo>
                    <a:pt x="991200" y="719914"/>
                  </a:lnTo>
                  <a:cubicBezTo>
                    <a:pt x="999745" y="727907"/>
                    <a:pt x="1015144" y="732869"/>
                    <a:pt x="1028730" y="737248"/>
                  </a:cubicBezTo>
                  <a:cubicBezTo>
                    <a:pt x="1031340" y="738088"/>
                    <a:pt x="1033839" y="738887"/>
                    <a:pt x="1036133" y="739676"/>
                  </a:cubicBezTo>
                  <a:cubicBezTo>
                    <a:pt x="1031291" y="749243"/>
                    <a:pt x="1026429" y="758878"/>
                    <a:pt x="1021536" y="768548"/>
                  </a:cubicBezTo>
                  <a:lnTo>
                    <a:pt x="1022225" y="766593"/>
                  </a:lnTo>
                  <a:cubicBezTo>
                    <a:pt x="1014222" y="763747"/>
                    <a:pt x="1006805" y="760010"/>
                    <a:pt x="998956" y="756066"/>
                  </a:cubicBezTo>
                  <a:cubicBezTo>
                    <a:pt x="991299" y="752226"/>
                    <a:pt x="983371" y="748248"/>
                    <a:pt x="974806" y="745094"/>
                  </a:cubicBezTo>
                  <a:lnTo>
                    <a:pt x="970118" y="757952"/>
                  </a:lnTo>
                  <a:cubicBezTo>
                    <a:pt x="977940" y="760798"/>
                    <a:pt x="985161" y="764433"/>
                    <a:pt x="992815" y="768274"/>
                  </a:cubicBezTo>
                  <a:cubicBezTo>
                    <a:pt x="1000273" y="772045"/>
                    <a:pt x="1007988" y="775886"/>
                    <a:pt x="1016259" y="778938"/>
                  </a:cubicBezTo>
                  <a:cubicBezTo>
                    <a:pt x="1010995" y="789328"/>
                    <a:pt x="1005704" y="799752"/>
                    <a:pt x="1000389" y="810210"/>
                  </a:cubicBezTo>
                  <a:lnTo>
                    <a:pt x="998942" y="801261"/>
                  </a:lnTo>
                  <a:cubicBezTo>
                    <a:pt x="993093" y="802186"/>
                    <a:pt x="981801" y="795294"/>
                    <a:pt x="972731" y="789739"/>
                  </a:cubicBezTo>
                  <a:cubicBezTo>
                    <a:pt x="964731" y="784870"/>
                    <a:pt x="957170" y="780241"/>
                    <a:pt x="950415" y="778492"/>
                  </a:cubicBezTo>
                  <a:lnTo>
                    <a:pt x="946990" y="791728"/>
                  </a:lnTo>
                  <a:cubicBezTo>
                    <a:pt x="951773" y="792962"/>
                    <a:pt x="958799" y="797249"/>
                    <a:pt x="965592" y="801398"/>
                  </a:cubicBezTo>
                  <a:cubicBezTo>
                    <a:pt x="976568" y="808119"/>
                    <a:pt x="987880" y="815011"/>
                    <a:pt x="997972" y="814977"/>
                  </a:cubicBezTo>
                  <a:cubicBezTo>
                    <a:pt x="990545" y="829618"/>
                    <a:pt x="983063" y="844329"/>
                    <a:pt x="975536" y="859108"/>
                  </a:cubicBezTo>
                  <a:cubicBezTo>
                    <a:pt x="968414" y="855782"/>
                    <a:pt x="960867" y="850776"/>
                    <a:pt x="953505" y="845872"/>
                  </a:cubicBezTo>
                  <a:cubicBezTo>
                    <a:pt x="947830" y="842100"/>
                    <a:pt x="941963" y="838225"/>
                    <a:pt x="936216" y="835036"/>
                  </a:cubicBezTo>
                  <a:cubicBezTo>
                    <a:pt x="930613" y="831916"/>
                    <a:pt x="924996" y="829207"/>
                    <a:pt x="919571" y="826567"/>
                  </a:cubicBezTo>
                  <a:cubicBezTo>
                    <a:pt x="909288" y="821595"/>
                    <a:pt x="899577" y="816862"/>
                    <a:pt x="891076" y="810176"/>
                  </a:cubicBezTo>
                  <a:lnTo>
                    <a:pt x="882634" y="820943"/>
                  </a:lnTo>
                  <a:cubicBezTo>
                    <a:pt x="892290" y="828521"/>
                    <a:pt x="903126" y="833767"/>
                    <a:pt x="913608" y="838877"/>
                  </a:cubicBezTo>
                  <a:cubicBezTo>
                    <a:pt x="918868" y="841414"/>
                    <a:pt x="924310" y="844054"/>
                    <a:pt x="929594" y="847003"/>
                  </a:cubicBezTo>
                  <a:cubicBezTo>
                    <a:pt x="934861" y="849918"/>
                    <a:pt x="940245" y="853484"/>
                    <a:pt x="945947" y="857256"/>
                  </a:cubicBezTo>
                  <a:cubicBezTo>
                    <a:pt x="953608" y="862365"/>
                    <a:pt x="961453" y="867543"/>
                    <a:pt x="969340" y="871281"/>
                  </a:cubicBezTo>
                  <a:cubicBezTo>
                    <a:pt x="965647" y="878516"/>
                    <a:pt x="961943" y="885785"/>
                    <a:pt x="958226" y="893055"/>
                  </a:cubicBezTo>
                  <a:cubicBezTo>
                    <a:pt x="950497" y="886814"/>
                    <a:pt x="939590" y="883282"/>
                    <a:pt x="928943" y="879853"/>
                  </a:cubicBezTo>
                  <a:cubicBezTo>
                    <a:pt x="920998" y="877316"/>
                    <a:pt x="913488" y="874881"/>
                    <a:pt x="908756" y="871727"/>
                  </a:cubicBezTo>
                  <a:lnTo>
                    <a:pt x="901157" y="883076"/>
                  </a:lnTo>
                  <a:cubicBezTo>
                    <a:pt x="907481" y="887328"/>
                    <a:pt x="915875" y="890037"/>
                    <a:pt x="924752" y="892883"/>
                  </a:cubicBezTo>
                  <a:cubicBezTo>
                    <a:pt x="935016" y="896175"/>
                    <a:pt x="946479" y="899879"/>
                    <a:pt x="951766" y="905708"/>
                  </a:cubicBezTo>
                  <a:cubicBezTo>
                    <a:pt x="947981" y="913115"/>
                    <a:pt x="944178" y="920556"/>
                    <a:pt x="940372" y="927996"/>
                  </a:cubicBezTo>
                  <a:cubicBezTo>
                    <a:pt x="937186" y="926865"/>
                    <a:pt x="933613" y="925699"/>
                    <a:pt x="929827" y="924465"/>
                  </a:cubicBezTo>
                  <a:cubicBezTo>
                    <a:pt x="918210" y="920727"/>
                    <a:pt x="903757" y="916063"/>
                    <a:pt x="897444" y="910166"/>
                  </a:cubicBezTo>
                  <a:lnTo>
                    <a:pt x="888103" y="920144"/>
                  </a:lnTo>
                  <a:cubicBezTo>
                    <a:pt x="896648" y="928168"/>
                    <a:pt x="912051" y="933105"/>
                    <a:pt x="925634" y="937495"/>
                  </a:cubicBezTo>
                  <a:cubicBezTo>
                    <a:pt x="928648" y="938455"/>
                    <a:pt x="931508" y="939381"/>
                    <a:pt x="934083" y="940272"/>
                  </a:cubicBezTo>
                  <a:cubicBezTo>
                    <a:pt x="928099" y="951965"/>
                    <a:pt x="922088" y="963692"/>
                    <a:pt x="916063" y="975454"/>
                  </a:cubicBezTo>
                  <a:lnTo>
                    <a:pt x="919136" y="966847"/>
                  </a:lnTo>
                  <a:cubicBezTo>
                    <a:pt x="911132" y="964001"/>
                    <a:pt x="903712" y="960263"/>
                    <a:pt x="895867" y="956320"/>
                  </a:cubicBezTo>
                  <a:cubicBezTo>
                    <a:pt x="888206" y="952445"/>
                    <a:pt x="880282" y="948468"/>
                    <a:pt x="871720" y="945347"/>
                  </a:cubicBezTo>
                  <a:lnTo>
                    <a:pt x="867032" y="958206"/>
                  </a:lnTo>
                  <a:cubicBezTo>
                    <a:pt x="874850" y="961052"/>
                    <a:pt x="882075" y="964687"/>
                    <a:pt x="889729" y="968527"/>
                  </a:cubicBezTo>
                  <a:cubicBezTo>
                    <a:pt x="897434" y="972402"/>
                    <a:pt x="905406" y="976379"/>
                    <a:pt x="913992" y="979500"/>
                  </a:cubicBezTo>
                  <a:cubicBezTo>
                    <a:pt x="908506" y="990198"/>
                    <a:pt x="903006" y="1000897"/>
                    <a:pt x="897488" y="1011630"/>
                  </a:cubicBezTo>
                  <a:lnTo>
                    <a:pt x="895853" y="1001480"/>
                  </a:lnTo>
                  <a:cubicBezTo>
                    <a:pt x="890000" y="1002440"/>
                    <a:pt x="878711" y="995548"/>
                    <a:pt x="869645" y="989993"/>
                  </a:cubicBezTo>
                  <a:cubicBezTo>
                    <a:pt x="861645" y="985089"/>
                    <a:pt x="854088" y="980494"/>
                    <a:pt x="847329" y="978711"/>
                  </a:cubicBezTo>
                  <a:lnTo>
                    <a:pt x="843904" y="991947"/>
                  </a:lnTo>
                  <a:cubicBezTo>
                    <a:pt x="848690" y="993182"/>
                    <a:pt x="855713" y="997502"/>
                    <a:pt x="862513" y="1001652"/>
                  </a:cubicBezTo>
                  <a:cubicBezTo>
                    <a:pt x="873763" y="1008543"/>
                    <a:pt x="885363" y="1015607"/>
                    <a:pt x="895640" y="1015230"/>
                  </a:cubicBezTo>
                  <a:cubicBezTo>
                    <a:pt x="886241" y="1033507"/>
                    <a:pt x="876791" y="1051817"/>
                    <a:pt x="867317" y="1070197"/>
                  </a:cubicBezTo>
                  <a:cubicBezTo>
                    <a:pt x="860743" y="1066905"/>
                    <a:pt x="853865" y="1062379"/>
                    <a:pt x="847134" y="1057887"/>
                  </a:cubicBezTo>
                  <a:cubicBezTo>
                    <a:pt x="841452" y="1054115"/>
                    <a:pt x="835588" y="1050206"/>
                    <a:pt x="829841" y="1047051"/>
                  </a:cubicBezTo>
                  <a:cubicBezTo>
                    <a:pt x="824235" y="1043931"/>
                    <a:pt x="818628" y="1041222"/>
                    <a:pt x="813197" y="1038581"/>
                  </a:cubicBezTo>
                  <a:cubicBezTo>
                    <a:pt x="802913" y="1033575"/>
                    <a:pt x="793202" y="1028878"/>
                    <a:pt x="784705" y="1022226"/>
                  </a:cubicBezTo>
                  <a:lnTo>
                    <a:pt x="776263" y="1032958"/>
                  </a:lnTo>
                  <a:cubicBezTo>
                    <a:pt x="785916" y="1040536"/>
                    <a:pt x="796755" y="1045783"/>
                    <a:pt x="807230" y="1050892"/>
                  </a:cubicBezTo>
                  <a:cubicBezTo>
                    <a:pt x="812494" y="1053429"/>
                    <a:pt x="817939" y="1056070"/>
                    <a:pt x="823223" y="1059019"/>
                  </a:cubicBezTo>
                  <a:cubicBezTo>
                    <a:pt x="828483" y="1061933"/>
                    <a:pt x="833870" y="1065500"/>
                    <a:pt x="839573" y="1069271"/>
                  </a:cubicBezTo>
                  <a:cubicBezTo>
                    <a:pt x="846612" y="1073935"/>
                    <a:pt x="853807" y="1078701"/>
                    <a:pt x="861045" y="1082336"/>
                  </a:cubicBezTo>
                  <a:cubicBezTo>
                    <a:pt x="857380" y="1089468"/>
                    <a:pt x="853707" y="1096566"/>
                    <a:pt x="850031" y="1103664"/>
                  </a:cubicBezTo>
                  <a:cubicBezTo>
                    <a:pt x="842456" y="1098281"/>
                    <a:pt x="832403" y="1095023"/>
                    <a:pt x="822568" y="1091868"/>
                  </a:cubicBezTo>
                  <a:cubicBezTo>
                    <a:pt x="814623" y="1089331"/>
                    <a:pt x="807117" y="1086896"/>
                    <a:pt x="802385" y="1083742"/>
                  </a:cubicBezTo>
                  <a:lnTo>
                    <a:pt x="794790" y="1095092"/>
                  </a:lnTo>
                  <a:cubicBezTo>
                    <a:pt x="801110" y="1099344"/>
                    <a:pt x="809500" y="1102018"/>
                    <a:pt x="818385" y="1104899"/>
                  </a:cubicBezTo>
                  <a:cubicBezTo>
                    <a:pt x="827612" y="1107848"/>
                    <a:pt x="837831" y="1111139"/>
                    <a:pt x="843639" y="1116043"/>
                  </a:cubicBezTo>
                  <a:cubicBezTo>
                    <a:pt x="839641" y="1123758"/>
                    <a:pt x="835640" y="1131473"/>
                    <a:pt x="831635" y="1139189"/>
                  </a:cubicBezTo>
                  <a:cubicBezTo>
                    <a:pt x="829063" y="1138331"/>
                    <a:pt x="826350" y="1137440"/>
                    <a:pt x="823456" y="1136480"/>
                  </a:cubicBezTo>
                  <a:cubicBezTo>
                    <a:pt x="811842" y="1132742"/>
                    <a:pt x="797386" y="1128079"/>
                    <a:pt x="791066" y="1122181"/>
                  </a:cubicBezTo>
                  <a:lnTo>
                    <a:pt x="781732" y="1132159"/>
                  </a:lnTo>
                  <a:cubicBezTo>
                    <a:pt x="790277" y="1140148"/>
                    <a:pt x="805684" y="1145121"/>
                    <a:pt x="819266" y="1149510"/>
                  </a:cubicBezTo>
                  <a:cubicBezTo>
                    <a:pt x="821358" y="1150161"/>
                    <a:pt x="823367" y="1150813"/>
                    <a:pt x="825270" y="1151464"/>
                  </a:cubicBezTo>
                  <a:cubicBezTo>
                    <a:pt x="820627" y="1160414"/>
                    <a:pt x="815981" y="1169364"/>
                    <a:pt x="811331" y="1178279"/>
                  </a:cubicBezTo>
                  <a:cubicBezTo>
                    <a:pt x="803877" y="1175536"/>
                    <a:pt x="796868" y="1172038"/>
                    <a:pt x="789492" y="1168335"/>
                  </a:cubicBezTo>
                  <a:cubicBezTo>
                    <a:pt x="781832" y="1164460"/>
                    <a:pt x="773904" y="1160483"/>
                    <a:pt x="765345" y="1157362"/>
                  </a:cubicBezTo>
                  <a:lnTo>
                    <a:pt x="760658" y="1170187"/>
                  </a:lnTo>
                  <a:cubicBezTo>
                    <a:pt x="768476" y="1173067"/>
                    <a:pt x="775701" y="1176702"/>
                    <a:pt x="783351" y="1180542"/>
                  </a:cubicBezTo>
                  <a:cubicBezTo>
                    <a:pt x="790260" y="1184006"/>
                    <a:pt x="797406" y="1187572"/>
                    <a:pt x="804991" y="1190486"/>
                  </a:cubicBezTo>
                  <a:cubicBezTo>
                    <a:pt x="804117" y="1192167"/>
                    <a:pt x="803242" y="1193847"/>
                    <a:pt x="802368" y="1195527"/>
                  </a:cubicBezTo>
                  <a:cubicBezTo>
                    <a:pt x="798336" y="1203276"/>
                    <a:pt x="794320" y="1210992"/>
                    <a:pt x="790312" y="1218673"/>
                  </a:cubicBezTo>
                  <a:lnTo>
                    <a:pt x="789478" y="1213495"/>
                  </a:lnTo>
                  <a:cubicBezTo>
                    <a:pt x="783625" y="1214455"/>
                    <a:pt x="772333" y="1207563"/>
                    <a:pt x="763267" y="1202008"/>
                  </a:cubicBezTo>
                  <a:cubicBezTo>
                    <a:pt x="755267" y="1197105"/>
                    <a:pt x="747706" y="1192475"/>
                    <a:pt x="740951" y="1190726"/>
                  </a:cubicBezTo>
                  <a:lnTo>
                    <a:pt x="737529" y="1203963"/>
                  </a:lnTo>
                  <a:cubicBezTo>
                    <a:pt x="742316" y="1205197"/>
                    <a:pt x="749339" y="1209518"/>
                    <a:pt x="756135" y="1213666"/>
                  </a:cubicBezTo>
                  <a:cubicBezTo>
                    <a:pt x="766175" y="1219805"/>
                    <a:pt x="776503" y="1226114"/>
                    <a:pt x="785916" y="1227108"/>
                  </a:cubicBezTo>
                  <a:cubicBezTo>
                    <a:pt x="779034" y="1240310"/>
                    <a:pt x="772193" y="1253374"/>
                    <a:pt x="765383" y="1266405"/>
                  </a:cubicBezTo>
                  <a:cubicBezTo>
                    <a:pt x="762647" y="1264656"/>
                    <a:pt x="759903" y="1262838"/>
                    <a:pt x="757188" y="1261055"/>
                  </a:cubicBezTo>
                  <a:cubicBezTo>
                    <a:pt x="751509" y="1257283"/>
                    <a:pt x="745642" y="1253374"/>
                    <a:pt x="739895" y="1250185"/>
                  </a:cubicBezTo>
                  <a:cubicBezTo>
                    <a:pt x="734289" y="1247099"/>
                    <a:pt x="728682" y="1244356"/>
                    <a:pt x="723251" y="1241715"/>
                  </a:cubicBezTo>
                  <a:cubicBezTo>
                    <a:pt x="712971" y="1236744"/>
                    <a:pt x="703253" y="1232046"/>
                    <a:pt x="694759" y="1225359"/>
                  </a:cubicBezTo>
                  <a:lnTo>
                    <a:pt x="686317" y="1236126"/>
                  </a:lnTo>
                  <a:cubicBezTo>
                    <a:pt x="695973" y="1243705"/>
                    <a:pt x="706812" y="1248951"/>
                    <a:pt x="717288" y="1254026"/>
                  </a:cubicBezTo>
                  <a:cubicBezTo>
                    <a:pt x="722555" y="1256598"/>
                    <a:pt x="727997" y="1259238"/>
                    <a:pt x="733277" y="1262153"/>
                  </a:cubicBezTo>
                  <a:cubicBezTo>
                    <a:pt x="738537" y="1265067"/>
                    <a:pt x="743924" y="1268633"/>
                    <a:pt x="749627" y="1272440"/>
                  </a:cubicBezTo>
                  <a:cubicBezTo>
                    <a:pt x="752730" y="1274497"/>
                    <a:pt x="755874" y="1276589"/>
                    <a:pt x="759032" y="1278577"/>
                  </a:cubicBezTo>
                  <a:cubicBezTo>
                    <a:pt x="755223" y="1285847"/>
                    <a:pt x="751437" y="1293082"/>
                    <a:pt x="747652" y="1300283"/>
                  </a:cubicBezTo>
                  <a:cubicBezTo>
                    <a:pt x="742830" y="1298328"/>
                    <a:pt x="737700" y="1296648"/>
                    <a:pt x="732622" y="1295037"/>
                  </a:cubicBezTo>
                  <a:cubicBezTo>
                    <a:pt x="724677" y="1292465"/>
                    <a:pt x="717171" y="1290065"/>
                    <a:pt x="712439" y="1286910"/>
                  </a:cubicBezTo>
                  <a:lnTo>
                    <a:pt x="704844" y="1298260"/>
                  </a:lnTo>
                  <a:cubicBezTo>
                    <a:pt x="711164" y="1302478"/>
                    <a:pt x="719554" y="1305186"/>
                    <a:pt x="728439" y="1308033"/>
                  </a:cubicBezTo>
                  <a:cubicBezTo>
                    <a:pt x="732680" y="1309404"/>
                    <a:pt x="737131" y="1310844"/>
                    <a:pt x="741263" y="1312456"/>
                  </a:cubicBezTo>
                  <a:cubicBezTo>
                    <a:pt x="736806" y="1320960"/>
                    <a:pt x="732358" y="1329430"/>
                    <a:pt x="727935" y="1337830"/>
                  </a:cubicBezTo>
                  <a:cubicBezTo>
                    <a:pt x="717600" y="1334401"/>
                    <a:pt x="706459" y="1330321"/>
                    <a:pt x="701127" y="1325314"/>
                  </a:cubicBezTo>
                  <a:lnTo>
                    <a:pt x="691790" y="1335327"/>
                  </a:lnTo>
                  <a:cubicBezTo>
                    <a:pt x="698723" y="1341808"/>
                    <a:pt x="710159" y="1346266"/>
                    <a:pt x="721488" y="1350107"/>
                  </a:cubicBezTo>
                  <a:cubicBezTo>
                    <a:pt x="716976" y="1358645"/>
                    <a:pt x="712484" y="1367183"/>
                    <a:pt x="708012" y="1375652"/>
                  </a:cubicBezTo>
                  <a:cubicBezTo>
                    <a:pt x="705214" y="1374315"/>
                    <a:pt x="702413" y="1372909"/>
                    <a:pt x="699549" y="1371469"/>
                  </a:cubicBezTo>
                  <a:cubicBezTo>
                    <a:pt x="691892" y="1367629"/>
                    <a:pt x="683965" y="1363651"/>
                    <a:pt x="675402" y="1360530"/>
                  </a:cubicBezTo>
                  <a:lnTo>
                    <a:pt x="670715" y="1373355"/>
                  </a:lnTo>
                  <a:cubicBezTo>
                    <a:pt x="678540" y="1376201"/>
                    <a:pt x="685761" y="1379836"/>
                    <a:pt x="693412" y="1383676"/>
                  </a:cubicBezTo>
                  <a:cubicBezTo>
                    <a:pt x="696110" y="1385048"/>
                    <a:pt x="698857" y="1386420"/>
                    <a:pt x="701631" y="1387757"/>
                  </a:cubicBezTo>
                  <a:cubicBezTo>
                    <a:pt x="697070" y="1396398"/>
                    <a:pt x="692530" y="1404971"/>
                    <a:pt x="688011" y="1413543"/>
                  </a:cubicBezTo>
                  <a:cubicBezTo>
                    <a:pt x="683221" y="1411211"/>
                    <a:pt x="677984" y="1408022"/>
                    <a:pt x="673331" y="1405176"/>
                  </a:cubicBezTo>
                  <a:cubicBezTo>
                    <a:pt x="665328" y="1400273"/>
                    <a:pt x="657770" y="1395643"/>
                    <a:pt x="651012" y="1393894"/>
                  </a:cubicBezTo>
                  <a:lnTo>
                    <a:pt x="647586" y="1407131"/>
                  </a:lnTo>
                  <a:cubicBezTo>
                    <a:pt x="652373" y="1408365"/>
                    <a:pt x="659399" y="1412651"/>
                    <a:pt x="666189" y="1416835"/>
                  </a:cubicBezTo>
                  <a:cubicBezTo>
                    <a:pt x="671305" y="1419955"/>
                    <a:pt x="676496" y="1423110"/>
                    <a:pt x="681602" y="1425613"/>
                  </a:cubicBezTo>
                  <a:cubicBezTo>
                    <a:pt x="673935" y="1440083"/>
                    <a:pt x="666319" y="1454416"/>
                    <a:pt x="658768" y="1468647"/>
                  </a:cubicBezTo>
                  <a:cubicBezTo>
                    <a:pt x="649915" y="1465869"/>
                    <a:pt x="640032" y="1459320"/>
                    <a:pt x="630452" y="1452942"/>
                  </a:cubicBezTo>
                  <a:cubicBezTo>
                    <a:pt x="624773" y="1449170"/>
                    <a:pt x="618910" y="1445295"/>
                    <a:pt x="613159" y="1442106"/>
                  </a:cubicBezTo>
                  <a:cubicBezTo>
                    <a:pt x="607556" y="1439020"/>
                    <a:pt x="601946" y="1436277"/>
                    <a:pt x="596515" y="1433637"/>
                  </a:cubicBezTo>
                  <a:cubicBezTo>
                    <a:pt x="586235" y="1428665"/>
                    <a:pt x="576520" y="1423933"/>
                    <a:pt x="568023" y="1417281"/>
                  </a:cubicBezTo>
                  <a:lnTo>
                    <a:pt x="559581" y="1428013"/>
                  </a:lnTo>
                  <a:cubicBezTo>
                    <a:pt x="569234" y="1435626"/>
                    <a:pt x="580073" y="1440872"/>
                    <a:pt x="590548" y="1445947"/>
                  </a:cubicBezTo>
                  <a:cubicBezTo>
                    <a:pt x="595812" y="1448484"/>
                    <a:pt x="601257" y="1451159"/>
                    <a:pt x="606541" y="1454074"/>
                  </a:cubicBezTo>
                  <a:cubicBezTo>
                    <a:pt x="611801" y="1456988"/>
                    <a:pt x="617188" y="1460554"/>
                    <a:pt x="622887" y="1464326"/>
                  </a:cubicBezTo>
                  <a:cubicBezTo>
                    <a:pt x="632482" y="1470704"/>
                    <a:pt x="642361" y="1477254"/>
                    <a:pt x="652250" y="1480888"/>
                  </a:cubicBezTo>
                  <a:cubicBezTo>
                    <a:pt x="648646" y="1487644"/>
                    <a:pt x="645049" y="1494399"/>
                    <a:pt x="641476" y="1501119"/>
                  </a:cubicBezTo>
                  <a:cubicBezTo>
                    <a:pt x="633877" y="1495599"/>
                    <a:pt x="623714" y="1492341"/>
                    <a:pt x="613783" y="1489152"/>
                  </a:cubicBezTo>
                  <a:cubicBezTo>
                    <a:pt x="605835" y="1486580"/>
                    <a:pt x="598332" y="1484180"/>
                    <a:pt x="593600" y="1481025"/>
                  </a:cubicBezTo>
                  <a:lnTo>
                    <a:pt x="586005" y="1492376"/>
                  </a:lnTo>
                  <a:cubicBezTo>
                    <a:pt x="592321" y="1496593"/>
                    <a:pt x="600715" y="1499302"/>
                    <a:pt x="609596" y="1502148"/>
                  </a:cubicBezTo>
                  <a:cubicBezTo>
                    <a:pt x="618869" y="1505131"/>
                    <a:pt x="629142" y="1508457"/>
                    <a:pt x="634930" y="1513361"/>
                  </a:cubicBezTo>
                  <a:cubicBezTo>
                    <a:pt x="630808" y="1521076"/>
                    <a:pt x="626704" y="1528757"/>
                    <a:pt x="622620" y="1536404"/>
                  </a:cubicBezTo>
                  <a:cubicBezTo>
                    <a:pt x="620110" y="1535547"/>
                    <a:pt x="617483" y="1534689"/>
                    <a:pt x="614675" y="1533764"/>
                  </a:cubicBezTo>
                  <a:cubicBezTo>
                    <a:pt x="603054" y="1530026"/>
                    <a:pt x="588601" y="1525363"/>
                    <a:pt x="582288" y="1519464"/>
                  </a:cubicBezTo>
                  <a:lnTo>
                    <a:pt x="572951" y="1529443"/>
                  </a:lnTo>
                  <a:cubicBezTo>
                    <a:pt x="581499" y="1537433"/>
                    <a:pt x="596899" y="1542405"/>
                    <a:pt x="610481" y="1546794"/>
                  </a:cubicBezTo>
                  <a:cubicBezTo>
                    <a:pt x="612422" y="1547411"/>
                    <a:pt x="614305" y="1547994"/>
                    <a:pt x="616084" y="1548611"/>
                  </a:cubicBezTo>
                  <a:cubicBezTo>
                    <a:pt x="611287" y="1557561"/>
                    <a:pt x="606517" y="1566442"/>
                    <a:pt x="601771" y="1575254"/>
                  </a:cubicBezTo>
                  <a:cubicBezTo>
                    <a:pt x="594605" y="1572546"/>
                    <a:pt x="587822" y="1569185"/>
                    <a:pt x="580707" y="1565585"/>
                  </a:cubicBezTo>
                  <a:cubicBezTo>
                    <a:pt x="573047" y="1561744"/>
                    <a:pt x="565122" y="1557767"/>
                    <a:pt x="556557" y="1554646"/>
                  </a:cubicBezTo>
                  <a:lnTo>
                    <a:pt x="551869" y="1567470"/>
                  </a:lnTo>
                  <a:cubicBezTo>
                    <a:pt x="559687" y="1570317"/>
                    <a:pt x="566916" y="1573951"/>
                    <a:pt x="574569" y="1577792"/>
                  </a:cubicBezTo>
                  <a:cubicBezTo>
                    <a:pt x="581187" y="1581153"/>
                    <a:pt x="588021" y="1584547"/>
                    <a:pt x="595246" y="1587393"/>
                  </a:cubicBezTo>
                  <a:cubicBezTo>
                    <a:pt x="590521" y="1596171"/>
                    <a:pt x="585816" y="1604915"/>
                    <a:pt x="581146" y="1613591"/>
                  </a:cubicBezTo>
                  <a:lnTo>
                    <a:pt x="580697" y="1610779"/>
                  </a:lnTo>
                  <a:cubicBezTo>
                    <a:pt x="574844" y="1611739"/>
                    <a:pt x="563555" y="1604812"/>
                    <a:pt x="554486" y="1599257"/>
                  </a:cubicBezTo>
                  <a:cubicBezTo>
                    <a:pt x="546486" y="1594388"/>
                    <a:pt x="538928" y="1589759"/>
                    <a:pt x="532173" y="1588011"/>
                  </a:cubicBezTo>
                  <a:lnTo>
                    <a:pt x="528744" y="1601246"/>
                  </a:lnTo>
                  <a:cubicBezTo>
                    <a:pt x="533531" y="1602481"/>
                    <a:pt x="540554" y="1606767"/>
                    <a:pt x="547353" y="1610950"/>
                  </a:cubicBezTo>
                  <a:cubicBezTo>
                    <a:pt x="556797" y="1616711"/>
                    <a:pt x="566491" y="1622609"/>
                    <a:pt x="575444" y="1624152"/>
                  </a:cubicBezTo>
                  <a:cubicBezTo>
                    <a:pt x="571411" y="1631593"/>
                    <a:pt x="567406" y="1639000"/>
                    <a:pt x="563425" y="1646372"/>
                  </a:cubicBezTo>
                  <a:cubicBezTo>
                    <a:pt x="556135" y="1643046"/>
                    <a:pt x="548379" y="1637902"/>
                    <a:pt x="540814" y="1632862"/>
                  </a:cubicBezTo>
                  <a:cubicBezTo>
                    <a:pt x="535139" y="1629090"/>
                    <a:pt x="529272" y="1625215"/>
                    <a:pt x="523525" y="1622026"/>
                  </a:cubicBezTo>
                  <a:cubicBezTo>
                    <a:pt x="517919" y="1618905"/>
                    <a:pt x="512312" y="1616197"/>
                    <a:pt x="506881" y="1613556"/>
                  </a:cubicBezTo>
                  <a:cubicBezTo>
                    <a:pt x="496597" y="1608585"/>
                    <a:pt x="486883" y="1603853"/>
                    <a:pt x="478386" y="1597200"/>
                  </a:cubicBezTo>
                  <a:lnTo>
                    <a:pt x="469944" y="1607933"/>
                  </a:lnTo>
                  <a:cubicBezTo>
                    <a:pt x="479596" y="1615511"/>
                    <a:pt x="490435" y="1620792"/>
                    <a:pt x="500914" y="1625866"/>
                  </a:cubicBezTo>
                  <a:cubicBezTo>
                    <a:pt x="506178" y="1628404"/>
                    <a:pt x="511623" y="1631079"/>
                    <a:pt x="516907" y="1633993"/>
                  </a:cubicBezTo>
                  <a:cubicBezTo>
                    <a:pt x="522167" y="1636908"/>
                    <a:pt x="527551" y="1640474"/>
                    <a:pt x="533257" y="1644280"/>
                  </a:cubicBezTo>
                  <a:cubicBezTo>
                    <a:pt x="540999" y="1649389"/>
                    <a:pt x="548931" y="1654636"/>
                    <a:pt x="556903" y="1658373"/>
                  </a:cubicBezTo>
                  <a:cubicBezTo>
                    <a:pt x="553395" y="1664854"/>
                    <a:pt x="549901" y="1671301"/>
                    <a:pt x="546424" y="1677679"/>
                  </a:cubicBezTo>
                  <a:cubicBezTo>
                    <a:pt x="539734" y="1674078"/>
                    <a:pt x="531878" y="1671575"/>
                    <a:pt x="524146" y="1669072"/>
                  </a:cubicBezTo>
                  <a:cubicBezTo>
                    <a:pt x="516201" y="1666500"/>
                    <a:pt x="508695" y="1664100"/>
                    <a:pt x="503966" y="1660945"/>
                  </a:cubicBezTo>
                  <a:lnTo>
                    <a:pt x="496364" y="1672295"/>
                  </a:lnTo>
                  <a:cubicBezTo>
                    <a:pt x="502687" y="1676513"/>
                    <a:pt x="511078" y="1679222"/>
                    <a:pt x="519959" y="1682068"/>
                  </a:cubicBezTo>
                  <a:cubicBezTo>
                    <a:pt x="526790" y="1684297"/>
                    <a:pt x="534145" y="1686663"/>
                    <a:pt x="539875" y="1689714"/>
                  </a:cubicBezTo>
                  <a:cubicBezTo>
                    <a:pt x="535396" y="1697944"/>
                    <a:pt x="530949" y="1706105"/>
                    <a:pt x="526536" y="1714163"/>
                  </a:cubicBezTo>
                  <a:cubicBezTo>
                    <a:pt x="526028" y="1714026"/>
                    <a:pt x="525552" y="1713855"/>
                    <a:pt x="525034" y="1713683"/>
                  </a:cubicBezTo>
                  <a:cubicBezTo>
                    <a:pt x="513420" y="1709946"/>
                    <a:pt x="498960" y="1705282"/>
                    <a:pt x="492647" y="1699384"/>
                  </a:cubicBezTo>
                  <a:lnTo>
                    <a:pt x="483310" y="1709362"/>
                  </a:lnTo>
                  <a:cubicBezTo>
                    <a:pt x="491649" y="1717146"/>
                    <a:pt x="506517" y="1722084"/>
                    <a:pt x="519860" y="1726371"/>
                  </a:cubicBezTo>
                  <a:cubicBezTo>
                    <a:pt x="515049" y="1735149"/>
                    <a:pt x="510282" y="1743858"/>
                    <a:pt x="505550" y="1752465"/>
                  </a:cubicBezTo>
                  <a:cubicBezTo>
                    <a:pt x="500729" y="1750339"/>
                    <a:pt x="495980" y="1747973"/>
                    <a:pt x="491070" y="1745504"/>
                  </a:cubicBezTo>
                  <a:cubicBezTo>
                    <a:pt x="483413" y="1741664"/>
                    <a:pt x="475492" y="1737686"/>
                    <a:pt x="466923" y="1734566"/>
                  </a:cubicBezTo>
                  <a:lnTo>
                    <a:pt x="462235" y="1747390"/>
                  </a:lnTo>
                  <a:cubicBezTo>
                    <a:pt x="470053" y="1750236"/>
                    <a:pt x="477278" y="1753871"/>
                    <a:pt x="484932" y="1757746"/>
                  </a:cubicBezTo>
                  <a:cubicBezTo>
                    <a:pt x="489482" y="1760009"/>
                    <a:pt x="494142" y="1762341"/>
                    <a:pt x="498943" y="1764501"/>
                  </a:cubicBezTo>
                  <a:cubicBezTo>
                    <a:pt x="494245" y="1773039"/>
                    <a:pt x="489595" y="1781474"/>
                    <a:pt x="484980" y="1789841"/>
                  </a:cubicBezTo>
                  <a:cubicBezTo>
                    <a:pt x="479013" y="1787852"/>
                    <a:pt x="471360" y="1783189"/>
                    <a:pt x="464852" y="1779177"/>
                  </a:cubicBezTo>
                  <a:cubicBezTo>
                    <a:pt x="456852" y="1774308"/>
                    <a:pt x="449294" y="1769679"/>
                    <a:pt x="442536" y="1767930"/>
                  </a:cubicBezTo>
                  <a:lnTo>
                    <a:pt x="439107" y="1781166"/>
                  </a:lnTo>
                  <a:cubicBezTo>
                    <a:pt x="443893" y="1782400"/>
                    <a:pt x="450920" y="1786687"/>
                    <a:pt x="457712" y="1790870"/>
                  </a:cubicBezTo>
                  <a:cubicBezTo>
                    <a:pt x="464564" y="1795053"/>
                    <a:pt x="471552" y="1799306"/>
                    <a:pt x="478286" y="1801911"/>
                  </a:cubicBezTo>
                  <a:cubicBezTo>
                    <a:pt x="472766" y="1811890"/>
                    <a:pt x="467314" y="1821731"/>
                    <a:pt x="461913" y="1831435"/>
                  </a:cubicBezTo>
                  <a:cubicBezTo>
                    <a:pt x="452925" y="1828761"/>
                    <a:pt x="442831" y="1822074"/>
                    <a:pt x="433051" y="1815559"/>
                  </a:cubicBezTo>
                  <a:cubicBezTo>
                    <a:pt x="427376" y="1811787"/>
                    <a:pt x="421509" y="1807912"/>
                    <a:pt x="415762" y="1804723"/>
                  </a:cubicBezTo>
                  <a:cubicBezTo>
                    <a:pt x="410156" y="1801603"/>
                    <a:pt x="404549" y="1798894"/>
                    <a:pt x="399118" y="1796254"/>
                  </a:cubicBezTo>
                  <a:cubicBezTo>
                    <a:pt x="388834" y="1791281"/>
                    <a:pt x="379120" y="1786549"/>
                    <a:pt x="370623" y="1779897"/>
                  </a:cubicBezTo>
                  <a:lnTo>
                    <a:pt x="362180" y="1790630"/>
                  </a:lnTo>
                  <a:cubicBezTo>
                    <a:pt x="371833" y="1798208"/>
                    <a:pt x="382672" y="1803489"/>
                    <a:pt x="393148" y="1808564"/>
                  </a:cubicBezTo>
                  <a:cubicBezTo>
                    <a:pt x="398415" y="1811101"/>
                    <a:pt x="403856" y="1813741"/>
                    <a:pt x="409141" y="1816690"/>
                  </a:cubicBezTo>
                  <a:cubicBezTo>
                    <a:pt x="414404" y="1819605"/>
                    <a:pt x="419788" y="1823171"/>
                    <a:pt x="425487" y="1826943"/>
                  </a:cubicBezTo>
                  <a:cubicBezTo>
                    <a:pt x="435170" y="1833390"/>
                    <a:pt x="445155" y="1840008"/>
                    <a:pt x="455144" y="1843608"/>
                  </a:cubicBezTo>
                  <a:cubicBezTo>
                    <a:pt x="451382" y="1850329"/>
                    <a:pt x="447652" y="1857015"/>
                    <a:pt x="443948" y="1863633"/>
                  </a:cubicBezTo>
                  <a:cubicBezTo>
                    <a:pt x="436360" y="1858181"/>
                    <a:pt x="426258" y="1854958"/>
                    <a:pt x="416379" y="1851769"/>
                  </a:cubicBezTo>
                  <a:cubicBezTo>
                    <a:pt x="408434" y="1849197"/>
                    <a:pt x="400925" y="1846797"/>
                    <a:pt x="396193" y="1843608"/>
                  </a:cubicBezTo>
                  <a:lnTo>
                    <a:pt x="388601" y="1854992"/>
                  </a:lnTo>
                  <a:cubicBezTo>
                    <a:pt x="394921" y="1859210"/>
                    <a:pt x="403311" y="1861919"/>
                    <a:pt x="412192" y="1864765"/>
                  </a:cubicBezTo>
                  <a:cubicBezTo>
                    <a:pt x="421290" y="1867714"/>
                    <a:pt x="431330" y="1870937"/>
                    <a:pt x="437179" y="1875703"/>
                  </a:cubicBezTo>
                  <a:cubicBezTo>
                    <a:pt x="432828" y="1883453"/>
                    <a:pt x="428525" y="1891099"/>
                    <a:pt x="424256" y="1898678"/>
                  </a:cubicBezTo>
                  <a:cubicBezTo>
                    <a:pt x="422030" y="1897923"/>
                    <a:pt x="419719" y="1897169"/>
                    <a:pt x="417267" y="1896380"/>
                  </a:cubicBezTo>
                  <a:cubicBezTo>
                    <a:pt x="405650" y="1892643"/>
                    <a:pt x="391193" y="1887979"/>
                    <a:pt x="384877" y="1882081"/>
                  </a:cubicBezTo>
                  <a:lnTo>
                    <a:pt x="375543" y="1892060"/>
                  </a:lnTo>
                  <a:cubicBezTo>
                    <a:pt x="384088" y="1900050"/>
                    <a:pt x="399491" y="1905021"/>
                    <a:pt x="413077" y="1909376"/>
                  </a:cubicBezTo>
                  <a:cubicBezTo>
                    <a:pt x="414569" y="1909856"/>
                    <a:pt x="416009" y="1910337"/>
                    <a:pt x="417415" y="1910782"/>
                  </a:cubicBezTo>
                  <a:cubicBezTo>
                    <a:pt x="412367" y="1919732"/>
                    <a:pt x="407392" y="1928510"/>
                    <a:pt x="402471" y="1937151"/>
                  </a:cubicBezTo>
                  <a:cubicBezTo>
                    <a:pt x="396001" y="1934545"/>
                    <a:pt x="389791" y="1931459"/>
                    <a:pt x="383303" y="1928202"/>
                  </a:cubicBezTo>
                  <a:cubicBezTo>
                    <a:pt x="375646" y="1924361"/>
                    <a:pt x="367722" y="1920383"/>
                    <a:pt x="359156" y="1917263"/>
                  </a:cubicBezTo>
                  <a:lnTo>
                    <a:pt x="354469" y="1930087"/>
                  </a:lnTo>
                  <a:cubicBezTo>
                    <a:pt x="362287" y="1932934"/>
                    <a:pt x="369508" y="1936568"/>
                    <a:pt x="377165" y="1940443"/>
                  </a:cubicBezTo>
                  <a:cubicBezTo>
                    <a:pt x="383111" y="1943426"/>
                    <a:pt x="389211" y="1946478"/>
                    <a:pt x="395634" y="1949153"/>
                  </a:cubicBezTo>
                  <a:cubicBezTo>
                    <a:pt x="393203" y="1953405"/>
                    <a:pt x="390768" y="1957691"/>
                    <a:pt x="388368" y="1961874"/>
                  </a:cubicBezTo>
                  <a:cubicBezTo>
                    <a:pt x="386142" y="1965783"/>
                    <a:pt x="383927" y="1969624"/>
                    <a:pt x="381722" y="1973464"/>
                  </a:cubicBezTo>
                  <a:cubicBezTo>
                    <a:pt x="375581" y="1973190"/>
                    <a:pt x="365400" y="1966983"/>
                    <a:pt x="357078" y="1961908"/>
                  </a:cubicBezTo>
                  <a:cubicBezTo>
                    <a:pt x="349082" y="1957005"/>
                    <a:pt x="341524" y="1952376"/>
                    <a:pt x="334766" y="1950627"/>
                  </a:cubicBezTo>
                  <a:lnTo>
                    <a:pt x="331340" y="1963863"/>
                  </a:lnTo>
                  <a:cubicBezTo>
                    <a:pt x="336127" y="1965098"/>
                    <a:pt x="343153" y="1969384"/>
                    <a:pt x="349946" y="1973567"/>
                  </a:cubicBezTo>
                  <a:cubicBezTo>
                    <a:pt x="358168" y="1978573"/>
                    <a:pt x="366580" y="1983717"/>
                    <a:pt x="374525" y="1985946"/>
                  </a:cubicBezTo>
                  <a:cubicBezTo>
                    <a:pt x="317792" y="2084358"/>
                    <a:pt x="270208" y="2162608"/>
                    <a:pt x="232952" y="2218706"/>
                  </a:cubicBezTo>
                  <a:cubicBezTo>
                    <a:pt x="196693" y="2273331"/>
                    <a:pt x="175574" y="2298808"/>
                    <a:pt x="163840" y="2310706"/>
                  </a:cubicBezTo>
                  <a:cubicBezTo>
                    <a:pt x="172420" y="2196521"/>
                    <a:pt x="156046" y="1919183"/>
                    <a:pt x="137101" y="1598298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BE96CB1B-3B38-1D1F-1318-01F03EFD63EE}"/>
                </a:ext>
              </a:extLst>
            </p:cNvPr>
            <p:cNvSpPr/>
            <p:nvPr/>
          </p:nvSpPr>
          <p:spPr>
            <a:xfrm>
              <a:off x="3021161" y="3134269"/>
              <a:ext cx="581385" cy="987231"/>
            </a:xfrm>
            <a:custGeom>
              <a:avLst/>
              <a:gdLst>
                <a:gd name="connsiteX0" fmla="*/ 99955 w 581385"/>
                <a:gd name="connsiteY0" fmla="*/ 942215 h 987231"/>
                <a:gd name="connsiteX1" fmla="*/ 163185 w 581385"/>
                <a:gd name="connsiteY1" fmla="*/ 839379 h 987231"/>
                <a:gd name="connsiteX2" fmla="*/ 334354 w 581385"/>
                <a:gd name="connsiteY2" fmla="*/ 523739 h 987231"/>
                <a:gd name="connsiteX3" fmla="*/ 580409 w 581385"/>
                <a:gd name="connsiteY3" fmla="*/ 26174 h 987231"/>
                <a:gd name="connsiteX4" fmla="*/ 572183 w 581385"/>
                <a:gd name="connsiteY4" fmla="*/ 2864 h 987231"/>
                <a:gd name="connsiteX5" fmla="*/ 558779 w 581385"/>
                <a:gd name="connsiteY5" fmla="*/ 289 h 987231"/>
                <a:gd name="connsiteX6" fmla="*/ 47069 w 581385"/>
                <a:gd name="connsiteY6" fmla="*/ 46560 h 987231"/>
                <a:gd name="connsiteX7" fmla="*/ 13184 w 581385"/>
                <a:gd name="connsiteY7" fmla="*/ 87756 h 987231"/>
                <a:gd name="connsiteX8" fmla="*/ 13180 w 581385"/>
                <a:gd name="connsiteY8" fmla="*/ 87780 h 987231"/>
                <a:gd name="connsiteX9" fmla="*/ 17316 w 581385"/>
                <a:gd name="connsiteY9" fmla="*/ 666454 h 987231"/>
                <a:gd name="connsiteX10" fmla="*/ 28223 w 581385"/>
                <a:gd name="connsiteY10" fmla="*/ 954765 h 987231"/>
                <a:gd name="connsiteX11" fmla="*/ 47045 w 581385"/>
                <a:gd name="connsiteY11" fmla="*/ 986826 h 987231"/>
                <a:gd name="connsiteX12" fmla="*/ 99951 w 581385"/>
                <a:gd name="connsiteY12" fmla="*/ 942249 h 987231"/>
                <a:gd name="connsiteX13" fmla="*/ 55528 w 581385"/>
                <a:gd name="connsiteY13" fmla="*/ 664157 h 987231"/>
                <a:gd name="connsiteX14" fmla="*/ 50045 w 581385"/>
                <a:gd name="connsiteY14" fmla="*/ 98074 h 987231"/>
                <a:gd name="connsiteX15" fmla="*/ 50049 w 581385"/>
                <a:gd name="connsiteY15" fmla="*/ 98060 h 987231"/>
                <a:gd name="connsiteX16" fmla="*/ 55727 w 581385"/>
                <a:gd name="connsiteY16" fmla="*/ 83919 h 987231"/>
                <a:gd name="connsiteX17" fmla="*/ 533970 w 581385"/>
                <a:gd name="connsiteY17" fmla="*/ 38694 h 987231"/>
                <a:gd name="connsiteX18" fmla="*/ 310896 w 581385"/>
                <a:gd name="connsiteY18" fmla="*/ 485952 h 987231"/>
                <a:gd name="connsiteX19" fmla="*/ 143129 w 581385"/>
                <a:gd name="connsiteY19" fmla="*/ 797408 h 987231"/>
                <a:gd name="connsiteX20" fmla="*/ 67437 w 581385"/>
                <a:gd name="connsiteY20" fmla="*/ 922052 h 987231"/>
                <a:gd name="connsiteX21" fmla="*/ 55542 w 581385"/>
                <a:gd name="connsiteY21" fmla="*/ 664157 h 98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1385" h="987231">
                  <a:moveTo>
                    <a:pt x="99955" y="942215"/>
                  </a:moveTo>
                  <a:cubicBezTo>
                    <a:pt x="116054" y="918761"/>
                    <a:pt x="137324" y="884162"/>
                    <a:pt x="163185" y="839379"/>
                  </a:cubicBezTo>
                  <a:cubicBezTo>
                    <a:pt x="207608" y="762466"/>
                    <a:pt x="266796" y="653322"/>
                    <a:pt x="334354" y="523739"/>
                  </a:cubicBezTo>
                  <a:cubicBezTo>
                    <a:pt x="448543" y="304767"/>
                    <a:pt x="572721" y="53641"/>
                    <a:pt x="580409" y="26174"/>
                  </a:cubicBezTo>
                  <a:cubicBezTo>
                    <a:pt x="584555" y="11354"/>
                    <a:pt x="574285" y="4157"/>
                    <a:pt x="572183" y="2864"/>
                  </a:cubicBezTo>
                  <a:cubicBezTo>
                    <a:pt x="568058" y="327"/>
                    <a:pt x="563312" y="-503"/>
                    <a:pt x="558779" y="289"/>
                  </a:cubicBezTo>
                  <a:cubicBezTo>
                    <a:pt x="333452" y="-23"/>
                    <a:pt x="58693" y="44650"/>
                    <a:pt x="47069" y="46560"/>
                  </a:cubicBezTo>
                  <a:cubicBezTo>
                    <a:pt x="23646" y="50407"/>
                    <a:pt x="15772" y="78518"/>
                    <a:pt x="13184" y="87756"/>
                  </a:cubicBezTo>
                  <a:cubicBezTo>
                    <a:pt x="13180" y="87766"/>
                    <a:pt x="13180" y="87766"/>
                    <a:pt x="13180" y="87780"/>
                  </a:cubicBezTo>
                  <a:cubicBezTo>
                    <a:pt x="-11625" y="176423"/>
                    <a:pt x="3747" y="436746"/>
                    <a:pt x="17316" y="666454"/>
                  </a:cubicBezTo>
                  <a:cubicBezTo>
                    <a:pt x="25038" y="797374"/>
                    <a:pt x="31714" y="910394"/>
                    <a:pt x="28223" y="954765"/>
                  </a:cubicBezTo>
                  <a:cubicBezTo>
                    <a:pt x="26204" y="980345"/>
                    <a:pt x="40715" y="985694"/>
                    <a:pt x="47045" y="986826"/>
                  </a:cubicBezTo>
                  <a:cubicBezTo>
                    <a:pt x="62287" y="989535"/>
                    <a:pt x="74645" y="979111"/>
                    <a:pt x="99951" y="942249"/>
                  </a:cubicBezTo>
                  <a:close/>
                  <a:moveTo>
                    <a:pt x="55528" y="664157"/>
                  </a:moveTo>
                  <a:cubicBezTo>
                    <a:pt x="42810" y="448679"/>
                    <a:pt x="26975" y="180541"/>
                    <a:pt x="50045" y="98074"/>
                  </a:cubicBezTo>
                  <a:cubicBezTo>
                    <a:pt x="50045" y="98074"/>
                    <a:pt x="50049" y="98063"/>
                    <a:pt x="50049" y="98060"/>
                  </a:cubicBezTo>
                  <a:cubicBezTo>
                    <a:pt x="52446" y="89512"/>
                    <a:pt x="54633" y="85530"/>
                    <a:pt x="55727" y="83919"/>
                  </a:cubicBezTo>
                  <a:cubicBezTo>
                    <a:pt x="84383" y="79290"/>
                    <a:pt x="325473" y="41334"/>
                    <a:pt x="533970" y="38694"/>
                  </a:cubicBezTo>
                  <a:cubicBezTo>
                    <a:pt x="504566" y="103605"/>
                    <a:pt x="412840" y="289758"/>
                    <a:pt x="310896" y="485952"/>
                  </a:cubicBezTo>
                  <a:cubicBezTo>
                    <a:pt x="245934" y="610973"/>
                    <a:pt x="187919" y="718644"/>
                    <a:pt x="143129" y="797408"/>
                  </a:cubicBezTo>
                  <a:cubicBezTo>
                    <a:pt x="105842" y="862971"/>
                    <a:pt x="82251" y="900518"/>
                    <a:pt x="67437" y="922052"/>
                  </a:cubicBezTo>
                  <a:cubicBezTo>
                    <a:pt x="67369" y="864514"/>
                    <a:pt x="61797" y="770113"/>
                    <a:pt x="55542" y="664157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1C082D00-C219-4F02-2964-A35985F65AD8}"/>
              </a:ext>
            </a:extLst>
          </p:cNvPr>
          <p:cNvGrpSpPr/>
          <p:nvPr/>
        </p:nvGrpSpPr>
        <p:grpSpPr>
          <a:xfrm>
            <a:off x="7348397" y="5965137"/>
            <a:ext cx="1013606" cy="806877"/>
            <a:chOff x="1319953" y="5241519"/>
            <a:chExt cx="2068568" cy="1646676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3500000" scaled="1"/>
            <a:tileRect/>
          </a:gradFill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858120FE-13D8-F8E6-10ED-B383EAEB7C10}"/>
                </a:ext>
              </a:extLst>
            </p:cNvPr>
            <p:cNvSpPr/>
            <p:nvPr/>
          </p:nvSpPr>
          <p:spPr>
            <a:xfrm>
              <a:off x="1319953" y="5241519"/>
              <a:ext cx="2068568" cy="1646676"/>
            </a:xfrm>
            <a:custGeom>
              <a:avLst/>
              <a:gdLst>
                <a:gd name="connsiteX0" fmla="*/ 2063343 w 2068568"/>
                <a:gd name="connsiteY0" fmla="*/ 1571992 h 1646676"/>
                <a:gd name="connsiteX1" fmla="*/ 2060247 w 2068568"/>
                <a:gd name="connsiteY1" fmla="*/ 1499092 h 1646676"/>
                <a:gd name="connsiteX2" fmla="*/ 2068569 w 2068568"/>
                <a:gd name="connsiteY2" fmla="*/ 1504990 h 1646676"/>
                <a:gd name="connsiteX3" fmla="*/ 2067064 w 2068568"/>
                <a:gd name="connsiteY3" fmla="*/ 1469500 h 1646676"/>
                <a:gd name="connsiteX4" fmla="*/ 2015742 w 2068568"/>
                <a:gd name="connsiteY4" fmla="*/ 311835 h 1646676"/>
                <a:gd name="connsiteX5" fmla="*/ 1833600 w 2068568"/>
                <a:gd name="connsiteY5" fmla="*/ 81440 h 1646676"/>
                <a:gd name="connsiteX6" fmla="*/ 1386013 w 2068568"/>
                <a:gd name="connsiteY6" fmla="*/ 310 h 1646676"/>
                <a:gd name="connsiteX7" fmla="*/ 1012423 w 2068568"/>
                <a:gd name="connsiteY7" fmla="*/ 85967 h 1646676"/>
                <a:gd name="connsiteX8" fmla="*/ 650081 w 2068568"/>
                <a:gd name="connsiteY8" fmla="*/ 7614 h 1646676"/>
                <a:gd name="connsiteX9" fmla="*/ 199545 w 2068568"/>
                <a:gd name="connsiteY9" fmla="*/ 98997 h 1646676"/>
                <a:gd name="connsiteX10" fmla="*/ 3721 w 2068568"/>
                <a:gd name="connsiteY10" fmla="*/ 351886 h 1646676"/>
                <a:gd name="connsiteX11" fmla="*/ 3930 w 2068568"/>
                <a:gd name="connsiteY11" fmla="*/ 412030 h 1646676"/>
                <a:gd name="connsiteX12" fmla="*/ 1 w 2068568"/>
                <a:gd name="connsiteY12" fmla="*/ 454344 h 1646676"/>
                <a:gd name="connsiteX13" fmla="*/ 8649 w 2068568"/>
                <a:gd name="connsiteY13" fmla="*/ 1613140 h 1646676"/>
                <a:gd name="connsiteX14" fmla="*/ 8964 w 2068568"/>
                <a:gd name="connsiteY14" fmla="*/ 1646676 h 1646676"/>
                <a:gd name="connsiteX15" fmla="*/ 36201 w 2068568"/>
                <a:gd name="connsiteY15" fmla="*/ 1627131 h 1646676"/>
                <a:gd name="connsiteX16" fmla="*/ 65604 w 2068568"/>
                <a:gd name="connsiteY16" fmla="*/ 1607277 h 1646676"/>
                <a:gd name="connsiteX17" fmla="*/ 1042869 w 2068568"/>
                <a:gd name="connsiteY17" fmla="*/ 1395365 h 1646676"/>
                <a:gd name="connsiteX18" fmla="*/ 1044426 w 2068568"/>
                <a:gd name="connsiteY18" fmla="*/ 1395330 h 1646676"/>
                <a:gd name="connsiteX19" fmla="*/ 1045969 w 2068568"/>
                <a:gd name="connsiteY19" fmla="*/ 1395468 h 1646676"/>
                <a:gd name="connsiteX20" fmla="*/ 2038768 w 2068568"/>
                <a:gd name="connsiteY20" fmla="*/ 1589000 h 1646676"/>
                <a:gd name="connsiteX21" fmla="*/ 2064845 w 2068568"/>
                <a:gd name="connsiteY21" fmla="*/ 1607517 h 1646676"/>
                <a:gd name="connsiteX22" fmla="*/ 2063336 w 2068568"/>
                <a:gd name="connsiteY22" fmla="*/ 1572027 h 1646676"/>
                <a:gd name="connsiteX23" fmla="*/ 1063653 w 2068568"/>
                <a:gd name="connsiteY23" fmla="*/ 1286425 h 1646676"/>
                <a:gd name="connsiteX24" fmla="*/ 1065717 w 2068568"/>
                <a:gd name="connsiteY24" fmla="*/ 1219526 h 1646676"/>
                <a:gd name="connsiteX25" fmla="*/ 1256105 w 2068568"/>
                <a:gd name="connsiteY25" fmla="*/ 1207524 h 1646676"/>
                <a:gd name="connsiteX26" fmla="*/ 2024338 w 2068568"/>
                <a:gd name="connsiteY26" fmla="*/ 1474095 h 1646676"/>
                <a:gd name="connsiteX27" fmla="*/ 2027116 w 2068568"/>
                <a:gd name="connsiteY27" fmla="*/ 1539211 h 1646676"/>
                <a:gd name="connsiteX28" fmla="*/ 1814360 w 2068568"/>
                <a:gd name="connsiteY28" fmla="*/ 1422625 h 1646676"/>
                <a:gd name="connsiteX29" fmla="*/ 1253650 w 2068568"/>
                <a:gd name="connsiteY29" fmla="*/ 1275213 h 1646676"/>
                <a:gd name="connsiteX30" fmla="*/ 1063666 w 2068568"/>
                <a:gd name="connsiteY30" fmla="*/ 1286425 h 1646676"/>
                <a:gd name="connsiteX31" fmla="*/ 1064863 w 2068568"/>
                <a:gd name="connsiteY31" fmla="*/ 1321538 h 1646676"/>
                <a:gd name="connsiteX32" fmla="*/ 1252374 w 2068568"/>
                <a:gd name="connsiteY32" fmla="*/ 1310017 h 1646676"/>
                <a:gd name="connsiteX33" fmla="*/ 1798923 w 2068568"/>
                <a:gd name="connsiteY33" fmla="*/ 1453829 h 1646676"/>
                <a:gd name="connsiteX34" fmla="*/ 1953272 w 2068568"/>
                <a:gd name="connsiteY34" fmla="*/ 1534856 h 1646676"/>
                <a:gd name="connsiteX35" fmla="*/ 1065264 w 2068568"/>
                <a:gd name="connsiteY35" fmla="*/ 1362515 h 1646676"/>
                <a:gd name="connsiteX36" fmla="*/ 1064887 w 2068568"/>
                <a:gd name="connsiteY36" fmla="*/ 1321538 h 1646676"/>
                <a:gd name="connsiteX37" fmla="*/ 1386754 w 2068568"/>
                <a:gd name="connsiteY37" fmla="*/ 35115 h 1646676"/>
                <a:gd name="connsiteX38" fmla="*/ 1818430 w 2068568"/>
                <a:gd name="connsiteY38" fmla="*/ 112782 h 1646676"/>
                <a:gd name="connsiteX39" fmla="*/ 1980951 w 2068568"/>
                <a:gd name="connsiteY39" fmla="*/ 313549 h 1646676"/>
                <a:gd name="connsiteX40" fmla="*/ 2030816 w 2068568"/>
                <a:gd name="connsiteY40" fmla="*/ 1436753 h 1646676"/>
                <a:gd name="connsiteX41" fmla="*/ 1257371 w 2068568"/>
                <a:gd name="connsiteY41" fmla="*/ 1172754 h 1646676"/>
                <a:gd name="connsiteX42" fmla="*/ 1067363 w 2068568"/>
                <a:gd name="connsiteY42" fmla="*/ 1184001 h 1646676"/>
                <a:gd name="connsiteX43" fmla="*/ 1070288 w 2068568"/>
                <a:gd name="connsiteY43" fmla="*/ 683230 h 1646676"/>
                <a:gd name="connsiteX44" fmla="*/ 1045609 w 2068568"/>
                <a:gd name="connsiteY44" fmla="*/ 266161 h 1646676"/>
                <a:gd name="connsiteX45" fmla="*/ 1030635 w 2068568"/>
                <a:gd name="connsiteY45" fmla="*/ 115559 h 1646676"/>
                <a:gd name="connsiteX46" fmla="*/ 1386771 w 2068568"/>
                <a:gd name="connsiteY46" fmla="*/ 35115 h 1646676"/>
                <a:gd name="connsiteX47" fmla="*/ 38745 w 2068568"/>
                <a:gd name="connsiteY47" fmla="*/ 413367 h 1646676"/>
                <a:gd name="connsiteX48" fmla="*/ 38529 w 2068568"/>
                <a:gd name="connsiteY48" fmla="*/ 351748 h 1646676"/>
                <a:gd name="connsiteX49" fmla="*/ 214766 w 2068568"/>
                <a:gd name="connsiteY49" fmla="*/ 130269 h 1646676"/>
                <a:gd name="connsiteX50" fmla="*/ 650180 w 2068568"/>
                <a:gd name="connsiteY50" fmla="*/ 42384 h 1646676"/>
                <a:gd name="connsiteX51" fmla="*/ 988705 w 2068568"/>
                <a:gd name="connsiteY51" fmla="*/ 111856 h 1646676"/>
                <a:gd name="connsiteX52" fmla="*/ 996122 w 2068568"/>
                <a:gd name="connsiteY52" fmla="*/ 120257 h 1646676"/>
                <a:gd name="connsiteX53" fmla="*/ 1010606 w 2068568"/>
                <a:gd name="connsiteY53" fmla="*/ 265852 h 1646676"/>
                <a:gd name="connsiteX54" fmla="*/ 1010407 w 2068568"/>
                <a:gd name="connsiteY54" fmla="*/ 265886 h 1646676"/>
                <a:gd name="connsiteX55" fmla="*/ 1035490 w 2068568"/>
                <a:gd name="connsiteY55" fmla="*/ 683881 h 1646676"/>
                <a:gd name="connsiteX56" fmla="*/ 1033639 w 2068568"/>
                <a:gd name="connsiteY56" fmla="*/ 1086480 h 1646676"/>
                <a:gd name="connsiteX57" fmla="*/ 1033279 w 2068568"/>
                <a:gd name="connsiteY57" fmla="*/ 1111306 h 1646676"/>
                <a:gd name="connsiteX58" fmla="*/ 1032137 w 2068568"/>
                <a:gd name="connsiteY58" fmla="*/ 1185030 h 1646676"/>
                <a:gd name="connsiteX59" fmla="*/ 1031818 w 2068568"/>
                <a:gd name="connsiteY59" fmla="*/ 1184995 h 1646676"/>
                <a:gd name="connsiteX60" fmla="*/ 1031811 w 2068568"/>
                <a:gd name="connsiteY60" fmla="*/ 1185167 h 1646676"/>
                <a:gd name="connsiteX61" fmla="*/ 961825 w 2068568"/>
                <a:gd name="connsiteY61" fmla="*/ 1179989 h 1646676"/>
                <a:gd name="connsiteX62" fmla="*/ 311447 w 2068568"/>
                <a:gd name="connsiteY62" fmla="*/ 1331723 h 1646676"/>
                <a:gd name="connsiteX63" fmla="*/ 46875 w 2068568"/>
                <a:gd name="connsiteY63" fmla="*/ 1477866 h 1646676"/>
                <a:gd name="connsiteX64" fmla="*/ 38748 w 2068568"/>
                <a:gd name="connsiteY64" fmla="*/ 413367 h 1646676"/>
                <a:gd name="connsiteX65" fmla="*/ 42623 w 2068568"/>
                <a:gd name="connsiteY65" fmla="*/ 1522718 h 1646676"/>
                <a:gd name="connsiteX66" fmla="*/ 326044 w 2068568"/>
                <a:gd name="connsiteY66" fmla="*/ 1363338 h 1646676"/>
                <a:gd name="connsiteX67" fmla="*/ 960580 w 2068568"/>
                <a:gd name="connsiteY67" fmla="*/ 1214794 h 1646676"/>
                <a:gd name="connsiteX68" fmla="*/ 1029483 w 2068568"/>
                <a:gd name="connsiteY68" fmla="*/ 1219903 h 1646676"/>
                <a:gd name="connsiteX69" fmla="*/ 1028437 w 2068568"/>
                <a:gd name="connsiteY69" fmla="*/ 1287626 h 1646676"/>
                <a:gd name="connsiteX70" fmla="*/ 958122 w 2068568"/>
                <a:gd name="connsiteY70" fmla="*/ 1282482 h 1646676"/>
                <a:gd name="connsiteX71" fmla="*/ 307743 w 2068568"/>
                <a:gd name="connsiteY71" fmla="*/ 1434215 h 1646676"/>
                <a:gd name="connsiteX72" fmla="*/ 43158 w 2068568"/>
                <a:gd name="connsiteY72" fmla="*/ 1580359 h 1646676"/>
                <a:gd name="connsiteX73" fmla="*/ 42634 w 2068568"/>
                <a:gd name="connsiteY73" fmla="*/ 1522718 h 1646676"/>
                <a:gd name="connsiteX74" fmla="*/ 322344 w 2068568"/>
                <a:gd name="connsiteY74" fmla="*/ 1465796 h 1646676"/>
                <a:gd name="connsiteX75" fmla="*/ 956846 w 2068568"/>
                <a:gd name="connsiteY75" fmla="*/ 1317252 h 1646676"/>
                <a:gd name="connsiteX76" fmla="*/ 1027538 w 2068568"/>
                <a:gd name="connsiteY76" fmla="*/ 1322636 h 1646676"/>
                <a:gd name="connsiteX77" fmla="*/ 1027329 w 2068568"/>
                <a:gd name="connsiteY77" fmla="*/ 1328362 h 1646676"/>
                <a:gd name="connsiteX78" fmla="*/ 1028060 w 2068568"/>
                <a:gd name="connsiteY78" fmla="*/ 1328225 h 1646676"/>
                <a:gd name="connsiteX79" fmla="*/ 1026009 w 2068568"/>
                <a:gd name="connsiteY79" fmla="*/ 1361280 h 1646676"/>
                <a:gd name="connsiteX80" fmla="*/ 169308 w 2068568"/>
                <a:gd name="connsiteY80" fmla="*/ 1544355 h 1646676"/>
                <a:gd name="connsiteX81" fmla="*/ 322337 w 2068568"/>
                <a:gd name="connsiteY81" fmla="*/ 1465796 h 164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2068568" h="1646676">
                  <a:moveTo>
                    <a:pt x="2063343" y="1571992"/>
                  </a:moveTo>
                  <a:cubicBezTo>
                    <a:pt x="2063343" y="1571992"/>
                    <a:pt x="2062205" y="1545109"/>
                    <a:pt x="2060247" y="1499092"/>
                  </a:cubicBezTo>
                  <a:lnTo>
                    <a:pt x="2068569" y="1504990"/>
                  </a:lnTo>
                  <a:lnTo>
                    <a:pt x="2067064" y="1469500"/>
                  </a:lnTo>
                  <a:cubicBezTo>
                    <a:pt x="2066717" y="1461304"/>
                    <a:pt x="2032167" y="646334"/>
                    <a:pt x="2015742" y="311835"/>
                  </a:cubicBezTo>
                  <a:cubicBezTo>
                    <a:pt x="2011058" y="216475"/>
                    <a:pt x="1948077" y="136785"/>
                    <a:pt x="1833600" y="81440"/>
                  </a:cubicBezTo>
                  <a:cubicBezTo>
                    <a:pt x="1719325" y="26199"/>
                    <a:pt x="1556184" y="-3393"/>
                    <a:pt x="1386013" y="310"/>
                  </a:cubicBezTo>
                  <a:cubicBezTo>
                    <a:pt x="1228930" y="3739"/>
                    <a:pt x="1090848" y="35560"/>
                    <a:pt x="1012423" y="85967"/>
                  </a:cubicBezTo>
                  <a:cubicBezTo>
                    <a:pt x="940524" y="36177"/>
                    <a:pt x="806724" y="7031"/>
                    <a:pt x="650081" y="7614"/>
                  </a:cubicBezTo>
                  <a:cubicBezTo>
                    <a:pt x="482019" y="8197"/>
                    <a:pt x="317807" y="41493"/>
                    <a:pt x="199545" y="98997"/>
                  </a:cubicBezTo>
                  <a:cubicBezTo>
                    <a:pt x="71159" y="161405"/>
                    <a:pt x="3443" y="248844"/>
                    <a:pt x="3721" y="351886"/>
                  </a:cubicBezTo>
                  <a:cubicBezTo>
                    <a:pt x="3773" y="370539"/>
                    <a:pt x="3845" y="390667"/>
                    <a:pt x="3930" y="412030"/>
                  </a:cubicBezTo>
                  <a:cubicBezTo>
                    <a:pt x="1311" y="425883"/>
                    <a:pt x="-37" y="440114"/>
                    <a:pt x="1" y="454344"/>
                  </a:cubicBezTo>
                  <a:cubicBezTo>
                    <a:pt x="909" y="789254"/>
                    <a:pt x="8573" y="1604911"/>
                    <a:pt x="8649" y="1613140"/>
                  </a:cubicBezTo>
                  <a:lnTo>
                    <a:pt x="8964" y="1646676"/>
                  </a:lnTo>
                  <a:lnTo>
                    <a:pt x="36201" y="1627131"/>
                  </a:lnTo>
                  <a:cubicBezTo>
                    <a:pt x="36540" y="1626891"/>
                    <a:pt x="46841" y="1619518"/>
                    <a:pt x="65604" y="1607277"/>
                  </a:cubicBezTo>
                  <a:cubicBezTo>
                    <a:pt x="117081" y="1593698"/>
                    <a:pt x="855132" y="1399994"/>
                    <a:pt x="1042869" y="1395365"/>
                  </a:cubicBezTo>
                  <a:lnTo>
                    <a:pt x="1044426" y="1395330"/>
                  </a:lnTo>
                  <a:lnTo>
                    <a:pt x="1045969" y="1395468"/>
                  </a:lnTo>
                  <a:cubicBezTo>
                    <a:pt x="1233138" y="1413710"/>
                    <a:pt x="1981332" y="1576485"/>
                    <a:pt x="2038768" y="1589000"/>
                  </a:cubicBezTo>
                  <a:lnTo>
                    <a:pt x="2064845" y="1607517"/>
                  </a:lnTo>
                  <a:lnTo>
                    <a:pt x="2063336" y="1572027"/>
                  </a:lnTo>
                  <a:close/>
                  <a:moveTo>
                    <a:pt x="1063653" y="1286425"/>
                  </a:moveTo>
                  <a:cubicBezTo>
                    <a:pt x="1064417" y="1264068"/>
                    <a:pt x="1065110" y="1241677"/>
                    <a:pt x="1065717" y="1219526"/>
                  </a:cubicBezTo>
                  <a:cubicBezTo>
                    <a:pt x="1126455" y="1209170"/>
                    <a:pt x="1190433" y="1205158"/>
                    <a:pt x="1256105" y="1207524"/>
                  </a:cubicBezTo>
                  <a:cubicBezTo>
                    <a:pt x="1619545" y="1220726"/>
                    <a:pt x="1945574" y="1421905"/>
                    <a:pt x="2024338" y="1474095"/>
                  </a:cubicBezTo>
                  <a:cubicBezTo>
                    <a:pt x="2025477" y="1500635"/>
                    <a:pt x="2026409" y="1522683"/>
                    <a:pt x="2027116" y="1539211"/>
                  </a:cubicBezTo>
                  <a:cubicBezTo>
                    <a:pt x="1988680" y="1514420"/>
                    <a:pt x="1913983" y="1469191"/>
                    <a:pt x="1814360" y="1422625"/>
                  </a:cubicBezTo>
                  <a:cubicBezTo>
                    <a:pt x="1679930" y="1359772"/>
                    <a:pt x="1473531" y="1283202"/>
                    <a:pt x="1253650" y="1275213"/>
                  </a:cubicBezTo>
                  <a:cubicBezTo>
                    <a:pt x="1188297" y="1272846"/>
                    <a:pt x="1124493" y="1276618"/>
                    <a:pt x="1063666" y="1286425"/>
                  </a:cubicBezTo>
                  <a:close/>
                  <a:moveTo>
                    <a:pt x="1064863" y="1321538"/>
                  </a:moveTo>
                  <a:cubicBezTo>
                    <a:pt x="1124747" y="1311560"/>
                    <a:pt x="1187734" y="1307685"/>
                    <a:pt x="1252374" y="1310017"/>
                  </a:cubicBezTo>
                  <a:cubicBezTo>
                    <a:pt x="1466138" y="1317766"/>
                    <a:pt x="1667558" y="1392519"/>
                    <a:pt x="1798923" y="1453829"/>
                  </a:cubicBezTo>
                  <a:cubicBezTo>
                    <a:pt x="1860871" y="1482770"/>
                    <a:pt x="1913468" y="1511505"/>
                    <a:pt x="1953272" y="1534856"/>
                  </a:cubicBezTo>
                  <a:cubicBezTo>
                    <a:pt x="1740404" y="1489045"/>
                    <a:pt x="1239149" y="1383055"/>
                    <a:pt x="1065264" y="1362515"/>
                  </a:cubicBezTo>
                  <a:cubicBezTo>
                    <a:pt x="1066852" y="1349485"/>
                    <a:pt x="1066214" y="1334603"/>
                    <a:pt x="1064887" y="1321538"/>
                  </a:cubicBezTo>
                  <a:close/>
                  <a:moveTo>
                    <a:pt x="1386754" y="35115"/>
                  </a:moveTo>
                  <a:cubicBezTo>
                    <a:pt x="1551606" y="31514"/>
                    <a:pt x="1708956" y="59838"/>
                    <a:pt x="1818430" y="112782"/>
                  </a:cubicBezTo>
                  <a:cubicBezTo>
                    <a:pt x="1922195" y="162948"/>
                    <a:pt x="1976878" y="230499"/>
                    <a:pt x="1980951" y="313549"/>
                  </a:cubicBezTo>
                  <a:cubicBezTo>
                    <a:pt x="1995446" y="608649"/>
                    <a:pt x="2024050" y="1277853"/>
                    <a:pt x="2030816" y="1436753"/>
                  </a:cubicBezTo>
                  <a:cubicBezTo>
                    <a:pt x="1932129" y="1373110"/>
                    <a:pt x="1612649" y="1185647"/>
                    <a:pt x="1257371" y="1172754"/>
                  </a:cubicBezTo>
                  <a:cubicBezTo>
                    <a:pt x="1192007" y="1170388"/>
                    <a:pt x="1128200" y="1174160"/>
                    <a:pt x="1067363" y="1184001"/>
                  </a:cubicBezTo>
                  <a:cubicBezTo>
                    <a:pt x="1073573" y="1002847"/>
                    <a:pt x="1074536" y="838804"/>
                    <a:pt x="1070288" y="683230"/>
                  </a:cubicBezTo>
                  <a:cubicBezTo>
                    <a:pt x="1068158" y="501664"/>
                    <a:pt x="1060299" y="368893"/>
                    <a:pt x="1045609" y="266161"/>
                  </a:cubicBezTo>
                  <a:cubicBezTo>
                    <a:pt x="1042653" y="235780"/>
                    <a:pt x="1034444" y="152969"/>
                    <a:pt x="1030635" y="115559"/>
                  </a:cubicBezTo>
                  <a:cubicBezTo>
                    <a:pt x="1103436" y="68307"/>
                    <a:pt x="1235257" y="38406"/>
                    <a:pt x="1386771" y="35115"/>
                  </a:cubicBezTo>
                  <a:close/>
                  <a:moveTo>
                    <a:pt x="38745" y="413367"/>
                  </a:moveTo>
                  <a:cubicBezTo>
                    <a:pt x="38656" y="391456"/>
                    <a:pt x="38580" y="370848"/>
                    <a:pt x="38529" y="351748"/>
                  </a:cubicBezTo>
                  <a:cubicBezTo>
                    <a:pt x="38227" y="239689"/>
                    <a:pt x="134205" y="169463"/>
                    <a:pt x="214766" y="130269"/>
                  </a:cubicBezTo>
                  <a:cubicBezTo>
                    <a:pt x="328472" y="74994"/>
                    <a:pt x="487179" y="42967"/>
                    <a:pt x="650180" y="42384"/>
                  </a:cubicBezTo>
                  <a:cubicBezTo>
                    <a:pt x="797298" y="41870"/>
                    <a:pt x="921894" y="67656"/>
                    <a:pt x="988705" y="111856"/>
                  </a:cubicBezTo>
                  <a:lnTo>
                    <a:pt x="996122" y="120257"/>
                  </a:lnTo>
                  <a:cubicBezTo>
                    <a:pt x="999825" y="156707"/>
                    <a:pt x="1007424" y="233345"/>
                    <a:pt x="1010606" y="265852"/>
                  </a:cubicBezTo>
                  <a:lnTo>
                    <a:pt x="1010407" y="265886"/>
                  </a:lnTo>
                  <a:cubicBezTo>
                    <a:pt x="1025368" y="367831"/>
                    <a:pt x="1033340" y="500670"/>
                    <a:pt x="1035490" y="683881"/>
                  </a:cubicBezTo>
                  <a:cubicBezTo>
                    <a:pt x="1036718" y="789015"/>
                    <a:pt x="1036166" y="909407"/>
                    <a:pt x="1033639" y="1086480"/>
                  </a:cubicBezTo>
                  <a:cubicBezTo>
                    <a:pt x="1033529" y="1094676"/>
                    <a:pt x="1033412" y="1102940"/>
                    <a:pt x="1033279" y="1111306"/>
                  </a:cubicBezTo>
                  <a:cubicBezTo>
                    <a:pt x="1032918" y="1135549"/>
                    <a:pt x="1032538" y="1160135"/>
                    <a:pt x="1032137" y="1185030"/>
                  </a:cubicBezTo>
                  <a:lnTo>
                    <a:pt x="1031818" y="1184995"/>
                  </a:lnTo>
                  <a:lnTo>
                    <a:pt x="1031811" y="1185167"/>
                  </a:lnTo>
                  <a:cubicBezTo>
                    <a:pt x="1008857" y="1182595"/>
                    <a:pt x="985399" y="1180847"/>
                    <a:pt x="961825" y="1179989"/>
                  </a:cubicBezTo>
                  <a:cubicBezTo>
                    <a:pt x="714934" y="1171040"/>
                    <a:pt x="471855" y="1257553"/>
                    <a:pt x="311447" y="1331723"/>
                  </a:cubicBezTo>
                  <a:cubicBezTo>
                    <a:pt x="186840" y="1389329"/>
                    <a:pt x="91253" y="1448686"/>
                    <a:pt x="46875" y="1477866"/>
                  </a:cubicBezTo>
                  <a:cubicBezTo>
                    <a:pt x="45528" y="1332134"/>
                    <a:pt x="40089" y="732059"/>
                    <a:pt x="38748" y="413367"/>
                  </a:cubicBezTo>
                  <a:close/>
                  <a:moveTo>
                    <a:pt x="42623" y="1522718"/>
                  </a:moveTo>
                  <a:cubicBezTo>
                    <a:pt x="60914" y="1509962"/>
                    <a:pt x="170062" y="1435415"/>
                    <a:pt x="326044" y="1363338"/>
                  </a:cubicBezTo>
                  <a:cubicBezTo>
                    <a:pt x="483030" y="1290746"/>
                    <a:pt x="720550" y="1206084"/>
                    <a:pt x="960580" y="1214794"/>
                  </a:cubicBezTo>
                  <a:cubicBezTo>
                    <a:pt x="983805" y="1215651"/>
                    <a:pt x="1006916" y="1217365"/>
                    <a:pt x="1029483" y="1219903"/>
                  </a:cubicBezTo>
                  <a:cubicBezTo>
                    <a:pt x="1029153" y="1242191"/>
                    <a:pt x="1028804" y="1264788"/>
                    <a:pt x="1028437" y="1287626"/>
                  </a:cubicBezTo>
                  <a:cubicBezTo>
                    <a:pt x="1005373" y="1285054"/>
                    <a:pt x="981806" y="1283339"/>
                    <a:pt x="958122" y="1282482"/>
                  </a:cubicBezTo>
                  <a:cubicBezTo>
                    <a:pt x="711247" y="1273532"/>
                    <a:pt x="468186" y="1360046"/>
                    <a:pt x="307743" y="1434215"/>
                  </a:cubicBezTo>
                  <a:cubicBezTo>
                    <a:pt x="183133" y="1491788"/>
                    <a:pt x="87540" y="1551179"/>
                    <a:pt x="43158" y="1580359"/>
                  </a:cubicBezTo>
                  <a:cubicBezTo>
                    <a:pt x="43024" y="1565546"/>
                    <a:pt x="42846" y="1546104"/>
                    <a:pt x="42634" y="1522718"/>
                  </a:cubicBezTo>
                  <a:close/>
                  <a:moveTo>
                    <a:pt x="322344" y="1465796"/>
                  </a:moveTo>
                  <a:cubicBezTo>
                    <a:pt x="479334" y="1393239"/>
                    <a:pt x="716850" y="1308542"/>
                    <a:pt x="956846" y="1317252"/>
                  </a:cubicBezTo>
                  <a:cubicBezTo>
                    <a:pt x="980695" y="1318143"/>
                    <a:pt x="1004386" y="1319961"/>
                    <a:pt x="1027538" y="1322636"/>
                  </a:cubicBezTo>
                  <a:lnTo>
                    <a:pt x="1027329" y="1328362"/>
                  </a:lnTo>
                  <a:lnTo>
                    <a:pt x="1028060" y="1328225"/>
                  </a:lnTo>
                  <a:cubicBezTo>
                    <a:pt x="1026472" y="1339129"/>
                    <a:pt x="1025478" y="1350753"/>
                    <a:pt x="1026009" y="1361280"/>
                  </a:cubicBezTo>
                  <a:cubicBezTo>
                    <a:pt x="856767" y="1372184"/>
                    <a:pt x="388798" y="1488085"/>
                    <a:pt x="169308" y="1544355"/>
                  </a:cubicBezTo>
                  <a:cubicBezTo>
                    <a:pt x="212239" y="1520043"/>
                    <a:pt x="264006" y="1492748"/>
                    <a:pt x="322337" y="146579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14C0F99A-A433-5870-FC62-63372E2A7DF5}"/>
                </a:ext>
              </a:extLst>
            </p:cNvPr>
            <p:cNvSpPr/>
            <p:nvPr/>
          </p:nvSpPr>
          <p:spPr>
            <a:xfrm>
              <a:off x="1468430" y="5476990"/>
              <a:ext cx="341500" cy="1021225"/>
            </a:xfrm>
            <a:custGeom>
              <a:avLst/>
              <a:gdLst>
                <a:gd name="connsiteX0" fmla="*/ 0 w 341500"/>
                <a:gd name="connsiteY0" fmla="*/ 90423 h 1021225"/>
                <a:gd name="connsiteX1" fmla="*/ 3964 w 341500"/>
                <a:gd name="connsiteY1" fmla="*/ 1021225 h 1021225"/>
                <a:gd name="connsiteX2" fmla="*/ 341501 w 341500"/>
                <a:gd name="connsiteY2" fmla="*/ 891609 h 1021225"/>
                <a:gd name="connsiteX3" fmla="*/ 322391 w 341500"/>
                <a:gd name="connsiteY3" fmla="*/ 0 h 1021225"/>
                <a:gd name="connsiteX4" fmla="*/ 0 w 341500"/>
                <a:gd name="connsiteY4" fmla="*/ 90423 h 1021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500" h="1021225">
                  <a:moveTo>
                    <a:pt x="0" y="90423"/>
                  </a:moveTo>
                  <a:lnTo>
                    <a:pt x="3964" y="1021225"/>
                  </a:lnTo>
                  <a:cubicBezTo>
                    <a:pt x="3964" y="1021225"/>
                    <a:pt x="168206" y="913657"/>
                    <a:pt x="341501" y="891609"/>
                  </a:cubicBezTo>
                  <a:cubicBezTo>
                    <a:pt x="325957" y="658094"/>
                    <a:pt x="322391" y="0"/>
                    <a:pt x="322391" y="0"/>
                  </a:cubicBezTo>
                  <a:lnTo>
                    <a:pt x="0" y="90423"/>
                  </a:ln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550A596E-DC31-84EC-1798-5DF40E6897DA}"/>
                </a:ext>
              </a:extLst>
            </p:cNvPr>
            <p:cNvSpPr/>
            <p:nvPr/>
          </p:nvSpPr>
          <p:spPr>
            <a:xfrm>
              <a:off x="1837949" y="5484328"/>
              <a:ext cx="402324" cy="69711"/>
            </a:xfrm>
            <a:custGeom>
              <a:avLst/>
              <a:gdLst>
                <a:gd name="connsiteX0" fmla="*/ 0 w 402324"/>
                <a:gd name="connsiteY0" fmla="*/ 69712 h 69711"/>
                <a:gd name="connsiteX1" fmla="*/ 32877 w 402324"/>
                <a:gd name="connsiteY1" fmla="*/ 30758 h 69711"/>
                <a:gd name="connsiteX2" fmla="*/ 78061 w 402324"/>
                <a:gd name="connsiteY2" fmla="*/ 46429 h 69711"/>
                <a:gd name="connsiteX3" fmla="*/ 169897 w 402324"/>
                <a:gd name="connsiteY3" fmla="*/ 22186 h 69711"/>
                <a:gd name="connsiteX4" fmla="*/ 208154 w 402324"/>
                <a:gd name="connsiteY4" fmla="*/ 37994 h 69711"/>
                <a:gd name="connsiteX5" fmla="*/ 251863 w 402324"/>
                <a:gd name="connsiteY5" fmla="*/ 8881 h 69711"/>
                <a:gd name="connsiteX6" fmla="*/ 333926 w 402324"/>
                <a:gd name="connsiteY6" fmla="*/ 3909 h 69711"/>
                <a:gd name="connsiteX7" fmla="*/ 402325 w 402324"/>
                <a:gd name="connsiteY7" fmla="*/ 0 h 69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2324" h="69711">
                  <a:moveTo>
                    <a:pt x="0" y="69712"/>
                  </a:moveTo>
                  <a:cubicBezTo>
                    <a:pt x="2318" y="53458"/>
                    <a:pt x="16099" y="35319"/>
                    <a:pt x="32877" y="30758"/>
                  </a:cubicBezTo>
                  <a:cubicBezTo>
                    <a:pt x="56729" y="24312"/>
                    <a:pt x="58170" y="43480"/>
                    <a:pt x="78061" y="46429"/>
                  </a:cubicBezTo>
                  <a:cubicBezTo>
                    <a:pt x="114429" y="51778"/>
                    <a:pt x="127010" y="6378"/>
                    <a:pt x="169897" y="22186"/>
                  </a:cubicBezTo>
                  <a:cubicBezTo>
                    <a:pt x="187453" y="28666"/>
                    <a:pt x="187182" y="40977"/>
                    <a:pt x="208154" y="37994"/>
                  </a:cubicBezTo>
                  <a:cubicBezTo>
                    <a:pt x="227212" y="35285"/>
                    <a:pt x="234835" y="12207"/>
                    <a:pt x="251863" y="8881"/>
                  </a:cubicBezTo>
                  <a:cubicBezTo>
                    <a:pt x="287628" y="1989"/>
                    <a:pt x="295700" y="36965"/>
                    <a:pt x="333926" y="3909"/>
                  </a:cubicBezTo>
                  <a:cubicBezTo>
                    <a:pt x="350173" y="31238"/>
                    <a:pt x="387035" y="25203"/>
                    <a:pt x="402325" y="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19D7C5B6-E8A9-0AC4-C1C2-8FDBA7520842}"/>
                </a:ext>
              </a:extLst>
            </p:cNvPr>
            <p:cNvSpPr/>
            <p:nvPr/>
          </p:nvSpPr>
          <p:spPr>
            <a:xfrm>
              <a:off x="1845424" y="5586478"/>
              <a:ext cx="412361" cy="76946"/>
            </a:xfrm>
            <a:custGeom>
              <a:avLst/>
              <a:gdLst>
                <a:gd name="connsiteX0" fmla="*/ 0 w 412361"/>
                <a:gd name="connsiteY0" fmla="*/ 76947 h 76946"/>
                <a:gd name="connsiteX1" fmla="*/ 45805 w 412361"/>
                <a:gd name="connsiteY1" fmla="*/ 34804 h 76946"/>
                <a:gd name="connsiteX2" fmla="*/ 102085 w 412361"/>
                <a:gd name="connsiteY2" fmla="*/ 53630 h 76946"/>
                <a:gd name="connsiteX3" fmla="*/ 149007 w 412361"/>
                <a:gd name="connsiteY3" fmla="*/ 23351 h 76946"/>
                <a:gd name="connsiteX4" fmla="*/ 204571 w 412361"/>
                <a:gd name="connsiteY4" fmla="*/ 41285 h 76946"/>
                <a:gd name="connsiteX5" fmla="*/ 258711 w 412361"/>
                <a:gd name="connsiteY5" fmla="*/ 18379 h 76946"/>
                <a:gd name="connsiteX6" fmla="*/ 283263 w 412361"/>
                <a:gd name="connsiteY6" fmla="*/ 35010 h 76946"/>
                <a:gd name="connsiteX7" fmla="*/ 313699 w 412361"/>
                <a:gd name="connsiteY7" fmla="*/ 18140 h 76946"/>
                <a:gd name="connsiteX8" fmla="*/ 358961 w 412361"/>
                <a:gd name="connsiteY8" fmla="*/ 19957 h 76946"/>
                <a:gd name="connsiteX9" fmla="*/ 412361 w 412361"/>
                <a:gd name="connsiteY9" fmla="*/ 0 h 7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2361" h="76946">
                  <a:moveTo>
                    <a:pt x="0" y="76947"/>
                  </a:moveTo>
                  <a:cubicBezTo>
                    <a:pt x="6810" y="58567"/>
                    <a:pt x="24665" y="37753"/>
                    <a:pt x="45805" y="34804"/>
                  </a:cubicBezTo>
                  <a:cubicBezTo>
                    <a:pt x="69208" y="31512"/>
                    <a:pt x="80846" y="55344"/>
                    <a:pt x="102085" y="53630"/>
                  </a:cubicBezTo>
                  <a:cubicBezTo>
                    <a:pt x="122734" y="51949"/>
                    <a:pt x="129849" y="26609"/>
                    <a:pt x="149007" y="23351"/>
                  </a:cubicBezTo>
                  <a:cubicBezTo>
                    <a:pt x="170919" y="19614"/>
                    <a:pt x="184227" y="42279"/>
                    <a:pt x="204571" y="41285"/>
                  </a:cubicBezTo>
                  <a:cubicBezTo>
                    <a:pt x="225217" y="40256"/>
                    <a:pt x="238549" y="17008"/>
                    <a:pt x="258711" y="18379"/>
                  </a:cubicBezTo>
                  <a:cubicBezTo>
                    <a:pt x="267291" y="18962"/>
                    <a:pt x="273044" y="34839"/>
                    <a:pt x="283263" y="35010"/>
                  </a:cubicBezTo>
                  <a:cubicBezTo>
                    <a:pt x="297435" y="35285"/>
                    <a:pt x="302026" y="22083"/>
                    <a:pt x="313699" y="18140"/>
                  </a:cubicBezTo>
                  <a:cubicBezTo>
                    <a:pt x="339162" y="9498"/>
                    <a:pt x="329537" y="16116"/>
                    <a:pt x="358961" y="19957"/>
                  </a:cubicBezTo>
                  <a:cubicBezTo>
                    <a:pt x="380111" y="22734"/>
                    <a:pt x="398076" y="16047"/>
                    <a:pt x="412361" y="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872B0291-A0F0-886B-52D0-323F45B0C582}"/>
                </a:ext>
              </a:extLst>
            </p:cNvPr>
            <p:cNvSpPr/>
            <p:nvPr/>
          </p:nvSpPr>
          <p:spPr>
            <a:xfrm>
              <a:off x="1855816" y="5706935"/>
              <a:ext cx="430629" cy="62445"/>
            </a:xfrm>
            <a:custGeom>
              <a:avLst/>
              <a:gdLst>
                <a:gd name="connsiteX0" fmla="*/ 375 w 430629"/>
                <a:gd name="connsiteY0" fmla="*/ 62446 h 62445"/>
                <a:gd name="connsiteX1" fmla="*/ 96329 w 430629"/>
                <a:gd name="connsiteY1" fmla="*/ 59085 h 62445"/>
                <a:gd name="connsiteX2" fmla="*/ 142953 w 430629"/>
                <a:gd name="connsiteY2" fmla="*/ 25378 h 62445"/>
                <a:gd name="connsiteX3" fmla="*/ 198643 w 430629"/>
                <a:gd name="connsiteY3" fmla="*/ 44169 h 62445"/>
                <a:gd name="connsiteX4" fmla="*/ 265653 w 430629"/>
                <a:gd name="connsiteY4" fmla="*/ 19137 h 62445"/>
                <a:gd name="connsiteX5" fmla="*/ 325036 w 430629"/>
                <a:gd name="connsiteY5" fmla="*/ 26647 h 62445"/>
                <a:gd name="connsiteX6" fmla="*/ 378964 w 430629"/>
                <a:gd name="connsiteY6" fmla="*/ 141 h 62445"/>
                <a:gd name="connsiteX7" fmla="*/ 430629 w 430629"/>
                <a:gd name="connsiteY7" fmla="*/ 5421 h 62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0629" h="62445">
                  <a:moveTo>
                    <a:pt x="375" y="62446"/>
                  </a:moveTo>
                  <a:cubicBezTo>
                    <a:pt x="-6315" y="11731"/>
                    <a:pt x="78426" y="62686"/>
                    <a:pt x="96329" y="59085"/>
                  </a:cubicBezTo>
                  <a:cubicBezTo>
                    <a:pt x="115638" y="55211"/>
                    <a:pt x="125115" y="30042"/>
                    <a:pt x="142953" y="25378"/>
                  </a:cubicBezTo>
                  <a:cubicBezTo>
                    <a:pt x="166154" y="19309"/>
                    <a:pt x="176746" y="40843"/>
                    <a:pt x="198643" y="44169"/>
                  </a:cubicBezTo>
                  <a:cubicBezTo>
                    <a:pt x="227159" y="48524"/>
                    <a:pt x="240879" y="27504"/>
                    <a:pt x="265653" y="19137"/>
                  </a:cubicBezTo>
                  <a:cubicBezTo>
                    <a:pt x="295612" y="9056"/>
                    <a:pt x="298595" y="24692"/>
                    <a:pt x="325036" y="26647"/>
                  </a:cubicBezTo>
                  <a:cubicBezTo>
                    <a:pt x="352287" y="28636"/>
                    <a:pt x="357581" y="2884"/>
                    <a:pt x="378964" y="141"/>
                  </a:cubicBezTo>
                  <a:cubicBezTo>
                    <a:pt x="397906" y="-2259"/>
                    <a:pt x="410916" y="27059"/>
                    <a:pt x="430629" y="5421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B0B478CB-505C-B241-2784-1873A45C2D4E}"/>
                </a:ext>
              </a:extLst>
            </p:cNvPr>
            <p:cNvSpPr/>
            <p:nvPr/>
          </p:nvSpPr>
          <p:spPr>
            <a:xfrm>
              <a:off x="1866513" y="5826885"/>
              <a:ext cx="402331" cy="69711"/>
            </a:xfrm>
            <a:custGeom>
              <a:avLst/>
              <a:gdLst>
                <a:gd name="connsiteX0" fmla="*/ 0 w 402331"/>
                <a:gd name="connsiteY0" fmla="*/ 69711 h 69711"/>
                <a:gd name="connsiteX1" fmla="*/ 32881 w 402331"/>
                <a:gd name="connsiteY1" fmla="*/ 30758 h 69711"/>
                <a:gd name="connsiteX2" fmla="*/ 78065 w 402331"/>
                <a:gd name="connsiteY2" fmla="*/ 46429 h 69711"/>
                <a:gd name="connsiteX3" fmla="*/ 169900 w 402331"/>
                <a:gd name="connsiteY3" fmla="*/ 22220 h 69711"/>
                <a:gd name="connsiteX4" fmla="*/ 208157 w 402331"/>
                <a:gd name="connsiteY4" fmla="*/ 37993 h 69711"/>
                <a:gd name="connsiteX5" fmla="*/ 251870 w 402331"/>
                <a:gd name="connsiteY5" fmla="*/ 8915 h 69711"/>
                <a:gd name="connsiteX6" fmla="*/ 333930 w 402331"/>
                <a:gd name="connsiteY6" fmla="*/ 3909 h 69711"/>
                <a:gd name="connsiteX7" fmla="*/ 402331 w 402331"/>
                <a:gd name="connsiteY7" fmla="*/ 0 h 69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2331" h="69711">
                  <a:moveTo>
                    <a:pt x="0" y="69711"/>
                  </a:moveTo>
                  <a:cubicBezTo>
                    <a:pt x="2321" y="53492"/>
                    <a:pt x="16106" y="35319"/>
                    <a:pt x="32881" y="30758"/>
                  </a:cubicBezTo>
                  <a:cubicBezTo>
                    <a:pt x="56733" y="24311"/>
                    <a:pt x="58173" y="43480"/>
                    <a:pt x="78065" y="46429"/>
                  </a:cubicBezTo>
                  <a:cubicBezTo>
                    <a:pt x="114436" y="51778"/>
                    <a:pt x="127017" y="6378"/>
                    <a:pt x="169900" y="22220"/>
                  </a:cubicBezTo>
                  <a:cubicBezTo>
                    <a:pt x="187460" y="28701"/>
                    <a:pt x="187189" y="41011"/>
                    <a:pt x="208157" y="37993"/>
                  </a:cubicBezTo>
                  <a:cubicBezTo>
                    <a:pt x="227216" y="35285"/>
                    <a:pt x="234842" y="12207"/>
                    <a:pt x="251870" y="8915"/>
                  </a:cubicBezTo>
                  <a:cubicBezTo>
                    <a:pt x="287635" y="1989"/>
                    <a:pt x="295707" y="36999"/>
                    <a:pt x="333930" y="3909"/>
                  </a:cubicBezTo>
                  <a:cubicBezTo>
                    <a:pt x="350183" y="31238"/>
                    <a:pt x="387038" y="25237"/>
                    <a:pt x="402331" y="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33187374-ACED-C1F7-6D68-2B3788814175}"/>
                </a:ext>
              </a:extLst>
            </p:cNvPr>
            <p:cNvSpPr/>
            <p:nvPr/>
          </p:nvSpPr>
          <p:spPr>
            <a:xfrm>
              <a:off x="1873988" y="5929378"/>
              <a:ext cx="412364" cy="76946"/>
            </a:xfrm>
            <a:custGeom>
              <a:avLst/>
              <a:gdLst>
                <a:gd name="connsiteX0" fmla="*/ 0 w 412364"/>
                <a:gd name="connsiteY0" fmla="*/ 76947 h 76946"/>
                <a:gd name="connsiteX1" fmla="*/ 45805 w 412364"/>
                <a:gd name="connsiteY1" fmla="*/ 34804 h 76946"/>
                <a:gd name="connsiteX2" fmla="*/ 102081 w 412364"/>
                <a:gd name="connsiteY2" fmla="*/ 53630 h 76946"/>
                <a:gd name="connsiteX3" fmla="*/ 149007 w 412364"/>
                <a:gd name="connsiteY3" fmla="*/ 23351 h 76946"/>
                <a:gd name="connsiteX4" fmla="*/ 204567 w 412364"/>
                <a:gd name="connsiteY4" fmla="*/ 41285 h 76946"/>
                <a:gd name="connsiteX5" fmla="*/ 258708 w 412364"/>
                <a:gd name="connsiteY5" fmla="*/ 18379 h 76946"/>
                <a:gd name="connsiteX6" fmla="*/ 283259 w 412364"/>
                <a:gd name="connsiteY6" fmla="*/ 35010 h 76946"/>
                <a:gd name="connsiteX7" fmla="*/ 313699 w 412364"/>
                <a:gd name="connsiteY7" fmla="*/ 18140 h 76946"/>
                <a:gd name="connsiteX8" fmla="*/ 358961 w 412364"/>
                <a:gd name="connsiteY8" fmla="*/ 19957 h 76946"/>
                <a:gd name="connsiteX9" fmla="*/ 412365 w 412364"/>
                <a:gd name="connsiteY9" fmla="*/ 0 h 7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2364" h="76946">
                  <a:moveTo>
                    <a:pt x="0" y="76947"/>
                  </a:moveTo>
                  <a:cubicBezTo>
                    <a:pt x="6810" y="58567"/>
                    <a:pt x="24665" y="37753"/>
                    <a:pt x="45805" y="34804"/>
                  </a:cubicBezTo>
                  <a:cubicBezTo>
                    <a:pt x="69208" y="31478"/>
                    <a:pt x="80846" y="55310"/>
                    <a:pt x="102081" y="53630"/>
                  </a:cubicBezTo>
                  <a:cubicBezTo>
                    <a:pt x="122734" y="51949"/>
                    <a:pt x="129849" y="26609"/>
                    <a:pt x="149007" y="23351"/>
                  </a:cubicBezTo>
                  <a:cubicBezTo>
                    <a:pt x="170915" y="19614"/>
                    <a:pt x="184226" y="42245"/>
                    <a:pt x="204567" y="41285"/>
                  </a:cubicBezTo>
                  <a:cubicBezTo>
                    <a:pt x="225213" y="40256"/>
                    <a:pt x="238545" y="17008"/>
                    <a:pt x="258708" y="18379"/>
                  </a:cubicBezTo>
                  <a:cubicBezTo>
                    <a:pt x="267287" y="18962"/>
                    <a:pt x="273041" y="34839"/>
                    <a:pt x="283259" y="35010"/>
                  </a:cubicBezTo>
                  <a:cubicBezTo>
                    <a:pt x="297431" y="35285"/>
                    <a:pt x="302026" y="22083"/>
                    <a:pt x="313699" y="18140"/>
                  </a:cubicBezTo>
                  <a:cubicBezTo>
                    <a:pt x="339156" y="9498"/>
                    <a:pt x="329537" y="16116"/>
                    <a:pt x="358961" y="19957"/>
                  </a:cubicBezTo>
                  <a:cubicBezTo>
                    <a:pt x="380112" y="22734"/>
                    <a:pt x="398079" y="16047"/>
                    <a:pt x="412365" y="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7E51DDC7-76F7-7B5A-D26B-A8494888A0A9}"/>
                </a:ext>
              </a:extLst>
            </p:cNvPr>
            <p:cNvSpPr/>
            <p:nvPr/>
          </p:nvSpPr>
          <p:spPr>
            <a:xfrm>
              <a:off x="1884380" y="6049835"/>
              <a:ext cx="430618" cy="62445"/>
            </a:xfrm>
            <a:custGeom>
              <a:avLst/>
              <a:gdLst>
                <a:gd name="connsiteX0" fmla="*/ 375 w 430618"/>
                <a:gd name="connsiteY0" fmla="*/ 62446 h 62445"/>
                <a:gd name="connsiteX1" fmla="*/ 96326 w 430618"/>
                <a:gd name="connsiteY1" fmla="*/ 59085 h 62445"/>
                <a:gd name="connsiteX2" fmla="*/ 142950 w 430618"/>
                <a:gd name="connsiteY2" fmla="*/ 25378 h 62445"/>
                <a:gd name="connsiteX3" fmla="*/ 198637 w 430618"/>
                <a:gd name="connsiteY3" fmla="*/ 44169 h 62445"/>
                <a:gd name="connsiteX4" fmla="*/ 265646 w 430618"/>
                <a:gd name="connsiteY4" fmla="*/ 19137 h 62445"/>
                <a:gd name="connsiteX5" fmla="*/ 325033 w 430618"/>
                <a:gd name="connsiteY5" fmla="*/ 26647 h 62445"/>
                <a:gd name="connsiteX6" fmla="*/ 378961 w 430618"/>
                <a:gd name="connsiteY6" fmla="*/ 141 h 62445"/>
                <a:gd name="connsiteX7" fmla="*/ 430619 w 430618"/>
                <a:gd name="connsiteY7" fmla="*/ 5421 h 62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0618" h="62445">
                  <a:moveTo>
                    <a:pt x="375" y="62446"/>
                  </a:moveTo>
                  <a:cubicBezTo>
                    <a:pt x="-6315" y="11731"/>
                    <a:pt x="78423" y="62686"/>
                    <a:pt x="96326" y="59085"/>
                  </a:cubicBezTo>
                  <a:cubicBezTo>
                    <a:pt x="115634" y="55211"/>
                    <a:pt x="125119" y="30042"/>
                    <a:pt x="142950" y="25378"/>
                  </a:cubicBezTo>
                  <a:cubicBezTo>
                    <a:pt x="166150" y="19309"/>
                    <a:pt x="176742" y="40843"/>
                    <a:pt x="198637" y="44169"/>
                  </a:cubicBezTo>
                  <a:cubicBezTo>
                    <a:pt x="227152" y="48524"/>
                    <a:pt x="240875" y="27504"/>
                    <a:pt x="265646" y="19137"/>
                  </a:cubicBezTo>
                  <a:cubicBezTo>
                    <a:pt x="295605" y="9022"/>
                    <a:pt x="298595" y="24692"/>
                    <a:pt x="325033" y="26647"/>
                  </a:cubicBezTo>
                  <a:cubicBezTo>
                    <a:pt x="352283" y="28636"/>
                    <a:pt x="357574" y="2850"/>
                    <a:pt x="378961" y="141"/>
                  </a:cubicBezTo>
                  <a:cubicBezTo>
                    <a:pt x="397899" y="-2259"/>
                    <a:pt x="410909" y="27059"/>
                    <a:pt x="430619" y="5421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D23C2E05-36CA-44AB-D40E-32C59E739D16}"/>
                </a:ext>
              </a:extLst>
            </p:cNvPr>
            <p:cNvSpPr/>
            <p:nvPr/>
          </p:nvSpPr>
          <p:spPr>
            <a:xfrm>
              <a:off x="2499506" y="5455674"/>
              <a:ext cx="638856" cy="105420"/>
            </a:xfrm>
            <a:custGeom>
              <a:avLst/>
              <a:gdLst>
                <a:gd name="connsiteX0" fmla="*/ 0 w 638856"/>
                <a:gd name="connsiteY0" fmla="*/ 34929 h 105420"/>
                <a:gd name="connsiteX1" fmla="*/ 48514 w 638856"/>
                <a:gd name="connsiteY1" fmla="*/ 399 h 105420"/>
                <a:gd name="connsiteX2" fmla="*/ 107139 w 638856"/>
                <a:gd name="connsiteY2" fmla="*/ 21693 h 105420"/>
                <a:gd name="connsiteX3" fmla="*/ 232815 w 638856"/>
                <a:gd name="connsiteY3" fmla="*/ 9246 h 105420"/>
                <a:gd name="connsiteX4" fmla="*/ 282162 w 638856"/>
                <a:gd name="connsiteY4" fmla="*/ 29820 h 105420"/>
                <a:gd name="connsiteX5" fmla="*/ 344021 w 638856"/>
                <a:gd name="connsiteY5" fmla="*/ 6434 h 105420"/>
                <a:gd name="connsiteX6" fmla="*/ 546891 w 638856"/>
                <a:gd name="connsiteY6" fmla="*/ 83381 h 105420"/>
                <a:gd name="connsiteX7" fmla="*/ 638857 w 638856"/>
                <a:gd name="connsiteY7" fmla="*/ 88147 h 10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8856" h="105420">
                  <a:moveTo>
                    <a:pt x="0" y="34929"/>
                  </a:moveTo>
                  <a:cubicBezTo>
                    <a:pt x="4986" y="19087"/>
                    <a:pt x="25543" y="2765"/>
                    <a:pt x="48514" y="399"/>
                  </a:cubicBezTo>
                  <a:cubicBezTo>
                    <a:pt x="81164" y="-2996"/>
                    <a:pt x="80873" y="16241"/>
                    <a:pt x="107139" y="21693"/>
                  </a:cubicBezTo>
                  <a:cubicBezTo>
                    <a:pt x="155179" y="31603"/>
                    <a:pt x="177283" y="-11911"/>
                    <a:pt x="232815" y="9246"/>
                  </a:cubicBezTo>
                  <a:cubicBezTo>
                    <a:pt x="255550" y="17921"/>
                    <a:pt x="253749" y="30128"/>
                    <a:pt x="282162" y="29820"/>
                  </a:cubicBezTo>
                  <a:cubicBezTo>
                    <a:pt x="307965" y="29511"/>
                    <a:pt x="320855" y="7531"/>
                    <a:pt x="344021" y="6434"/>
                  </a:cubicBezTo>
                  <a:cubicBezTo>
                    <a:pt x="392672" y="4068"/>
                    <a:pt x="491914" y="111396"/>
                    <a:pt x="546891" y="83381"/>
                  </a:cubicBezTo>
                  <a:cubicBezTo>
                    <a:pt x="565456" y="112596"/>
                    <a:pt x="615461" y="111293"/>
                    <a:pt x="638857" y="88147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AF2F14B8-7FDB-03E1-0EC7-E0483B0B45CC}"/>
                </a:ext>
              </a:extLst>
            </p:cNvPr>
            <p:cNvSpPr/>
            <p:nvPr/>
          </p:nvSpPr>
          <p:spPr>
            <a:xfrm>
              <a:off x="2496763" y="5564255"/>
              <a:ext cx="653111" cy="98713"/>
            </a:xfrm>
            <a:custGeom>
              <a:avLst/>
              <a:gdLst>
                <a:gd name="connsiteX0" fmla="*/ 0 w 653111"/>
                <a:gd name="connsiteY0" fmla="*/ 36076 h 98713"/>
                <a:gd name="connsiteX1" fmla="*/ 66180 w 653111"/>
                <a:gd name="connsiteY1" fmla="*/ 3 h 98713"/>
                <a:gd name="connsiteX2" fmla="*/ 139279 w 653111"/>
                <a:gd name="connsiteY2" fmla="*/ 25823 h 98713"/>
                <a:gd name="connsiteX3" fmla="*/ 205572 w 653111"/>
                <a:gd name="connsiteY3" fmla="*/ 1683 h 98713"/>
                <a:gd name="connsiteX4" fmla="*/ 277818 w 653111"/>
                <a:gd name="connsiteY4" fmla="*/ 26543 h 98713"/>
                <a:gd name="connsiteX5" fmla="*/ 352906 w 653111"/>
                <a:gd name="connsiteY5" fmla="*/ 10667 h 98713"/>
                <a:gd name="connsiteX6" fmla="*/ 383811 w 653111"/>
                <a:gd name="connsiteY6" fmla="*/ 30315 h 98713"/>
                <a:gd name="connsiteX7" fmla="*/ 519010 w 653111"/>
                <a:gd name="connsiteY7" fmla="*/ 88882 h 98713"/>
                <a:gd name="connsiteX8" fmla="*/ 579347 w 653111"/>
                <a:gd name="connsiteY8" fmla="*/ 96461 h 98713"/>
                <a:gd name="connsiteX9" fmla="*/ 653111 w 653111"/>
                <a:gd name="connsiteY9" fmla="*/ 83396 h 98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3111" h="98713">
                  <a:moveTo>
                    <a:pt x="0" y="36076"/>
                  </a:moveTo>
                  <a:cubicBezTo>
                    <a:pt x="11244" y="18691"/>
                    <a:pt x="37561" y="277"/>
                    <a:pt x="66180" y="3"/>
                  </a:cubicBezTo>
                  <a:cubicBezTo>
                    <a:pt x="97870" y="-306"/>
                    <a:pt x="110674" y="24829"/>
                    <a:pt x="139279" y="25823"/>
                  </a:cubicBezTo>
                  <a:cubicBezTo>
                    <a:pt x="167099" y="26817"/>
                    <a:pt x="179570" y="2506"/>
                    <a:pt x="205572" y="1683"/>
                  </a:cubicBezTo>
                  <a:cubicBezTo>
                    <a:pt x="235322" y="791"/>
                    <a:pt x="250488" y="24966"/>
                    <a:pt x="277818" y="26543"/>
                  </a:cubicBezTo>
                  <a:cubicBezTo>
                    <a:pt x="305555" y="28155"/>
                    <a:pt x="326091" y="6758"/>
                    <a:pt x="352906" y="10667"/>
                  </a:cubicBezTo>
                  <a:cubicBezTo>
                    <a:pt x="364311" y="12313"/>
                    <a:pt x="370167" y="28840"/>
                    <a:pt x="383811" y="30315"/>
                  </a:cubicBezTo>
                  <a:cubicBezTo>
                    <a:pt x="402739" y="32372"/>
                    <a:pt x="502931" y="91351"/>
                    <a:pt x="519010" y="88882"/>
                  </a:cubicBezTo>
                  <a:cubicBezTo>
                    <a:pt x="554068" y="83533"/>
                    <a:pt x="540431" y="88917"/>
                    <a:pt x="579347" y="96461"/>
                  </a:cubicBezTo>
                  <a:cubicBezTo>
                    <a:pt x="607324" y="101878"/>
                    <a:pt x="632133" y="97523"/>
                    <a:pt x="653111" y="83396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A3F7F4BE-7FF8-CB05-86B9-03271952F83C}"/>
                </a:ext>
              </a:extLst>
            </p:cNvPr>
            <p:cNvSpPr/>
            <p:nvPr/>
          </p:nvSpPr>
          <p:spPr>
            <a:xfrm>
              <a:off x="2498757" y="5686512"/>
              <a:ext cx="674787" cy="98323"/>
            </a:xfrm>
            <a:custGeom>
              <a:avLst/>
              <a:gdLst>
                <a:gd name="connsiteX0" fmla="*/ 64 w 674787"/>
                <a:gd name="connsiteY0" fmla="*/ 20461 h 98323"/>
                <a:gd name="connsiteX1" fmla="*/ 128819 w 674787"/>
                <a:gd name="connsiteY1" fmla="*/ 29274 h 98323"/>
                <a:gd name="connsiteX2" fmla="*/ 195108 w 674787"/>
                <a:gd name="connsiteY2" fmla="*/ 1705 h 98323"/>
                <a:gd name="connsiteX3" fmla="*/ 267423 w 674787"/>
                <a:gd name="connsiteY3" fmla="*/ 27422 h 98323"/>
                <a:gd name="connsiteX4" fmla="*/ 359975 w 674787"/>
                <a:gd name="connsiteY4" fmla="*/ 11066 h 98323"/>
                <a:gd name="connsiteX5" fmla="*/ 531065 w 674787"/>
                <a:gd name="connsiteY5" fmla="*/ 97545 h 98323"/>
                <a:gd name="connsiteX6" fmla="*/ 606290 w 674787"/>
                <a:gd name="connsiteY6" fmla="*/ 78034 h 98323"/>
                <a:gd name="connsiteX7" fmla="*/ 674788 w 674787"/>
                <a:gd name="connsiteY7" fmla="*/ 89864 h 98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4787" h="98323">
                  <a:moveTo>
                    <a:pt x="64" y="20461"/>
                  </a:moveTo>
                  <a:cubicBezTo>
                    <a:pt x="-2985" y="-30803"/>
                    <a:pt x="104449" y="30577"/>
                    <a:pt x="128819" y="29274"/>
                  </a:cubicBezTo>
                  <a:cubicBezTo>
                    <a:pt x="155099" y="27868"/>
                    <a:pt x="170711" y="4071"/>
                    <a:pt x="195108" y="1705"/>
                  </a:cubicBezTo>
                  <a:cubicBezTo>
                    <a:pt x="226858" y="-1381"/>
                    <a:pt x="238523" y="21353"/>
                    <a:pt x="267423" y="27422"/>
                  </a:cubicBezTo>
                  <a:cubicBezTo>
                    <a:pt x="305070" y="35343"/>
                    <a:pt x="325870" y="16209"/>
                    <a:pt x="359975" y="11066"/>
                  </a:cubicBezTo>
                  <a:cubicBezTo>
                    <a:pt x="401239" y="4790"/>
                    <a:pt x="495918" y="92264"/>
                    <a:pt x="531065" y="97545"/>
                  </a:cubicBezTo>
                  <a:cubicBezTo>
                    <a:pt x="567289" y="102997"/>
                    <a:pt x="577367" y="78034"/>
                    <a:pt x="606290" y="78034"/>
                  </a:cubicBezTo>
                  <a:cubicBezTo>
                    <a:pt x="631908" y="78068"/>
                    <a:pt x="645906" y="108827"/>
                    <a:pt x="674788" y="89864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0BE0F850-1AB3-1F5D-726B-D0996DE0E611}"/>
                </a:ext>
              </a:extLst>
            </p:cNvPr>
            <p:cNvSpPr/>
            <p:nvPr/>
          </p:nvSpPr>
          <p:spPr>
            <a:xfrm>
              <a:off x="2497860" y="5799946"/>
              <a:ext cx="638860" cy="105420"/>
            </a:xfrm>
            <a:custGeom>
              <a:avLst/>
              <a:gdLst>
                <a:gd name="connsiteX0" fmla="*/ 0 w 638860"/>
                <a:gd name="connsiteY0" fmla="*/ 34929 h 105420"/>
                <a:gd name="connsiteX1" fmla="*/ 48517 w 638860"/>
                <a:gd name="connsiteY1" fmla="*/ 399 h 105420"/>
                <a:gd name="connsiteX2" fmla="*/ 107146 w 638860"/>
                <a:gd name="connsiteY2" fmla="*/ 21658 h 105420"/>
                <a:gd name="connsiteX3" fmla="*/ 232815 w 638860"/>
                <a:gd name="connsiteY3" fmla="*/ 9246 h 105420"/>
                <a:gd name="connsiteX4" fmla="*/ 282162 w 638860"/>
                <a:gd name="connsiteY4" fmla="*/ 29820 h 105420"/>
                <a:gd name="connsiteX5" fmla="*/ 344025 w 638860"/>
                <a:gd name="connsiteY5" fmla="*/ 6434 h 105420"/>
                <a:gd name="connsiteX6" fmla="*/ 546895 w 638860"/>
                <a:gd name="connsiteY6" fmla="*/ 83381 h 105420"/>
                <a:gd name="connsiteX7" fmla="*/ 638860 w 638860"/>
                <a:gd name="connsiteY7" fmla="*/ 88147 h 10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8860" h="105420">
                  <a:moveTo>
                    <a:pt x="0" y="34929"/>
                  </a:moveTo>
                  <a:cubicBezTo>
                    <a:pt x="4993" y="19087"/>
                    <a:pt x="25546" y="2765"/>
                    <a:pt x="48517" y="399"/>
                  </a:cubicBezTo>
                  <a:cubicBezTo>
                    <a:pt x="81171" y="-2996"/>
                    <a:pt x="80876" y="16241"/>
                    <a:pt x="107146" y="21658"/>
                  </a:cubicBezTo>
                  <a:cubicBezTo>
                    <a:pt x="155179" y="31603"/>
                    <a:pt x="177286" y="-11911"/>
                    <a:pt x="232815" y="9246"/>
                  </a:cubicBezTo>
                  <a:cubicBezTo>
                    <a:pt x="255553" y="17921"/>
                    <a:pt x="253756" y="30128"/>
                    <a:pt x="282162" y="29820"/>
                  </a:cubicBezTo>
                  <a:cubicBezTo>
                    <a:pt x="307972" y="29511"/>
                    <a:pt x="320855" y="7531"/>
                    <a:pt x="344025" y="6434"/>
                  </a:cubicBezTo>
                  <a:cubicBezTo>
                    <a:pt x="392675" y="4068"/>
                    <a:pt x="491914" y="111396"/>
                    <a:pt x="546895" y="83381"/>
                  </a:cubicBezTo>
                  <a:cubicBezTo>
                    <a:pt x="565456" y="112596"/>
                    <a:pt x="615461" y="111293"/>
                    <a:pt x="638860" y="88147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B1DD4AFD-19FB-0937-2547-7FBA8F283177}"/>
                </a:ext>
              </a:extLst>
            </p:cNvPr>
            <p:cNvSpPr/>
            <p:nvPr/>
          </p:nvSpPr>
          <p:spPr>
            <a:xfrm>
              <a:off x="2495117" y="5908527"/>
              <a:ext cx="653108" cy="98713"/>
            </a:xfrm>
            <a:custGeom>
              <a:avLst/>
              <a:gdLst>
                <a:gd name="connsiteX0" fmla="*/ 0 w 653108"/>
                <a:gd name="connsiteY0" fmla="*/ 36076 h 98713"/>
                <a:gd name="connsiteX1" fmla="*/ 66183 w 653108"/>
                <a:gd name="connsiteY1" fmla="*/ 3 h 98713"/>
                <a:gd name="connsiteX2" fmla="*/ 139276 w 653108"/>
                <a:gd name="connsiteY2" fmla="*/ 25823 h 98713"/>
                <a:gd name="connsiteX3" fmla="*/ 205572 w 653108"/>
                <a:gd name="connsiteY3" fmla="*/ 1683 h 98713"/>
                <a:gd name="connsiteX4" fmla="*/ 277814 w 653108"/>
                <a:gd name="connsiteY4" fmla="*/ 26543 h 98713"/>
                <a:gd name="connsiteX5" fmla="*/ 352899 w 653108"/>
                <a:gd name="connsiteY5" fmla="*/ 10667 h 98713"/>
                <a:gd name="connsiteX6" fmla="*/ 383811 w 653108"/>
                <a:gd name="connsiteY6" fmla="*/ 30315 h 98713"/>
                <a:gd name="connsiteX7" fmla="*/ 519007 w 653108"/>
                <a:gd name="connsiteY7" fmla="*/ 88882 h 98713"/>
                <a:gd name="connsiteX8" fmla="*/ 579340 w 653108"/>
                <a:gd name="connsiteY8" fmla="*/ 96461 h 98713"/>
                <a:gd name="connsiteX9" fmla="*/ 653108 w 653108"/>
                <a:gd name="connsiteY9" fmla="*/ 83396 h 98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3108" h="98713">
                  <a:moveTo>
                    <a:pt x="0" y="36076"/>
                  </a:moveTo>
                  <a:cubicBezTo>
                    <a:pt x="11244" y="18691"/>
                    <a:pt x="37561" y="277"/>
                    <a:pt x="66183" y="3"/>
                  </a:cubicBezTo>
                  <a:cubicBezTo>
                    <a:pt x="97867" y="-306"/>
                    <a:pt x="110674" y="24829"/>
                    <a:pt x="139276" y="25823"/>
                  </a:cubicBezTo>
                  <a:cubicBezTo>
                    <a:pt x="167099" y="26817"/>
                    <a:pt x="179566" y="2506"/>
                    <a:pt x="205572" y="1683"/>
                  </a:cubicBezTo>
                  <a:cubicBezTo>
                    <a:pt x="235319" y="757"/>
                    <a:pt x="250485" y="24966"/>
                    <a:pt x="277814" y="26543"/>
                  </a:cubicBezTo>
                  <a:cubicBezTo>
                    <a:pt x="305555" y="28155"/>
                    <a:pt x="326088" y="6758"/>
                    <a:pt x="352899" y="10667"/>
                  </a:cubicBezTo>
                  <a:cubicBezTo>
                    <a:pt x="364314" y="12313"/>
                    <a:pt x="370164" y="28840"/>
                    <a:pt x="383811" y="30315"/>
                  </a:cubicBezTo>
                  <a:cubicBezTo>
                    <a:pt x="402743" y="32338"/>
                    <a:pt x="502931" y="91351"/>
                    <a:pt x="519007" y="88882"/>
                  </a:cubicBezTo>
                  <a:cubicBezTo>
                    <a:pt x="554075" y="83533"/>
                    <a:pt x="540431" y="88882"/>
                    <a:pt x="579340" y="96461"/>
                  </a:cubicBezTo>
                  <a:cubicBezTo>
                    <a:pt x="607317" y="101878"/>
                    <a:pt x="632129" y="97523"/>
                    <a:pt x="653108" y="83396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1C41D4B5-0C41-E32B-73E5-9F0CDF4EB3F7}"/>
                </a:ext>
              </a:extLst>
            </p:cNvPr>
            <p:cNvSpPr/>
            <p:nvPr/>
          </p:nvSpPr>
          <p:spPr>
            <a:xfrm>
              <a:off x="2497111" y="6030784"/>
              <a:ext cx="674791" cy="98315"/>
            </a:xfrm>
            <a:custGeom>
              <a:avLst/>
              <a:gdLst>
                <a:gd name="connsiteX0" fmla="*/ 64 w 674791"/>
                <a:gd name="connsiteY0" fmla="*/ 20461 h 98315"/>
                <a:gd name="connsiteX1" fmla="*/ 128819 w 674791"/>
                <a:gd name="connsiteY1" fmla="*/ 29274 h 98315"/>
                <a:gd name="connsiteX2" fmla="*/ 195105 w 674791"/>
                <a:gd name="connsiteY2" fmla="*/ 1704 h 98315"/>
                <a:gd name="connsiteX3" fmla="*/ 267426 w 674791"/>
                <a:gd name="connsiteY3" fmla="*/ 27422 h 98315"/>
                <a:gd name="connsiteX4" fmla="*/ 359982 w 674791"/>
                <a:gd name="connsiteY4" fmla="*/ 11066 h 98315"/>
                <a:gd name="connsiteX5" fmla="*/ 531068 w 674791"/>
                <a:gd name="connsiteY5" fmla="*/ 97545 h 98315"/>
                <a:gd name="connsiteX6" fmla="*/ 606294 w 674791"/>
                <a:gd name="connsiteY6" fmla="*/ 78034 h 98315"/>
                <a:gd name="connsiteX7" fmla="*/ 674792 w 674791"/>
                <a:gd name="connsiteY7" fmla="*/ 89864 h 98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4791" h="98315">
                  <a:moveTo>
                    <a:pt x="64" y="20461"/>
                  </a:moveTo>
                  <a:cubicBezTo>
                    <a:pt x="-2988" y="-30803"/>
                    <a:pt x="104449" y="30577"/>
                    <a:pt x="128819" y="29274"/>
                  </a:cubicBezTo>
                  <a:cubicBezTo>
                    <a:pt x="155099" y="27868"/>
                    <a:pt x="170708" y="4071"/>
                    <a:pt x="195105" y="1704"/>
                  </a:cubicBezTo>
                  <a:cubicBezTo>
                    <a:pt x="226854" y="-1381"/>
                    <a:pt x="238523" y="21353"/>
                    <a:pt x="267426" y="27422"/>
                  </a:cubicBezTo>
                  <a:cubicBezTo>
                    <a:pt x="305066" y="35343"/>
                    <a:pt x="325870" y="16209"/>
                    <a:pt x="359982" y="11066"/>
                  </a:cubicBezTo>
                  <a:cubicBezTo>
                    <a:pt x="401233" y="4790"/>
                    <a:pt x="495921" y="92264"/>
                    <a:pt x="531068" y="97545"/>
                  </a:cubicBezTo>
                  <a:cubicBezTo>
                    <a:pt x="567289" y="102963"/>
                    <a:pt x="577367" y="78034"/>
                    <a:pt x="606294" y="78034"/>
                  </a:cubicBezTo>
                  <a:cubicBezTo>
                    <a:pt x="631912" y="78034"/>
                    <a:pt x="645909" y="108826"/>
                    <a:pt x="674792" y="89864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B2975273-66D7-7D8F-FD1B-2454D17EC145}"/>
                </a:ext>
              </a:extLst>
            </p:cNvPr>
            <p:cNvSpPr/>
            <p:nvPr/>
          </p:nvSpPr>
          <p:spPr>
            <a:xfrm>
              <a:off x="2492653" y="6153885"/>
              <a:ext cx="674794" cy="98315"/>
            </a:xfrm>
            <a:custGeom>
              <a:avLst/>
              <a:gdLst>
                <a:gd name="connsiteX0" fmla="*/ 64 w 674794"/>
                <a:gd name="connsiteY0" fmla="*/ 20461 h 98315"/>
                <a:gd name="connsiteX1" fmla="*/ 128823 w 674794"/>
                <a:gd name="connsiteY1" fmla="*/ 29274 h 98315"/>
                <a:gd name="connsiteX2" fmla="*/ 195109 w 674794"/>
                <a:gd name="connsiteY2" fmla="*/ 1704 h 98315"/>
                <a:gd name="connsiteX3" fmla="*/ 267430 w 674794"/>
                <a:gd name="connsiteY3" fmla="*/ 27422 h 98315"/>
                <a:gd name="connsiteX4" fmla="*/ 359985 w 674794"/>
                <a:gd name="connsiteY4" fmla="*/ 11031 h 98315"/>
                <a:gd name="connsiteX5" fmla="*/ 531072 w 674794"/>
                <a:gd name="connsiteY5" fmla="*/ 97545 h 98315"/>
                <a:gd name="connsiteX6" fmla="*/ 606297 w 674794"/>
                <a:gd name="connsiteY6" fmla="*/ 78034 h 98315"/>
                <a:gd name="connsiteX7" fmla="*/ 674795 w 674794"/>
                <a:gd name="connsiteY7" fmla="*/ 89830 h 98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4794" h="98315">
                  <a:moveTo>
                    <a:pt x="64" y="20461"/>
                  </a:moveTo>
                  <a:cubicBezTo>
                    <a:pt x="-2988" y="-30802"/>
                    <a:pt x="104449" y="30577"/>
                    <a:pt x="128823" y="29274"/>
                  </a:cubicBezTo>
                  <a:cubicBezTo>
                    <a:pt x="155099" y="27868"/>
                    <a:pt x="170711" y="4071"/>
                    <a:pt x="195109" y="1704"/>
                  </a:cubicBezTo>
                  <a:cubicBezTo>
                    <a:pt x="226858" y="-1382"/>
                    <a:pt x="238527" y="21353"/>
                    <a:pt x="267430" y="27422"/>
                  </a:cubicBezTo>
                  <a:cubicBezTo>
                    <a:pt x="305070" y="35343"/>
                    <a:pt x="325874" y="16209"/>
                    <a:pt x="359985" y="11031"/>
                  </a:cubicBezTo>
                  <a:cubicBezTo>
                    <a:pt x="401236" y="4791"/>
                    <a:pt x="495924" y="92264"/>
                    <a:pt x="531072" y="97545"/>
                  </a:cubicBezTo>
                  <a:cubicBezTo>
                    <a:pt x="567292" y="102963"/>
                    <a:pt x="577370" y="78034"/>
                    <a:pt x="606297" y="78034"/>
                  </a:cubicBezTo>
                  <a:cubicBezTo>
                    <a:pt x="631919" y="78034"/>
                    <a:pt x="645912" y="108826"/>
                    <a:pt x="674795" y="8983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6A0A8E22-836B-8F3D-D326-DA9B88F37587}"/>
              </a:ext>
            </a:extLst>
          </p:cNvPr>
          <p:cNvGrpSpPr/>
          <p:nvPr/>
        </p:nvGrpSpPr>
        <p:grpSpPr>
          <a:xfrm rot="21183295">
            <a:off x="3964721" y="5210201"/>
            <a:ext cx="935425" cy="763865"/>
            <a:chOff x="4957893" y="2315370"/>
            <a:chExt cx="1643348" cy="1341952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5400000" scaled="1"/>
            <a:tileRect/>
          </a:gradFill>
        </p:grpSpPr>
        <p:grpSp>
          <p:nvGrpSpPr>
            <p:cNvPr id="120" name="图形 3">
              <a:extLst>
                <a:ext uri="{FF2B5EF4-FFF2-40B4-BE49-F238E27FC236}">
                  <a16:creationId xmlns:a16="http://schemas.microsoft.com/office/drawing/2014/main" id="{D9A70269-4713-AC1C-0793-F595F13153C2}"/>
                </a:ext>
              </a:extLst>
            </p:cNvPr>
            <p:cNvGrpSpPr/>
            <p:nvPr/>
          </p:nvGrpSpPr>
          <p:grpSpPr>
            <a:xfrm>
              <a:off x="4957893" y="2315370"/>
              <a:ext cx="1643348" cy="1341952"/>
              <a:chOff x="4957893" y="2315370"/>
              <a:chExt cx="1643348" cy="1341952"/>
            </a:xfrm>
            <a:grpFill/>
          </p:grpSpPr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70AEE81E-BD99-86A0-7A32-A8A53AE59A37}"/>
                  </a:ext>
                </a:extLst>
              </p:cNvPr>
              <p:cNvSpPr/>
              <p:nvPr/>
            </p:nvSpPr>
            <p:spPr>
              <a:xfrm>
                <a:off x="4957893" y="2315370"/>
                <a:ext cx="1643348" cy="1341952"/>
              </a:xfrm>
              <a:custGeom>
                <a:avLst/>
                <a:gdLst>
                  <a:gd name="connsiteX0" fmla="*/ 1643314 w 1643348"/>
                  <a:gd name="connsiteY0" fmla="*/ 377169 h 1341952"/>
                  <a:gd name="connsiteX1" fmla="*/ 1643314 w 1643348"/>
                  <a:gd name="connsiteY1" fmla="*/ 857744 h 1341952"/>
                  <a:gd name="connsiteX2" fmla="*/ 1554503 w 1643348"/>
                  <a:gd name="connsiteY2" fmla="*/ 939258 h 1341952"/>
                  <a:gd name="connsiteX3" fmla="*/ 1298116 w 1643348"/>
                  <a:gd name="connsiteY3" fmla="*/ 1014552 h 1341952"/>
                  <a:gd name="connsiteX4" fmla="*/ 918938 w 1643348"/>
                  <a:gd name="connsiteY4" fmla="*/ 1195919 h 1341952"/>
                  <a:gd name="connsiteX5" fmla="*/ 791790 w 1643348"/>
                  <a:gd name="connsiteY5" fmla="*/ 1275156 h 1341952"/>
                  <a:gd name="connsiteX6" fmla="*/ 662963 w 1643348"/>
                  <a:gd name="connsiteY6" fmla="*/ 1319596 h 1341952"/>
                  <a:gd name="connsiteX7" fmla="*/ 519973 w 1643348"/>
                  <a:gd name="connsiteY7" fmla="*/ 1341953 h 1341952"/>
                  <a:gd name="connsiteX8" fmla="*/ 483934 w 1643348"/>
                  <a:gd name="connsiteY8" fmla="*/ 1337564 h 1341952"/>
                  <a:gd name="connsiteX9" fmla="*/ 5898 w 1643348"/>
                  <a:gd name="connsiteY9" fmla="*/ 1012028 h 1341952"/>
                  <a:gd name="connsiteX10" fmla="*/ 0 w 1643348"/>
                  <a:gd name="connsiteY10" fmla="*/ 1007756 h 1341952"/>
                  <a:gd name="connsiteX11" fmla="*/ 0 w 1643348"/>
                  <a:gd name="connsiteY11" fmla="*/ 523649 h 1341952"/>
                  <a:gd name="connsiteX12" fmla="*/ 8573 w 1643348"/>
                  <a:gd name="connsiteY12" fmla="*/ 519874 h 1341952"/>
                  <a:gd name="connsiteX13" fmla="*/ 365257 w 1643348"/>
                  <a:gd name="connsiteY13" fmla="*/ 384319 h 1341952"/>
                  <a:gd name="connsiteX14" fmla="*/ 797140 w 1643348"/>
                  <a:gd name="connsiteY14" fmla="*/ 206340 h 1341952"/>
                  <a:gd name="connsiteX15" fmla="*/ 1126529 w 1643348"/>
                  <a:gd name="connsiteY15" fmla="*/ 5260 h 1341952"/>
                  <a:gd name="connsiteX16" fmla="*/ 1134827 w 1643348"/>
                  <a:gd name="connsiteY16" fmla="*/ 0 h 1341952"/>
                  <a:gd name="connsiteX17" fmla="*/ 1643348 w 1643348"/>
                  <a:gd name="connsiteY17" fmla="*/ 377156 h 1341952"/>
                  <a:gd name="connsiteX18" fmla="*/ 1637176 w 1643348"/>
                  <a:gd name="connsiteY18" fmla="*/ 388602 h 1341952"/>
                  <a:gd name="connsiteX19" fmla="*/ 1615607 w 1643348"/>
                  <a:gd name="connsiteY19" fmla="*/ 369722 h 1341952"/>
                  <a:gd name="connsiteX20" fmla="*/ 1602612 w 1643348"/>
                  <a:gd name="connsiteY20" fmla="*/ 382666 h 1341952"/>
                  <a:gd name="connsiteX21" fmla="*/ 1133524 w 1643348"/>
                  <a:gd name="connsiteY21" fmla="*/ 34725 h 1341952"/>
                  <a:gd name="connsiteX22" fmla="*/ 810856 w 1643348"/>
                  <a:gd name="connsiteY22" fmla="*/ 231481 h 1341952"/>
                  <a:gd name="connsiteX23" fmla="*/ 371326 w 1643348"/>
                  <a:gd name="connsiteY23" fmla="*/ 412299 h 1341952"/>
                  <a:gd name="connsiteX24" fmla="*/ 48314 w 1643348"/>
                  <a:gd name="connsiteY24" fmla="*/ 533923 h 1341952"/>
                  <a:gd name="connsiteX25" fmla="*/ 529369 w 1643348"/>
                  <a:gd name="connsiteY25" fmla="*/ 836858 h 1341952"/>
                  <a:gd name="connsiteX26" fmla="*/ 523025 w 1643348"/>
                  <a:gd name="connsiteY26" fmla="*/ 838888 h 1341952"/>
                  <a:gd name="connsiteX27" fmla="*/ 531735 w 1643348"/>
                  <a:gd name="connsiteY27" fmla="*/ 866179 h 1341952"/>
                  <a:gd name="connsiteX28" fmla="*/ 541713 w 1643348"/>
                  <a:gd name="connsiteY28" fmla="*/ 862925 h 1341952"/>
                  <a:gd name="connsiteX29" fmla="*/ 541713 w 1643348"/>
                  <a:gd name="connsiteY29" fmla="*/ 1312326 h 1341952"/>
                  <a:gd name="connsiteX30" fmla="*/ 778623 w 1643348"/>
                  <a:gd name="connsiteY30" fmla="*/ 1249713 h 1341952"/>
                  <a:gd name="connsiteX31" fmla="*/ 903027 w 1643348"/>
                  <a:gd name="connsiteY31" fmla="*/ 1172111 h 1341952"/>
                  <a:gd name="connsiteX32" fmla="*/ 1159002 w 1643348"/>
                  <a:gd name="connsiteY32" fmla="*/ 1025957 h 1341952"/>
                  <a:gd name="connsiteX33" fmla="*/ 1293178 w 1643348"/>
                  <a:gd name="connsiteY33" fmla="*/ 986345 h 1341952"/>
                  <a:gd name="connsiteX34" fmla="*/ 1542021 w 1643348"/>
                  <a:gd name="connsiteY34" fmla="*/ 913475 h 1341952"/>
                  <a:gd name="connsiteX35" fmla="*/ 1614682 w 1643348"/>
                  <a:gd name="connsiteY35" fmla="*/ 857744 h 1341952"/>
                  <a:gd name="connsiteX36" fmla="*/ 1614682 w 1643348"/>
                  <a:gd name="connsiteY36" fmla="*/ 410362 h 1341952"/>
                  <a:gd name="connsiteX37" fmla="*/ 1637176 w 1643348"/>
                  <a:gd name="connsiteY37" fmla="*/ 388591 h 1341952"/>
                  <a:gd name="connsiteX38" fmla="*/ 513047 w 1643348"/>
                  <a:gd name="connsiteY38" fmla="*/ 1313115 h 1341952"/>
                  <a:gd name="connsiteX39" fmla="*/ 513047 w 1643348"/>
                  <a:gd name="connsiteY39" fmla="*/ 860432 h 1341952"/>
                  <a:gd name="connsiteX40" fmla="*/ 28632 w 1643348"/>
                  <a:gd name="connsiteY40" fmla="*/ 555361 h 1341952"/>
                  <a:gd name="connsiteX41" fmla="*/ 28632 w 1643348"/>
                  <a:gd name="connsiteY41" fmla="*/ 993107 h 1341952"/>
                  <a:gd name="connsiteX42" fmla="*/ 492644 w 1643348"/>
                  <a:gd name="connsiteY42" fmla="*/ 1310235 h 1341952"/>
                  <a:gd name="connsiteX43" fmla="*/ 513013 w 1643348"/>
                  <a:gd name="connsiteY43" fmla="*/ 1313115 h 1341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643348" h="1341952">
                    <a:moveTo>
                      <a:pt x="1643314" y="377169"/>
                    </a:moveTo>
                    <a:lnTo>
                      <a:pt x="1643314" y="857744"/>
                    </a:lnTo>
                    <a:cubicBezTo>
                      <a:pt x="1643314" y="891128"/>
                      <a:pt x="1587661" y="923138"/>
                      <a:pt x="1554503" y="939258"/>
                    </a:cubicBezTo>
                    <a:cubicBezTo>
                      <a:pt x="1509823" y="960953"/>
                      <a:pt x="1429036" y="991656"/>
                      <a:pt x="1298116" y="1014552"/>
                    </a:cubicBezTo>
                    <a:cubicBezTo>
                      <a:pt x="1151630" y="1040177"/>
                      <a:pt x="1022631" y="1126536"/>
                      <a:pt x="918938" y="1195919"/>
                    </a:cubicBezTo>
                    <a:cubicBezTo>
                      <a:pt x="873503" y="1226327"/>
                      <a:pt x="830607" y="1255028"/>
                      <a:pt x="791790" y="1275156"/>
                    </a:cubicBezTo>
                    <a:cubicBezTo>
                      <a:pt x="763364" y="1289866"/>
                      <a:pt x="714363" y="1306565"/>
                      <a:pt x="662963" y="1319596"/>
                    </a:cubicBezTo>
                    <a:cubicBezTo>
                      <a:pt x="611562" y="1332592"/>
                      <a:pt x="557795" y="1341953"/>
                      <a:pt x="519973" y="1341953"/>
                    </a:cubicBezTo>
                    <a:cubicBezTo>
                      <a:pt x="504886" y="1341953"/>
                      <a:pt x="493124" y="1340513"/>
                      <a:pt x="483934" y="1337564"/>
                    </a:cubicBezTo>
                    <a:cubicBezTo>
                      <a:pt x="431162" y="1320693"/>
                      <a:pt x="49275" y="1043568"/>
                      <a:pt x="5898" y="1012028"/>
                    </a:cubicBezTo>
                    <a:lnTo>
                      <a:pt x="0" y="1007756"/>
                    </a:lnTo>
                    <a:lnTo>
                      <a:pt x="0" y="523649"/>
                    </a:lnTo>
                    <a:lnTo>
                      <a:pt x="8573" y="519874"/>
                    </a:lnTo>
                    <a:cubicBezTo>
                      <a:pt x="19305" y="515187"/>
                      <a:pt x="272262" y="404502"/>
                      <a:pt x="365257" y="384319"/>
                    </a:cubicBezTo>
                    <a:cubicBezTo>
                      <a:pt x="479271" y="359527"/>
                      <a:pt x="693001" y="263347"/>
                      <a:pt x="797140" y="206340"/>
                    </a:cubicBezTo>
                    <a:cubicBezTo>
                      <a:pt x="882007" y="159880"/>
                      <a:pt x="1124095" y="6796"/>
                      <a:pt x="1126529" y="5260"/>
                    </a:cubicBezTo>
                    <a:lnTo>
                      <a:pt x="1134827" y="0"/>
                    </a:lnTo>
                    <a:lnTo>
                      <a:pt x="1643348" y="377156"/>
                    </a:lnTo>
                    <a:close/>
                    <a:moveTo>
                      <a:pt x="1637176" y="388602"/>
                    </a:moveTo>
                    <a:lnTo>
                      <a:pt x="1615607" y="369722"/>
                    </a:lnTo>
                    <a:cubicBezTo>
                      <a:pt x="1615504" y="369852"/>
                      <a:pt x="1611150" y="374748"/>
                      <a:pt x="1602612" y="382666"/>
                    </a:cubicBezTo>
                    <a:lnTo>
                      <a:pt x="1133524" y="34725"/>
                    </a:lnTo>
                    <a:cubicBezTo>
                      <a:pt x="1089942" y="62202"/>
                      <a:pt x="887494" y="189528"/>
                      <a:pt x="810856" y="231481"/>
                    </a:cubicBezTo>
                    <a:cubicBezTo>
                      <a:pt x="705242" y="289298"/>
                      <a:pt x="487946" y="386987"/>
                      <a:pt x="371326" y="412299"/>
                    </a:cubicBezTo>
                    <a:cubicBezTo>
                      <a:pt x="298940" y="428028"/>
                      <a:pt x="118232" y="503946"/>
                      <a:pt x="48314" y="533923"/>
                    </a:cubicBezTo>
                    <a:lnTo>
                      <a:pt x="529369" y="836858"/>
                    </a:lnTo>
                    <a:cubicBezTo>
                      <a:pt x="525460" y="838106"/>
                      <a:pt x="523231" y="838836"/>
                      <a:pt x="523025" y="838888"/>
                    </a:cubicBezTo>
                    <a:lnTo>
                      <a:pt x="531735" y="866179"/>
                    </a:lnTo>
                    <a:cubicBezTo>
                      <a:pt x="532661" y="865867"/>
                      <a:pt x="536193" y="864749"/>
                      <a:pt x="541713" y="862925"/>
                    </a:cubicBezTo>
                    <a:lnTo>
                      <a:pt x="541713" y="1312326"/>
                    </a:lnTo>
                    <a:cubicBezTo>
                      <a:pt x="615060" y="1306531"/>
                      <a:pt x="730171" y="1274813"/>
                      <a:pt x="778623" y="1249713"/>
                    </a:cubicBezTo>
                    <a:cubicBezTo>
                      <a:pt x="816033" y="1230339"/>
                      <a:pt x="858278" y="1202063"/>
                      <a:pt x="903027" y="1172111"/>
                    </a:cubicBezTo>
                    <a:cubicBezTo>
                      <a:pt x="976476" y="1122943"/>
                      <a:pt x="1062407" y="1065462"/>
                      <a:pt x="1159002" y="1025957"/>
                    </a:cubicBezTo>
                    <a:cubicBezTo>
                      <a:pt x="1201659" y="1008479"/>
                      <a:pt x="1246475" y="994523"/>
                      <a:pt x="1293178" y="986345"/>
                    </a:cubicBezTo>
                    <a:cubicBezTo>
                      <a:pt x="1420840" y="963998"/>
                      <a:pt x="1498953" y="934389"/>
                      <a:pt x="1542021" y="913475"/>
                    </a:cubicBezTo>
                    <a:cubicBezTo>
                      <a:pt x="1596920" y="886808"/>
                      <a:pt x="1614682" y="864410"/>
                      <a:pt x="1614682" y="857744"/>
                    </a:cubicBezTo>
                    <a:lnTo>
                      <a:pt x="1614682" y="410362"/>
                    </a:lnTo>
                    <a:cubicBezTo>
                      <a:pt x="1629049" y="397785"/>
                      <a:pt x="1636524" y="389346"/>
                      <a:pt x="1637176" y="388591"/>
                    </a:cubicBezTo>
                    <a:close/>
                    <a:moveTo>
                      <a:pt x="513047" y="1313115"/>
                    </a:moveTo>
                    <a:lnTo>
                      <a:pt x="513047" y="860432"/>
                    </a:lnTo>
                    <a:lnTo>
                      <a:pt x="28632" y="555361"/>
                    </a:lnTo>
                    <a:lnTo>
                      <a:pt x="28632" y="993107"/>
                    </a:lnTo>
                    <a:cubicBezTo>
                      <a:pt x="197647" y="1115927"/>
                      <a:pt x="456468" y="1298679"/>
                      <a:pt x="492644" y="1310235"/>
                    </a:cubicBezTo>
                    <a:cubicBezTo>
                      <a:pt x="496210" y="1311366"/>
                      <a:pt x="502485" y="1312703"/>
                      <a:pt x="513013" y="1313115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337FAFEB-A3D5-3B81-FA46-7C4B2832A17E}"/>
                  </a:ext>
                </a:extLst>
              </p:cNvPr>
              <p:cNvSpPr/>
              <p:nvPr/>
            </p:nvSpPr>
            <p:spPr>
              <a:xfrm>
                <a:off x="6560437" y="2685098"/>
                <a:ext cx="34564" cy="40654"/>
              </a:xfrm>
              <a:custGeom>
                <a:avLst/>
                <a:gdLst>
                  <a:gd name="connsiteX0" fmla="*/ 12996 w 34564"/>
                  <a:gd name="connsiteY0" fmla="*/ 0 h 40654"/>
                  <a:gd name="connsiteX1" fmla="*/ 34564 w 34564"/>
                  <a:gd name="connsiteY1" fmla="*/ 18880 h 40654"/>
                  <a:gd name="connsiteX2" fmla="*/ 12070 w 34564"/>
                  <a:gd name="connsiteY2" fmla="*/ 40654 h 40654"/>
                  <a:gd name="connsiteX3" fmla="*/ 12070 w 34564"/>
                  <a:gd name="connsiteY3" fmla="*/ 21877 h 40654"/>
                  <a:gd name="connsiteX4" fmla="*/ 0 w 34564"/>
                  <a:gd name="connsiteY4" fmla="*/ 12945 h 40654"/>
                  <a:gd name="connsiteX5" fmla="*/ 12996 w 34564"/>
                  <a:gd name="connsiteY5" fmla="*/ 0 h 40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564" h="40654">
                    <a:moveTo>
                      <a:pt x="12996" y="0"/>
                    </a:moveTo>
                    <a:lnTo>
                      <a:pt x="34564" y="18880"/>
                    </a:lnTo>
                    <a:cubicBezTo>
                      <a:pt x="33913" y="19635"/>
                      <a:pt x="26437" y="28073"/>
                      <a:pt x="12070" y="40654"/>
                    </a:cubicBezTo>
                    <a:lnTo>
                      <a:pt x="12070" y="21877"/>
                    </a:lnTo>
                    <a:lnTo>
                      <a:pt x="0" y="12945"/>
                    </a:lnTo>
                    <a:cubicBezTo>
                      <a:pt x="8538" y="5027"/>
                      <a:pt x="12893" y="130"/>
                      <a:pt x="12996" y="0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42B452D7-4C62-306F-E297-CCB6629956B6}"/>
                  </a:ext>
                </a:extLst>
              </p:cNvPr>
              <p:cNvSpPr/>
              <p:nvPr/>
            </p:nvSpPr>
            <p:spPr>
              <a:xfrm>
                <a:off x="5487091" y="2698043"/>
                <a:ext cx="1085312" cy="480265"/>
              </a:xfrm>
              <a:custGeom>
                <a:avLst/>
                <a:gdLst>
                  <a:gd name="connsiteX0" fmla="*/ 1085313 w 1085312"/>
                  <a:gd name="connsiteY0" fmla="*/ 8932 h 480265"/>
                  <a:gd name="connsiteX1" fmla="*/ 1085313 w 1085312"/>
                  <a:gd name="connsiteY1" fmla="*/ 27710 h 480265"/>
                  <a:gd name="connsiteX2" fmla="*/ 1006549 w 1085312"/>
                  <a:gd name="connsiteY2" fmla="*/ 83259 h 480265"/>
                  <a:gd name="connsiteX3" fmla="*/ 706374 w 1085312"/>
                  <a:gd name="connsiteY3" fmla="*/ 159462 h 480265"/>
                  <a:gd name="connsiteX4" fmla="*/ 315708 w 1085312"/>
                  <a:gd name="connsiteY4" fmla="*/ 331012 h 480265"/>
                  <a:gd name="connsiteX5" fmla="*/ 251174 w 1085312"/>
                  <a:gd name="connsiteY5" fmla="*/ 382004 h 480265"/>
                  <a:gd name="connsiteX6" fmla="*/ 12344 w 1085312"/>
                  <a:gd name="connsiteY6" fmla="*/ 480266 h 480265"/>
                  <a:gd name="connsiteX7" fmla="*/ 12344 w 1085312"/>
                  <a:gd name="connsiteY7" fmla="*/ 461958 h 480265"/>
                  <a:gd name="connsiteX8" fmla="*/ 0 w 1085312"/>
                  <a:gd name="connsiteY8" fmla="*/ 454198 h 480265"/>
                  <a:gd name="connsiteX9" fmla="*/ 234475 w 1085312"/>
                  <a:gd name="connsiteY9" fmla="*/ 358749 h 480265"/>
                  <a:gd name="connsiteX10" fmla="*/ 297500 w 1085312"/>
                  <a:gd name="connsiteY10" fmla="*/ 308901 h 480265"/>
                  <a:gd name="connsiteX11" fmla="*/ 706374 w 1085312"/>
                  <a:gd name="connsiteY11" fmla="*/ 130816 h 480265"/>
                  <a:gd name="connsiteX12" fmla="*/ 991187 w 1085312"/>
                  <a:gd name="connsiteY12" fmla="*/ 59040 h 480265"/>
                  <a:gd name="connsiteX13" fmla="*/ 1073277 w 1085312"/>
                  <a:gd name="connsiteY13" fmla="*/ 0 h 480265"/>
                  <a:gd name="connsiteX14" fmla="*/ 1085313 w 1085312"/>
                  <a:gd name="connsiteY14" fmla="*/ 8932 h 480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85312" h="480265">
                    <a:moveTo>
                      <a:pt x="1085313" y="8932"/>
                    </a:moveTo>
                    <a:lnTo>
                      <a:pt x="1085313" y="27710"/>
                    </a:lnTo>
                    <a:cubicBezTo>
                      <a:pt x="1068545" y="42451"/>
                      <a:pt x="1042313" y="62843"/>
                      <a:pt x="1006549" y="83259"/>
                    </a:cubicBezTo>
                    <a:cubicBezTo>
                      <a:pt x="945684" y="118026"/>
                      <a:pt x="844151" y="159462"/>
                      <a:pt x="706374" y="159462"/>
                    </a:cubicBezTo>
                    <a:cubicBezTo>
                      <a:pt x="523985" y="159462"/>
                      <a:pt x="408497" y="254600"/>
                      <a:pt x="315708" y="331012"/>
                    </a:cubicBezTo>
                    <a:cubicBezTo>
                      <a:pt x="293145" y="349631"/>
                      <a:pt x="271817" y="367184"/>
                      <a:pt x="251174" y="382004"/>
                    </a:cubicBezTo>
                    <a:cubicBezTo>
                      <a:pt x="202860" y="416723"/>
                      <a:pt x="52944" y="467012"/>
                      <a:pt x="12344" y="480266"/>
                    </a:cubicBezTo>
                    <a:lnTo>
                      <a:pt x="12344" y="461958"/>
                    </a:lnTo>
                    <a:lnTo>
                      <a:pt x="0" y="454198"/>
                    </a:lnTo>
                    <a:cubicBezTo>
                      <a:pt x="33364" y="443311"/>
                      <a:pt x="188629" y="391667"/>
                      <a:pt x="234475" y="358749"/>
                    </a:cubicBezTo>
                    <a:cubicBezTo>
                      <a:pt x="254295" y="344477"/>
                      <a:pt x="275280" y="327212"/>
                      <a:pt x="297500" y="308901"/>
                    </a:cubicBezTo>
                    <a:cubicBezTo>
                      <a:pt x="393855" y="229571"/>
                      <a:pt x="513733" y="130816"/>
                      <a:pt x="706374" y="130816"/>
                    </a:cubicBezTo>
                    <a:cubicBezTo>
                      <a:pt x="837259" y="130816"/>
                      <a:pt x="933477" y="91777"/>
                      <a:pt x="991187" y="59040"/>
                    </a:cubicBezTo>
                    <a:cubicBezTo>
                      <a:pt x="1030963" y="36461"/>
                      <a:pt x="1058430" y="13699"/>
                      <a:pt x="1073277" y="0"/>
                    </a:cubicBezTo>
                    <a:lnTo>
                      <a:pt x="1085313" y="8932"/>
                    </a:ln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018AF5D4-C09A-3062-D2A6-F980AA745026}"/>
                  </a:ext>
                </a:extLst>
              </p:cNvPr>
              <p:cNvSpPr/>
              <p:nvPr/>
            </p:nvSpPr>
            <p:spPr>
              <a:xfrm>
                <a:off x="5202792" y="2417053"/>
                <a:ext cx="1098377" cy="649809"/>
              </a:xfrm>
              <a:custGeom>
                <a:avLst/>
                <a:gdLst>
                  <a:gd name="connsiteX0" fmla="*/ 882007 w 1098377"/>
                  <a:gd name="connsiteY0" fmla="*/ 0 h 649809"/>
                  <a:gd name="connsiteX1" fmla="*/ 1098378 w 1098377"/>
                  <a:gd name="connsiteY1" fmla="*/ 224442 h 649809"/>
                  <a:gd name="connsiteX2" fmla="*/ 259747 w 1098377"/>
                  <a:gd name="connsiteY2" fmla="*/ 649809 h 649809"/>
                  <a:gd name="connsiteX3" fmla="*/ 0 w 1098377"/>
                  <a:gd name="connsiteY3" fmla="*/ 482560 h 649809"/>
                  <a:gd name="connsiteX4" fmla="*/ 572540 w 1098377"/>
                  <a:gd name="connsiteY4" fmla="*/ 215406 h 649809"/>
                  <a:gd name="connsiteX5" fmla="*/ 535473 w 1098377"/>
                  <a:gd name="connsiteY5" fmla="*/ 173634 h 649809"/>
                  <a:gd name="connsiteX6" fmla="*/ 882007 w 1098377"/>
                  <a:gd name="connsiteY6" fmla="*/ 3 h 649809"/>
                  <a:gd name="connsiteX7" fmla="*/ 1050886 w 1098377"/>
                  <a:gd name="connsiteY7" fmla="*/ 216421 h 649809"/>
                  <a:gd name="connsiteX8" fmla="*/ 972156 w 1098377"/>
                  <a:gd name="connsiteY8" fmla="*/ 134773 h 649809"/>
                  <a:gd name="connsiteX9" fmla="*/ 569866 w 1098377"/>
                  <a:gd name="connsiteY9" fmla="*/ 336659 h 649809"/>
                  <a:gd name="connsiteX10" fmla="*/ 568665 w 1098377"/>
                  <a:gd name="connsiteY10" fmla="*/ 336868 h 649809"/>
                  <a:gd name="connsiteX11" fmla="*/ 540856 w 1098377"/>
                  <a:gd name="connsiteY11" fmla="*/ 351219 h 649809"/>
                  <a:gd name="connsiteX12" fmla="*/ 152042 w 1098377"/>
                  <a:gd name="connsiteY12" fmla="*/ 546363 h 649809"/>
                  <a:gd name="connsiteX13" fmla="*/ 261461 w 1098377"/>
                  <a:gd name="connsiteY13" fmla="*/ 616836 h 649809"/>
                  <a:gd name="connsiteX14" fmla="*/ 593148 w 1098377"/>
                  <a:gd name="connsiteY14" fmla="*/ 448595 h 649809"/>
                  <a:gd name="connsiteX15" fmla="*/ 615814 w 1098377"/>
                  <a:gd name="connsiteY15" fmla="*/ 437108 h 649809"/>
                  <a:gd name="connsiteX16" fmla="*/ 1050886 w 1098377"/>
                  <a:gd name="connsiteY16" fmla="*/ 216421 h 649809"/>
                  <a:gd name="connsiteX17" fmla="*/ 951308 w 1098377"/>
                  <a:gd name="connsiteY17" fmla="*/ 113160 h 649809"/>
                  <a:gd name="connsiteX18" fmla="*/ 875972 w 1098377"/>
                  <a:gd name="connsiteY18" fmla="*/ 35058 h 649809"/>
                  <a:gd name="connsiteX19" fmla="*/ 581661 w 1098377"/>
                  <a:gd name="connsiteY19" fmla="*/ 182515 h 649809"/>
                  <a:gd name="connsiteX20" fmla="*/ 619483 w 1098377"/>
                  <a:gd name="connsiteY20" fmla="*/ 225121 h 649809"/>
                  <a:gd name="connsiteX21" fmla="*/ 59150 w 1098377"/>
                  <a:gd name="connsiteY21" fmla="*/ 486572 h 649809"/>
                  <a:gd name="connsiteX22" fmla="*/ 124027 w 1098377"/>
                  <a:gd name="connsiteY22" fmla="*/ 528344 h 649809"/>
                  <a:gd name="connsiteX23" fmla="*/ 951308 w 1098377"/>
                  <a:gd name="connsiteY23" fmla="*/ 113160 h 64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98377" h="649809">
                    <a:moveTo>
                      <a:pt x="882007" y="0"/>
                    </a:moveTo>
                    <a:lnTo>
                      <a:pt x="1098378" y="224442"/>
                    </a:lnTo>
                    <a:lnTo>
                      <a:pt x="259747" y="649809"/>
                    </a:lnTo>
                    <a:lnTo>
                      <a:pt x="0" y="482560"/>
                    </a:lnTo>
                    <a:lnTo>
                      <a:pt x="572540" y="215406"/>
                    </a:lnTo>
                    <a:lnTo>
                      <a:pt x="535473" y="173634"/>
                    </a:lnTo>
                    <a:lnTo>
                      <a:pt x="882007" y="3"/>
                    </a:lnTo>
                    <a:close/>
                    <a:moveTo>
                      <a:pt x="1050886" y="216421"/>
                    </a:moveTo>
                    <a:lnTo>
                      <a:pt x="972156" y="134773"/>
                    </a:lnTo>
                    <a:lnTo>
                      <a:pt x="569866" y="336659"/>
                    </a:lnTo>
                    <a:cubicBezTo>
                      <a:pt x="569454" y="336714"/>
                      <a:pt x="569077" y="336789"/>
                      <a:pt x="568665" y="336868"/>
                    </a:cubicBezTo>
                    <a:cubicBezTo>
                      <a:pt x="556904" y="339107"/>
                      <a:pt x="547680" y="344316"/>
                      <a:pt x="540856" y="351219"/>
                    </a:cubicBezTo>
                    <a:lnTo>
                      <a:pt x="152042" y="546363"/>
                    </a:lnTo>
                    <a:lnTo>
                      <a:pt x="261461" y="616836"/>
                    </a:lnTo>
                    <a:lnTo>
                      <a:pt x="593148" y="448595"/>
                    </a:lnTo>
                    <a:cubicBezTo>
                      <a:pt x="602441" y="446487"/>
                      <a:pt x="609916" y="442423"/>
                      <a:pt x="615814" y="437108"/>
                    </a:cubicBezTo>
                    <a:lnTo>
                      <a:pt x="1050886" y="216421"/>
                    </a:lnTo>
                    <a:close/>
                    <a:moveTo>
                      <a:pt x="951308" y="113160"/>
                    </a:moveTo>
                    <a:lnTo>
                      <a:pt x="875972" y="35058"/>
                    </a:lnTo>
                    <a:lnTo>
                      <a:pt x="581661" y="182515"/>
                    </a:lnTo>
                    <a:lnTo>
                      <a:pt x="619483" y="225121"/>
                    </a:lnTo>
                    <a:lnTo>
                      <a:pt x="59150" y="486572"/>
                    </a:lnTo>
                    <a:lnTo>
                      <a:pt x="124027" y="528344"/>
                    </a:lnTo>
                    <a:lnTo>
                      <a:pt x="951308" y="113160"/>
                    </a:ln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36A3AB77-05B2-F208-20D4-1308F58694B1}"/>
                  </a:ext>
                </a:extLst>
              </p:cNvPr>
              <p:cNvSpPr/>
              <p:nvPr/>
            </p:nvSpPr>
            <p:spPr>
              <a:xfrm>
                <a:off x="5262183" y="2452132"/>
                <a:ext cx="892225" cy="493261"/>
              </a:xfrm>
              <a:custGeom>
                <a:avLst/>
                <a:gdLst>
                  <a:gd name="connsiteX0" fmla="*/ 816788 w 892225"/>
                  <a:gd name="connsiteY0" fmla="*/ 0 h 493261"/>
                  <a:gd name="connsiteX1" fmla="*/ 892226 w 892225"/>
                  <a:gd name="connsiteY1" fmla="*/ 78078 h 493261"/>
                  <a:gd name="connsiteX2" fmla="*/ 64808 w 892225"/>
                  <a:gd name="connsiteY2" fmla="*/ 493262 h 493261"/>
                  <a:gd name="connsiteX3" fmla="*/ 0 w 892225"/>
                  <a:gd name="connsiteY3" fmla="*/ 451496 h 493261"/>
                  <a:gd name="connsiteX4" fmla="*/ 560298 w 892225"/>
                  <a:gd name="connsiteY4" fmla="*/ 190069 h 493261"/>
                  <a:gd name="connsiteX5" fmla="*/ 522579 w 892225"/>
                  <a:gd name="connsiteY5" fmla="*/ 147447 h 493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2225" h="493261">
                    <a:moveTo>
                      <a:pt x="816788" y="0"/>
                    </a:moveTo>
                    <a:lnTo>
                      <a:pt x="892226" y="78078"/>
                    </a:lnTo>
                    <a:lnTo>
                      <a:pt x="64808" y="493262"/>
                    </a:lnTo>
                    <a:lnTo>
                      <a:pt x="0" y="451496"/>
                    </a:lnTo>
                    <a:lnTo>
                      <a:pt x="560298" y="190069"/>
                    </a:lnTo>
                    <a:lnTo>
                      <a:pt x="522579" y="147447"/>
                    </a:ln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D4482FC8-DAA0-846A-EE12-CAD0A007BF3F}"/>
                  </a:ext>
                </a:extLst>
              </p:cNvPr>
              <p:cNvSpPr/>
              <p:nvPr/>
            </p:nvSpPr>
            <p:spPr>
              <a:xfrm>
                <a:off x="5727584" y="2752979"/>
                <a:ext cx="107611" cy="114357"/>
              </a:xfrm>
              <a:custGeom>
                <a:avLst/>
                <a:gdLst>
                  <a:gd name="connsiteX0" fmla="*/ 107585 w 107611"/>
                  <a:gd name="connsiteY0" fmla="*/ 59747 h 114357"/>
                  <a:gd name="connsiteX1" fmla="*/ 91023 w 107611"/>
                  <a:gd name="connsiteY1" fmla="*/ 101179 h 114357"/>
                  <a:gd name="connsiteX2" fmla="*/ 68357 w 107611"/>
                  <a:gd name="connsiteY2" fmla="*/ 112667 h 114357"/>
                  <a:gd name="connsiteX3" fmla="*/ 57178 w 107611"/>
                  <a:gd name="connsiteY3" fmla="*/ 114254 h 114357"/>
                  <a:gd name="connsiteX4" fmla="*/ 53681 w 107611"/>
                  <a:gd name="connsiteY4" fmla="*/ 114357 h 114357"/>
                  <a:gd name="connsiteX5" fmla="*/ 291 w 107611"/>
                  <a:gd name="connsiteY5" fmla="*/ 62583 h 114357"/>
                  <a:gd name="connsiteX6" fmla="*/ 16065 w 107611"/>
                  <a:gd name="connsiteY6" fmla="*/ 15286 h 114357"/>
                  <a:gd name="connsiteX7" fmla="*/ 45074 w 107611"/>
                  <a:gd name="connsiteY7" fmla="*/ 727 h 114357"/>
                  <a:gd name="connsiteX8" fmla="*/ 53681 w 107611"/>
                  <a:gd name="connsiteY8" fmla="*/ 0 h 114357"/>
                  <a:gd name="connsiteX9" fmla="*/ 107585 w 107611"/>
                  <a:gd name="connsiteY9" fmla="*/ 59747 h 114357"/>
                  <a:gd name="connsiteX10" fmla="*/ 55670 w 107611"/>
                  <a:gd name="connsiteY10" fmla="*/ 88266 h 114357"/>
                  <a:gd name="connsiteX11" fmla="*/ 81559 w 107611"/>
                  <a:gd name="connsiteY11" fmla="*/ 60505 h 114357"/>
                  <a:gd name="connsiteX12" fmla="*/ 53681 w 107611"/>
                  <a:gd name="connsiteY12" fmla="*/ 26050 h 114357"/>
                  <a:gd name="connsiteX13" fmla="*/ 48777 w 107611"/>
                  <a:gd name="connsiteY13" fmla="*/ 26516 h 114357"/>
                  <a:gd name="connsiteX14" fmla="*/ 26215 w 107611"/>
                  <a:gd name="connsiteY14" fmla="*/ 60138 h 114357"/>
                  <a:gd name="connsiteX15" fmla="*/ 53681 w 107611"/>
                  <a:gd name="connsiteY15" fmla="*/ 88317 h 114357"/>
                  <a:gd name="connsiteX16" fmla="*/ 55670 w 107611"/>
                  <a:gd name="connsiteY16" fmla="*/ 88266 h 114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7611" h="114357">
                    <a:moveTo>
                      <a:pt x="107585" y="59747"/>
                    </a:moveTo>
                    <a:cubicBezTo>
                      <a:pt x="108031" y="74958"/>
                      <a:pt x="102819" y="90584"/>
                      <a:pt x="91023" y="101179"/>
                    </a:cubicBezTo>
                    <a:lnTo>
                      <a:pt x="68357" y="112667"/>
                    </a:lnTo>
                    <a:cubicBezTo>
                      <a:pt x="64859" y="113500"/>
                      <a:pt x="61156" y="114021"/>
                      <a:pt x="57178" y="114254"/>
                    </a:cubicBezTo>
                    <a:cubicBezTo>
                      <a:pt x="55978" y="114333"/>
                      <a:pt x="54813" y="114357"/>
                      <a:pt x="53681" y="114357"/>
                    </a:cubicBezTo>
                    <a:cubicBezTo>
                      <a:pt x="25117" y="114357"/>
                      <a:pt x="3172" y="93080"/>
                      <a:pt x="291" y="62583"/>
                    </a:cubicBezTo>
                    <a:cubicBezTo>
                      <a:pt x="-1286" y="46254"/>
                      <a:pt x="3480" y="27919"/>
                      <a:pt x="16065" y="15286"/>
                    </a:cubicBezTo>
                    <a:lnTo>
                      <a:pt x="45074" y="727"/>
                    </a:lnTo>
                    <a:cubicBezTo>
                      <a:pt x="47955" y="233"/>
                      <a:pt x="50869" y="0"/>
                      <a:pt x="53681" y="0"/>
                    </a:cubicBezTo>
                    <a:cubicBezTo>
                      <a:pt x="85913" y="7"/>
                      <a:pt x="106762" y="31022"/>
                      <a:pt x="107585" y="59747"/>
                    </a:cubicBezTo>
                    <a:close/>
                    <a:moveTo>
                      <a:pt x="55670" y="88266"/>
                    </a:moveTo>
                    <a:cubicBezTo>
                      <a:pt x="78850" y="86911"/>
                      <a:pt x="81833" y="70298"/>
                      <a:pt x="81559" y="60505"/>
                    </a:cubicBezTo>
                    <a:cubicBezTo>
                      <a:pt x="81079" y="43864"/>
                      <a:pt x="69729" y="26050"/>
                      <a:pt x="53681" y="26050"/>
                    </a:cubicBezTo>
                    <a:cubicBezTo>
                      <a:pt x="52103" y="26050"/>
                      <a:pt x="50458" y="26204"/>
                      <a:pt x="48777" y="26516"/>
                    </a:cubicBezTo>
                    <a:cubicBezTo>
                      <a:pt x="31324" y="29849"/>
                      <a:pt x="24877" y="45815"/>
                      <a:pt x="26215" y="60138"/>
                    </a:cubicBezTo>
                    <a:cubicBezTo>
                      <a:pt x="27449" y="73134"/>
                      <a:pt x="35370" y="88317"/>
                      <a:pt x="53681" y="88317"/>
                    </a:cubicBezTo>
                    <a:cubicBezTo>
                      <a:pt x="54332" y="88321"/>
                      <a:pt x="54984" y="88293"/>
                      <a:pt x="55670" y="88266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1282EAAB-25F4-8D2D-E29A-0EAE87D685A1}"/>
                  </a:ext>
                </a:extLst>
              </p:cNvPr>
              <p:cNvSpPr/>
              <p:nvPr/>
            </p:nvSpPr>
            <p:spPr>
              <a:xfrm>
                <a:off x="5796078" y="2854182"/>
                <a:ext cx="22665" cy="11487"/>
              </a:xfrm>
              <a:custGeom>
                <a:avLst/>
                <a:gdLst>
                  <a:gd name="connsiteX0" fmla="*/ 0 w 22665"/>
                  <a:gd name="connsiteY0" fmla="*/ 11487 h 11487"/>
                  <a:gd name="connsiteX1" fmla="*/ 22666 w 22665"/>
                  <a:gd name="connsiteY1" fmla="*/ 0 h 11487"/>
                  <a:gd name="connsiteX2" fmla="*/ 0 w 22665"/>
                  <a:gd name="connsiteY2" fmla="*/ 11487 h 1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665" h="11487">
                    <a:moveTo>
                      <a:pt x="0" y="11487"/>
                    </a:moveTo>
                    <a:lnTo>
                      <a:pt x="22666" y="0"/>
                    </a:lnTo>
                    <a:cubicBezTo>
                      <a:pt x="16768" y="5315"/>
                      <a:pt x="9258" y="9375"/>
                      <a:pt x="0" y="11487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850CB652-E8AA-BB81-6A53-13C9F295D7B1}"/>
                  </a:ext>
                </a:extLst>
              </p:cNvPr>
              <p:cNvSpPr/>
              <p:nvPr/>
            </p:nvSpPr>
            <p:spPr>
              <a:xfrm>
                <a:off x="5743751" y="2753713"/>
                <a:ext cx="29009" cy="14559"/>
              </a:xfrm>
              <a:custGeom>
                <a:avLst/>
                <a:gdLst>
                  <a:gd name="connsiteX0" fmla="*/ 29009 w 29009"/>
                  <a:gd name="connsiteY0" fmla="*/ 0 h 14559"/>
                  <a:gd name="connsiteX1" fmla="*/ 0 w 29009"/>
                  <a:gd name="connsiteY1" fmla="*/ 14559 h 14559"/>
                  <a:gd name="connsiteX2" fmla="*/ 27843 w 29009"/>
                  <a:gd name="connsiteY2" fmla="*/ 209 h 14559"/>
                  <a:gd name="connsiteX3" fmla="*/ 29009 w 29009"/>
                  <a:gd name="connsiteY3" fmla="*/ 0 h 14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009" h="14559">
                    <a:moveTo>
                      <a:pt x="29009" y="0"/>
                    </a:moveTo>
                    <a:lnTo>
                      <a:pt x="0" y="14559"/>
                    </a:lnTo>
                    <a:cubicBezTo>
                      <a:pt x="6858" y="7660"/>
                      <a:pt x="16048" y="2452"/>
                      <a:pt x="27843" y="209"/>
                    </a:cubicBezTo>
                    <a:cubicBezTo>
                      <a:pt x="28221" y="130"/>
                      <a:pt x="28632" y="55"/>
                      <a:pt x="29009" y="0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4571DC77-F402-5F59-367E-DBD1A01B3821}"/>
                  </a:ext>
                </a:extLst>
              </p:cNvPr>
              <p:cNvSpPr/>
              <p:nvPr/>
            </p:nvSpPr>
            <p:spPr>
              <a:xfrm>
                <a:off x="5480782" y="3152255"/>
                <a:ext cx="18687" cy="29321"/>
              </a:xfrm>
              <a:custGeom>
                <a:avLst/>
                <a:gdLst>
                  <a:gd name="connsiteX0" fmla="*/ 18688 w 18687"/>
                  <a:gd name="connsiteY0" fmla="*/ 7760 h 29321"/>
                  <a:gd name="connsiteX1" fmla="*/ 18688 w 18687"/>
                  <a:gd name="connsiteY1" fmla="*/ 26067 h 29321"/>
                  <a:gd name="connsiteX2" fmla="*/ 8709 w 18687"/>
                  <a:gd name="connsiteY2" fmla="*/ 29321 h 29321"/>
                  <a:gd name="connsiteX3" fmla="*/ 0 w 18687"/>
                  <a:gd name="connsiteY3" fmla="*/ 2030 h 29321"/>
                  <a:gd name="connsiteX4" fmla="*/ 6344 w 18687"/>
                  <a:gd name="connsiteY4" fmla="*/ 0 h 29321"/>
                  <a:gd name="connsiteX5" fmla="*/ 18688 w 18687"/>
                  <a:gd name="connsiteY5" fmla="*/ 7760 h 29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687" h="29321">
                    <a:moveTo>
                      <a:pt x="18688" y="7760"/>
                    </a:moveTo>
                    <a:lnTo>
                      <a:pt x="18688" y="26067"/>
                    </a:lnTo>
                    <a:cubicBezTo>
                      <a:pt x="13167" y="27891"/>
                      <a:pt x="9635" y="29009"/>
                      <a:pt x="8709" y="29321"/>
                    </a:cubicBezTo>
                    <a:lnTo>
                      <a:pt x="0" y="2030"/>
                    </a:lnTo>
                    <a:cubicBezTo>
                      <a:pt x="206" y="1978"/>
                      <a:pt x="2434" y="1248"/>
                      <a:pt x="6344" y="0"/>
                    </a:cubicBezTo>
                    <a:lnTo>
                      <a:pt x="18688" y="7760"/>
                    </a:ln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6C8B75E5-6024-F837-C8AE-59F634269549}"/>
                  </a:ext>
                </a:extLst>
              </p:cNvPr>
              <p:cNvSpPr/>
              <p:nvPr/>
            </p:nvSpPr>
            <p:spPr>
              <a:xfrm>
                <a:off x="5012426" y="3010102"/>
                <a:ext cx="298725" cy="390909"/>
              </a:xfrm>
              <a:custGeom>
                <a:avLst/>
                <a:gdLst>
                  <a:gd name="connsiteX0" fmla="*/ 298106 w 298725"/>
                  <a:gd name="connsiteY0" fmla="*/ 246370 h 390909"/>
                  <a:gd name="connsiteX1" fmla="*/ 255792 w 298725"/>
                  <a:gd name="connsiteY1" fmla="*/ 366742 h 390909"/>
                  <a:gd name="connsiteX2" fmla="*/ 189852 w 298725"/>
                  <a:gd name="connsiteY2" fmla="*/ 390909 h 390909"/>
                  <a:gd name="connsiteX3" fmla="*/ 57424 w 298725"/>
                  <a:gd name="connsiteY3" fmla="*/ 303405 h 390909"/>
                  <a:gd name="connsiteX4" fmla="*/ 12264 w 298725"/>
                  <a:gd name="connsiteY4" fmla="*/ 65343 h 390909"/>
                  <a:gd name="connsiteX5" fmla="*/ 117946 w 298725"/>
                  <a:gd name="connsiteY5" fmla="*/ 0 h 390909"/>
                  <a:gd name="connsiteX6" fmla="*/ 174284 w 298725"/>
                  <a:gd name="connsiteY6" fmla="*/ 14584 h 390909"/>
                  <a:gd name="connsiteX7" fmla="*/ 298106 w 298725"/>
                  <a:gd name="connsiteY7" fmla="*/ 246370 h 390909"/>
                  <a:gd name="connsiteX8" fmla="*/ 238132 w 298725"/>
                  <a:gd name="connsiteY8" fmla="*/ 344189 h 390909"/>
                  <a:gd name="connsiteX9" fmla="*/ 269542 w 298725"/>
                  <a:gd name="connsiteY9" fmla="*/ 248455 h 390909"/>
                  <a:gd name="connsiteX10" fmla="*/ 160054 w 298725"/>
                  <a:gd name="connsiteY10" fmla="*/ 39458 h 390909"/>
                  <a:gd name="connsiteX11" fmla="*/ 117946 w 298725"/>
                  <a:gd name="connsiteY11" fmla="*/ 28649 h 390909"/>
                  <a:gd name="connsiteX12" fmla="*/ 38599 w 298725"/>
                  <a:gd name="connsiteY12" fmla="*/ 76700 h 390909"/>
                  <a:gd name="connsiteX13" fmla="*/ 80913 w 298725"/>
                  <a:gd name="connsiteY13" fmla="*/ 286973 h 390909"/>
                  <a:gd name="connsiteX14" fmla="*/ 189852 w 298725"/>
                  <a:gd name="connsiteY14" fmla="*/ 362263 h 390909"/>
                  <a:gd name="connsiteX15" fmla="*/ 238132 w 298725"/>
                  <a:gd name="connsiteY15" fmla="*/ 344189 h 390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8725" h="390909">
                    <a:moveTo>
                      <a:pt x="298106" y="246370"/>
                    </a:moveTo>
                    <a:cubicBezTo>
                      <a:pt x="302015" y="300411"/>
                      <a:pt x="287373" y="342026"/>
                      <a:pt x="255792" y="366742"/>
                    </a:cubicBezTo>
                    <a:cubicBezTo>
                      <a:pt x="235286" y="382786"/>
                      <a:pt x="213100" y="390909"/>
                      <a:pt x="189852" y="390909"/>
                    </a:cubicBezTo>
                    <a:cubicBezTo>
                      <a:pt x="125661" y="390909"/>
                      <a:pt x="75838" y="329709"/>
                      <a:pt x="57424" y="303405"/>
                    </a:cubicBezTo>
                    <a:cubicBezTo>
                      <a:pt x="12024" y="238477"/>
                      <a:pt x="-18083" y="135867"/>
                      <a:pt x="12264" y="65343"/>
                    </a:cubicBezTo>
                    <a:cubicBezTo>
                      <a:pt x="29135" y="26276"/>
                      <a:pt x="71586" y="0"/>
                      <a:pt x="117946" y="0"/>
                    </a:cubicBezTo>
                    <a:cubicBezTo>
                      <a:pt x="138108" y="0"/>
                      <a:pt x="157585" y="5051"/>
                      <a:pt x="174284" y="14584"/>
                    </a:cubicBezTo>
                    <a:cubicBezTo>
                      <a:pt x="233743" y="48599"/>
                      <a:pt x="291625" y="156911"/>
                      <a:pt x="298106" y="246370"/>
                    </a:cubicBezTo>
                    <a:close/>
                    <a:moveTo>
                      <a:pt x="238132" y="344189"/>
                    </a:moveTo>
                    <a:cubicBezTo>
                      <a:pt x="268136" y="320725"/>
                      <a:pt x="271736" y="279158"/>
                      <a:pt x="269542" y="248455"/>
                    </a:cubicBezTo>
                    <a:cubicBezTo>
                      <a:pt x="263747" y="168529"/>
                      <a:pt x="211558" y="68913"/>
                      <a:pt x="160054" y="39458"/>
                    </a:cubicBezTo>
                    <a:cubicBezTo>
                      <a:pt x="147710" y="32401"/>
                      <a:pt x="133136" y="28649"/>
                      <a:pt x="117946" y="28649"/>
                    </a:cubicBezTo>
                    <a:cubicBezTo>
                      <a:pt x="82867" y="28649"/>
                      <a:pt x="50977" y="47948"/>
                      <a:pt x="38599" y="76700"/>
                    </a:cubicBezTo>
                    <a:cubicBezTo>
                      <a:pt x="12641" y="136937"/>
                      <a:pt x="41033" y="229990"/>
                      <a:pt x="80913" y="286973"/>
                    </a:cubicBezTo>
                    <a:cubicBezTo>
                      <a:pt x="113934" y="334135"/>
                      <a:pt x="154670" y="362263"/>
                      <a:pt x="189852" y="362263"/>
                    </a:cubicBezTo>
                    <a:cubicBezTo>
                      <a:pt x="206551" y="362263"/>
                      <a:pt x="222804" y="356198"/>
                      <a:pt x="238132" y="344189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1" name="图形 3">
              <a:extLst>
                <a:ext uri="{FF2B5EF4-FFF2-40B4-BE49-F238E27FC236}">
                  <a16:creationId xmlns:a16="http://schemas.microsoft.com/office/drawing/2014/main" id="{D52C2922-6BD3-3600-1300-C5B857440EE1}"/>
                </a:ext>
              </a:extLst>
            </p:cNvPr>
            <p:cNvGrpSpPr/>
            <p:nvPr/>
          </p:nvGrpSpPr>
          <p:grpSpPr>
            <a:xfrm>
              <a:off x="5816640" y="2839610"/>
              <a:ext cx="364938" cy="648307"/>
              <a:chOff x="5816640" y="2839610"/>
              <a:chExt cx="364938" cy="648307"/>
            </a:xfrm>
            <a:grpFill/>
          </p:grpSpPr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CFD122E7-398C-4258-E3C8-928F0EAEE608}"/>
                  </a:ext>
                </a:extLst>
              </p:cNvPr>
              <p:cNvSpPr/>
              <p:nvPr/>
            </p:nvSpPr>
            <p:spPr>
              <a:xfrm>
                <a:off x="5892078" y="2938960"/>
                <a:ext cx="97510" cy="497420"/>
              </a:xfrm>
              <a:custGeom>
                <a:avLst/>
                <a:gdLst>
                  <a:gd name="connsiteX0" fmla="*/ 30530 w 97510"/>
                  <a:gd name="connsiteY0" fmla="*/ 106801 h 497420"/>
                  <a:gd name="connsiteX1" fmla="*/ 12665 w 97510"/>
                  <a:gd name="connsiteY1" fmla="*/ 4716 h 497420"/>
                  <a:gd name="connsiteX2" fmla="*/ 115 w 97510"/>
                  <a:gd name="connsiteY2" fmla="*/ 8179 h 497420"/>
                  <a:gd name="connsiteX3" fmla="*/ 66980 w 97510"/>
                  <a:gd name="connsiteY3" fmla="*/ 390616 h 497420"/>
                  <a:gd name="connsiteX4" fmla="*/ 84845 w 97510"/>
                  <a:gd name="connsiteY4" fmla="*/ 492707 h 497420"/>
                  <a:gd name="connsiteX5" fmla="*/ 97396 w 97510"/>
                  <a:gd name="connsiteY5" fmla="*/ 489241 h 497420"/>
                  <a:gd name="connsiteX6" fmla="*/ 30530 w 97510"/>
                  <a:gd name="connsiteY6" fmla="*/ 106804 h 497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510" h="497420">
                    <a:moveTo>
                      <a:pt x="30530" y="106801"/>
                    </a:moveTo>
                    <a:cubicBezTo>
                      <a:pt x="24564" y="72771"/>
                      <a:pt x="18632" y="38746"/>
                      <a:pt x="12665" y="4716"/>
                    </a:cubicBezTo>
                    <a:cubicBezTo>
                      <a:pt x="11225" y="-3548"/>
                      <a:pt x="-1325" y="-33"/>
                      <a:pt x="115" y="8179"/>
                    </a:cubicBezTo>
                    <a:cubicBezTo>
                      <a:pt x="22403" y="135663"/>
                      <a:pt x="44692" y="263139"/>
                      <a:pt x="66980" y="390616"/>
                    </a:cubicBezTo>
                    <a:cubicBezTo>
                      <a:pt x="72947" y="424645"/>
                      <a:pt x="78879" y="458678"/>
                      <a:pt x="84845" y="492707"/>
                    </a:cubicBezTo>
                    <a:cubicBezTo>
                      <a:pt x="86286" y="500964"/>
                      <a:pt x="98836" y="497457"/>
                      <a:pt x="97396" y="489241"/>
                    </a:cubicBezTo>
                    <a:cubicBezTo>
                      <a:pt x="75107" y="361761"/>
                      <a:pt x="52819" y="234281"/>
                      <a:pt x="30530" y="106804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02F51356-017E-F1CA-71BA-31F6F5489CDC}"/>
                  </a:ext>
                </a:extLst>
              </p:cNvPr>
              <p:cNvSpPr/>
              <p:nvPr/>
            </p:nvSpPr>
            <p:spPr>
              <a:xfrm>
                <a:off x="5859160" y="2959396"/>
                <a:ext cx="97510" cy="497415"/>
              </a:xfrm>
              <a:custGeom>
                <a:avLst/>
                <a:gdLst>
                  <a:gd name="connsiteX0" fmla="*/ 97396 w 97510"/>
                  <a:gd name="connsiteY0" fmla="*/ 489238 h 497415"/>
                  <a:gd name="connsiteX1" fmla="*/ 30530 w 97510"/>
                  <a:gd name="connsiteY1" fmla="*/ 106802 h 497415"/>
                  <a:gd name="connsiteX2" fmla="*/ 12665 w 97510"/>
                  <a:gd name="connsiteY2" fmla="*/ 4713 h 497415"/>
                  <a:gd name="connsiteX3" fmla="*/ 115 w 97510"/>
                  <a:gd name="connsiteY3" fmla="*/ 8180 h 497415"/>
                  <a:gd name="connsiteX4" fmla="*/ 66980 w 97510"/>
                  <a:gd name="connsiteY4" fmla="*/ 390617 h 497415"/>
                  <a:gd name="connsiteX5" fmla="*/ 84845 w 97510"/>
                  <a:gd name="connsiteY5" fmla="*/ 492705 h 497415"/>
                  <a:gd name="connsiteX6" fmla="*/ 97396 w 97510"/>
                  <a:gd name="connsiteY6" fmla="*/ 489238 h 497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510" h="497415">
                    <a:moveTo>
                      <a:pt x="97396" y="489238"/>
                    </a:moveTo>
                    <a:cubicBezTo>
                      <a:pt x="75107" y="361755"/>
                      <a:pt x="52819" y="234278"/>
                      <a:pt x="30530" y="106802"/>
                    </a:cubicBezTo>
                    <a:cubicBezTo>
                      <a:pt x="24564" y="72776"/>
                      <a:pt x="18631" y="38743"/>
                      <a:pt x="12665" y="4713"/>
                    </a:cubicBezTo>
                    <a:cubicBezTo>
                      <a:pt x="11225" y="-3547"/>
                      <a:pt x="-1325" y="-32"/>
                      <a:pt x="115" y="8180"/>
                    </a:cubicBezTo>
                    <a:cubicBezTo>
                      <a:pt x="22403" y="135660"/>
                      <a:pt x="44692" y="263140"/>
                      <a:pt x="66980" y="390617"/>
                    </a:cubicBezTo>
                    <a:cubicBezTo>
                      <a:pt x="72947" y="424646"/>
                      <a:pt x="78879" y="458672"/>
                      <a:pt x="84845" y="492705"/>
                    </a:cubicBezTo>
                    <a:cubicBezTo>
                      <a:pt x="86286" y="500962"/>
                      <a:pt x="98836" y="497447"/>
                      <a:pt x="97396" y="489238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8DD5B5B6-C77E-585F-CF12-4D4AD635FF56}"/>
                  </a:ext>
                </a:extLst>
              </p:cNvPr>
              <p:cNvSpPr/>
              <p:nvPr/>
            </p:nvSpPr>
            <p:spPr>
              <a:xfrm>
                <a:off x="5816640" y="2990497"/>
                <a:ext cx="97510" cy="497419"/>
              </a:xfrm>
              <a:custGeom>
                <a:avLst/>
                <a:gdLst>
                  <a:gd name="connsiteX0" fmla="*/ 30530 w 97510"/>
                  <a:gd name="connsiteY0" fmla="*/ 106801 h 497419"/>
                  <a:gd name="connsiteX1" fmla="*/ 12665 w 97510"/>
                  <a:gd name="connsiteY1" fmla="*/ 4713 h 497419"/>
                  <a:gd name="connsiteX2" fmla="*/ 115 w 97510"/>
                  <a:gd name="connsiteY2" fmla="*/ 8180 h 497419"/>
                  <a:gd name="connsiteX3" fmla="*/ 66980 w 97510"/>
                  <a:gd name="connsiteY3" fmla="*/ 390616 h 497419"/>
                  <a:gd name="connsiteX4" fmla="*/ 84845 w 97510"/>
                  <a:gd name="connsiteY4" fmla="*/ 492708 h 497419"/>
                  <a:gd name="connsiteX5" fmla="*/ 97396 w 97510"/>
                  <a:gd name="connsiteY5" fmla="*/ 489241 h 497419"/>
                  <a:gd name="connsiteX6" fmla="*/ 30530 w 97510"/>
                  <a:gd name="connsiteY6" fmla="*/ 106805 h 49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510" h="497419">
                    <a:moveTo>
                      <a:pt x="30530" y="106801"/>
                    </a:moveTo>
                    <a:cubicBezTo>
                      <a:pt x="24564" y="72775"/>
                      <a:pt x="18632" y="38742"/>
                      <a:pt x="12665" y="4713"/>
                    </a:cubicBezTo>
                    <a:cubicBezTo>
                      <a:pt x="11225" y="-3544"/>
                      <a:pt x="-1325" y="-36"/>
                      <a:pt x="115" y="8180"/>
                    </a:cubicBezTo>
                    <a:cubicBezTo>
                      <a:pt x="22403" y="135660"/>
                      <a:pt x="44692" y="263140"/>
                      <a:pt x="66980" y="390616"/>
                    </a:cubicBezTo>
                    <a:cubicBezTo>
                      <a:pt x="72947" y="424649"/>
                      <a:pt x="78879" y="458675"/>
                      <a:pt x="84845" y="492708"/>
                    </a:cubicBezTo>
                    <a:cubicBezTo>
                      <a:pt x="86286" y="500965"/>
                      <a:pt x="98836" y="497453"/>
                      <a:pt x="97396" y="489241"/>
                    </a:cubicBezTo>
                    <a:cubicBezTo>
                      <a:pt x="75107" y="361758"/>
                      <a:pt x="52819" y="234281"/>
                      <a:pt x="30530" y="106805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91CAD02C-EAAB-45B0-866C-E6F2D27574F8}"/>
                  </a:ext>
                </a:extLst>
              </p:cNvPr>
              <p:cNvSpPr/>
              <p:nvPr/>
            </p:nvSpPr>
            <p:spPr>
              <a:xfrm>
                <a:off x="5926716" y="2911905"/>
                <a:ext cx="95540" cy="496217"/>
              </a:xfrm>
              <a:custGeom>
                <a:avLst/>
                <a:gdLst>
                  <a:gd name="connsiteX0" fmla="*/ 29839 w 95540"/>
                  <a:gd name="connsiteY0" fmla="*/ 105052 h 496217"/>
                  <a:gd name="connsiteX1" fmla="*/ 12660 w 95540"/>
                  <a:gd name="connsiteY1" fmla="*/ 4716 h 496217"/>
                  <a:gd name="connsiteX2" fmla="*/ 110 w 95540"/>
                  <a:gd name="connsiteY2" fmla="*/ 8179 h 496217"/>
                  <a:gd name="connsiteX3" fmla="*/ 65672 w 95540"/>
                  <a:gd name="connsiteY3" fmla="*/ 391164 h 496217"/>
                  <a:gd name="connsiteX4" fmla="*/ 82851 w 95540"/>
                  <a:gd name="connsiteY4" fmla="*/ 491500 h 496217"/>
                  <a:gd name="connsiteX5" fmla="*/ 95436 w 95540"/>
                  <a:gd name="connsiteY5" fmla="*/ 488041 h 496217"/>
                  <a:gd name="connsiteX6" fmla="*/ 29839 w 95540"/>
                  <a:gd name="connsiteY6" fmla="*/ 105056 h 496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540" h="496217">
                    <a:moveTo>
                      <a:pt x="29839" y="105052"/>
                    </a:moveTo>
                    <a:cubicBezTo>
                      <a:pt x="24113" y="71609"/>
                      <a:pt x="18386" y="38166"/>
                      <a:pt x="12660" y="4716"/>
                    </a:cubicBezTo>
                    <a:cubicBezTo>
                      <a:pt x="11254" y="-3548"/>
                      <a:pt x="-1296" y="-33"/>
                      <a:pt x="110" y="8179"/>
                    </a:cubicBezTo>
                    <a:cubicBezTo>
                      <a:pt x="21952" y="135838"/>
                      <a:pt x="43829" y="263499"/>
                      <a:pt x="65672" y="391164"/>
                    </a:cubicBezTo>
                    <a:cubicBezTo>
                      <a:pt x="71399" y="424611"/>
                      <a:pt x="77125" y="458054"/>
                      <a:pt x="82851" y="491500"/>
                    </a:cubicBezTo>
                    <a:cubicBezTo>
                      <a:pt x="84292" y="499764"/>
                      <a:pt x="96807" y="496253"/>
                      <a:pt x="95436" y="488041"/>
                    </a:cubicBezTo>
                    <a:cubicBezTo>
                      <a:pt x="73559" y="360379"/>
                      <a:pt x="51716" y="232721"/>
                      <a:pt x="29839" y="105056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E4EBEAB9-F775-2E29-2581-CFA68C9D4B95}"/>
                  </a:ext>
                </a:extLst>
              </p:cNvPr>
              <p:cNvSpPr/>
              <p:nvPr/>
            </p:nvSpPr>
            <p:spPr>
              <a:xfrm>
                <a:off x="5968947" y="2882118"/>
                <a:ext cx="88094" cy="506442"/>
              </a:xfrm>
              <a:custGeom>
                <a:avLst/>
                <a:gdLst>
                  <a:gd name="connsiteX0" fmla="*/ 30128 w 88094"/>
                  <a:gd name="connsiteY0" fmla="*/ 119305 h 506442"/>
                  <a:gd name="connsiteX1" fmla="*/ 12640 w 88094"/>
                  <a:gd name="connsiteY1" fmla="*/ 4670 h 506442"/>
                  <a:gd name="connsiteX2" fmla="*/ 90 w 88094"/>
                  <a:gd name="connsiteY2" fmla="*/ 8096 h 506442"/>
                  <a:gd name="connsiteX3" fmla="*/ 57938 w 88094"/>
                  <a:gd name="connsiteY3" fmla="*/ 387137 h 506442"/>
                  <a:gd name="connsiteX4" fmla="*/ 75460 w 88094"/>
                  <a:gd name="connsiteY4" fmla="*/ 501772 h 506442"/>
                  <a:gd name="connsiteX5" fmla="*/ 88010 w 88094"/>
                  <a:gd name="connsiteY5" fmla="*/ 498347 h 506442"/>
                  <a:gd name="connsiteX6" fmla="*/ 30128 w 88094"/>
                  <a:gd name="connsiteY6" fmla="*/ 119305 h 506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094" h="506442">
                    <a:moveTo>
                      <a:pt x="30128" y="119305"/>
                    </a:moveTo>
                    <a:cubicBezTo>
                      <a:pt x="24299" y="81092"/>
                      <a:pt x="18470" y="42883"/>
                      <a:pt x="12640" y="4670"/>
                    </a:cubicBezTo>
                    <a:cubicBezTo>
                      <a:pt x="11371" y="-3518"/>
                      <a:pt x="-1179" y="-24"/>
                      <a:pt x="90" y="8096"/>
                    </a:cubicBezTo>
                    <a:cubicBezTo>
                      <a:pt x="19361" y="134437"/>
                      <a:pt x="38666" y="260779"/>
                      <a:pt x="57938" y="387137"/>
                    </a:cubicBezTo>
                    <a:cubicBezTo>
                      <a:pt x="63767" y="425347"/>
                      <a:pt x="69596" y="463556"/>
                      <a:pt x="75460" y="501772"/>
                    </a:cubicBezTo>
                    <a:cubicBezTo>
                      <a:pt x="76694" y="509961"/>
                      <a:pt x="89244" y="506467"/>
                      <a:pt x="88010" y="498347"/>
                    </a:cubicBezTo>
                    <a:cubicBezTo>
                      <a:pt x="68704" y="372005"/>
                      <a:pt x="49433" y="245664"/>
                      <a:pt x="30128" y="119305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A61C69B4-A365-5378-DB38-6F1BB103B11E}"/>
                  </a:ext>
                </a:extLst>
              </p:cNvPr>
              <p:cNvSpPr/>
              <p:nvPr/>
            </p:nvSpPr>
            <p:spPr>
              <a:xfrm>
                <a:off x="6018625" y="2876053"/>
                <a:ext cx="76591" cy="502908"/>
              </a:xfrm>
              <a:custGeom>
                <a:avLst/>
                <a:gdLst>
                  <a:gd name="connsiteX0" fmla="*/ 27428 w 76591"/>
                  <a:gd name="connsiteY0" fmla="*/ 115564 h 502908"/>
                  <a:gd name="connsiteX1" fmla="*/ 13334 w 76591"/>
                  <a:gd name="connsiteY1" fmla="*/ 6137 h 502908"/>
                  <a:gd name="connsiteX2" fmla="*/ 64 w 76591"/>
                  <a:gd name="connsiteY2" fmla="*/ 6137 h 502908"/>
                  <a:gd name="connsiteX3" fmla="*/ 49167 w 76591"/>
                  <a:gd name="connsiteY3" fmla="*/ 387340 h 502908"/>
                  <a:gd name="connsiteX4" fmla="*/ 63261 w 76591"/>
                  <a:gd name="connsiteY4" fmla="*/ 496766 h 502908"/>
                  <a:gd name="connsiteX5" fmla="*/ 76531 w 76591"/>
                  <a:gd name="connsiteY5" fmla="*/ 496766 h 502908"/>
                  <a:gd name="connsiteX6" fmla="*/ 27428 w 76591"/>
                  <a:gd name="connsiteY6" fmla="*/ 115564 h 502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591" h="502908">
                    <a:moveTo>
                      <a:pt x="27428" y="115564"/>
                    </a:moveTo>
                    <a:cubicBezTo>
                      <a:pt x="22730" y="79086"/>
                      <a:pt x="18032" y="42619"/>
                      <a:pt x="13334" y="6137"/>
                    </a:cubicBezTo>
                    <a:cubicBezTo>
                      <a:pt x="12271" y="-1996"/>
                      <a:pt x="-1033" y="-2096"/>
                      <a:pt x="64" y="6137"/>
                    </a:cubicBezTo>
                    <a:cubicBezTo>
                      <a:pt x="16420" y="133203"/>
                      <a:pt x="32777" y="260264"/>
                      <a:pt x="49167" y="387340"/>
                    </a:cubicBezTo>
                    <a:cubicBezTo>
                      <a:pt x="53865" y="423814"/>
                      <a:pt x="58563" y="460288"/>
                      <a:pt x="63261" y="496766"/>
                    </a:cubicBezTo>
                    <a:cubicBezTo>
                      <a:pt x="64289" y="504906"/>
                      <a:pt x="77594" y="505006"/>
                      <a:pt x="76531" y="496766"/>
                    </a:cubicBezTo>
                    <a:cubicBezTo>
                      <a:pt x="60174" y="369708"/>
                      <a:pt x="43784" y="242643"/>
                      <a:pt x="27428" y="115564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54762FC6-4413-44A4-AEEB-3788DDDC339D}"/>
                  </a:ext>
                </a:extLst>
              </p:cNvPr>
              <p:cNvSpPr/>
              <p:nvPr/>
            </p:nvSpPr>
            <p:spPr>
              <a:xfrm>
                <a:off x="6060979" y="2857816"/>
                <a:ext cx="75107" cy="507618"/>
              </a:xfrm>
              <a:custGeom>
                <a:avLst/>
                <a:gdLst>
                  <a:gd name="connsiteX0" fmla="*/ 26907 w 75107"/>
                  <a:gd name="connsiteY0" fmla="*/ 116655 h 507618"/>
                  <a:gd name="connsiteX1" fmla="*/ 13088 w 75107"/>
                  <a:gd name="connsiteY1" fmla="*/ 6197 h 507618"/>
                  <a:gd name="connsiteX2" fmla="*/ 58 w 75107"/>
                  <a:gd name="connsiteY2" fmla="*/ 6197 h 507618"/>
                  <a:gd name="connsiteX3" fmla="*/ 48201 w 75107"/>
                  <a:gd name="connsiteY3" fmla="*/ 390965 h 507618"/>
                  <a:gd name="connsiteX4" fmla="*/ 62020 w 75107"/>
                  <a:gd name="connsiteY4" fmla="*/ 501416 h 507618"/>
                  <a:gd name="connsiteX5" fmla="*/ 75050 w 75107"/>
                  <a:gd name="connsiteY5" fmla="*/ 501416 h 507618"/>
                  <a:gd name="connsiteX6" fmla="*/ 26907 w 75107"/>
                  <a:gd name="connsiteY6" fmla="*/ 116648 h 507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107" h="507618">
                    <a:moveTo>
                      <a:pt x="26907" y="116655"/>
                    </a:moveTo>
                    <a:cubicBezTo>
                      <a:pt x="22312" y="79838"/>
                      <a:pt x="17683" y="43017"/>
                      <a:pt x="13088" y="6197"/>
                    </a:cubicBezTo>
                    <a:cubicBezTo>
                      <a:pt x="12059" y="-2016"/>
                      <a:pt x="-971" y="-2115"/>
                      <a:pt x="58" y="6197"/>
                    </a:cubicBezTo>
                    <a:cubicBezTo>
                      <a:pt x="16105" y="134455"/>
                      <a:pt x="32153" y="262713"/>
                      <a:pt x="48201" y="390965"/>
                    </a:cubicBezTo>
                    <a:cubicBezTo>
                      <a:pt x="52796" y="427779"/>
                      <a:pt x="57425" y="464599"/>
                      <a:pt x="62020" y="501416"/>
                    </a:cubicBezTo>
                    <a:cubicBezTo>
                      <a:pt x="63049" y="509632"/>
                      <a:pt x="76078" y="509739"/>
                      <a:pt x="75050" y="501416"/>
                    </a:cubicBezTo>
                    <a:cubicBezTo>
                      <a:pt x="59002" y="373161"/>
                      <a:pt x="42955" y="244907"/>
                      <a:pt x="26907" y="116648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345BED9B-C213-95BD-82DB-63CB74BD6186}"/>
                  </a:ext>
                </a:extLst>
              </p:cNvPr>
              <p:cNvSpPr/>
              <p:nvPr/>
            </p:nvSpPr>
            <p:spPr>
              <a:xfrm>
                <a:off x="6095966" y="2839610"/>
                <a:ext cx="85612" cy="510045"/>
              </a:xfrm>
              <a:custGeom>
                <a:avLst/>
                <a:gdLst>
                  <a:gd name="connsiteX0" fmla="*/ 85532 w 85612"/>
                  <a:gd name="connsiteY0" fmla="*/ 501937 h 510045"/>
                  <a:gd name="connsiteX1" fmla="*/ 30016 w 85612"/>
                  <a:gd name="connsiteY1" fmla="*/ 123169 h 510045"/>
                  <a:gd name="connsiteX2" fmla="*/ 12631 w 85612"/>
                  <a:gd name="connsiteY2" fmla="*/ 4684 h 510045"/>
                  <a:gd name="connsiteX3" fmla="*/ 81 w 85612"/>
                  <a:gd name="connsiteY3" fmla="*/ 8109 h 510045"/>
                  <a:gd name="connsiteX4" fmla="*/ 55597 w 85612"/>
                  <a:gd name="connsiteY4" fmla="*/ 386876 h 510045"/>
                  <a:gd name="connsiteX5" fmla="*/ 72981 w 85612"/>
                  <a:gd name="connsiteY5" fmla="*/ 505359 h 510045"/>
                  <a:gd name="connsiteX6" fmla="*/ 85532 w 85612"/>
                  <a:gd name="connsiteY6" fmla="*/ 501933 h 510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612" h="510045">
                    <a:moveTo>
                      <a:pt x="85532" y="501937"/>
                    </a:moveTo>
                    <a:cubicBezTo>
                      <a:pt x="67015" y="375684"/>
                      <a:pt x="48498" y="249425"/>
                      <a:pt x="30016" y="123169"/>
                    </a:cubicBezTo>
                    <a:cubicBezTo>
                      <a:pt x="24221" y="83674"/>
                      <a:pt x="18426" y="44182"/>
                      <a:pt x="12631" y="4684"/>
                    </a:cubicBezTo>
                    <a:cubicBezTo>
                      <a:pt x="11431" y="-3529"/>
                      <a:pt x="-1119" y="-21"/>
                      <a:pt x="81" y="8109"/>
                    </a:cubicBezTo>
                    <a:cubicBezTo>
                      <a:pt x="18597" y="134365"/>
                      <a:pt x="37114" y="260621"/>
                      <a:pt x="55597" y="386876"/>
                    </a:cubicBezTo>
                    <a:cubicBezTo>
                      <a:pt x="61391" y="426372"/>
                      <a:pt x="67187" y="465870"/>
                      <a:pt x="72981" y="505359"/>
                    </a:cubicBezTo>
                    <a:cubicBezTo>
                      <a:pt x="74181" y="513574"/>
                      <a:pt x="86732" y="510070"/>
                      <a:pt x="85532" y="501933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E7518228-8A4E-2208-3272-AE9220F6E58F}"/>
              </a:ext>
            </a:extLst>
          </p:cNvPr>
          <p:cNvGrpSpPr/>
          <p:nvPr/>
        </p:nvGrpSpPr>
        <p:grpSpPr>
          <a:xfrm rot="4804342">
            <a:off x="7014941" y="4790448"/>
            <a:ext cx="430252" cy="1267001"/>
            <a:chOff x="3045032" y="246496"/>
            <a:chExt cx="820027" cy="2414805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</p:grpSpPr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3A1913A4-97F0-1CF5-9091-4BCED8A10081}"/>
                </a:ext>
              </a:extLst>
            </p:cNvPr>
            <p:cNvSpPr/>
            <p:nvPr/>
          </p:nvSpPr>
          <p:spPr>
            <a:xfrm>
              <a:off x="3045032" y="494550"/>
              <a:ext cx="740969" cy="1785360"/>
            </a:xfrm>
            <a:custGeom>
              <a:avLst/>
              <a:gdLst>
                <a:gd name="connsiteX0" fmla="*/ 176450 w 740969"/>
                <a:gd name="connsiteY0" fmla="*/ 1785343 h 1785360"/>
                <a:gd name="connsiteX1" fmla="*/ 156089 w 740969"/>
                <a:gd name="connsiteY1" fmla="*/ 1784918 h 1785360"/>
                <a:gd name="connsiteX2" fmla="*/ 62782 w 740969"/>
                <a:gd name="connsiteY2" fmla="*/ 1772649 h 1785360"/>
                <a:gd name="connsiteX3" fmla="*/ 107 w 740969"/>
                <a:gd name="connsiteY3" fmla="*/ 1724307 h 1785360"/>
                <a:gd name="connsiteX4" fmla="*/ 247838 w 740969"/>
                <a:gd name="connsiteY4" fmla="*/ 840105 h 1785360"/>
                <a:gd name="connsiteX5" fmla="*/ 498389 w 740969"/>
                <a:gd name="connsiteY5" fmla="*/ 0 h 1785360"/>
                <a:gd name="connsiteX6" fmla="*/ 524373 w 740969"/>
                <a:gd name="connsiteY6" fmla="*/ 7825 h 1785360"/>
                <a:gd name="connsiteX7" fmla="*/ 27168 w 740969"/>
                <a:gd name="connsiteY7" fmla="*/ 1722222 h 1785360"/>
                <a:gd name="connsiteX8" fmla="*/ 35631 w 740969"/>
                <a:gd name="connsiteY8" fmla="*/ 1732677 h 1785360"/>
                <a:gd name="connsiteX9" fmla="*/ 195368 w 740969"/>
                <a:gd name="connsiteY9" fmla="*/ 1757503 h 1785360"/>
                <a:gd name="connsiteX10" fmla="*/ 214862 w 740969"/>
                <a:gd name="connsiteY10" fmla="*/ 1688337 h 1785360"/>
                <a:gd name="connsiteX11" fmla="*/ 273117 w 740969"/>
                <a:gd name="connsiteY11" fmla="*/ 1493017 h 1785360"/>
                <a:gd name="connsiteX12" fmla="*/ 452436 w 740969"/>
                <a:gd name="connsiteY12" fmla="*/ 904190 h 1785360"/>
                <a:gd name="connsiteX13" fmla="*/ 715036 w 740969"/>
                <a:gd name="connsiteY13" fmla="*/ 50163 h 1785360"/>
                <a:gd name="connsiteX14" fmla="*/ 740970 w 740969"/>
                <a:gd name="connsiteY14" fmla="*/ 58170 h 1785360"/>
                <a:gd name="connsiteX15" fmla="*/ 220859 w 740969"/>
                <a:gd name="connsiteY15" fmla="*/ 1767766 h 1785360"/>
                <a:gd name="connsiteX16" fmla="*/ 218469 w 740969"/>
                <a:gd name="connsiteY16" fmla="*/ 1776284 h 1785360"/>
                <a:gd name="connsiteX17" fmla="*/ 176467 w 740969"/>
                <a:gd name="connsiteY17" fmla="*/ 1785360 h 1785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40969" h="1785360">
                  <a:moveTo>
                    <a:pt x="176450" y="1785343"/>
                  </a:moveTo>
                  <a:cubicBezTo>
                    <a:pt x="170580" y="1785343"/>
                    <a:pt x="163845" y="1785213"/>
                    <a:pt x="156089" y="1784918"/>
                  </a:cubicBezTo>
                  <a:cubicBezTo>
                    <a:pt x="135919" y="1784160"/>
                    <a:pt x="96976" y="1781558"/>
                    <a:pt x="62782" y="1772649"/>
                  </a:cubicBezTo>
                  <a:cubicBezTo>
                    <a:pt x="23033" y="1762293"/>
                    <a:pt x="1945" y="1746030"/>
                    <a:pt x="107" y="1724307"/>
                  </a:cubicBezTo>
                  <a:cubicBezTo>
                    <a:pt x="-709" y="1714689"/>
                    <a:pt x="-2870" y="1689139"/>
                    <a:pt x="247838" y="840105"/>
                  </a:cubicBezTo>
                  <a:cubicBezTo>
                    <a:pt x="371406" y="421630"/>
                    <a:pt x="497133" y="4149"/>
                    <a:pt x="498389" y="0"/>
                  </a:cubicBezTo>
                  <a:lnTo>
                    <a:pt x="524373" y="7825"/>
                  </a:lnTo>
                  <a:cubicBezTo>
                    <a:pt x="324823" y="670274"/>
                    <a:pt x="27991" y="1672673"/>
                    <a:pt x="27168" y="1722222"/>
                  </a:cubicBezTo>
                  <a:cubicBezTo>
                    <a:pt x="27553" y="1725552"/>
                    <a:pt x="30399" y="1729070"/>
                    <a:pt x="35631" y="1732677"/>
                  </a:cubicBezTo>
                  <a:cubicBezTo>
                    <a:pt x="70278" y="1756546"/>
                    <a:pt x="167747" y="1759886"/>
                    <a:pt x="195368" y="1757503"/>
                  </a:cubicBezTo>
                  <a:cubicBezTo>
                    <a:pt x="198012" y="1746030"/>
                    <a:pt x="203892" y="1725898"/>
                    <a:pt x="214862" y="1688337"/>
                  </a:cubicBezTo>
                  <a:cubicBezTo>
                    <a:pt x="228001" y="1643365"/>
                    <a:pt x="247595" y="1577649"/>
                    <a:pt x="273117" y="1493017"/>
                  </a:cubicBezTo>
                  <a:cubicBezTo>
                    <a:pt x="316079" y="1350518"/>
                    <a:pt x="376416" y="1152401"/>
                    <a:pt x="452436" y="904190"/>
                  </a:cubicBezTo>
                  <a:cubicBezTo>
                    <a:pt x="581878" y="481565"/>
                    <a:pt x="713716" y="54415"/>
                    <a:pt x="715036" y="50163"/>
                  </a:cubicBezTo>
                  <a:lnTo>
                    <a:pt x="740970" y="58170"/>
                  </a:lnTo>
                  <a:cubicBezTo>
                    <a:pt x="564904" y="628515"/>
                    <a:pt x="231832" y="1712662"/>
                    <a:pt x="220859" y="1767766"/>
                  </a:cubicBezTo>
                  <a:cubicBezTo>
                    <a:pt x="220993" y="1770729"/>
                    <a:pt x="220201" y="1773722"/>
                    <a:pt x="218469" y="1776284"/>
                  </a:cubicBezTo>
                  <a:cubicBezTo>
                    <a:pt x="215691" y="1780392"/>
                    <a:pt x="212328" y="1785360"/>
                    <a:pt x="176467" y="178536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AE520A79-61A1-B29A-F1E7-79A6F72ADF97}"/>
                </a:ext>
              </a:extLst>
            </p:cNvPr>
            <p:cNvSpPr/>
            <p:nvPr/>
          </p:nvSpPr>
          <p:spPr>
            <a:xfrm>
              <a:off x="3194211" y="601134"/>
              <a:ext cx="506381" cy="1551406"/>
            </a:xfrm>
            <a:custGeom>
              <a:avLst/>
              <a:gdLst>
                <a:gd name="connsiteX0" fmla="*/ 25968 w 506381"/>
                <a:gd name="connsiteY0" fmla="*/ 1551407 h 1551406"/>
                <a:gd name="connsiteX1" fmla="*/ 0 w 506381"/>
                <a:gd name="connsiteY1" fmla="*/ 1543530 h 1551406"/>
                <a:gd name="connsiteX2" fmla="*/ 480471 w 506381"/>
                <a:gd name="connsiteY2" fmla="*/ 0 h 1551406"/>
                <a:gd name="connsiteX3" fmla="*/ 506381 w 506381"/>
                <a:gd name="connsiteY3" fmla="*/ 8079 h 1551406"/>
                <a:gd name="connsiteX4" fmla="*/ 25978 w 506381"/>
                <a:gd name="connsiteY4" fmla="*/ 1551403 h 1551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6381" h="1551406">
                  <a:moveTo>
                    <a:pt x="25968" y="1551407"/>
                  </a:moveTo>
                  <a:lnTo>
                    <a:pt x="0" y="1543530"/>
                  </a:lnTo>
                  <a:cubicBezTo>
                    <a:pt x="34612" y="1429399"/>
                    <a:pt x="476014" y="14265"/>
                    <a:pt x="480471" y="0"/>
                  </a:cubicBezTo>
                  <a:lnTo>
                    <a:pt x="506381" y="8079"/>
                  </a:lnTo>
                  <a:cubicBezTo>
                    <a:pt x="501927" y="22364"/>
                    <a:pt x="60542" y="1437389"/>
                    <a:pt x="25978" y="155140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FB3D13FE-A02B-95B8-FB37-4E3ECAAD489B}"/>
                </a:ext>
              </a:extLst>
            </p:cNvPr>
            <p:cNvSpPr/>
            <p:nvPr/>
          </p:nvSpPr>
          <p:spPr>
            <a:xfrm>
              <a:off x="3134983" y="579384"/>
              <a:ext cx="471544" cy="1540409"/>
            </a:xfrm>
            <a:custGeom>
              <a:avLst/>
              <a:gdLst>
                <a:gd name="connsiteX0" fmla="*/ 122 w 471544"/>
                <a:gd name="connsiteY0" fmla="*/ 1540410 h 1540409"/>
                <a:gd name="connsiteX1" fmla="*/ 221194 w 471544"/>
                <a:gd name="connsiteY1" fmla="*/ 743579 h 1540409"/>
                <a:gd name="connsiteX2" fmla="*/ 445591 w 471544"/>
                <a:gd name="connsiteY2" fmla="*/ 0 h 1540409"/>
                <a:gd name="connsiteX3" fmla="*/ 471545 w 471544"/>
                <a:gd name="connsiteY3" fmla="*/ 7942 h 1540409"/>
                <a:gd name="connsiteX4" fmla="*/ 27181 w 471544"/>
                <a:gd name="connsiteY4" fmla="*/ 1538304 h 1540409"/>
                <a:gd name="connsiteX5" fmla="*/ 129 w 471544"/>
                <a:gd name="connsiteY5" fmla="*/ 1540406 h 15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1544" h="1540409">
                  <a:moveTo>
                    <a:pt x="122" y="1540410"/>
                  </a:moveTo>
                  <a:cubicBezTo>
                    <a:pt x="-714" y="1529818"/>
                    <a:pt x="-3262" y="1497564"/>
                    <a:pt x="221194" y="743579"/>
                  </a:cubicBezTo>
                  <a:cubicBezTo>
                    <a:pt x="331796" y="372047"/>
                    <a:pt x="444470" y="3669"/>
                    <a:pt x="445591" y="0"/>
                  </a:cubicBezTo>
                  <a:lnTo>
                    <a:pt x="471545" y="7942"/>
                  </a:lnTo>
                  <a:cubicBezTo>
                    <a:pt x="291509" y="596392"/>
                    <a:pt x="24609" y="1489544"/>
                    <a:pt x="27181" y="1538304"/>
                  </a:cubicBezTo>
                  <a:lnTo>
                    <a:pt x="129" y="1540406"/>
                  </a:ln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4812AA72-FF3F-49D5-3958-AAEEF09652DE}"/>
                </a:ext>
              </a:extLst>
            </p:cNvPr>
            <p:cNvSpPr/>
            <p:nvPr/>
          </p:nvSpPr>
          <p:spPr>
            <a:xfrm>
              <a:off x="3603989" y="246496"/>
              <a:ext cx="261070" cy="169838"/>
            </a:xfrm>
            <a:custGeom>
              <a:avLst/>
              <a:gdLst>
                <a:gd name="connsiteX0" fmla="*/ 149400 w 261070"/>
                <a:gd name="connsiteY0" fmla="*/ 169838 h 169838"/>
                <a:gd name="connsiteX1" fmla="*/ 102453 w 261070"/>
                <a:gd name="connsiteY1" fmla="*/ 163135 h 169838"/>
                <a:gd name="connsiteX2" fmla="*/ 23583 w 261070"/>
                <a:gd name="connsiteY2" fmla="*/ 119792 h 169838"/>
                <a:gd name="connsiteX3" fmla="*/ 1991 w 261070"/>
                <a:gd name="connsiteY3" fmla="*/ 57288 h 169838"/>
                <a:gd name="connsiteX4" fmla="*/ 106126 w 261070"/>
                <a:gd name="connsiteY4" fmla="*/ 0 h 169838"/>
                <a:gd name="connsiteX5" fmla="*/ 150765 w 261070"/>
                <a:gd name="connsiteY5" fmla="*/ 6508 h 169838"/>
                <a:gd name="connsiteX6" fmla="*/ 259289 w 261070"/>
                <a:gd name="connsiteY6" fmla="*/ 113894 h 169838"/>
                <a:gd name="connsiteX7" fmla="*/ 149400 w 261070"/>
                <a:gd name="connsiteY7" fmla="*/ 169838 h 169838"/>
                <a:gd name="connsiteX8" fmla="*/ 106119 w 261070"/>
                <a:gd name="connsiteY8" fmla="*/ 27141 h 169838"/>
                <a:gd name="connsiteX9" fmla="*/ 28017 w 261070"/>
                <a:gd name="connsiteY9" fmla="*/ 64969 h 169838"/>
                <a:gd name="connsiteX10" fmla="*/ 42792 w 261070"/>
                <a:gd name="connsiteY10" fmla="*/ 100621 h 169838"/>
                <a:gd name="connsiteX11" fmla="*/ 110127 w 261070"/>
                <a:gd name="connsiteY11" fmla="*/ 137109 h 169838"/>
                <a:gd name="connsiteX12" fmla="*/ 149396 w 261070"/>
                <a:gd name="connsiteY12" fmla="*/ 142705 h 169838"/>
                <a:gd name="connsiteX13" fmla="*/ 233253 w 261070"/>
                <a:gd name="connsiteY13" fmla="*/ 106220 h 169838"/>
                <a:gd name="connsiteX14" fmla="*/ 143073 w 261070"/>
                <a:gd name="connsiteY14" fmla="*/ 32541 h 169838"/>
                <a:gd name="connsiteX15" fmla="*/ 106119 w 261070"/>
                <a:gd name="connsiteY15" fmla="*/ 27141 h 16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1070" h="169838">
                  <a:moveTo>
                    <a:pt x="149400" y="169838"/>
                  </a:moveTo>
                  <a:cubicBezTo>
                    <a:pt x="133325" y="169838"/>
                    <a:pt x="117534" y="167586"/>
                    <a:pt x="102453" y="163135"/>
                  </a:cubicBezTo>
                  <a:cubicBezTo>
                    <a:pt x="69905" y="153537"/>
                    <a:pt x="41894" y="138144"/>
                    <a:pt x="23583" y="119792"/>
                  </a:cubicBezTo>
                  <a:cubicBezTo>
                    <a:pt x="3661" y="99822"/>
                    <a:pt x="-4010" y="77626"/>
                    <a:pt x="1991" y="57288"/>
                  </a:cubicBezTo>
                  <a:cubicBezTo>
                    <a:pt x="11626" y="24631"/>
                    <a:pt x="56395" y="0"/>
                    <a:pt x="106126" y="0"/>
                  </a:cubicBezTo>
                  <a:cubicBezTo>
                    <a:pt x="121104" y="0"/>
                    <a:pt x="136123" y="2191"/>
                    <a:pt x="150765" y="6508"/>
                  </a:cubicBezTo>
                  <a:cubicBezTo>
                    <a:pt x="224296" y="28200"/>
                    <a:pt x="270951" y="74368"/>
                    <a:pt x="259289" y="113894"/>
                  </a:cubicBezTo>
                  <a:cubicBezTo>
                    <a:pt x="250034" y="145266"/>
                    <a:pt x="201764" y="169838"/>
                    <a:pt x="149400" y="169838"/>
                  </a:cubicBezTo>
                  <a:close/>
                  <a:moveTo>
                    <a:pt x="106119" y="27141"/>
                  </a:moveTo>
                  <a:cubicBezTo>
                    <a:pt x="66075" y="27141"/>
                    <a:pt x="33407" y="46700"/>
                    <a:pt x="28017" y="64969"/>
                  </a:cubicBezTo>
                  <a:cubicBezTo>
                    <a:pt x="23888" y="78970"/>
                    <a:pt x="35502" y="93313"/>
                    <a:pt x="42792" y="100621"/>
                  </a:cubicBezTo>
                  <a:cubicBezTo>
                    <a:pt x="57948" y="115811"/>
                    <a:pt x="81862" y="128769"/>
                    <a:pt x="110127" y="137109"/>
                  </a:cubicBezTo>
                  <a:cubicBezTo>
                    <a:pt x="122712" y="140822"/>
                    <a:pt x="135924" y="142705"/>
                    <a:pt x="149396" y="142705"/>
                  </a:cubicBezTo>
                  <a:cubicBezTo>
                    <a:pt x="192475" y="142705"/>
                    <a:pt x="228164" y="123478"/>
                    <a:pt x="233253" y="106220"/>
                  </a:cubicBezTo>
                  <a:cubicBezTo>
                    <a:pt x="239284" y="85776"/>
                    <a:pt x="201997" y="49926"/>
                    <a:pt x="143073" y="32541"/>
                  </a:cubicBezTo>
                  <a:cubicBezTo>
                    <a:pt x="130928" y="28954"/>
                    <a:pt x="118494" y="27141"/>
                    <a:pt x="106119" y="27141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225F4636-DF80-E140-18A1-2E76CB76F05F}"/>
                </a:ext>
              </a:extLst>
            </p:cNvPr>
            <p:cNvSpPr/>
            <p:nvPr/>
          </p:nvSpPr>
          <p:spPr>
            <a:xfrm>
              <a:off x="3543831" y="302739"/>
              <a:ext cx="318640" cy="279319"/>
            </a:xfrm>
            <a:custGeom>
              <a:avLst/>
              <a:gdLst>
                <a:gd name="connsiteX0" fmla="*/ 187886 w 318640"/>
                <a:gd name="connsiteY0" fmla="*/ 279320 h 279319"/>
                <a:gd name="connsiteX1" fmla="*/ 156469 w 318640"/>
                <a:gd name="connsiteY1" fmla="*/ 276662 h 279319"/>
                <a:gd name="connsiteX2" fmla="*/ 55108 w 318640"/>
                <a:gd name="connsiteY2" fmla="*/ 245366 h 279319"/>
                <a:gd name="connsiteX3" fmla="*/ 179 w 318640"/>
                <a:gd name="connsiteY3" fmla="*/ 190028 h 279319"/>
                <a:gd name="connsiteX4" fmla="*/ 62508 w 318640"/>
                <a:gd name="connsiteY4" fmla="*/ 0 h 279319"/>
                <a:gd name="connsiteX5" fmla="*/ 87838 w 318640"/>
                <a:gd name="connsiteY5" fmla="*/ 9738 h 279319"/>
                <a:gd name="connsiteX6" fmla="*/ 27168 w 318640"/>
                <a:gd name="connsiteY6" fmla="*/ 192909 h 279319"/>
                <a:gd name="connsiteX7" fmla="*/ 85849 w 318640"/>
                <a:gd name="connsiteY7" fmla="*/ 229109 h 279319"/>
                <a:gd name="connsiteX8" fmla="*/ 188856 w 318640"/>
                <a:gd name="connsiteY8" fmla="*/ 252131 h 279319"/>
                <a:gd name="connsiteX9" fmla="*/ 215866 w 318640"/>
                <a:gd name="connsiteY9" fmla="*/ 243466 h 279319"/>
                <a:gd name="connsiteX10" fmla="*/ 294233 w 318640"/>
                <a:gd name="connsiteY10" fmla="*/ 47862 h 279319"/>
                <a:gd name="connsiteX11" fmla="*/ 318640 w 318640"/>
                <a:gd name="connsiteY11" fmla="*/ 59726 h 279319"/>
                <a:gd name="connsiteX12" fmla="*/ 242551 w 318640"/>
                <a:gd name="connsiteY12" fmla="*/ 248407 h 279319"/>
                <a:gd name="connsiteX13" fmla="*/ 187886 w 318640"/>
                <a:gd name="connsiteY13" fmla="*/ 279320 h 27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8640" h="279319">
                  <a:moveTo>
                    <a:pt x="187886" y="279320"/>
                  </a:moveTo>
                  <a:cubicBezTo>
                    <a:pt x="178895" y="279320"/>
                    <a:pt x="168491" y="278497"/>
                    <a:pt x="156469" y="276662"/>
                  </a:cubicBezTo>
                  <a:cubicBezTo>
                    <a:pt x="123753" y="271656"/>
                    <a:pt x="85863" y="259956"/>
                    <a:pt x="55108" y="245366"/>
                  </a:cubicBezTo>
                  <a:cubicBezTo>
                    <a:pt x="16439" y="227020"/>
                    <a:pt x="-2043" y="208401"/>
                    <a:pt x="179" y="190028"/>
                  </a:cubicBezTo>
                  <a:cubicBezTo>
                    <a:pt x="5072" y="149662"/>
                    <a:pt x="60162" y="6090"/>
                    <a:pt x="62508" y="0"/>
                  </a:cubicBezTo>
                  <a:lnTo>
                    <a:pt x="87838" y="9738"/>
                  </a:lnTo>
                  <a:cubicBezTo>
                    <a:pt x="72280" y="50201"/>
                    <a:pt x="31191" y="161626"/>
                    <a:pt x="27168" y="192909"/>
                  </a:cubicBezTo>
                  <a:cubicBezTo>
                    <a:pt x="28520" y="197805"/>
                    <a:pt x="44290" y="212687"/>
                    <a:pt x="85849" y="229109"/>
                  </a:cubicBezTo>
                  <a:cubicBezTo>
                    <a:pt x="122498" y="243582"/>
                    <a:pt x="161867" y="252450"/>
                    <a:pt x="188856" y="252131"/>
                  </a:cubicBezTo>
                  <a:cubicBezTo>
                    <a:pt x="204318" y="251977"/>
                    <a:pt x="214920" y="248572"/>
                    <a:pt x="215866" y="243466"/>
                  </a:cubicBezTo>
                  <a:cubicBezTo>
                    <a:pt x="226061" y="188461"/>
                    <a:pt x="291455" y="53578"/>
                    <a:pt x="294233" y="47862"/>
                  </a:cubicBezTo>
                  <a:lnTo>
                    <a:pt x="318640" y="59726"/>
                  </a:lnTo>
                  <a:cubicBezTo>
                    <a:pt x="317979" y="61094"/>
                    <a:pt x="252073" y="197003"/>
                    <a:pt x="242551" y="248407"/>
                  </a:cubicBezTo>
                  <a:cubicBezTo>
                    <a:pt x="239780" y="263388"/>
                    <a:pt x="227508" y="279320"/>
                    <a:pt x="187886" y="27932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D013844D-A2ED-1662-2701-ED55476D6F42}"/>
                </a:ext>
              </a:extLst>
            </p:cNvPr>
            <p:cNvSpPr/>
            <p:nvPr/>
          </p:nvSpPr>
          <p:spPr>
            <a:xfrm>
              <a:off x="3067074" y="2481450"/>
              <a:ext cx="79655" cy="179851"/>
            </a:xfrm>
            <a:custGeom>
              <a:avLst/>
              <a:gdLst>
                <a:gd name="connsiteX0" fmla="*/ 79656 w 79655"/>
                <a:gd name="connsiteY0" fmla="*/ 15568 h 179851"/>
                <a:gd name="connsiteX1" fmla="*/ 5726 w 79655"/>
                <a:gd name="connsiteY1" fmla="*/ 179851 h 179851"/>
                <a:gd name="connsiteX2" fmla="*/ 0 w 79655"/>
                <a:gd name="connsiteY2" fmla="*/ 0 h 179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655" h="179851">
                  <a:moveTo>
                    <a:pt x="79656" y="15568"/>
                  </a:moveTo>
                  <a:lnTo>
                    <a:pt x="5726" y="1798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4B38B432-50F8-10E0-1158-6414108B3E33}"/>
                </a:ext>
              </a:extLst>
            </p:cNvPr>
            <p:cNvSpPr/>
            <p:nvPr/>
          </p:nvSpPr>
          <p:spPr>
            <a:xfrm>
              <a:off x="3058673" y="2217691"/>
              <a:ext cx="193532" cy="443609"/>
            </a:xfrm>
            <a:custGeom>
              <a:avLst/>
              <a:gdLst>
                <a:gd name="connsiteX0" fmla="*/ 193533 w 193532"/>
                <a:gd name="connsiteY0" fmla="*/ 44885 h 443609"/>
                <a:gd name="connsiteX1" fmla="*/ 88057 w 193532"/>
                <a:gd name="connsiteY1" fmla="*/ 279326 h 443609"/>
                <a:gd name="connsiteX2" fmla="*/ 14127 w 193532"/>
                <a:gd name="connsiteY2" fmla="*/ 443610 h 443609"/>
                <a:gd name="connsiteX3" fmla="*/ 8401 w 193532"/>
                <a:gd name="connsiteY3" fmla="*/ 263759 h 443609"/>
                <a:gd name="connsiteX4" fmla="*/ 0 w 193532"/>
                <a:gd name="connsiteY4" fmla="*/ 0 h 443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532" h="443609">
                  <a:moveTo>
                    <a:pt x="193533" y="44885"/>
                  </a:moveTo>
                  <a:lnTo>
                    <a:pt x="88057" y="279326"/>
                  </a:lnTo>
                  <a:lnTo>
                    <a:pt x="14127" y="443610"/>
                  </a:lnTo>
                  <a:lnTo>
                    <a:pt x="8401" y="263759"/>
                  </a:lnTo>
                  <a:lnTo>
                    <a:pt x="0" y="0"/>
                  </a:ln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5F8038F2-DB07-39C7-73D0-2963FAB14239}"/>
              </a:ext>
            </a:extLst>
          </p:cNvPr>
          <p:cNvGrpSpPr/>
          <p:nvPr/>
        </p:nvGrpSpPr>
        <p:grpSpPr>
          <a:xfrm rot="2121301">
            <a:off x="9552804" y="5394047"/>
            <a:ext cx="599848" cy="1177268"/>
            <a:chOff x="1333025" y="2633869"/>
            <a:chExt cx="1100852" cy="2160544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0" scaled="1"/>
            <a:tileRect/>
          </a:gradFill>
        </p:grpSpPr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3433BA2E-6484-896E-3DA5-A0C34B14C641}"/>
                </a:ext>
              </a:extLst>
            </p:cNvPr>
            <p:cNvSpPr/>
            <p:nvPr/>
          </p:nvSpPr>
          <p:spPr>
            <a:xfrm>
              <a:off x="1987804" y="3933563"/>
              <a:ext cx="371603" cy="33960"/>
            </a:xfrm>
            <a:custGeom>
              <a:avLst/>
              <a:gdLst>
                <a:gd name="connsiteX0" fmla="*/ 12748 w 371603"/>
                <a:gd name="connsiteY0" fmla="*/ 30106 h 33960"/>
                <a:gd name="connsiteX1" fmla="*/ 230154 w 371603"/>
                <a:gd name="connsiteY1" fmla="*/ 32095 h 33960"/>
                <a:gd name="connsiteX2" fmla="*/ 358806 w 371603"/>
                <a:gd name="connsiteY2" fmla="*/ 26711 h 33960"/>
                <a:gd name="connsiteX3" fmla="*/ 358806 w 371603"/>
                <a:gd name="connsiteY3" fmla="*/ 240 h 33960"/>
                <a:gd name="connsiteX4" fmla="*/ 233936 w 371603"/>
                <a:gd name="connsiteY4" fmla="*/ 5452 h 33960"/>
                <a:gd name="connsiteX5" fmla="*/ 12748 w 371603"/>
                <a:gd name="connsiteY5" fmla="*/ 3600 h 33960"/>
                <a:gd name="connsiteX6" fmla="*/ 12748 w 371603"/>
                <a:gd name="connsiteY6" fmla="*/ 30106 h 33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1603" h="33960">
                  <a:moveTo>
                    <a:pt x="12748" y="30106"/>
                  </a:moveTo>
                  <a:cubicBezTo>
                    <a:pt x="85069" y="35284"/>
                    <a:pt x="157733" y="34495"/>
                    <a:pt x="230154" y="32095"/>
                  </a:cubicBezTo>
                  <a:cubicBezTo>
                    <a:pt x="272732" y="30655"/>
                    <a:pt x="316211" y="25271"/>
                    <a:pt x="358806" y="26711"/>
                  </a:cubicBezTo>
                  <a:cubicBezTo>
                    <a:pt x="375897" y="27295"/>
                    <a:pt x="375842" y="822"/>
                    <a:pt x="358806" y="240"/>
                  </a:cubicBezTo>
                  <a:cubicBezTo>
                    <a:pt x="317470" y="-1166"/>
                    <a:pt x="275248" y="4011"/>
                    <a:pt x="233936" y="5452"/>
                  </a:cubicBezTo>
                  <a:cubicBezTo>
                    <a:pt x="160274" y="8057"/>
                    <a:pt x="86314" y="8846"/>
                    <a:pt x="12748" y="3600"/>
                  </a:cubicBezTo>
                  <a:cubicBezTo>
                    <a:pt x="-4308" y="2400"/>
                    <a:pt x="-4191" y="28906"/>
                    <a:pt x="12748" y="3010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B12B9A51-0D82-5BE5-8481-F4DA3D3C489D}"/>
                </a:ext>
              </a:extLst>
            </p:cNvPr>
            <p:cNvSpPr/>
            <p:nvPr/>
          </p:nvSpPr>
          <p:spPr>
            <a:xfrm>
              <a:off x="1333025" y="2985633"/>
              <a:ext cx="1100852" cy="1808780"/>
            </a:xfrm>
            <a:custGeom>
              <a:avLst/>
              <a:gdLst>
                <a:gd name="connsiteX0" fmla="*/ 1098415 w 1100852"/>
                <a:gd name="connsiteY0" fmla="*/ 1189606 h 1808780"/>
                <a:gd name="connsiteX1" fmla="*/ 1001224 w 1100852"/>
                <a:gd name="connsiteY1" fmla="*/ 915046 h 1808780"/>
                <a:gd name="connsiteX2" fmla="*/ 800446 w 1100852"/>
                <a:gd name="connsiteY2" fmla="*/ 733206 h 1808780"/>
                <a:gd name="connsiteX3" fmla="*/ 786064 w 1100852"/>
                <a:gd name="connsiteY3" fmla="*/ 139049 h 1808780"/>
                <a:gd name="connsiteX4" fmla="*/ 847622 w 1100852"/>
                <a:gd name="connsiteY4" fmla="*/ 43006 h 1808780"/>
                <a:gd name="connsiteX5" fmla="*/ 834873 w 1100852"/>
                <a:gd name="connsiteY5" fmla="*/ 24541 h 1808780"/>
                <a:gd name="connsiteX6" fmla="*/ 548922 w 1100852"/>
                <a:gd name="connsiteY6" fmla="*/ 0 h 1808780"/>
                <a:gd name="connsiteX7" fmla="*/ 297984 w 1100852"/>
                <a:gd name="connsiteY7" fmla="*/ 49566 h 1808780"/>
                <a:gd name="connsiteX8" fmla="*/ 289339 w 1100852"/>
                <a:gd name="connsiteY8" fmla="*/ 86572 h 1808780"/>
                <a:gd name="connsiteX9" fmla="*/ 308998 w 1100852"/>
                <a:gd name="connsiteY9" fmla="*/ 725491 h 1808780"/>
                <a:gd name="connsiteX10" fmla="*/ 75627 w 1100852"/>
                <a:gd name="connsiteY10" fmla="*/ 947861 h 1808780"/>
                <a:gd name="connsiteX11" fmla="*/ 2020 w 1100852"/>
                <a:gd name="connsiteY11" fmla="*/ 1283698 h 1808780"/>
                <a:gd name="connsiteX12" fmla="*/ 2404 w 1100852"/>
                <a:gd name="connsiteY12" fmla="*/ 1288258 h 1808780"/>
                <a:gd name="connsiteX13" fmla="*/ 2435 w 1100852"/>
                <a:gd name="connsiteY13" fmla="*/ 1288567 h 1808780"/>
                <a:gd name="connsiteX14" fmla="*/ 181840 w 1100852"/>
                <a:gd name="connsiteY14" fmla="*/ 1659756 h 1808780"/>
                <a:gd name="connsiteX15" fmla="*/ 553270 w 1100852"/>
                <a:gd name="connsiteY15" fmla="*/ 1808780 h 1808780"/>
                <a:gd name="connsiteX16" fmla="*/ 601677 w 1100852"/>
                <a:gd name="connsiteY16" fmla="*/ 1806620 h 1808780"/>
                <a:gd name="connsiteX17" fmla="*/ 934883 w 1100852"/>
                <a:gd name="connsiteY17" fmla="*/ 1649263 h 1808780"/>
                <a:gd name="connsiteX18" fmla="*/ 1096289 w 1100852"/>
                <a:gd name="connsiteY18" fmla="*/ 1316376 h 1808780"/>
                <a:gd name="connsiteX19" fmla="*/ 1098433 w 1100852"/>
                <a:gd name="connsiteY19" fmla="*/ 1189606 h 1808780"/>
                <a:gd name="connsiteX20" fmla="*/ 318661 w 1100852"/>
                <a:gd name="connsiteY20" fmla="*/ 66128 h 1808780"/>
                <a:gd name="connsiteX21" fmla="*/ 548932 w 1100852"/>
                <a:gd name="connsiteY21" fmla="*/ 26482 h 1808780"/>
                <a:gd name="connsiteX22" fmla="*/ 821465 w 1100852"/>
                <a:gd name="connsiteY22" fmla="*/ 47498 h 1808780"/>
                <a:gd name="connsiteX23" fmla="*/ 766687 w 1100852"/>
                <a:gd name="connsiteY23" fmla="*/ 120951 h 1808780"/>
                <a:gd name="connsiteX24" fmla="*/ 314882 w 1100852"/>
                <a:gd name="connsiteY24" fmla="*/ 78970 h 1808780"/>
                <a:gd name="connsiteX25" fmla="*/ 318657 w 1100852"/>
                <a:gd name="connsiteY25" fmla="*/ 66128 h 1808780"/>
                <a:gd name="connsiteX26" fmla="*/ 328008 w 1100852"/>
                <a:gd name="connsiteY26" fmla="*/ 745687 h 1808780"/>
                <a:gd name="connsiteX27" fmla="*/ 335566 w 1100852"/>
                <a:gd name="connsiteY27" fmla="*/ 742053 h 1808780"/>
                <a:gd name="connsiteX28" fmla="*/ 335531 w 1100852"/>
                <a:gd name="connsiteY28" fmla="*/ 733686 h 1808780"/>
                <a:gd name="connsiteX29" fmla="*/ 320372 w 1100852"/>
                <a:gd name="connsiteY29" fmla="*/ 118047 h 1808780"/>
                <a:gd name="connsiteX30" fmla="*/ 374180 w 1100852"/>
                <a:gd name="connsiteY30" fmla="*/ 140976 h 1808780"/>
                <a:gd name="connsiteX31" fmla="*/ 556503 w 1100852"/>
                <a:gd name="connsiteY31" fmla="*/ 161856 h 1808780"/>
                <a:gd name="connsiteX32" fmla="*/ 759808 w 1100852"/>
                <a:gd name="connsiteY32" fmla="*/ 148472 h 1808780"/>
                <a:gd name="connsiteX33" fmla="*/ 774354 w 1100852"/>
                <a:gd name="connsiteY33" fmla="*/ 749459 h 1808780"/>
                <a:gd name="connsiteX34" fmla="*/ 781322 w 1100852"/>
                <a:gd name="connsiteY34" fmla="*/ 753060 h 1808780"/>
                <a:gd name="connsiteX35" fmla="*/ 1072046 w 1100852"/>
                <a:gd name="connsiteY35" fmla="*/ 1191972 h 1808780"/>
                <a:gd name="connsiteX36" fmla="*/ 1070003 w 1100852"/>
                <a:gd name="connsiteY36" fmla="*/ 1313050 h 1808780"/>
                <a:gd name="connsiteX37" fmla="*/ 1068083 w 1100852"/>
                <a:gd name="connsiteY37" fmla="*/ 1326869 h 1808780"/>
                <a:gd name="connsiteX38" fmla="*/ 1046956 w 1100852"/>
                <a:gd name="connsiteY38" fmla="*/ 1339419 h 1808780"/>
                <a:gd name="connsiteX39" fmla="*/ 895744 w 1100852"/>
                <a:gd name="connsiteY39" fmla="*/ 1322479 h 1808780"/>
                <a:gd name="connsiteX40" fmla="*/ 766090 w 1100852"/>
                <a:gd name="connsiteY40" fmla="*/ 1295253 h 1808780"/>
                <a:gd name="connsiteX41" fmla="*/ 658022 w 1100852"/>
                <a:gd name="connsiteY41" fmla="*/ 1342882 h 1808780"/>
                <a:gd name="connsiteX42" fmla="*/ 529294 w 1100852"/>
                <a:gd name="connsiteY42" fmla="*/ 1392808 h 1808780"/>
                <a:gd name="connsiteX43" fmla="*/ 319844 w 1100852"/>
                <a:gd name="connsiteY43" fmla="*/ 1310821 h 1808780"/>
                <a:gd name="connsiteX44" fmla="*/ 164836 w 1100852"/>
                <a:gd name="connsiteY44" fmla="*/ 1235486 h 1808780"/>
                <a:gd name="connsiteX45" fmla="*/ 27501 w 1100852"/>
                <a:gd name="connsiteY45" fmla="*/ 1267993 h 1808780"/>
                <a:gd name="connsiteX46" fmla="*/ 328008 w 1100852"/>
                <a:gd name="connsiteY46" fmla="*/ 745653 h 180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100852" h="1808780">
                  <a:moveTo>
                    <a:pt x="1098415" y="1189606"/>
                  </a:moveTo>
                  <a:cubicBezTo>
                    <a:pt x="1089507" y="1090954"/>
                    <a:pt x="1055899" y="996004"/>
                    <a:pt x="1001224" y="915046"/>
                  </a:cubicBezTo>
                  <a:cubicBezTo>
                    <a:pt x="949658" y="838716"/>
                    <a:pt x="880358" y="775965"/>
                    <a:pt x="800446" y="733206"/>
                  </a:cubicBezTo>
                  <a:lnTo>
                    <a:pt x="786064" y="139049"/>
                  </a:lnTo>
                  <a:cubicBezTo>
                    <a:pt x="805881" y="119521"/>
                    <a:pt x="851404" y="71196"/>
                    <a:pt x="847622" y="43006"/>
                  </a:cubicBezTo>
                  <a:cubicBezTo>
                    <a:pt x="846545" y="34983"/>
                    <a:pt x="842019" y="28423"/>
                    <a:pt x="834873" y="24541"/>
                  </a:cubicBezTo>
                  <a:cubicBezTo>
                    <a:pt x="815578" y="14052"/>
                    <a:pt x="670672" y="0"/>
                    <a:pt x="548922" y="0"/>
                  </a:cubicBezTo>
                  <a:cubicBezTo>
                    <a:pt x="408778" y="0"/>
                    <a:pt x="324349" y="16675"/>
                    <a:pt x="297984" y="49566"/>
                  </a:cubicBezTo>
                  <a:cubicBezTo>
                    <a:pt x="289336" y="60354"/>
                    <a:pt x="286346" y="73151"/>
                    <a:pt x="289339" y="86572"/>
                  </a:cubicBezTo>
                  <a:cubicBezTo>
                    <a:pt x="300453" y="136443"/>
                    <a:pt x="307424" y="363213"/>
                    <a:pt x="308998" y="725491"/>
                  </a:cubicBezTo>
                  <a:cubicBezTo>
                    <a:pt x="211494" y="774080"/>
                    <a:pt x="130916" y="850821"/>
                    <a:pt x="75627" y="947861"/>
                  </a:cubicBezTo>
                  <a:cubicBezTo>
                    <a:pt x="17756" y="1049428"/>
                    <a:pt x="-7694" y="1165603"/>
                    <a:pt x="2020" y="1283698"/>
                  </a:cubicBezTo>
                  <a:cubicBezTo>
                    <a:pt x="2133" y="1285240"/>
                    <a:pt x="2270" y="1286749"/>
                    <a:pt x="2404" y="1288258"/>
                  </a:cubicBezTo>
                  <a:lnTo>
                    <a:pt x="2435" y="1288567"/>
                  </a:lnTo>
                  <a:cubicBezTo>
                    <a:pt x="15328" y="1431384"/>
                    <a:pt x="79042" y="1563195"/>
                    <a:pt x="181840" y="1659756"/>
                  </a:cubicBezTo>
                  <a:cubicBezTo>
                    <a:pt x="284148" y="1755871"/>
                    <a:pt x="416051" y="1808780"/>
                    <a:pt x="553270" y="1808780"/>
                  </a:cubicBezTo>
                  <a:cubicBezTo>
                    <a:pt x="569324" y="1808780"/>
                    <a:pt x="585608" y="1808060"/>
                    <a:pt x="601677" y="1806620"/>
                  </a:cubicBezTo>
                  <a:cubicBezTo>
                    <a:pt x="726832" y="1795304"/>
                    <a:pt x="845167" y="1739412"/>
                    <a:pt x="934883" y="1649263"/>
                  </a:cubicBezTo>
                  <a:cubicBezTo>
                    <a:pt x="1023204" y="1560521"/>
                    <a:pt x="1080526" y="1442289"/>
                    <a:pt x="1096289" y="1316376"/>
                  </a:cubicBezTo>
                  <a:cubicBezTo>
                    <a:pt x="1101546" y="1274679"/>
                    <a:pt x="1102263" y="1232057"/>
                    <a:pt x="1098433" y="1189606"/>
                  </a:cubicBezTo>
                  <a:close/>
                  <a:moveTo>
                    <a:pt x="318661" y="66128"/>
                  </a:moveTo>
                  <a:cubicBezTo>
                    <a:pt x="328217" y="54206"/>
                    <a:pt x="369784" y="26482"/>
                    <a:pt x="548932" y="26482"/>
                  </a:cubicBezTo>
                  <a:cubicBezTo>
                    <a:pt x="677423" y="26482"/>
                    <a:pt x="803943" y="41004"/>
                    <a:pt x="821465" y="47498"/>
                  </a:cubicBezTo>
                  <a:cubicBezTo>
                    <a:pt x="821476" y="58176"/>
                    <a:pt x="796434" y="91750"/>
                    <a:pt x="766687" y="120951"/>
                  </a:cubicBezTo>
                  <a:cubicBezTo>
                    <a:pt x="390663" y="166553"/>
                    <a:pt x="322014" y="88955"/>
                    <a:pt x="314882" y="78970"/>
                  </a:cubicBezTo>
                  <a:cubicBezTo>
                    <a:pt x="314230" y="74190"/>
                    <a:pt x="315420" y="70164"/>
                    <a:pt x="318657" y="66128"/>
                  </a:cubicBezTo>
                  <a:close/>
                  <a:moveTo>
                    <a:pt x="328008" y="745687"/>
                  </a:moveTo>
                  <a:lnTo>
                    <a:pt x="335566" y="742053"/>
                  </a:lnTo>
                  <a:lnTo>
                    <a:pt x="335531" y="733686"/>
                  </a:lnTo>
                  <a:cubicBezTo>
                    <a:pt x="334599" y="505795"/>
                    <a:pt x="331132" y="229009"/>
                    <a:pt x="320372" y="118047"/>
                  </a:cubicBezTo>
                  <a:cubicBezTo>
                    <a:pt x="332826" y="125752"/>
                    <a:pt x="350153" y="133882"/>
                    <a:pt x="374180" y="140976"/>
                  </a:cubicBezTo>
                  <a:cubicBezTo>
                    <a:pt x="421322" y="154895"/>
                    <a:pt x="482282" y="161856"/>
                    <a:pt x="556503" y="161856"/>
                  </a:cubicBezTo>
                  <a:cubicBezTo>
                    <a:pt x="615887" y="161856"/>
                    <a:pt x="683767" y="157395"/>
                    <a:pt x="759808" y="148472"/>
                  </a:cubicBezTo>
                  <a:lnTo>
                    <a:pt x="774354" y="749459"/>
                  </a:lnTo>
                  <a:lnTo>
                    <a:pt x="781322" y="753060"/>
                  </a:lnTo>
                  <a:cubicBezTo>
                    <a:pt x="946250" y="838339"/>
                    <a:pt x="1054929" y="1002417"/>
                    <a:pt x="1072046" y="1191972"/>
                  </a:cubicBezTo>
                  <a:cubicBezTo>
                    <a:pt x="1075705" y="1232502"/>
                    <a:pt x="1075019" y="1273239"/>
                    <a:pt x="1070003" y="1313050"/>
                  </a:cubicBezTo>
                  <a:cubicBezTo>
                    <a:pt x="1069423" y="1317679"/>
                    <a:pt x="1068772" y="1322308"/>
                    <a:pt x="1068083" y="1326869"/>
                  </a:cubicBezTo>
                  <a:cubicBezTo>
                    <a:pt x="1063621" y="1330881"/>
                    <a:pt x="1057216" y="1335236"/>
                    <a:pt x="1046956" y="1339419"/>
                  </a:cubicBezTo>
                  <a:cubicBezTo>
                    <a:pt x="989514" y="1362942"/>
                    <a:pt x="943966" y="1343294"/>
                    <a:pt x="895744" y="1322479"/>
                  </a:cubicBezTo>
                  <a:cubicBezTo>
                    <a:pt x="856016" y="1305369"/>
                    <a:pt x="814933" y="1287641"/>
                    <a:pt x="766090" y="1295253"/>
                  </a:cubicBezTo>
                  <a:cubicBezTo>
                    <a:pt x="724723" y="1302214"/>
                    <a:pt x="690814" y="1322891"/>
                    <a:pt x="658022" y="1342882"/>
                  </a:cubicBezTo>
                  <a:cubicBezTo>
                    <a:pt x="619991" y="1366062"/>
                    <a:pt x="580664" y="1390031"/>
                    <a:pt x="529294" y="1392808"/>
                  </a:cubicBezTo>
                  <a:cubicBezTo>
                    <a:pt x="459548" y="1396375"/>
                    <a:pt x="388520" y="1352895"/>
                    <a:pt x="319844" y="1310821"/>
                  </a:cubicBezTo>
                  <a:cubicBezTo>
                    <a:pt x="268752" y="1279549"/>
                    <a:pt x="215921" y="1247179"/>
                    <a:pt x="164836" y="1235486"/>
                  </a:cubicBezTo>
                  <a:cubicBezTo>
                    <a:pt x="113257" y="1223656"/>
                    <a:pt x="68155" y="1234320"/>
                    <a:pt x="27501" y="1267993"/>
                  </a:cubicBezTo>
                  <a:cubicBezTo>
                    <a:pt x="14752" y="1047200"/>
                    <a:pt x="134225" y="838511"/>
                    <a:pt x="328008" y="74565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2C888A26-505B-379E-7EE3-D8AA7EAD3039}"/>
                </a:ext>
              </a:extLst>
            </p:cNvPr>
            <p:cNvSpPr/>
            <p:nvPr/>
          </p:nvSpPr>
          <p:spPr>
            <a:xfrm>
              <a:off x="1813381" y="3673330"/>
              <a:ext cx="142634" cy="142892"/>
            </a:xfrm>
            <a:custGeom>
              <a:avLst/>
              <a:gdLst>
                <a:gd name="connsiteX0" fmla="*/ 78335 w 142634"/>
                <a:gd name="connsiteY0" fmla="*/ 142892 h 142892"/>
                <a:gd name="connsiteX1" fmla="*/ 78335 w 142634"/>
                <a:gd name="connsiteY1" fmla="*/ 142892 h 142892"/>
                <a:gd name="connsiteX2" fmla="*/ 59585 w 142634"/>
                <a:gd name="connsiteY2" fmla="*/ 141040 h 142892"/>
                <a:gd name="connsiteX3" fmla="*/ 311 w 142634"/>
                <a:gd name="connsiteY3" fmla="*/ 66460 h 142892"/>
                <a:gd name="connsiteX4" fmla="*/ 76157 w 142634"/>
                <a:gd name="connsiteY4" fmla="*/ 40 h 142892"/>
                <a:gd name="connsiteX5" fmla="*/ 142625 w 142634"/>
                <a:gd name="connsiteY5" fmla="*/ 77707 h 142892"/>
                <a:gd name="connsiteX6" fmla="*/ 78335 w 142634"/>
                <a:gd name="connsiteY6" fmla="*/ 142892 h 142892"/>
                <a:gd name="connsiteX7" fmla="*/ 73489 w 142634"/>
                <a:gd name="connsiteY7" fmla="*/ 15882 h 142892"/>
                <a:gd name="connsiteX8" fmla="*/ 16133 w 142634"/>
                <a:gd name="connsiteY8" fmla="*/ 67934 h 142892"/>
                <a:gd name="connsiteX9" fmla="*/ 62534 w 142634"/>
                <a:gd name="connsiteY9" fmla="*/ 125439 h 142892"/>
                <a:gd name="connsiteX10" fmla="*/ 78335 w 142634"/>
                <a:gd name="connsiteY10" fmla="*/ 126982 h 142892"/>
                <a:gd name="connsiteX11" fmla="*/ 126735 w 142634"/>
                <a:gd name="connsiteY11" fmla="*/ 77467 h 142892"/>
                <a:gd name="connsiteX12" fmla="*/ 75667 w 142634"/>
                <a:gd name="connsiteY12" fmla="*/ 15951 h 142892"/>
                <a:gd name="connsiteX13" fmla="*/ 73489 w 142634"/>
                <a:gd name="connsiteY13" fmla="*/ 15882 h 142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2634" h="142892">
                  <a:moveTo>
                    <a:pt x="78335" y="142892"/>
                  </a:moveTo>
                  <a:cubicBezTo>
                    <a:pt x="78331" y="142892"/>
                    <a:pt x="78335" y="142892"/>
                    <a:pt x="78335" y="142892"/>
                  </a:cubicBezTo>
                  <a:cubicBezTo>
                    <a:pt x="72389" y="142892"/>
                    <a:pt x="66079" y="142275"/>
                    <a:pt x="59585" y="141040"/>
                  </a:cubicBezTo>
                  <a:cubicBezTo>
                    <a:pt x="14610" y="132537"/>
                    <a:pt x="-2590" y="97458"/>
                    <a:pt x="311" y="66460"/>
                  </a:cubicBezTo>
                  <a:cubicBezTo>
                    <a:pt x="3462" y="32787"/>
                    <a:pt x="30555" y="-1332"/>
                    <a:pt x="76157" y="40"/>
                  </a:cubicBezTo>
                  <a:cubicBezTo>
                    <a:pt x="118488" y="1343"/>
                    <a:pt x="143194" y="40537"/>
                    <a:pt x="142625" y="77707"/>
                  </a:cubicBezTo>
                  <a:cubicBezTo>
                    <a:pt x="142124" y="110145"/>
                    <a:pt x="122048" y="142892"/>
                    <a:pt x="78335" y="142892"/>
                  </a:cubicBezTo>
                  <a:close/>
                  <a:moveTo>
                    <a:pt x="73489" y="15882"/>
                  </a:moveTo>
                  <a:cubicBezTo>
                    <a:pt x="37427" y="15882"/>
                    <a:pt x="18478" y="42868"/>
                    <a:pt x="16133" y="67934"/>
                  </a:cubicBezTo>
                  <a:cubicBezTo>
                    <a:pt x="14065" y="90017"/>
                    <a:pt x="24979" y="118341"/>
                    <a:pt x="62534" y="125439"/>
                  </a:cubicBezTo>
                  <a:cubicBezTo>
                    <a:pt x="68061" y="126467"/>
                    <a:pt x="73376" y="126982"/>
                    <a:pt x="78335" y="126982"/>
                  </a:cubicBezTo>
                  <a:cubicBezTo>
                    <a:pt x="113461" y="127016"/>
                    <a:pt x="126368" y="101401"/>
                    <a:pt x="126735" y="77467"/>
                  </a:cubicBezTo>
                  <a:cubicBezTo>
                    <a:pt x="127181" y="48389"/>
                    <a:pt x="109436" y="16980"/>
                    <a:pt x="75667" y="15951"/>
                  </a:cubicBezTo>
                  <a:cubicBezTo>
                    <a:pt x="74940" y="15916"/>
                    <a:pt x="74206" y="15882"/>
                    <a:pt x="73489" y="15882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5DF6878B-CA8B-2708-67F9-6EBBDFA00D9A}"/>
                </a:ext>
              </a:extLst>
            </p:cNvPr>
            <p:cNvSpPr/>
            <p:nvPr/>
          </p:nvSpPr>
          <p:spPr>
            <a:xfrm>
              <a:off x="1956015" y="2919363"/>
              <a:ext cx="151333" cy="151600"/>
            </a:xfrm>
            <a:custGeom>
              <a:avLst/>
              <a:gdLst>
                <a:gd name="connsiteX0" fmla="*/ 83113 w 151333"/>
                <a:gd name="connsiteY0" fmla="*/ 151600 h 151600"/>
                <a:gd name="connsiteX1" fmla="*/ 83113 w 151333"/>
                <a:gd name="connsiteY1" fmla="*/ 151600 h 151600"/>
                <a:gd name="connsiteX2" fmla="*/ 63218 w 151333"/>
                <a:gd name="connsiteY2" fmla="*/ 149642 h 151600"/>
                <a:gd name="connsiteX3" fmla="*/ 330 w 151333"/>
                <a:gd name="connsiteY3" fmla="*/ 70515 h 151600"/>
                <a:gd name="connsiteX4" fmla="*/ 80799 w 151333"/>
                <a:gd name="connsiteY4" fmla="*/ 42 h 151600"/>
                <a:gd name="connsiteX5" fmla="*/ 151323 w 151333"/>
                <a:gd name="connsiteY5" fmla="*/ 82427 h 151600"/>
                <a:gd name="connsiteX6" fmla="*/ 83113 w 151333"/>
                <a:gd name="connsiteY6" fmla="*/ 151600 h 151600"/>
                <a:gd name="connsiteX7" fmla="*/ 77973 w 151333"/>
                <a:gd name="connsiteY7" fmla="*/ 16865 h 151600"/>
                <a:gd name="connsiteX8" fmla="*/ 17119 w 151333"/>
                <a:gd name="connsiteY8" fmla="*/ 72085 h 151600"/>
                <a:gd name="connsiteX9" fmla="*/ 66346 w 151333"/>
                <a:gd name="connsiteY9" fmla="*/ 133066 h 151600"/>
                <a:gd name="connsiteX10" fmla="*/ 83110 w 151333"/>
                <a:gd name="connsiteY10" fmla="*/ 134733 h 151600"/>
                <a:gd name="connsiteX11" fmla="*/ 134463 w 151333"/>
                <a:gd name="connsiteY11" fmla="*/ 82166 h 151600"/>
                <a:gd name="connsiteX12" fmla="*/ 80284 w 151333"/>
                <a:gd name="connsiteY12" fmla="*/ 16895 h 151600"/>
                <a:gd name="connsiteX13" fmla="*/ 77973 w 151333"/>
                <a:gd name="connsiteY13" fmla="*/ 16865 h 15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1333" h="151600">
                  <a:moveTo>
                    <a:pt x="83113" y="151600"/>
                  </a:moveTo>
                  <a:cubicBezTo>
                    <a:pt x="83110" y="151600"/>
                    <a:pt x="83117" y="151600"/>
                    <a:pt x="83113" y="151600"/>
                  </a:cubicBezTo>
                  <a:cubicBezTo>
                    <a:pt x="76804" y="151600"/>
                    <a:pt x="70111" y="150942"/>
                    <a:pt x="63218" y="149642"/>
                  </a:cubicBezTo>
                  <a:cubicBezTo>
                    <a:pt x="15500" y="140631"/>
                    <a:pt x="-2749" y="103409"/>
                    <a:pt x="330" y="70515"/>
                  </a:cubicBezTo>
                  <a:cubicBezTo>
                    <a:pt x="3674" y="34774"/>
                    <a:pt x="32419" y="-1402"/>
                    <a:pt x="80799" y="42"/>
                  </a:cubicBezTo>
                  <a:cubicBezTo>
                    <a:pt x="125715" y="1420"/>
                    <a:pt x="151927" y="43014"/>
                    <a:pt x="151323" y="82427"/>
                  </a:cubicBezTo>
                  <a:cubicBezTo>
                    <a:pt x="150798" y="116858"/>
                    <a:pt x="129497" y="151600"/>
                    <a:pt x="83113" y="151600"/>
                  </a:cubicBezTo>
                  <a:close/>
                  <a:moveTo>
                    <a:pt x="77973" y="16865"/>
                  </a:moveTo>
                  <a:cubicBezTo>
                    <a:pt x="39712" y="16865"/>
                    <a:pt x="19608" y="45490"/>
                    <a:pt x="17119" y="72085"/>
                  </a:cubicBezTo>
                  <a:cubicBezTo>
                    <a:pt x="14924" y="95516"/>
                    <a:pt x="26501" y="125543"/>
                    <a:pt x="66346" y="133066"/>
                  </a:cubicBezTo>
                  <a:cubicBezTo>
                    <a:pt x="72209" y="134177"/>
                    <a:pt x="77850" y="134733"/>
                    <a:pt x="83110" y="134733"/>
                  </a:cubicBezTo>
                  <a:cubicBezTo>
                    <a:pt x="120376" y="134736"/>
                    <a:pt x="134072" y="107582"/>
                    <a:pt x="134463" y="82166"/>
                  </a:cubicBezTo>
                  <a:cubicBezTo>
                    <a:pt x="134936" y="51340"/>
                    <a:pt x="116107" y="17993"/>
                    <a:pt x="80284" y="16895"/>
                  </a:cubicBezTo>
                  <a:cubicBezTo>
                    <a:pt x="79513" y="16875"/>
                    <a:pt x="78735" y="16865"/>
                    <a:pt x="77973" y="16865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4A051925-6B8D-292F-AAA1-DCABF9EC2DB7}"/>
                </a:ext>
              </a:extLst>
            </p:cNvPr>
            <p:cNvSpPr/>
            <p:nvPr/>
          </p:nvSpPr>
          <p:spPr>
            <a:xfrm>
              <a:off x="1909868" y="3516059"/>
              <a:ext cx="130228" cy="127684"/>
            </a:xfrm>
            <a:custGeom>
              <a:avLst/>
              <a:gdLst>
                <a:gd name="connsiteX0" fmla="*/ 71448 w 130228"/>
                <a:gd name="connsiteY0" fmla="*/ 127685 h 127684"/>
                <a:gd name="connsiteX1" fmla="*/ 71448 w 130228"/>
                <a:gd name="connsiteY1" fmla="*/ 127685 h 127684"/>
                <a:gd name="connsiteX2" fmla="*/ 54423 w 130228"/>
                <a:gd name="connsiteY2" fmla="*/ 126039 h 127684"/>
                <a:gd name="connsiteX3" fmla="*/ 258 w 130228"/>
                <a:gd name="connsiteY3" fmla="*/ 59654 h 127684"/>
                <a:gd name="connsiteX4" fmla="*/ 69500 w 130228"/>
                <a:gd name="connsiteY4" fmla="*/ 34 h 127684"/>
                <a:gd name="connsiteX5" fmla="*/ 130221 w 130228"/>
                <a:gd name="connsiteY5" fmla="*/ 69289 h 127684"/>
                <a:gd name="connsiteX6" fmla="*/ 71448 w 130228"/>
                <a:gd name="connsiteY6" fmla="*/ 127685 h 127684"/>
                <a:gd name="connsiteX7" fmla="*/ 67076 w 130228"/>
                <a:gd name="connsiteY7" fmla="*/ 15900 h 127684"/>
                <a:gd name="connsiteX8" fmla="*/ 16087 w 130228"/>
                <a:gd name="connsiteY8" fmla="*/ 61094 h 127684"/>
                <a:gd name="connsiteX9" fmla="*/ 57300 w 130228"/>
                <a:gd name="connsiteY9" fmla="*/ 110437 h 127684"/>
                <a:gd name="connsiteX10" fmla="*/ 71444 w 130228"/>
                <a:gd name="connsiteY10" fmla="*/ 111775 h 127684"/>
                <a:gd name="connsiteX11" fmla="*/ 114327 w 130228"/>
                <a:gd name="connsiteY11" fmla="*/ 69049 h 127684"/>
                <a:gd name="connsiteX12" fmla="*/ 69020 w 130228"/>
                <a:gd name="connsiteY12" fmla="*/ 15934 h 127684"/>
                <a:gd name="connsiteX13" fmla="*/ 67076 w 130228"/>
                <a:gd name="connsiteY13" fmla="*/ 15900 h 127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228" h="127684">
                  <a:moveTo>
                    <a:pt x="71448" y="127685"/>
                  </a:moveTo>
                  <a:cubicBezTo>
                    <a:pt x="71444" y="127685"/>
                    <a:pt x="71448" y="127685"/>
                    <a:pt x="71448" y="127685"/>
                  </a:cubicBezTo>
                  <a:cubicBezTo>
                    <a:pt x="66047" y="127685"/>
                    <a:pt x="60321" y="127137"/>
                    <a:pt x="54423" y="126039"/>
                  </a:cubicBezTo>
                  <a:cubicBezTo>
                    <a:pt x="13508" y="118495"/>
                    <a:pt x="-2262" y="87257"/>
                    <a:pt x="258" y="59654"/>
                  </a:cubicBezTo>
                  <a:cubicBezTo>
                    <a:pt x="3022" y="29410"/>
                    <a:pt x="27749" y="-1160"/>
                    <a:pt x="69500" y="34"/>
                  </a:cubicBezTo>
                  <a:cubicBezTo>
                    <a:pt x="108138" y="1189"/>
                    <a:pt x="130718" y="36165"/>
                    <a:pt x="130221" y="69289"/>
                  </a:cubicBezTo>
                  <a:cubicBezTo>
                    <a:pt x="129789" y="98367"/>
                    <a:pt x="111440" y="127685"/>
                    <a:pt x="71448" y="127685"/>
                  </a:cubicBezTo>
                  <a:close/>
                  <a:moveTo>
                    <a:pt x="67076" y="15900"/>
                  </a:moveTo>
                  <a:cubicBezTo>
                    <a:pt x="36311" y="15900"/>
                    <a:pt x="18140" y="38634"/>
                    <a:pt x="16087" y="61094"/>
                  </a:cubicBezTo>
                  <a:cubicBezTo>
                    <a:pt x="14358" y="80022"/>
                    <a:pt x="24114" y="104299"/>
                    <a:pt x="57300" y="110437"/>
                  </a:cubicBezTo>
                  <a:cubicBezTo>
                    <a:pt x="62251" y="111329"/>
                    <a:pt x="67007" y="111775"/>
                    <a:pt x="71444" y="111775"/>
                  </a:cubicBezTo>
                  <a:cubicBezTo>
                    <a:pt x="102593" y="111775"/>
                    <a:pt x="114022" y="89726"/>
                    <a:pt x="114327" y="69049"/>
                  </a:cubicBezTo>
                  <a:cubicBezTo>
                    <a:pt x="114701" y="43983"/>
                    <a:pt x="98952" y="16826"/>
                    <a:pt x="69020" y="15934"/>
                  </a:cubicBezTo>
                  <a:cubicBezTo>
                    <a:pt x="68372" y="15900"/>
                    <a:pt x="67717" y="15900"/>
                    <a:pt x="67076" y="1590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7275D7E8-3874-A404-ABDC-E49FC90BD103}"/>
                </a:ext>
              </a:extLst>
            </p:cNvPr>
            <p:cNvSpPr/>
            <p:nvPr/>
          </p:nvSpPr>
          <p:spPr>
            <a:xfrm>
              <a:off x="1882441" y="3263357"/>
              <a:ext cx="147138" cy="151182"/>
            </a:xfrm>
            <a:custGeom>
              <a:avLst/>
              <a:gdLst>
                <a:gd name="connsiteX0" fmla="*/ 4783 w 147138"/>
                <a:gd name="connsiteY0" fmla="*/ 103323 h 151182"/>
                <a:gd name="connsiteX1" fmla="*/ 737 w 147138"/>
                <a:gd name="connsiteY1" fmla="*/ 84038 h 151182"/>
                <a:gd name="connsiteX2" fmla="*/ 55165 w 147138"/>
                <a:gd name="connsiteY2" fmla="*/ 1664 h 151182"/>
                <a:gd name="connsiteX3" fmla="*/ 144498 w 147138"/>
                <a:gd name="connsiteY3" fmla="*/ 57340 h 151182"/>
                <a:gd name="connsiteX4" fmla="*/ 89174 w 147138"/>
                <a:gd name="connsiteY4" fmla="*/ 147907 h 151182"/>
                <a:gd name="connsiteX5" fmla="*/ 4783 w 147138"/>
                <a:gd name="connsiteY5" fmla="*/ 103323 h 151182"/>
                <a:gd name="connsiteX6" fmla="*/ 126228 w 147138"/>
                <a:gd name="connsiteY6" fmla="*/ 60121 h 151182"/>
                <a:gd name="connsiteX7" fmla="*/ 59013 w 147138"/>
                <a:gd name="connsiteY7" fmla="*/ 19570 h 151182"/>
                <a:gd name="connsiteX8" fmla="*/ 18917 w 147138"/>
                <a:gd name="connsiteY8" fmla="*/ 81837 h 151182"/>
                <a:gd name="connsiteX9" fmla="*/ 22264 w 147138"/>
                <a:gd name="connsiteY9" fmla="*/ 97864 h 151182"/>
                <a:gd name="connsiteX10" fmla="*/ 83983 w 147138"/>
                <a:gd name="connsiteY10" fmla="*/ 130357 h 151182"/>
                <a:gd name="connsiteX11" fmla="*/ 126866 w 147138"/>
                <a:gd name="connsiteY11" fmla="*/ 62278 h 151182"/>
                <a:gd name="connsiteX12" fmla="*/ 126228 w 147138"/>
                <a:gd name="connsiteY12" fmla="*/ 60121 h 15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138" h="151182">
                  <a:moveTo>
                    <a:pt x="4783" y="103323"/>
                  </a:moveTo>
                  <a:cubicBezTo>
                    <a:pt x="2925" y="97384"/>
                    <a:pt x="1567" y="90896"/>
                    <a:pt x="737" y="84038"/>
                  </a:cubicBezTo>
                  <a:cubicBezTo>
                    <a:pt x="-5024" y="36447"/>
                    <a:pt x="23920" y="8378"/>
                    <a:pt x="55165" y="1664"/>
                  </a:cubicBezTo>
                  <a:cubicBezTo>
                    <a:pt x="89353" y="-5681"/>
                    <a:pt x="131474" y="11014"/>
                    <a:pt x="144498" y="57340"/>
                  </a:cubicBezTo>
                  <a:cubicBezTo>
                    <a:pt x="156496" y="100234"/>
                    <a:pt x="125793" y="137071"/>
                    <a:pt x="89174" y="147907"/>
                  </a:cubicBezTo>
                  <a:cubicBezTo>
                    <a:pt x="57068" y="157412"/>
                    <a:pt x="18516" y="147307"/>
                    <a:pt x="4783" y="103323"/>
                  </a:cubicBezTo>
                  <a:close/>
                  <a:moveTo>
                    <a:pt x="126228" y="60121"/>
                  </a:moveTo>
                  <a:cubicBezTo>
                    <a:pt x="115663" y="26287"/>
                    <a:pt x="84418" y="14114"/>
                    <a:pt x="59013" y="19570"/>
                  </a:cubicBezTo>
                  <a:cubicBezTo>
                    <a:pt x="37592" y="24172"/>
                    <a:pt x="14240" y="43237"/>
                    <a:pt x="18917" y="81837"/>
                  </a:cubicBezTo>
                  <a:cubicBezTo>
                    <a:pt x="19617" y="87594"/>
                    <a:pt x="20742" y="92988"/>
                    <a:pt x="22264" y="97864"/>
                  </a:cubicBezTo>
                  <a:cubicBezTo>
                    <a:pt x="32959" y="132120"/>
                    <a:pt x="61159" y="137109"/>
                    <a:pt x="83983" y="130357"/>
                  </a:cubicBezTo>
                  <a:cubicBezTo>
                    <a:pt x="111710" y="122148"/>
                    <a:pt x="136158" y="95502"/>
                    <a:pt x="126866" y="62278"/>
                  </a:cubicBezTo>
                  <a:cubicBezTo>
                    <a:pt x="126663" y="61554"/>
                    <a:pt x="126447" y="60828"/>
                    <a:pt x="126228" y="60121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631B2903-FE82-491D-46CE-6834FCCC37F5}"/>
                </a:ext>
              </a:extLst>
            </p:cNvPr>
            <p:cNvSpPr/>
            <p:nvPr/>
          </p:nvSpPr>
          <p:spPr>
            <a:xfrm>
              <a:off x="1733140" y="3948136"/>
              <a:ext cx="96145" cy="85827"/>
            </a:xfrm>
            <a:custGeom>
              <a:avLst/>
              <a:gdLst>
                <a:gd name="connsiteX0" fmla="*/ 44973 w 96145"/>
                <a:gd name="connsiteY0" fmla="*/ 85828 h 85827"/>
                <a:gd name="connsiteX1" fmla="*/ 44970 w 96145"/>
                <a:gd name="connsiteY1" fmla="*/ 85828 h 85827"/>
                <a:gd name="connsiteX2" fmla="*/ 27705 w 96145"/>
                <a:gd name="connsiteY2" fmla="*/ 82296 h 85827"/>
                <a:gd name="connsiteX3" fmla="*/ 821 w 96145"/>
                <a:gd name="connsiteY3" fmla="*/ 38165 h 85827"/>
                <a:gd name="connsiteX4" fmla="*/ 49321 w 96145"/>
                <a:gd name="connsiteY4" fmla="*/ 0 h 85827"/>
                <a:gd name="connsiteX5" fmla="*/ 65873 w 96145"/>
                <a:gd name="connsiteY5" fmla="*/ 3018 h 85827"/>
                <a:gd name="connsiteX6" fmla="*/ 81273 w 96145"/>
                <a:gd name="connsiteY6" fmla="*/ 8127 h 85827"/>
                <a:gd name="connsiteX7" fmla="*/ 82582 w 96145"/>
                <a:gd name="connsiteY7" fmla="*/ 9430 h 85827"/>
                <a:gd name="connsiteX8" fmla="*/ 93158 w 96145"/>
                <a:gd name="connsiteY8" fmla="*/ 53972 h 85827"/>
                <a:gd name="connsiteX9" fmla="*/ 44973 w 96145"/>
                <a:gd name="connsiteY9" fmla="*/ 85828 h 85827"/>
                <a:gd name="connsiteX10" fmla="*/ 49314 w 96145"/>
                <a:gd name="connsiteY10" fmla="*/ 15876 h 85827"/>
                <a:gd name="connsiteX11" fmla="*/ 16372 w 96145"/>
                <a:gd name="connsiteY11" fmla="*/ 41423 h 85827"/>
                <a:gd name="connsiteX12" fmla="*/ 34062 w 96145"/>
                <a:gd name="connsiteY12" fmla="*/ 67723 h 85827"/>
                <a:gd name="connsiteX13" fmla="*/ 44966 w 96145"/>
                <a:gd name="connsiteY13" fmla="*/ 69917 h 85827"/>
                <a:gd name="connsiteX14" fmla="*/ 44970 w 96145"/>
                <a:gd name="connsiteY14" fmla="*/ 69917 h 85827"/>
                <a:gd name="connsiteX15" fmla="*/ 78444 w 96145"/>
                <a:gd name="connsiteY15" fmla="*/ 47972 h 85827"/>
                <a:gd name="connsiteX16" fmla="*/ 72673 w 96145"/>
                <a:gd name="connsiteY16" fmla="*/ 22014 h 85827"/>
                <a:gd name="connsiteX17" fmla="*/ 60407 w 96145"/>
                <a:gd name="connsiteY17" fmla="*/ 17934 h 85827"/>
                <a:gd name="connsiteX18" fmla="*/ 49314 w 96145"/>
                <a:gd name="connsiteY18" fmla="*/ 15876 h 85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6145" h="85827">
                  <a:moveTo>
                    <a:pt x="44973" y="85828"/>
                  </a:moveTo>
                  <a:lnTo>
                    <a:pt x="44970" y="85828"/>
                  </a:lnTo>
                  <a:cubicBezTo>
                    <a:pt x="38894" y="85828"/>
                    <a:pt x="33085" y="84628"/>
                    <a:pt x="27705" y="82296"/>
                  </a:cubicBezTo>
                  <a:cubicBezTo>
                    <a:pt x="6987" y="73243"/>
                    <a:pt x="-3064" y="56750"/>
                    <a:pt x="821" y="38165"/>
                  </a:cubicBezTo>
                  <a:cubicBezTo>
                    <a:pt x="5289" y="16768"/>
                    <a:pt x="26594" y="0"/>
                    <a:pt x="49321" y="0"/>
                  </a:cubicBezTo>
                  <a:cubicBezTo>
                    <a:pt x="54948" y="0"/>
                    <a:pt x="60517" y="995"/>
                    <a:pt x="65873" y="3018"/>
                  </a:cubicBezTo>
                  <a:lnTo>
                    <a:pt x="81273" y="8127"/>
                  </a:lnTo>
                  <a:lnTo>
                    <a:pt x="82582" y="9430"/>
                  </a:lnTo>
                  <a:cubicBezTo>
                    <a:pt x="95644" y="22220"/>
                    <a:pt x="99498" y="38473"/>
                    <a:pt x="93158" y="53972"/>
                  </a:cubicBezTo>
                  <a:cubicBezTo>
                    <a:pt x="85610" y="72420"/>
                    <a:pt x="65348" y="85828"/>
                    <a:pt x="44973" y="85828"/>
                  </a:cubicBezTo>
                  <a:close/>
                  <a:moveTo>
                    <a:pt x="49314" y="15876"/>
                  </a:moveTo>
                  <a:cubicBezTo>
                    <a:pt x="32797" y="15876"/>
                    <a:pt x="18947" y="29078"/>
                    <a:pt x="16372" y="41423"/>
                  </a:cubicBezTo>
                  <a:cubicBezTo>
                    <a:pt x="14078" y="52395"/>
                    <a:pt x="20363" y="61722"/>
                    <a:pt x="34062" y="67723"/>
                  </a:cubicBezTo>
                  <a:cubicBezTo>
                    <a:pt x="37423" y="69197"/>
                    <a:pt x="41092" y="69917"/>
                    <a:pt x="44966" y="69917"/>
                  </a:cubicBezTo>
                  <a:lnTo>
                    <a:pt x="44970" y="69917"/>
                  </a:lnTo>
                  <a:cubicBezTo>
                    <a:pt x="58703" y="69917"/>
                    <a:pt x="73403" y="60282"/>
                    <a:pt x="78444" y="47972"/>
                  </a:cubicBezTo>
                  <a:cubicBezTo>
                    <a:pt x="82126" y="38953"/>
                    <a:pt x="80131" y="30004"/>
                    <a:pt x="72673" y="22014"/>
                  </a:cubicBezTo>
                  <a:lnTo>
                    <a:pt x="60407" y="17934"/>
                  </a:lnTo>
                  <a:cubicBezTo>
                    <a:pt x="56810" y="16562"/>
                    <a:pt x="53076" y="15876"/>
                    <a:pt x="49314" y="1587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80DC6D6B-F803-C51D-6A9D-46C638395C1B}"/>
                </a:ext>
              </a:extLst>
            </p:cNvPr>
            <p:cNvSpPr/>
            <p:nvPr/>
          </p:nvSpPr>
          <p:spPr>
            <a:xfrm>
              <a:off x="1973230" y="2633869"/>
              <a:ext cx="195588" cy="187806"/>
            </a:xfrm>
            <a:custGeom>
              <a:avLst/>
              <a:gdLst>
                <a:gd name="connsiteX0" fmla="*/ 90862 w 195588"/>
                <a:gd name="connsiteY0" fmla="*/ 187806 h 187806"/>
                <a:gd name="connsiteX1" fmla="*/ 90851 w 195588"/>
                <a:gd name="connsiteY1" fmla="*/ 187806 h 187806"/>
                <a:gd name="connsiteX2" fmla="*/ 55875 w 195588"/>
                <a:gd name="connsiteY2" fmla="*/ 179954 h 187806"/>
                <a:gd name="connsiteX3" fmla="*/ 2249 w 195588"/>
                <a:gd name="connsiteY3" fmla="*/ 81525 h 187806"/>
                <a:gd name="connsiteX4" fmla="*/ 100593 w 195588"/>
                <a:gd name="connsiteY4" fmla="*/ 0 h 187806"/>
                <a:gd name="connsiteX5" fmla="*/ 134598 w 195588"/>
                <a:gd name="connsiteY5" fmla="*/ 6824 h 187806"/>
                <a:gd name="connsiteX6" fmla="*/ 167150 w 195588"/>
                <a:gd name="connsiteY6" fmla="*/ 18729 h 187806"/>
                <a:gd name="connsiteX7" fmla="*/ 168446 w 195588"/>
                <a:gd name="connsiteY7" fmla="*/ 20132 h 187806"/>
                <a:gd name="connsiteX8" fmla="*/ 187707 w 195588"/>
                <a:gd name="connsiteY8" fmla="*/ 121551 h 187806"/>
                <a:gd name="connsiteX9" fmla="*/ 90862 w 195588"/>
                <a:gd name="connsiteY9" fmla="*/ 187806 h 187806"/>
                <a:gd name="connsiteX10" fmla="*/ 100593 w 195588"/>
                <a:gd name="connsiteY10" fmla="*/ 15893 h 187806"/>
                <a:gd name="connsiteX11" fmla="*/ 17748 w 195588"/>
                <a:gd name="connsiteY11" fmla="*/ 85046 h 187806"/>
                <a:gd name="connsiteX12" fmla="*/ 62744 w 195588"/>
                <a:gd name="connsiteY12" fmla="*/ 165621 h 187806"/>
                <a:gd name="connsiteX13" fmla="*/ 90851 w 195588"/>
                <a:gd name="connsiteY13" fmla="*/ 171909 h 187806"/>
                <a:gd name="connsiteX14" fmla="*/ 90858 w 195588"/>
                <a:gd name="connsiteY14" fmla="*/ 171909 h 187806"/>
                <a:gd name="connsiteX15" fmla="*/ 173134 w 195588"/>
                <a:gd name="connsiteY15" fmla="*/ 115194 h 187806"/>
                <a:gd name="connsiteX16" fmla="*/ 158063 w 195588"/>
                <a:gd name="connsiteY16" fmla="*/ 32329 h 187806"/>
                <a:gd name="connsiteX17" fmla="*/ 128677 w 195588"/>
                <a:gd name="connsiteY17" fmla="*/ 21568 h 187806"/>
                <a:gd name="connsiteX18" fmla="*/ 100593 w 195588"/>
                <a:gd name="connsiteY18" fmla="*/ 15893 h 187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5588" h="187806">
                  <a:moveTo>
                    <a:pt x="90862" y="187806"/>
                  </a:moveTo>
                  <a:lnTo>
                    <a:pt x="90851" y="187806"/>
                  </a:lnTo>
                  <a:cubicBezTo>
                    <a:pt x="78510" y="187806"/>
                    <a:pt x="66742" y="185163"/>
                    <a:pt x="55875" y="179954"/>
                  </a:cubicBezTo>
                  <a:cubicBezTo>
                    <a:pt x="12965" y="159390"/>
                    <a:pt x="-7081" y="122594"/>
                    <a:pt x="2249" y="81525"/>
                  </a:cubicBezTo>
                  <a:cubicBezTo>
                    <a:pt x="12639" y="35809"/>
                    <a:pt x="55838" y="0"/>
                    <a:pt x="100593" y="0"/>
                  </a:cubicBezTo>
                  <a:cubicBezTo>
                    <a:pt x="112159" y="0"/>
                    <a:pt x="123595" y="2294"/>
                    <a:pt x="134598" y="6824"/>
                  </a:cubicBezTo>
                  <a:lnTo>
                    <a:pt x="167150" y="18729"/>
                  </a:lnTo>
                  <a:lnTo>
                    <a:pt x="168446" y="20132"/>
                  </a:lnTo>
                  <a:cubicBezTo>
                    <a:pt x="195902" y="49700"/>
                    <a:pt x="202921" y="86665"/>
                    <a:pt x="187707" y="121551"/>
                  </a:cubicBezTo>
                  <a:cubicBezTo>
                    <a:pt x="170960" y="159939"/>
                    <a:pt x="130230" y="187806"/>
                    <a:pt x="90862" y="187806"/>
                  </a:cubicBezTo>
                  <a:close/>
                  <a:moveTo>
                    <a:pt x="100593" y="15893"/>
                  </a:moveTo>
                  <a:cubicBezTo>
                    <a:pt x="62950" y="15893"/>
                    <a:pt x="26561" y="46267"/>
                    <a:pt x="17748" y="85046"/>
                  </a:cubicBezTo>
                  <a:cubicBezTo>
                    <a:pt x="10061" y="118866"/>
                    <a:pt x="26465" y="148236"/>
                    <a:pt x="62744" y="165621"/>
                  </a:cubicBezTo>
                  <a:cubicBezTo>
                    <a:pt x="71453" y="169794"/>
                    <a:pt x="80907" y="171909"/>
                    <a:pt x="90851" y="171909"/>
                  </a:cubicBezTo>
                  <a:lnTo>
                    <a:pt x="90858" y="171909"/>
                  </a:lnTo>
                  <a:cubicBezTo>
                    <a:pt x="124198" y="171909"/>
                    <a:pt x="158800" y="148057"/>
                    <a:pt x="173134" y="115194"/>
                  </a:cubicBezTo>
                  <a:cubicBezTo>
                    <a:pt x="180420" y="98488"/>
                    <a:pt x="188012" y="65700"/>
                    <a:pt x="158063" y="32329"/>
                  </a:cubicBezTo>
                  <a:lnTo>
                    <a:pt x="128677" y="21568"/>
                  </a:lnTo>
                  <a:cubicBezTo>
                    <a:pt x="119566" y="17803"/>
                    <a:pt x="110115" y="15893"/>
                    <a:pt x="100593" y="1589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A26AC7B6-492C-CC12-126A-B9230D231B79}"/>
                </a:ext>
              </a:extLst>
            </p:cNvPr>
            <p:cNvSpPr/>
            <p:nvPr/>
          </p:nvSpPr>
          <p:spPr>
            <a:xfrm>
              <a:off x="1685679" y="3032698"/>
              <a:ext cx="189970" cy="189544"/>
            </a:xfrm>
            <a:custGeom>
              <a:avLst/>
              <a:gdLst>
                <a:gd name="connsiteX0" fmla="*/ 4138 w 189970"/>
                <a:gd name="connsiteY0" fmla="*/ 117818 h 189544"/>
                <a:gd name="connsiteX1" fmla="*/ 4134 w 189970"/>
                <a:gd name="connsiteY1" fmla="*/ 117811 h 189544"/>
                <a:gd name="connsiteX2" fmla="*/ 664 w 189970"/>
                <a:gd name="connsiteY2" fmla="*/ 82133 h 189544"/>
                <a:gd name="connsiteX3" fmla="*/ 77405 w 189970"/>
                <a:gd name="connsiteY3" fmla="*/ 434 h 189544"/>
                <a:gd name="connsiteX4" fmla="*/ 185580 w 189970"/>
                <a:gd name="connsiteY4" fmla="*/ 68376 h 189544"/>
                <a:gd name="connsiteX5" fmla="*/ 189722 w 189970"/>
                <a:gd name="connsiteY5" fmla="*/ 102810 h 189544"/>
                <a:gd name="connsiteX6" fmla="*/ 188584 w 189970"/>
                <a:gd name="connsiteY6" fmla="*/ 137450 h 189544"/>
                <a:gd name="connsiteX7" fmla="*/ 187658 w 189970"/>
                <a:gd name="connsiteY7" fmla="*/ 139119 h 189544"/>
                <a:gd name="connsiteX8" fmla="*/ 97338 w 189970"/>
                <a:gd name="connsiteY8" fmla="*/ 189107 h 189544"/>
                <a:gd name="connsiteX9" fmla="*/ 4138 w 189970"/>
                <a:gd name="connsiteY9" fmla="*/ 117818 h 189544"/>
                <a:gd name="connsiteX10" fmla="*/ 170482 w 189970"/>
                <a:gd name="connsiteY10" fmla="*/ 73344 h 189544"/>
                <a:gd name="connsiteX11" fmla="*/ 78900 w 189970"/>
                <a:gd name="connsiteY11" fmla="*/ 16258 h 189544"/>
                <a:gd name="connsiteX12" fmla="*/ 16424 w 189970"/>
                <a:gd name="connsiteY12" fmla="*/ 84180 h 189544"/>
                <a:gd name="connsiteX13" fmla="*/ 19229 w 189970"/>
                <a:gd name="connsiteY13" fmla="*/ 112846 h 189544"/>
                <a:gd name="connsiteX14" fmla="*/ 19232 w 189970"/>
                <a:gd name="connsiteY14" fmla="*/ 112853 h 189544"/>
                <a:gd name="connsiteX15" fmla="*/ 98819 w 189970"/>
                <a:gd name="connsiteY15" fmla="*/ 173286 h 189544"/>
                <a:gd name="connsiteX16" fmla="*/ 172824 w 189970"/>
                <a:gd name="connsiteY16" fmla="*/ 133074 h 189544"/>
                <a:gd name="connsiteX17" fmla="*/ 173859 w 189970"/>
                <a:gd name="connsiteY17" fmla="*/ 101795 h 189544"/>
                <a:gd name="connsiteX18" fmla="*/ 170482 w 189970"/>
                <a:gd name="connsiteY18" fmla="*/ 73344 h 18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9970" h="189544">
                  <a:moveTo>
                    <a:pt x="4138" y="117818"/>
                  </a:moveTo>
                  <a:cubicBezTo>
                    <a:pt x="4138" y="117815"/>
                    <a:pt x="4138" y="117815"/>
                    <a:pt x="4134" y="117811"/>
                  </a:cubicBezTo>
                  <a:cubicBezTo>
                    <a:pt x="280" y="106088"/>
                    <a:pt x="-886" y="94086"/>
                    <a:pt x="664" y="82133"/>
                  </a:cubicBezTo>
                  <a:cubicBezTo>
                    <a:pt x="6788" y="34946"/>
                    <a:pt x="35475" y="4404"/>
                    <a:pt x="77405" y="434"/>
                  </a:cubicBezTo>
                  <a:cubicBezTo>
                    <a:pt x="124077" y="-3986"/>
                    <a:pt x="171593" y="25863"/>
                    <a:pt x="185580" y="68376"/>
                  </a:cubicBezTo>
                  <a:cubicBezTo>
                    <a:pt x="189194" y="79362"/>
                    <a:pt x="190586" y="90945"/>
                    <a:pt x="189722" y="102810"/>
                  </a:cubicBezTo>
                  <a:lnTo>
                    <a:pt x="188584" y="137450"/>
                  </a:lnTo>
                  <a:lnTo>
                    <a:pt x="187658" y="139119"/>
                  </a:lnTo>
                  <a:cubicBezTo>
                    <a:pt x="168150" y="174438"/>
                    <a:pt x="135228" y="192660"/>
                    <a:pt x="97338" y="189107"/>
                  </a:cubicBezTo>
                  <a:cubicBezTo>
                    <a:pt x="55638" y="185202"/>
                    <a:pt x="16441" y="155219"/>
                    <a:pt x="4138" y="117818"/>
                  </a:cubicBezTo>
                  <a:close/>
                  <a:moveTo>
                    <a:pt x="170482" y="73344"/>
                  </a:moveTo>
                  <a:cubicBezTo>
                    <a:pt x="158717" y="37587"/>
                    <a:pt x="118491" y="12510"/>
                    <a:pt x="78900" y="16258"/>
                  </a:cubicBezTo>
                  <a:cubicBezTo>
                    <a:pt x="44374" y="19526"/>
                    <a:pt x="21605" y="44283"/>
                    <a:pt x="16424" y="84180"/>
                  </a:cubicBezTo>
                  <a:cubicBezTo>
                    <a:pt x="15179" y="93754"/>
                    <a:pt x="16125" y="103396"/>
                    <a:pt x="19229" y="112846"/>
                  </a:cubicBezTo>
                  <a:cubicBezTo>
                    <a:pt x="19229" y="112846"/>
                    <a:pt x="19229" y="112850"/>
                    <a:pt x="19232" y="112853"/>
                  </a:cubicBezTo>
                  <a:cubicBezTo>
                    <a:pt x="29653" y="144527"/>
                    <a:pt x="63120" y="169939"/>
                    <a:pt x="98819" y="173286"/>
                  </a:cubicBezTo>
                  <a:cubicBezTo>
                    <a:pt x="116965" y="174987"/>
                    <a:pt x="150480" y="171952"/>
                    <a:pt x="172824" y="133074"/>
                  </a:cubicBezTo>
                  <a:lnTo>
                    <a:pt x="173859" y="101795"/>
                  </a:lnTo>
                  <a:cubicBezTo>
                    <a:pt x="174593" y="91964"/>
                    <a:pt x="173458" y="82393"/>
                    <a:pt x="170482" y="73344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60388DF6-1758-F3DA-3B4C-0CA021040B2B}"/>
                </a:ext>
              </a:extLst>
            </p:cNvPr>
            <p:cNvSpPr/>
            <p:nvPr/>
          </p:nvSpPr>
          <p:spPr>
            <a:xfrm>
              <a:off x="1748177" y="2785424"/>
              <a:ext cx="146250" cy="129554"/>
            </a:xfrm>
            <a:custGeom>
              <a:avLst/>
              <a:gdLst>
                <a:gd name="connsiteX0" fmla="*/ 68101 w 146250"/>
                <a:gd name="connsiteY0" fmla="*/ 129554 h 129554"/>
                <a:gd name="connsiteX1" fmla="*/ 68094 w 146250"/>
                <a:gd name="connsiteY1" fmla="*/ 129554 h 129554"/>
                <a:gd name="connsiteX2" fmla="*/ 42027 w 146250"/>
                <a:gd name="connsiteY2" fmla="*/ 124215 h 129554"/>
                <a:gd name="connsiteX3" fmla="*/ 1208 w 146250"/>
                <a:gd name="connsiteY3" fmla="*/ 58067 h 129554"/>
                <a:gd name="connsiteX4" fmla="*/ 75162 w 146250"/>
                <a:gd name="connsiteY4" fmla="*/ 0 h 129554"/>
                <a:gd name="connsiteX5" fmla="*/ 100399 w 146250"/>
                <a:gd name="connsiteY5" fmla="*/ 4612 h 129554"/>
                <a:gd name="connsiteX6" fmla="*/ 124419 w 146250"/>
                <a:gd name="connsiteY6" fmla="*/ 12619 h 129554"/>
                <a:gd name="connsiteX7" fmla="*/ 125732 w 146250"/>
                <a:gd name="connsiteY7" fmla="*/ 13905 h 129554"/>
                <a:gd name="connsiteX8" fmla="*/ 141801 w 146250"/>
                <a:gd name="connsiteY8" fmla="*/ 80890 h 129554"/>
                <a:gd name="connsiteX9" fmla="*/ 68101 w 146250"/>
                <a:gd name="connsiteY9" fmla="*/ 129554 h 129554"/>
                <a:gd name="connsiteX10" fmla="*/ 75162 w 146250"/>
                <a:gd name="connsiteY10" fmla="*/ 15893 h 129554"/>
                <a:gd name="connsiteX11" fmla="*/ 16766 w 146250"/>
                <a:gd name="connsiteY11" fmla="*/ 61317 h 129554"/>
                <a:gd name="connsiteX12" fmla="*/ 48391 w 146250"/>
                <a:gd name="connsiteY12" fmla="*/ 109649 h 129554"/>
                <a:gd name="connsiteX13" fmla="*/ 68098 w 146250"/>
                <a:gd name="connsiteY13" fmla="*/ 113661 h 129554"/>
                <a:gd name="connsiteX14" fmla="*/ 68101 w 146250"/>
                <a:gd name="connsiteY14" fmla="*/ 113661 h 129554"/>
                <a:gd name="connsiteX15" fmla="*/ 127094 w 146250"/>
                <a:gd name="connsiteY15" fmla="*/ 74876 h 129554"/>
                <a:gd name="connsiteX16" fmla="*/ 115871 w 146250"/>
                <a:gd name="connsiteY16" fmla="*/ 26520 h 129554"/>
                <a:gd name="connsiteX17" fmla="*/ 94943 w 146250"/>
                <a:gd name="connsiteY17" fmla="*/ 19538 h 129554"/>
                <a:gd name="connsiteX18" fmla="*/ 75162 w 146250"/>
                <a:gd name="connsiteY18" fmla="*/ 15893 h 129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6250" h="129554">
                  <a:moveTo>
                    <a:pt x="68101" y="129554"/>
                  </a:moveTo>
                  <a:lnTo>
                    <a:pt x="68094" y="129554"/>
                  </a:lnTo>
                  <a:cubicBezTo>
                    <a:pt x="58908" y="129554"/>
                    <a:pt x="50140" y="127761"/>
                    <a:pt x="42027" y="124215"/>
                  </a:cubicBezTo>
                  <a:cubicBezTo>
                    <a:pt x="10676" y="110524"/>
                    <a:pt x="-4583" y="85797"/>
                    <a:pt x="1208" y="58067"/>
                  </a:cubicBezTo>
                  <a:cubicBezTo>
                    <a:pt x="8008" y="25505"/>
                    <a:pt x="40494" y="0"/>
                    <a:pt x="75162" y="0"/>
                  </a:cubicBezTo>
                  <a:cubicBezTo>
                    <a:pt x="83741" y="0"/>
                    <a:pt x="92231" y="1550"/>
                    <a:pt x="100399" y="4612"/>
                  </a:cubicBezTo>
                  <a:lnTo>
                    <a:pt x="124419" y="12619"/>
                  </a:lnTo>
                  <a:lnTo>
                    <a:pt x="125732" y="13905"/>
                  </a:lnTo>
                  <a:cubicBezTo>
                    <a:pt x="145439" y="33248"/>
                    <a:pt x="151296" y="57659"/>
                    <a:pt x="141801" y="80890"/>
                  </a:cubicBezTo>
                  <a:cubicBezTo>
                    <a:pt x="130276" y="109087"/>
                    <a:pt x="99278" y="129554"/>
                    <a:pt x="68101" y="129554"/>
                  </a:cubicBezTo>
                  <a:close/>
                  <a:moveTo>
                    <a:pt x="75162" y="15893"/>
                  </a:moveTo>
                  <a:cubicBezTo>
                    <a:pt x="48192" y="15893"/>
                    <a:pt x="21998" y="36272"/>
                    <a:pt x="16766" y="61317"/>
                  </a:cubicBezTo>
                  <a:cubicBezTo>
                    <a:pt x="12507" y="81720"/>
                    <a:pt x="23737" y="98886"/>
                    <a:pt x="48391" y="109649"/>
                  </a:cubicBezTo>
                  <a:cubicBezTo>
                    <a:pt x="54481" y="112310"/>
                    <a:pt x="61113" y="113661"/>
                    <a:pt x="68098" y="113661"/>
                  </a:cubicBezTo>
                  <a:lnTo>
                    <a:pt x="68101" y="113661"/>
                  </a:lnTo>
                  <a:cubicBezTo>
                    <a:pt x="92694" y="113661"/>
                    <a:pt x="118051" y="96989"/>
                    <a:pt x="127094" y="74876"/>
                  </a:cubicBezTo>
                  <a:cubicBezTo>
                    <a:pt x="131956" y="62980"/>
                    <a:pt x="133852" y="45047"/>
                    <a:pt x="115871" y="26520"/>
                  </a:cubicBezTo>
                  <a:lnTo>
                    <a:pt x="94943" y="19538"/>
                  </a:lnTo>
                  <a:cubicBezTo>
                    <a:pt x="88528" y="17121"/>
                    <a:pt x="81872" y="15893"/>
                    <a:pt x="75162" y="1589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53506C11-30A3-A4CF-165A-C6E271A62A5E}"/>
                </a:ext>
              </a:extLst>
            </p:cNvPr>
            <p:cNvSpPr/>
            <p:nvPr/>
          </p:nvSpPr>
          <p:spPr>
            <a:xfrm>
              <a:off x="1733134" y="3465669"/>
              <a:ext cx="96150" cy="85834"/>
            </a:xfrm>
            <a:custGeom>
              <a:avLst/>
              <a:gdLst>
                <a:gd name="connsiteX0" fmla="*/ 44979 w 96150"/>
                <a:gd name="connsiteY0" fmla="*/ 85835 h 85834"/>
                <a:gd name="connsiteX1" fmla="*/ 44972 w 96150"/>
                <a:gd name="connsiteY1" fmla="*/ 85835 h 85834"/>
                <a:gd name="connsiteX2" fmla="*/ 27707 w 96150"/>
                <a:gd name="connsiteY2" fmla="*/ 82303 h 85834"/>
                <a:gd name="connsiteX3" fmla="*/ 820 w 96150"/>
                <a:gd name="connsiteY3" fmla="*/ 38165 h 85834"/>
                <a:gd name="connsiteX4" fmla="*/ 49323 w 96150"/>
                <a:gd name="connsiteY4" fmla="*/ 0 h 85834"/>
                <a:gd name="connsiteX5" fmla="*/ 65875 w 96150"/>
                <a:gd name="connsiteY5" fmla="*/ 3014 h 85834"/>
                <a:gd name="connsiteX6" fmla="*/ 81275 w 96150"/>
                <a:gd name="connsiteY6" fmla="*/ 8144 h 85834"/>
                <a:gd name="connsiteX7" fmla="*/ 82588 w 96150"/>
                <a:gd name="connsiteY7" fmla="*/ 9430 h 85834"/>
                <a:gd name="connsiteX8" fmla="*/ 93163 w 96150"/>
                <a:gd name="connsiteY8" fmla="*/ 53979 h 85834"/>
                <a:gd name="connsiteX9" fmla="*/ 44979 w 96150"/>
                <a:gd name="connsiteY9" fmla="*/ 85835 h 85834"/>
                <a:gd name="connsiteX10" fmla="*/ 49320 w 96150"/>
                <a:gd name="connsiteY10" fmla="*/ 15890 h 85834"/>
                <a:gd name="connsiteX11" fmla="*/ 16378 w 96150"/>
                <a:gd name="connsiteY11" fmla="*/ 41412 h 85834"/>
                <a:gd name="connsiteX12" fmla="*/ 34071 w 96150"/>
                <a:gd name="connsiteY12" fmla="*/ 67730 h 85834"/>
                <a:gd name="connsiteX13" fmla="*/ 44979 w 96150"/>
                <a:gd name="connsiteY13" fmla="*/ 69958 h 85834"/>
                <a:gd name="connsiteX14" fmla="*/ 44982 w 96150"/>
                <a:gd name="connsiteY14" fmla="*/ 69958 h 85834"/>
                <a:gd name="connsiteX15" fmla="*/ 78453 w 96150"/>
                <a:gd name="connsiteY15" fmla="*/ 47975 h 85834"/>
                <a:gd name="connsiteX16" fmla="*/ 72682 w 96150"/>
                <a:gd name="connsiteY16" fmla="*/ 22035 h 85834"/>
                <a:gd name="connsiteX17" fmla="*/ 60416 w 96150"/>
                <a:gd name="connsiteY17" fmla="*/ 17937 h 85834"/>
                <a:gd name="connsiteX18" fmla="*/ 49320 w 96150"/>
                <a:gd name="connsiteY18" fmla="*/ 15890 h 8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6150" h="85834">
                  <a:moveTo>
                    <a:pt x="44979" y="85835"/>
                  </a:moveTo>
                  <a:lnTo>
                    <a:pt x="44972" y="85835"/>
                  </a:lnTo>
                  <a:cubicBezTo>
                    <a:pt x="38896" y="85835"/>
                    <a:pt x="33087" y="84635"/>
                    <a:pt x="27707" y="82303"/>
                  </a:cubicBezTo>
                  <a:cubicBezTo>
                    <a:pt x="6989" y="73250"/>
                    <a:pt x="-3061" y="56757"/>
                    <a:pt x="820" y="38165"/>
                  </a:cubicBezTo>
                  <a:cubicBezTo>
                    <a:pt x="5288" y="16764"/>
                    <a:pt x="26596" y="0"/>
                    <a:pt x="49323" y="0"/>
                  </a:cubicBezTo>
                  <a:cubicBezTo>
                    <a:pt x="54954" y="0"/>
                    <a:pt x="60519" y="1011"/>
                    <a:pt x="65875" y="3014"/>
                  </a:cubicBezTo>
                  <a:lnTo>
                    <a:pt x="81275" y="8144"/>
                  </a:lnTo>
                  <a:lnTo>
                    <a:pt x="82588" y="9430"/>
                  </a:lnTo>
                  <a:cubicBezTo>
                    <a:pt x="95646" y="22247"/>
                    <a:pt x="99503" y="38490"/>
                    <a:pt x="93163" y="53979"/>
                  </a:cubicBezTo>
                  <a:cubicBezTo>
                    <a:pt x="85616" y="72462"/>
                    <a:pt x="65354" y="85835"/>
                    <a:pt x="44979" y="85835"/>
                  </a:cubicBezTo>
                  <a:close/>
                  <a:moveTo>
                    <a:pt x="49320" y="15890"/>
                  </a:moveTo>
                  <a:cubicBezTo>
                    <a:pt x="32802" y="15890"/>
                    <a:pt x="18949" y="29088"/>
                    <a:pt x="16378" y="41412"/>
                  </a:cubicBezTo>
                  <a:cubicBezTo>
                    <a:pt x="14084" y="52402"/>
                    <a:pt x="20369" y="61763"/>
                    <a:pt x="34071" y="67730"/>
                  </a:cubicBezTo>
                  <a:cubicBezTo>
                    <a:pt x="37432" y="69204"/>
                    <a:pt x="41101" y="69958"/>
                    <a:pt x="44979" y="69958"/>
                  </a:cubicBezTo>
                  <a:lnTo>
                    <a:pt x="44982" y="69958"/>
                  </a:lnTo>
                  <a:cubicBezTo>
                    <a:pt x="58715" y="69958"/>
                    <a:pt x="73416" y="60289"/>
                    <a:pt x="78453" y="47975"/>
                  </a:cubicBezTo>
                  <a:cubicBezTo>
                    <a:pt x="82139" y="38960"/>
                    <a:pt x="80140" y="30024"/>
                    <a:pt x="72682" y="22035"/>
                  </a:cubicBezTo>
                  <a:lnTo>
                    <a:pt x="60416" y="17937"/>
                  </a:lnTo>
                  <a:cubicBezTo>
                    <a:pt x="56816" y="16579"/>
                    <a:pt x="53082" y="15890"/>
                    <a:pt x="49320" y="1589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71" name="图形 3">
            <a:extLst>
              <a:ext uri="{FF2B5EF4-FFF2-40B4-BE49-F238E27FC236}">
                <a16:creationId xmlns:a16="http://schemas.microsoft.com/office/drawing/2014/main" id="{3FB85EDD-3413-DE28-8FA0-5C588351A894}"/>
              </a:ext>
            </a:extLst>
          </p:cNvPr>
          <p:cNvGrpSpPr/>
          <p:nvPr/>
        </p:nvGrpSpPr>
        <p:grpSpPr>
          <a:xfrm rot="20138053">
            <a:off x="2369431" y="6218180"/>
            <a:ext cx="1271524" cy="847271"/>
            <a:chOff x="3649744" y="5428436"/>
            <a:chExt cx="1807994" cy="1204744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</p:grpSpPr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64C0F457-6714-38A3-4F00-78C00614E145}"/>
                </a:ext>
              </a:extLst>
            </p:cNvPr>
            <p:cNvSpPr/>
            <p:nvPr/>
          </p:nvSpPr>
          <p:spPr>
            <a:xfrm>
              <a:off x="3649744" y="5428436"/>
              <a:ext cx="1807994" cy="1204744"/>
            </a:xfrm>
            <a:custGeom>
              <a:avLst/>
              <a:gdLst>
                <a:gd name="connsiteX0" fmla="*/ 1543173 w 1807994"/>
                <a:gd name="connsiteY0" fmla="*/ 261735 h 1204744"/>
                <a:gd name="connsiteX1" fmla="*/ 904008 w 1807994"/>
                <a:gd name="connsiteY1" fmla="*/ 0 h 1204744"/>
                <a:gd name="connsiteX2" fmla="*/ 264842 w 1807994"/>
                <a:gd name="connsiteY2" fmla="*/ 261735 h 1204744"/>
                <a:gd name="connsiteX3" fmla="*/ 0 w 1807994"/>
                <a:gd name="connsiteY3" fmla="*/ 893872 h 1204744"/>
                <a:gd name="connsiteX4" fmla="*/ 3 w 1807994"/>
                <a:gd name="connsiteY4" fmla="*/ 894352 h 1204744"/>
                <a:gd name="connsiteX5" fmla="*/ 52100 w 1807994"/>
                <a:gd name="connsiteY5" fmla="*/ 1193635 h 1204744"/>
                <a:gd name="connsiteX6" fmla="*/ 56098 w 1807994"/>
                <a:gd name="connsiteY6" fmla="*/ 1204745 h 1204744"/>
                <a:gd name="connsiteX7" fmla="*/ 1751897 w 1807994"/>
                <a:gd name="connsiteY7" fmla="*/ 1204745 h 1204744"/>
                <a:gd name="connsiteX8" fmla="*/ 1755909 w 1807994"/>
                <a:gd name="connsiteY8" fmla="*/ 1193635 h 1204744"/>
                <a:gd name="connsiteX9" fmla="*/ 1807961 w 1807994"/>
                <a:gd name="connsiteY9" fmla="*/ 901141 h 1204744"/>
                <a:gd name="connsiteX10" fmla="*/ 1807961 w 1807994"/>
                <a:gd name="connsiteY10" fmla="*/ 899701 h 1204744"/>
                <a:gd name="connsiteX11" fmla="*/ 1807995 w 1807994"/>
                <a:gd name="connsiteY11" fmla="*/ 893872 h 1204744"/>
                <a:gd name="connsiteX12" fmla="*/ 1543173 w 1807994"/>
                <a:gd name="connsiteY12" fmla="*/ 261735 h 1204744"/>
                <a:gd name="connsiteX13" fmla="*/ 1774391 w 1807994"/>
                <a:gd name="connsiteY13" fmla="*/ 899426 h 1204744"/>
                <a:gd name="connsiteX14" fmla="*/ 1774391 w 1807994"/>
                <a:gd name="connsiteY14" fmla="*/ 900901 h 1204744"/>
                <a:gd name="connsiteX15" fmla="*/ 1728202 w 1807994"/>
                <a:gd name="connsiteY15" fmla="*/ 1171175 h 1204744"/>
                <a:gd name="connsiteX16" fmla="*/ 1559598 w 1807994"/>
                <a:gd name="connsiteY16" fmla="*/ 1171175 h 1204744"/>
                <a:gd name="connsiteX17" fmla="*/ 1559598 w 1807994"/>
                <a:gd name="connsiteY17" fmla="*/ 1084970 h 1204744"/>
                <a:gd name="connsiteX18" fmla="*/ 1539436 w 1807994"/>
                <a:gd name="connsiteY18" fmla="*/ 1084970 h 1204744"/>
                <a:gd name="connsiteX19" fmla="*/ 1539436 w 1807994"/>
                <a:gd name="connsiteY19" fmla="*/ 1171175 h 1204744"/>
                <a:gd name="connsiteX20" fmla="*/ 1525377 w 1807994"/>
                <a:gd name="connsiteY20" fmla="*/ 1171175 h 1204744"/>
                <a:gd name="connsiteX21" fmla="*/ 1525377 w 1807994"/>
                <a:gd name="connsiteY21" fmla="*/ 1121934 h 1204744"/>
                <a:gd name="connsiteX22" fmla="*/ 1505214 w 1807994"/>
                <a:gd name="connsiteY22" fmla="*/ 1121934 h 1204744"/>
                <a:gd name="connsiteX23" fmla="*/ 1505214 w 1807994"/>
                <a:gd name="connsiteY23" fmla="*/ 1171175 h 1204744"/>
                <a:gd name="connsiteX24" fmla="*/ 1490744 w 1807994"/>
                <a:gd name="connsiteY24" fmla="*/ 1171175 h 1204744"/>
                <a:gd name="connsiteX25" fmla="*/ 1490744 w 1807994"/>
                <a:gd name="connsiteY25" fmla="*/ 1121934 h 1204744"/>
                <a:gd name="connsiteX26" fmla="*/ 1470616 w 1807994"/>
                <a:gd name="connsiteY26" fmla="*/ 1121934 h 1204744"/>
                <a:gd name="connsiteX27" fmla="*/ 1470616 w 1807994"/>
                <a:gd name="connsiteY27" fmla="*/ 1171175 h 1204744"/>
                <a:gd name="connsiteX28" fmla="*/ 1458443 w 1807994"/>
                <a:gd name="connsiteY28" fmla="*/ 1171175 h 1204744"/>
                <a:gd name="connsiteX29" fmla="*/ 1458443 w 1807994"/>
                <a:gd name="connsiteY29" fmla="*/ 1121934 h 1204744"/>
                <a:gd name="connsiteX30" fmla="*/ 1438280 w 1807994"/>
                <a:gd name="connsiteY30" fmla="*/ 1121934 h 1204744"/>
                <a:gd name="connsiteX31" fmla="*/ 1438280 w 1807994"/>
                <a:gd name="connsiteY31" fmla="*/ 1171175 h 1204744"/>
                <a:gd name="connsiteX32" fmla="*/ 1422027 w 1807994"/>
                <a:gd name="connsiteY32" fmla="*/ 1171175 h 1204744"/>
                <a:gd name="connsiteX33" fmla="*/ 1422027 w 1807994"/>
                <a:gd name="connsiteY33" fmla="*/ 1121934 h 1204744"/>
                <a:gd name="connsiteX34" fmla="*/ 1401864 w 1807994"/>
                <a:gd name="connsiteY34" fmla="*/ 1121934 h 1204744"/>
                <a:gd name="connsiteX35" fmla="*/ 1401864 w 1807994"/>
                <a:gd name="connsiteY35" fmla="*/ 1171175 h 1204744"/>
                <a:gd name="connsiteX36" fmla="*/ 1384342 w 1807994"/>
                <a:gd name="connsiteY36" fmla="*/ 1171175 h 1204744"/>
                <a:gd name="connsiteX37" fmla="*/ 1384342 w 1807994"/>
                <a:gd name="connsiteY37" fmla="*/ 1084970 h 1204744"/>
                <a:gd name="connsiteX38" fmla="*/ 1364180 w 1807994"/>
                <a:gd name="connsiteY38" fmla="*/ 1084970 h 1204744"/>
                <a:gd name="connsiteX39" fmla="*/ 1364180 w 1807994"/>
                <a:gd name="connsiteY39" fmla="*/ 1171175 h 1204744"/>
                <a:gd name="connsiteX40" fmla="*/ 1350087 w 1807994"/>
                <a:gd name="connsiteY40" fmla="*/ 1171175 h 1204744"/>
                <a:gd name="connsiteX41" fmla="*/ 1350087 w 1807994"/>
                <a:gd name="connsiteY41" fmla="*/ 1121934 h 1204744"/>
                <a:gd name="connsiteX42" fmla="*/ 1329958 w 1807994"/>
                <a:gd name="connsiteY42" fmla="*/ 1121934 h 1204744"/>
                <a:gd name="connsiteX43" fmla="*/ 1329958 w 1807994"/>
                <a:gd name="connsiteY43" fmla="*/ 1171175 h 1204744"/>
                <a:gd name="connsiteX44" fmla="*/ 1315488 w 1807994"/>
                <a:gd name="connsiteY44" fmla="*/ 1171175 h 1204744"/>
                <a:gd name="connsiteX45" fmla="*/ 1315488 w 1807994"/>
                <a:gd name="connsiteY45" fmla="*/ 1121934 h 1204744"/>
                <a:gd name="connsiteX46" fmla="*/ 1295325 w 1807994"/>
                <a:gd name="connsiteY46" fmla="*/ 1121934 h 1204744"/>
                <a:gd name="connsiteX47" fmla="*/ 1295325 w 1807994"/>
                <a:gd name="connsiteY47" fmla="*/ 1171175 h 1204744"/>
                <a:gd name="connsiteX48" fmla="*/ 1283187 w 1807994"/>
                <a:gd name="connsiteY48" fmla="*/ 1171175 h 1204744"/>
                <a:gd name="connsiteX49" fmla="*/ 1283187 w 1807994"/>
                <a:gd name="connsiteY49" fmla="*/ 1121934 h 1204744"/>
                <a:gd name="connsiteX50" fmla="*/ 1263024 w 1807994"/>
                <a:gd name="connsiteY50" fmla="*/ 1121934 h 1204744"/>
                <a:gd name="connsiteX51" fmla="*/ 1263024 w 1807994"/>
                <a:gd name="connsiteY51" fmla="*/ 1171175 h 1204744"/>
                <a:gd name="connsiteX52" fmla="*/ 1246771 w 1807994"/>
                <a:gd name="connsiteY52" fmla="*/ 1171175 h 1204744"/>
                <a:gd name="connsiteX53" fmla="*/ 1246771 w 1807994"/>
                <a:gd name="connsiteY53" fmla="*/ 1121934 h 1204744"/>
                <a:gd name="connsiteX54" fmla="*/ 1226608 w 1807994"/>
                <a:gd name="connsiteY54" fmla="*/ 1121934 h 1204744"/>
                <a:gd name="connsiteX55" fmla="*/ 1226608 w 1807994"/>
                <a:gd name="connsiteY55" fmla="*/ 1171175 h 1204744"/>
                <a:gd name="connsiteX56" fmla="*/ 1213578 w 1807994"/>
                <a:gd name="connsiteY56" fmla="*/ 1171175 h 1204744"/>
                <a:gd name="connsiteX57" fmla="*/ 1213578 w 1807994"/>
                <a:gd name="connsiteY57" fmla="*/ 1084970 h 1204744"/>
                <a:gd name="connsiteX58" fmla="*/ 1193415 w 1807994"/>
                <a:gd name="connsiteY58" fmla="*/ 1084970 h 1204744"/>
                <a:gd name="connsiteX59" fmla="*/ 1193415 w 1807994"/>
                <a:gd name="connsiteY59" fmla="*/ 1171175 h 1204744"/>
                <a:gd name="connsiteX60" fmla="*/ 1179322 w 1807994"/>
                <a:gd name="connsiteY60" fmla="*/ 1171175 h 1204744"/>
                <a:gd name="connsiteX61" fmla="*/ 1179322 w 1807994"/>
                <a:gd name="connsiteY61" fmla="*/ 1121934 h 1204744"/>
                <a:gd name="connsiteX62" fmla="*/ 1159160 w 1807994"/>
                <a:gd name="connsiteY62" fmla="*/ 1121934 h 1204744"/>
                <a:gd name="connsiteX63" fmla="*/ 1159160 w 1807994"/>
                <a:gd name="connsiteY63" fmla="*/ 1171175 h 1204744"/>
                <a:gd name="connsiteX64" fmla="*/ 1144724 w 1807994"/>
                <a:gd name="connsiteY64" fmla="*/ 1171175 h 1204744"/>
                <a:gd name="connsiteX65" fmla="*/ 1144724 w 1807994"/>
                <a:gd name="connsiteY65" fmla="*/ 1121934 h 1204744"/>
                <a:gd name="connsiteX66" fmla="*/ 1124561 w 1807994"/>
                <a:gd name="connsiteY66" fmla="*/ 1121934 h 1204744"/>
                <a:gd name="connsiteX67" fmla="*/ 1124561 w 1807994"/>
                <a:gd name="connsiteY67" fmla="*/ 1171175 h 1204744"/>
                <a:gd name="connsiteX68" fmla="*/ 1112388 w 1807994"/>
                <a:gd name="connsiteY68" fmla="*/ 1171175 h 1204744"/>
                <a:gd name="connsiteX69" fmla="*/ 1112388 w 1807994"/>
                <a:gd name="connsiteY69" fmla="*/ 1121934 h 1204744"/>
                <a:gd name="connsiteX70" fmla="*/ 1092260 w 1807994"/>
                <a:gd name="connsiteY70" fmla="*/ 1121934 h 1204744"/>
                <a:gd name="connsiteX71" fmla="*/ 1092260 w 1807994"/>
                <a:gd name="connsiteY71" fmla="*/ 1171175 h 1204744"/>
                <a:gd name="connsiteX72" fmla="*/ 1075972 w 1807994"/>
                <a:gd name="connsiteY72" fmla="*/ 1171175 h 1204744"/>
                <a:gd name="connsiteX73" fmla="*/ 1075972 w 1807994"/>
                <a:gd name="connsiteY73" fmla="*/ 1121934 h 1204744"/>
                <a:gd name="connsiteX74" fmla="*/ 1055844 w 1807994"/>
                <a:gd name="connsiteY74" fmla="*/ 1121934 h 1204744"/>
                <a:gd name="connsiteX75" fmla="*/ 1055844 w 1807994"/>
                <a:gd name="connsiteY75" fmla="*/ 1171175 h 1204744"/>
                <a:gd name="connsiteX76" fmla="*/ 1039933 w 1807994"/>
                <a:gd name="connsiteY76" fmla="*/ 1171175 h 1204744"/>
                <a:gd name="connsiteX77" fmla="*/ 1039933 w 1807994"/>
                <a:gd name="connsiteY77" fmla="*/ 1084970 h 1204744"/>
                <a:gd name="connsiteX78" fmla="*/ 1019771 w 1807994"/>
                <a:gd name="connsiteY78" fmla="*/ 1084970 h 1204744"/>
                <a:gd name="connsiteX79" fmla="*/ 1019771 w 1807994"/>
                <a:gd name="connsiteY79" fmla="*/ 1171175 h 1204744"/>
                <a:gd name="connsiteX80" fmla="*/ 1005678 w 1807994"/>
                <a:gd name="connsiteY80" fmla="*/ 1171175 h 1204744"/>
                <a:gd name="connsiteX81" fmla="*/ 1005678 w 1807994"/>
                <a:gd name="connsiteY81" fmla="*/ 1121934 h 1204744"/>
                <a:gd name="connsiteX82" fmla="*/ 985515 w 1807994"/>
                <a:gd name="connsiteY82" fmla="*/ 1121934 h 1204744"/>
                <a:gd name="connsiteX83" fmla="*/ 985515 w 1807994"/>
                <a:gd name="connsiteY83" fmla="*/ 1171175 h 1204744"/>
                <a:gd name="connsiteX84" fmla="*/ 971079 w 1807994"/>
                <a:gd name="connsiteY84" fmla="*/ 1171175 h 1204744"/>
                <a:gd name="connsiteX85" fmla="*/ 971079 w 1807994"/>
                <a:gd name="connsiteY85" fmla="*/ 1121934 h 1204744"/>
                <a:gd name="connsiteX86" fmla="*/ 950917 w 1807994"/>
                <a:gd name="connsiteY86" fmla="*/ 1121934 h 1204744"/>
                <a:gd name="connsiteX87" fmla="*/ 950917 w 1807994"/>
                <a:gd name="connsiteY87" fmla="*/ 1171175 h 1204744"/>
                <a:gd name="connsiteX88" fmla="*/ 938744 w 1807994"/>
                <a:gd name="connsiteY88" fmla="*/ 1171175 h 1204744"/>
                <a:gd name="connsiteX89" fmla="*/ 938744 w 1807994"/>
                <a:gd name="connsiteY89" fmla="*/ 1121934 h 1204744"/>
                <a:gd name="connsiteX90" fmla="*/ 918595 w 1807994"/>
                <a:gd name="connsiteY90" fmla="*/ 1121934 h 1204744"/>
                <a:gd name="connsiteX91" fmla="*/ 918595 w 1807994"/>
                <a:gd name="connsiteY91" fmla="*/ 1171175 h 1204744"/>
                <a:gd name="connsiteX92" fmla="*/ 902334 w 1807994"/>
                <a:gd name="connsiteY92" fmla="*/ 1171175 h 1204744"/>
                <a:gd name="connsiteX93" fmla="*/ 902334 w 1807994"/>
                <a:gd name="connsiteY93" fmla="*/ 1121934 h 1204744"/>
                <a:gd name="connsiteX94" fmla="*/ 882179 w 1807994"/>
                <a:gd name="connsiteY94" fmla="*/ 1121934 h 1204744"/>
                <a:gd name="connsiteX95" fmla="*/ 882179 w 1807994"/>
                <a:gd name="connsiteY95" fmla="*/ 1171175 h 1204744"/>
                <a:gd name="connsiteX96" fmla="*/ 864670 w 1807994"/>
                <a:gd name="connsiteY96" fmla="*/ 1171175 h 1204744"/>
                <a:gd name="connsiteX97" fmla="*/ 864670 w 1807994"/>
                <a:gd name="connsiteY97" fmla="*/ 1084970 h 1204744"/>
                <a:gd name="connsiteX98" fmla="*/ 844511 w 1807994"/>
                <a:gd name="connsiteY98" fmla="*/ 1084970 h 1204744"/>
                <a:gd name="connsiteX99" fmla="*/ 844511 w 1807994"/>
                <a:gd name="connsiteY99" fmla="*/ 1171175 h 1204744"/>
                <a:gd name="connsiteX100" fmla="*/ 830428 w 1807994"/>
                <a:gd name="connsiteY100" fmla="*/ 1171175 h 1204744"/>
                <a:gd name="connsiteX101" fmla="*/ 830428 w 1807994"/>
                <a:gd name="connsiteY101" fmla="*/ 1121934 h 1204744"/>
                <a:gd name="connsiteX102" fmla="*/ 810269 w 1807994"/>
                <a:gd name="connsiteY102" fmla="*/ 1121934 h 1204744"/>
                <a:gd name="connsiteX103" fmla="*/ 810269 w 1807994"/>
                <a:gd name="connsiteY103" fmla="*/ 1171175 h 1204744"/>
                <a:gd name="connsiteX104" fmla="*/ 795823 w 1807994"/>
                <a:gd name="connsiteY104" fmla="*/ 1171175 h 1204744"/>
                <a:gd name="connsiteX105" fmla="*/ 795823 w 1807994"/>
                <a:gd name="connsiteY105" fmla="*/ 1121934 h 1204744"/>
                <a:gd name="connsiteX106" fmla="*/ 775664 w 1807994"/>
                <a:gd name="connsiteY106" fmla="*/ 1121934 h 1204744"/>
                <a:gd name="connsiteX107" fmla="*/ 775664 w 1807994"/>
                <a:gd name="connsiteY107" fmla="*/ 1171175 h 1204744"/>
                <a:gd name="connsiteX108" fmla="*/ 763498 w 1807994"/>
                <a:gd name="connsiteY108" fmla="*/ 1171175 h 1204744"/>
                <a:gd name="connsiteX109" fmla="*/ 763498 w 1807994"/>
                <a:gd name="connsiteY109" fmla="*/ 1121934 h 1204744"/>
                <a:gd name="connsiteX110" fmla="*/ 743342 w 1807994"/>
                <a:gd name="connsiteY110" fmla="*/ 1121934 h 1204744"/>
                <a:gd name="connsiteX111" fmla="*/ 743342 w 1807994"/>
                <a:gd name="connsiteY111" fmla="*/ 1171175 h 1204744"/>
                <a:gd name="connsiteX112" fmla="*/ 727082 w 1807994"/>
                <a:gd name="connsiteY112" fmla="*/ 1171175 h 1204744"/>
                <a:gd name="connsiteX113" fmla="*/ 727082 w 1807994"/>
                <a:gd name="connsiteY113" fmla="*/ 1121934 h 1204744"/>
                <a:gd name="connsiteX114" fmla="*/ 706923 w 1807994"/>
                <a:gd name="connsiteY114" fmla="*/ 1121934 h 1204744"/>
                <a:gd name="connsiteX115" fmla="*/ 706923 w 1807994"/>
                <a:gd name="connsiteY115" fmla="*/ 1171175 h 1204744"/>
                <a:gd name="connsiteX116" fmla="*/ 699015 w 1807994"/>
                <a:gd name="connsiteY116" fmla="*/ 1171175 h 1204744"/>
                <a:gd name="connsiteX117" fmla="*/ 699015 w 1807994"/>
                <a:gd name="connsiteY117" fmla="*/ 1084970 h 1204744"/>
                <a:gd name="connsiteX118" fmla="*/ 678860 w 1807994"/>
                <a:gd name="connsiteY118" fmla="*/ 1084970 h 1204744"/>
                <a:gd name="connsiteX119" fmla="*/ 678860 w 1807994"/>
                <a:gd name="connsiteY119" fmla="*/ 1171175 h 1204744"/>
                <a:gd name="connsiteX120" fmla="*/ 664777 w 1807994"/>
                <a:gd name="connsiteY120" fmla="*/ 1171175 h 1204744"/>
                <a:gd name="connsiteX121" fmla="*/ 664777 w 1807994"/>
                <a:gd name="connsiteY121" fmla="*/ 1121934 h 1204744"/>
                <a:gd name="connsiteX122" fmla="*/ 644618 w 1807994"/>
                <a:gd name="connsiteY122" fmla="*/ 1121934 h 1204744"/>
                <a:gd name="connsiteX123" fmla="*/ 644618 w 1807994"/>
                <a:gd name="connsiteY123" fmla="*/ 1171175 h 1204744"/>
                <a:gd name="connsiteX124" fmla="*/ 630168 w 1807994"/>
                <a:gd name="connsiteY124" fmla="*/ 1171175 h 1204744"/>
                <a:gd name="connsiteX125" fmla="*/ 630168 w 1807994"/>
                <a:gd name="connsiteY125" fmla="*/ 1121934 h 1204744"/>
                <a:gd name="connsiteX126" fmla="*/ 610012 w 1807994"/>
                <a:gd name="connsiteY126" fmla="*/ 1121934 h 1204744"/>
                <a:gd name="connsiteX127" fmla="*/ 610012 w 1807994"/>
                <a:gd name="connsiteY127" fmla="*/ 1171175 h 1204744"/>
                <a:gd name="connsiteX128" fmla="*/ 597846 w 1807994"/>
                <a:gd name="connsiteY128" fmla="*/ 1171175 h 1204744"/>
                <a:gd name="connsiteX129" fmla="*/ 597846 w 1807994"/>
                <a:gd name="connsiteY129" fmla="*/ 1121934 h 1204744"/>
                <a:gd name="connsiteX130" fmla="*/ 577687 w 1807994"/>
                <a:gd name="connsiteY130" fmla="*/ 1121934 h 1204744"/>
                <a:gd name="connsiteX131" fmla="*/ 577687 w 1807994"/>
                <a:gd name="connsiteY131" fmla="*/ 1171175 h 1204744"/>
                <a:gd name="connsiteX132" fmla="*/ 561430 w 1807994"/>
                <a:gd name="connsiteY132" fmla="*/ 1171175 h 1204744"/>
                <a:gd name="connsiteX133" fmla="*/ 561430 w 1807994"/>
                <a:gd name="connsiteY133" fmla="*/ 1121934 h 1204744"/>
                <a:gd name="connsiteX134" fmla="*/ 541271 w 1807994"/>
                <a:gd name="connsiteY134" fmla="*/ 1121934 h 1204744"/>
                <a:gd name="connsiteX135" fmla="*/ 541271 w 1807994"/>
                <a:gd name="connsiteY135" fmla="*/ 1171175 h 1204744"/>
                <a:gd name="connsiteX136" fmla="*/ 537784 w 1807994"/>
                <a:gd name="connsiteY136" fmla="*/ 1171175 h 1204744"/>
                <a:gd name="connsiteX137" fmla="*/ 537784 w 1807994"/>
                <a:gd name="connsiteY137" fmla="*/ 1084970 h 1204744"/>
                <a:gd name="connsiteX138" fmla="*/ 517628 w 1807994"/>
                <a:gd name="connsiteY138" fmla="*/ 1084970 h 1204744"/>
                <a:gd name="connsiteX139" fmla="*/ 517628 w 1807994"/>
                <a:gd name="connsiteY139" fmla="*/ 1171175 h 1204744"/>
                <a:gd name="connsiteX140" fmla="*/ 503545 w 1807994"/>
                <a:gd name="connsiteY140" fmla="*/ 1171175 h 1204744"/>
                <a:gd name="connsiteX141" fmla="*/ 503545 w 1807994"/>
                <a:gd name="connsiteY141" fmla="*/ 1121934 h 1204744"/>
                <a:gd name="connsiteX142" fmla="*/ 483386 w 1807994"/>
                <a:gd name="connsiteY142" fmla="*/ 1121934 h 1204744"/>
                <a:gd name="connsiteX143" fmla="*/ 483386 w 1807994"/>
                <a:gd name="connsiteY143" fmla="*/ 1171175 h 1204744"/>
                <a:gd name="connsiteX144" fmla="*/ 468936 w 1807994"/>
                <a:gd name="connsiteY144" fmla="*/ 1171175 h 1204744"/>
                <a:gd name="connsiteX145" fmla="*/ 468936 w 1807994"/>
                <a:gd name="connsiteY145" fmla="*/ 1121934 h 1204744"/>
                <a:gd name="connsiteX146" fmla="*/ 448781 w 1807994"/>
                <a:gd name="connsiteY146" fmla="*/ 1121934 h 1204744"/>
                <a:gd name="connsiteX147" fmla="*/ 448781 w 1807994"/>
                <a:gd name="connsiteY147" fmla="*/ 1171175 h 1204744"/>
                <a:gd name="connsiteX148" fmla="*/ 436614 w 1807994"/>
                <a:gd name="connsiteY148" fmla="*/ 1171175 h 1204744"/>
                <a:gd name="connsiteX149" fmla="*/ 436614 w 1807994"/>
                <a:gd name="connsiteY149" fmla="*/ 1121934 h 1204744"/>
                <a:gd name="connsiteX150" fmla="*/ 416455 w 1807994"/>
                <a:gd name="connsiteY150" fmla="*/ 1121934 h 1204744"/>
                <a:gd name="connsiteX151" fmla="*/ 416455 w 1807994"/>
                <a:gd name="connsiteY151" fmla="*/ 1171175 h 1204744"/>
                <a:gd name="connsiteX152" fmla="*/ 400198 w 1807994"/>
                <a:gd name="connsiteY152" fmla="*/ 1171175 h 1204744"/>
                <a:gd name="connsiteX153" fmla="*/ 400198 w 1807994"/>
                <a:gd name="connsiteY153" fmla="*/ 1121934 h 1204744"/>
                <a:gd name="connsiteX154" fmla="*/ 380039 w 1807994"/>
                <a:gd name="connsiteY154" fmla="*/ 1121934 h 1204744"/>
                <a:gd name="connsiteX155" fmla="*/ 380039 w 1807994"/>
                <a:gd name="connsiteY155" fmla="*/ 1171175 h 1204744"/>
                <a:gd name="connsiteX156" fmla="*/ 373038 w 1807994"/>
                <a:gd name="connsiteY156" fmla="*/ 1171175 h 1204744"/>
                <a:gd name="connsiteX157" fmla="*/ 373038 w 1807994"/>
                <a:gd name="connsiteY157" fmla="*/ 1084970 h 1204744"/>
                <a:gd name="connsiteX158" fmla="*/ 352882 w 1807994"/>
                <a:gd name="connsiteY158" fmla="*/ 1084970 h 1204744"/>
                <a:gd name="connsiteX159" fmla="*/ 352882 w 1807994"/>
                <a:gd name="connsiteY159" fmla="*/ 1171175 h 1204744"/>
                <a:gd name="connsiteX160" fmla="*/ 338799 w 1807994"/>
                <a:gd name="connsiteY160" fmla="*/ 1171175 h 1204744"/>
                <a:gd name="connsiteX161" fmla="*/ 338799 w 1807994"/>
                <a:gd name="connsiteY161" fmla="*/ 1121934 h 1204744"/>
                <a:gd name="connsiteX162" fmla="*/ 318640 w 1807994"/>
                <a:gd name="connsiteY162" fmla="*/ 1121934 h 1204744"/>
                <a:gd name="connsiteX163" fmla="*/ 318640 w 1807994"/>
                <a:gd name="connsiteY163" fmla="*/ 1171175 h 1204744"/>
                <a:gd name="connsiteX164" fmla="*/ 304193 w 1807994"/>
                <a:gd name="connsiteY164" fmla="*/ 1171175 h 1204744"/>
                <a:gd name="connsiteX165" fmla="*/ 304193 w 1807994"/>
                <a:gd name="connsiteY165" fmla="*/ 1121934 h 1204744"/>
                <a:gd name="connsiteX166" fmla="*/ 284034 w 1807994"/>
                <a:gd name="connsiteY166" fmla="*/ 1121934 h 1204744"/>
                <a:gd name="connsiteX167" fmla="*/ 284034 w 1807994"/>
                <a:gd name="connsiteY167" fmla="*/ 1171175 h 1204744"/>
                <a:gd name="connsiteX168" fmla="*/ 271872 w 1807994"/>
                <a:gd name="connsiteY168" fmla="*/ 1171175 h 1204744"/>
                <a:gd name="connsiteX169" fmla="*/ 271872 w 1807994"/>
                <a:gd name="connsiteY169" fmla="*/ 1121934 h 1204744"/>
                <a:gd name="connsiteX170" fmla="*/ 251716 w 1807994"/>
                <a:gd name="connsiteY170" fmla="*/ 1121934 h 1204744"/>
                <a:gd name="connsiteX171" fmla="*/ 251716 w 1807994"/>
                <a:gd name="connsiteY171" fmla="*/ 1171175 h 1204744"/>
                <a:gd name="connsiteX172" fmla="*/ 235452 w 1807994"/>
                <a:gd name="connsiteY172" fmla="*/ 1171175 h 1204744"/>
                <a:gd name="connsiteX173" fmla="*/ 235452 w 1807994"/>
                <a:gd name="connsiteY173" fmla="*/ 1121934 h 1204744"/>
                <a:gd name="connsiteX174" fmla="*/ 215297 w 1807994"/>
                <a:gd name="connsiteY174" fmla="*/ 1121934 h 1204744"/>
                <a:gd name="connsiteX175" fmla="*/ 215297 w 1807994"/>
                <a:gd name="connsiteY175" fmla="*/ 1171175 h 1204744"/>
                <a:gd name="connsiteX176" fmla="*/ 194987 w 1807994"/>
                <a:gd name="connsiteY176" fmla="*/ 1171175 h 1204744"/>
                <a:gd name="connsiteX177" fmla="*/ 194987 w 1807994"/>
                <a:gd name="connsiteY177" fmla="*/ 1084970 h 1204744"/>
                <a:gd name="connsiteX178" fmla="*/ 174831 w 1807994"/>
                <a:gd name="connsiteY178" fmla="*/ 1084970 h 1204744"/>
                <a:gd name="connsiteX179" fmla="*/ 174831 w 1807994"/>
                <a:gd name="connsiteY179" fmla="*/ 1171175 h 1204744"/>
                <a:gd name="connsiteX180" fmla="*/ 79817 w 1807994"/>
                <a:gd name="connsiteY180" fmla="*/ 1171175 h 1204744"/>
                <a:gd name="connsiteX181" fmla="*/ 33614 w 1807994"/>
                <a:gd name="connsiteY181" fmla="*/ 894352 h 1204744"/>
                <a:gd name="connsiteX182" fmla="*/ 33611 w 1807994"/>
                <a:gd name="connsiteY182" fmla="*/ 893906 h 1204744"/>
                <a:gd name="connsiteX183" fmla="*/ 904028 w 1807994"/>
                <a:gd name="connsiteY183" fmla="*/ 33604 h 1204744"/>
                <a:gd name="connsiteX184" fmla="*/ 1774460 w 1807994"/>
                <a:gd name="connsiteY184" fmla="*/ 893906 h 1204744"/>
                <a:gd name="connsiteX185" fmla="*/ 1774425 w 1807994"/>
                <a:gd name="connsiteY185" fmla="*/ 899426 h 1204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1807994" h="1204744">
                  <a:moveTo>
                    <a:pt x="1543173" y="261735"/>
                  </a:moveTo>
                  <a:cubicBezTo>
                    <a:pt x="1372444" y="92960"/>
                    <a:pt x="1145444" y="0"/>
                    <a:pt x="904008" y="0"/>
                  </a:cubicBezTo>
                  <a:cubicBezTo>
                    <a:pt x="662575" y="0"/>
                    <a:pt x="435572" y="92960"/>
                    <a:pt x="264842" y="261735"/>
                  </a:cubicBezTo>
                  <a:cubicBezTo>
                    <a:pt x="94057" y="430579"/>
                    <a:pt x="0" y="655076"/>
                    <a:pt x="0" y="893872"/>
                  </a:cubicBezTo>
                  <a:lnTo>
                    <a:pt x="3" y="894352"/>
                  </a:lnTo>
                  <a:cubicBezTo>
                    <a:pt x="55" y="997016"/>
                    <a:pt x="17584" y="1097726"/>
                    <a:pt x="52100" y="1193635"/>
                  </a:cubicBezTo>
                  <a:lnTo>
                    <a:pt x="56098" y="1204745"/>
                  </a:lnTo>
                  <a:lnTo>
                    <a:pt x="1751897" y="1204745"/>
                  </a:lnTo>
                  <a:lnTo>
                    <a:pt x="1755909" y="1193635"/>
                  </a:lnTo>
                  <a:cubicBezTo>
                    <a:pt x="1789650" y="1099920"/>
                    <a:pt x="1807138" y="1001508"/>
                    <a:pt x="1807961" y="901141"/>
                  </a:cubicBezTo>
                  <a:lnTo>
                    <a:pt x="1807961" y="899701"/>
                  </a:lnTo>
                  <a:cubicBezTo>
                    <a:pt x="1807995" y="897746"/>
                    <a:pt x="1807995" y="895826"/>
                    <a:pt x="1807995" y="893872"/>
                  </a:cubicBezTo>
                  <a:cubicBezTo>
                    <a:pt x="1807995" y="655076"/>
                    <a:pt x="1713938" y="430579"/>
                    <a:pt x="1543173" y="261735"/>
                  </a:cubicBezTo>
                  <a:close/>
                  <a:moveTo>
                    <a:pt x="1774391" y="899426"/>
                  </a:moveTo>
                  <a:lnTo>
                    <a:pt x="1774391" y="900901"/>
                  </a:lnTo>
                  <a:cubicBezTo>
                    <a:pt x="1773637" y="993518"/>
                    <a:pt x="1758103" y="1084353"/>
                    <a:pt x="1728202" y="1171175"/>
                  </a:cubicBezTo>
                  <a:lnTo>
                    <a:pt x="1559598" y="1171175"/>
                  </a:lnTo>
                  <a:lnTo>
                    <a:pt x="1559598" y="1084970"/>
                  </a:lnTo>
                  <a:lnTo>
                    <a:pt x="1539436" y="1084970"/>
                  </a:lnTo>
                  <a:lnTo>
                    <a:pt x="1539436" y="1171175"/>
                  </a:lnTo>
                  <a:lnTo>
                    <a:pt x="1525377" y="1171175"/>
                  </a:lnTo>
                  <a:lnTo>
                    <a:pt x="1525377" y="1121934"/>
                  </a:lnTo>
                  <a:lnTo>
                    <a:pt x="1505214" y="1121934"/>
                  </a:lnTo>
                  <a:lnTo>
                    <a:pt x="1505214" y="1171175"/>
                  </a:lnTo>
                  <a:lnTo>
                    <a:pt x="1490744" y="1171175"/>
                  </a:lnTo>
                  <a:lnTo>
                    <a:pt x="1490744" y="1121934"/>
                  </a:lnTo>
                  <a:lnTo>
                    <a:pt x="1470616" y="1121934"/>
                  </a:lnTo>
                  <a:lnTo>
                    <a:pt x="1470616" y="1171175"/>
                  </a:lnTo>
                  <a:lnTo>
                    <a:pt x="1458443" y="1171175"/>
                  </a:lnTo>
                  <a:lnTo>
                    <a:pt x="1458443" y="1121934"/>
                  </a:lnTo>
                  <a:lnTo>
                    <a:pt x="1438280" y="1121934"/>
                  </a:lnTo>
                  <a:lnTo>
                    <a:pt x="1438280" y="1171175"/>
                  </a:lnTo>
                  <a:lnTo>
                    <a:pt x="1422027" y="1171175"/>
                  </a:lnTo>
                  <a:lnTo>
                    <a:pt x="1422027" y="1121934"/>
                  </a:lnTo>
                  <a:lnTo>
                    <a:pt x="1401864" y="1121934"/>
                  </a:lnTo>
                  <a:lnTo>
                    <a:pt x="1401864" y="1171175"/>
                  </a:lnTo>
                  <a:lnTo>
                    <a:pt x="1384342" y="1171175"/>
                  </a:lnTo>
                  <a:lnTo>
                    <a:pt x="1384342" y="1084970"/>
                  </a:lnTo>
                  <a:lnTo>
                    <a:pt x="1364180" y="1084970"/>
                  </a:lnTo>
                  <a:lnTo>
                    <a:pt x="1364180" y="1171175"/>
                  </a:lnTo>
                  <a:lnTo>
                    <a:pt x="1350087" y="1171175"/>
                  </a:lnTo>
                  <a:lnTo>
                    <a:pt x="1350087" y="1121934"/>
                  </a:lnTo>
                  <a:lnTo>
                    <a:pt x="1329958" y="1121934"/>
                  </a:lnTo>
                  <a:lnTo>
                    <a:pt x="1329958" y="1171175"/>
                  </a:lnTo>
                  <a:lnTo>
                    <a:pt x="1315488" y="1171175"/>
                  </a:lnTo>
                  <a:lnTo>
                    <a:pt x="1315488" y="1121934"/>
                  </a:lnTo>
                  <a:lnTo>
                    <a:pt x="1295325" y="1121934"/>
                  </a:lnTo>
                  <a:lnTo>
                    <a:pt x="1295325" y="1171175"/>
                  </a:lnTo>
                  <a:lnTo>
                    <a:pt x="1283187" y="1171175"/>
                  </a:lnTo>
                  <a:lnTo>
                    <a:pt x="1283187" y="1121934"/>
                  </a:lnTo>
                  <a:lnTo>
                    <a:pt x="1263024" y="1121934"/>
                  </a:lnTo>
                  <a:lnTo>
                    <a:pt x="1263024" y="1171175"/>
                  </a:lnTo>
                  <a:lnTo>
                    <a:pt x="1246771" y="1171175"/>
                  </a:lnTo>
                  <a:lnTo>
                    <a:pt x="1246771" y="1121934"/>
                  </a:lnTo>
                  <a:lnTo>
                    <a:pt x="1226608" y="1121934"/>
                  </a:lnTo>
                  <a:lnTo>
                    <a:pt x="1226608" y="1171175"/>
                  </a:lnTo>
                  <a:lnTo>
                    <a:pt x="1213578" y="1171175"/>
                  </a:lnTo>
                  <a:lnTo>
                    <a:pt x="1213578" y="1084970"/>
                  </a:lnTo>
                  <a:lnTo>
                    <a:pt x="1193415" y="1084970"/>
                  </a:lnTo>
                  <a:lnTo>
                    <a:pt x="1193415" y="1171175"/>
                  </a:lnTo>
                  <a:lnTo>
                    <a:pt x="1179322" y="1171175"/>
                  </a:lnTo>
                  <a:lnTo>
                    <a:pt x="1179322" y="1121934"/>
                  </a:lnTo>
                  <a:lnTo>
                    <a:pt x="1159160" y="1121934"/>
                  </a:lnTo>
                  <a:lnTo>
                    <a:pt x="1159160" y="1171175"/>
                  </a:lnTo>
                  <a:lnTo>
                    <a:pt x="1144724" y="1171175"/>
                  </a:lnTo>
                  <a:lnTo>
                    <a:pt x="1144724" y="1121934"/>
                  </a:lnTo>
                  <a:lnTo>
                    <a:pt x="1124561" y="1121934"/>
                  </a:lnTo>
                  <a:lnTo>
                    <a:pt x="1124561" y="1171175"/>
                  </a:lnTo>
                  <a:lnTo>
                    <a:pt x="1112388" y="1171175"/>
                  </a:lnTo>
                  <a:lnTo>
                    <a:pt x="1112388" y="1121934"/>
                  </a:lnTo>
                  <a:lnTo>
                    <a:pt x="1092260" y="1121934"/>
                  </a:lnTo>
                  <a:lnTo>
                    <a:pt x="1092260" y="1171175"/>
                  </a:lnTo>
                  <a:lnTo>
                    <a:pt x="1075972" y="1171175"/>
                  </a:lnTo>
                  <a:lnTo>
                    <a:pt x="1075972" y="1121934"/>
                  </a:lnTo>
                  <a:lnTo>
                    <a:pt x="1055844" y="1121934"/>
                  </a:lnTo>
                  <a:lnTo>
                    <a:pt x="1055844" y="1171175"/>
                  </a:lnTo>
                  <a:lnTo>
                    <a:pt x="1039933" y="1171175"/>
                  </a:lnTo>
                  <a:lnTo>
                    <a:pt x="1039933" y="1084970"/>
                  </a:lnTo>
                  <a:lnTo>
                    <a:pt x="1019771" y="1084970"/>
                  </a:lnTo>
                  <a:lnTo>
                    <a:pt x="1019771" y="1171175"/>
                  </a:lnTo>
                  <a:lnTo>
                    <a:pt x="1005678" y="1171175"/>
                  </a:lnTo>
                  <a:lnTo>
                    <a:pt x="1005678" y="1121934"/>
                  </a:lnTo>
                  <a:lnTo>
                    <a:pt x="985515" y="1121934"/>
                  </a:lnTo>
                  <a:lnTo>
                    <a:pt x="985515" y="1171175"/>
                  </a:lnTo>
                  <a:lnTo>
                    <a:pt x="971079" y="1171175"/>
                  </a:lnTo>
                  <a:lnTo>
                    <a:pt x="971079" y="1121934"/>
                  </a:lnTo>
                  <a:lnTo>
                    <a:pt x="950917" y="1121934"/>
                  </a:lnTo>
                  <a:lnTo>
                    <a:pt x="950917" y="1171175"/>
                  </a:lnTo>
                  <a:lnTo>
                    <a:pt x="938744" y="1171175"/>
                  </a:lnTo>
                  <a:lnTo>
                    <a:pt x="938744" y="1121934"/>
                  </a:lnTo>
                  <a:lnTo>
                    <a:pt x="918595" y="1121934"/>
                  </a:lnTo>
                  <a:lnTo>
                    <a:pt x="918595" y="1171175"/>
                  </a:lnTo>
                  <a:lnTo>
                    <a:pt x="902334" y="1171175"/>
                  </a:lnTo>
                  <a:lnTo>
                    <a:pt x="902334" y="1121934"/>
                  </a:lnTo>
                  <a:lnTo>
                    <a:pt x="882179" y="1121934"/>
                  </a:lnTo>
                  <a:lnTo>
                    <a:pt x="882179" y="1171175"/>
                  </a:lnTo>
                  <a:lnTo>
                    <a:pt x="864670" y="1171175"/>
                  </a:lnTo>
                  <a:lnTo>
                    <a:pt x="864670" y="1084970"/>
                  </a:lnTo>
                  <a:lnTo>
                    <a:pt x="844511" y="1084970"/>
                  </a:lnTo>
                  <a:lnTo>
                    <a:pt x="844511" y="1171175"/>
                  </a:lnTo>
                  <a:lnTo>
                    <a:pt x="830428" y="1171175"/>
                  </a:lnTo>
                  <a:lnTo>
                    <a:pt x="830428" y="1121934"/>
                  </a:lnTo>
                  <a:lnTo>
                    <a:pt x="810269" y="1121934"/>
                  </a:lnTo>
                  <a:lnTo>
                    <a:pt x="810269" y="1171175"/>
                  </a:lnTo>
                  <a:lnTo>
                    <a:pt x="795823" y="1171175"/>
                  </a:lnTo>
                  <a:lnTo>
                    <a:pt x="795823" y="1121934"/>
                  </a:lnTo>
                  <a:lnTo>
                    <a:pt x="775664" y="1121934"/>
                  </a:lnTo>
                  <a:lnTo>
                    <a:pt x="775664" y="1171175"/>
                  </a:lnTo>
                  <a:lnTo>
                    <a:pt x="763498" y="1171175"/>
                  </a:lnTo>
                  <a:lnTo>
                    <a:pt x="763498" y="1121934"/>
                  </a:lnTo>
                  <a:lnTo>
                    <a:pt x="743342" y="1121934"/>
                  </a:lnTo>
                  <a:lnTo>
                    <a:pt x="743342" y="1171175"/>
                  </a:lnTo>
                  <a:lnTo>
                    <a:pt x="727082" y="1171175"/>
                  </a:lnTo>
                  <a:lnTo>
                    <a:pt x="727082" y="1121934"/>
                  </a:lnTo>
                  <a:lnTo>
                    <a:pt x="706923" y="1121934"/>
                  </a:lnTo>
                  <a:lnTo>
                    <a:pt x="706923" y="1171175"/>
                  </a:lnTo>
                  <a:lnTo>
                    <a:pt x="699015" y="1171175"/>
                  </a:lnTo>
                  <a:lnTo>
                    <a:pt x="699015" y="1084970"/>
                  </a:lnTo>
                  <a:lnTo>
                    <a:pt x="678860" y="1084970"/>
                  </a:lnTo>
                  <a:lnTo>
                    <a:pt x="678860" y="1171175"/>
                  </a:lnTo>
                  <a:lnTo>
                    <a:pt x="664777" y="1171175"/>
                  </a:lnTo>
                  <a:lnTo>
                    <a:pt x="664777" y="1121934"/>
                  </a:lnTo>
                  <a:lnTo>
                    <a:pt x="644618" y="1121934"/>
                  </a:lnTo>
                  <a:lnTo>
                    <a:pt x="644618" y="1171175"/>
                  </a:lnTo>
                  <a:lnTo>
                    <a:pt x="630168" y="1171175"/>
                  </a:lnTo>
                  <a:lnTo>
                    <a:pt x="630168" y="1121934"/>
                  </a:lnTo>
                  <a:lnTo>
                    <a:pt x="610012" y="1121934"/>
                  </a:lnTo>
                  <a:lnTo>
                    <a:pt x="610012" y="1171175"/>
                  </a:lnTo>
                  <a:lnTo>
                    <a:pt x="597846" y="1171175"/>
                  </a:lnTo>
                  <a:lnTo>
                    <a:pt x="597846" y="1121934"/>
                  </a:lnTo>
                  <a:lnTo>
                    <a:pt x="577687" y="1121934"/>
                  </a:lnTo>
                  <a:lnTo>
                    <a:pt x="577687" y="1171175"/>
                  </a:lnTo>
                  <a:lnTo>
                    <a:pt x="561430" y="1171175"/>
                  </a:lnTo>
                  <a:lnTo>
                    <a:pt x="561430" y="1121934"/>
                  </a:lnTo>
                  <a:lnTo>
                    <a:pt x="541271" y="1121934"/>
                  </a:lnTo>
                  <a:lnTo>
                    <a:pt x="541271" y="1171175"/>
                  </a:lnTo>
                  <a:lnTo>
                    <a:pt x="537784" y="1171175"/>
                  </a:lnTo>
                  <a:lnTo>
                    <a:pt x="537784" y="1084970"/>
                  </a:lnTo>
                  <a:lnTo>
                    <a:pt x="517628" y="1084970"/>
                  </a:lnTo>
                  <a:lnTo>
                    <a:pt x="517628" y="1171175"/>
                  </a:lnTo>
                  <a:lnTo>
                    <a:pt x="503545" y="1171175"/>
                  </a:lnTo>
                  <a:lnTo>
                    <a:pt x="503545" y="1121934"/>
                  </a:lnTo>
                  <a:lnTo>
                    <a:pt x="483386" y="1121934"/>
                  </a:lnTo>
                  <a:lnTo>
                    <a:pt x="483386" y="1171175"/>
                  </a:lnTo>
                  <a:lnTo>
                    <a:pt x="468936" y="1171175"/>
                  </a:lnTo>
                  <a:lnTo>
                    <a:pt x="468936" y="1121934"/>
                  </a:lnTo>
                  <a:lnTo>
                    <a:pt x="448781" y="1121934"/>
                  </a:lnTo>
                  <a:lnTo>
                    <a:pt x="448781" y="1171175"/>
                  </a:lnTo>
                  <a:lnTo>
                    <a:pt x="436614" y="1171175"/>
                  </a:lnTo>
                  <a:lnTo>
                    <a:pt x="436614" y="1121934"/>
                  </a:lnTo>
                  <a:lnTo>
                    <a:pt x="416455" y="1121934"/>
                  </a:lnTo>
                  <a:lnTo>
                    <a:pt x="416455" y="1171175"/>
                  </a:lnTo>
                  <a:lnTo>
                    <a:pt x="400198" y="1171175"/>
                  </a:lnTo>
                  <a:lnTo>
                    <a:pt x="400198" y="1121934"/>
                  </a:lnTo>
                  <a:lnTo>
                    <a:pt x="380039" y="1121934"/>
                  </a:lnTo>
                  <a:lnTo>
                    <a:pt x="380039" y="1171175"/>
                  </a:lnTo>
                  <a:lnTo>
                    <a:pt x="373038" y="1171175"/>
                  </a:lnTo>
                  <a:lnTo>
                    <a:pt x="373038" y="1084970"/>
                  </a:lnTo>
                  <a:lnTo>
                    <a:pt x="352882" y="1084970"/>
                  </a:lnTo>
                  <a:lnTo>
                    <a:pt x="352882" y="1171175"/>
                  </a:lnTo>
                  <a:lnTo>
                    <a:pt x="338799" y="1171175"/>
                  </a:lnTo>
                  <a:lnTo>
                    <a:pt x="338799" y="1121934"/>
                  </a:lnTo>
                  <a:lnTo>
                    <a:pt x="318640" y="1121934"/>
                  </a:lnTo>
                  <a:lnTo>
                    <a:pt x="318640" y="1171175"/>
                  </a:lnTo>
                  <a:lnTo>
                    <a:pt x="304193" y="1171175"/>
                  </a:lnTo>
                  <a:lnTo>
                    <a:pt x="304193" y="1121934"/>
                  </a:lnTo>
                  <a:lnTo>
                    <a:pt x="284034" y="1121934"/>
                  </a:lnTo>
                  <a:lnTo>
                    <a:pt x="284034" y="1171175"/>
                  </a:lnTo>
                  <a:lnTo>
                    <a:pt x="271872" y="1171175"/>
                  </a:lnTo>
                  <a:lnTo>
                    <a:pt x="271872" y="1121934"/>
                  </a:lnTo>
                  <a:lnTo>
                    <a:pt x="251716" y="1121934"/>
                  </a:lnTo>
                  <a:lnTo>
                    <a:pt x="251716" y="1171175"/>
                  </a:lnTo>
                  <a:lnTo>
                    <a:pt x="235452" y="1171175"/>
                  </a:lnTo>
                  <a:lnTo>
                    <a:pt x="235452" y="1121934"/>
                  </a:lnTo>
                  <a:lnTo>
                    <a:pt x="215297" y="1121934"/>
                  </a:lnTo>
                  <a:lnTo>
                    <a:pt x="215297" y="1171175"/>
                  </a:lnTo>
                  <a:lnTo>
                    <a:pt x="194987" y="1171175"/>
                  </a:lnTo>
                  <a:lnTo>
                    <a:pt x="194987" y="1084970"/>
                  </a:lnTo>
                  <a:lnTo>
                    <a:pt x="174831" y="1084970"/>
                  </a:lnTo>
                  <a:lnTo>
                    <a:pt x="174831" y="1171175"/>
                  </a:lnTo>
                  <a:lnTo>
                    <a:pt x="79817" y="1171175"/>
                  </a:lnTo>
                  <a:cubicBezTo>
                    <a:pt x="49199" y="1082261"/>
                    <a:pt x="33662" y="989198"/>
                    <a:pt x="33614" y="894352"/>
                  </a:cubicBezTo>
                  <a:lnTo>
                    <a:pt x="33611" y="893906"/>
                  </a:lnTo>
                  <a:cubicBezTo>
                    <a:pt x="33611" y="419538"/>
                    <a:pt x="424071" y="33604"/>
                    <a:pt x="904028" y="33604"/>
                  </a:cubicBezTo>
                  <a:cubicBezTo>
                    <a:pt x="1383999" y="33604"/>
                    <a:pt x="1774460" y="419538"/>
                    <a:pt x="1774460" y="893906"/>
                  </a:cubicBezTo>
                  <a:cubicBezTo>
                    <a:pt x="1774460" y="895758"/>
                    <a:pt x="1774425" y="897575"/>
                    <a:pt x="1774425" y="89942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A05F6808-C967-D602-EF4C-39814B8CC236}"/>
                </a:ext>
              </a:extLst>
            </p:cNvPr>
            <p:cNvSpPr/>
            <p:nvPr/>
          </p:nvSpPr>
          <p:spPr>
            <a:xfrm>
              <a:off x="3754246" y="5601017"/>
              <a:ext cx="1594141" cy="790041"/>
            </a:xfrm>
            <a:custGeom>
              <a:avLst/>
              <a:gdLst>
                <a:gd name="connsiteX0" fmla="*/ 1406439 w 1594141"/>
                <a:gd name="connsiteY0" fmla="*/ 274320 h 790041"/>
                <a:gd name="connsiteX1" fmla="*/ 1311421 w 1594141"/>
                <a:gd name="connsiteY1" fmla="*/ 354044 h 790041"/>
                <a:gd name="connsiteX2" fmla="*/ 1260946 w 1594141"/>
                <a:gd name="connsiteY2" fmla="*/ 298015 h 790041"/>
                <a:gd name="connsiteX3" fmla="*/ 1152110 w 1594141"/>
                <a:gd name="connsiteY3" fmla="*/ 209649 h 790041"/>
                <a:gd name="connsiteX4" fmla="*/ 1211397 w 1594141"/>
                <a:gd name="connsiteY4" fmla="*/ 106985 h 790041"/>
                <a:gd name="connsiteX5" fmla="*/ 1193944 w 1594141"/>
                <a:gd name="connsiteY5" fmla="*/ 96904 h 790041"/>
                <a:gd name="connsiteX6" fmla="*/ 1135102 w 1594141"/>
                <a:gd name="connsiteY6" fmla="*/ 198848 h 790041"/>
                <a:gd name="connsiteX7" fmla="*/ 933751 w 1594141"/>
                <a:gd name="connsiteY7" fmla="*/ 118061 h 790041"/>
                <a:gd name="connsiteX8" fmla="*/ 953433 w 1594141"/>
                <a:gd name="connsiteY8" fmla="*/ 6344 h 790041"/>
                <a:gd name="connsiteX9" fmla="*/ 933614 w 1594141"/>
                <a:gd name="connsiteY9" fmla="*/ 2846 h 790041"/>
                <a:gd name="connsiteX10" fmla="*/ 913966 w 1594141"/>
                <a:gd name="connsiteY10" fmla="*/ 114117 h 790041"/>
                <a:gd name="connsiteX11" fmla="*/ 799739 w 1594141"/>
                <a:gd name="connsiteY11" fmla="*/ 103796 h 790041"/>
                <a:gd name="connsiteX12" fmla="*/ 696426 w 1594141"/>
                <a:gd name="connsiteY12" fmla="*/ 112265 h 790041"/>
                <a:gd name="connsiteX13" fmla="*/ 676634 w 1594141"/>
                <a:gd name="connsiteY13" fmla="*/ 0 h 790041"/>
                <a:gd name="connsiteX14" fmla="*/ 656784 w 1594141"/>
                <a:gd name="connsiteY14" fmla="*/ 3498 h 790041"/>
                <a:gd name="connsiteX15" fmla="*/ 676586 w 1594141"/>
                <a:gd name="connsiteY15" fmla="*/ 115832 h 790041"/>
                <a:gd name="connsiteX16" fmla="*/ 474454 w 1594141"/>
                <a:gd name="connsiteY16" fmla="*/ 192847 h 790041"/>
                <a:gd name="connsiteX17" fmla="*/ 414343 w 1594141"/>
                <a:gd name="connsiteY17" fmla="*/ 88708 h 790041"/>
                <a:gd name="connsiteX18" fmla="*/ 396886 w 1594141"/>
                <a:gd name="connsiteY18" fmla="*/ 98790 h 790041"/>
                <a:gd name="connsiteX19" fmla="*/ 457226 w 1594141"/>
                <a:gd name="connsiteY19" fmla="*/ 203306 h 790041"/>
                <a:gd name="connsiteX20" fmla="*/ 338525 w 1594141"/>
                <a:gd name="connsiteY20" fmla="*/ 298015 h 790041"/>
                <a:gd name="connsiteX21" fmla="*/ 296255 w 1594141"/>
                <a:gd name="connsiteY21" fmla="*/ 344066 h 790041"/>
                <a:gd name="connsiteX22" fmla="*/ 198217 w 1594141"/>
                <a:gd name="connsiteY22" fmla="*/ 261804 h 790041"/>
                <a:gd name="connsiteX23" fmla="*/ 185262 w 1594141"/>
                <a:gd name="connsiteY23" fmla="*/ 277235 h 790041"/>
                <a:gd name="connsiteX24" fmla="*/ 283479 w 1594141"/>
                <a:gd name="connsiteY24" fmla="*/ 359668 h 790041"/>
                <a:gd name="connsiteX25" fmla="*/ 177125 w 1594141"/>
                <a:gd name="connsiteY25" fmla="*/ 543051 h 790041"/>
                <a:gd name="connsiteX26" fmla="*/ 54319 w 1594141"/>
                <a:gd name="connsiteY26" fmla="*/ 498371 h 790041"/>
                <a:gd name="connsiteX27" fmla="*/ 47423 w 1594141"/>
                <a:gd name="connsiteY27" fmla="*/ 517299 h 790041"/>
                <a:gd name="connsiteX28" fmla="*/ 169876 w 1594141"/>
                <a:gd name="connsiteY28" fmla="*/ 561876 h 790041"/>
                <a:gd name="connsiteX29" fmla="*/ 124462 w 1594141"/>
                <a:gd name="connsiteY29" fmla="*/ 769879 h 790041"/>
                <a:gd name="connsiteX30" fmla="*/ 0 w 1594141"/>
                <a:gd name="connsiteY30" fmla="*/ 769879 h 790041"/>
                <a:gd name="connsiteX31" fmla="*/ 0 w 1594141"/>
                <a:gd name="connsiteY31" fmla="*/ 790042 h 790041"/>
                <a:gd name="connsiteX32" fmla="*/ 702396 w 1594141"/>
                <a:gd name="connsiteY32" fmla="*/ 790042 h 790041"/>
                <a:gd name="connsiteX33" fmla="*/ 702396 w 1594141"/>
                <a:gd name="connsiteY33" fmla="*/ 783321 h 790041"/>
                <a:gd name="connsiteX34" fmla="*/ 787004 w 1594141"/>
                <a:gd name="connsiteY34" fmla="*/ 783321 h 790041"/>
                <a:gd name="connsiteX35" fmla="*/ 787004 w 1594141"/>
                <a:gd name="connsiteY35" fmla="*/ 788121 h 790041"/>
                <a:gd name="connsiteX36" fmla="*/ 807163 w 1594141"/>
                <a:gd name="connsiteY36" fmla="*/ 788121 h 790041"/>
                <a:gd name="connsiteX37" fmla="*/ 807163 w 1594141"/>
                <a:gd name="connsiteY37" fmla="*/ 783321 h 790041"/>
                <a:gd name="connsiteX38" fmla="*/ 891780 w 1594141"/>
                <a:gd name="connsiteY38" fmla="*/ 783321 h 790041"/>
                <a:gd name="connsiteX39" fmla="*/ 891780 w 1594141"/>
                <a:gd name="connsiteY39" fmla="*/ 790042 h 790041"/>
                <a:gd name="connsiteX40" fmla="*/ 1476562 w 1594141"/>
                <a:gd name="connsiteY40" fmla="*/ 790042 h 790041"/>
                <a:gd name="connsiteX41" fmla="*/ 1476047 w 1594141"/>
                <a:gd name="connsiteY41" fmla="*/ 783321 h 790041"/>
                <a:gd name="connsiteX42" fmla="*/ 1594142 w 1594141"/>
                <a:gd name="connsiteY42" fmla="*/ 783321 h 790041"/>
                <a:gd name="connsiteX43" fmla="*/ 1594142 w 1594141"/>
                <a:gd name="connsiteY43" fmla="*/ 763158 h 790041"/>
                <a:gd name="connsiteX44" fmla="*/ 1474470 w 1594141"/>
                <a:gd name="connsiteY44" fmla="*/ 763158 h 790041"/>
                <a:gd name="connsiteX45" fmla="*/ 1434557 w 1594141"/>
                <a:gd name="connsiteY45" fmla="*/ 575523 h 790041"/>
                <a:gd name="connsiteX46" fmla="*/ 1552343 w 1594141"/>
                <a:gd name="connsiteY46" fmla="*/ 532661 h 790041"/>
                <a:gd name="connsiteX47" fmla="*/ 1545450 w 1594141"/>
                <a:gd name="connsiteY47" fmla="*/ 513733 h 790041"/>
                <a:gd name="connsiteX48" fmla="*/ 1427630 w 1594141"/>
                <a:gd name="connsiteY48" fmla="*/ 556595 h 790041"/>
                <a:gd name="connsiteX49" fmla="*/ 1323937 w 1594141"/>
                <a:gd name="connsiteY49" fmla="*/ 369852 h 790041"/>
                <a:gd name="connsiteX50" fmla="*/ 1419400 w 1594141"/>
                <a:gd name="connsiteY50" fmla="*/ 289751 h 790041"/>
                <a:gd name="connsiteX51" fmla="*/ 1406473 w 1594141"/>
                <a:gd name="connsiteY51" fmla="*/ 274320 h 790041"/>
                <a:gd name="connsiteX52" fmla="*/ 702842 w 1594141"/>
                <a:gd name="connsiteY52" fmla="*/ 763158 h 790041"/>
                <a:gd name="connsiteX53" fmla="*/ 787000 w 1594141"/>
                <a:gd name="connsiteY53" fmla="*/ 669512 h 790041"/>
                <a:gd name="connsiteX54" fmla="*/ 787000 w 1594141"/>
                <a:gd name="connsiteY54" fmla="*/ 763158 h 790041"/>
                <a:gd name="connsiteX55" fmla="*/ 702842 w 1594141"/>
                <a:gd name="connsiteY55" fmla="*/ 763158 h 790041"/>
                <a:gd name="connsiteX56" fmla="*/ 807159 w 1594141"/>
                <a:gd name="connsiteY56" fmla="*/ 669512 h 790041"/>
                <a:gd name="connsiteX57" fmla="*/ 891300 w 1594141"/>
                <a:gd name="connsiteY57" fmla="*/ 763158 h 790041"/>
                <a:gd name="connsiteX58" fmla="*/ 807159 w 1594141"/>
                <a:gd name="connsiteY58" fmla="*/ 763158 h 790041"/>
                <a:gd name="connsiteX59" fmla="*/ 807159 w 1594141"/>
                <a:gd name="connsiteY59" fmla="*/ 669512 h 790041"/>
                <a:gd name="connsiteX60" fmla="*/ 924424 w 1594141"/>
                <a:gd name="connsiteY60" fmla="*/ 756437 h 790041"/>
                <a:gd name="connsiteX61" fmla="*/ 797078 w 1594141"/>
                <a:gd name="connsiteY61" fmla="*/ 635325 h 790041"/>
                <a:gd name="connsiteX62" fmla="*/ 669739 w 1594141"/>
                <a:gd name="connsiteY62" fmla="*/ 756437 h 790041"/>
                <a:gd name="connsiteX63" fmla="*/ 159332 w 1594141"/>
                <a:gd name="connsiteY63" fmla="*/ 756437 h 790041"/>
                <a:gd name="connsiteX64" fmla="*/ 799732 w 1594141"/>
                <a:gd name="connsiteY64" fmla="*/ 137366 h 790041"/>
                <a:gd name="connsiteX65" fmla="*/ 1440146 w 1594141"/>
                <a:gd name="connsiteY65" fmla="*/ 756437 h 790041"/>
                <a:gd name="connsiteX66" fmla="*/ 924424 w 1594141"/>
                <a:gd name="connsiteY66" fmla="*/ 756437 h 79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594141" h="790041">
                  <a:moveTo>
                    <a:pt x="1406439" y="274320"/>
                  </a:moveTo>
                  <a:lnTo>
                    <a:pt x="1311421" y="354044"/>
                  </a:lnTo>
                  <a:cubicBezTo>
                    <a:pt x="1295614" y="334533"/>
                    <a:pt x="1278811" y="315811"/>
                    <a:pt x="1260946" y="298015"/>
                  </a:cubicBezTo>
                  <a:cubicBezTo>
                    <a:pt x="1227239" y="264410"/>
                    <a:pt x="1190755" y="234921"/>
                    <a:pt x="1152110" y="209649"/>
                  </a:cubicBezTo>
                  <a:lnTo>
                    <a:pt x="1211397" y="106985"/>
                  </a:lnTo>
                  <a:lnTo>
                    <a:pt x="1193944" y="96904"/>
                  </a:lnTo>
                  <a:lnTo>
                    <a:pt x="1135102" y="198848"/>
                  </a:lnTo>
                  <a:cubicBezTo>
                    <a:pt x="1072454" y="160546"/>
                    <a:pt x="1004560" y="133320"/>
                    <a:pt x="933751" y="118061"/>
                  </a:cubicBezTo>
                  <a:lnTo>
                    <a:pt x="953433" y="6344"/>
                  </a:lnTo>
                  <a:lnTo>
                    <a:pt x="933614" y="2846"/>
                  </a:lnTo>
                  <a:lnTo>
                    <a:pt x="913966" y="114117"/>
                  </a:lnTo>
                  <a:cubicBezTo>
                    <a:pt x="876521" y="107294"/>
                    <a:pt x="838322" y="103796"/>
                    <a:pt x="799739" y="103796"/>
                  </a:cubicBezTo>
                  <a:cubicBezTo>
                    <a:pt x="764887" y="103796"/>
                    <a:pt x="730374" y="106676"/>
                    <a:pt x="696426" y="112265"/>
                  </a:cubicBezTo>
                  <a:lnTo>
                    <a:pt x="676634" y="0"/>
                  </a:lnTo>
                  <a:lnTo>
                    <a:pt x="656784" y="3498"/>
                  </a:lnTo>
                  <a:lnTo>
                    <a:pt x="676586" y="115832"/>
                  </a:lnTo>
                  <a:cubicBezTo>
                    <a:pt x="605640" y="129788"/>
                    <a:pt x="537489" y="155814"/>
                    <a:pt x="474454" y="192847"/>
                  </a:cubicBezTo>
                  <a:lnTo>
                    <a:pt x="414343" y="88708"/>
                  </a:lnTo>
                  <a:lnTo>
                    <a:pt x="396886" y="98790"/>
                  </a:lnTo>
                  <a:lnTo>
                    <a:pt x="457226" y="203306"/>
                  </a:lnTo>
                  <a:cubicBezTo>
                    <a:pt x="414933" y="229915"/>
                    <a:pt x="375105" y="261564"/>
                    <a:pt x="338525" y="298015"/>
                  </a:cubicBezTo>
                  <a:cubicBezTo>
                    <a:pt x="323735" y="312759"/>
                    <a:pt x="309652" y="328155"/>
                    <a:pt x="296255" y="344066"/>
                  </a:cubicBezTo>
                  <a:lnTo>
                    <a:pt x="198217" y="261804"/>
                  </a:lnTo>
                  <a:lnTo>
                    <a:pt x="185262" y="277235"/>
                  </a:lnTo>
                  <a:lnTo>
                    <a:pt x="283479" y="359668"/>
                  </a:lnTo>
                  <a:cubicBezTo>
                    <a:pt x="239434" y="415081"/>
                    <a:pt x="203683" y="476905"/>
                    <a:pt x="177125" y="543051"/>
                  </a:cubicBezTo>
                  <a:lnTo>
                    <a:pt x="54319" y="498371"/>
                  </a:lnTo>
                  <a:lnTo>
                    <a:pt x="47423" y="517299"/>
                  </a:lnTo>
                  <a:lnTo>
                    <a:pt x="169876" y="561876"/>
                  </a:lnTo>
                  <a:cubicBezTo>
                    <a:pt x="145431" y="627850"/>
                    <a:pt x="130000" y="697802"/>
                    <a:pt x="124462" y="769879"/>
                  </a:cubicBezTo>
                  <a:lnTo>
                    <a:pt x="0" y="769879"/>
                  </a:lnTo>
                  <a:lnTo>
                    <a:pt x="0" y="790042"/>
                  </a:lnTo>
                  <a:lnTo>
                    <a:pt x="702396" y="790042"/>
                  </a:lnTo>
                  <a:lnTo>
                    <a:pt x="702396" y="783321"/>
                  </a:lnTo>
                  <a:lnTo>
                    <a:pt x="787004" y="783321"/>
                  </a:lnTo>
                  <a:lnTo>
                    <a:pt x="787004" y="788121"/>
                  </a:lnTo>
                  <a:lnTo>
                    <a:pt x="807163" y="788121"/>
                  </a:lnTo>
                  <a:lnTo>
                    <a:pt x="807163" y="783321"/>
                  </a:lnTo>
                  <a:lnTo>
                    <a:pt x="891780" y="783321"/>
                  </a:lnTo>
                  <a:lnTo>
                    <a:pt x="891780" y="790042"/>
                  </a:lnTo>
                  <a:lnTo>
                    <a:pt x="1476562" y="790042"/>
                  </a:lnTo>
                  <a:lnTo>
                    <a:pt x="1476047" y="783321"/>
                  </a:lnTo>
                  <a:lnTo>
                    <a:pt x="1594142" y="783321"/>
                  </a:lnTo>
                  <a:lnTo>
                    <a:pt x="1594142" y="763158"/>
                  </a:lnTo>
                  <a:lnTo>
                    <a:pt x="1474470" y="763158"/>
                  </a:lnTo>
                  <a:cubicBezTo>
                    <a:pt x="1468915" y="698419"/>
                    <a:pt x="1455439" y="635394"/>
                    <a:pt x="1434557" y="575523"/>
                  </a:cubicBezTo>
                  <a:lnTo>
                    <a:pt x="1552343" y="532661"/>
                  </a:lnTo>
                  <a:lnTo>
                    <a:pt x="1545450" y="513733"/>
                  </a:lnTo>
                  <a:lnTo>
                    <a:pt x="1427630" y="556595"/>
                  </a:lnTo>
                  <a:cubicBezTo>
                    <a:pt x="1402152" y="489387"/>
                    <a:pt x="1367280" y="426465"/>
                    <a:pt x="1323937" y="369852"/>
                  </a:cubicBezTo>
                  <a:lnTo>
                    <a:pt x="1419400" y="289751"/>
                  </a:lnTo>
                  <a:lnTo>
                    <a:pt x="1406473" y="274320"/>
                  </a:lnTo>
                  <a:close/>
                  <a:moveTo>
                    <a:pt x="702842" y="763158"/>
                  </a:moveTo>
                  <a:cubicBezTo>
                    <a:pt x="707142" y="714021"/>
                    <a:pt x="742516" y="674724"/>
                    <a:pt x="787000" y="669512"/>
                  </a:cubicBezTo>
                  <a:lnTo>
                    <a:pt x="787000" y="763158"/>
                  </a:lnTo>
                  <a:lnTo>
                    <a:pt x="702842" y="763158"/>
                  </a:lnTo>
                  <a:close/>
                  <a:moveTo>
                    <a:pt x="807159" y="669512"/>
                  </a:moveTo>
                  <a:cubicBezTo>
                    <a:pt x="851661" y="674724"/>
                    <a:pt x="887014" y="714021"/>
                    <a:pt x="891300" y="763158"/>
                  </a:cubicBezTo>
                  <a:lnTo>
                    <a:pt x="807159" y="763158"/>
                  </a:lnTo>
                  <a:lnTo>
                    <a:pt x="807159" y="669512"/>
                  </a:lnTo>
                  <a:close/>
                  <a:moveTo>
                    <a:pt x="924424" y="756437"/>
                  </a:moveTo>
                  <a:cubicBezTo>
                    <a:pt x="916675" y="688269"/>
                    <a:pt x="862531" y="635325"/>
                    <a:pt x="797078" y="635325"/>
                  </a:cubicBezTo>
                  <a:cubicBezTo>
                    <a:pt x="731632" y="635325"/>
                    <a:pt x="677471" y="688269"/>
                    <a:pt x="669739" y="756437"/>
                  </a:cubicBezTo>
                  <a:lnTo>
                    <a:pt x="159332" y="756437"/>
                  </a:lnTo>
                  <a:cubicBezTo>
                    <a:pt x="193790" y="407845"/>
                    <a:pt x="471865" y="137366"/>
                    <a:pt x="799732" y="137366"/>
                  </a:cubicBezTo>
                  <a:cubicBezTo>
                    <a:pt x="1127593" y="137366"/>
                    <a:pt x="1405684" y="407845"/>
                    <a:pt x="1440146" y="756437"/>
                  </a:cubicBezTo>
                  <a:lnTo>
                    <a:pt x="924424" y="756437"/>
                  </a:ln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74" name="组合 173">
            <a:extLst>
              <a:ext uri="{FF2B5EF4-FFF2-40B4-BE49-F238E27FC236}">
                <a16:creationId xmlns:a16="http://schemas.microsoft.com/office/drawing/2014/main" id="{6FA9531D-410B-1113-3C91-6B1C2F5394A0}"/>
              </a:ext>
            </a:extLst>
          </p:cNvPr>
          <p:cNvGrpSpPr/>
          <p:nvPr/>
        </p:nvGrpSpPr>
        <p:grpSpPr>
          <a:xfrm>
            <a:off x="2111921" y="5378662"/>
            <a:ext cx="1112154" cy="670845"/>
            <a:chOff x="6378603" y="4213884"/>
            <a:chExt cx="1935252" cy="1167334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8100000" scaled="1"/>
            <a:tileRect/>
          </a:gradFill>
        </p:grpSpPr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D52857B4-4FA6-2EF0-6136-80B691464356}"/>
                </a:ext>
              </a:extLst>
            </p:cNvPr>
            <p:cNvSpPr/>
            <p:nvPr/>
          </p:nvSpPr>
          <p:spPr>
            <a:xfrm>
              <a:off x="6378603" y="4213884"/>
              <a:ext cx="1935252" cy="1167334"/>
            </a:xfrm>
            <a:custGeom>
              <a:avLst/>
              <a:gdLst>
                <a:gd name="connsiteX0" fmla="*/ 597737 w 1935252"/>
                <a:gd name="connsiteY0" fmla="*/ 1167335 h 1167334"/>
                <a:gd name="connsiteX1" fmla="*/ 597702 w 1935252"/>
                <a:gd name="connsiteY1" fmla="*/ 1167335 h 1167334"/>
                <a:gd name="connsiteX2" fmla="*/ 45497 w 1935252"/>
                <a:gd name="connsiteY2" fmla="*/ 957205 h 1167334"/>
                <a:gd name="connsiteX3" fmla="*/ 58012 w 1935252"/>
                <a:gd name="connsiteY3" fmla="*/ 571923 h 1167334"/>
                <a:gd name="connsiteX4" fmla="*/ 58801 w 1935252"/>
                <a:gd name="connsiteY4" fmla="*/ 570277 h 1167334"/>
                <a:gd name="connsiteX5" fmla="*/ 59932 w 1935252"/>
                <a:gd name="connsiteY5" fmla="*/ 568837 h 1167334"/>
                <a:gd name="connsiteX6" fmla="*/ 522847 w 1935252"/>
                <a:gd name="connsiteY6" fmla="*/ 189829 h 1167334"/>
                <a:gd name="connsiteX7" fmla="*/ 746452 w 1935252"/>
                <a:gd name="connsiteY7" fmla="*/ 119707 h 1167334"/>
                <a:gd name="connsiteX8" fmla="*/ 1705544 w 1935252"/>
                <a:gd name="connsiteY8" fmla="*/ 0 h 1167334"/>
                <a:gd name="connsiteX9" fmla="*/ 1713259 w 1935252"/>
                <a:gd name="connsiteY9" fmla="*/ 0 h 1167334"/>
                <a:gd name="connsiteX10" fmla="*/ 1809374 w 1935252"/>
                <a:gd name="connsiteY10" fmla="*/ 16356 h 1167334"/>
                <a:gd name="connsiteX11" fmla="*/ 1934327 w 1935252"/>
                <a:gd name="connsiteY11" fmla="*/ 136954 h 1167334"/>
                <a:gd name="connsiteX12" fmla="*/ 1935253 w 1935252"/>
                <a:gd name="connsiteY12" fmla="*/ 140623 h 1167334"/>
                <a:gd name="connsiteX13" fmla="*/ 1934464 w 1935252"/>
                <a:gd name="connsiteY13" fmla="*/ 144361 h 1167334"/>
                <a:gd name="connsiteX14" fmla="*/ 1826451 w 1935252"/>
                <a:gd name="connsiteY14" fmla="*/ 338477 h 1167334"/>
                <a:gd name="connsiteX15" fmla="*/ 1765723 w 1935252"/>
                <a:gd name="connsiteY15" fmla="*/ 514693 h 1167334"/>
                <a:gd name="connsiteX16" fmla="*/ 1641867 w 1935252"/>
                <a:gd name="connsiteY16" fmla="*/ 792785 h 1167334"/>
                <a:gd name="connsiteX17" fmla="*/ 1166780 w 1935252"/>
                <a:gd name="connsiteY17" fmla="*/ 1042759 h 1167334"/>
                <a:gd name="connsiteX18" fmla="*/ 597737 w 1935252"/>
                <a:gd name="connsiteY18" fmla="*/ 1167335 h 1167334"/>
                <a:gd name="connsiteX19" fmla="*/ 87605 w 1935252"/>
                <a:gd name="connsiteY19" fmla="*/ 587971 h 1167334"/>
                <a:gd name="connsiteX20" fmla="*/ 73923 w 1935252"/>
                <a:gd name="connsiteY20" fmla="*/ 939238 h 1167334"/>
                <a:gd name="connsiteX21" fmla="*/ 280280 w 1935252"/>
                <a:gd name="connsiteY21" fmla="*/ 1086239 h 1167334"/>
                <a:gd name="connsiteX22" fmla="*/ 597702 w 1935252"/>
                <a:gd name="connsiteY22" fmla="*/ 1133696 h 1167334"/>
                <a:gd name="connsiteX23" fmla="*/ 1152241 w 1935252"/>
                <a:gd name="connsiteY23" fmla="*/ 1012412 h 1167334"/>
                <a:gd name="connsiteX24" fmla="*/ 1153784 w 1935252"/>
                <a:gd name="connsiteY24" fmla="*/ 1011692 h 1167334"/>
                <a:gd name="connsiteX25" fmla="*/ 1620059 w 1935252"/>
                <a:gd name="connsiteY25" fmla="*/ 767136 h 1167334"/>
                <a:gd name="connsiteX26" fmla="*/ 1732565 w 1935252"/>
                <a:gd name="connsiteY26" fmla="*/ 520557 h 1167334"/>
                <a:gd name="connsiteX27" fmla="*/ 1801933 w 1935252"/>
                <a:gd name="connsiteY27" fmla="*/ 315399 h 1167334"/>
                <a:gd name="connsiteX28" fmla="*/ 1900688 w 1935252"/>
                <a:gd name="connsiteY28" fmla="*/ 141309 h 1167334"/>
                <a:gd name="connsiteX29" fmla="*/ 1713088 w 1935252"/>
                <a:gd name="connsiteY29" fmla="*/ 33604 h 1167334"/>
                <a:gd name="connsiteX30" fmla="*/ 1705510 w 1935252"/>
                <a:gd name="connsiteY30" fmla="*/ 33604 h 1167334"/>
                <a:gd name="connsiteX31" fmla="*/ 755471 w 1935252"/>
                <a:gd name="connsiteY31" fmla="*/ 152110 h 1167334"/>
                <a:gd name="connsiteX32" fmla="*/ 753654 w 1935252"/>
                <a:gd name="connsiteY32" fmla="*/ 152728 h 1167334"/>
                <a:gd name="connsiteX33" fmla="*/ 751733 w 1935252"/>
                <a:gd name="connsiteY33" fmla="*/ 152933 h 1167334"/>
                <a:gd name="connsiteX34" fmla="*/ 535363 w 1935252"/>
                <a:gd name="connsiteY34" fmla="*/ 221034 h 1167334"/>
                <a:gd name="connsiteX35" fmla="*/ 87605 w 1935252"/>
                <a:gd name="connsiteY35" fmla="*/ 587971 h 1167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935252" h="1167334">
                  <a:moveTo>
                    <a:pt x="597737" y="1167335"/>
                  </a:moveTo>
                  <a:lnTo>
                    <a:pt x="597702" y="1167335"/>
                  </a:lnTo>
                  <a:cubicBezTo>
                    <a:pt x="331166" y="1167335"/>
                    <a:pt x="129884" y="1090731"/>
                    <a:pt x="45497" y="957205"/>
                  </a:cubicBezTo>
                  <a:cubicBezTo>
                    <a:pt x="-19106" y="855021"/>
                    <a:pt x="-14888" y="725371"/>
                    <a:pt x="58012" y="571923"/>
                  </a:cubicBezTo>
                  <a:lnTo>
                    <a:pt x="58801" y="570277"/>
                  </a:lnTo>
                  <a:lnTo>
                    <a:pt x="59932" y="568837"/>
                  </a:lnTo>
                  <a:cubicBezTo>
                    <a:pt x="224833" y="355930"/>
                    <a:pt x="402661" y="245208"/>
                    <a:pt x="522847" y="189829"/>
                  </a:cubicBezTo>
                  <a:cubicBezTo>
                    <a:pt x="644749" y="133594"/>
                    <a:pt x="731982" y="121421"/>
                    <a:pt x="746452" y="119707"/>
                  </a:cubicBezTo>
                  <a:cubicBezTo>
                    <a:pt x="1092884" y="3360"/>
                    <a:pt x="1643753" y="0"/>
                    <a:pt x="1705544" y="0"/>
                  </a:cubicBezTo>
                  <a:cubicBezTo>
                    <a:pt x="1710585" y="0"/>
                    <a:pt x="1713259" y="0"/>
                    <a:pt x="1713259" y="0"/>
                  </a:cubicBezTo>
                  <a:cubicBezTo>
                    <a:pt x="1715042" y="0"/>
                    <a:pt x="1759997" y="206"/>
                    <a:pt x="1809374" y="16356"/>
                  </a:cubicBezTo>
                  <a:cubicBezTo>
                    <a:pt x="1877234" y="38576"/>
                    <a:pt x="1920439" y="80273"/>
                    <a:pt x="1934327" y="136954"/>
                  </a:cubicBezTo>
                  <a:lnTo>
                    <a:pt x="1935253" y="140623"/>
                  </a:lnTo>
                  <a:lnTo>
                    <a:pt x="1934464" y="144361"/>
                  </a:lnTo>
                  <a:cubicBezTo>
                    <a:pt x="1913204" y="246374"/>
                    <a:pt x="1865095" y="297466"/>
                    <a:pt x="1826451" y="338477"/>
                  </a:cubicBezTo>
                  <a:cubicBezTo>
                    <a:pt x="1781496" y="386208"/>
                    <a:pt x="1748989" y="420704"/>
                    <a:pt x="1765723" y="514693"/>
                  </a:cubicBezTo>
                  <a:cubicBezTo>
                    <a:pt x="1783691" y="615609"/>
                    <a:pt x="1743194" y="706580"/>
                    <a:pt x="1641867" y="792785"/>
                  </a:cubicBezTo>
                  <a:cubicBezTo>
                    <a:pt x="1545650" y="874704"/>
                    <a:pt x="1394671" y="954119"/>
                    <a:pt x="1166780" y="1042759"/>
                  </a:cubicBezTo>
                  <a:cubicBezTo>
                    <a:pt x="1013537" y="1120769"/>
                    <a:pt x="800871" y="1167335"/>
                    <a:pt x="597737" y="1167335"/>
                  </a:cubicBezTo>
                  <a:close/>
                  <a:moveTo>
                    <a:pt x="87605" y="587971"/>
                  </a:moveTo>
                  <a:cubicBezTo>
                    <a:pt x="20705" y="729623"/>
                    <a:pt x="16110" y="847786"/>
                    <a:pt x="73923" y="939238"/>
                  </a:cubicBezTo>
                  <a:cubicBezTo>
                    <a:pt x="114179" y="1002983"/>
                    <a:pt x="183617" y="1052429"/>
                    <a:pt x="280280" y="1086239"/>
                  </a:cubicBezTo>
                  <a:cubicBezTo>
                    <a:pt x="368988" y="1117271"/>
                    <a:pt x="478751" y="1133696"/>
                    <a:pt x="597702" y="1133696"/>
                  </a:cubicBezTo>
                  <a:cubicBezTo>
                    <a:pt x="796105" y="1133696"/>
                    <a:pt x="1003422" y="1088365"/>
                    <a:pt x="1152241" y="1012412"/>
                  </a:cubicBezTo>
                  <a:lnTo>
                    <a:pt x="1153784" y="1011692"/>
                  </a:lnTo>
                  <a:cubicBezTo>
                    <a:pt x="1375434" y="925556"/>
                    <a:pt x="1527956" y="845557"/>
                    <a:pt x="1620059" y="767136"/>
                  </a:cubicBezTo>
                  <a:cubicBezTo>
                    <a:pt x="1712745" y="688269"/>
                    <a:pt x="1748509" y="609916"/>
                    <a:pt x="1732565" y="520557"/>
                  </a:cubicBezTo>
                  <a:cubicBezTo>
                    <a:pt x="1712882" y="409937"/>
                    <a:pt x="1756156" y="364023"/>
                    <a:pt x="1801933" y="315399"/>
                  </a:cubicBezTo>
                  <a:cubicBezTo>
                    <a:pt x="1839035" y="276035"/>
                    <a:pt x="1881040" y="231458"/>
                    <a:pt x="1900688" y="141309"/>
                  </a:cubicBezTo>
                  <a:cubicBezTo>
                    <a:pt x="1871199" y="35182"/>
                    <a:pt x="1714699" y="33604"/>
                    <a:pt x="1713088" y="33604"/>
                  </a:cubicBezTo>
                  <a:cubicBezTo>
                    <a:pt x="1712951" y="33604"/>
                    <a:pt x="1710379" y="33604"/>
                    <a:pt x="1705510" y="33604"/>
                  </a:cubicBezTo>
                  <a:cubicBezTo>
                    <a:pt x="1644199" y="33604"/>
                    <a:pt x="1096691" y="36930"/>
                    <a:pt x="755471" y="152110"/>
                  </a:cubicBezTo>
                  <a:lnTo>
                    <a:pt x="753654" y="152728"/>
                  </a:lnTo>
                  <a:lnTo>
                    <a:pt x="751733" y="152933"/>
                  </a:lnTo>
                  <a:cubicBezTo>
                    <a:pt x="750876" y="153002"/>
                    <a:pt x="661482" y="162638"/>
                    <a:pt x="535363" y="221034"/>
                  </a:cubicBezTo>
                  <a:cubicBezTo>
                    <a:pt x="419326" y="274766"/>
                    <a:pt x="247567" y="382059"/>
                    <a:pt x="87605" y="587971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B163DCB7-3DC4-8A85-7459-1F80D9E84C6C}"/>
                </a:ext>
              </a:extLst>
            </p:cNvPr>
            <p:cNvSpPr/>
            <p:nvPr/>
          </p:nvSpPr>
          <p:spPr>
            <a:xfrm>
              <a:off x="7521572" y="4621077"/>
              <a:ext cx="384964" cy="285910"/>
            </a:xfrm>
            <a:custGeom>
              <a:avLst/>
              <a:gdLst>
                <a:gd name="connsiteX0" fmla="*/ 146397 w 384964"/>
                <a:gd name="connsiteY0" fmla="*/ 285910 h 285910"/>
                <a:gd name="connsiteX1" fmla="*/ 146397 w 384964"/>
                <a:gd name="connsiteY1" fmla="*/ 285910 h 285910"/>
                <a:gd name="connsiteX2" fmla="*/ 5259 w 384964"/>
                <a:gd name="connsiteY2" fmla="*/ 207420 h 285910"/>
                <a:gd name="connsiteX3" fmla="*/ 30942 w 384964"/>
                <a:gd name="connsiteY3" fmla="*/ 95532 h 285910"/>
                <a:gd name="connsiteX4" fmla="*/ 148660 w 384964"/>
                <a:gd name="connsiteY4" fmla="*/ 15602 h 285910"/>
                <a:gd name="connsiteX5" fmla="*/ 238603 w 384964"/>
                <a:gd name="connsiteY5" fmla="*/ 0 h 285910"/>
                <a:gd name="connsiteX6" fmla="*/ 379706 w 384964"/>
                <a:gd name="connsiteY6" fmla="*/ 78490 h 285910"/>
                <a:gd name="connsiteX7" fmla="*/ 354023 w 384964"/>
                <a:gd name="connsiteY7" fmla="*/ 190412 h 285910"/>
                <a:gd name="connsiteX8" fmla="*/ 236339 w 384964"/>
                <a:gd name="connsiteY8" fmla="*/ 270308 h 285910"/>
                <a:gd name="connsiteX9" fmla="*/ 146397 w 384964"/>
                <a:gd name="connsiteY9" fmla="*/ 285910 h 285910"/>
                <a:gd name="connsiteX10" fmla="*/ 238603 w 384964"/>
                <a:gd name="connsiteY10" fmla="*/ 33639 h 285910"/>
                <a:gd name="connsiteX11" fmla="*/ 159598 w 384964"/>
                <a:gd name="connsiteY11" fmla="*/ 47423 h 285910"/>
                <a:gd name="connsiteX12" fmla="*/ 57448 w 384964"/>
                <a:gd name="connsiteY12" fmla="*/ 116209 h 285910"/>
                <a:gd name="connsiteX13" fmla="*/ 37046 w 384964"/>
                <a:gd name="connsiteY13" fmla="*/ 196482 h 285910"/>
                <a:gd name="connsiteX14" fmla="*/ 146397 w 384964"/>
                <a:gd name="connsiteY14" fmla="*/ 252272 h 285910"/>
                <a:gd name="connsiteX15" fmla="*/ 225401 w 384964"/>
                <a:gd name="connsiteY15" fmla="*/ 238521 h 285910"/>
                <a:gd name="connsiteX16" fmla="*/ 347919 w 384964"/>
                <a:gd name="connsiteY16" fmla="*/ 89429 h 285910"/>
                <a:gd name="connsiteX17" fmla="*/ 238603 w 384964"/>
                <a:gd name="connsiteY17" fmla="*/ 33639 h 28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84964" h="285910">
                  <a:moveTo>
                    <a:pt x="146397" y="285910"/>
                  </a:moveTo>
                  <a:cubicBezTo>
                    <a:pt x="146397" y="285910"/>
                    <a:pt x="146397" y="285910"/>
                    <a:pt x="146397" y="285910"/>
                  </a:cubicBezTo>
                  <a:cubicBezTo>
                    <a:pt x="75999" y="285910"/>
                    <a:pt x="21924" y="255838"/>
                    <a:pt x="5259" y="207420"/>
                  </a:cubicBezTo>
                  <a:cubicBezTo>
                    <a:pt x="-6914" y="172102"/>
                    <a:pt x="2207" y="132359"/>
                    <a:pt x="30942" y="95532"/>
                  </a:cubicBezTo>
                  <a:cubicBezTo>
                    <a:pt x="58031" y="60796"/>
                    <a:pt x="99831" y="32404"/>
                    <a:pt x="148660" y="15602"/>
                  </a:cubicBezTo>
                  <a:cubicBezTo>
                    <a:pt x="178252" y="5418"/>
                    <a:pt x="209388" y="0"/>
                    <a:pt x="238603" y="0"/>
                  </a:cubicBezTo>
                  <a:cubicBezTo>
                    <a:pt x="308966" y="0"/>
                    <a:pt x="363041" y="30107"/>
                    <a:pt x="379706" y="78490"/>
                  </a:cubicBezTo>
                  <a:cubicBezTo>
                    <a:pt x="391879" y="113843"/>
                    <a:pt x="382758" y="153585"/>
                    <a:pt x="354023" y="190412"/>
                  </a:cubicBezTo>
                  <a:cubicBezTo>
                    <a:pt x="326934" y="225148"/>
                    <a:pt x="285134" y="253506"/>
                    <a:pt x="236339" y="270308"/>
                  </a:cubicBezTo>
                  <a:cubicBezTo>
                    <a:pt x="206713" y="280527"/>
                    <a:pt x="175612" y="285910"/>
                    <a:pt x="146397" y="285910"/>
                  </a:cubicBezTo>
                  <a:close/>
                  <a:moveTo>
                    <a:pt x="238603" y="33639"/>
                  </a:moveTo>
                  <a:cubicBezTo>
                    <a:pt x="213056" y="33639"/>
                    <a:pt x="185727" y="38405"/>
                    <a:pt x="159598" y="47423"/>
                  </a:cubicBezTo>
                  <a:cubicBezTo>
                    <a:pt x="116873" y="62099"/>
                    <a:pt x="80594" y="86548"/>
                    <a:pt x="57448" y="116209"/>
                  </a:cubicBezTo>
                  <a:cubicBezTo>
                    <a:pt x="35948" y="143778"/>
                    <a:pt x="28713" y="172273"/>
                    <a:pt x="37046" y="196482"/>
                  </a:cubicBezTo>
                  <a:cubicBezTo>
                    <a:pt x="48910" y="230909"/>
                    <a:pt x="90812" y="252272"/>
                    <a:pt x="146397" y="252272"/>
                  </a:cubicBezTo>
                  <a:cubicBezTo>
                    <a:pt x="171943" y="252272"/>
                    <a:pt x="199238" y="247505"/>
                    <a:pt x="225401" y="238521"/>
                  </a:cubicBezTo>
                  <a:cubicBezTo>
                    <a:pt x="309651" y="209512"/>
                    <a:pt x="365750" y="141241"/>
                    <a:pt x="347919" y="89429"/>
                  </a:cubicBezTo>
                  <a:cubicBezTo>
                    <a:pt x="336089" y="55036"/>
                    <a:pt x="294187" y="33639"/>
                    <a:pt x="238603" y="33639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BAF3186F-E6C8-ED92-F0E5-D80BE204AE3A}"/>
                </a:ext>
              </a:extLst>
            </p:cNvPr>
            <p:cNvSpPr/>
            <p:nvPr/>
          </p:nvSpPr>
          <p:spPr>
            <a:xfrm rot="8766582">
              <a:off x="6885481" y="4475372"/>
              <a:ext cx="194813" cy="135286"/>
            </a:xfrm>
            <a:custGeom>
              <a:avLst/>
              <a:gdLst>
                <a:gd name="connsiteX0" fmla="*/ 194813 w 194813"/>
                <a:gd name="connsiteY0" fmla="*/ 67643 h 135286"/>
                <a:gd name="connsiteX1" fmla="*/ 97407 w 194813"/>
                <a:gd name="connsiteY1" fmla="*/ 135287 h 135286"/>
                <a:gd name="connsiteX2" fmla="*/ 0 w 194813"/>
                <a:gd name="connsiteY2" fmla="*/ 67643 h 135286"/>
                <a:gd name="connsiteX3" fmla="*/ 97407 w 194813"/>
                <a:gd name="connsiteY3" fmla="*/ 0 h 135286"/>
                <a:gd name="connsiteX4" fmla="*/ 194813 w 194813"/>
                <a:gd name="connsiteY4" fmla="*/ 67643 h 135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813" h="135286">
                  <a:moveTo>
                    <a:pt x="194813" y="67643"/>
                  </a:moveTo>
                  <a:cubicBezTo>
                    <a:pt x="194813" y="105002"/>
                    <a:pt x="151203" y="135287"/>
                    <a:pt x="97407" y="135287"/>
                  </a:cubicBezTo>
                  <a:cubicBezTo>
                    <a:pt x="43611" y="135287"/>
                    <a:pt x="0" y="105002"/>
                    <a:pt x="0" y="67643"/>
                  </a:cubicBezTo>
                  <a:cubicBezTo>
                    <a:pt x="0" y="30285"/>
                    <a:pt x="43611" y="0"/>
                    <a:pt x="97407" y="0"/>
                  </a:cubicBezTo>
                  <a:cubicBezTo>
                    <a:pt x="151203" y="0"/>
                    <a:pt x="194813" y="30285"/>
                    <a:pt x="194813" y="6764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210F72BD-D8A0-D494-5D46-5DD7352A9567}"/>
                </a:ext>
              </a:extLst>
            </p:cNvPr>
            <p:cNvSpPr/>
            <p:nvPr/>
          </p:nvSpPr>
          <p:spPr>
            <a:xfrm rot="7806248">
              <a:off x="6528619" y="4841983"/>
              <a:ext cx="194821" cy="117405"/>
            </a:xfrm>
            <a:custGeom>
              <a:avLst/>
              <a:gdLst>
                <a:gd name="connsiteX0" fmla="*/ 194821 w 194821"/>
                <a:gd name="connsiteY0" fmla="*/ 58703 h 117405"/>
                <a:gd name="connsiteX1" fmla="*/ 97411 w 194821"/>
                <a:gd name="connsiteY1" fmla="*/ 117406 h 117405"/>
                <a:gd name="connsiteX2" fmla="*/ 0 w 194821"/>
                <a:gd name="connsiteY2" fmla="*/ 58703 h 117405"/>
                <a:gd name="connsiteX3" fmla="*/ 97411 w 194821"/>
                <a:gd name="connsiteY3" fmla="*/ 0 h 117405"/>
                <a:gd name="connsiteX4" fmla="*/ 194821 w 194821"/>
                <a:gd name="connsiteY4" fmla="*/ 58703 h 1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821" h="117405">
                  <a:moveTo>
                    <a:pt x="194821" y="58703"/>
                  </a:moveTo>
                  <a:cubicBezTo>
                    <a:pt x="194821" y="91124"/>
                    <a:pt x="151209" y="117406"/>
                    <a:pt x="97411" y="117406"/>
                  </a:cubicBezTo>
                  <a:cubicBezTo>
                    <a:pt x="43612" y="117406"/>
                    <a:pt x="0" y="91124"/>
                    <a:pt x="0" y="58703"/>
                  </a:cubicBezTo>
                  <a:cubicBezTo>
                    <a:pt x="0" y="26282"/>
                    <a:pt x="43612" y="0"/>
                    <a:pt x="97411" y="0"/>
                  </a:cubicBezTo>
                  <a:cubicBezTo>
                    <a:pt x="151209" y="0"/>
                    <a:pt x="194821" y="26282"/>
                    <a:pt x="194821" y="5870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338FB865-B5DF-9299-E1A8-EC25F0BB87BA}"/>
                </a:ext>
              </a:extLst>
            </p:cNvPr>
            <p:cNvSpPr/>
            <p:nvPr/>
          </p:nvSpPr>
          <p:spPr>
            <a:xfrm rot="7806248">
              <a:off x="6609336" y="5017013"/>
              <a:ext cx="145250" cy="186907"/>
            </a:xfrm>
            <a:custGeom>
              <a:avLst/>
              <a:gdLst>
                <a:gd name="connsiteX0" fmla="*/ 145250 w 145250"/>
                <a:gd name="connsiteY0" fmla="*/ 93454 h 186907"/>
                <a:gd name="connsiteX1" fmla="*/ 72625 w 145250"/>
                <a:gd name="connsiteY1" fmla="*/ 186908 h 186907"/>
                <a:gd name="connsiteX2" fmla="*/ 0 w 145250"/>
                <a:gd name="connsiteY2" fmla="*/ 93454 h 186907"/>
                <a:gd name="connsiteX3" fmla="*/ 72625 w 145250"/>
                <a:gd name="connsiteY3" fmla="*/ 0 h 186907"/>
                <a:gd name="connsiteX4" fmla="*/ 145250 w 145250"/>
                <a:gd name="connsiteY4" fmla="*/ 93454 h 186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250" h="186907">
                  <a:moveTo>
                    <a:pt x="145250" y="93454"/>
                  </a:moveTo>
                  <a:cubicBezTo>
                    <a:pt x="145250" y="145067"/>
                    <a:pt x="112735" y="186908"/>
                    <a:pt x="72625" y="186908"/>
                  </a:cubicBezTo>
                  <a:cubicBezTo>
                    <a:pt x="32515" y="186908"/>
                    <a:pt x="0" y="145067"/>
                    <a:pt x="0" y="93454"/>
                  </a:cubicBezTo>
                  <a:cubicBezTo>
                    <a:pt x="0" y="41841"/>
                    <a:pt x="32516" y="0"/>
                    <a:pt x="72625" y="0"/>
                  </a:cubicBezTo>
                  <a:cubicBezTo>
                    <a:pt x="112735" y="0"/>
                    <a:pt x="145250" y="41840"/>
                    <a:pt x="145250" y="93454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A33DC17D-B893-03B9-8E53-3B1BAC2A4F79}"/>
                </a:ext>
              </a:extLst>
            </p:cNvPr>
            <p:cNvSpPr/>
            <p:nvPr/>
          </p:nvSpPr>
          <p:spPr>
            <a:xfrm rot="5735383">
              <a:off x="6816811" y="5098351"/>
              <a:ext cx="145239" cy="186892"/>
            </a:xfrm>
            <a:custGeom>
              <a:avLst/>
              <a:gdLst>
                <a:gd name="connsiteX0" fmla="*/ 145239 w 145239"/>
                <a:gd name="connsiteY0" fmla="*/ 93446 h 186892"/>
                <a:gd name="connsiteX1" fmla="*/ 72620 w 145239"/>
                <a:gd name="connsiteY1" fmla="*/ 186893 h 186892"/>
                <a:gd name="connsiteX2" fmla="*/ 0 w 145239"/>
                <a:gd name="connsiteY2" fmla="*/ 93446 h 186892"/>
                <a:gd name="connsiteX3" fmla="*/ 72620 w 145239"/>
                <a:gd name="connsiteY3" fmla="*/ 0 h 186892"/>
                <a:gd name="connsiteX4" fmla="*/ 145239 w 145239"/>
                <a:gd name="connsiteY4" fmla="*/ 93446 h 186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239" h="186892">
                  <a:moveTo>
                    <a:pt x="145239" y="93446"/>
                  </a:moveTo>
                  <a:cubicBezTo>
                    <a:pt x="145239" y="145055"/>
                    <a:pt x="112726" y="186893"/>
                    <a:pt x="72620" y="186893"/>
                  </a:cubicBezTo>
                  <a:cubicBezTo>
                    <a:pt x="32513" y="186893"/>
                    <a:pt x="0" y="145056"/>
                    <a:pt x="0" y="93446"/>
                  </a:cubicBezTo>
                  <a:cubicBezTo>
                    <a:pt x="0" y="41837"/>
                    <a:pt x="32513" y="0"/>
                    <a:pt x="72620" y="0"/>
                  </a:cubicBezTo>
                  <a:cubicBezTo>
                    <a:pt x="112726" y="0"/>
                    <a:pt x="145239" y="41837"/>
                    <a:pt x="145239" y="9344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6A8BD145-65EA-6A30-A67D-26F3C1453621}"/>
                </a:ext>
              </a:extLst>
            </p:cNvPr>
            <p:cNvSpPr/>
            <p:nvPr/>
          </p:nvSpPr>
          <p:spPr>
            <a:xfrm>
              <a:off x="7035736" y="5119179"/>
              <a:ext cx="186531" cy="145756"/>
            </a:xfrm>
            <a:custGeom>
              <a:avLst/>
              <a:gdLst>
                <a:gd name="connsiteX0" fmla="*/ 100739 w 186531"/>
                <a:gd name="connsiteY0" fmla="*/ 145110 h 145756"/>
                <a:gd name="connsiteX1" fmla="*/ 186223 w 186531"/>
                <a:gd name="connsiteY1" fmla="*/ 63260 h 145756"/>
                <a:gd name="connsiteX2" fmla="*/ 85823 w 186531"/>
                <a:gd name="connsiteY2" fmla="*/ 646 h 145756"/>
                <a:gd name="connsiteX3" fmla="*/ 303 w 186531"/>
                <a:gd name="connsiteY3" fmla="*/ 82462 h 145756"/>
                <a:gd name="connsiteX4" fmla="*/ 100739 w 186531"/>
                <a:gd name="connsiteY4" fmla="*/ 145110 h 14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531" h="145756">
                  <a:moveTo>
                    <a:pt x="100739" y="145110"/>
                  </a:moveTo>
                  <a:cubicBezTo>
                    <a:pt x="152071" y="139795"/>
                    <a:pt x="190373" y="103173"/>
                    <a:pt x="186223" y="63260"/>
                  </a:cubicBezTo>
                  <a:cubicBezTo>
                    <a:pt x="182109" y="23381"/>
                    <a:pt x="137155" y="-4669"/>
                    <a:pt x="85823" y="646"/>
                  </a:cubicBezTo>
                  <a:cubicBezTo>
                    <a:pt x="34456" y="5927"/>
                    <a:pt x="-3812" y="42583"/>
                    <a:pt x="303" y="82462"/>
                  </a:cubicBezTo>
                  <a:cubicBezTo>
                    <a:pt x="4418" y="122376"/>
                    <a:pt x="49407" y="150425"/>
                    <a:pt x="100739" y="14511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A4D473FE-AE24-4B2B-D6D7-C70C6E1CD6C3}"/>
                </a:ext>
              </a:extLst>
            </p:cNvPr>
            <p:cNvSpPr/>
            <p:nvPr/>
          </p:nvSpPr>
          <p:spPr>
            <a:xfrm rot="7806248">
              <a:off x="6668559" y="4636106"/>
              <a:ext cx="194821" cy="117405"/>
            </a:xfrm>
            <a:custGeom>
              <a:avLst/>
              <a:gdLst>
                <a:gd name="connsiteX0" fmla="*/ 194822 w 194821"/>
                <a:gd name="connsiteY0" fmla="*/ 58703 h 117405"/>
                <a:gd name="connsiteX1" fmla="*/ 97411 w 194821"/>
                <a:gd name="connsiteY1" fmla="*/ 117406 h 117405"/>
                <a:gd name="connsiteX2" fmla="*/ 0 w 194821"/>
                <a:gd name="connsiteY2" fmla="*/ 58703 h 117405"/>
                <a:gd name="connsiteX3" fmla="*/ 97411 w 194821"/>
                <a:gd name="connsiteY3" fmla="*/ 0 h 117405"/>
                <a:gd name="connsiteX4" fmla="*/ 194822 w 194821"/>
                <a:gd name="connsiteY4" fmla="*/ 58703 h 1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821" h="117405">
                  <a:moveTo>
                    <a:pt x="194822" y="58703"/>
                  </a:moveTo>
                  <a:cubicBezTo>
                    <a:pt x="194822" y="91124"/>
                    <a:pt x="151209" y="117406"/>
                    <a:pt x="97411" y="117406"/>
                  </a:cubicBezTo>
                  <a:cubicBezTo>
                    <a:pt x="43612" y="117406"/>
                    <a:pt x="0" y="91124"/>
                    <a:pt x="0" y="58703"/>
                  </a:cubicBezTo>
                  <a:cubicBezTo>
                    <a:pt x="0" y="26282"/>
                    <a:pt x="43612" y="0"/>
                    <a:pt x="97411" y="0"/>
                  </a:cubicBezTo>
                  <a:cubicBezTo>
                    <a:pt x="151209" y="0"/>
                    <a:pt x="194822" y="26282"/>
                    <a:pt x="194822" y="5870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83" name="任意多边形: 形状 182">
            <a:extLst>
              <a:ext uri="{FF2B5EF4-FFF2-40B4-BE49-F238E27FC236}">
                <a16:creationId xmlns:a16="http://schemas.microsoft.com/office/drawing/2014/main" id="{EA1902A2-612A-9017-EBDD-DED50F223B12}"/>
              </a:ext>
            </a:extLst>
          </p:cNvPr>
          <p:cNvSpPr/>
          <p:nvPr/>
        </p:nvSpPr>
        <p:spPr>
          <a:xfrm>
            <a:off x="579873" y="5749001"/>
            <a:ext cx="1099805" cy="657405"/>
          </a:xfrm>
          <a:custGeom>
            <a:avLst/>
            <a:gdLst>
              <a:gd name="connsiteX0" fmla="*/ 166 w 1481208"/>
              <a:gd name="connsiteY0" fmla="*/ 872947 h 885387"/>
              <a:gd name="connsiteX1" fmla="*/ 8499 w 1481208"/>
              <a:gd name="connsiteY1" fmla="*/ 884570 h 885387"/>
              <a:gd name="connsiteX2" fmla="*/ 16351 w 1481208"/>
              <a:gd name="connsiteY2" fmla="*/ 884776 h 885387"/>
              <a:gd name="connsiteX3" fmla="*/ 29141 w 1481208"/>
              <a:gd name="connsiteY3" fmla="*/ 884091 h 885387"/>
              <a:gd name="connsiteX4" fmla="*/ 391998 w 1481208"/>
              <a:gd name="connsiteY4" fmla="*/ 863688 h 885387"/>
              <a:gd name="connsiteX5" fmla="*/ 924316 w 1481208"/>
              <a:gd name="connsiteY5" fmla="*/ 833822 h 885387"/>
              <a:gd name="connsiteX6" fmla="*/ 1197059 w 1481208"/>
              <a:gd name="connsiteY6" fmla="*/ 818494 h 885387"/>
              <a:gd name="connsiteX7" fmla="*/ 1209506 w 1481208"/>
              <a:gd name="connsiteY7" fmla="*/ 807075 h 885387"/>
              <a:gd name="connsiteX8" fmla="*/ 1232789 w 1481208"/>
              <a:gd name="connsiteY8" fmla="*/ 672659 h 885387"/>
              <a:gd name="connsiteX9" fmla="*/ 1241670 w 1481208"/>
              <a:gd name="connsiteY9" fmla="*/ 671081 h 885387"/>
              <a:gd name="connsiteX10" fmla="*/ 1468910 w 1481208"/>
              <a:gd name="connsiteY10" fmla="*/ 631511 h 885387"/>
              <a:gd name="connsiteX11" fmla="*/ 1476728 w 1481208"/>
              <a:gd name="connsiteY11" fmla="*/ 607233 h 885387"/>
              <a:gd name="connsiteX12" fmla="*/ 1367206 w 1481208"/>
              <a:gd name="connsiteY12" fmla="*/ 489790 h 885387"/>
              <a:gd name="connsiteX13" fmla="*/ 1289264 w 1481208"/>
              <a:gd name="connsiteY13" fmla="*/ 405162 h 885387"/>
              <a:gd name="connsiteX14" fmla="*/ 1252609 w 1481208"/>
              <a:gd name="connsiteY14" fmla="*/ 364049 h 885387"/>
              <a:gd name="connsiteX15" fmla="*/ 1247671 w 1481208"/>
              <a:gd name="connsiteY15" fmla="*/ 300372 h 885387"/>
              <a:gd name="connsiteX16" fmla="*/ 1247431 w 1481208"/>
              <a:gd name="connsiteY16" fmla="*/ 298623 h 885387"/>
              <a:gd name="connsiteX17" fmla="*/ 1208375 w 1481208"/>
              <a:gd name="connsiteY17" fmla="*/ 12884 h 885387"/>
              <a:gd name="connsiteX18" fmla="*/ 1203471 w 1481208"/>
              <a:gd name="connsiteY18" fmla="*/ 3901 h 885387"/>
              <a:gd name="connsiteX19" fmla="*/ 1187012 w 1481208"/>
              <a:gd name="connsiteY19" fmla="*/ 2495 h 885387"/>
              <a:gd name="connsiteX20" fmla="*/ 1184200 w 1481208"/>
              <a:gd name="connsiteY20" fmla="*/ 4552 h 885387"/>
              <a:gd name="connsiteX21" fmla="*/ 1013402 w 1481208"/>
              <a:gd name="connsiteY21" fmla="*/ 128442 h 885387"/>
              <a:gd name="connsiteX22" fmla="*/ 606242 w 1481208"/>
              <a:gd name="connsiteY22" fmla="*/ 423850 h 885387"/>
              <a:gd name="connsiteX23" fmla="*/ 193939 w 1481208"/>
              <a:gd name="connsiteY23" fmla="*/ 723030 h 885387"/>
              <a:gd name="connsiteX24" fmla="*/ 7299 w 1481208"/>
              <a:gd name="connsiteY24" fmla="*/ 858442 h 885387"/>
              <a:gd name="connsiteX25" fmla="*/ 201 w 1481208"/>
              <a:gd name="connsiteY25" fmla="*/ 872947 h 885387"/>
              <a:gd name="connsiteX26" fmla="*/ 1224525 w 1481208"/>
              <a:gd name="connsiteY26" fmla="*/ 360139 h 885387"/>
              <a:gd name="connsiteX27" fmla="*/ 1146001 w 1481208"/>
              <a:gd name="connsiteY27" fmla="*/ 392303 h 885387"/>
              <a:gd name="connsiteX28" fmla="*/ 726120 w 1481208"/>
              <a:gd name="connsiteY28" fmla="*/ 564268 h 885387"/>
              <a:gd name="connsiteX29" fmla="*/ 541537 w 1481208"/>
              <a:gd name="connsiteY29" fmla="*/ 639843 h 885387"/>
              <a:gd name="connsiteX30" fmla="*/ 1013916 w 1481208"/>
              <a:gd name="connsiteY30" fmla="*/ 419427 h 885387"/>
              <a:gd name="connsiteX31" fmla="*/ 1221645 w 1481208"/>
              <a:gd name="connsiteY31" fmla="*/ 322523 h 885387"/>
              <a:gd name="connsiteX32" fmla="*/ 1224525 w 1481208"/>
              <a:gd name="connsiteY32" fmla="*/ 360139 h 885387"/>
              <a:gd name="connsiteX33" fmla="*/ 391244 w 1481208"/>
              <a:gd name="connsiteY33" fmla="*/ 731260 h 885387"/>
              <a:gd name="connsiteX34" fmla="*/ 411543 w 1481208"/>
              <a:gd name="connsiteY34" fmla="*/ 787701 h 885387"/>
              <a:gd name="connsiteX35" fmla="*/ 239373 w 1481208"/>
              <a:gd name="connsiteY35" fmla="*/ 817705 h 885387"/>
              <a:gd name="connsiteX36" fmla="*/ 136366 w 1481208"/>
              <a:gd name="connsiteY36" fmla="*/ 835639 h 885387"/>
              <a:gd name="connsiteX37" fmla="*/ 391244 w 1481208"/>
              <a:gd name="connsiteY37" fmla="*/ 731260 h 885387"/>
              <a:gd name="connsiteX38" fmla="*/ 194556 w 1481208"/>
              <a:gd name="connsiteY38" fmla="*/ 756703 h 885387"/>
              <a:gd name="connsiteX39" fmla="*/ 357811 w 1481208"/>
              <a:gd name="connsiteY39" fmla="*/ 638266 h 885387"/>
              <a:gd name="connsiteX40" fmla="*/ 375299 w 1481208"/>
              <a:gd name="connsiteY40" fmla="*/ 686992 h 885387"/>
              <a:gd name="connsiteX41" fmla="*/ 233338 w 1481208"/>
              <a:gd name="connsiteY41" fmla="*/ 753240 h 885387"/>
              <a:gd name="connsiteX42" fmla="*/ 138115 w 1481208"/>
              <a:gd name="connsiteY42" fmla="*/ 797645 h 885387"/>
              <a:gd name="connsiteX43" fmla="*/ 194556 w 1481208"/>
              <a:gd name="connsiteY43" fmla="*/ 756703 h 885387"/>
              <a:gd name="connsiteX44" fmla="*/ 1014019 w 1481208"/>
              <a:gd name="connsiteY44" fmla="*/ 162115 h 885387"/>
              <a:gd name="connsiteX45" fmla="*/ 1183960 w 1481208"/>
              <a:gd name="connsiteY45" fmla="*/ 38808 h 885387"/>
              <a:gd name="connsiteX46" fmla="*/ 1218764 w 1481208"/>
              <a:gd name="connsiteY46" fmla="*/ 293377 h 885387"/>
              <a:gd name="connsiteX47" fmla="*/ 1126833 w 1481208"/>
              <a:gd name="connsiteY47" fmla="*/ 336274 h 885387"/>
              <a:gd name="connsiteX48" fmla="*/ 706437 w 1481208"/>
              <a:gd name="connsiteY48" fmla="*/ 532447 h 885387"/>
              <a:gd name="connsiteX49" fmla="*/ 400502 w 1481208"/>
              <a:gd name="connsiteY49" fmla="*/ 675230 h 885387"/>
              <a:gd name="connsiteX50" fmla="*/ 381128 w 1481208"/>
              <a:gd name="connsiteY50" fmla="*/ 621326 h 885387"/>
              <a:gd name="connsiteX51" fmla="*/ 601716 w 1481208"/>
              <a:gd name="connsiteY51" fmla="*/ 461295 h 885387"/>
              <a:gd name="connsiteX52" fmla="*/ 1014019 w 1481208"/>
              <a:gd name="connsiteY52" fmla="*/ 162115 h 885387"/>
              <a:gd name="connsiteX53" fmla="*/ 1239201 w 1481208"/>
              <a:gd name="connsiteY53" fmla="*/ 643478 h 885387"/>
              <a:gd name="connsiteX54" fmla="*/ 739287 w 1481208"/>
              <a:gd name="connsiteY54" fmla="*/ 730574 h 885387"/>
              <a:gd name="connsiteX55" fmla="*/ 439215 w 1481208"/>
              <a:gd name="connsiteY55" fmla="*/ 782867 h 885387"/>
              <a:gd name="connsiteX56" fmla="*/ 416858 w 1481208"/>
              <a:gd name="connsiteY56" fmla="*/ 720767 h 885387"/>
              <a:gd name="connsiteX57" fmla="*/ 526346 w 1481208"/>
              <a:gd name="connsiteY57" fmla="*/ 675916 h 885387"/>
              <a:gd name="connsiteX58" fmla="*/ 1011412 w 1481208"/>
              <a:gd name="connsiteY58" fmla="*/ 477274 h 885387"/>
              <a:gd name="connsiteX59" fmla="*/ 1234538 w 1481208"/>
              <a:gd name="connsiteY59" fmla="*/ 385891 h 885387"/>
              <a:gd name="connsiteX60" fmla="*/ 1271159 w 1481208"/>
              <a:gd name="connsiteY60" fmla="*/ 426148 h 885387"/>
              <a:gd name="connsiteX61" fmla="*/ 1349135 w 1481208"/>
              <a:gd name="connsiteY61" fmla="*/ 510741 h 885387"/>
              <a:gd name="connsiteX62" fmla="*/ 1440209 w 1481208"/>
              <a:gd name="connsiteY62" fmla="*/ 608468 h 885387"/>
              <a:gd name="connsiteX63" fmla="*/ 1239201 w 1481208"/>
              <a:gd name="connsiteY63" fmla="*/ 643478 h 885387"/>
              <a:gd name="connsiteX64" fmla="*/ 284910 w 1481208"/>
              <a:gd name="connsiteY64" fmla="*/ 841983 h 885387"/>
              <a:gd name="connsiteX65" fmla="*/ 249249 w 1481208"/>
              <a:gd name="connsiteY65" fmla="*/ 843971 h 885387"/>
              <a:gd name="connsiteX66" fmla="*/ 741722 w 1481208"/>
              <a:gd name="connsiteY66" fmla="*/ 758178 h 885387"/>
              <a:gd name="connsiteX67" fmla="*/ 1203780 w 1481208"/>
              <a:gd name="connsiteY67" fmla="*/ 677665 h 885387"/>
              <a:gd name="connsiteX68" fmla="*/ 1184063 w 1481208"/>
              <a:gd name="connsiteY68" fmla="*/ 791508 h 885387"/>
              <a:gd name="connsiteX69" fmla="*/ 1180085 w 1481208"/>
              <a:gd name="connsiteY69" fmla="*/ 791713 h 885387"/>
              <a:gd name="connsiteX70" fmla="*/ 817228 w 1481208"/>
              <a:gd name="connsiteY70" fmla="*/ 812082 h 885387"/>
              <a:gd name="connsiteX71" fmla="*/ 284910 w 1481208"/>
              <a:gd name="connsiteY71" fmla="*/ 841983 h 885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481208" h="885387">
                <a:moveTo>
                  <a:pt x="166" y="872947"/>
                </a:moveTo>
                <a:cubicBezTo>
                  <a:pt x="578" y="878158"/>
                  <a:pt x="3458" y="882993"/>
                  <a:pt x="8499" y="884570"/>
                </a:cubicBezTo>
                <a:cubicBezTo>
                  <a:pt x="10796" y="885531"/>
                  <a:pt x="13471" y="885702"/>
                  <a:pt x="16351" y="884776"/>
                </a:cubicBezTo>
                <a:cubicBezTo>
                  <a:pt x="20603" y="884570"/>
                  <a:pt x="24889" y="884296"/>
                  <a:pt x="29141" y="884091"/>
                </a:cubicBezTo>
                <a:cubicBezTo>
                  <a:pt x="150082" y="877267"/>
                  <a:pt x="271023" y="870477"/>
                  <a:pt x="391998" y="863688"/>
                </a:cubicBezTo>
                <a:cubicBezTo>
                  <a:pt x="858136" y="837525"/>
                  <a:pt x="1157522" y="820723"/>
                  <a:pt x="924316" y="833822"/>
                </a:cubicBezTo>
                <a:cubicBezTo>
                  <a:pt x="839311" y="838588"/>
                  <a:pt x="1100121" y="823946"/>
                  <a:pt x="1197059" y="818494"/>
                </a:cubicBezTo>
                <a:cubicBezTo>
                  <a:pt x="1203231" y="818151"/>
                  <a:pt x="1208477" y="813042"/>
                  <a:pt x="1209506" y="807075"/>
                </a:cubicBezTo>
                <a:cubicBezTo>
                  <a:pt x="1217255" y="762293"/>
                  <a:pt x="1225039" y="717441"/>
                  <a:pt x="1232789" y="672659"/>
                </a:cubicBezTo>
                <a:cubicBezTo>
                  <a:pt x="1235772" y="672110"/>
                  <a:pt x="1238721" y="671595"/>
                  <a:pt x="1241670" y="671081"/>
                </a:cubicBezTo>
                <a:cubicBezTo>
                  <a:pt x="1317416" y="657914"/>
                  <a:pt x="1393163" y="644712"/>
                  <a:pt x="1468910" y="631511"/>
                </a:cubicBezTo>
                <a:cubicBezTo>
                  <a:pt x="1481323" y="629350"/>
                  <a:pt x="1485095" y="616149"/>
                  <a:pt x="1476728" y="607233"/>
                </a:cubicBezTo>
                <a:cubicBezTo>
                  <a:pt x="1440106" y="568143"/>
                  <a:pt x="1403622" y="529018"/>
                  <a:pt x="1367206" y="489790"/>
                </a:cubicBezTo>
                <a:cubicBezTo>
                  <a:pt x="1341145" y="461672"/>
                  <a:pt x="1315085" y="433520"/>
                  <a:pt x="1289264" y="405162"/>
                </a:cubicBezTo>
                <a:cubicBezTo>
                  <a:pt x="1276989" y="391720"/>
                  <a:pt x="1263581" y="378690"/>
                  <a:pt x="1252609" y="364049"/>
                </a:cubicBezTo>
                <a:cubicBezTo>
                  <a:pt x="1250962" y="342823"/>
                  <a:pt x="1249317" y="321597"/>
                  <a:pt x="1247671" y="300372"/>
                </a:cubicBezTo>
                <a:cubicBezTo>
                  <a:pt x="1247636" y="299755"/>
                  <a:pt x="1247533" y="299172"/>
                  <a:pt x="1247431" y="298623"/>
                </a:cubicBezTo>
                <a:cubicBezTo>
                  <a:pt x="1234400" y="203366"/>
                  <a:pt x="1221370" y="108108"/>
                  <a:pt x="1208375" y="12884"/>
                </a:cubicBezTo>
                <a:cubicBezTo>
                  <a:pt x="1207826" y="8873"/>
                  <a:pt x="1205974" y="5889"/>
                  <a:pt x="1203471" y="3901"/>
                </a:cubicBezTo>
                <a:cubicBezTo>
                  <a:pt x="1199356" y="-145"/>
                  <a:pt x="1193115" y="-1723"/>
                  <a:pt x="1187012" y="2495"/>
                </a:cubicBezTo>
                <a:cubicBezTo>
                  <a:pt x="1185983" y="3043"/>
                  <a:pt x="1185023" y="3729"/>
                  <a:pt x="1184200" y="4552"/>
                </a:cubicBezTo>
                <a:cubicBezTo>
                  <a:pt x="1127244" y="45837"/>
                  <a:pt x="1070323" y="87157"/>
                  <a:pt x="1013402" y="128442"/>
                </a:cubicBezTo>
                <a:cubicBezTo>
                  <a:pt x="877681" y="226923"/>
                  <a:pt x="741962" y="325404"/>
                  <a:pt x="606242" y="423850"/>
                </a:cubicBezTo>
                <a:cubicBezTo>
                  <a:pt x="468808" y="523600"/>
                  <a:pt x="331373" y="623315"/>
                  <a:pt x="193939" y="723030"/>
                </a:cubicBezTo>
                <a:cubicBezTo>
                  <a:pt x="131737" y="768156"/>
                  <a:pt x="69535" y="813282"/>
                  <a:pt x="7299" y="858442"/>
                </a:cubicBezTo>
                <a:cubicBezTo>
                  <a:pt x="1538" y="860945"/>
                  <a:pt x="-725" y="867151"/>
                  <a:pt x="201" y="872947"/>
                </a:cubicBezTo>
                <a:close/>
                <a:moveTo>
                  <a:pt x="1224525" y="360139"/>
                </a:moveTo>
                <a:cubicBezTo>
                  <a:pt x="1198327" y="370872"/>
                  <a:pt x="1172164" y="381571"/>
                  <a:pt x="1146001" y="392303"/>
                </a:cubicBezTo>
                <a:cubicBezTo>
                  <a:pt x="1006029" y="449636"/>
                  <a:pt x="866057" y="506935"/>
                  <a:pt x="726120" y="564268"/>
                </a:cubicBezTo>
                <a:cubicBezTo>
                  <a:pt x="664603" y="589471"/>
                  <a:pt x="603053" y="614640"/>
                  <a:pt x="541537" y="639843"/>
                </a:cubicBezTo>
                <a:cubicBezTo>
                  <a:pt x="823469" y="508306"/>
                  <a:pt x="940398" y="453717"/>
                  <a:pt x="1013916" y="419427"/>
                </a:cubicBezTo>
                <a:cubicBezTo>
                  <a:pt x="1083182" y="387126"/>
                  <a:pt x="1152379" y="354824"/>
                  <a:pt x="1221645" y="322523"/>
                </a:cubicBezTo>
                <a:cubicBezTo>
                  <a:pt x="1222605" y="335039"/>
                  <a:pt x="1223565" y="347589"/>
                  <a:pt x="1224525" y="360139"/>
                </a:cubicBezTo>
                <a:close/>
                <a:moveTo>
                  <a:pt x="391244" y="731260"/>
                </a:moveTo>
                <a:cubicBezTo>
                  <a:pt x="397999" y="750085"/>
                  <a:pt x="404788" y="768876"/>
                  <a:pt x="411543" y="787701"/>
                </a:cubicBezTo>
                <a:cubicBezTo>
                  <a:pt x="354176" y="797714"/>
                  <a:pt x="296775" y="807693"/>
                  <a:pt x="239373" y="817705"/>
                </a:cubicBezTo>
                <a:cubicBezTo>
                  <a:pt x="205049" y="823672"/>
                  <a:pt x="170725" y="829673"/>
                  <a:pt x="136366" y="835639"/>
                </a:cubicBezTo>
                <a:cubicBezTo>
                  <a:pt x="221337" y="800869"/>
                  <a:pt x="306273" y="766064"/>
                  <a:pt x="391244" y="731260"/>
                </a:cubicBezTo>
                <a:close/>
                <a:moveTo>
                  <a:pt x="194556" y="756703"/>
                </a:moveTo>
                <a:cubicBezTo>
                  <a:pt x="248974" y="717236"/>
                  <a:pt x="303393" y="677768"/>
                  <a:pt x="357811" y="638266"/>
                </a:cubicBezTo>
                <a:cubicBezTo>
                  <a:pt x="363640" y="654519"/>
                  <a:pt x="369470" y="670738"/>
                  <a:pt x="375299" y="686992"/>
                </a:cubicBezTo>
                <a:cubicBezTo>
                  <a:pt x="327979" y="709074"/>
                  <a:pt x="280658" y="731157"/>
                  <a:pt x="233338" y="753240"/>
                </a:cubicBezTo>
                <a:cubicBezTo>
                  <a:pt x="201586" y="768019"/>
                  <a:pt x="169868" y="782832"/>
                  <a:pt x="138115" y="797645"/>
                </a:cubicBezTo>
                <a:cubicBezTo>
                  <a:pt x="156940" y="783998"/>
                  <a:pt x="175731" y="770351"/>
                  <a:pt x="194556" y="756703"/>
                </a:cubicBezTo>
                <a:close/>
                <a:moveTo>
                  <a:pt x="1014019" y="162115"/>
                </a:moveTo>
                <a:cubicBezTo>
                  <a:pt x="1070666" y="121035"/>
                  <a:pt x="1127313" y="79922"/>
                  <a:pt x="1183960" y="38808"/>
                </a:cubicBezTo>
                <a:cubicBezTo>
                  <a:pt x="1195584" y="123676"/>
                  <a:pt x="1207174" y="208543"/>
                  <a:pt x="1218764" y="293377"/>
                </a:cubicBezTo>
                <a:cubicBezTo>
                  <a:pt x="1188143" y="307676"/>
                  <a:pt x="1157488" y="321975"/>
                  <a:pt x="1126833" y="336274"/>
                </a:cubicBezTo>
                <a:cubicBezTo>
                  <a:pt x="986724" y="401665"/>
                  <a:pt x="846581" y="467056"/>
                  <a:pt x="706437" y="532447"/>
                </a:cubicBezTo>
                <a:cubicBezTo>
                  <a:pt x="604459" y="580041"/>
                  <a:pt x="502481" y="627636"/>
                  <a:pt x="400502" y="675230"/>
                </a:cubicBezTo>
                <a:cubicBezTo>
                  <a:pt x="394021" y="657262"/>
                  <a:pt x="387575" y="639294"/>
                  <a:pt x="381128" y="621326"/>
                </a:cubicBezTo>
                <a:cubicBezTo>
                  <a:pt x="454646" y="567971"/>
                  <a:pt x="528198" y="514650"/>
                  <a:pt x="601716" y="461295"/>
                </a:cubicBezTo>
                <a:cubicBezTo>
                  <a:pt x="739150" y="361580"/>
                  <a:pt x="876584" y="261830"/>
                  <a:pt x="1014019" y="162115"/>
                </a:cubicBezTo>
                <a:close/>
                <a:moveTo>
                  <a:pt x="1239201" y="643478"/>
                </a:moveTo>
                <a:cubicBezTo>
                  <a:pt x="1072552" y="672521"/>
                  <a:pt x="905936" y="701565"/>
                  <a:pt x="739287" y="730574"/>
                </a:cubicBezTo>
                <a:cubicBezTo>
                  <a:pt x="549184" y="763698"/>
                  <a:pt x="714941" y="734826"/>
                  <a:pt x="439215" y="782867"/>
                </a:cubicBezTo>
                <a:cubicBezTo>
                  <a:pt x="431775" y="762155"/>
                  <a:pt x="424299" y="741444"/>
                  <a:pt x="416858" y="720767"/>
                </a:cubicBezTo>
                <a:cubicBezTo>
                  <a:pt x="453377" y="705817"/>
                  <a:pt x="489862" y="690866"/>
                  <a:pt x="526346" y="675916"/>
                </a:cubicBezTo>
                <a:cubicBezTo>
                  <a:pt x="688058" y="609702"/>
                  <a:pt x="849735" y="543488"/>
                  <a:pt x="1011412" y="477274"/>
                </a:cubicBezTo>
                <a:cubicBezTo>
                  <a:pt x="1085788" y="446790"/>
                  <a:pt x="1160163" y="416341"/>
                  <a:pt x="1234538" y="385891"/>
                </a:cubicBezTo>
                <a:cubicBezTo>
                  <a:pt x="1245922" y="399950"/>
                  <a:pt x="1259123" y="412946"/>
                  <a:pt x="1271159" y="426148"/>
                </a:cubicBezTo>
                <a:cubicBezTo>
                  <a:pt x="1297014" y="454471"/>
                  <a:pt x="1323040" y="482623"/>
                  <a:pt x="1349135" y="510741"/>
                </a:cubicBezTo>
                <a:cubicBezTo>
                  <a:pt x="1379413" y="543385"/>
                  <a:pt x="1409794" y="575960"/>
                  <a:pt x="1440209" y="608468"/>
                </a:cubicBezTo>
                <a:cubicBezTo>
                  <a:pt x="1373206" y="620126"/>
                  <a:pt x="1306204" y="631819"/>
                  <a:pt x="1239201" y="643478"/>
                </a:cubicBezTo>
                <a:close/>
                <a:moveTo>
                  <a:pt x="284910" y="841983"/>
                </a:moveTo>
                <a:cubicBezTo>
                  <a:pt x="273012" y="842634"/>
                  <a:pt x="261148" y="843320"/>
                  <a:pt x="249249" y="843971"/>
                </a:cubicBezTo>
                <a:cubicBezTo>
                  <a:pt x="413395" y="815373"/>
                  <a:pt x="577575" y="786776"/>
                  <a:pt x="741722" y="758178"/>
                </a:cubicBezTo>
                <a:cubicBezTo>
                  <a:pt x="895752" y="731329"/>
                  <a:pt x="1049783" y="704480"/>
                  <a:pt x="1203780" y="677665"/>
                </a:cubicBezTo>
                <a:cubicBezTo>
                  <a:pt x="1197196" y="715590"/>
                  <a:pt x="1190646" y="753549"/>
                  <a:pt x="1184063" y="791508"/>
                </a:cubicBezTo>
                <a:cubicBezTo>
                  <a:pt x="1182726" y="791576"/>
                  <a:pt x="1181423" y="791645"/>
                  <a:pt x="1180085" y="791713"/>
                </a:cubicBezTo>
                <a:cubicBezTo>
                  <a:pt x="1063979" y="798228"/>
                  <a:pt x="943038" y="805018"/>
                  <a:pt x="817228" y="812082"/>
                </a:cubicBezTo>
                <a:cubicBezTo>
                  <a:pt x="639777" y="822026"/>
                  <a:pt x="462361" y="832004"/>
                  <a:pt x="284910" y="84198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  <a:tileRect/>
          </a:gradFill>
          <a:ln w="342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84" name="任意多边形: 形状 183">
            <a:extLst>
              <a:ext uri="{FF2B5EF4-FFF2-40B4-BE49-F238E27FC236}">
                <a16:creationId xmlns:a16="http://schemas.microsoft.com/office/drawing/2014/main" id="{C3D49AFD-7EC9-E8F0-7221-508A31D0421B}"/>
              </a:ext>
            </a:extLst>
          </p:cNvPr>
          <p:cNvSpPr/>
          <p:nvPr/>
        </p:nvSpPr>
        <p:spPr>
          <a:xfrm rot="7481637">
            <a:off x="8647362" y="5202439"/>
            <a:ext cx="291710" cy="939366"/>
          </a:xfrm>
          <a:custGeom>
            <a:avLst/>
            <a:gdLst>
              <a:gd name="connsiteX0" fmla="*/ 696087 w 709939"/>
              <a:gd name="connsiteY0" fmla="*/ 1989094 h 2286148"/>
              <a:gd name="connsiteX1" fmla="*/ 709940 w 709939"/>
              <a:gd name="connsiteY1" fmla="*/ 1953638 h 2286148"/>
              <a:gd name="connsiteX2" fmla="*/ 681685 w 709939"/>
              <a:gd name="connsiteY2" fmla="*/ 1907141 h 2286148"/>
              <a:gd name="connsiteX3" fmla="*/ 500188 w 709939"/>
              <a:gd name="connsiteY3" fmla="*/ 873229 h 2286148"/>
              <a:gd name="connsiteX4" fmla="*/ 580907 w 709939"/>
              <a:gd name="connsiteY4" fmla="*/ 873229 h 2286148"/>
              <a:gd name="connsiteX5" fmla="*/ 580907 w 709939"/>
              <a:gd name="connsiteY5" fmla="*/ 838939 h 2286148"/>
              <a:gd name="connsiteX6" fmla="*/ 494187 w 709939"/>
              <a:gd name="connsiteY6" fmla="*/ 838939 h 2286148"/>
              <a:gd name="connsiteX7" fmla="*/ 441278 w 709939"/>
              <a:gd name="connsiteY7" fmla="*/ 537530 h 2286148"/>
              <a:gd name="connsiteX8" fmla="*/ 441278 w 709939"/>
              <a:gd name="connsiteY8" fmla="*/ 396632 h 2286148"/>
              <a:gd name="connsiteX9" fmla="*/ 382368 w 709939"/>
              <a:gd name="connsiteY9" fmla="*/ 322977 h 2286148"/>
              <a:gd name="connsiteX10" fmla="*/ 382368 w 709939"/>
              <a:gd name="connsiteY10" fmla="*/ 246888 h 2286148"/>
              <a:gd name="connsiteX11" fmla="*/ 379007 w 709939"/>
              <a:gd name="connsiteY11" fmla="*/ 230497 h 2286148"/>
              <a:gd name="connsiteX12" fmla="*/ 395741 w 709939"/>
              <a:gd name="connsiteY12" fmla="*/ 190961 h 2286148"/>
              <a:gd name="connsiteX13" fmla="*/ 382265 w 709939"/>
              <a:gd name="connsiteY13" fmla="*/ 55070 h 2286148"/>
              <a:gd name="connsiteX14" fmla="*/ 340671 w 709939"/>
              <a:gd name="connsiteY14" fmla="*/ 0 h 2286148"/>
              <a:gd name="connsiteX15" fmla="*/ 299112 w 709939"/>
              <a:gd name="connsiteY15" fmla="*/ 55070 h 2286148"/>
              <a:gd name="connsiteX16" fmla="*/ 285601 w 709939"/>
              <a:gd name="connsiteY16" fmla="*/ 190961 h 2286148"/>
              <a:gd name="connsiteX17" fmla="*/ 302335 w 709939"/>
              <a:gd name="connsiteY17" fmla="*/ 230497 h 2286148"/>
              <a:gd name="connsiteX18" fmla="*/ 299009 w 709939"/>
              <a:gd name="connsiteY18" fmla="*/ 246888 h 2286148"/>
              <a:gd name="connsiteX19" fmla="*/ 299009 w 709939"/>
              <a:gd name="connsiteY19" fmla="*/ 321915 h 2286148"/>
              <a:gd name="connsiteX20" fmla="*/ 234509 w 709939"/>
              <a:gd name="connsiteY20" fmla="*/ 396632 h 2286148"/>
              <a:gd name="connsiteX21" fmla="*/ 234509 w 709939"/>
              <a:gd name="connsiteY21" fmla="*/ 568219 h 2286148"/>
              <a:gd name="connsiteX22" fmla="*/ 234269 w 709939"/>
              <a:gd name="connsiteY22" fmla="*/ 567534 h 2286148"/>
              <a:gd name="connsiteX23" fmla="*/ 191681 w 709939"/>
              <a:gd name="connsiteY23" fmla="*/ 838939 h 2286148"/>
              <a:gd name="connsiteX24" fmla="*/ 118952 w 709939"/>
              <a:gd name="connsiteY24" fmla="*/ 838939 h 2286148"/>
              <a:gd name="connsiteX25" fmla="*/ 118952 w 709939"/>
              <a:gd name="connsiteY25" fmla="*/ 873229 h 2286148"/>
              <a:gd name="connsiteX26" fmla="*/ 186332 w 709939"/>
              <a:gd name="connsiteY26" fmla="*/ 873229 h 2286148"/>
              <a:gd name="connsiteX27" fmla="*/ 514 w 709939"/>
              <a:gd name="connsiteY27" fmla="*/ 2057777 h 2286148"/>
              <a:gd name="connsiteX28" fmla="*/ 0 w 709939"/>
              <a:gd name="connsiteY28" fmla="*/ 2061035 h 2286148"/>
              <a:gd name="connsiteX29" fmla="*/ 1234 w 709939"/>
              <a:gd name="connsiteY29" fmla="*/ 2064086 h 2286148"/>
              <a:gd name="connsiteX30" fmla="*/ 45502 w 709939"/>
              <a:gd name="connsiteY30" fmla="*/ 2134656 h 2286148"/>
              <a:gd name="connsiteX31" fmla="*/ 52224 w 709939"/>
              <a:gd name="connsiteY31" fmla="*/ 2263723 h 2286148"/>
              <a:gd name="connsiteX32" fmla="*/ 86411 w 709939"/>
              <a:gd name="connsiteY32" fmla="*/ 2142131 h 2286148"/>
              <a:gd name="connsiteX33" fmla="*/ 102115 w 709939"/>
              <a:gd name="connsiteY33" fmla="*/ 2081986 h 2286148"/>
              <a:gd name="connsiteX34" fmla="*/ 132256 w 709939"/>
              <a:gd name="connsiteY34" fmla="*/ 1930424 h 2286148"/>
              <a:gd name="connsiteX35" fmla="*/ 211398 w 709939"/>
              <a:gd name="connsiteY35" fmla="*/ 1461337 h 2286148"/>
              <a:gd name="connsiteX36" fmla="*/ 302918 w 709939"/>
              <a:gd name="connsiteY36" fmla="*/ 873263 h 2286148"/>
              <a:gd name="connsiteX37" fmla="*/ 391557 w 709939"/>
              <a:gd name="connsiteY37" fmla="*/ 873263 h 2286148"/>
              <a:gd name="connsiteX38" fmla="*/ 620169 w 709939"/>
              <a:gd name="connsiteY38" fmla="*/ 2157150 h 2286148"/>
              <a:gd name="connsiteX39" fmla="*/ 621883 w 709939"/>
              <a:gd name="connsiteY39" fmla="*/ 2167094 h 2286148"/>
              <a:gd name="connsiteX40" fmla="*/ 622089 w 709939"/>
              <a:gd name="connsiteY40" fmla="*/ 2167094 h 2286148"/>
              <a:gd name="connsiteX41" fmla="*/ 645269 w 709939"/>
              <a:gd name="connsiteY41" fmla="*/ 2286149 h 2286148"/>
              <a:gd name="connsiteX42" fmla="*/ 673593 w 709939"/>
              <a:gd name="connsiteY42" fmla="*/ 2231388 h 2286148"/>
              <a:gd name="connsiteX43" fmla="*/ 663340 w 709939"/>
              <a:gd name="connsiteY43" fmla="*/ 2188731 h 2286148"/>
              <a:gd name="connsiteX44" fmla="*/ 709494 w 709939"/>
              <a:gd name="connsiteY44" fmla="*/ 2065595 h 2286148"/>
              <a:gd name="connsiteX45" fmla="*/ 696087 w 709939"/>
              <a:gd name="connsiteY45" fmla="*/ 1989129 h 2286148"/>
              <a:gd name="connsiteX46" fmla="*/ 435757 w 709939"/>
              <a:gd name="connsiteY46" fmla="*/ 644926 h 2286148"/>
              <a:gd name="connsiteX47" fmla="*/ 469807 w 709939"/>
              <a:gd name="connsiteY47" fmla="*/ 838939 h 2286148"/>
              <a:gd name="connsiteX48" fmla="*/ 408634 w 709939"/>
              <a:gd name="connsiteY48" fmla="*/ 838939 h 2286148"/>
              <a:gd name="connsiteX49" fmla="*/ 378561 w 709939"/>
              <a:gd name="connsiteY49" fmla="*/ 671707 h 2286148"/>
              <a:gd name="connsiteX50" fmla="*/ 435757 w 709939"/>
              <a:gd name="connsiteY50" fmla="*/ 644926 h 2286148"/>
              <a:gd name="connsiteX51" fmla="*/ 245448 w 709939"/>
              <a:gd name="connsiteY51" fmla="*/ 651235 h 2286148"/>
              <a:gd name="connsiteX52" fmla="*/ 307821 w 709939"/>
              <a:gd name="connsiteY52" fmla="*/ 679696 h 2286148"/>
              <a:gd name="connsiteX53" fmla="*/ 283921 w 709939"/>
              <a:gd name="connsiteY53" fmla="*/ 838939 h 2286148"/>
              <a:gd name="connsiteX54" fmla="*/ 215993 w 709939"/>
              <a:gd name="connsiteY54" fmla="*/ 838939 h 2286148"/>
              <a:gd name="connsiteX55" fmla="*/ 245448 w 709939"/>
              <a:gd name="connsiteY55" fmla="*/ 651235 h 2286148"/>
              <a:gd name="connsiteX56" fmla="*/ 67105 w 709939"/>
              <a:gd name="connsiteY56" fmla="*/ 2121317 h 2286148"/>
              <a:gd name="connsiteX57" fmla="*/ 24757 w 709939"/>
              <a:gd name="connsiteY57" fmla="*/ 2058154 h 2286148"/>
              <a:gd name="connsiteX58" fmla="*/ 210643 w 709939"/>
              <a:gd name="connsiteY58" fmla="*/ 873229 h 2286148"/>
              <a:gd name="connsiteX59" fmla="*/ 278709 w 709939"/>
              <a:gd name="connsiteY59" fmla="*/ 873229 h 2286148"/>
              <a:gd name="connsiteX60" fmla="*/ 67105 w 709939"/>
              <a:gd name="connsiteY60" fmla="*/ 2121351 h 2286148"/>
              <a:gd name="connsiteX61" fmla="*/ 308130 w 709939"/>
              <a:gd name="connsiteY61" fmla="*/ 838905 h 2286148"/>
              <a:gd name="connsiteX62" fmla="*/ 333607 w 709939"/>
              <a:gd name="connsiteY62" fmla="*/ 669478 h 2286148"/>
              <a:gd name="connsiteX63" fmla="*/ 333882 w 709939"/>
              <a:gd name="connsiteY63" fmla="*/ 667729 h 2286148"/>
              <a:gd name="connsiteX64" fmla="*/ 354970 w 709939"/>
              <a:gd name="connsiteY64" fmla="*/ 667729 h 2286148"/>
              <a:gd name="connsiteX65" fmla="*/ 385454 w 709939"/>
              <a:gd name="connsiteY65" fmla="*/ 838905 h 2286148"/>
              <a:gd name="connsiteX66" fmla="*/ 308130 w 709939"/>
              <a:gd name="connsiteY66" fmla="*/ 838905 h 2286148"/>
              <a:gd name="connsiteX67" fmla="*/ 603058 w 709939"/>
              <a:gd name="connsiteY67" fmla="*/ 1919314 h 2286148"/>
              <a:gd name="connsiteX68" fmla="*/ 414806 w 709939"/>
              <a:gd name="connsiteY68" fmla="*/ 873195 h 2286148"/>
              <a:gd name="connsiteX69" fmla="*/ 475842 w 709939"/>
              <a:gd name="connsiteY69" fmla="*/ 873195 h 2286148"/>
              <a:gd name="connsiteX70" fmla="*/ 654184 w 709939"/>
              <a:gd name="connsiteY70" fmla="*/ 1889276 h 2286148"/>
              <a:gd name="connsiteX71" fmla="*/ 603058 w 709939"/>
              <a:gd name="connsiteY71" fmla="*/ 1919314 h 2286148"/>
              <a:gd name="connsiteX72" fmla="*/ 657099 w 709939"/>
              <a:gd name="connsiteY72" fmla="*/ 2136987 h 2286148"/>
              <a:gd name="connsiteX73" fmla="*/ 641669 w 709939"/>
              <a:gd name="connsiteY73" fmla="*/ 2140691 h 2286148"/>
              <a:gd name="connsiteX74" fmla="*/ 617871 w 709939"/>
              <a:gd name="connsiteY74" fmla="*/ 2004285 h 2286148"/>
              <a:gd name="connsiteX75" fmla="*/ 657545 w 709939"/>
              <a:gd name="connsiteY75" fmla="*/ 2018001 h 2286148"/>
              <a:gd name="connsiteX76" fmla="*/ 676302 w 709939"/>
              <a:gd name="connsiteY76" fmla="*/ 2015223 h 2286148"/>
              <a:gd name="connsiteX77" fmla="*/ 684737 w 709939"/>
              <a:gd name="connsiteY77" fmla="*/ 2063264 h 2286148"/>
              <a:gd name="connsiteX78" fmla="*/ 657099 w 709939"/>
              <a:gd name="connsiteY78" fmla="*/ 2136987 h 2286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709939" h="2286148">
                <a:moveTo>
                  <a:pt x="696087" y="1989094"/>
                </a:moveTo>
                <a:cubicBezTo>
                  <a:pt x="704694" y="1979767"/>
                  <a:pt x="709940" y="1967320"/>
                  <a:pt x="709940" y="1953638"/>
                </a:cubicBezTo>
                <a:cubicBezTo>
                  <a:pt x="709940" y="1933407"/>
                  <a:pt x="698487" y="1915885"/>
                  <a:pt x="681685" y="1907141"/>
                </a:cubicBezTo>
                <a:lnTo>
                  <a:pt x="500188" y="873229"/>
                </a:lnTo>
                <a:lnTo>
                  <a:pt x="580907" y="873229"/>
                </a:lnTo>
                <a:cubicBezTo>
                  <a:pt x="603024" y="873229"/>
                  <a:pt x="603024" y="838939"/>
                  <a:pt x="580907" y="838939"/>
                </a:cubicBezTo>
                <a:lnTo>
                  <a:pt x="494187" y="838939"/>
                </a:lnTo>
                <a:lnTo>
                  <a:pt x="441278" y="537530"/>
                </a:lnTo>
                <a:lnTo>
                  <a:pt x="441278" y="396632"/>
                </a:lnTo>
                <a:cubicBezTo>
                  <a:pt x="441278" y="360628"/>
                  <a:pt x="416075" y="330556"/>
                  <a:pt x="382368" y="322977"/>
                </a:cubicBezTo>
                <a:lnTo>
                  <a:pt x="382368" y="246888"/>
                </a:lnTo>
                <a:cubicBezTo>
                  <a:pt x="382368" y="241058"/>
                  <a:pt x="381167" y="235503"/>
                  <a:pt x="379007" y="230497"/>
                </a:cubicBezTo>
                <a:cubicBezTo>
                  <a:pt x="389328" y="220484"/>
                  <a:pt x="395741" y="206460"/>
                  <a:pt x="395741" y="190961"/>
                </a:cubicBezTo>
                <a:lnTo>
                  <a:pt x="382265" y="55070"/>
                </a:lnTo>
                <a:cubicBezTo>
                  <a:pt x="382265" y="24654"/>
                  <a:pt x="363645" y="0"/>
                  <a:pt x="340671" y="0"/>
                </a:cubicBezTo>
                <a:cubicBezTo>
                  <a:pt x="317731" y="0"/>
                  <a:pt x="299112" y="24654"/>
                  <a:pt x="299112" y="55070"/>
                </a:cubicBezTo>
                <a:lnTo>
                  <a:pt x="285601" y="190961"/>
                </a:lnTo>
                <a:cubicBezTo>
                  <a:pt x="285601" y="206460"/>
                  <a:pt x="292013" y="220484"/>
                  <a:pt x="302335" y="230497"/>
                </a:cubicBezTo>
                <a:cubicBezTo>
                  <a:pt x="300174" y="235503"/>
                  <a:pt x="299009" y="241058"/>
                  <a:pt x="299009" y="246888"/>
                </a:cubicBezTo>
                <a:lnTo>
                  <a:pt x="299009" y="321915"/>
                </a:lnTo>
                <a:cubicBezTo>
                  <a:pt x="262524" y="327264"/>
                  <a:pt x="234509" y="358673"/>
                  <a:pt x="234509" y="396632"/>
                </a:cubicBezTo>
                <a:lnTo>
                  <a:pt x="234509" y="568219"/>
                </a:lnTo>
                <a:lnTo>
                  <a:pt x="234269" y="567534"/>
                </a:lnTo>
                <a:lnTo>
                  <a:pt x="191681" y="838939"/>
                </a:lnTo>
                <a:lnTo>
                  <a:pt x="118952" y="838939"/>
                </a:lnTo>
                <a:cubicBezTo>
                  <a:pt x="96869" y="838939"/>
                  <a:pt x="96869" y="873229"/>
                  <a:pt x="118952" y="873229"/>
                </a:cubicBezTo>
                <a:lnTo>
                  <a:pt x="186332" y="873229"/>
                </a:lnTo>
                <a:lnTo>
                  <a:pt x="514" y="2057777"/>
                </a:lnTo>
                <a:lnTo>
                  <a:pt x="0" y="2061035"/>
                </a:lnTo>
                <a:lnTo>
                  <a:pt x="1234" y="2064086"/>
                </a:lnTo>
                <a:cubicBezTo>
                  <a:pt x="5829" y="2075608"/>
                  <a:pt x="15122" y="2119019"/>
                  <a:pt x="45502" y="2134656"/>
                </a:cubicBezTo>
                <a:lnTo>
                  <a:pt x="52224" y="2263723"/>
                </a:lnTo>
                <a:lnTo>
                  <a:pt x="86411" y="2142131"/>
                </a:lnTo>
                <a:cubicBezTo>
                  <a:pt x="93852" y="2137741"/>
                  <a:pt x="91760" y="2127180"/>
                  <a:pt x="102115" y="2081986"/>
                </a:cubicBezTo>
                <a:cubicBezTo>
                  <a:pt x="110036" y="2047353"/>
                  <a:pt x="120186" y="1996329"/>
                  <a:pt x="132256" y="1930424"/>
                </a:cubicBezTo>
                <a:cubicBezTo>
                  <a:pt x="152865" y="1818056"/>
                  <a:pt x="179474" y="1660253"/>
                  <a:pt x="211398" y="1461337"/>
                </a:cubicBezTo>
                <a:cubicBezTo>
                  <a:pt x="245379" y="1249425"/>
                  <a:pt x="279223" y="1029420"/>
                  <a:pt x="302918" y="873263"/>
                </a:cubicBezTo>
                <a:lnTo>
                  <a:pt x="391557" y="873263"/>
                </a:lnTo>
                <a:lnTo>
                  <a:pt x="620169" y="2157150"/>
                </a:lnTo>
                <a:lnTo>
                  <a:pt x="621883" y="2167094"/>
                </a:lnTo>
                <a:lnTo>
                  <a:pt x="622089" y="2167094"/>
                </a:lnTo>
                <a:lnTo>
                  <a:pt x="645269" y="2286149"/>
                </a:lnTo>
                <a:lnTo>
                  <a:pt x="673593" y="2231388"/>
                </a:lnTo>
                <a:lnTo>
                  <a:pt x="663340" y="2188731"/>
                </a:lnTo>
                <a:lnTo>
                  <a:pt x="709494" y="2065595"/>
                </a:lnTo>
                <a:lnTo>
                  <a:pt x="696087" y="1989129"/>
                </a:lnTo>
                <a:close/>
                <a:moveTo>
                  <a:pt x="435757" y="644926"/>
                </a:moveTo>
                <a:lnTo>
                  <a:pt x="469807" y="838939"/>
                </a:lnTo>
                <a:lnTo>
                  <a:pt x="408634" y="838939"/>
                </a:lnTo>
                <a:lnTo>
                  <a:pt x="378561" y="671707"/>
                </a:lnTo>
                <a:cubicBezTo>
                  <a:pt x="398587" y="666872"/>
                  <a:pt x="423790" y="660871"/>
                  <a:pt x="435757" y="644926"/>
                </a:cubicBezTo>
                <a:close/>
                <a:moveTo>
                  <a:pt x="245448" y="651235"/>
                </a:moveTo>
                <a:cubicBezTo>
                  <a:pt x="261221" y="668483"/>
                  <a:pt x="283578" y="679079"/>
                  <a:pt x="307821" y="679696"/>
                </a:cubicBezTo>
                <a:cubicBezTo>
                  <a:pt x="299900" y="732777"/>
                  <a:pt x="291911" y="785961"/>
                  <a:pt x="283921" y="838939"/>
                </a:cubicBezTo>
                <a:lnTo>
                  <a:pt x="215993" y="838939"/>
                </a:lnTo>
                <a:lnTo>
                  <a:pt x="245448" y="651235"/>
                </a:lnTo>
                <a:close/>
                <a:moveTo>
                  <a:pt x="67105" y="2121317"/>
                </a:moveTo>
                <a:cubicBezTo>
                  <a:pt x="51983" y="2111578"/>
                  <a:pt x="34427" y="2081231"/>
                  <a:pt x="24757" y="2058154"/>
                </a:cubicBezTo>
                <a:lnTo>
                  <a:pt x="210643" y="873229"/>
                </a:lnTo>
                <a:lnTo>
                  <a:pt x="278709" y="873229"/>
                </a:lnTo>
                <a:cubicBezTo>
                  <a:pt x="187017" y="1478482"/>
                  <a:pt x="93954" y="2048553"/>
                  <a:pt x="67105" y="2121351"/>
                </a:cubicBezTo>
                <a:close/>
                <a:moveTo>
                  <a:pt x="308130" y="838905"/>
                </a:moveTo>
                <a:cubicBezTo>
                  <a:pt x="320817" y="755169"/>
                  <a:pt x="329938" y="694132"/>
                  <a:pt x="333607" y="669478"/>
                </a:cubicBezTo>
                <a:lnTo>
                  <a:pt x="333882" y="667729"/>
                </a:lnTo>
                <a:lnTo>
                  <a:pt x="354970" y="667729"/>
                </a:lnTo>
                <a:lnTo>
                  <a:pt x="385454" y="838905"/>
                </a:lnTo>
                <a:lnTo>
                  <a:pt x="308130" y="838905"/>
                </a:lnTo>
                <a:close/>
                <a:moveTo>
                  <a:pt x="603058" y="1919314"/>
                </a:moveTo>
                <a:lnTo>
                  <a:pt x="414806" y="873195"/>
                </a:lnTo>
                <a:lnTo>
                  <a:pt x="475842" y="873195"/>
                </a:lnTo>
                <a:lnTo>
                  <a:pt x="654184" y="1889276"/>
                </a:lnTo>
                <a:cubicBezTo>
                  <a:pt x="632685" y="1890408"/>
                  <a:pt x="613928" y="1902135"/>
                  <a:pt x="603058" y="1919314"/>
                </a:cubicBezTo>
                <a:close/>
                <a:moveTo>
                  <a:pt x="657099" y="2136987"/>
                </a:moveTo>
                <a:lnTo>
                  <a:pt x="641669" y="2140691"/>
                </a:lnTo>
                <a:lnTo>
                  <a:pt x="617871" y="2004285"/>
                </a:lnTo>
                <a:cubicBezTo>
                  <a:pt x="628844" y="2012892"/>
                  <a:pt x="642594" y="2018001"/>
                  <a:pt x="657545" y="2018001"/>
                </a:cubicBezTo>
                <a:cubicBezTo>
                  <a:pt x="663957" y="2018001"/>
                  <a:pt x="670267" y="2017041"/>
                  <a:pt x="676302" y="2015223"/>
                </a:cubicBezTo>
                <a:lnTo>
                  <a:pt x="684737" y="2063264"/>
                </a:lnTo>
                <a:lnTo>
                  <a:pt x="657099" y="2136987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  <a:ln w="342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85" name="任意多边形: 形状 184">
            <a:extLst>
              <a:ext uri="{FF2B5EF4-FFF2-40B4-BE49-F238E27FC236}">
                <a16:creationId xmlns:a16="http://schemas.microsoft.com/office/drawing/2014/main" id="{2E3128EF-A881-760B-A7DF-1F56AD146C36}"/>
              </a:ext>
            </a:extLst>
          </p:cNvPr>
          <p:cNvSpPr/>
          <p:nvPr/>
        </p:nvSpPr>
        <p:spPr>
          <a:xfrm rot="20457640">
            <a:off x="5623588" y="5089964"/>
            <a:ext cx="700559" cy="98197"/>
          </a:xfrm>
          <a:custGeom>
            <a:avLst/>
            <a:gdLst>
              <a:gd name="connsiteX0" fmla="*/ 20899 w 700559"/>
              <a:gd name="connsiteY0" fmla="*/ 1477 h 98197"/>
              <a:gd name="connsiteX1" fmla="*/ 667995 w 700559"/>
              <a:gd name="connsiteY1" fmla="*/ 341 h 98197"/>
              <a:gd name="connsiteX2" fmla="*/ 699962 w 700559"/>
              <a:gd name="connsiteY2" fmla="*/ 32373 h 98197"/>
              <a:gd name="connsiteX3" fmla="*/ 675083 w 700559"/>
              <a:gd name="connsiteY3" fmla="*/ 97645 h 98197"/>
              <a:gd name="connsiteX4" fmla="*/ 31717 w 700559"/>
              <a:gd name="connsiteY4" fmla="*/ 97979 h 98197"/>
              <a:gd name="connsiteX5" fmla="*/ 620 w 700559"/>
              <a:gd name="connsiteY5" fmla="*/ 66146 h 98197"/>
              <a:gd name="connsiteX6" fmla="*/ 20884 w 700559"/>
              <a:gd name="connsiteY6" fmla="*/ 1475 h 9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0559" h="98197">
                <a:moveTo>
                  <a:pt x="20899" y="1477"/>
                </a:moveTo>
                <a:cubicBezTo>
                  <a:pt x="236442" y="-1064"/>
                  <a:pt x="452268" y="1142"/>
                  <a:pt x="667995" y="341"/>
                </a:cubicBezTo>
                <a:cubicBezTo>
                  <a:pt x="686052" y="-2602"/>
                  <a:pt x="703306" y="13982"/>
                  <a:pt x="699962" y="32373"/>
                </a:cubicBezTo>
                <a:cubicBezTo>
                  <a:pt x="699495" y="55111"/>
                  <a:pt x="707719" y="94837"/>
                  <a:pt x="675083" y="97645"/>
                </a:cubicBezTo>
                <a:cubicBezTo>
                  <a:pt x="460612" y="98380"/>
                  <a:pt x="246159" y="97779"/>
                  <a:pt x="31717" y="97979"/>
                </a:cubicBezTo>
                <a:cubicBezTo>
                  <a:pt x="13728" y="100319"/>
                  <a:pt x="-1186" y="83399"/>
                  <a:pt x="620" y="66146"/>
                </a:cubicBezTo>
                <a:cubicBezTo>
                  <a:pt x="1154" y="44077"/>
                  <a:pt x="-6603" y="10304"/>
                  <a:pt x="20884" y="1475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66000"/>
                </a:scheme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6298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8088D3DD-4915-1429-7AFE-0080708A17CC}"/>
              </a:ext>
            </a:extLst>
          </p:cNvPr>
          <p:cNvGrpSpPr/>
          <p:nvPr/>
        </p:nvGrpSpPr>
        <p:grpSpPr>
          <a:xfrm>
            <a:off x="280989" y="240175"/>
            <a:ext cx="616755" cy="608117"/>
            <a:chOff x="2971800" y="1663700"/>
            <a:chExt cx="1307360" cy="1289050"/>
          </a:xfrm>
        </p:grpSpPr>
        <p:grpSp>
          <p:nvGrpSpPr>
            <p:cNvPr id="226" name="组合 225">
              <a:extLst>
                <a:ext uri="{FF2B5EF4-FFF2-40B4-BE49-F238E27FC236}">
                  <a16:creationId xmlns:a16="http://schemas.microsoft.com/office/drawing/2014/main" id="{1E34EFEF-6F54-C150-8205-BD2D0EC0EE00}"/>
                </a:ext>
              </a:extLst>
            </p:cNvPr>
            <p:cNvGrpSpPr/>
            <p:nvPr/>
          </p:nvGrpSpPr>
          <p:grpSpPr>
            <a:xfrm>
              <a:off x="2971800" y="1663700"/>
              <a:ext cx="1307360" cy="1289050"/>
              <a:chOff x="1666875" y="1009650"/>
              <a:chExt cx="1133475" cy="1276350"/>
            </a:xfrm>
          </p:grpSpPr>
          <p:sp>
            <p:nvSpPr>
              <p:cNvPr id="228" name="矩形 227">
                <a:extLst>
                  <a:ext uri="{FF2B5EF4-FFF2-40B4-BE49-F238E27FC236}">
                    <a16:creationId xmlns:a16="http://schemas.microsoft.com/office/drawing/2014/main" id="{9CC6ABED-B500-B0A0-23D8-C2BDFC2669B9}"/>
                  </a:ext>
                </a:extLst>
              </p:cNvPr>
              <p:cNvSpPr/>
              <p:nvPr/>
            </p:nvSpPr>
            <p:spPr>
              <a:xfrm>
                <a:off x="1666875" y="1009650"/>
                <a:ext cx="1133475" cy="1276350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solidFill>
                    <a:srgbClr val="236057"/>
                  </a:solidFill>
                </a:endParaRPr>
              </a:p>
            </p:txBody>
          </p:sp>
          <p:grpSp>
            <p:nvGrpSpPr>
              <p:cNvPr id="229" name="组合 228">
                <a:extLst>
                  <a:ext uri="{FF2B5EF4-FFF2-40B4-BE49-F238E27FC236}">
                    <a16:creationId xmlns:a16="http://schemas.microsoft.com/office/drawing/2014/main" id="{21F2CAEB-084E-C1EC-1D38-FF50F48B0CD9}"/>
                  </a:ext>
                </a:extLst>
              </p:cNvPr>
              <p:cNvGrpSpPr/>
              <p:nvPr/>
            </p:nvGrpSpPr>
            <p:grpSpPr>
              <a:xfrm>
                <a:off x="1666875" y="1009650"/>
                <a:ext cx="1133475" cy="1276350"/>
                <a:chOff x="1666875" y="1009650"/>
                <a:chExt cx="1133475" cy="1276350"/>
              </a:xfrm>
            </p:grpSpPr>
            <p:cxnSp>
              <p:nvCxnSpPr>
                <p:cNvPr id="232" name="直接连接符 231">
                  <a:extLst>
                    <a:ext uri="{FF2B5EF4-FFF2-40B4-BE49-F238E27FC236}">
                      <a16:creationId xmlns:a16="http://schemas.microsoft.com/office/drawing/2014/main" id="{72E3B38A-0C07-9245-E0CF-FBDAF850114C}"/>
                    </a:ext>
                  </a:extLst>
                </p:cNvPr>
                <p:cNvCxnSpPr>
                  <a:stCxn id="228" idx="0"/>
                  <a:endCxn id="228" idx="2"/>
                </p:cNvCxnSpPr>
                <p:nvPr/>
              </p:nvCxnSpPr>
              <p:spPr>
                <a:xfrm>
                  <a:off x="2233613" y="1009650"/>
                  <a:ext cx="0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3" name="直接连接符 232">
                  <a:extLst>
                    <a:ext uri="{FF2B5EF4-FFF2-40B4-BE49-F238E27FC236}">
                      <a16:creationId xmlns:a16="http://schemas.microsoft.com/office/drawing/2014/main" id="{AC2E5AC6-A310-4D78-C811-FD517F0ADEA2}"/>
                    </a:ext>
                  </a:extLst>
                </p:cNvPr>
                <p:cNvCxnSpPr>
                  <a:stCxn id="228" idx="1"/>
                  <a:endCxn id="228" idx="3"/>
                </p:cNvCxnSpPr>
                <p:nvPr/>
              </p:nvCxnSpPr>
              <p:spPr>
                <a:xfrm>
                  <a:off x="1666875" y="1647825"/>
                  <a:ext cx="11334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0" name="直接连接符 229">
                <a:extLst>
                  <a:ext uri="{FF2B5EF4-FFF2-40B4-BE49-F238E27FC236}">
                    <a16:creationId xmlns:a16="http://schemas.microsoft.com/office/drawing/2014/main" id="{051EA7D7-023F-2BBC-E592-380FA19B2F37}"/>
                  </a:ext>
                </a:extLst>
              </p:cNvPr>
              <p:cNvCxnSpPr/>
              <p:nvPr/>
            </p:nvCxnSpPr>
            <p:spPr>
              <a:xfrm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直接连接符 230">
                <a:extLst>
                  <a:ext uri="{FF2B5EF4-FFF2-40B4-BE49-F238E27FC236}">
                    <a16:creationId xmlns:a16="http://schemas.microsoft.com/office/drawing/2014/main" id="{FDAE1FCA-FFD6-7DC7-DC5C-B91E16413436}"/>
                  </a:ext>
                </a:extLst>
              </p:cNvPr>
              <p:cNvCxnSpPr/>
              <p:nvPr/>
            </p:nvCxnSpPr>
            <p:spPr>
              <a:xfrm flipV="1"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32831C17-7DC5-6016-9296-95210C2524B5}"/>
                </a:ext>
              </a:extLst>
            </p:cNvPr>
            <p:cNvSpPr txBox="1"/>
            <p:nvPr/>
          </p:nvSpPr>
          <p:spPr>
            <a:xfrm>
              <a:off x="3069863" y="1673148"/>
              <a:ext cx="1152586" cy="1109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236057"/>
                  </a:solidFill>
                  <a:latin typeface="阿里妈妈东方大楷" pitchFamily="2" charset="-122"/>
                  <a:ea typeface="阿里妈妈东方大楷" pitchFamily="2" charset="-122"/>
                </a:rPr>
                <a:t>叁</a:t>
              </a:r>
            </a:p>
          </p:txBody>
        </p:sp>
      </p:grpSp>
      <p:sp>
        <p:nvSpPr>
          <p:cNvPr id="234" name="文本框 233">
            <a:extLst>
              <a:ext uri="{FF2B5EF4-FFF2-40B4-BE49-F238E27FC236}">
                <a16:creationId xmlns:a16="http://schemas.microsoft.com/office/drawing/2014/main" id="{0471F59A-3ADA-72D0-6B04-18EFD9339633}"/>
              </a:ext>
            </a:extLst>
          </p:cNvPr>
          <p:cNvSpPr txBox="1"/>
          <p:nvPr/>
        </p:nvSpPr>
        <p:spPr>
          <a:xfrm>
            <a:off x="1105947" y="198205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236057"/>
                </a:solidFill>
              </a:rPr>
              <a:t>教学准备</a:t>
            </a:r>
          </a:p>
        </p:txBody>
      </p:sp>
      <p:grpSp>
        <p:nvGrpSpPr>
          <p:cNvPr id="235" name="组合 234">
            <a:extLst>
              <a:ext uri="{FF2B5EF4-FFF2-40B4-BE49-F238E27FC236}">
                <a16:creationId xmlns:a16="http://schemas.microsoft.com/office/drawing/2014/main" id="{E85421A3-7065-8F76-DB31-DCCD95FF7653}"/>
              </a:ext>
            </a:extLst>
          </p:cNvPr>
          <p:cNvGrpSpPr/>
          <p:nvPr/>
        </p:nvGrpSpPr>
        <p:grpSpPr>
          <a:xfrm>
            <a:off x="1105947" y="743449"/>
            <a:ext cx="1745003" cy="110843"/>
            <a:chOff x="1218520" y="2682457"/>
            <a:chExt cx="4348320" cy="1029563"/>
          </a:xfrm>
        </p:grpSpPr>
        <p:sp>
          <p:nvSpPr>
            <p:cNvPr id="236" name="矩形: 圆角 235">
              <a:extLst>
                <a:ext uri="{FF2B5EF4-FFF2-40B4-BE49-F238E27FC236}">
                  <a16:creationId xmlns:a16="http://schemas.microsoft.com/office/drawing/2014/main" id="{4109B4F5-004E-524D-A16B-597B4DCEB44D}"/>
                </a:ext>
              </a:extLst>
            </p:cNvPr>
            <p:cNvSpPr/>
            <p:nvPr/>
          </p:nvSpPr>
          <p:spPr>
            <a:xfrm>
              <a:off x="1320983" y="2765022"/>
              <a:ext cx="4245857" cy="946998"/>
            </a:xfrm>
            <a:prstGeom prst="roundRect">
              <a:avLst>
                <a:gd name="adj" fmla="val 8098"/>
              </a:avLst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7" name="矩形: 圆角 236">
              <a:extLst>
                <a:ext uri="{FF2B5EF4-FFF2-40B4-BE49-F238E27FC236}">
                  <a16:creationId xmlns:a16="http://schemas.microsoft.com/office/drawing/2014/main" id="{0E983602-6641-529C-E0BB-610FE5C9A50E}"/>
                </a:ext>
              </a:extLst>
            </p:cNvPr>
            <p:cNvSpPr/>
            <p:nvPr/>
          </p:nvSpPr>
          <p:spPr>
            <a:xfrm>
              <a:off x="1218520" y="2682457"/>
              <a:ext cx="4245858" cy="684330"/>
            </a:xfrm>
            <a:prstGeom prst="roundRect">
              <a:avLst>
                <a:gd name="adj" fmla="val 8098"/>
              </a:avLst>
            </a:prstGeom>
            <a:solidFill>
              <a:srgbClr val="2360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844E5E61-4F6F-1824-B8EB-92A477C09677}"/>
              </a:ext>
            </a:extLst>
          </p:cNvPr>
          <p:cNvCxnSpPr/>
          <p:nvPr/>
        </p:nvCxnSpPr>
        <p:spPr>
          <a:xfrm flipH="1">
            <a:off x="2914198" y="5259732"/>
            <a:ext cx="234139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D746217-05EA-1F3C-5CDF-DFA261CBBF5D}"/>
              </a:ext>
            </a:extLst>
          </p:cNvPr>
          <p:cNvCxnSpPr/>
          <p:nvPr/>
        </p:nvCxnSpPr>
        <p:spPr>
          <a:xfrm>
            <a:off x="6924833" y="5259732"/>
            <a:ext cx="234139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4EE33BF-C04C-1E8D-BD4F-7C7678B21F25}"/>
              </a:ext>
            </a:extLst>
          </p:cNvPr>
          <p:cNvCxnSpPr/>
          <p:nvPr/>
        </p:nvCxnSpPr>
        <p:spPr>
          <a:xfrm rot="16200000" flipV="1">
            <a:off x="4933413" y="4089035"/>
            <a:ext cx="234139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B7779A5-9468-8DFE-5498-4110C23AA465}"/>
              </a:ext>
            </a:extLst>
          </p:cNvPr>
          <p:cNvCxnSpPr/>
          <p:nvPr/>
        </p:nvCxnSpPr>
        <p:spPr>
          <a:xfrm rot="2700000" flipH="1">
            <a:off x="4105594" y="4431923"/>
            <a:ext cx="234139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C0E8B68-8AD0-C0DB-A912-9437DA457B1E}"/>
              </a:ext>
            </a:extLst>
          </p:cNvPr>
          <p:cNvCxnSpPr/>
          <p:nvPr/>
        </p:nvCxnSpPr>
        <p:spPr>
          <a:xfrm rot="18900000">
            <a:off x="5761215" y="4431923"/>
            <a:ext cx="234139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>
            <a:extLst>
              <a:ext uri="{FF2B5EF4-FFF2-40B4-BE49-F238E27FC236}">
                <a16:creationId xmlns:a16="http://schemas.microsoft.com/office/drawing/2014/main" id="{56FE0FAE-027B-8E6D-C518-73DF3E244C14}"/>
              </a:ext>
            </a:extLst>
          </p:cNvPr>
          <p:cNvSpPr/>
          <p:nvPr/>
        </p:nvSpPr>
        <p:spPr>
          <a:xfrm>
            <a:off x="1600065" y="4562520"/>
            <a:ext cx="1314133" cy="1334843"/>
          </a:xfrm>
          <a:prstGeom prst="ellipse">
            <a:avLst/>
          </a:prstGeom>
          <a:solidFill>
            <a:srgbClr val="0025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8" name="TextBox 33">
            <a:extLst>
              <a:ext uri="{FF2B5EF4-FFF2-40B4-BE49-F238E27FC236}">
                <a16:creationId xmlns:a16="http://schemas.microsoft.com/office/drawing/2014/main" id="{1F5DF4CE-9EAC-FE31-BD4D-74ED3EACCD23}"/>
              </a:ext>
            </a:extLst>
          </p:cNvPr>
          <p:cNvSpPr txBox="1"/>
          <p:nvPr/>
        </p:nvSpPr>
        <p:spPr>
          <a:xfrm>
            <a:off x="1660278" y="4936377"/>
            <a:ext cx="1187925" cy="582045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关键字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38ECCBA9-7812-E289-4AE9-0F01FF2108B2}"/>
              </a:ext>
            </a:extLst>
          </p:cNvPr>
          <p:cNvSpPr/>
          <p:nvPr/>
        </p:nvSpPr>
        <p:spPr>
          <a:xfrm>
            <a:off x="3149686" y="2273115"/>
            <a:ext cx="1314133" cy="1334843"/>
          </a:xfrm>
          <a:prstGeom prst="ellipse">
            <a:avLst/>
          </a:prstGeom>
          <a:solidFill>
            <a:srgbClr val="024E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CC51C71-F533-8672-EC9D-460BB6AE5ADC}"/>
              </a:ext>
            </a:extLst>
          </p:cNvPr>
          <p:cNvSpPr/>
          <p:nvPr/>
        </p:nvSpPr>
        <p:spPr>
          <a:xfrm>
            <a:off x="5453942" y="1403475"/>
            <a:ext cx="1314133" cy="1334843"/>
          </a:xfrm>
          <a:prstGeom prst="ellipse">
            <a:avLst/>
          </a:prstGeom>
          <a:solidFill>
            <a:srgbClr val="2564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B8D7441C-6411-4D12-B09B-D3943741832E}"/>
              </a:ext>
            </a:extLst>
          </p:cNvPr>
          <p:cNvSpPr/>
          <p:nvPr/>
        </p:nvSpPr>
        <p:spPr>
          <a:xfrm>
            <a:off x="7662187" y="2345598"/>
            <a:ext cx="1314133" cy="1334843"/>
          </a:xfrm>
          <a:prstGeom prst="ellipse">
            <a:avLst/>
          </a:prstGeom>
          <a:solidFill>
            <a:srgbClr val="4897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69EC3DEF-1BF2-2694-6831-90B49DAC7E1F}"/>
              </a:ext>
            </a:extLst>
          </p:cNvPr>
          <p:cNvSpPr/>
          <p:nvPr/>
        </p:nvSpPr>
        <p:spPr>
          <a:xfrm>
            <a:off x="9266230" y="4562520"/>
            <a:ext cx="1314133" cy="1334843"/>
          </a:xfrm>
          <a:prstGeom prst="ellipse">
            <a:avLst/>
          </a:prstGeom>
          <a:solidFill>
            <a:srgbClr val="9EE4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5" name="TextBox 69">
            <a:extLst>
              <a:ext uri="{FF2B5EF4-FFF2-40B4-BE49-F238E27FC236}">
                <a16:creationId xmlns:a16="http://schemas.microsoft.com/office/drawing/2014/main" id="{FE4FE1EE-30AE-6C60-0FF5-257CD510B4BE}"/>
              </a:ext>
            </a:extLst>
          </p:cNvPr>
          <p:cNvSpPr txBox="1"/>
          <p:nvPr/>
        </p:nvSpPr>
        <p:spPr>
          <a:xfrm>
            <a:off x="3215680" y="2659911"/>
            <a:ext cx="1187925" cy="582045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关键字</a:t>
            </a:r>
          </a:p>
        </p:txBody>
      </p:sp>
      <p:sp>
        <p:nvSpPr>
          <p:cNvPr id="16" name="TextBox 70">
            <a:extLst>
              <a:ext uri="{FF2B5EF4-FFF2-40B4-BE49-F238E27FC236}">
                <a16:creationId xmlns:a16="http://schemas.microsoft.com/office/drawing/2014/main" id="{049325A6-3C0D-AEAC-7D7C-AF458A14D31A}"/>
              </a:ext>
            </a:extLst>
          </p:cNvPr>
          <p:cNvSpPr txBox="1"/>
          <p:nvPr/>
        </p:nvSpPr>
        <p:spPr>
          <a:xfrm>
            <a:off x="5519936" y="1796415"/>
            <a:ext cx="1187925" cy="582045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sz="1400" b="1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关键字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extBox 71">
            <a:extLst>
              <a:ext uri="{FF2B5EF4-FFF2-40B4-BE49-F238E27FC236}">
                <a16:creationId xmlns:a16="http://schemas.microsoft.com/office/drawing/2014/main" id="{332FA65E-7B55-52AC-B8F2-E24AC953E849}"/>
              </a:ext>
            </a:extLst>
          </p:cNvPr>
          <p:cNvSpPr txBox="1"/>
          <p:nvPr/>
        </p:nvSpPr>
        <p:spPr>
          <a:xfrm>
            <a:off x="7728182" y="2716859"/>
            <a:ext cx="1187925" cy="582045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关键字</a:t>
            </a:r>
          </a:p>
        </p:txBody>
      </p:sp>
      <p:sp>
        <p:nvSpPr>
          <p:cNvPr id="18" name="TextBox 72">
            <a:extLst>
              <a:ext uri="{FF2B5EF4-FFF2-40B4-BE49-F238E27FC236}">
                <a16:creationId xmlns:a16="http://schemas.microsoft.com/office/drawing/2014/main" id="{BC847D39-46EF-14CE-3237-906FC39EB896}"/>
              </a:ext>
            </a:extLst>
          </p:cNvPr>
          <p:cNvSpPr txBox="1"/>
          <p:nvPr/>
        </p:nvSpPr>
        <p:spPr>
          <a:xfrm>
            <a:off x="9345355" y="4937476"/>
            <a:ext cx="1187925" cy="582045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关键字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A6BA84BF-D6C0-18EC-101C-2C1BEF960376}"/>
              </a:ext>
            </a:extLst>
          </p:cNvPr>
          <p:cNvSpPr/>
          <p:nvPr/>
        </p:nvSpPr>
        <p:spPr>
          <a:xfrm>
            <a:off x="3396126" y="3680441"/>
            <a:ext cx="5388176" cy="5388176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lIns="82779" tIns="41389" rIns="82779" bIns="41389"/>
          <a:lstStyle/>
          <a:p>
            <a:pPr>
              <a:spcBef>
                <a:spcPct val="0"/>
              </a:spcBef>
            </a:pPr>
            <a:endParaRPr lang="zh-CN" altLang="en-US" sz="16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Rectangle 11">
            <a:extLst>
              <a:ext uri="{FF2B5EF4-FFF2-40B4-BE49-F238E27FC236}">
                <a16:creationId xmlns:a16="http://schemas.microsoft.com/office/drawing/2014/main" id="{815415C9-290C-462A-365C-C48C54A3827C}"/>
              </a:ext>
            </a:extLst>
          </p:cNvPr>
          <p:cNvSpPr>
            <a:spLocks noChangeArrowheads="1"/>
          </p:cNvSpPr>
          <p:nvPr/>
        </p:nvSpPr>
        <p:spPr bwMode="gray">
          <a:xfrm>
            <a:off x="5114741" y="4560795"/>
            <a:ext cx="1951611" cy="9131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665" b="1" dirty="0">
                <a:solidFill>
                  <a:schemeClr val="bg1"/>
                </a:solidFill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8B4DA83-31DB-9F07-5A1C-0FBD5322C729}"/>
              </a:ext>
            </a:extLst>
          </p:cNvPr>
          <p:cNvSpPr txBox="1"/>
          <p:nvPr/>
        </p:nvSpPr>
        <p:spPr>
          <a:xfrm>
            <a:off x="4670365" y="745013"/>
            <a:ext cx="288128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606A8F1-4EE8-53F4-FD29-AB18196B964E}"/>
              </a:ext>
            </a:extLst>
          </p:cNvPr>
          <p:cNvSpPr txBox="1"/>
          <p:nvPr/>
        </p:nvSpPr>
        <p:spPr>
          <a:xfrm>
            <a:off x="1575390" y="1471666"/>
            <a:ext cx="207673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A1BE20F-F9D6-1B48-8E6A-4186D07DDCFB}"/>
              </a:ext>
            </a:extLst>
          </p:cNvPr>
          <p:cNvSpPr txBox="1"/>
          <p:nvPr/>
        </p:nvSpPr>
        <p:spPr>
          <a:xfrm>
            <a:off x="8569892" y="1471666"/>
            <a:ext cx="2076735" cy="9900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模板网，幻灯片演示模板及素材免费下载！</a:t>
            </a:r>
          </a:p>
          <a:p>
            <a:pPr rtl="0">
              <a:lnSpc>
                <a:spcPct val="150000"/>
              </a:lnSpc>
            </a:pPr>
            <a:r>
              <a: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 网 唯一访问网址：</a:t>
            </a:r>
            <a:r>
              <a: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 oban.com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7BD9C90-0DF5-C8A7-D825-CC25C85F0C09}"/>
              </a:ext>
            </a:extLst>
          </p:cNvPr>
          <p:cNvSpPr txBox="1"/>
          <p:nvPr/>
        </p:nvSpPr>
        <p:spPr>
          <a:xfrm>
            <a:off x="1012737" y="3772343"/>
            <a:ext cx="207673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227A299-CE74-8A52-3D2C-3058761B9085}"/>
              </a:ext>
            </a:extLst>
          </p:cNvPr>
          <p:cNvSpPr txBox="1"/>
          <p:nvPr/>
        </p:nvSpPr>
        <p:spPr>
          <a:xfrm>
            <a:off x="9042315" y="3772343"/>
            <a:ext cx="207673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3029320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8088D3DD-4915-1429-7AFE-0080708A17CC}"/>
              </a:ext>
            </a:extLst>
          </p:cNvPr>
          <p:cNvGrpSpPr/>
          <p:nvPr/>
        </p:nvGrpSpPr>
        <p:grpSpPr>
          <a:xfrm>
            <a:off x="280989" y="240175"/>
            <a:ext cx="616755" cy="608117"/>
            <a:chOff x="2971800" y="1663700"/>
            <a:chExt cx="1307360" cy="1289050"/>
          </a:xfrm>
        </p:grpSpPr>
        <p:grpSp>
          <p:nvGrpSpPr>
            <p:cNvPr id="226" name="组合 225">
              <a:extLst>
                <a:ext uri="{FF2B5EF4-FFF2-40B4-BE49-F238E27FC236}">
                  <a16:creationId xmlns:a16="http://schemas.microsoft.com/office/drawing/2014/main" id="{1E34EFEF-6F54-C150-8205-BD2D0EC0EE00}"/>
                </a:ext>
              </a:extLst>
            </p:cNvPr>
            <p:cNvGrpSpPr/>
            <p:nvPr/>
          </p:nvGrpSpPr>
          <p:grpSpPr>
            <a:xfrm>
              <a:off x="2971800" y="1663700"/>
              <a:ext cx="1307360" cy="1289050"/>
              <a:chOff x="1666875" y="1009650"/>
              <a:chExt cx="1133475" cy="1276350"/>
            </a:xfrm>
          </p:grpSpPr>
          <p:sp>
            <p:nvSpPr>
              <p:cNvPr id="228" name="矩形 227">
                <a:extLst>
                  <a:ext uri="{FF2B5EF4-FFF2-40B4-BE49-F238E27FC236}">
                    <a16:creationId xmlns:a16="http://schemas.microsoft.com/office/drawing/2014/main" id="{9CC6ABED-B500-B0A0-23D8-C2BDFC2669B9}"/>
                  </a:ext>
                </a:extLst>
              </p:cNvPr>
              <p:cNvSpPr/>
              <p:nvPr/>
            </p:nvSpPr>
            <p:spPr>
              <a:xfrm>
                <a:off x="1666875" y="1009650"/>
                <a:ext cx="1133475" cy="1276350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solidFill>
                    <a:srgbClr val="236057"/>
                  </a:solidFill>
                </a:endParaRPr>
              </a:p>
            </p:txBody>
          </p:sp>
          <p:grpSp>
            <p:nvGrpSpPr>
              <p:cNvPr id="229" name="组合 228">
                <a:extLst>
                  <a:ext uri="{FF2B5EF4-FFF2-40B4-BE49-F238E27FC236}">
                    <a16:creationId xmlns:a16="http://schemas.microsoft.com/office/drawing/2014/main" id="{21F2CAEB-084E-C1EC-1D38-FF50F48B0CD9}"/>
                  </a:ext>
                </a:extLst>
              </p:cNvPr>
              <p:cNvGrpSpPr/>
              <p:nvPr/>
            </p:nvGrpSpPr>
            <p:grpSpPr>
              <a:xfrm>
                <a:off x="1666875" y="1009650"/>
                <a:ext cx="1133475" cy="1276350"/>
                <a:chOff x="1666875" y="1009650"/>
                <a:chExt cx="1133475" cy="1276350"/>
              </a:xfrm>
            </p:grpSpPr>
            <p:cxnSp>
              <p:nvCxnSpPr>
                <p:cNvPr id="232" name="直接连接符 231">
                  <a:extLst>
                    <a:ext uri="{FF2B5EF4-FFF2-40B4-BE49-F238E27FC236}">
                      <a16:creationId xmlns:a16="http://schemas.microsoft.com/office/drawing/2014/main" id="{72E3B38A-0C07-9245-E0CF-FBDAF850114C}"/>
                    </a:ext>
                  </a:extLst>
                </p:cNvPr>
                <p:cNvCxnSpPr>
                  <a:stCxn id="228" idx="0"/>
                  <a:endCxn id="228" idx="2"/>
                </p:cNvCxnSpPr>
                <p:nvPr/>
              </p:nvCxnSpPr>
              <p:spPr>
                <a:xfrm>
                  <a:off x="2233613" y="1009650"/>
                  <a:ext cx="0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3" name="直接连接符 232">
                  <a:extLst>
                    <a:ext uri="{FF2B5EF4-FFF2-40B4-BE49-F238E27FC236}">
                      <a16:creationId xmlns:a16="http://schemas.microsoft.com/office/drawing/2014/main" id="{AC2E5AC6-A310-4D78-C811-FD517F0ADEA2}"/>
                    </a:ext>
                  </a:extLst>
                </p:cNvPr>
                <p:cNvCxnSpPr>
                  <a:stCxn id="228" idx="1"/>
                  <a:endCxn id="228" idx="3"/>
                </p:cNvCxnSpPr>
                <p:nvPr/>
              </p:nvCxnSpPr>
              <p:spPr>
                <a:xfrm>
                  <a:off x="1666875" y="1647825"/>
                  <a:ext cx="11334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0" name="直接连接符 229">
                <a:extLst>
                  <a:ext uri="{FF2B5EF4-FFF2-40B4-BE49-F238E27FC236}">
                    <a16:creationId xmlns:a16="http://schemas.microsoft.com/office/drawing/2014/main" id="{051EA7D7-023F-2BBC-E592-380FA19B2F37}"/>
                  </a:ext>
                </a:extLst>
              </p:cNvPr>
              <p:cNvCxnSpPr/>
              <p:nvPr/>
            </p:nvCxnSpPr>
            <p:spPr>
              <a:xfrm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直接连接符 230">
                <a:extLst>
                  <a:ext uri="{FF2B5EF4-FFF2-40B4-BE49-F238E27FC236}">
                    <a16:creationId xmlns:a16="http://schemas.microsoft.com/office/drawing/2014/main" id="{FDAE1FCA-FFD6-7DC7-DC5C-B91E16413436}"/>
                  </a:ext>
                </a:extLst>
              </p:cNvPr>
              <p:cNvCxnSpPr/>
              <p:nvPr/>
            </p:nvCxnSpPr>
            <p:spPr>
              <a:xfrm flipV="1"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32831C17-7DC5-6016-9296-95210C2524B5}"/>
                </a:ext>
              </a:extLst>
            </p:cNvPr>
            <p:cNvSpPr txBox="1"/>
            <p:nvPr/>
          </p:nvSpPr>
          <p:spPr>
            <a:xfrm>
              <a:off x="3069863" y="1673148"/>
              <a:ext cx="1152586" cy="1109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236057"/>
                  </a:solidFill>
                  <a:latin typeface="阿里妈妈东方大楷" pitchFamily="2" charset="-122"/>
                  <a:ea typeface="阿里妈妈东方大楷" pitchFamily="2" charset="-122"/>
                </a:rPr>
                <a:t>叁</a:t>
              </a:r>
            </a:p>
          </p:txBody>
        </p:sp>
      </p:grpSp>
      <p:sp>
        <p:nvSpPr>
          <p:cNvPr id="234" name="文本框 233">
            <a:extLst>
              <a:ext uri="{FF2B5EF4-FFF2-40B4-BE49-F238E27FC236}">
                <a16:creationId xmlns:a16="http://schemas.microsoft.com/office/drawing/2014/main" id="{0471F59A-3ADA-72D0-6B04-18EFD9339633}"/>
              </a:ext>
            </a:extLst>
          </p:cNvPr>
          <p:cNvSpPr txBox="1"/>
          <p:nvPr/>
        </p:nvSpPr>
        <p:spPr>
          <a:xfrm>
            <a:off x="1105947" y="198205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236057"/>
                </a:solidFill>
              </a:rPr>
              <a:t>教学准备</a:t>
            </a:r>
          </a:p>
        </p:txBody>
      </p:sp>
      <p:grpSp>
        <p:nvGrpSpPr>
          <p:cNvPr id="235" name="组合 234">
            <a:extLst>
              <a:ext uri="{FF2B5EF4-FFF2-40B4-BE49-F238E27FC236}">
                <a16:creationId xmlns:a16="http://schemas.microsoft.com/office/drawing/2014/main" id="{E85421A3-7065-8F76-DB31-DCCD95FF7653}"/>
              </a:ext>
            </a:extLst>
          </p:cNvPr>
          <p:cNvGrpSpPr/>
          <p:nvPr/>
        </p:nvGrpSpPr>
        <p:grpSpPr>
          <a:xfrm>
            <a:off x="1105947" y="743449"/>
            <a:ext cx="1745003" cy="110843"/>
            <a:chOff x="1218520" y="2682457"/>
            <a:chExt cx="4348320" cy="1029563"/>
          </a:xfrm>
        </p:grpSpPr>
        <p:sp>
          <p:nvSpPr>
            <p:cNvPr id="236" name="矩形: 圆角 235">
              <a:extLst>
                <a:ext uri="{FF2B5EF4-FFF2-40B4-BE49-F238E27FC236}">
                  <a16:creationId xmlns:a16="http://schemas.microsoft.com/office/drawing/2014/main" id="{4109B4F5-004E-524D-A16B-597B4DCEB44D}"/>
                </a:ext>
              </a:extLst>
            </p:cNvPr>
            <p:cNvSpPr/>
            <p:nvPr/>
          </p:nvSpPr>
          <p:spPr>
            <a:xfrm>
              <a:off x="1320983" y="2765022"/>
              <a:ext cx="4245857" cy="946998"/>
            </a:xfrm>
            <a:prstGeom prst="roundRect">
              <a:avLst>
                <a:gd name="adj" fmla="val 8098"/>
              </a:avLst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7" name="矩形: 圆角 236">
              <a:extLst>
                <a:ext uri="{FF2B5EF4-FFF2-40B4-BE49-F238E27FC236}">
                  <a16:creationId xmlns:a16="http://schemas.microsoft.com/office/drawing/2014/main" id="{0E983602-6641-529C-E0BB-610FE5C9A50E}"/>
                </a:ext>
              </a:extLst>
            </p:cNvPr>
            <p:cNvSpPr/>
            <p:nvPr/>
          </p:nvSpPr>
          <p:spPr>
            <a:xfrm>
              <a:off x="1218520" y="2682457"/>
              <a:ext cx="4245858" cy="684330"/>
            </a:xfrm>
            <a:prstGeom prst="roundRect">
              <a:avLst>
                <a:gd name="adj" fmla="val 8098"/>
              </a:avLst>
            </a:prstGeom>
            <a:solidFill>
              <a:srgbClr val="2360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箭头: V 形 17">
            <a:extLst>
              <a:ext uri="{FF2B5EF4-FFF2-40B4-BE49-F238E27FC236}">
                <a16:creationId xmlns:a16="http://schemas.microsoft.com/office/drawing/2014/main" id="{37D44D8D-CF7B-D8A0-DB31-31C83ACC35A5}"/>
              </a:ext>
            </a:extLst>
          </p:cNvPr>
          <p:cNvSpPr/>
          <p:nvPr/>
        </p:nvSpPr>
        <p:spPr>
          <a:xfrm>
            <a:off x="1180808" y="2975124"/>
            <a:ext cx="2628970" cy="907752"/>
          </a:xfrm>
          <a:prstGeom prst="chevron">
            <a:avLst>
              <a:gd name="adj" fmla="val 40476"/>
            </a:avLst>
          </a:prstGeom>
          <a:solidFill>
            <a:srgbClr val="0025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箭头: V 形 18">
            <a:extLst>
              <a:ext uri="{FF2B5EF4-FFF2-40B4-BE49-F238E27FC236}">
                <a16:creationId xmlns:a16="http://schemas.microsoft.com/office/drawing/2014/main" id="{89AA79BB-35CD-C8C4-52CB-23DFFFBCBA01}"/>
              </a:ext>
            </a:extLst>
          </p:cNvPr>
          <p:cNvSpPr/>
          <p:nvPr/>
        </p:nvSpPr>
        <p:spPr>
          <a:xfrm>
            <a:off x="3606360" y="2975124"/>
            <a:ext cx="2628970" cy="907752"/>
          </a:xfrm>
          <a:prstGeom prst="chevron">
            <a:avLst>
              <a:gd name="adj" fmla="val 40476"/>
            </a:avLst>
          </a:prstGeom>
          <a:solidFill>
            <a:srgbClr val="024E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箭头: V 形 19">
            <a:extLst>
              <a:ext uri="{FF2B5EF4-FFF2-40B4-BE49-F238E27FC236}">
                <a16:creationId xmlns:a16="http://schemas.microsoft.com/office/drawing/2014/main" id="{8266486B-78C1-7202-887C-FE90342F16C3}"/>
              </a:ext>
            </a:extLst>
          </p:cNvPr>
          <p:cNvSpPr/>
          <p:nvPr/>
        </p:nvSpPr>
        <p:spPr>
          <a:xfrm>
            <a:off x="6031912" y="2975124"/>
            <a:ext cx="2628970" cy="907752"/>
          </a:xfrm>
          <a:prstGeom prst="chevron">
            <a:avLst>
              <a:gd name="adj" fmla="val 40476"/>
            </a:avLst>
          </a:prstGeom>
          <a:solidFill>
            <a:srgbClr val="2564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箭头: V 形 20">
            <a:extLst>
              <a:ext uri="{FF2B5EF4-FFF2-40B4-BE49-F238E27FC236}">
                <a16:creationId xmlns:a16="http://schemas.microsoft.com/office/drawing/2014/main" id="{24351D46-0D7F-4B7B-C178-A06519F7691C}"/>
              </a:ext>
            </a:extLst>
          </p:cNvPr>
          <p:cNvSpPr/>
          <p:nvPr/>
        </p:nvSpPr>
        <p:spPr>
          <a:xfrm>
            <a:off x="8457464" y="2975124"/>
            <a:ext cx="2628970" cy="907752"/>
          </a:xfrm>
          <a:prstGeom prst="chevron">
            <a:avLst>
              <a:gd name="adj" fmla="val 40476"/>
            </a:avLst>
          </a:prstGeom>
          <a:solidFill>
            <a:srgbClr val="4897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941EBE6-7E1B-05A4-98DC-9D4B5E2C631E}"/>
              </a:ext>
            </a:extLst>
          </p:cNvPr>
          <p:cNvGrpSpPr/>
          <p:nvPr/>
        </p:nvGrpSpPr>
        <p:grpSpPr>
          <a:xfrm>
            <a:off x="1456524" y="3251590"/>
            <a:ext cx="1934376" cy="1515101"/>
            <a:chOff x="-81197" y="1843396"/>
            <a:chExt cx="1934376" cy="1515101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739DA92-CEF7-1A79-430C-137D98F824AA}"/>
                </a:ext>
              </a:extLst>
            </p:cNvPr>
            <p:cNvSpPr txBox="1"/>
            <p:nvPr/>
          </p:nvSpPr>
          <p:spPr>
            <a:xfrm>
              <a:off x="-81197" y="2595211"/>
              <a:ext cx="19343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D300F3A-B505-A6BD-D082-C3CF025D9840}"/>
                </a:ext>
              </a:extLst>
            </p:cNvPr>
            <p:cNvSpPr txBox="1"/>
            <p:nvPr/>
          </p:nvSpPr>
          <p:spPr>
            <a:xfrm>
              <a:off x="418308" y="1843396"/>
              <a:ext cx="1391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1443FBD-23EF-6A77-98A1-5D0DEA105453}"/>
              </a:ext>
            </a:extLst>
          </p:cNvPr>
          <p:cNvGrpSpPr/>
          <p:nvPr/>
        </p:nvGrpSpPr>
        <p:grpSpPr>
          <a:xfrm>
            <a:off x="3891785" y="3251590"/>
            <a:ext cx="1934376" cy="1741830"/>
            <a:chOff x="-81197" y="1843396"/>
            <a:chExt cx="1934376" cy="174183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1E54C32-F7F5-5B31-71DC-822644FC3A35}"/>
                </a:ext>
              </a:extLst>
            </p:cNvPr>
            <p:cNvSpPr txBox="1"/>
            <p:nvPr/>
          </p:nvSpPr>
          <p:spPr>
            <a:xfrm>
              <a:off x="-81197" y="2595211"/>
              <a:ext cx="1934376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407F129-3E28-D565-0762-98367A185AF0}"/>
                </a:ext>
              </a:extLst>
            </p:cNvPr>
            <p:cNvSpPr txBox="1"/>
            <p:nvPr/>
          </p:nvSpPr>
          <p:spPr>
            <a:xfrm>
              <a:off x="418308" y="1843396"/>
              <a:ext cx="1391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DC03632-B9D8-4A98-37D3-C6FCD15822BF}"/>
              </a:ext>
            </a:extLst>
          </p:cNvPr>
          <p:cNvGrpSpPr/>
          <p:nvPr/>
        </p:nvGrpSpPr>
        <p:grpSpPr>
          <a:xfrm>
            <a:off x="6312742" y="3251590"/>
            <a:ext cx="1934376" cy="1515101"/>
            <a:chOff x="-81197" y="1843396"/>
            <a:chExt cx="1934376" cy="1515101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9CCD4C5-8540-50ED-27A2-387E96E317FC}"/>
                </a:ext>
              </a:extLst>
            </p:cNvPr>
            <p:cNvSpPr txBox="1"/>
            <p:nvPr/>
          </p:nvSpPr>
          <p:spPr>
            <a:xfrm>
              <a:off x="-81197" y="2595211"/>
              <a:ext cx="19343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E113B8C-9046-66FA-00DD-79989389480F}"/>
                </a:ext>
              </a:extLst>
            </p:cNvPr>
            <p:cNvSpPr txBox="1"/>
            <p:nvPr/>
          </p:nvSpPr>
          <p:spPr>
            <a:xfrm>
              <a:off x="418308" y="1843396"/>
              <a:ext cx="1391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69034ED-6D2C-F951-5F22-AF6D7BD6F20B}"/>
              </a:ext>
            </a:extLst>
          </p:cNvPr>
          <p:cNvGrpSpPr/>
          <p:nvPr/>
        </p:nvGrpSpPr>
        <p:grpSpPr>
          <a:xfrm>
            <a:off x="8790982" y="3251590"/>
            <a:ext cx="1934376" cy="1515101"/>
            <a:chOff x="-81197" y="1843396"/>
            <a:chExt cx="1934376" cy="1515101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B3966F3-15A3-32BD-2109-2237694EAFE4}"/>
                </a:ext>
              </a:extLst>
            </p:cNvPr>
            <p:cNvSpPr txBox="1"/>
            <p:nvPr/>
          </p:nvSpPr>
          <p:spPr>
            <a:xfrm>
              <a:off x="-81197" y="2595211"/>
              <a:ext cx="19343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4BF9325-1F7C-6811-716A-9E27805FC02E}"/>
                </a:ext>
              </a:extLst>
            </p:cNvPr>
            <p:cNvSpPr txBox="1"/>
            <p:nvPr/>
          </p:nvSpPr>
          <p:spPr>
            <a:xfrm>
              <a:off x="418308" y="1843396"/>
              <a:ext cx="1391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C42DCB6-A4E4-676E-2F66-3754A1FF2751}"/>
              </a:ext>
            </a:extLst>
          </p:cNvPr>
          <p:cNvGrpSpPr/>
          <p:nvPr/>
        </p:nvGrpSpPr>
        <p:grpSpPr>
          <a:xfrm>
            <a:off x="4450440" y="2066558"/>
            <a:ext cx="814076" cy="568990"/>
            <a:chOff x="9472613" y="5848350"/>
            <a:chExt cx="2409825" cy="1684337"/>
          </a:xfrm>
          <a:solidFill>
            <a:srgbClr val="2E8102"/>
          </a:solidFill>
        </p:grpSpPr>
        <p:sp>
          <p:nvSpPr>
            <p:cNvPr id="35" name="Freeform 61">
              <a:extLst>
                <a:ext uri="{FF2B5EF4-FFF2-40B4-BE49-F238E27FC236}">
                  <a16:creationId xmlns:a16="http://schemas.microsoft.com/office/drawing/2014/main" id="{EC6B1F3B-774F-2155-6F55-2EF096790AF1}"/>
                </a:ext>
              </a:extLst>
            </p:cNvPr>
            <p:cNvSpPr/>
            <p:nvPr/>
          </p:nvSpPr>
          <p:spPr bwMode="auto">
            <a:xfrm>
              <a:off x="9472613" y="5848350"/>
              <a:ext cx="2409825" cy="785812"/>
            </a:xfrm>
            <a:custGeom>
              <a:avLst/>
              <a:gdLst>
                <a:gd name="T0" fmla="*/ 0 w 757"/>
                <a:gd name="T1" fmla="*/ 176 h 246"/>
                <a:gd name="T2" fmla="*/ 399 w 757"/>
                <a:gd name="T3" fmla="*/ 0 h 246"/>
                <a:gd name="T4" fmla="*/ 757 w 757"/>
                <a:gd name="T5" fmla="*/ 176 h 246"/>
                <a:gd name="T6" fmla="*/ 588 w 757"/>
                <a:gd name="T7" fmla="*/ 246 h 246"/>
                <a:gd name="T8" fmla="*/ 168 w 757"/>
                <a:gd name="T9" fmla="*/ 246 h 246"/>
                <a:gd name="T10" fmla="*/ 0 w 757"/>
                <a:gd name="T11" fmla="*/ 17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7" h="246">
                  <a:moveTo>
                    <a:pt x="0" y="176"/>
                  </a:moveTo>
                  <a:cubicBezTo>
                    <a:pt x="6" y="174"/>
                    <a:pt x="399" y="0"/>
                    <a:pt x="399" y="0"/>
                  </a:cubicBezTo>
                  <a:cubicBezTo>
                    <a:pt x="757" y="176"/>
                    <a:pt x="757" y="176"/>
                    <a:pt x="757" y="176"/>
                  </a:cubicBezTo>
                  <a:cubicBezTo>
                    <a:pt x="588" y="246"/>
                    <a:pt x="588" y="246"/>
                    <a:pt x="588" y="246"/>
                  </a:cubicBezTo>
                  <a:cubicBezTo>
                    <a:pt x="588" y="246"/>
                    <a:pt x="432" y="58"/>
                    <a:pt x="168" y="246"/>
                  </a:cubicBezTo>
                  <a:lnTo>
                    <a:pt x="0" y="176"/>
                  </a:lnTo>
                  <a:close/>
                </a:path>
              </a:pathLst>
            </a:custGeom>
            <a:solidFill>
              <a:srgbClr val="024E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6" name="Freeform 62">
              <a:extLst>
                <a:ext uri="{FF2B5EF4-FFF2-40B4-BE49-F238E27FC236}">
                  <a16:creationId xmlns:a16="http://schemas.microsoft.com/office/drawing/2014/main" id="{B07275A7-13AE-30B0-5C9B-6FF44FD5CB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6825" y="6280150"/>
              <a:ext cx="1117600" cy="1252537"/>
            </a:xfrm>
            <a:custGeom>
              <a:avLst/>
              <a:gdLst>
                <a:gd name="T0" fmla="*/ 0 w 351"/>
                <a:gd name="T1" fmla="*/ 132 h 392"/>
                <a:gd name="T2" fmla="*/ 0 w 351"/>
                <a:gd name="T3" fmla="*/ 274 h 392"/>
                <a:gd name="T4" fmla="*/ 351 w 351"/>
                <a:gd name="T5" fmla="*/ 274 h 392"/>
                <a:gd name="T6" fmla="*/ 351 w 351"/>
                <a:gd name="T7" fmla="*/ 132 h 392"/>
                <a:gd name="T8" fmla="*/ 0 w 351"/>
                <a:gd name="T9" fmla="*/ 132 h 392"/>
                <a:gd name="T10" fmla="*/ 171 w 351"/>
                <a:gd name="T11" fmla="*/ 291 h 392"/>
                <a:gd name="T12" fmla="*/ 24 w 351"/>
                <a:gd name="T13" fmla="*/ 261 h 392"/>
                <a:gd name="T14" fmla="*/ 172 w 351"/>
                <a:gd name="T15" fmla="*/ 233 h 392"/>
                <a:gd name="T16" fmla="*/ 319 w 351"/>
                <a:gd name="T17" fmla="*/ 264 h 392"/>
                <a:gd name="T18" fmla="*/ 171 w 351"/>
                <a:gd name="T19" fmla="*/ 291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1" h="392">
                  <a:moveTo>
                    <a:pt x="0" y="132"/>
                  </a:moveTo>
                  <a:cubicBezTo>
                    <a:pt x="0" y="274"/>
                    <a:pt x="0" y="274"/>
                    <a:pt x="0" y="274"/>
                  </a:cubicBezTo>
                  <a:cubicBezTo>
                    <a:pt x="194" y="392"/>
                    <a:pt x="351" y="274"/>
                    <a:pt x="351" y="274"/>
                  </a:cubicBezTo>
                  <a:cubicBezTo>
                    <a:pt x="351" y="132"/>
                    <a:pt x="351" y="132"/>
                    <a:pt x="351" y="132"/>
                  </a:cubicBezTo>
                  <a:cubicBezTo>
                    <a:pt x="160" y="0"/>
                    <a:pt x="0" y="132"/>
                    <a:pt x="0" y="132"/>
                  </a:cubicBezTo>
                  <a:close/>
                  <a:moveTo>
                    <a:pt x="171" y="291"/>
                  </a:moveTo>
                  <a:cubicBezTo>
                    <a:pt x="89" y="290"/>
                    <a:pt x="23" y="276"/>
                    <a:pt x="24" y="261"/>
                  </a:cubicBezTo>
                  <a:cubicBezTo>
                    <a:pt x="24" y="245"/>
                    <a:pt x="90" y="233"/>
                    <a:pt x="172" y="233"/>
                  </a:cubicBezTo>
                  <a:cubicBezTo>
                    <a:pt x="253" y="234"/>
                    <a:pt x="319" y="248"/>
                    <a:pt x="319" y="264"/>
                  </a:cubicBezTo>
                  <a:cubicBezTo>
                    <a:pt x="319" y="280"/>
                    <a:pt x="252" y="292"/>
                    <a:pt x="171" y="291"/>
                  </a:cubicBezTo>
                  <a:close/>
                </a:path>
              </a:pathLst>
            </a:custGeom>
            <a:solidFill>
              <a:srgbClr val="024E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7" name="Freeform 63">
              <a:extLst>
                <a:ext uri="{FF2B5EF4-FFF2-40B4-BE49-F238E27FC236}">
                  <a16:creationId xmlns:a16="http://schemas.microsoft.com/office/drawing/2014/main" id="{718F7012-84A7-554D-CD1B-A3510C47ABCA}"/>
                </a:ext>
              </a:extLst>
            </p:cNvPr>
            <p:cNvSpPr/>
            <p:nvPr/>
          </p:nvSpPr>
          <p:spPr bwMode="auto">
            <a:xfrm>
              <a:off x="9696450" y="6526213"/>
              <a:ext cx="180975" cy="673100"/>
            </a:xfrm>
            <a:custGeom>
              <a:avLst/>
              <a:gdLst>
                <a:gd name="T0" fmla="*/ 70 w 114"/>
                <a:gd name="T1" fmla="*/ 16 h 424"/>
                <a:gd name="T2" fmla="*/ 76 w 114"/>
                <a:gd name="T3" fmla="*/ 273 h 424"/>
                <a:gd name="T4" fmla="*/ 114 w 114"/>
                <a:gd name="T5" fmla="*/ 424 h 424"/>
                <a:gd name="T6" fmla="*/ 0 w 114"/>
                <a:gd name="T7" fmla="*/ 424 h 424"/>
                <a:gd name="T8" fmla="*/ 40 w 114"/>
                <a:gd name="T9" fmla="*/ 273 h 424"/>
                <a:gd name="T10" fmla="*/ 38 w 114"/>
                <a:gd name="T11" fmla="*/ 0 h 424"/>
                <a:gd name="T12" fmla="*/ 70 w 114"/>
                <a:gd name="T13" fmla="*/ 1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424">
                  <a:moveTo>
                    <a:pt x="70" y="16"/>
                  </a:moveTo>
                  <a:lnTo>
                    <a:pt x="76" y="273"/>
                  </a:lnTo>
                  <a:lnTo>
                    <a:pt x="114" y="424"/>
                  </a:lnTo>
                  <a:lnTo>
                    <a:pt x="0" y="424"/>
                  </a:lnTo>
                  <a:lnTo>
                    <a:pt x="40" y="273"/>
                  </a:lnTo>
                  <a:lnTo>
                    <a:pt x="38" y="0"/>
                  </a:lnTo>
                  <a:lnTo>
                    <a:pt x="70" y="16"/>
                  </a:lnTo>
                  <a:close/>
                </a:path>
              </a:pathLst>
            </a:custGeom>
            <a:solidFill>
              <a:srgbClr val="024E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8" name="Oval 64">
              <a:extLst>
                <a:ext uri="{FF2B5EF4-FFF2-40B4-BE49-F238E27FC236}">
                  <a16:creationId xmlns:a16="http://schemas.microsoft.com/office/drawing/2014/main" id="{9E90ADCF-8F5E-E220-FBD8-4A3CB41FEE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18675" y="6800850"/>
              <a:ext cx="136525" cy="139700"/>
            </a:xfrm>
            <a:prstGeom prst="ellipse">
              <a:avLst/>
            </a:prstGeom>
            <a:solidFill>
              <a:srgbClr val="024E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39" name="Freeform 76">
            <a:extLst>
              <a:ext uri="{FF2B5EF4-FFF2-40B4-BE49-F238E27FC236}">
                <a16:creationId xmlns:a16="http://schemas.microsoft.com/office/drawing/2014/main" id="{C254A90B-8A32-02C9-56BA-14321C2B5DA8}"/>
              </a:ext>
            </a:extLst>
          </p:cNvPr>
          <p:cNvSpPr>
            <a:spLocks noEditPoints="1"/>
          </p:cNvSpPr>
          <p:nvPr/>
        </p:nvSpPr>
        <p:spPr bwMode="auto">
          <a:xfrm>
            <a:off x="7076710" y="2145648"/>
            <a:ext cx="406440" cy="423122"/>
          </a:xfrm>
          <a:custGeom>
            <a:avLst/>
            <a:gdLst>
              <a:gd name="T0" fmla="*/ 257 w 401"/>
              <a:gd name="T1" fmla="*/ 287 h 418"/>
              <a:gd name="T2" fmla="*/ 395 w 401"/>
              <a:gd name="T3" fmla="*/ 82 h 418"/>
              <a:gd name="T4" fmla="*/ 395 w 401"/>
              <a:gd name="T5" fmla="*/ 65 h 418"/>
              <a:gd name="T6" fmla="*/ 364 w 401"/>
              <a:gd name="T7" fmla="*/ 33 h 418"/>
              <a:gd name="T8" fmla="*/ 347 w 401"/>
              <a:gd name="T9" fmla="*/ 33 h 418"/>
              <a:gd name="T10" fmla="*/ 331 w 401"/>
              <a:gd name="T11" fmla="*/ 49 h 418"/>
              <a:gd name="T12" fmla="*/ 314 w 401"/>
              <a:gd name="T13" fmla="*/ 49 h 418"/>
              <a:gd name="T14" fmla="*/ 314 w 401"/>
              <a:gd name="T15" fmla="*/ 1 h 418"/>
              <a:gd name="T16" fmla="*/ 85 w 401"/>
              <a:gd name="T17" fmla="*/ 0 h 418"/>
              <a:gd name="T18" fmla="*/ 84 w 401"/>
              <a:gd name="T19" fmla="*/ 49 h 418"/>
              <a:gd name="T20" fmla="*/ 69 w 401"/>
              <a:gd name="T21" fmla="*/ 49 h 418"/>
              <a:gd name="T22" fmla="*/ 53 w 401"/>
              <a:gd name="T23" fmla="*/ 33 h 418"/>
              <a:gd name="T24" fmla="*/ 36 w 401"/>
              <a:gd name="T25" fmla="*/ 33 h 418"/>
              <a:gd name="T26" fmla="*/ 2 w 401"/>
              <a:gd name="T27" fmla="*/ 65 h 418"/>
              <a:gd name="T28" fmla="*/ 2 w 401"/>
              <a:gd name="T29" fmla="*/ 82 h 418"/>
              <a:gd name="T30" fmla="*/ 144 w 401"/>
              <a:gd name="T31" fmla="*/ 287 h 418"/>
              <a:gd name="T32" fmla="*/ 183 w 401"/>
              <a:gd name="T33" fmla="*/ 304 h 418"/>
              <a:gd name="T34" fmla="*/ 183 w 401"/>
              <a:gd name="T35" fmla="*/ 321 h 418"/>
              <a:gd name="T36" fmla="*/ 167 w 401"/>
              <a:gd name="T37" fmla="*/ 328 h 418"/>
              <a:gd name="T38" fmla="*/ 183 w 401"/>
              <a:gd name="T39" fmla="*/ 336 h 418"/>
              <a:gd name="T40" fmla="*/ 183 w 401"/>
              <a:gd name="T41" fmla="*/ 355 h 418"/>
              <a:gd name="T42" fmla="*/ 168 w 401"/>
              <a:gd name="T43" fmla="*/ 369 h 418"/>
              <a:gd name="T44" fmla="*/ 151 w 401"/>
              <a:gd name="T45" fmla="*/ 386 h 418"/>
              <a:gd name="T46" fmla="*/ 134 w 401"/>
              <a:gd name="T47" fmla="*/ 402 h 418"/>
              <a:gd name="T48" fmla="*/ 151 w 401"/>
              <a:gd name="T49" fmla="*/ 418 h 418"/>
              <a:gd name="T50" fmla="*/ 248 w 401"/>
              <a:gd name="T51" fmla="*/ 418 h 418"/>
              <a:gd name="T52" fmla="*/ 265 w 401"/>
              <a:gd name="T53" fmla="*/ 402 h 418"/>
              <a:gd name="T54" fmla="*/ 248 w 401"/>
              <a:gd name="T55" fmla="*/ 386 h 418"/>
              <a:gd name="T56" fmla="*/ 231 w 401"/>
              <a:gd name="T57" fmla="*/ 369 h 418"/>
              <a:gd name="T58" fmla="*/ 216 w 401"/>
              <a:gd name="T59" fmla="*/ 354 h 418"/>
              <a:gd name="T60" fmla="*/ 216 w 401"/>
              <a:gd name="T61" fmla="*/ 336 h 418"/>
              <a:gd name="T62" fmla="*/ 232 w 401"/>
              <a:gd name="T63" fmla="*/ 328 h 418"/>
              <a:gd name="T64" fmla="*/ 216 w 401"/>
              <a:gd name="T65" fmla="*/ 321 h 418"/>
              <a:gd name="T66" fmla="*/ 216 w 401"/>
              <a:gd name="T67" fmla="*/ 304 h 418"/>
              <a:gd name="T68" fmla="*/ 257 w 401"/>
              <a:gd name="T69" fmla="*/ 287 h 418"/>
              <a:gd name="T70" fmla="*/ 314 w 401"/>
              <a:gd name="T71" fmla="*/ 66 h 418"/>
              <a:gd name="T72" fmla="*/ 331 w 401"/>
              <a:gd name="T73" fmla="*/ 66 h 418"/>
              <a:gd name="T74" fmla="*/ 348 w 401"/>
              <a:gd name="T75" fmla="*/ 49 h 418"/>
              <a:gd name="T76" fmla="*/ 364 w 401"/>
              <a:gd name="T77" fmla="*/ 66 h 418"/>
              <a:gd name="T78" fmla="*/ 364 w 401"/>
              <a:gd name="T79" fmla="*/ 82 h 418"/>
              <a:gd name="T80" fmla="*/ 282 w 401"/>
              <a:gd name="T81" fmla="*/ 220 h 418"/>
              <a:gd name="T82" fmla="*/ 314 w 401"/>
              <a:gd name="T83" fmla="*/ 66 h 418"/>
              <a:gd name="T84" fmla="*/ 113 w 401"/>
              <a:gd name="T85" fmla="*/ 223 h 418"/>
              <a:gd name="T86" fmla="*/ 31 w 401"/>
              <a:gd name="T87" fmla="*/ 85 h 418"/>
              <a:gd name="T88" fmla="*/ 31 w 401"/>
              <a:gd name="T89" fmla="*/ 69 h 418"/>
              <a:gd name="T90" fmla="*/ 47 w 401"/>
              <a:gd name="T91" fmla="*/ 52 h 418"/>
              <a:gd name="T92" fmla="*/ 63 w 401"/>
              <a:gd name="T93" fmla="*/ 69 h 418"/>
              <a:gd name="T94" fmla="*/ 81 w 401"/>
              <a:gd name="T95" fmla="*/ 69 h 418"/>
              <a:gd name="T96" fmla="*/ 113 w 401"/>
              <a:gd name="T97" fmla="*/ 223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418">
                <a:moveTo>
                  <a:pt x="257" y="287"/>
                </a:moveTo>
                <a:cubicBezTo>
                  <a:pt x="401" y="195"/>
                  <a:pt x="395" y="82"/>
                  <a:pt x="395" y="82"/>
                </a:cubicBezTo>
                <a:cubicBezTo>
                  <a:pt x="395" y="65"/>
                  <a:pt x="395" y="65"/>
                  <a:pt x="395" y="65"/>
                </a:cubicBezTo>
                <a:cubicBezTo>
                  <a:pt x="395" y="65"/>
                  <a:pt x="396" y="33"/>
                  <a:pt x="364" y="33"/>
                </a:cubicBezTo>
                <a:cubicBezTo>
                  <a:pt x="355" y="33"/>
                  <a:pt x="347" y="33"/>
                  <a:pt x="347" y="33"/>
                </a:cubicBezTo>
                <a:cubicBezTo>
                  <a:pt x="332" y="33"/>
                  <a:pt x="331" y="49"/>
                  <a:pt x="331" y="49"/>
                </a:cubicBezTo>
                <a:cubicBezTo>
                  <a:pt x="331" y="49"/>
                  <a:pt x="325" y="49"/>
                  <a:pt x="314" y="49"/>
                </a:cubicBezTo>
                <a:cubicBezTo>
                  <a:pt x="313" y="39"/>
                  <a:pt x="314" y="1"/>
                  <a:pt x="314" y="1"/>
                </a:cubicBezTo>
                <a:cubicBezTo>
                  <a:pt x="173" y="21"/>
                  <a:pt x="85" y="0"/>
                  <a:pt x="85" y="0"/>
                </a:cubicBezTo>
                <a:cubicBezTo>
                  <a:pt x="84" y="49"/>
                  <a:pt x="84" y="49"/>
                  <a:pt x="84" y="49"/>
                </a:cubicBezTo>
                <a:cubicBezTo>
                  <a:pt x="73" y="49"/>
                  <a:pt x="69" y="49"/>
                  <a:pt x="69" y="49"/>
                </a:cubicBezTo>
                <a:cubicBezTo>
                  <a:pt x="69" y="49"/>
                  <a:pt x="69" y="33"/>
                  <a:pt x="53" y="33"/>
                </a:cubicBezTo>
                <a:cubicBezTo>
                  <a:pt x="53" y="33"/>
                  <a:pt x="46" y="33"/>
                  <a:pt x="36" y="33"/>
                </a:cubicBezTo>
                <a:cubicBezTo>
                  <a:pt x="4" y="33"/>
                  <a:pt x="2" y="65"/>
                  <a:pt x="2" y="65"/>
                </a:cubicBezTo>
                <a:cubicBezTo>
                  <a:pt x="2" y="82"/>
                  <a:pt x="2" y="82"/>
                  <a:pt x="2" y="82"/>
                </a:cubicBezTo>
                <a:cubicBezTo>
                  <a:pt x="2" y="82"/>
                  <a:pt x="0" y="195"/>
                  <a:pt x="144" y="287"/>
                </a:cubicBezTo>
                <a:cubicBezTo>
                  <a:pt x="144" y="287"/>
                  <a:pt x="160" y="304"/>
                  <a:pt x="183" y="304"/>
                </a:cubicBezTo>
                <a:cubicBezTo>
                  <a:pt x="183" y="321"/>
                  <a:pt x="183" y="321"/>
                  <a:pt x="183" y="321"/>
                </a:cubicBezTo>
                <a:cubicBezTo>
                  <a:pt x="183" y="321"/>
                  <a:pt x="167" y="319"/>
                  <a:pt x="167" y="328"/>
                </a:cubicBezTo>
                <a:cubicBezTo>
                  <a:pt x="167" y="338"/>
                  <a:pt x="183" y="336"/>
                  <a:pt x="183" y="336"/>
                </a:cubicBezTo>
                <a:cubicBezTo>
                  <a:pt x="183" y="355"/>
                  <a:pt x="183" y="355"/>
                  <a:pt x="183" y="355"/>
                </a:cubicBezTo>
                <a:cubicBezTo>
                  <a:pt x="183" y="355"/>
                  <a:pt x="180" y="369"/>
                  <a:pt x="168" y="369"/>
                </a:cubicBezTo>
                <a:cubicBezTo>
                  <a:pt x="168" y="385"/>
                  <a:pt x="151" y="386"/>
                  <a:pt x="151" y="386"/>
                </a:cubicBezTo>
                <a:cubicBezTo>
                  <a:pt x="151" y="386"/>
                  <a:pt x="134" y="389"/>
                  <a:pt x="134" y="402"/>
                </a:cubicBezTo>
                <a:cubicBezTo>
                  <a:pt x="134" y="402"/>
                  <a:pt x="132" y="418"/>
                  <a:pt x="151" y="418"/>
                </a:cubicBezTo>
                <a:cubicBezTo>
                  <a:pt x="175" y="418"/>
                  <a:pt x="248" y="418"/>
                  <a:pt x="248" y="418"/>
                </a:cubicBezTo>
                <a:cubicBezTo>
                  <a:pt x="263" y="418"/>
                  <a:pt x="265" y="402"/>
                  <a:pt x="265" y="402"/>
                </a:cubicBezTo>
                <a:cubicBezTo>
                  <a:pt x="265" y="402"/>
                  <a:pt x="265" y="386"/>
                  <a:pt x="248" y="386"/>
                </a:cubicBezTo>
                <a:cubicBezTo>
                  <a:pt x="232" y="386"/>
                  <a:pt x="231" y="369"/>
                  <a:pt x="231" y="369"/>
                </a:cubicBezTo>
                <a:cubicBezTo>
                  <a:pt x="231" y="369"/>
                  <a:pt x="216" y="370"/>
                  <a:pt x="216" y="354"/>
                </a:cubicBezTo>
                <a:cubicBezTo>
                  <a:pt x="216" y="336"/>
                  <a:pt x="216" y="336"/>
                  <a:pt x="216" y="336"/>
                </a:cubicBezTo>
                <a:cubicBezTo>
                  <a:pt x="216" y="336"/>
                  <a:pt x="232" y="340"/>
                  <a:pt x="232" y="328"/>
                </a:cubicBezTo>
                <a:cubicBezTo>
                  <a:pt x="232" y="319"/>
                  <a:pt x="216" y="321"/>
                  <a:pt x="216" y="321"/>
                </a:cubicBezTo>
                <a:cubicBezTo>
                  <a:pt x="216" y="304"/>
                  <a:pt x="216" y="304"/>
                  <a:pt x="216" y="304"/>
                </a:cubicBezTo>
                <a:cubicBezTo>
                  <a:pt x="232" y="304"/>
                  <a:pt x="245" y="297"/>
                  <a:pt x="257" y="287"/>
                </a:cubicBezTo>
                <a:close/>
                <a:moveTo>
                  <a:pt x="314" y="66"/>
                </a:moveTo>
                <a:cubicBezTo>
                  <a:pt x="319" y="65"/>
                  <a:pt x="331" y="66"/>
                  <a:pt x="331" y="66"/>
                </a:cubicBezTo>
                <a:cubicBezTo>
                  <a:pt x="348" y="66"/>
                  <a:pt x="348" y="49"/>
                  <a:pt x="348" y="49"/>
                </a:cubicBezTo>
                <a:cubicBezTo>
                  <a:pt x="364" y="49"/>
                  <a:pt x="364" y="66"/>
                  <a:pt x="364" y="66"/>
                </a:cubicBezTo>
                <a:cubicBezTo>
                  <a:pt x="364" y="82"/>
                  <a:pt x="364" y="82"/>
                  <a:pt x="364" y="82"/>
                </a:cubicBezTo>
                <a:cubicBezTo>
                  <a:pt x="364" y="82"/>
                  <a:pt x="360" y="146"/>
                  <a:pt x="282" y="220"/>
                </a:cubicBezTo>
                <a:cubicBezTo>
                  <a:pt x="300" y="190"/>
                  <a:pt x="315" y="119"/>
                  <a:pt x="314" y="66"/>
                </a:cubicBezTo>
                <a:close/>
                <a:moveTo>
                  <a:pt x="113" y="223"/>
                </a:moveTo>
                <a:cubicBezTo>
                  <a:pt x="34" y="149"/>
                  <a:pt x="31" y="85"/>
                  <a:pt x="31" y="85"/>
                </a:cubicBezTo>
                <a:cubicBezTo>
                  <a:pt x="31" y="69"/>
                  <a:pt x="31" y="69"/>
                  <a:pt x="31" y="69"/>
                </a:cubicBezTo>
                <a:cubicBezTo>
                  <a:pt x="31" y="69"/>
                  <a:pt x="30" y="52"/>
                  <a:pt x="47" y="52"/>
                </a:cubicBezTo>
                <a:cubicBezTo>
                  <a:pt x="47" y="52"/>
                  <a:pt x="47" y="69"/>
                  <a:pt x="63" y="69"/>
                </a:cubicBezTo>
                <a:cubicBezTo>
                  <a:pt x="63" y="69"/>
                  <a:pt x="76" y="68"/>
                  <a:pt x="81" y="69"/>
                </a:cubicBezTo>
                <a:cubicBezTo>
                  <a:pt x="80" y="121"/>
                  <a:pt x="95" y="193"/>
                  <a:pt x="113" y="223"/>
                </a:cubicBezTo>
                <a:close/>
              </a:path>
            </a:pathLst>
          </a:custGeom>
          <a:solidFill>
            <a:srgbClr val="2564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760E4F7-BCC7-743D-E01B-ED02A93E44F0}"/>
              </a:ext>
            </a:extLst>
          </p:cNvPr>
          <p:cNvGrpSpPr/>
          <p:nvPr/>
        </p:nvGrpSpPr>
        <p:grpSpPr>
          <a:xfrm>
            <a:off x="9441074" y="2134783"/>
            <a:ext cx="465779" cy="423123"/>
            <a:chOff x="-5446713" y="-9336088"/>
            <a:chExt cx="1282700" cy="1165225"/>
          </a:xfrm>
          <a:solidFill>
            <a:srgbClr val="2E8102"/>
          </a:solidFill>
        </p:grpSpPr>
        <p:sp>
          <p:nvSpPr>
            <p:cNvPr id="41" name="Rectangle 80">
              <a:extLst>
                <a:ext uri="{FF2B5EF4-FFF2-40B4-BE49-F238E27FC236}">
                  <a16:creationId xmlns:a16="http://schemas.microsoft.com/office/drawing/2014/main" id="{A313CBE1-D924-DE1B-42D7-C617B55B72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5167313" y="-9336088"/>
              <a:ext cx="722313" cy="206375"/>
            </a:xfrm>
            <a:prstGeom prst="rect">
              <a:avLst/>
            </a:prstGeom>
            <a:solidFill>
              <a:srgbClr val="4897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2" name="Freeform 81">
              <a:extLst>
                <a:ext uri="{FF2B5EF4-FFF2-40B4-BE49-F238E27FC236}">
                  <a16:creationId xmlns:a16="http://schemas.microsoft.com/office/drawing/2014/main" id="{ABB5CEBE-6228-3F89-450F-B114C52C75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446713" y="-9056688"/>
              <a:ext cx="1282700" cy="520700"/>
            </a:xfrm>
            <a:custGeom>
              <a:avLst/>
              <a:gdLst>
                <a:gd name="T0" fmla="*/ 383 w 403"/>
                <a:gd name="T1" fmla="*/ 0 h 164"/>
                <a:gd name="T2" fmla="*/ 20 w 403"/>
                <a:gd name="T3" fmla="*/ 0 h 164"/>
                <a:gd name="T4" fmla="*/ 0 w 403"/>
                <a:gd name="T5" fmla="*/ 20 h 164"/>
                <a:gd name="T6" fmla="*/ 0 w 403"/>
                <a:gd name="T7" fmla="*/ 164 h 164"/>
                <a:gd name="T8" fmla="*/ 59 w 403"/>
                <a:gd name="T9" fmla="*/ 164 h 164"/>
                <a:gd name="T10" fmla="*/ 59 w 403"/>
                <a:gd name="T11" fmla="*/ 77 h 164"/>
                <a:gd name="T12" fmla="*/ 344 w 403"/>
                <a:gd name="T13" fmla="*/ 77 h 164"/>
                <a:gd name="T14" fmla="*/ 344 w 403"/>
                <a:gd name="T15" fmla="*/ 164 h 164"/>
                <a:gd name="T16" fmla="*/ 403 w 403"/>
                <a:gd name="T17" fmla="*/ 164 h 164"/>
                <a:gd name="T18" fmla="*/ 403 w 403"/>
                <a:gd name="T19" fmla="*/ 20 h 164"/>
                <a:gd name="T20" fmla="*/ 383 w 403"/>
                <a:gd name="T21" fmla="*/ 0 h 164"/>
                <a:gd name="T22" fmla="*/ 56 w 403"/>
                <a:gd name="T23" fmla="*/ 48 h 164"/>
                <a:gd name="T24" fmla="*/ 40 w 403"/>
                <a:gd name="T25" fmla="*/ 33 h 164"/>
                <a:gd name="T26" fmla="*/ 56 w 403"/>
                <a:gd name="T27" fmla="*/ 17 h 164"/>
                <a:gd name="T28" fmla="*/ 72 w 403"/>
                <a:gd name="T29" fmla="*/ 33 h 164"/>
                <a:gd name="T30" fmla="*/ 56 w 403"/>
                <a:gd name="T31" fmla="*/ 48 h 164"/>
                <a:gd name="T32" fmla="*/ 361 w 403"/>
                <a:gd name="T33" fmla="*/ 39 h 164"/>
                <a:gd name="T34" fmla="*/ 88 w 403"/>
                <a:gd name="T35" fmla="*/ 39 h 164"/>
                <a:gd name="T36" fmla="*/ 88 w 403"/>
                <a:gd name="T37" fmla="*/ 20 h 164"/>
                <a:gd name="T38" fmla="*/ 361 w 403"/>
                <a:gd name="T39" fmla="*/ 20 h 164"/>
                <a:gd name="T40" fmla="*/ 361 w 403"/>
                <a:gd name="T41" fmla="*/ 3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3" h="164">
                  <a:moveTo>
                    <a:pt x="38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59" y="164"/>
                    <a:pt x="59" y="164"/>
                    <a:pt x="59" y="164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344" y="77"/>
                    <a:pt x="344" y="77"/>
                    <a:pt x="344" y="77"/>
                  </a:cubicBezTo>
                  <a:cubicBezTo>
                    <a:pt x="344" y="164"/>
                    <a:pt x="344" y="164"/>
                    <a:pt x="344" y="164"/>
                  </a:cubicBezTo>
                  <a:cubicBezTo>
                    <a:pt x="403" y="164"/>
                    <a:pt x="403" y="164"/>
                    <a:pt x="403" y="164"/>
                  </a:cubicBezTo>
                  <a:cubicBezTo>
                    <a:pt x="403" y="20"/>
                    <a:pt x="403" y="20"/>
                    <a:pt x="403" y="20"/>
                  </a:cubicBezTo>
                  <a:cubicBezTo>
                    <a:pt x="403" y="9"/>
                    <a:pt x="394" y="0"/>
                    <a:pt x="383" y="0"/>
                  </a:cubicBezTo>
                  <a:close/>
                  <a:moveTo>
                    <a:pt x="56" y="48"/>
                  </a:moveTo>
                  <a:cubicBezTo>
                    <a:pt x="47" y="48"/>
                    <a:pt x="40" y="41"/>
                    <a:pt x="40" y="33"/>
                  </a:cubicBezTo>
                  <a:cubicBezTo>
                    <a:pt x="40" y="24"/>
                    <a:pt x="47" y="17"/>
                    <a:pt x="56" y="17"/>
                  </a:cubicBezTo>
                  <a:cubicBezTo>
                    <a:pt x="65" y="17"/>
                    <a:pt x="72" y="24"/>
                    <a:pt x="72" y="33"/>
                  </a:cubicBezTo>
                  <a:cubicBezTo>
                    <a:pt x="72" y="41"/>
                    <a:pt x="65" y="48"/>
                    <a:pt x="56" y="48"/>
                  </a:cubicBezTo>
                  <a:close/>
                  <a:moveTo>
                    <a:pt x="361" y="39"/>
                  </a:moveTo>
                  <a:cubicBezTo>
                    <a:pt x="88" y="39"/>
                    <a:pt x="88" y="39"/>
                    <a:pt x="88" y="39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361" y="20"/>
                    <a:pt x="361" y="20"/>
                    <a:pt x="361" y="20"/>
                  </a:cubicBezTo>
                  <a:lnTo>
                    <a:pt x="361" y="39"/>
                  </a:lnTo>
                  <a:close/>
                </a:path>
              </a:pathLst>
            </a:custGeom>
            <a:solidFill>
              <a:srgbClr val="4897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3" name="Freeform 82">
              <a:extLst>
                <a:ext uri="{FF2B5EF4-FFF2-40B4-BE49-F238E27FC236}">
                  <a16:creationId xmlns:a16="http://schemas.microsoft.com/office/drawing/2014/main" id="{2B4799DF-BB49-8992-C259-6F86B4E7BA9B}"/>
                </a:ext>
              </a:extLst>
            </p:cNvPr>
            <p:cNvSpPr/>
            <p:nvPr/>
          </p:nvSpPr>
          <p:spPr bwMode="auto">
            <a:xfrm>
              <a:off x="-5176838" y="-8739188"/>
              <a:ext cx="741363" cy="568325"/>
            </a:xfrm>
            <a:custGeom>
              <a:avLst/>
              <a:gdLst>
                <a:gd name="T0" fmla="*/ 204 w 233"/>
                <a:gd name="T1" fmla="*/ 152 h 179"/>
                <a:gd name="T2" fmla="*/ 77 w 233"/>
                <a:gd name="T3" fmla="*/ 152 h 179"/>
                <a:gd name="T4" fmla="*/ 29 w 233"/>
                <a:gd name="T5" fmla="*/ 152 h 179"/>
                <a:gd name="T6" fmla="*/ 29 w 233"/>
                <a:gd name="T7" fmla="*/ 0 h 179"/>
                <a:gd name="T8" fmla="*/ 1 w 233"/>
                <a:gd name="T9" fmla="*/ 0 h 179"/>
                <a:gd name="T10" fmla="*/ 1 w 233"/>
                <a:gd name="T11" fmla="*/ 155 h 179"/>
                <a:gd name="T12" fmla="*/ 24 w 233"/>
                <a:gd name="T13" fmla="*/ 179 h 179"/>
                <a:gd name="T14" fmla="*/ 212 w 233"/>
                <a:gd name="T15" fmla="*/ 179 h 179"/>
                <a:gd name="T16" fmla="*/ 233 w 233"/>
                <a:gd name="T17" fmla="*/ 148 h 179"/>
                <a:gd name="T18" fmla="*/ 233 w 233"/>
                <a:gd name="T19" fmla="*/ 0 h 179"/>
                <a:gd name="T20" fmla="*/ 204 w 233"/>
                <a:gd name="T21" fmla="*/ 0 h 179"/>
                <a:gd name="T22" fmla="*/ 204 w 233"/>
                <a:gd name="T23" fmla="*/ 152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3" h="179">
                  <a:moveTo>
                    <a:pt x="204" y="152"/>
                  </a:moveTo>
                  <a:cubicBezTo>
                    <a:pt x="77" y="152"/>
                    <a:pt x="77" y="152"/>
                    <a:pt x="77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1" y="155"/>
                    <a:pt x="0" y="179"/>
                    <a:pt x="24" y="179"/>
                  </a:cubicBezTo>
                  <a:cubicBezTo>
                    <a:pt x="48" y="179"/>
                    <a:pt x="212" y="179"/>
                    <a:pt x="212" y="179"/>
                  </a:cubicBezTo>
                  <a:cubicBezTo>
                    <a:pt x="230" y="179"/>
                    <a:pt x="233" y="165"/>
                    <a:pt x="233" y="148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04" y="0"/>
                    <a:pt x="204" y="0"/>
                    <a:pt x="204" y="0"/>
                  </a:cubicBezTo>
                  <a:lnTo>
                    <a:pt x="204" y="152"/>
                  </a:lnTo>
                  <a:close/>
                </a:path>
              </a:pathLst>
            </a:custGeom>
            <a:solidFill>
              <a:srgbClr val="4897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4" name="Rectangle 83">
              <a:extLst>
                <a:ext uri="{FF2B5EF4-FFF2-40B4-BE49-F238E27FC236}">
                  <a16:creationId xmlns:a16="http://schemas.microsoft.com/office/drawing/2014/main" id="{F9074DA5-704B-97F3-3249-5167F179CE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5038725" y="-8609013"/>
              <a:ext cx="457200" cy="79375"/>
            </a:xfrm>
            <a:prstGeom prst="rect">
              <a:avLst/>
            </a:prstGeom>
            <a:solidFill>
              <a:srgbClr val="4897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5" name="Rectangle 84">
              <a:extLst>
                <a:ext uri="{FF2B5EF4-FFF2-40B4-BE49-F238E27FC236}">
                  <a16:creationId xmlns:a16="http://schemas.microsoft.com/office/drawing/2014/main" id="{C708EB02-AC57-2D97-AE96-0017A1B07D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5032375" y="-8431213"/>
              <a:ext cx="457200" cy="79375"/>
            </a:xfrm>
            <a:prstGeom prst="rect">
              <a:avLst/>
            </a:prstGeom>
            <a:solidFill>
              <a:srgbClr val="4897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F8FFCE56-6CED-F280-9AC8-84A39710DDBF}"/>
              </a:ext>
            </a:extLst>
          </p:cNvPr>
          <p:cNvGrpSpPr/>
          <p:nvPr/>
        </p:nvGrpSpPr>
        <p:grpSpPr>
          <a:xfrm>
            <a:off x="2346836" y="2110582"/>
            <a:ext cx="541062" cy="462178"/>
            <a:chOff x="19391313" y="-26054050"/>
            <a:chExt cx="1470025" cy="1255713"/>
          </a:xfrm>
          <a:solidFill>
            <a:srgbClr val="2E8102"/>
          </a:solidFill>
        </p:grpSpPr>
        <p:sp>
          <p:nvSpPr>
            <p:cNvPr id="47" name="Freeform 279">
              <a:extLst>
                <a:ext uri="{FF2B5EF4-FFF2-40B4-BE49-F238E27FC236}">
                  <a16:creationId xmlns:a16="http://schemas.microsoft.com/office/drawing/2014/main" id="{DD354A7D-0ABB-51E4-9EBB-C32B87CAC382}"/>
                </a:ext>
              </a:extLst>
            </p:cNvPr>
            <p:cNvSpPr/>
            <p:nvPr/>
          </p:nvSpPr>
          <p:spPr bwMode="auto">
            <a:xfrm>
              <a:off x="19856450" y="-25326975"/>
              <a:ext cx="263525" cy="265113"/>
            </a:xfrm>
            <a:custGeom>
              <a:avLst/>
              <a:gdLst>
                <a:gd name="T0" fmla="*/ 166 w 166"/>
                <a:gd name="T1" fmla="*/ 93 h 167"/>
                <a:gd name="T2" fmla="*/ 74 w 166"/>
                <a:gd name="T3" fmla="*/ 0 h 167"/>
                <a:gd name="T4" fmla="*/ 74 w 166"/>
                <a:gd name="T5" fmla="*/ 0 h 167"/>
                <a:gd name="T6" fmla="*/ 0 w 166"/>
                <a:gd name="T7" fmla="*/ 167 h 167"/>
                <a:gd name="T8" fmla="*/ 166 w 166"/>
                <a:gd name="T9" fmla="*/ 9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7">
                  <a:moveTo>
                    <a:pt x="166" y="93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0" y="167"/>
                  </a:lnTo>
                  <a:lnTo>
                    <a:pt x="166" y="93"/>
                  </a:lnTo>
                  <a:close/>
                </a:path>
              </a:pathLst>
            </a:custGeom>
            <a:solidFill>
              <a:srgbClr val="0025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8" name="Rectangle 280">
              <a:extLst>
                <a:ext uri="{FF2B5EF4-FFF2-40B4-BE49-F238E27FC236}">
                  <a16:creationId xmlns:a16="http://schemas.microsoft.com/office/drawing/2014/main" id="{A88EDE03-B939-A4F6-4CDF-DB96FB4877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19975" y="-25179338"/>
              <a:ext cx="1587" cy="1588"/>
            </a:xfrm>
            <a:prstGeom prst="rect">
              <a:avLst/>
            </a:prstGeom>
            <a:solidFill>
              <a:srgbClr val="0025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9" name="Freeform 281">
              <a:extLst>
                <a:ext uri="{FF2B5EF4-FFF2-40B4-BE49-F238E27FC236}">
                  <a16:creationId xmlns:a16="http://schemas.microsoft.com/office/drawing/2014/main" id="{983B6B78-3CFA-F07F-283D-98FA76A71E3B}"/>
                </a:ext>
              </a:extLst>
            </p:cNvPr>
            <p:cNvSpPr/>
            <p:nvPr/>
          </p:nvSpPr>
          <p:spPr bwMode="auto">
            <a:xfrm>
              <a:off x="20008850" y="-25965150"/>
              <a:ext cx="668337" cy="660400"/>
            </a:xfrm>
            <a:custGeom>
              <a:avLst/>
              <a:gdLst>
                <a:gd name="T0" fmla="*/ 383 w 421"/>
                <a:gd name="T1" fmla="*/ 0 h 416"/>
                <a:gd name="T2" fmla="*/ 0 w 421"/>
                <a:gd name="T3" fmla="*/ 378 h 416"/>
                <a:gd name="T4" fmla="*/ 38 w 421"/>
                <a:gd name="T5" fmla="*/ 416 h 416"/>
                <a:gd name="T6" fmla="*/ 421 w 421"/>
                <a:gd name="T7" fmla="*/ 38 h 416"/>
                <a:gd name="T8" fmla="*/ 383 w 421"/>
                <a:gd name="T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1" h="416">
                  <a:moveTo>
                    <a:pt x="383" y="0"/>
                  </a:moveTo>
                  <a:lnTo>
                    <a:pt x="0" y="378"/>
                  </a:lnTo>
                  <a:lnTo>
                    <a:pt x="38" y="416"/>
                  </a:lnTo>
                  <a:lnTo>
                    <a:pt x="421" y="38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0025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0" name="Freeform 282">
              <a:extLst>
                <a:ext uri="{FF2B5EF4-FFF2-40B4-BE49-F238E27FC236}">
                  <a16:creationId xmlns:a16="http://schemas.microsoft.com/office/drawing/2014/main" id="{18CB6830-072C-75E5-C3A3-9CB91498507D}"/>
                </a:ext>
              </a:extLst>
            </p:cNvPr>
            <p:cNvSpPr/>
            <p:nvPr/>
          </p:nvSpPr>
          <p:spPr bwMode="auto">
            <a:xfrm>
              <a:off x="20100925" y="-25873075"/>
              <a:ext cx="668337" cy="665163"/>
            </a:xfrm>
            <a:custGeom>
              <a:avLst/>
              <a:gdLst>
                <a:gd name="T0" fmla="*/ 0 w 421"/>
                <a:gd name="T1" fmla="*/ 380 h 419"/>
                <a:gd name="T2" fmla="*/ 38 w 421"/>
                <a:gd name="T3" fmla="*/ 419 h 419"/>
                <a:gd name="T4" fmla="*/ 421 w 421"/>
                <a:gd name="T5" fmla="*/ 38 h 419"/>
                <a:gd name="T6" fmla="*/ 383 w 421"/>
                <a:gd name="T7" fmla="*/ 0 h 419"/>
                <a:gd name="T8" fmla="*/ 0 w 421"/>
                <a:gd name="T9" fmla="*/ 38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1" h="419">
                  <a:moveTo>
                    <a:pt x="0" y="380"/>
                  </a:moveTo>
                  <a:lnTo>
                    <a:pt x="38" y="419"/>
                  </a:lnTo>
                  <a:lnTo>
                    <a:pt x="421" y="38"/>
                  </a:lnTo>
                  <a:lnTo>
                    <a:pt x="383" y="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0025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1" name="Freeform 283">
              <a:extLst>
                <a:ext uri="{FF2B5EF4-FFF2-40B4-BE49-F238E27FC236}">
                  <a16:creationId xmlns:a16="http://schemas.microsoft.com/office/drawing/2014/main" id="{61915B50-C379-7AE7-7D90-285254B83081}"/>
                </a:ext>
              </a:extLst>
            </p:cNvPr>
            <p:cNvSpPr/>
            <p:nvPr/>
          </p:nvSpPr>
          <p:spPr bwMode="auto">
            <a:xfrm>
              <a:off x="20658138" y="-26054050"/>
              <a:ext cx="203200" cy="200025"/>
            </a:xfrm>
            <a:custGeom>
              <a:avLst/>
              <a:gdLst>
                <a:gd name="T0" fmla="*/ 42 w 64"/>
                <a:gd name="T1" fmla="*/ 18 h 63"/>
                <a:gd name="T2" fmla="*/ 0 w 64"/>
                <a:gd name="T3" fmla="*/ 17 h 63"/>
                <a:gd name="T4" fmla="*/ 46 w 64"/>
                <a:gd name="T5" fmla="*/ 63 h 63"/>
                <a:gd name="T6" fmla="*/ 42 w 64"/>
                <a:gd name="T7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63">
                  <a:moveTo>
                    <a:pt x="42" y="18"/>
                  </a:moveTo>
                  <a:cubicBezTo>
                    <a:pt x="22" y="0"/>
                    <a:pt x="0" y="17"/>
                    <a:pt x="0" y="17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6" y="63"/>
                    <a:pt x="64" y="42"/>
                    <a:pt x="42" y="18"/>
                  </a:cubicBezTo>
                  <a:close/>
                </a:path>
              </a:pathLst>
            </a:custGeom>
            <a:solidFill>
              <a:srgbClr val="0025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2" name="Freeform 284">
              <a:extLst>
                <a:ext uri="{FF2B5EF4-FFF2-40B4-BE49-F238E27FC236}">
                  <a16:creationId xmlns:a16="http://schemas.microsoft.com/office/drawing/2014/main" id="{04B8675A-6266-88D4-D03D-8C8B779DAC8E}"/>
                </a:ext>
              </a:extLst>
            </p:cNvPr>
            <p:cNvSpPr/>
            <p:nvPr/>
          </p:nvSpPr>
          <p:spPr bwMode="auto">
            <a:xfrm>
              <a:off x="19391313" y="-26028650"/>
              <a:ext cx="1231900" cy="1230313"/>
            </a:xfrm>
            <a:custGeom>
              <a:avLst/>
              <a:gdLst>
                <a:gd name="T0" fmla="*/ 682 w 776"/>
                <a:gd name="T1" fmla="*/ 681 h 775"/>
                <a:gd name="T2" fmla="*/ 94 w 776"/>
                <a:gd name="T3" fmla="*/ 681 h 775"/>
                <a:gd name="T4" fmla="*/ 94 w 776"/>
                <a:gd name="T5" fmla="*/ 94 h 775"/>
                <a:gd name="T6" fmla="*/ 644 w 776"/>
                <a:gd name="T7" fmla="*/ 94 h 775"/>
                <a:gd name="T8" fmla="*/ 744 w 776"/>
                <a:gd name="T9" fmla="*/ 0 h 775"/>
                <a:gd name="T10" fmla="*/ 0 w 776"/>
                <a:gd name="T11" fmla="*/ 0 h 775"/>
                <a:gd name="T12" fmla="*/ 0 w 776"/>
                <a:gd name="T13" fmla="*/ 775 h 775"/>
                <a:gd name="T14" fmla="*/ 776 w 776"/>
                <a:gd name="T15" fmla="*/ 775 h 775"/>
                <a:gd name="T16" fmla="*/ 776 w 776"/>
                <a:gd name="T17" fmla="*/ 286 h 775"/>
                <a:gd name="T18" fmla="*/ 682 w 776"/>
                <a:gd name="T19" fmla="*/ 382 h 775"/>
                <a:gd name="T20" fmla="*/ 682 w 776"/>
                <a:gd name="T21" fmla="*/ 68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6" h="775">
                  <a:moveTo>
                    <a:pt x="682" y="681"/>
                  </a:moveTo>
                  <a:lnTo>
                    <a:pt x="94" y="681"/>
                  </a:lnTo>
                  <a:lnTo>
                    <a:pt x="94" y="94"/>
                  </a:lnTo>
                  <a:lnTo>
                    <a:pt x="644" y="94"/>
                  </a:lnTo>
                  <a:lnTo>
                    <a:pt x="744" y="0"/>
                  </a:lnTo>
                  <a:lnTo>
                    <a:pt x="0" y="0"/>
                  </a:lnTo>
                  <a:lnTo>
                    <a:pt x="0" y="775"/>
                  </a:lnTo>
                  <a:lnTo>
                    <a:pt x="776" y="775"/>
                  </a:lnTo>
                  <a:lnTo>
                    <a:pt x="776" y="286"/>
                  </a:lnTo>
                  <a:lnTo>
                    <a:pt x="682" y="382"/>
                  </a:lnTo>
                  <a:lnTo>
                    <a:pt x="682" y="681"/>
                  </a:lnTo>
                  <a:close/>
                </a:path>
              </a:pathLst>
            </a:custGeom>
            <a:solidFill>
              <a:srgbClr val="0025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99700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8088D3DD-4915-1429-7AFE-0080708A17CC}"/>
              </a:ext>
            </a:extLst>
          </p:cNvPr>
          <p:cNvGrpSpPr/>
          <p:nvPr/>
        </p:nvGrpSpPr>
        <p:grpSpPr>
          <a:xfrm>
            <a:off x="280989" y="240175"/>
            <a:ext cx="616755" cy="608117"/>
            <a:chOff x="2971800" y="1663700"/>
            <a:chExt cx="1307360" cy="1289050"/>
          </a:xfrm>
        </p:grpSpPr>
        <p:grpSp>
          <p:nvGrpSpPr>
            <p:cNvPr id="226" name="组合 225">
              <a:extLst>
                <a:ext uri="{FF2B5EF4-FFF2-40B4-BE49-F238E27FC236}">
                  <a16:creationId xmlns:a16="http://schemas.microsoft.com/office/drawing/2014/main" id="{1E34EFEF-6F54-C150-8205-BD2D0EC0EE00}"/>
                </a:ext>
              </a:extLst>
            </p:cNvPr>
            <p:cNvGrpSpPr/>
            <p:nvPr/>
          </p:nvGrpSpPr>
          <p:grpSpPr>
            <a:xfrm>
              <a:off x="2971800" y="1663700"/>
              <a:ext cx="1307360" cy="1289050"/>
              <a:chOff x="1666875" y="1009650"/>
              <a:chExt cx="1133475" cy="1276350"/>
            </a:xfrm>
          </p:grpSpPr>
          <p:sp>
            <p:nvSpPr>
              <p:cNvPr id="228" name="矩形 227">
                <a:extLst>
                  <a:ext uri="{FF2B5EF4-FFF2-40B4-BE49-F238E27FC236}">
                    <a16:creationId xmlns:a16="http://schemas.microsoft.com/office/drawing/2014/main" id="{9CC6ABED-B500-B0A0-23D8-C2BDFC2669B9}"/>
                  </a:ext>
                </a:extLst>
              </p:cNvPr>
              <p:cNvSpPr/>
              <p:nvPr/>
            </p:nvSpPr>
            <p:spPr>
              <a:xfrm>
                <a:off x="1666875" y="1009650"/>
                <a:ext cx="1133475" cy="1276350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solidFill>
                    <a:srgbClr val="236057"/>
                  </a:solidFill>
                </a:endParaRPr>
              </a:p>
            </p:txBody>
          </p:sp>
          <p:grpSp>
            <p:nvGrpSpPr>
              <p:cNvPr id="229" name="组合 228">
                <a:extLst>
                  <a:ext uri="{FF2B5EF4-FFF2-40B4-BE49-F238E27FC236}">
                    <a16:creationId xmlns:a16="http://schemas.microsoft.com/office/drawing/2014/main" id="{21F2CAEB-084E-C1EC-1D38-FF50F48B0CD9}"/>
                  </a:ext>
                </a:extLst>
              </p:cNvPr>
              <p:cNvGrpSpPr/>
              <p:nvPr/>
            </p:nvGrpSpPr>
            <p:grpSpPr>
              <a:xfrm>
                <a:off x="1666875" y="1009650"/>
                <a:ext cx="1133475" cy="1276350"/>
                <a:chOff x="1666875" y="1009650"/>
                <a:chExt cx="1133475" cy="1276350"/>
              </a:xfrm>
            </p:grpSpPr>
            <p:cxnSp>
              <p:nvCxnSpPr>
                <p:cNvPr id="232" name="直接连接符 231">
                  <a:extLst>
                    <a:ext uri="{FF2B5EF4-FFF2-40B4-BE49-F238E27FC236}">
                      <a16:creationId xmlns:a16="http://schemas.microsoft.com/office/drawing/2014/main" id="{72E3B38A-0C07-9245-E0CF-FBDAF850114C}"/>
                    </a:ext>
                  </a:extLst>
                </p:cNvPr>
                <p:cNvCxnSpPr>
                  <a:stCxn id="228" idx="0"/>
                  <a:endCxn id="228" idx="2"/>
                </p:cNvCxnSpPr>
                <p:nvPr/>
              </p:nvCxnSpPr>
              <p:spPr>
                <a:xfrm>
                  <a:off x="2233613" y="1009650"/>
                  <a:ext cx="0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3" name="直接连接符 232">
                  <a:extLst>
                    <a:ext uri="{FF2B5EF4-FFF2-40B4-BE49-F238E27FC236}">
                      <a16:creationId xmlns:a16="http://schemas.microsoft.com/office/drawing/2014/main" id="{AC2E5AC6-A310-4D78-C811-FD517F0ADEA2}"/>
                    </a:ext>
                  </a:extLst>
                </p:cNvPr>
                <p:cNvCxnSpPr>
                  <a:stCxn id="228" idx="1"/>
                  <a:endCxn id="228" idx="3"/>
                </p:cNvCxnSpPr>
                <p:nvPr/>
              </p:nvCxnSpPr>
              <p:spPr>
                <a:xfrm>
                  <a:off x="1666875" y="1647825"/>
                  <a:ext cx="11334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0" name="直接连接符 229">
                <a:extLst>
                  <a:ext uri="{FF2B5EF4-FFF2-40B4-BE49-F238E27FC236}">
                    <a16:creationId xmlns:a16="http://schemas.microsoft.com/office/drawing/2014/main" id="{051EA7D7-023F-2BBC-E592-380FA19B2F37}"/>
                  </a:ext>
                </a:extLst>
              </p:cNvPr>
              <p:cNvCxnSpPr/>
              <p:nvPr/>
            </p:nvCxnSpPr>
            <p:spPr>
              <a:xfrm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直接连接符 230">
                <a:extLst>
                  <a:ext uri="{FF2B5EF4-FFF2-40B4-BE49-F238E27FC236}">
                    <a16:creationId xmlns:a16="http://schemas.microsoft.com/office/drawing/2014/main" id="{FDAE1FCA-FFD6-7DC7-DC5C-B91E16413436}"/>
                  </a:ext>
                </a:extLst>
              </p:cNvPr>
              <p:cNvCxnSpPr/>
              <p:nvPr/>
            </p:nvCxnSpPr>
            <p:spPr>
              <a:xfrm flipV="1"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32831C17-7DC5-6016-9296-95210C2524B5}"/>
                </a:ext>
              </a:extLst>
            </p:cNvPr>
            <p:cNvSpPr txBox="1"/>
            <p:nvPr/>
          </p:nvSpPr>
          <p:spPr>
            <a:xfrm>
              <a:off x="3069863" y="1673148"/>
              <a:ext cx="1152586" cy="1109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236057"/>
                  </a:solidFill>
                  <a:latin typeface="阿里妈妈东方大楷" pitchFamily="2" charset="-122"/>
                  <a:ea typeface="阿里妈妈东方大楷" pitchFamily="2" charset="-122"/>
                </a:rPr>
                <a:t>叁</a:t>
              </a:r>
            </a:p>
          </p:txBody>
        </p:sp>
      </p:grpSp>
      <p:sp>
        <p:nvSpPr>
          <p:cNvPr id="234" name="文本框 233">
            <a:extLst>
              <a:ext uri="{FF2B5EF4-FFF2-40B4-BE49-F238E27FC236}">
                <a16:creationId xmlns:a16="http://schemas.microsoft.com/office/drawing/2014/main" id="{0471F59A-3ADA-72D0-6B04-18EFD9339633}"/>
              </a:ext>
            </a:extLst>
          </p:cNvPr>
          <p:cNvSpPr txBox="1"/>
          <p:nvPr/>
        </p:nvSpPr>
        <p:spPr>
          <a:xfrm>
            <a:off x="1105947" y="198205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236057"/>
                </a:solidFill>
              </a:rPr>
              <a:t>教学准备</a:t>
            </a:r>
          </a:p>
        </p:txBody>
      </p:sp>
      <p:grpSp>
        <p:nvGrpSpPr>
          <p:cNvPr id="235" name="组合 234">
            <a:extLst>
              <a:ext uri="{FF2B5EF4-FFF2-40B4-BE49-F238E27FC236}">
                <a16:creationId xmlns:a16="http://schemas.microsoft.com/office/drawing/2014/main" id="{E85421A3-7065-8F76-DB31-DCCD95FF7653}"/>
              </a:ext>
            </a:extLst>
          </p:cNvPr>
          <p:cNvGrpSpPr/>
          <p:nvPr/>
        </p:nvGrpSpPr>
        <p:grpSpPr>
          <a:xfrm>
            <a:off x="1105947" y="743449"/>
            <a:ext cx="1745003" cy="110843"/>
            <a:chOff x="1218520" y="2682457"/>
            <a:chExt cx="4348320" cy="1029563"/>
          </a:xfrm>
        </p:grpSpPr>
        <p:sp>
          <p:nvSpPr>
            <p:cNvPr id="236" name="矩形: 圆角 235">
              <a:extLst>
                <a:ext uri="{FF2B5EF4-FFF2-40B4-BE49-F238E27FC236}">
                  <a16:creationId xmlns:a16="http://schemas.microsoft.com/office/drawing/2014/main" id="{4109B4F5-004E-524D-A16B-597B4DCEB44D}"/>
                </a:ext>
              </a:extLst>
            </p:cNvPr>
            <p:cNvSpPr/>
            <p:nvPr/>
          </p:nvSpPr>
          <p:spPr>
            <a:xfrm>
              <a:off x="1320983" y="2765022"/>
              <a:ext cx="4245857" cy="946998"/>
            </a:xfrm>
            <a:prstGeom prst="roundRect">
              <a:avLst>
                <a:gd name="adj" fmla="val 8098"/>
              </a:avLst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7" name="矩形: 圆角 236">
              <a:extLst>
                <a:ext uri="{FF2B5EF4-FFF2-40B4-BE49-F238E27FC236}">
                  <a16:creationId xmlns:a16="http://schemas.microsoft.com/office/drawing/2014/main" id="{0E983602-6641-529C-E0BB-610FE5C9A50E}"/>
                </a:ext>
              </a:extLst>
            </p:cNvPr>
            <p:cNvSpPr/>
            <p:nvPr/>
          </p:nvSpPr>
          <p:spPr>
            <a:xfrm>
              <a:off x="1218520" y="2682457"/>
              <a:ext cx="4245858" cy="684330"/>
            </a:xfrm>
            <a:prstGeom prst="roundRect">
              <a:avLst>
                <a:gd name="adj" fmla="val 8098"/>
              </a:avLst>
            </a:prstGeom>
            <a:solidFill>
              <a:srgbClr val="2360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A387954-BCE4-EAEB-06D4-63F876A3BF93}"/>
              </a:ext>
            </a:extLst>
          </p:cNvPr>
          <p:cNvGrpSpPr/>
          <p:nvPr/>
        </p:nvGrpSpPr>
        <p:grpSpPr>
          <a:xfrm>
            <a:off x="847098" y="2036713"/>
            <a:ext cx="5602724" cy="3229235"/>
            <a:chOff x="191714" y="2543693"/>
            <a:chExt cx="5602724" cy="3229235"/>
          </a:xfrm>
        </p:grpSpPr>
        <p:pic>
          <p:nvPicPr>
            <p:cNvPr id="2" name="Picture 2" descr="D:\desktop\66234.png">
              <a:extLst>
                <a:ext uri="{FF2B5EF4-FFF2-40B4-BE49-F238E27FC236}">
                  <a16:creationId xmlns:a16="http://schemas.microsoft.com/office/drawing/2014/main" id="{9A64D5BB-D022-976F-69B7-CC15D62E48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714" y="2543693"/>
              <a:ext cx="5602724" cy="32292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E49AA73A-FD5B-A2DA-FDA1-20EB2D7C6E47}"/>
                </a:ext>
              </a:extLst>
            </p:cNvPr>
            <p:cNvSpPr/>
            <p:nvPr/>
          </p:nvSpPr>
          <p:spPr>
            <a:xfrm>
              <a:off x="848445" y="2777497"/>
              <a:ext cx="4251423" cy="2654788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D43DC3F-404E-4D8C-5B7A-0AC8AB894927}"/>
              </a:ext>
            </a:extLst>
          </p:cNvPr>
          <p:cNvGrpSpPr/>
          <p:nvPr/>
        </p:nvGrpSpPr>
        <p:grpSpPr>
          <a:xfrm>
            <a:off x="6648027" y="1588068"/>
            <a:ext cx="917051" cy="917279"/>
            <a:chOff x="1041891" y="2887277"/>
            <a:chExt cx="1036261" cy="1036518"/>
          </a:xfrm>
          <a:solidFill>
            <a:srgbClr val="2E8102"/>
          </a:solidFill>
        </p:grpSpPr>
        <p:sp>
          <p:nvSpPr>
            <p:cNvPr id="12" name="Oval 53">
              <a:extLst>
                <a:ext uri="{FF2B5EF4-FFF2-40B4-BE49-F238E27FC236}">
                  <a16:creationId xmlns:a16="http://schemas.microsoft.com/office/drawing/2014/main" id="{82934819-C72B-2ED3-9948-E73A82FCF7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1891" y="2887277"/>
              <a:ext cx="1036261" cy="1036518"/>
            </a:xfrm>
            <a:prstGeom prst="ellipse">
              <a:avLst/>
            </a:prstGeom>
            <a:solidFill>
              <a:srgbClr val="0025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3" name="Text Box 58">
              <a:extLst>
                <a:ext uri="{FF2B5EF4-FFF2-40B4-BE49-F238E27FC236}">
                  <a16:creationId xmlns:a16="http://schemas.microsoft.com/office/drawing/2014/main" id="{35F797EF-7742-0F36-C212-19044A2994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68621" y="3152989"/>
              <a:ext cx="782803" cy="5051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665" dirty="0">
                  <a:solidFill>
                    <a:schemeClr val="bg1"/>
                  </a:solidFill>
                  <a:cs typeface="+mn-ea"/>
                  <a:sym typeface="+mn-lt"/>
                </a:rPr>
                <a:t>A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8E634AB-BCBD-C404-75AD-8689A9356C41}"/>
              </a:ext>
            </a:extLst>
          </p:cNvPr>
          <p:cNvGrpSpPr/>
          <p:nvPr/>
        </p:nvGrpSpPr>
        <p:grpSpPr>
          <a:xfrm>
            <a:off x="6555427" y="2600792"/>
            <a:ext cx="2019301" cy="1050538"/>
            <a:chOff x="461287" y="1843396"/>
            <a:chExt cx="2019301" cy="1050538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7205D19-70C0-E9C6-6E60-8212EC3A71B9}"/>
                </a:ext>
              </a:extLst>
            </p:cNvPr>
            <p:cNvSpPr txBox="1"/>
            <p:nvPr/>
          </p:nvSpPr>
          <p:spPr>
            <a:xfrm>
              <a:off x="461288" y="2130648"/>
              <a:ext cx="186528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30691F3-3E8E-01CC-C056-BBD679E84EAB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5FC4D64-045B-EC3F-3C91-76B0B9625E8C}"/>
              </a:ext>
            </a:extLst>
          </p:cNvPr>
          <p:cNvGrpSpPr/>
          <p:nvPr/>
        </p:nvGrpSpPr>
        <p:grpSpPr>
          <a:xfrm>
            <a:off x="9317562" y="1588068"/>
            <a:ext cx="917051" cy="917279"/>
            <a:chOff x="1041891" y="2887277"/>
            <a:chExt cx="1036261" cy="1036518"/>
          </a:xfrm>
          <a:solidFill>
            <a:srgbClr val="2E8102"/>
          </a:solidFill>
        </p:grpSpPr>
        <p:sp>
          <p:nvSpPr>
            <p:cNvPr id="25" name="Oval 53">
              <a:extLst>
                <a:ext uri="{FF2B5EF4-FFF2-40B4-BE49-F238E27FC236}">
                  <a16:creationId xmlns:a16="http://schemas.microsoft.com/office/drawing/2014/main" id="{F818BA21-5EFE-C920-5C1A-D9F65F9A10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1891" y="2887277"/>
              <a:ext cx="1036261" cy="1036518"/>
            </a:xfrm>
            <a:prstGeom prst="ellipse">
              <a:avLst/>
            </a:prstGeom>
            <a:solidFill>
              <a:srgbClr val="024E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26" name="Text Box 58">
              <a:extLst>
                <a:ext uri="{FF2B5EF4-FFF2-40B4-BE49-F238E27FC236}">
                  <a16:creationId xmlns:a16="http://schemas.microsoft.com/office/drawing/2014/main" id="{A8E5C409-455D-803D-EE54-22F877D656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68621" y="3152989"/>
              <a:ext cx="782802" cy="5677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665" dirty="0">
                  <a:solidFill>
                    <a:schemeClr val="bg1"/>
                  </a:solidFill>
                  <a:cs typeface="+mn-ea"/>
                  <a:sym typeface="+mn-lt"/>
                </a:rPr>
                <a:t>B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E4B4B40-F73B-317C-0B67-3E06B102B4E9}"/>
              </a:ext>
            </a:extLst>
          </p:cNvPr>
          <p:cNvGrpSpPr/>
          <p:nvPr/>
        </p:nvGrpSpPr>
        <p:grpSpPr>
          <a:xfrm>
            <a:off x="9224962" y="2600792"/>
            <a:ext cx="2019301" cy="1050538"/>
            <a:chOff x="461287" y="1843396"/>
            <a:chExt cx="2019301" cy="1050538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EECAFB0-AEDB-5721-E8EB-B0608433D2CB}"/>
                </a:ext>
              </a:extLst>
            </p:cNvPr>
            <p:cNvSpPr txBox="1"/>
            <p:nvPr/>
          </p:nvSpPr>
          <p:spPr>
            <a:xfrm>
              <a:off x="461288" y="2130648"/>
              <a:ext cx="186528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C4FBAE0-96DB-D84B-4D4F-4E7886A3ABA9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9181EEB9-75A8-22EB-7078-5440EC0E3E8B}"/>
              </a:ext>
            </a:extLst>
          </p:cNvPr>
          <p:cNvCxnSpPr/>
          <p:nvPr/>
        </p:nvCxnSpPr>
        <p:spPr>
          <a:xfrm>
            <a:off x="8750300" y="1588068"/>
            <a:ext cx="0" cy="2063262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0836290-D90E-8B78-CBBB-AD051D3F61E8}"/>
              </a:ext>
            </a:extLst>
          </p:cNvPr>
          <p:cNvGrpSpPr/>
          <p:nvPr/>
        </p:nvGrpSpPr>
        <p:grpSpPr>
          <a:xfrm>
            <a:off x="6555427" y="4044455"/>
            <a:ext cx="4688835" cy="1050538"/>
            <a:chOff x="461287" y="1843396"/>
            <a:chExt cx="4688835" cy="1050538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3A1170A-763E-E252-490F-77CF8CC483C9}"/>
                </a:ext>
              </a:extLst>
            </p:cNvPr>
            <p:cNvSpPr txBox="1"/>
            <p:nvPr/>
          </p:nvSpPr>
          <p:spPr>
            <a:xfrm>
              <a:off x="461287" y="2130648"/>
              <a:ext cx="468883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334DDEA-35D0-4990-7A8B-BC753C12312A}"/>
                </a:ext>
              </a:extLst>
            </p:cNvPr>
            <p:cNvSpPr txBox="1"/>
            <p:nvPr/>
          </p:nvSpPr>
          <p:spPr>
            <a:xfrm>
              <a:off x="461287" y="1843396"/>
              <a:ext cx="32616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747974F9-6B08-ED6B-3340-0829AE8CDCD9}"/>
              </a:ext>
            </a:extLst>
          </p:cNvPr>
          <p:cNvCxnSpPr/>
          <p:nvPr/>
        </p:nvCxnSpPr>
        <p:spPr>
          <a:xfrm>
            <a:off x="6555427" y="3911600"/>
            <a:ext cx="468883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6191691B-2C21-2FEC-A530-A7AF449B55D5}"/>
              </a:ext>
            </a:extLst>
          </p:cNvPr>
          <p:cNvCxnSpPr/>
          <p:nvPr/>
        </p:nvCxnSpPr>
        <p:spPr>
          <a:xfrm>
            <a:off x="6555427" y="5227848"/>
            <a:ext cx="4688835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25937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8088D3DD-4915-1429-7AFE-0080708A17CC}"/>
              </a:ext>
            </a:extLst>
          </p:cNvPr>
          <p:cNvGrpSpPr/>
          <p:nvPr/>
        </p:nvGrpSpPr>
        <p:grpSpPr>
          <a:xfrm>
            <a:off x="280989" y="240175"/>
            <a:ext cx="616755" cy="608117"/>
            <a:chOff x="2971800" y="1663700"/>
            <a:chExt cx="1307360" cy="1289050"/>
          </a:xfrm>
        </p:grpSpPr>
        <p:grpSp>
          <p:nvGrpSpPr>
            <p:cNvPr id="226" name="组合 225">
              <a:extLst>
                <a:ext uri="{FF2B5EF4-FFF2-40B4-BE49-F238E27FC236}">
                  <a16:creationId xmlns:a16="http://schemas.microsoft.com/office/drawing/2014/main" id="{1E34EFEF-6F54-C150-8205-BD2D0EC0EE00}"/>
                </a:ext>
              </a:extLst>
            </p:cNvPr>
            <p:cNvGrpSpPr/>
            <p:nvPr/>
          </p:nvGrpSpPr>
          <p:grpSpPr>
            <a:xfrm>
              <a:off x="2971800" y="1663700"/>
              <a:ext cx="1307360" cy="1289050"/>
              <a:chOff x="1666875" y="1009650"/>
              <a:chExt cx="1133475" cy="1276350"/>
            </a:xfrm>
          </p:grpSpPr>
          <p:sp>
            <p:nvSpPr>
              <p:cNvPr id="228" name="矩形 227">
                <a:extLst>
                  <a:ext uri="{FF2B5EF4-FFF2-40B4-BE49-F238E27FC236}">
                    <a16:creationId xmlns:a16="http://schemas.microsoft.com/office/drawing/2014/main" id="{9CC6ABED-B500-B0A0-23D8-C2BDFC2669B9}"/>
                  </a:ext>
                </a:extLst>
              </p:cNvPr>
              <p:cNvSpPr/>
              <p:nvPr/>
            </p:nvSpPr>
            <p:spPr>
              <a:xfrm>
                <a:off x="1666875" y="1009650"/>
                <a:ext cx="1133475" cy="1276350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solidFill>
                    <a:srgbClr val="236057"/>
                  </a:solidFill>
                </a:endParaRPr>
              </a:p>
            </p:txBody>
          </p:sp>
          <p:grpSp>
            <p:nvGrpSpPr>
              <p:cNvPr id="229" name="组合 228">
                <a:extLst>
                  <a:ext uri="{FF2B5EF4-FFF2-40B4-BE49-F238E27FC236}">
                    <a16:creationId xmlns:a16="http://schemas.microsoft.com/office/drawing/2014/main" id="{21F2CAEB-084E-C1EC-1D38-FF50F48B0CD9}"/>
                  </a:ext>
                </a:extLst>
              </p:cNvPr>
              <p:cNvGrpSpPr/>
              <p:nvPr/>
            </p:nvGrpSpPr>
            <p:grpSpPr>
              <a:xfrm>
                <a:off x="1666875" y="1009650"/>
                <a:ext cx="1133475" cy="1276350"/>
                <a:chOff x="1666875" y="1009650"/>
                <a:chExt cx="1133475" cy="1276350"/>
              </a:xfrm>
            </p:grpSpPr>
            <p:cxnSp>
              <p:nvCxnSpPr>
                <p:cNvPr id="232" name="直接连接符 231">
                  <a:extLst>
                    <a:ext uri="{FF2B5EF4-FFF2-40B4-BE49-F238E27FC236}">
                      <a16:creationId xmlns:a16="http://schemas.microsoft.com/office/drawing/2014/main" id="{72E3B38A-0C07-9245-E0CF-FBDAF850114C}"/>
                    </a:ext>
                  </a:extLst>
                </p:cNvPr>
                <p:cNvCxnSpPr>
                  <a:stCxn id="228" idx="0"/>
                  <a:endCxn id="228" idx="2"/>
                </p:cNvCxnSpPr>
                <p:nvPr/>
              </p:nvCxnSpPr>
              <p:spPr>
                <a:xfrm>
                  <a:off x="2233613" y="1009650"/>
                  <a:ext cx="0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3" name="直接连接符 232">
                  <a:extLst>
                    <a:ext uri="{FF2B5EF4-FFF2-40B4-BE49-F238E27FC236}">
                      <a16:creationId xmlns:a16="http://schemas.microsoft.com/office/drawing/2014/main" id="{AC2E5AC6-A310-4D78-C811-FD517F0ADEA2}"/>
                    </a:ext>
                  </a:extLst>
                </p:cNvPr>
                <p:cNvCxnSpPr>
                  <a:stCxn id="228" idx="1"/>
                  <a:endCxn id="228" idx="3"/>
                </p:cNvCxnSpPr>
                <p:nvPr/>
              </p:nvCxnSpPr>
              <p:spPr>
                <a:xfrm>
                  <a:off x="1666875" y="1647825"/>
                  <a:ext cx="11334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0" name="直接连接符 229">
                <a:extLst>
                  <a:ext uri="{FF2B5EF4-FFF2-40B4-BE49-F238E27FC236}">
                    <a16:creationId xmlns:a16="http://schemas.microsoft.com/office/drawing/2014/main" id="{051EA7D7-023F-2BBC-E592-380FA19B2F37}"/>
                  </a:ext>
                </a:extLst>
              </p:cNvPr>
              <p:cNvCxnSpPr/>
              <p:nvPr/>
            </p:nvCxnSpPr>
            <p:spPr>
              <a:xfrm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直接连接符 230">
                <a:extLst>
                  <a:ext uri="{FF2B5EF4-FFF2-40B4-BE49-F238E27FC236}">
                    <a16:creationId xmlns:a16="http://schemas.microsoft.com/office/drawing/2014/main" id="{FDAE1FCA-FFD6-7DC7-DC5C-B91E16413436}"/>
                  </a:ext>
                </a:extLst>
              </p:cNvPr>
              <p:cNvCxnSpPr/>
              <p:nvPr/>
            </p:nvCxnSpPr>
            <p:spPr>
              <a:xfrm flipV="1"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32831C17-7DC5-6016-9296-95210C2524B5}"/>
                </a:ext>
              </a:extLst>
            </p:cNvPr>
            <p:cNvSpPr txBox="1"/>
            <p:nvPr/>
          </p:nvSpPr>
          <p:spPr>
            <a:xfrm>
              <a:off x="3069863" y="1673148"/>
              <a:ext cx="1152586" cy="1109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236057"/>
                  </a:solidFill>
                  <a:latin typeface="阿里妈妈东方大楷" pitchFamily="2" charset="-122"/>
                  <a:ea typeface="阿里妈妈东方大楷" pitchFamily="2" charset="-122"/>
                </a:rPr>
                <a:t>叁</a:t>
              </a:r>
            </a:p>
          </p:txBody>
        </p:sp>
      </p:grpSp>
      <p:sp>
        <p:nvSpPr>
          <p:cNvPr id="234" name="文本框 233">
            <a:extLst>
              <a:ext uri="{FF2B5EF4-FFF2-40B4-BE49-F238E27FC236}">
                <a16:creationId xmlns:a16="http://schemas.microsoft.com/office/drawing/2014/main" id="{0471F59A-3ADA-72D0-6B04-18EFD9339633}"/>
              </a:ext>
            </a:extLst>
          </p:cNvPr>
          <p:cNvSpPr txBox="1"/>
          <p:nvPr/>
        </p:nvSpPr>
        <p:spPr>
          <a:xfrm>
            <a:off x="1105947" y="198205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236057"/>
                </a:solidFill>
              </a:rPr>
              <a:t>教学准备</a:t>
            </a:r>
          </a:p>
        </p:txBody>
      </p:sp>
      <p:grpSp>
        <p:nvGrpSpPr>
          <p:cNvPr id="235" name="组合 234">
            <a:extLst>
              <a:ext uri="{FF2B5EF4-FFF2-40B4-BE49-F238E27FC236}">
                <a16:creationId xmlns:a16="http://schemas.microsoft.com/office/drawing/2014/main" id="{E85421A3-7065-8F76-DB31-DCCD95FF7653}"/>
              </a:ext>
            </a:extLst>
          </p:cNvPr>
          <p:cNvGrpSpPr/>
          <p:nvPr/>
        </p:nvGrpSpPr>
        <p:grpSpPr>
          <a:xfrm>
            <a:off x="1105947" y="743449"/>
            <a:ext cx="1745003" cy="110843"/>
            <a:chOff x="1218520" y="2682457"/>
            <a:chExt cx="4348320" cy="1029563"/>
          </a:xfrm>
        </p:grpSpPr>
        <p:sp>
          <p:nvSpPr>
            <p:cNvPr id="236" name="矩形: 圆角 235">
              <a:extLst>
                <a:ext uri="{FF2B5EF4-FFF2-40B4-BE49-F238E27FC236}">
                  <a16:creationId xmlns:a16="http://schemas.microsoft.com/office/drawing/2014/main" id="{4109B4F5-004E-524D-A16B-597B4DCEB44D}"/>
                </a:ext>
              </a:extLst>
            </p:cNvPr>
            <p:cNvSpPr/>
            <p:nvPr/>
          </p:nvSpPr>
          <p:spPr>
            <a:xfrm>
              <a:off x="1320983" y="2765022"/>
              <a:ext cx="4245857" cy="946998"/>
            </a:xfrm>
            <a:prstGeom prst="roundRect">
              <a:avLst>
                <a:gd name="adj" fmla="val 8098"/>
              </a:avLst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7" name="矩形: 圆角 236">
              <a:extLst>
                <a:ext uri="{FF2B5EF4-FFF2-40B4-BE49-F238E27FC236}">
                  <a16:creationId xmlns:a16="http://schemas.microsoft.com/office/drawing/2014/main" id="{0E983602-6641-529C-E0BB-610FE5C9A50E}"/>
                </a:ext>
              </a:extLst>
            </p:cNvPr>
            <p:cNvSpPr/>
            <p:nvPr/>
          </p:nvSpPr>
          <p:spPr>
            <a:xfrm>
              <a:off x="1218520" y="2682457"/>
              <a:ext cx="4245858" cy="684330"/>
            </a:xfrm>
            <a:prstGeom prst="roundRect">
              <a:avLst>
                <a:gd name="adj" fmla="val 8098"/>
              </a:avLst>
            </a:prstGeom>
            <a:solidFill>
              <a:srgbClr val="2360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2A1451E-5106-D478-FB3E-F7F2BC4A99E8}"/>
              </a:ext>
            </a:extLst>
          </p:cNvPr>
          <p:cNvGrpSpPr/>
          <p:nvPr/>
        </p:nvGrpSpPr>
        <p:grpSpPr>
          <a:xfrm>
            <a:off x="4260754" y="1593454"/>
            <a:ext cx="3670492" cy="3671092"/>
            <a:chOff x="3218020" y="2137420"/>
            <a:chExt cx="2752869" cy="2753319"/>
          </a:xfrm>
          <a:solidFill>
            <a:srgbClr val="0070C0"/>
          </a:solidFill>
        </p:grpSpPr>
        <p:sp>
          <p:nvSpPr>
            <p:cNvPr id="3" name="椭圆 6">
              <a:extLst>
                <a:ext uri="{FF2B5EF4-FFF2-40B4-BE49-F238E27FC236}">
                  <a16:creationId xmlns:a16="http://schemas.microsoft.com/office/drawing/2014/main" id="{1F5E2BF8-F9BB-6D10-9799-F27CCAF6C37C}"/>
                </a:ext>
              </a:extLst>
            </p:cNvPr>
            <p:cNvSpPr/>
            <p:nvPr/>
          </p:nvSpPr>
          <p:spPr>
            <a:xfrm flipH="1" flipV="1">
              <a:off x="4617911" y="3332449"/>
              <a:ext cx="1352978" cy="1558290"/>
            </a:xfrm>
            <a:custGeom>
              <a:avLst/>
              <a:gdLst/>
              <a:ahLst/>
              <a:cxnLst/>
              <a:rect l="l" t="t" r="r" b="b"/>
              <a:pathLst>
                <a:path w="1352978" h="1558290">
                  <a:moveTo>
                    <a:pt x="779145" y="0"/>
                  </a:moveTo>
                  <a:cubicBezTo>
                    <a:pt x="1007226" y="0"/>
                    <a:pt x="1212417" y="98002"/>
                    <a:pt x="1352978" y="255954"/>
                  </a:cubicBezTo>
                  <a:cubicBezTo>
                    <a:pt x="1230457" y="395537"/>
                    <a:pt x="1158327" y="578918"/>
                    <a:pt x="1158327" y="779145"/>
                  </a:cubicBezTo>
                  <a:cubicBezTo>
                    <a:pt x="1158327" y="979373"/>
                    <a:pt x="1230457" y="1162753"/>
                    <a:pt x="1352978" y="1302337"/>
                  </a:cubicBezTo>
                  <a:cubicBezTo>
                    <a:pt x="1212417" y="1460288"/>
                    <a:pt x="1007226" y="1558290"/>
                    <a:pt x="779145" y="1558290"/>
                  </a:cubicBezTo>
                  <a:cubicBezTo>
                    <a:pt x="348835" y="1558290"/>
                    <a:pt x="0" y="1209455"/>
                    <a:pt x="0" y="779145"/>
                  </a:cubicBezTo>
                  <a:cubicBezTo>
                    <a:pt x="0" y="611543"/>
                    <a:pt x="52919" y="456302"/>
                    <a:pt x="144162" y="330069"/>
                  </a:cubicBezTo>
                  <a:lnTo>
                    <a:pt x="109784" y="108908"/>
                  </a:lnTo>
                  <a:lnTo>
                    <a:pt x="331101" y="143310"/>
                  </a:lnTo>
                  <a:cubicBezTo>
                    <a:pt x="457190" y="52617"/>
                    <a:pt x="612023" y="0"/>
                    <a:pt x="779145" y="0"/>
                  </a:cubicBezTo>
                  <a:close/>
                </a:path>
              </a:pathLst>
            </a:custGeom>
            <a:solidFill>
              <a:srgbClr val="25645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kern="0">
                <a:cs typeface="+mn-ea"/>
                <a:sym typeface="+mn-lt"/>
              </a:endParaRPr>
            </a:p>
          </p:txBody>
        </p:sp>
        <p:sp>
          <p:nvSpPr>
            <p:cNvPr id="4" name="椭圆 61">
              <a:extLst>
                <a:ext uri="{FF2B5EF4-FFF2-40B4-BE49-F238E27FC236}">
                  <a16:creationId xmlns:a16="http://schemas.microsoft.com/office/drawing/2014/main" id="{88BB3AB3-45EA-63D0-2014-B2DA1440C459}"/>
                </a:ext>
              </a:extLst>
            </p:cNvPr>
            <p:cNvSpPr/>
            <p:nvPr/>
          </p:nvSpPr>
          <p:spPr>
            <a:xfrm flipH="1" flipV="1">
              <a:off x="3218020" y="3537575"/>
              <a:ext cx="1558290" cy="1353163"/>
            </a:xfrm>
            <a:custGeom>
              <a:avLst/>
              <a:gdLst/>
              <a:ahLst/>
              <a:cxnLst/>
              <a:rect l="l" t="t" r="r" b="b"/>
              <a:pathLst>
                <a:path w="1558290" h="1353163">
                  <a:moveTo>
                    <a:pt x="779145" y="0"/>
                  </a:moveTo>
                  <a:cubicBezTo>
                    <a:pt x="946584" y="0"/>
                    <a:pt x="1101686" y="52816"/>
                    <a:pt x="1227870" y="143872"/>
                  </a:cubicBezTo>
                  <a:lnTo>
                    <a:pt x="1452805" y="108907"/>
                  </a:lnTo>
                  <a:lnTo>
                    <a:pt x="1417746" y="334454"/>
                  </a:lnTo>
                  <a:cubicBezTo>
                    <a:pt x="1506649" y="460075"/>
                    <a:pt x="1558290" y="613579"/>
                    <a:pt x="1558290" y="779145"/>
                  </a:cubicBezTo>
                  <a:cubicBezTo>
                    <a:pt x="1558290" y="1007122"/>
                    <a:pt x="1460378" y="1212230"/>
                    <a:pt x="1302560" y="1352794"/>
                  </a:cubicBezTo>
                  <a:cubicBezTo>
                    <a:pt x="1163008" y="1230383"/>
                    <a:pt x="979715" y="1158329"/>
                    <a:pt x="779593" y="1158329"/>
                  </a:cubicBezTo>
                  <a:cubicBezTo>
                    <a:pt x="579261" y="1158329"/>
                    <a:pt x="395794" y="1230534"/>
                    <a:pt x="256179" y="1353163"/>
                  </a:cubicBezTo>
                  <a:cubicBezTo>
                    <a:pt x="98093" y="1212607"/>
                    <a:pt x="0" y="1007331"/>
                    <a:pt x="0" y="779145"/>
                  </a:cubicBezTo>
                  <a:cubicBezTo>
                    <a:pt x="0" y="348835"/>
                    <a:pt x="348835" y="0"/>
                    <a:pt x="779145" y="0"/>
                  </a:cubicBezTo>
                  <a:close/>
                </a:path>
              </a:pathLst>
            </a:custGeom>
            <a:solidFill>
              <a:srgbClr val="48977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kern="0">
                <a:cs typeface="+mn-ea"/>
                <a:sym typeface="+mn-lt"/>
              </a:endParaRPr>
            </a:p>
          </p:txBody>
        </p:sp>
        <p:sp>
          <p:nvSpPr>
            <p:cNvPr id="5" name="椭圆 6">
              <a:extLst>
                <a:ext uri="{FF2B5EF4-FFF2-40B4-BE49-F238E27FC236}">
                  <a16:creationId xmlns:a16="http://schemas.microsoft.com/office/drawing/2014/main" id="{24A6EB7B-360C-341A-2A08-5DC9E3FB9FE9}"/>
                </a:ext>
              </a:extLst>
            </p:cNvPr>
            <p:cNvSpPr/>
            <p:nvPr/>
          </p:nvSpPr>
          <p:spPr>
            <a:xfrm>
              <a:off x="3218020" y="2137420"/>
              <a:ext cx="1352978" cy="1558290"/>
            </a:xfrm>
            <a:custGeom>
              <a:avLst/>
              <a:gdLst/>
              <a:ahLst/>
              <a:cxnLst/>
              <a:rect l="l" t="t" r="r" b="b"/>
              <a:pathLst>
                <a:path w="1352978" h="1558290">
                  <a:moveTo>
                    <a:pt x="779145" y="0"/>
                  </a:moveTo>
                  <a:cubicBezTo>
                    <a:pt x="1007226" y="0"/>
                    <a:pt x="1212417" y="98002"/>
                    <a:pt x="1352978" y="255954"/>
                  </a:cubicBezTo>
                  <a:cubicBezTo>
                    <a:pt x="1230457" y="395537"/>
                    <a:pt x="1158327" y="578918"/>
                    <a:pt x="1158327" y="779145"/>
                  </a:cubicBezTo>
                  <a:cubicBezTo>
                    <a:pt x="1158327" y="979373"/>
                    <a:pt x="1230457" y="1162753"/>
                    <a:pt x="1352978" y="1302337"/>
                  </a:cubicBezTo>
                  <a:cubicBezTo>
                    <a:pt x="1212417" y="1460288"/>
                    <a:pt x="1007226" y="1558290"/>
                    <a:pt x="779145" y="1558290"/>
                  </a:cubicBezTo>
                  <a:cubicBezTo>
                    <a:pt x="348835" y="1558290"/>
                    <a:pt x="0" y="1209455"/>
                    <a:pt x="0" y="779145"/>
                  </a:cubicBezTo>
                  <a:cubicBezTo>
                    <a:pt x="0" y="611543"/>
                    <a:pt x="52919" y="456302"/>
                    <a:pt x="144162" y="330069"/>
                  </a:cubicBezTo>
                  <a:lnTo>
                    <a:pt x="109784" y="108908"/>
                  </a:lnTo>
                  <a:lnTo>
                    <a:pt x="331101" y="143310"/>
                  </a:lnTo>
                  <a:cubicBezTo>
                    <a:pt x="457190" y="52617"/>
                    <a:pt x="612023" y="0"/>
                    <a:pt x="779145" y="0"/>
                  </a:cubicBezTo>
                  <a:close/>
                </a:path>
              </a:pathLst>
            </a:custGeom>
            <a:solidFill>
              <a:srgbClr val="00252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kern="0" dirty="0">
                <a:cs typeface="+mn-ea"/>
                <a:sym typeface="+mn-lt"/>
              </a:endParaRPr>
            </a:p>
          </p:txBody>
        </p:sp>
        <p:sp>
          <p:nvSpPr>
            <p:cNvPr id="6" name="椭圆 61">
              <a:extLst>
                <a:ext uri="{FF2B5EF4-FFF2-40B4-BE49-F238E27FC236}">
                  <a16:creationId xmlns:a16="http://schemas.microsoft.com/office/drawing/2014/main" id="{2BD528AE-FCB8-EAC3-B5EB-EE58B72B5088}"/>
                </a:ext>
              </a:extLst>
            </p:cNvPr>
            <p:cNvSpPr/>
            <p:nvPr/>
          </p:nvSpPr>
          <p:spPr>
            <a:xfrm>
              <a:off x="4412599" y="2137421"/>
              <a:ext cx="1558290" cy="1353163"/>
            </a:xfrm>
            <a:custGeom>
              <a:avLst/>
              <a:gdLst/>
              <a:ahLst/>
              <a:cxnLst/>
              <a:rect l="l" t="t" r="r" b="b"/>
              <a:pathLst>
                <a:path w="1558290" h="1353163">
                  <a:moveTo>
                    <a:pt x="779145" y="0"/>
                  </a:moveTo>
                  <a:cubicBezTo>
                    <a:pt x="946584" y="0"/>
                    <a:pt x="1101686" y="52816"/>
                    <a:pt x="1227870" y="143872"/>
                  </a:cubicBezTo>
                  <a:lnTo>
                    <a:pt x="1452805" y="108907"/>
                  </a:lnTo>
                  <a:lnTo>
                    <a:pt x="1417746" y="334454"/>
                  </a:lnTo>
                  <a:cubicBezTo>
                    <a:pt x="1506649" y="460075"/>
                    <a:pt x="1558290" y="613579"/>
                    <a:pt x="1558290" y="779145"/>
                  </a:cubicBezTo>
                  <a:cubicBezTo>
                    <a:pt x="1558290" y="1007122"/>
                    <a:pt x="1460378" y="1212230"/>
                    <a:pt x="1302560" y="1352794"/>
                  </a:cubicBezTo>
                  <a:cubicBezTo>
                    <a:pt x="1163008" y="1230383"/>
                    <a:pt x="979715" y="1158329"/>
                    <a:pt x="779593" y="1158329"/>
                  </a:cubicBezTo>
                  <a:cubicBezTo>
                    <a:pt x="579261" y="1158329"/>
                    <a:pt x="395794" y="1230534"/>
                    <a:pt x="256179" y="1353163"/>
                  </a:cubicBezTo>
                  <a:cubicBezTo>
                    <a:pt x="98093" y="1212607"/>
                    <a:pt x="0" y="1007331"/>
                    <a:pt x="0" y="779145"/>
                  </a:cubicBezTo>
                  <a:cubicBezTo>
                    <a:pt x="0" y="348835"/>
                    <a:pt x="348835" y="0"/>
                    <a:pt x="779145" y="0"/>
                  </a:cubicBezTo>
                  <a:close/>
                </a:path>
              </a:pathLst>
            </a:custGeom>
            <a:solidFill>
              <a:srgbClr val="024E4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kern="0">
                <a:cs typeface="+mn-ea"/>
                <a:sym typeface="+mn-lt"/>
              </a:endParaRPr>
            </a:p>
          </p:txBody>
        </p:sp>
        <p:sp>
          <p:nvSpPr>
            <p:cNvPr id="7" name="TextBox 121">
              <a:extLst>
                <a:ext uri="{FF2B5EF4-FFF2-40B4-BE49-F238E27FC236}">
                  <a16:creationId xmlns:a16="http://schemas.microsoft.com/office/drawing/2014/main" id="{326080DE-B089-3D4A-7DC7-5C391504E020}"/>
                </a:ext>
              </a:extLst>
            </p:cNvPr>
            <p:cNvSpPr txBox="1"/>
            <p:nvPr/>
          </p:nvSpPr>
          <p:spPr>
            <a:xfrm>
              <a:off x="3463304" y="2727015"/>
              <a:ext cx="884467" cy="2077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8565"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8" name="TextBox 122">
              <a:extLst>
                <a:ext uri="{FF2B5EF4-FFF2-40B4-BE49-F238E27FC236}">
                  <a16:creationId xmlns:a16="http://schemas.microsoft.com/office/drawing/2014/main" id="{A36BAE80-5B01-AC45-BD66-0FEE86253236}"/>
                </a:ext>
              </a:extLst>
            </p:cNvPr>
            <p:cNvSpPr txBox="1"/>
            <p:nvPr/>
          </p:nvSpPr>
          <p:spPr>
            <a:xfrm>
              <a:off x="4784238" y="2707905"/>
              <a:ext cx="815013" cy="2077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8565"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9" name="TextBox 123">
              <a:extLst>
                <a:ext uri="{FF2B5EF4-FFF2-40B4-BE49-F238E27FC236}">
                  <a16:creationId xmlns:a16="http://schemas.microsoft.com/office/drawing/2014/main" id="{299F22CE-68F4-72C7-830C-52783E7B1DAB}"/>
                </a:ext>
              </a:extLst>
            </p:cNvPr>
            <p:cNvSpPr txBox="1"/>
            <p:nvPr/>
          </p:nvSpPr>
          <p:spPr>
            <a:xfrm>
              <a:off x="3506168" y="4065514"/>
              <a:ext cx="911515" cy="2077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8565"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0" name="TextBox 124">
              <a:extLst>
                <a:ext uri="{FF2B5EF4-FFF2-40B4-BE49-F238E27FC236}">
                  <a16:creationId xmlns:a16="http://schemas.microsoft.com/office/drawing/2014/main" id="{8831AC51-66EB-C520-6A7A-E5A5F6477AF2}"/>
                </a:ext>
              </a:extLst>
            </p:cNvPr>
            <p:cNvSpPr txBox="1"/>
            <p:nvPr/>
          </p:nvSpPr>
          <p:spPr>
            <a:xfrm>
              <a:off x="4868756" y="3974523"/>
              <a:ext cx="842487" cy="2077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8565"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A1BEA73-0E55-F5C1-6C18-DDFD5C8C85E3}"/>
              </a:ext>
            </a:extLst>
          </p:cNvPr>
          <p:cNvGrpSpPr/>
          <p:nvPr/>
        </p:nvGrpSpPr>
        <p:grpSpPr>
          <a:xfrm>
            <a:off x="8164422" y="1628234"/>
            <a:ext cx="2353255" cy="1277267"/>
            <a:chOff x="461287" y="1843396"/>
            <a:chExt cx="2353255" cy="1277267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723F781-6999-D711-FBED-96E433213C74}"/>
                </a:ext>
              </a:extLst>
            </p:cNvPr>
            <p:cNvSpPr txBox="1"/>
            <p:nvPr/>
          </p:nvSpPr>
          <p:spPr>
            <a:xfrm>
              <a:off x="461288" y="2130648"/>
              <a:ext cx="2353254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288D06F-B530-D0CD-EDF5-16BE0BC1D302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81BD5D4-A864-8108-833D-A160A374A337}"/>
              </a:ext>
            </a:extLst>
          </p:cNvPr>
          <p:cNvGrpSpPr/>
          <p:nvPr/>
        </p:nvGrpSpPr>
        <p:grpSpPr>
          <a:xfrm>
            <a:off x="1674323" y="1628234"/>
            <a:ext cx="2373167" cy="1050538"/>
            <a:chOff x="461288" y="1843396"/>
            <a:chExt cx="2373167" cy="1050538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4AEB879-F54B-CFF9-2822-01A4E5ACC8AD}"/>
                </a:ext>
              </a:extLst>
            </p:cNvPr>
            <p:cNvSpPr txBox="1"/>
            <p:nvPr/>
          </p:nvSpPr>
          <p:spPr>
            <a:xfrm>
              <a:off x="461288" y="2130648"/>
              <a:ext cx="23532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1AAFE33-1731-8BA4-11F4-D4CD5160055D}"/>
                </a:ext>
              </a:extLst>
            </p:cNvPr>
            <p:cNvSpPr txBox="1"/>
            <p:nvPr/>
          </p:nvSpPr>
          <p:spPr>
            <a:xfrm>
              <a:off x="815154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6DCEFD0-DF3A-74A4-7022-89BB0A2C5EB9}"/>
              </a:ext>
            </a:extLst>
          </p:cNvPr>
          <p:cNvGrpSpPr/>
          <p:nvPr/>
        </p:nvGrpSpPr>
        <p:grpSpPr>
          <a:xfrm>
            <a:off x="8164422" y="4195991"/>
            <a:ext cx="2353255" cy="1050538"/>
            <a:chOff x="461287" y="1843396"/>
            <a:chExt cx="2353255" cy="1050538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A25FC2B-8523-C1BA-AEDA-0EBFA2D27D56}"/>
                </a:ext>
              </a:extLst>
            </p:cNvPr>
            <p:cNvSpPr txBox="1"/>
            <p:nvPr/>
          </p:nvSpPr>
          <p:spPr>
            <a:xfrm>
              <a:off x="461288" y="2130648"/>
              <a:ext cx="23532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843C977-51AC-0875-DCAC-67710A68E6C6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677DF4C-97BB-2E3C-B1B4-41D41A26C9C3}"/>
              </a:ext>
            </a:extLst>
          </p:cNvPr>
          <p:cNvGrpSpPr/>
          <p:nvPr/>
        </p:nvGrpSpPr>
        <p:grpSpPr>
          <a:xfrm>
            <a:off x="1674323" y="4195991"/>
            <a:ext cx="2373167" cy="1050538"/>
            <a:chOff x="461288" y="1843396"/>
            <a:chExt cx="2373167" cy="105053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99E6054-9FEC-033A-7670-CA323147E43F}"/>
                </a:ext>
              </a:extLst>
            </p:cNvPr>
            <p:cNvSpPr txBox="1"/>
            <p:nvPr/>
          </p:nvSpPr>
          <p:spPr>
            <a:xfrm>
              <a:off x="461288" y="2130648"/>
              <a:ext cx="23532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ECB28A3-785D-E72A-2C99-AF971F77F53F}"/>
                </a:ext>
              </a:extLst>
            </p:cNvPr>
            <p:cNvSpPr txBox="1"/>
            <p:nvPr/>
          </p:nvSpPr>
          <p:spPr>
            <a:xfrm>
              <a:off x="815154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483041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>
            <a:extLst>
              <a:ext uri="{FF2B5EF4-FFF2-40B4-BE49-F238E27FC236}">
                <a16:creationId xmlns:a16="http://schemas.microsoft.com/office/drawing/2014/main" id="{7A3781E7-7158-AD3D-B4B0-29582D07FEFC}"/>
              </a:ext>
            </a:extLst>
          </p:cNvPr>
          <p:cNvGrpSpPr/>
          <p:nvPr/>
        </p:nvGrpSpPr>
        <p:grpSpPr>
          <a:xfrm>
            <a:off x="5676307" y="1032774"/>
            <a:ext cx="839386" cy="885289"/>
            <a:chOff x="2971800" y="1573895"/>
            <a:chExt cx="1307360" cy="1378855"/>
          </a:xfrm>
        </p:grpSpPr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C4FC0A35-0F82-975A-30F1-BD2ECE5C9BCF}"/>
                </a:ext>
              </a:extLst>
            </p:cNvPr>
            <p:cNvGrpSpPr/>
            <p:nvPr/>
          </p:nvGrpSpPr>
          <p:grpSpPr>
            <a:xfrm>
              <a:off x="2971800" y="1663700"/>
              <a:ext cx="1307360" cy="1289050"/>
              <a:chOff x="1666875" y="1009650"/>
              <a:chExt cx="1133475" cy="1276350"/>
            </a:xfrm>
          </p:grpSpPr>
          <p:sp>
            <p:nvSpPr>
              <p:cNvPr id="82" name="矩形 81">
                <a:extLst>
                  <a:ext uri="{FF2B5EF4-FFF2-40B4-BE49-F238E27FC236}">
                    <a16:creationId xmlns:a16="http://schemas.microsoft.com/office/drawing/2014/main" id="{B6C3BAD8-9E56-83C8-1489-5A3BB529DA6B}"/>
                  </a:ext>
                </a:extLst>
              </p:cNvPr>
              <p:cNvSpPr/>
              <p:nvPr/>
            </p:nvSpPr>
            <p:spPr>
              <a:xfrm>
                <a:off x="1666875" y="1009650"/>
                <a:ext cx="1133475" cy="1276350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rgbClr val="236057"/>
                  </a:solidFill>
                </a:endParaRPr>
              </a:p>
            </p:txBody>
          </p:sp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id="{2B75B8F1-7CC5-786E-E700-49CF0969E1A7}"/>
                  </a:ext>
                </a:extLst>
              </p:cNvPr>
              <p:cNvGrpSpPr/>
              <p:nvPr/>
            </p:nvGrpSpPr>
            <p:grpSpPr>
              <a:xfrm>
                <a:off x="1666875" y="1009650"/>
                <a:ext cx="1133475" cy="1276350"/>
                <a:chOff x="1666875" y="1009650"/>
                <a:chExt cx="1133475" cy="1276350"/>
              </a:xfrm>
            </p:grpSpPr>
            <p:cxnSp>
              <p:nvCxnSpPr>
                <p:cNvPr id="86" name="直接连接符 85">
                  <a:extLst>
                    <a:ext uri="{FF2B5EF4-FFF2-40B4-BE49-F238E27FC236}">
                      <a16:creationId xmlns:a16="http://schemas.microsoft.com/office/drawing/2014/main" id="{38C659C3-3047-F23E-3347-0303CFC7BB27}"/>
                    </a:ext>
                  </a:extLst>
                </p:cNvPr>
                <p:cNvCxnSpPr>
                  <a:stCxn id="82" idx="0"/>
                  <a:endCxn id="82" idx="2"/>
                </p:cNvCxnSpPr>
                <p:nvPr/>
              </p:nvCxnSpPr>
              <p:spPr>
                <a:xfrm>
                  <a:off x="2233613" y="1009650"/>
                  <a:ext cx="0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接连接符 87">
                  <a:extLst>
                    <a:ext uri="{FF2B5EF4-FFF2-40B4-BE49-F238E27FC236}">
                      <a16:creationId xmlns:a16="http://schemas.microsoft.com/office/drawing/2014/main" id="{8249C0E1-B048-D546-4CB6-CFC9D42DAEC4}"/>
                    </a:ext>
                  </a:extLst>
                </p:cNvPr>
                <p:cNvCxnSpPr>
                  <a:stCxn id="82" idx="1"/>
                  <a:endCxn id="82" idx="3"/>
                </p:cNvCxnSpPr>
                <p:nvPr/>
              </p:nvCxnSpPr>
              <p:spPr>
                <a:xfrm>
                  <a:off x="1666875" y="1647825"/>
                  <a:ext cx="11334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C4A2063A-DD0A-C941-32D6-09B99D5BA8BA}"/>
                  </a:ext>
                </a:extLst>
              </p:cNvPr>
              <p:cNvCxnSpPr/>
              <p:nvPr/>
            </p:nvCxnSpPr>
            <p:spPr>
              <a:xfrm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93664DE8-6761-644E-F255-1E7469237BF0}"/>
                  </a:ext>
                </a:extLst>
              </p:cNvPr>
              <p:cNvCxnSpPr/>
              <p:nvPr/>
            </p:nvCxnSpPr>
            <p:spPr>
              <a:xfrm flipV="1"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159D326E-EF9A-B5F7-A00E-B7B95BE6455C}"/>
                </a:ext>
              </a:extLst>
            </p:cNvPr>
            <p:cNvSpPr txBox="1"/>
            <p:nvPr/>
          </p:nvSpPr>
          <p:spPr>
            <a:xfrm>
              <a:off x="3022980" y="1573895"/>
              <a:ext cx="1246357" cy="129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rgbClr val="236057"/>
                  </a:solidFill>
                  <a:latin typeface="阿里妈妈东方大楷" pitchFamily="2" charset="-122"/>
                  <a:ea typeface="阿里妈妈东方大楷" pitchFamily="2" charset="-122"/>
                </a:rPr>
                <a:t>肆</a:t>
              </a:r>
            </a:p>
          </p:txBody>
        </p:sp>
      </p:grpSp>
      <p:grpSp>
        <p:nvGrpSpPr>
          <p:cNvPr id="11" name="图形 3">
            <a:extLst>
              <a:ext uri="{FF2B5EF4-FFF2-40B4-BE49-F238E27FC236}">
                <a16:creationId xmlns:a16="http://schemas.microsoft.com/office/drawing/2014/main" id="{1AD01CEC-5580-30A3-179F-C933993535F0}"/>
              </a:ext>
            </a:extLst>
          </p:cNvPr>
          <p:cNvGrpSpPr/>
          <p:nvPr/>
        </p:nvGrpSpPr>
        <p:grpSpPr>
          <a:xfrm>
            <a:off x="672649" y="3682757"/>
            <a:ext cx="947308" cy="1572163"/>
            <a:chOff x="7219544" y="147665"/>
            <a:chExt cx="1410241" cy="2340451"/>
          </a:xfrm>
          <a:solidFill>
            <a:srgbClr val="236057"/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8D4992D-56A2-C609-3BCD-04B36F9340AE}"/>
                </a:ext>
              </a:extLst>
            </p:cNvPr>
            <p:cNvSpPr/>
            <p:nvPr/>
          </p:nvSpPr>
          <p:spPr>
            <a:xfrm>
              <a:off x="7459279" y="1985913"/>
              <a:ext cx="128794" cy="121768"/>
            </a:xfrm>
            <a:custGeom>
              <a:avLst/>
              <a:gdLst>
                <a:gd name="connsiteX0" fmla="*/ 128794 w 128794"/>
                <a:gd name="connsiteY0" fmla="*/ 47744 h 121768"/>
                <a:gd name="connsiteX1" fmla="*/ 110175 w 128794"/>
                <a:gd name="connsiteY1" fmla="*/ 13951 h 121768"/>
                <a:gd name="connsiteX2" fmla="*/ 66318 w 128794"/>
                <a:gd name="connsiteY2" fmla="*/ 5 h 121768"/>
                <a:gd name="connsiteX3" fmla="*/ 20712 w 128794"/>
                <a:gd name="connsiteY3" fmla="*/ 13035 h 121768"/>
                <a:gd name="connsiteX4" fmla="*/ 961 w 128794"/>
                <a:gd name="connsiteY4" fmla="*/ 41098 h 121768"/>
                <a:gd name="connsiteX5" fmla="*/ 755 w 128794"/>
                <a:gd name="connsiteY5" fmla="*/ 42226 h 121768"/>
                <a:gd name="connsiteX6" fmla="*/ 241 w 128794"/>
                <a:gd name="connsiteY6" fmla="*/ 46972 h 121768"/>
                <a:gd name="connsiteX7" fmla="*/ 241 w 128794"/>
                <a:gd name="connsiteY7" fmla="*/ 49208 h 121768"/>
                <a:gd name="connsiteX8" fmla="*/ 1 w 128794"/>
                <a:gd name="connsiteY8" fmla="*/ 73015 h 121768"/>
                <a:gd name="connsiteX9" fmla="*/ 18312 w 128794"/>
                <a:gd name="connsiteY9" fmla="*/ 107422 h 121768"/>
                <a:gd name="connsiteX10" fmla="*/ 62512 w 128794"/>
                <a:gd name="connsiteY10" fmla="*/ 121758 h 121768"/>
                <a:gd name="connsiteX11" fmla="*/ 63849 w 128794"/>
                <a:gd name="connsiteY11" fmla="*/ 121769 h 121768"/>
                <a:gd name="connsiteX12" fmla="*/ 108392 w 128794"/>
                <a:gd name="connsiteY12" fmla="*/ 108379 h 121768"/>
                <a:gd name="connsiteX13" fmla="*/ 128554 w 128794"/>
                <a:gd name="connsiteY13" fmla="*/ 74143 h 121768"/>
                <a:gd name="connsiteX14" fmla="*/ 128794 w 128794"/>
                <a:gd name="connsiteY14" fmla="*/ 48038 h 121768"/>
                <a:gd name="connsiteX15" fmla="*/ 128794 w 128794"/>
                <a:gd name="connsiteY15" fmla="*/ 47744 h 121768"/>
                <a:gd name="connsiteX16" fmla="*/ 15329 w 128794"/>
                <a:gd name="connsiteY16" fmla="*/ 47603 h 121768"/>
                <a:gd name="connsiteX17" fmla="*/ 15672 w 128794"/>
                <a:gd name="connsiteY17" fmla="*/ 44572 h 121768"/>
                <a:gd name="connsiteX18" fmla="*/ 15877 w 128794"/>
                <a:gd name="connsiteY18" fmla="*/ 43735 h 121768"/>
                <a:gd name="connsiteX19" fmla="*/ 15877 w 128794"/>
                <a:gd name="connsiteY19" fmla="*/ 43656 h 121768"/>
                <a:gd name="connsiteX20" fmla="*/ 29388 w 128794"/>
                <a:gd name="connsiteY20" fmla="*/ 25417 h 121768"/>
                <a:gd name="connsiteX21" fmla="*/ 66078 w 128794"/>
                <a:gd name="connsiteY21" fmla="*/ 15106 h 121768"/>
                <a:gd name="connsiteX22" fmla="*/ 101122 w 128794"/>
                <a:gd name="connsiteY22" fmla="*/ 26038 h 121768"/>
                <a:gd name="connsiteX23" fmla="*/ 113707 w 128794"/>
                <a:gd name="connsiteY23" fmla="*/ 47960 h 121768"/>
                <a:gd name="connsiteX24" fmla="*/ 113707 w 128794"/>
                <a:gd name="connsiteY24" fmla="*/ 47997 h 121768"/>
                <a:gd name="connsiteX25" fmla="*/ 113672 w 128794"/>
                <a:gd name="connsiteY25" fmla="*/ 48711 h 121768"/>
                <a:gd name="connsiteX26" fmla="*/ 111684 w 128794"/>
                <a:gd name="connsiteY26" fmla="*/ 57077 h 121768"/>
                <a:gd name="connsiteX27" fmla="*/ 100539 w 128794"/>
                <a:gd name="connsiteY27" fmla="*/ 70245 h 121768"/>
                <a:gd name="connsiteX28" fmla="*/ 100025 w 128794"/>
                <a:gd name="connsiteY28" fmla="*/ 70622 h 121768"/>
                <a:gd name="connsiteX29" fmla="*/ 99579 w 128794"/>
                <a:gd name="connsiteY29" fmla="*/ 70923 h 121768"/>
                <a:gd name="connsiteX30" fmla="*/ 97830 w 128794"/>
                <a:gd name="connsiteY30" fmla="*/ 72103 h 121768"/>
                <a:gd name="connsiteX31" fmla="*/ 62958 w 128794"/>
                <a:gd name="connsiteY31" fmla="*/ 81200 h 121768"/>
                <a:gd name="connsiteX32" fmla="*/ 32302 w 128794"/>
                <a:gd name="connsiteY32" fmla="*/ 73200 h 121768"/>
                <a:gd name="connsiteX33" fmla="*/ 30656 w 128794"/>
                <a:gd name="connsiteY33" fmla="*/ 72192 h 121768"/>
                <a:gd name="connsiteX34" fmla="*/ 27879 w 128794"/>
                <a:gd name="connsiteY34" fmla="*/ 70272 h 121768"/>
                <a:gd name="connsiteX35" fmla="*/ 20815 w 128794"/>
                <a:gd name="connsiteY35" fmla="*/ 63469 h 121768"/>
                <a:gd name="connsiteX36" fmla="*/ 20644 w 128794"/>
                <a:gd name="connsiteY36" fmla="*/ 63256 h 121768"/>
                <a:gd name="connsiteX37" fmla="*/ 20061 w 128794"/>
                <a:gd name="connsiteY37" fmla="*/ 62488 h 121768"/>
                <a:gd name="connsiteX38" fmla="*/ 19889 w 128794"/>
                <a:gd name="connsiteY38" fmla="*/ 62211 h 121768"/>
                <a:gd name="connsiteX39" fmla="*/ 18346 w 128794"/>
                <a:gd name="connsiteY39" fmla="*/ 59766 h 121768"/>
                <a:gd name="connsiteX40" fmla="*/ 18209 w 128794"/>
                <a:gd name="connsiteY40" fmla="*/ 59539 h 121768"/>
                <a:gd name="connsiteX41" fmla="*/ 17112 w 128794"/>
                <a:gd name="connsiteY41" fmla="*/ 57190 h 121768"/>
                <a:gd name="connsiteX42" fmla="*/ 15260 w 128794"/>
                <a:gd name="connsiteY42" fmla="*/ 57962 h 121768"/>
                <a:gd name="connsiteX43" fmla="*/ 15260 w 128794"/>
                <a:gd name="connsiteY43" fmla="*/ 57948 h 121768"/>
                <a:gd name="connsiteX44" fmla="*/ 17078 w 128794"/>
                <a:gd name="connsiteY44" fmla="*/ 57173 h 121768"/>
                <a:gd name="connsiteX45" fmla="*/ 15603 w 128794"/>
                <a:gd name="connsiteY45" fmla="*/ 52088 h 121768"/>
                <a:gd name="connsiteX46" fmla="*/ 15329 w 128794"/>
                <a:gd name="connsiteY46" fmla="*/ 49050 h 121768"/>
                <a:gd name="connsiteX47" fmla="*/ 15329 w 128794"/>
                <a:gd name="connsiteY47" fmla="*/ 47603 h 121768"/>
                <a:gd name="connsiteX48" fmla="*/ 99579 w 128794"/>
                <a:gd name="connsiteY48" fmla="*/ 96099 h 121768"/>
                <a:gd name="connsiteX49" fmla="*/ 62752 w 128794"/>
                <a:gd name="connsiteY49" fmla="*/ 106657 h 121768"/>
                <a:gd name="connsiteX50" fmla="*/ 27502 w 128794"/>
                <a:gd name="connsiteY50" fmla="*/ 95451 h 121768"/>
                <a:gd name="connsiteX51" fmla="*/ 16255 w 128794"/>
                <a:gd name="connsiteY51" fmla="*/ 80254 h 121768"/>
                <a:gd name="connsiteX52" fmla="*/ 18792 w 128794"/>
                <a:gd name="connsiteY52" fmla="*/ 82349 h 121768"/>
                <a:gd name="connsiteX53" fmla="*/ 22495 w 128794"/>
                <a:gd name="connsiteY53" fmla="*/ 84904 h 121768"/>
                <a:gd name="connsiteX54" fmla="*/ 24039 w 128794"/>
                <a:gd name="connsiteY54" fmla="*/ 85853 h 121768"/>
                <a:gd name="connsiteX55" fmla="*/ 24656 w 128794"/>
                <a:gd name="connsiteY55" fmla="*/ 86234 h 121768"/>
                <a:gd name="connsiteX56" fmla="*/ 62717 w 128794"/>
                <a:gd name="connsiteY56" fmla="*/ 96301 h 121768"/>
                <a:gd name="connsiteX57" fmla="*/ 64020 w 128794"/>
                <a:gd name="connsiteY57" fmla="*/ 96308 h 121768"/>
                <a:gd name="connsiteX58" fmla="*/ 105854 w 128794"/>
                <a:gd name="connsiteY58" fmla="*/ 84883 h 121768"/>
                <a:gd name="connsiteX59" fmla="*/ 108220 w 128794"/>
                <a:gd name="connsiteY59" fmla="*/ 83323 h 121768"/>
                <a:gd name="connsiteX60" fmla="*/ 108769 w 128794"/>
                <a:gd name="connsiteY60" fmla="*/ 82925 h 121768"/>
                <a:gd name="connsiteX61" fmla="*/ 109695 w 128794"/>
                <a:gd name="connsiteY61" fmla="*/ 82243 h 121768"/>
                <a:gd name="connsiteX62" fmla="*/ 112129 w 128794"/>
                <a:gd name="connsiteY62" fmla="*/ 80329 h 121768"/>
                <a:gd name="connsiteX63" fmla="*/ 99579 w 128794"/>
                <a:gd name="connsiteY63" fmla="*/ 96099 h 12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28794" h="121768">
                  <a:moveTo>
                    <a:pt x="128794" y="47744"/>
                  </a:moveTo>
                  <a:cubicBezTo>
                    <a:pt x="128760" y="34923"/>
                    <a:pt x="122142" y="22921"/>
                    <a:pt x="110175" y="13951"/>
                  </a:cubicBezTo>
                  <a:cubicBezTo>
                    <a:pt x="98516" y="5210"/>
                    <a:pt x="82949" y="259"/>
                    <a:pt x="66318" y="5"/>
                  </a:cubicBezTo>
                  <a:cubicBezTo>
                    <a:pt x="49345" y="-173"/>
                    <a:pt x="33125" y="4370"/>
                    <a:pt x="20712" y="13035"/>
                  </a:cubicBezTo>
                  <a:cubicBezTo>
                    <a:pt x="9979" y="20531"/>
                    <a:pt x="3156" y="30235"/>
                    <a:pt x="961" y="41098"/>
                  </a:cubicBezTo>
                  <a:lnTo>
                    <a:pt x="755" y="42226"/>
                  </a:lnTo>
                  <a:cubicBezTo>
                    <a:pt x="481" y="43766"/>
                    <a:pt x="310" y="45360"/>
                    <a:pt x="241" y="46972"/>
                  </a:cubicBezTo>
                  <a:cubicBezTo>
                    <a:pt x="207" y="47744"/>
                    <a:pt x="207" y="48491"/>
                    <a:pt x="241" y="49208"/>
                  </a:cubicBezTo>
                  <a:lnTo>
                    <a:pt x="1" y="73015"/>
                  </a:lnTo>
                  <a:cubicBezTo>
                    <a:pt x="-102" y="86049"/>
                    <a:pt x="6413" y="98266"/>
                    <a:pt x="18312" y="107422"/>
                  </a:cubicBezTo>
                  <a:cubicBezTo>
                    <a:pt x="29971" y="116392"/>
                    <a:pt x="45675" y="121484"/>
                    <a:pt x="62512" y="121758"/>
                  </a:cubicBezTo>
                  <a:cubicBezTo>
                    <a:pt x="62958" y="121762"/>
                    <a:pt x="63403" y="121769"/>
                    <a:pt x="63849" y="121769"/>
                  </a:cubicBezTo>
                  <a:cubicBezTo>
                    <a:pt x="80548" y="121769"/>
                    <a:pt x="96322" y="117033"/>
                    <a:pt x="108392" y="108379"/>
                  </a:cubicBezTo>
                  <a:cubicBezTo>
                    <a:pt x="120839" y="99456"/>
                    <a:pt x="128006" y="87321"/>
                    <a:pt x="128554" y="74143"/>
                  </a:cubicBezTo>
                  <a:lnTo>
                    <a:pt x="128794" y="48038"/>
                  </a:lnTo>
                  <a:lnTo>
                    <a:pt x="128794" y="47744"/>
                  </a:lnTo>
                  <a:close/>
                  <a:moveTo>
                    <a:pt x="15329" y="47603"/>
                  </a:moveTo>
                  <a:cubicBezTo>
                    <a:pt x="15397" y="46554"/>
                    <a:pt x="15500" y="45532"/>
                    <a:pt x="15672" y="44572"/>
                  </a:cubicBezTo>
                  <a:lnTo>
                    <a:pt x="15877" y="43735"/>
                  </a:lnTo>
                  <a:lnTo>
                    <a:pt x="15877" y="43656"/>
                  </a:lnTo>
                  <a:cubicBezTo>
                    <a:pt x="17386" y="36836"/>
                    <a:pt x="22049" y="30537"/>
                    <a:pt x="29388" y="25417"/>
                  </a:cubicBezTo>
                  <a:cubicBezTo>
                    <a:pt x="39194" y="18556"/>
                    <a:pt x="52225" y="14883"/>
                    <a:pt x="66078" y="15106"/>
                  </a:cubicBezTo>
                  <a:cubicBezTo>
                    <a:pt x="79554" y="15312"/>
                    <a:pt x="92001" y="19194"/>
                    <a:pt x="101122" y="26038"/>
                  </a:cubicBezTo>
                  <a:cubicBezTo>
                    <a:pt x="109215" y="32094"/>
                    <a:pt x="113672" y="39816"/>
                    <a:pt x="113707" y="47960"/>
                  </a:cubicBezTo>
                  <a:lnTo>
                    <a:pt x="113707" y="47997"/>
                  </a:lnTo>
                  <a:cubicBezTo>
                    <a:pt x="113707" y="48210"/>
                    <a:pt x="113707" y="48426"/>
                    <a:pt x="113672" y="48711"/>
                  </a:cubicBezTo>
                  <a:cubicBezTo>
                    <a:pt x="113570" y="51560"/>
                    <a:pt x="112884" y="54372"/>
                    <a:pt x="111684" y="57077"/>
                  </a:cubicBezTo>
                  <a:cubicBezTo>
                    <a:pt x="109592" y="61837"/>
                    <a:pt x="105786" y="66346"/>
                    <a:pt x="100539" y="70245"/>
                  </a:cubicBezTo>
                  <a:cubicBezTo>
                    <a:pt x="100436" y="70323"/>
                    <a:pt x="100334" y="70399"/>
                    <a:pt x="100025" y="70622"/>
                  </a:cubicBezTo>
                  <a:lnTo>
                    <a:pt x="99579" y="70923"/>
                  </a:lnTo>
                  <a:cubicBezTo>
                    <a:pt x="99031" y="71321"/>
                    <a:pt x="98448" y="71709"/>
                    <a:pt x="97830" y="72103"/>
                  </a:cubicBezTo>
                  <a:cubicBezTo>
                    <a:pt x="88264" y="78165"/>
                    <a:pt x="75851" y="81478"/>
                    <a:pt x="62958" y="81200"/>
                  </a:cubicBezTo>
                  <a:cubicBezTo>
                    <a:pt x="51539" y="81022"/>
                    <a:pt x="40943" y="78258"/>
                    <a:pt x="32302" y="73200"/>
                  </a:cubicBezTo>
                  <a:lnTo>
                    <a:pt x="30656" y="72192"/>
                  </a:lnTo>
                  <a:cubicBezTo>
                    <a:pt x="29696" y="71582"/>
                    <a:pt x="28771" y="70951"/>
                    <a:pt x="27879" y="70272"/>
                  </a:cubicBezTo>
                  <a:cubicBezTo>
                    <a:pt x="25101" y="68201"/>
                    <a:pt x="22735" y="65910"/>
                    <a:pt x="20815" y="63469"/>
                  </a:cubicBezTo>
                  <a:lnTo>
                    <a:pt x="20644" y="63256"/>
                  </a:lnTo>
                  <a:cubicBezTo>
                    <a:pt x="20472" y="63002"/>
                    <a:pt x="20266" y="62749"/>
                    <a:pt x="20061" y="62488"/>
                  </a:cubicBezTo>
                  <a:lnTo>
                    <a:pt x="19889" y="62211"/>
                  </a:lnTo>
                  <a:cubicBezTo>
                    <a:pt x="19306" y="61384"/>
                    <a:pt x="18826" y="60619"/>
                    <a:pt x="18346" y="59766"/>
                  </a:cubicBezTo>
                  <a:lnTo>
                    <a:pt x="18209" y="59539"/>
                  </a:lnTo>
                  <a:cubicBezTo>
                    <a:pt x="17798" y="58764"/>
                    <a:pt x="17420" y="57979"/>
                    <a:pt x="17112" y="57190"/>
                  </a:cubicBezTo>
                  <a:lnTo>
                    <a:pt x="15260" y="57962"/>
                  </a:lnTo>
                  <a:lnTo>
                    <a:pt x="15260" y="57948"/>
                  </a:lnTo>
                  <a:lnTo>
                    <a:pt x="17078" y="57173"/>
                  </a:lnTo>
                  <a:cubicBezTo>
                    <a:pt x="16392" y="55534"/>
                    <a:pt x="15912" y="53830"/>
                    <a:pt x="15603" y="52088"/>
                  </a:cubicBezTo>
                  <a:cubicBezTo>
                    <a:pt x="15466" y="51135"/>
                    <a:pt x="15363" y="50133"/>
                    <a:pt x="15329" y="49050"/>
                  </a:cubicBezTo>
                  <a:cubicBezTo>
                    <a:pt x="15329" y="48570"/>
                    <a:pt x="15329" y="48093"/>
                    <a:pt x="15329" y="47603"/>
                  </a:cubicBezTo>
                  <a:close/>
                  <a:moveTo>
                    <a:pt x="99579" y="96099"/>
                  </a:moveTo>
                  <a:cubicBezTo>
                    <a:pt x="89807" y="103118"/>
                    <a:pt x="76777" y="106969"/>
                    <a:pt x="62752" y="106657"/>
                  </a:cubicBezTo>
                  <a:cubicBezTo>
                    <a:pt x="49139" y="106434"/>
                    <a:pt x="36623" y="102457"/>
                    <a:pt x="27502" y="95451"/>
                  </a:cubicBezTo>
                  <a:cubicBezTo>
                    <a:pt x="21844" y="91076"/>
                    <a:pt x="18003" y="85833"/>
                    <a:pt x="16255" y="80254"/>
                  </a:cubicBezTo>
                  <a:cubicBezTo>
                    <a:pt x="17078" y="80960"/>
                    <a:pt x="17900" y="81680"/>
                    <a:pt x="18792" y="82349"/>
                  </a:cubicBezTo>
                  <a:cubicBezTo>
                    <a:pt x="19958" y="83216"/>
                    <a:pt x="21158" y="84053"/>
                    <a:pt x="22495" y="84904"/>
                  </a:cubicBezTo>
                  <a:lnTo>
                    <a:pt x="24039" y="85853"/>
                  </a:lnTo>
                  <a:cubicBezTo>
                    <a:pt x="24244" y="86001"/>
                    <a:pt x="24518" y="86152"/>
                    <a:pt x="24656" y="86234"/>
                  </a:cubicBezTo>
                  <a:cubicBezTo>
                    <a:pt x="35560" y="92598"/>
                    <a:pt x="48693" y="96079"/>
                    <a:pt x="62717" y="96301"/>
                  </a:cubicBezTo>
                  <a:cubicBezTo>
                    <a:pt x="63163" y="96305"/>
                    <a:pt x="63609" y="96308"/>
                    <a:pt x="64020" y="96308"/>
                  </a:cubicBezTo>
                  <a:cubicBezTo>
                    <a:pt x="79382" y="96308"/>
                    <a:pt x="94196" y="92262"/>
                    <a:pt x="105854" y="84883"/>
                  </a:cubicBezTo>
                  <a:cubicBezTo>
                    <a:pt x="106712" y="84362"/>
                    <a:pt x="107535" y="83810"/>
                    <a:pt x="108220" y="83323"/>
                  </a:cubicBezTo>
                  <a:cubicBezTo>
                    <a:pt x="108460" y="83151"/>
                    <a:pt x="108700" y="82966"/>
                    <a:pt x="108769" y="82925"/>
                  </a:cubicBezTo>
                  <a:cubicBezTo>
                    <a:pt x="109146" y="82664"/>
                    <a:pt x="109523" y="82394"/>
                    <a:pt x="109695" y="82243"/>
                  </a:cubicBezTo>
                  <a:cubicBezTo>
                    <a:pt x="110552" y="81622"/>
                    <a:pt x="111341" y="80984"/>
                    <a:pt x="112129" y="80329"/>
                  </a:cubicBezTo>
                  <a:cubicBezTo>
                    <a:pt x="110106" y="86183"/>
                    <a:pt x="105820" y="91628"/>
                    <a:pt x="99579" y="96099"/>
                  </a:cubicBezTo>
                  <a:close/>
                </a:path>
              </a:pathLst>
            </a:custGeom>
            <a:grpFill/>
            <a:ln>
              <a:noFill/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1277A0A-78CA-1794-68D2-06F1704BBD6F}"/>
                </a:ext>
              </a:extLst>
            </p:cNvPr>
            <p:cNvSpPr/>
            <p:nvPr/>
          </p:nvSpPr>
          <p:spPr>
            <a:xfrm>
              <a:off x="7219544" y="147665"/>
              <a:ext cx="1410241" cy="2340451"/>
            </a:xfrm>
            <a:custGeom>
              <a:avLst/>
              <a:gdLst>
                <a:gd name="connsiteX0" fmla="*/ 1173316 w 1410241"/>
                <a:gd name="connsiteY0" fmla="*/ 914419 h 2340451"/>
                <a:gd name="connsiteX1" fmla="*/ 1194644 w 1410241"/>
                <a:gd name="connsiteY1" fmla="*/ 932068 h 2340451"/>
                <a:gd name="connsiteX2" fmla="*/ 1375318 w 1410241"/>
                <a:gd name="connsiteY2" fmla="*/ 634675 h 2340451"/>
                <a:gd name="connsiteX3" fmla="*/ 1392669 w 1410241"/>
                <a:gd name="connsiteY3" fmla="*/ 392018 h 2340451"/>
                <a:gd name="connsiteX4" fmla="*/ 1390920 w 1410241"/>
                <a:gd name="connsiteY4" fmla="*/ 388884 h 2340451"/>
                <a:gd name="connsiteX5" fmla="*/ 1391434 w 1410241"/>
                <a:gd name="connsiteY5" fmla="*/ 388706 h 2340451"/>
                <a:gd name="connsiteX6" fmla="*/ 1390988 w 1410241"/>
                <a:gd name="connsiteY6" fmla="*/ 387588 h 2340451"/>
                <a:gd name="connsiteX7" fmla="*/ 1390645 w 1410241"/>
                <a:gd name="connsiteY7" fmla="*/ 386761 h 2340451"/>
                <a:gd name="connsiteX8" fmla="*/ 1389891 w 1410241"/>
                <a:gd name="connsiteY8" fmla="*/ 385081 h 2340451"/>
                <a:gd name="connsiteX9" fmla="*/ 1388382 w 1410241"/>
                <a:gd name="connsiteY9" fmla="*/ 381786 h 2340451"/>
                <a:gd name="connsiteX10" fmla="*/ 1387902 w 1410241"/>
                <a:gd name="connsiteY10" fmla="*/ 380826 h 2340451"/>
                <a:gd name="connsiteX11" fmla="*/ 1387388 w 1410241"/>
                <a:gd name="connsiteY11" fmla="*/ 379756 h 2340451"/>
                <a:gd name="connsiteX12" fmla="*/ 1386805 w 1410241"/>
                <a:gd name="connsiteY12" fmla="*/ 378535 h 2340451"/>
                <a:gd name="connsiteX13" fmla="*/ 1386119 w 1410241"/>
                <a:gd name="connsiteY13" fmla="*/ 377122 h 2340451"/>
                <a:gd name="connsiteX14" fmla="*/ 1373569 w 1410241"/>
                <a:gd name="connsiteY14" fmla="*/ 353627 h 2340451"/>
                <a:gd name="connsiteX15" fmla="*/ 1362733 w 1410241"/>
                <a:gd name="connsiteY15" fmla="*/ 337295 h 2340451"/>
                <a:gd name="connsiteX16" fmla="*/ 1352995 w 1410241"/>
                <a:gd name="connsiteY16" fmla="*/ 324618 h 2340451"/>
                <a:gd name="connsiteX17" fmla="*/ 1341851 w 1410241"/>
                <a:gd name="connsiteY17" fmla="*/ 311704 h 2340451"/>
                <a:gd name="connsiteX18" fmla="*/ 1320043 w 1410241"/>
                <a:gd name="connsiteY18" fmla="*/ 290067 h 2340451"/>
                <a:gd name="connsiteX19" fmla="*/ 1318876 w 1410241"/>
                <a:gd name="connsiteY19" fmla="*/ 289021 h 2340451"/>
                <a:gd name="connsiteX20" fmla="*/ 1295114 w 1410241"/>
                <a:gd name="connsiteY20" fmla="*/ 269603 h 2340451"/>
                <a:gd name="connsiteX21" fmla="*/ 1269670 w 1410241"/>
                <a:gd name="connsiteY21" fmla="*/ 251967 h 2340451"/>
                <a:gd name="connsiteX22" fmla="*/ 1242616 w 1410241"/>
                <a:gd name="connsiteY22" fmla="*/ 235810 h 2340451"/>
                <a:gd name="connsiteX23" fmla="*/ 1214258 w 1410241"/>
                <a:gd name="connsiteY23" fmla="*/ 221158 h 2340451"/>
                <a:gd name="connsiteX24" fmla="*/ 1184391 w 1410241"/>
                <a:gd name="connsiteY24" fmla="*/ 207778 h 2340451"/>
                <a:gd name="connsiteX25" fmla="*/ 1179762 w 1410241"/>
                <a:gd name="connsiteY25" fmla="*/ 205892 h 2340451"/>
                <a:gd name="connsiteX26" fmla="*/ 1168823 w 1410241"/>
                <a:gd name="connsiteY26" fmla="*/ 201510 h 2340451"/>
                <a:gd name="connsiteX27" fmla="*/ 1137585 w 1410241"/>
                <a:gd name="connsiteY27" fmla="*/ 190143 h 2340451"/>
                <a:gd name="connsiteX28" fmla="*/ 1096883 w 1410241"/>
                <a:gd name="connsiteY28" fmla="*/ 177603 h 2340451"/>
                <a:gd name="connsiteX29" fmla="*/ 1064787 w 1410241"/>
                <a:gd name="connsiteY29" fmla="*/ 169298 h 2340451"/>
                <a:gd name="connsiteX30" fmla="*/ 1063691 w 1410241"/>
                <a:gd name="connsiteY30" fmla="*/ 169027 h 2340451"/>
                <a:gd name="connsiteX31" fmla="*/ 1029435 w 1410241"/>
                <a:gd name="connsiteY31" fmla="*/ 161620 h 2340451"/>
                <a:gd name="connsiteX32" fmla="*/ 995796 w 1410241"/>
                <a:gd name="connsiteY32" fmla="*/ 155705 h 2340451"/>
                <a:gd name="connsiteX33" fmla="*/ 981257 w 1410241"/>
                <a:gd name="connsiteY33" fmla="*/ 153562 h 2340451"/>
                <a:gd name="connsiteX34" fmla="*/ 978411 w 1410241"/>
                <a:gd name="connsiteY34" fmla="*/ 153157 h 2340451"/>
                <a:gd name="connsiteX35" fmla="*/ 900367 w 1410241"/>
                <a:gd name="connsiteY35" fmla="*/ 145840 h 2340451"/>
                <a:gd name="connsiteX36" fmla="*/ 864808 w 1410241"/>
                <a:gd name="connsiteY36" fmla="*/ 144842 h 2340451"/>
                <a:gd name="connsiteX37" fmla="*/ 864808 w 1410241"/>
                <a:gd name="connsiteY37" fmla="*/ 144729 h 2340451"/>
                <a:gd name="connsiteX38" fmla="*/ 830416 w 1410241"/>
                <a:gd name="connsiteY38" fmla="*/ 144959 h 2340451"/>
                <a:gd name="connsiteX39" fmla="*/ 818894 w 1410241"/>
                <a:gd name="connsiteY39" fmla="*/ 145360 h 2340451"/>
                <a:gd name="connsiteX40" fmla="*/ 812653 w 1410241"/>
                <a:gd name="connsiteY40" fmla="*/ 145603 h 2340451"/>
                <a:gd name="connsiteX41" fmla="*/ 743010 w 1410241"/>
                <a:gd name="connsiteY41" fmla="*/ 151803 h 2340451"/>
                <a:gd name="connsiteX42" fmla="*/ 710640 w 1410241"/>
                <a:gd name="connsiteY42" fmla="*/ 156850 h 2340451"/>
                <a:gd name="connsiteX43" fmla="*/ 700456 w 1410241"/>
                <a:gd name="connsiteY43" fmla="*/ 158798 h 2340451"/>
                <a:gd name="connsiteX44" fmla="*/ 693701 w 1410241"/>
                <a:gd name="connsiteY44" fmla="*/ 160111 h 2340451"/>
                <a:gd name="connsiteX45" fmla="*/ 661194 w 1410241"/>
                <a:gd name="connsiteY45" fmla="*/ 167703 h 2340451"/>
                <a:gd name="connsiteX46" fmla="*/ 644049 w 1410241"/>
                <a:gd name="connsiteY46" fmla="*/ 172504 h 2340451"/>
                <a:gd name="connsiteX47" fmla="*/ 618057 w 1410241"/>
                <a:gd name="connsiteY47" fmla="*/ 145737 h 2340451"/>
                <a:gd name="connsiteX48" fmla="*/ 458952 w 1410241"/>
                <a:gd name="connsiteY48" fmla="*/ 55739 h 2340451"/>
                <a:gd name="connsiteX49" fmla="*/ 311950 w 1410241"/>
                <a:gd name="connsiteY49" fmla="*/ 64792 h 2340451"/>
                <a:gd name="connsiteX50" fmla="*/ 261476 w 1410241"/>
                <a:gd name="connsiteY50" fmla="*/ 18199 h 2340451"/>
                <a:gd name="connsiteX51" fmla="*/ 212235 w 1410241"/>
                <a:gd name="connsiteY51" fmla="*/ 56 h 2340451"/>
                <a:gd name="connsiteX52" fmla="*/ 164572 w 1410241"/>
                <a:gd name="connsiteY52" fmla="*/ 22053 h 2340451"/>
                <a:gd name="connsiteX53" fmla="*/ 125378 w 1410241"/>
                <a:gd name="connsiteY53" fmla="*/ 64494 h 2340451"/>
                <a:gd name="connsiteX54" fmla="*/ 107239 w 1410241"/>
                <a:gd name="connsiteY54" fmla="*/ 113744 h 2340451"/>
                <a:gd name="connsiteX55" fmla="*/ 129253 w 1410241"/>
                <a:gd name="connsiteY55" fmla="*/ 161397 h 2340451"/>
                <a:gd name="connsiteX56" fmla="*/ 193033 w 1410241"/>
                <a:gd name="connsiteY56" fmla="*/ 220283 h 2340451"/>
                <a:gd name="connsiteX57" fmla="*/ 261064 w 1410241"/>
                <a:gd name="connsiteY57" fmla="*/ 481230 h 2340451"/>
                <a:gd name="connsiteX58" fmla="*/ 106519 w 1410241"/>
                <a:gd name="connsiteY58" fmla="*/ 1813843 h 2340451"/>
                <a:gd name="connsiteX59" fmla="*/ 9376 w 1410241"/>
                <a:gd name="connsiteY59" fmla="*/ 1913407 h 2340451"/>
                <a:gd name="connsiteX60" fmla="*/ 7901 w 1410241"/>
                <a:gd name="connsiteY60" fmla="*/ 1917412 h 2340451"/>
                <a:gd name="connsiteX61" fmla="*/ 7901 w 1410241"/>
                <a:gd name="connsiteY61" fmla="*/ 1917512 h 2340451"/>
                <a:gd name="connsiteX62" fmla="*/ 2483 w 1410241"/>
                <a:gd name="connsiteY62" fmla="*/ 1943836 h 2340451"/>
                <a:gd name="connsiteX63" fmla="*/ 2278 w 1410241"/>
                <a:gd name="connsiteY63" fmla="*/ 1956434 h 2340451"/>
                <a:gd name="connsiteX64" fmla="*/ 14 w 1410241"/>
                <a:gd name="connsiteY64" fmla="*/ 2091794 h 2340451"/>
                <a:gd name="connsiteX65" fmla="*/ 173384 w 1410241"/>
                <a:gd name="connsiteY65" fmla="*/ 2266570 h 2340451"/>
                <a:gd name="connsiteX66" fmla="*/ 605370 w 1410241"/>
                <a:gd name="connsiteY66" fmla="*/ 2340397 h 2340451"/>
                <a:gd name="connsiteX67" fmla="*/ 619154 w 1410241"/>
                <a:gd name="connsiteY67" fmla="*/ 2340451 h 2340451"/>
                <a:gd name="connsiteX68" fmla="*/ 1054843 w 1410241"/>
                <a:gd name="connsiteY68" fmla="*/ 2271261 h 2340451"/>
                <a:gd name="connsiteX69" fmla="*/ 1246285 w 1410241"/>
                <a:gd name="connsiteY69" fmla="*/ 2097819 h 2340451"/>
                <a:gd name="connsiteX70" fmla="*/ 1246593 w 1410241"/>
                <a:gd name="connsiteY70" fmla="*/ 2091496 h 2340451"/>
                <a:gd name="connsiteX71" fmla="*/ 1248891 w 1410241"/>
                <a:gd name="connsiteY71" fmla="*/ 1952847 h 2340451"/>
                <a:gd name="connsiteX72" fmla="*/ 1248891 w 1410241"/>
                <a:gd name="connsiteY72" fmla="*/ 1952847 h 2340451"/>
                <a:gd name="connsiteX73" fmla="*/ 1072949 w 1410241"/>
                <a:gd name="connsiteY73" fmla="*/ 1776395 h 2340451"/>
                <a:gd name="connsiteX74" fmla="*/ 643775 w 1410241"/>
                <a:gd name="connsiteY74" fmla="*/ 1704478 h 2340451"/>
                <a:gd name="connsiteX75" fmla="*/ 280027 w 1410241"/>
                <a:gd name="connsiteY75" fmla="*/ 1745883 h 2340451"/>
                <a:gd name="connsiteX76" fmla="*/ 377993 w 1410241"/>
                <a:gd name="connsiteY76" fmla="*/ 901012 h 2340451"/>
                <a:gd name="connsiteX77" fmla="*/ 380873 w 1410241"/>
                <a:gd name="connsiteY77" fmla="*/ 909728 h 2340451"/>
                <a:gd name="connsiteX78" fmla="*/ 386908 w 1410241"/>
                <a:gd name="connsiteY78" fmla="*/ 926987 h 2340451"/>
                <a:gd name="connsiteX79" fmla="*/ 399527 w 1410241"/>
                <a:gd name="connsiteY79" fmla="*/ 959339 h 2340451"/>
                <a:gd name="connsiteX80" fmla="*/ 412935 w 1410241"/>
                <a:gd name="connsiteY80" fmla="*/ 989607 h 2340451"/>
                <a:gd name="connsiteX81" fmla="*/ 413723 w 1410241"/>
                <a:gd name="connsiteY81" fmla="*/ 991376 h 2340451"/>
                <a:gd name="connsiteX82" fmla="*/ 413792 w 1410241"/>
                <a:gd name="connsiteY82" fmla="*/ 991352 h 2340451"/>
                <a:gd name="connsiteX83" fmla="*/ 429565 w 1410241"/>
                <a:gd name="connsiteY83" fmla="*/ 1022841 h 2340451"/>
                <a:gd name="connsiteX84" fmla="*/ 446299 w 1410241"/>
                <a:gd name="connsiteY84" fmla="*/ 1052207 h 2340451"/>
                <a:gd name="connsiteX85" fmla="*/ 484909 w 1410241"/>
                <a:gd name="connsiteY85" fmla="*/ 1107980 h 2340451"/>
                <a:gd name="connsiteX86" fmla="*/ 527772 w 1410241"/>
                <a:gd name="connsiteY86" fmla="*/ 1154782 h 2340451"/>
                <a:gd name="connsiteX87" fmla="*/ 552564 w 1410241"/>
                <a:gd name="connsiteY87" fmla="*/ 1175977 h 2340451"/>
                <a:gd name="connsiteX88" fmla="*/ 577561 w 1410241"/>
                <a:gd name="connsiteY88" fmla="*/ 1193420 h 2340451"/>
                <a:gd name="connsiteX89" fmla="*/ 592203 w 1410241"/>
                <a:gd name="connsiteY89" fmla="*/ 1202034 h 2340451"/>
                <a:gd name="connsiteX90" fmla="*/ 602421 w 1410241"/>
                <a:gd name="connsiteY90" fmla="*/ 1207355 h 2340451"/>
                <a:gd name="connsiteX91" fmla="*/ 605782 w 1410241"/>
                <a:gd name="connsiteY91" fmla="*/ 1209049 h 2340451"/>
                <a:gd name="connsiteX92" fmla="*/ 622447 w 1410241"/>
                <a:gd name="connsiteY92" fmla="*/ 1216394 h 2340451"/>
                <a:gd name="connsiteX93" fmla="*/ 640998 w 1410241"/>
                <a:gd name="connsiteY93" fmla="*/ 1223002 h 2340451"/>
                <a:gd name="connsiteX94" fmla="*/ 673985 w 1410241"/>
                <a:gd name="connsiteY94" fmla="*/ 1231094 h 2340451"/>
                <a:gd name="connsiteX95" fmla="*/ 701828 w 1410241"/>
                <a:gd name="connsiteY95" fmla="*/ 1234441 h 2340451"/>
                <a:gd name="connsiteX96" fmla="*/ 707143 w 1410241"/>
                <a:gd name="connsiteY96" fmla="*/ 1234746 h 2340451"/>
                <a:gd name="connsiteX97" fmla="*/ 738312 w 1410241"/>
                <a:gd name="connsiteY97" fmla="*/ 1237729 h 2340451"/>
                <a:gd name="connsiteX98" fmla="*/ 1191900 w 1410241"/>
                <a:gd name="connsiteY98" fmla="*/ 935422 h 2340451"/>
                <a:gd name="connsiteX99" fmla="*/ 1194610 w 1410241"/>
                <a:gd name="connsiteY99" fmla="*/ 932116 h 2340451"/>
                <a:gd name="connsiteX100" fmla="*/ 1173316 w 1410241"/>
                <a:gd name="connsiteY100" fmla="*/ 914460 h 2340451"/>
                <a:gd name="connsiteX101" fmla="*/ 1170572 w 1410241"/>
                <a:gd name="connsiteY101" fmla="*/ 917725 h 2340451"/>
                <a:gd name="connsiteX102" fmla="*/ 711498 w 1410241"/>
                <a:gd name="connsiteY102" fmla="*/ 1207407 h 2340451"/>
                <a:gd name="connsiteX103" fmla="*/ 673264 w 1410241"/>
                <a:gd name="connsiteY103" fmla="*/ 1189501 h 2340451"/>
                <a:gd name="connsiteX104" fmla="*/ 648233 w 1410241"/>
                <a:gd name="connsiteY104" fmla="*/ 1018441 h 2340451"/>
                <a:gd name="connsiteX105" fmla="*/ 689312 w 1410241"/>
                <a:gd name="connsiteY105" fmla="*/ 902109 h 2340451"/>
                <a:gd name="connsiteX106" fmla="*/ 811624 w 1410241"/>
                <a:gd name="connsiteY106" fmla="*/ 926397 h 2340451"/>
                <a:gd name="connsiteX107" fmla="*/ 1132065 w 1410241"/>
                <a:gd name="connsiteY107" fmla="*/ 605984 h 2340451"/>
                <a:gd name="connsiteX108" fmla="*/ 1083612 w 1410241"/>
                <a:gd name="connsiteY108" fmla="*/ 436657 h 2340451"/>
                <a:gd name="connsiteX109" fmla="*/ 1347783 w 1410241"/>
                <a:gd name="connsiteY109" fmla="*/ 379406 h 2340451"/>
                <a:gd name="connsiteX110" fmla="*/ 1368219 w 1410241"/>
                <a:gd name="connsiteY110" fmla="*/ 404935 h 2340451"/>
                <a:gd name="connsiteX111" fmla="*/ 1349497 w 1410241"/>
                <a:gd name="connsiteY111" fmla="*/ 624724 h 2340451"/>
                <a:gd name="connsiteX112" fmla="*/ 1173316 w 1410241"/>
                <a:gd name="connsiteY112" fmla="*/ 914419 h 2340451"/>
                <a:gd name="connsiteX113" fmla="*/ 148044 w 1410241"/>
                <a:gd name="connsiteY113" fmla="*/ 141043 h 2340451"/>
                <a:gd name="connsiteX114" fmla="*/ 145747 w 1410241"/>
                <a:gd name="connsiteY114" fmla="*/ 83267 h 2340451"/>
                <a:gd name="connsiteX115" fmla="*/ 184941 w 1410241"/>
                <a:gd name="connsiteY115" fmla="*/ 40830 h 2340451"/>
                <a:gd name="connsiteX116" fmla="*/ 242719 w 1410241"/>
                <a:gd name="connsiteY116" fmla="*/ 38529 h 2340451"/>
                <a:gd name="connsiteX117" fmla="*/ 285959 w 1410241"/>
                <a:gd name="connsiteY117" fmla="*/ 78443 h 2340451"/>
                <a:gd name="connsiteX118" fmla="*/ 238844 w 1410241"/>
                <a:gd name="connsiteY118" fmla="*/ 120335 h 2340451"/>
                <a:gd name="connsiteX119" fmla="*/ 200988 w 1410241"/>
                <a:gd name="connsiteY119" fmla="*/ 189933 h 2340451"/>
                <a:gd name="connsiteX120" fmla="*/ 148044 w 1410241"/>
                <a:gd name="connsiteY120" fmla="*/ 141043 h 2340451"/>
                <a:gd name="connsiteX121" fmla="*/ 643535 w 1410241"/>
                <a:gd name="connsiteY121" fmla="*/ 1732167 h 2340451"/>
                <a:gd name="connsiteX122" fmla="*/ 1062696 w 1410241"/>
                <a:gd name="connsiteY122" fmla="*/ 1802122 h 2340451"/>
                <a:gd name="connsiteX123" fmla="*/ 1221219 w 1410241"/>
                <a:gd name="connsiteY123" fmla="*/ 1951510 h 2340451"/>
                <a:gd name="connsiteX124" fmla="*/ 1237163 w 1410241"/>
                <a:gd name="connsiteY124" fmla="*/ 1952282 h 2340451"/>
                <a:gd name="connsiteX125" fmla="*/ 1235038 w 1410241"/>
                <a:gd name="connsiteY125" fmla="*/ 1952247 h 2340451"/>
                <a:gd name="connsiteX126" fmla="*/ 1221219 w 1410241"/>
                <a:gd name="connsiteY126" fmla="*/ 1951630 h 2340451"/>
                <a:gd name="connsiteX127" fmla="*/ 1221081 w 1410241"/>
                <a:gd name="connsiteY127" fmla="*/ 1953753 h 2340451"/>
                <a:gd name="connsiteX128" fmla="*/ 1196084 w 1410241"/>
                <a:gd name="connsiteY128" fmla="*/ 2009320 h 2340451"/>
                <a:gd name="connsiteX129" fmla="*/ 1057827 w 1410241"/>
                <a:gd name="connsiteY129" fmla="*/ 2096831 h 2340451"/>
                <a:gd name="connsiteX130" fmla="*/ 1057587 w 1410241"/>
                <a:gd name="connsiteY130" fmla="*/ 2096931 h 2340451"/>
                <a:gd name="connsiteX131" fmla="*/ 1044625 w 1410241"/>
                <a:gd name="connsiteY131" fmla="*/ 2101882 h 2340451"/>
                <a:gd name="connsiteX132" fmla="*/ 1022474 w 1410241"/>
                <a:gd name="connsiteY132" fmla="*/ 2109700 h 2340451"/>
                <a:gd name="connsiteX133" fmla="*/ 607667 w 1410241"/>
                <a:gd name="connsiteY133" fmla="*/ 2167572 h 2340451"/>
                <a:gd name="connsiteX134" fmla="*/ 242616 w 1410241"/>
                <a:gd name="connsiteY134" fmla="*/ 2116665 h 2340451"/>
                <a:gd name="connsiteX135" fmla="*/ 239976 w 1410241"/>
                <a:gd name="connsiteY135" fmla="*/ 2115838 h 2340451"/>
                <a:gd name="connsiteX136" fmla="*/ 222385 w 1410241"/>
                <a:gd name="connsiteY136" fmla="*/ 2110084 h 2340451"/>
                <a:gd name="connsiteX137" fmla="*/ 188472 w 1410241"/>
                <a:gd name="connsiteY137" fmla="*/ 2097613 h 2340451"/>
                <a:gd name="connsiteX138" fmla="*/ 100107 w 1410241"/>
                <a:gd name="connsiteY138" fmla="*/ 2052323 h 2340451"/>
                <a:gd name="connsiteX139" fmla="*/ 84574 w 1410241"/>
                <a:gd name="connsiteY139" fmla="*/ 2075239 h 2340451"/>
                <a:gd name="connsiteX140" fmla="*/ 178254 w 1410241"/>
                <a:gd name="connsiteY140" fmla="*/ 2123344 h 2340451"/>
                <a:gd name="connsiteX141" fmla="*/ 213470 w 1410241"/>
                <a:gd name="connsiteY141" fmla="*/ 2136296 h 2340451"/>
                <a:gd name="connsiteX142" fmla="*/ 231575 w 1410241"/>
                <a:gd name="connsiteY142" fmla="*/ 2142221 h 2340451"/>
                <a:gd name="connsiteX143" fmla="*/ 233906 w 1410241"/>
                <a:gd name="connsiteY143" fmla="*/ 2142955 h 2340451"/>
                <a:gd name="connsiteX144" fmla="*/ 234386 w 1410241"/>
                <a:gd name="connsiteY144" fmla="*/ 2143099 h 2340451"/>
                <a:gd name="connsiteX145" fmla="*/ 607496 w 1410241"/>
                <a:gd name="connsiteY145" fmla="*/ 2195257 h 2340451"/>
                <a:gd name="connsiteX146" fmla="*/ 620801 w 1410241"/>
                <a:gd name="connsiteY146" fmla="*/ 2195312 h 2340451"/>
                <a:gd name="connsiteX147" fmla="*/ 1031354 w 1410241"/>
                <a:gd name="connsiteY147" fmla="*/ 2135943 h 2340451"/>
                <a:gd name="connsiteX148" fmla="*/ 1054261 w 1410241"/>
                <a:gd name="connsiteY148" fmla="*/ 2127843 h 2340451"/>
                <a:gd name="connsiteX149" fmla="*/ 1067771 w 1410241"/>
                <a:gd name="connsiteY149" fmla="*/ 2122689 h 2340451"/>
                <a:gd name="connsiteX150" fmla="*/ 1068045 w 1410241"/>
                <a:gd name="connsiteY150" fmla="*/ 2122576 h 2340451"/>
                <a:gd name="connsiteX151" fmla="*/ 1217412 w 1410241"/>
                <a:gd name="connsiteY151" fmla="*/ 2027034 h 2340451"/>
                <a:gd name="connsiteX152" fmla="*/ 1220052 w 1410241"/>
                <a:gd name="connsiteY152" fmla="*/ 2023745 h 2340451"/>
                <a:gd name="connsiteX153" fmla="*/ 1218921 w 1410241"/>
                <a:gd name="connsiteY153" fmla="*/ 2090981 h 2340451"/>
                <a:gd name="connsiteX154" fmla="*/ 1218715 w 1410241"/>
                <a:gd name="connsiteY154" fmla="*/ 2095693 h 2340451"/>
                <a:gd name="connsiteX155" fmla="*/ 1045036 w 1410241"/>
                <a:gd name="connsiteY155" fmla="*/ 2245389 h 2340451"/>
                <a:gd name="connsiteX156" fmla="*/ 605610 w 1410241"/>
                <a:gd name="connsiteY156" fmla="*/ 2312714 h 2340451"/>
                <a:gd name="connsiteX157" fmla="*/ 183912 w 1410241"/>
                <a:gd name="connsiteY157" fmla="*/ 2240945 h 2340451"/>
                <a:gd name="connsiteX158" fmla="*/ 27755 w 1410241"/>
                <a:gd name="connsiteY158" fmla="*/ 2092264 h 2340451"/>
                <a:gd name="connsiteX159" fmla="*/ 28749 w 1410241"/>
                <a:gd name="connsiteY159" fmla="*/ 2031951 h 2340451"/>
                <a:gd name="connsiteX160" fmla="*/ 34887 w 1410241"/>
                <a:gd name="connsiteY160" fmla="*/ 2031951 h 2340451"/>
                <a:gd name="connsiteX161" fmla="*/ 47575 w 1410241"/>
                <a:gd name="connsiteY161" fmla="*/ 2045468 h 2340451"/>
                <a:gd name="connsiteX162" fmla="*/ 48020 w 1410241"/>
                <a:gd name="connsiteY162" fmla="*/ 2045904 h 2340451"/>
                <a:gd name="connsiteX163" fmla="*/ 49940 w 1410241"/>
                <a:gd name="connsiteY163" fmla="*/ 2047728 h 2340451"/>
                <a:gd name="connsiteX164" fmla="*/ 49940 w 1410241"/>
                <a:gd name="connsiteY164" fmla="*/ 2047735 h 2340451"/>
                <a:gd name="connsiteX165" fmla="*/ 71372 w 1410241"/>
                <a:gd name="connsiteY165" fmla="*/ 2065761 h 2340451"/>
                <a:gd name="connsiteX166" fmla="*/ 74527 w 1410241"/>
                <a:gd name="connsiteY166" fmla="*/ 2068134 h 2340451"/>
                <a:gd name="connsiteX167" fmla="*/ 84574 w 1410241"/>
                <a:gd name="connsiteY167" fmla="*/ 2075228 h 2340451"/>
                <a:gd name="connsiteX168" fmla="*/ 100141 w 1410241"/>
                <a:gd name="connsiteY168" fmla="*/ 2052323 h 2340451"/>
                <a:gd name="connsiteX169" fmla="*/ 90917 w 1410241"/>
                <a:gd name="connsiteY169" fmla="*/ 2045814 h 2340451"/>
                <a:gd name="connsiteX170" fmla="*/ 88071 w 1410241"/>
                <a:gd name="connsiteY170" fmla="*/ 2043682 h 2340451"/>
                <a:gd name="connsiteX171" fmla="*/ 68937 w 1410241"/>
                <a:gd name="connsiteY171" fmla="*/ 2027600 h 2340451"/>
                <a:gd name="connsiteX172" fmla="*/ 68869 w 1410241"/>
                <a:gd name="connsiteY172" fmla="*/ 2027507 h 2340451"/>
                <a:gd name="connsiteX173" fmla="*/ 67257 w 1410241"/>
                <a:gd name="connsiteY173" fmla="*/ 2025985 h 2340451"/>
                <a:gd name="connsiteX174" fmla="*/ 66846 w 1410241"/>
                <a:gd name="connsiteY174" fmla="*/ 2025577 h 2340451"/>
                <a:gd name="connsiteX175" fmla="*/ 52307 w 1410241"/>
                <a:gd name="connsiteY175" fmla="*/ 2009546 h 2340451"/>
                <a:gd name="connsiteX176" fmla="*/ 51689 w 1410241"/>
                <a:gd name="connsiteY176" fmla="*/ 2008754 h 2340451"/>
                <a:gd name="connsiteX177" fmla="*/ 33516 w 1410241"/>
                <a:gd name="connsiteY177" fmla="*/ 1975273 h 2340451"/>
                <a:gd name="connsiteX178" fmla="*/ 29984 w 1410241"/>
                <a:gd name="connsiteY178" fmla="*/ 1955906 h 2340451"/>
                <a:gd name="connsiteX179" fmla="*/ 30121 w 1410241"/>
                <a:gd name="connsiteY179" fmla="*/ 1945993 h 2340451"/>
                <a:gd name="connsiteX180" fmla="*/ 34339 w 1410241"/>
                <a:gd name="connsiteY180" fmla="*/ 1925985 h 2340451"/>
                <a:gd name="connsiteX181" fmla="*/ 35642 w 1410241"/>
                <a:gd name="connsiteY181" fmla="*/ 1922412 h 2340451"/>
                <a:gd name="connsiteX182" fmla="*/ 35642 w 1410241"/>
                <a:gd name="connsiteY182" fmla="*/ 1922408 h 2340451"/>
                <a:gd name="connsiteX183" fmla="*/ 146947 w 1410241"/>
                <a:gd name="connsiteY183" fmla="*/ 1823485 h 2340451"/>
                <a:gd name="connsiteX184" fmla="*/ 206577 w 1410241"/>
                <a:gd name="connsiteY184" fmla="*/ 1797867 h 2340451"/>
                <a:gd name="connsiteX185" fmla="*/ 267751 w 1410241"/>
                <a:gd name="connsiteY185" fmla="*/ 1777955 h 2340451"/>
                <a:gd name="connsiteX186" fmla="*/ 643569 w 1410241"/>
                <a:gd name="connsiteY186" fmla="*/ 1732167 h 2340451"/>
                <a:gd name="connsiteX187" fmla="*/ 251223 w 1410241"/>
                <a:gd name="connsiteY187" fmla="*/ 1753942 h 2340451"/>
                <a:gd name="connsiteX188" fmla="*/ 196908 w 1410241"/>
                <a:gd name="connsiteY188" fmla="*/ 1771899 h 2340451"/>
                <a:gd name="connsiteX189" fmla="*/ 138272 w 1410241"/>
                <a:gd name="connsiteY189" fmla="*/ 1796876 h 2340451"/>
                <a:gd name="connsiteX190" fmla="*/ 136420 w 1410241"/>
                <a:gd name="connsiteY190" fmla="*/ 1796660 h 2340451"/>
                <a:gd name="connsiteX191" fmla="*/ 285547 w 1410241"/>
                <a:gd name="connsiteY191" fmla="*/ 510476 h 2340451"/>
                <a:gd name="connsiteX192" fmla="*/ 304372 w 1410241"/>
                <a:gd name="connsiteY192" fmla="*/ 529528 h 2340451"/>
                <a:gd name="connsiteX193" fmla="*/ 337531 w 1410241"/>
                <a:gd name="connsiteY193" fmla="*/ 556613 h 2340451"/>
                <a:gd name="connsiteX194" fmla="*/ 335131 w 1410241"/>
                <a:gd name="connsiteY194" fmla="*/ 591017 h 2340451"/>
                <a:gd name="connsiteX195" fmla="*/ 335028 w 1410241"/>
                <a:gd name="connsiteY195" fmla="*/ 591013 h 2340451"/>
                <a:gd name="connsiteX196" fmla="*/ 334993 w 1410241"/>
                <a:gd name="connsiteY196" fmla="*/ 591620 h 2340451"/>
                <a:gd name="connsiteX197" fmla="*/ 334136 w 1410241"/>
                <a:gd name="connsiteY197" fmla="*/ 625656 h 2340451"/>
                <a:gd name="connsiteX198" fmla="*/ 334788 w 1410241"/>
                <a:gd name="connsiteY198" fmla="*/ 661208 h 2340451"/>
                <a:gd name="connsiteX199" fmla="*/ 337017 w 1410241"/>
                <a:gd name="connsiteY199" fmla="*/ 696942 h 2340451"/>
                <a:gd name="connsiteX200" fmla="*/ 337497 w 1410241"/>
                <a:gd name="connsiteY200" fmla="*/ 702377 h 2340451"/>
                <a:gd name="connsiteX201" fmla="*/ 338765 w 1410241"/>
                <a:gd name="connsiteY201" fmla="*/ 715314 h 2340451"/>
                <a:gd name="connsiteX202" fmla="*/ 343154 w 1410241"/>
                <a:gd name="connsiteY202" fmla="*/ 751028 h 2340451"/>
                <a:gd name="connsiteX203" fmla="*/ 356562 w 1410241"/>
                <a:gd name="connsiteY203" fmla="*/ 823469 h 2340451"/>
                <a:gd name="connsiteX204" fmla="*/ 358311 w 1410241"/>
                <a:gd name="connsiteY204" fmla="*/ 830560 h 2340451"/>
                <a:gd name="connsiteX205" fmla="*/ 251223 w 1410241"/>
                <a:gd name="connsiteY205" fmla="*/ 1753921 h 2340451"/>
                <a:gd name="connsiteX206" fmla="*/ 1104358 w 1410241"/>
                <a:gd name="connsiteY206" fmla="*/ 605981 h 2340451"/>
                <a:gd name="connsiteX207" fmla="*/ 811624 w 1410241"/>
                <a:gd name="connsiteY207" fmla="*/ 898704 h 2340451"/>
                <a:gd name="connsiteX208" fmla="*/ 701211 w 1410241"/>
                <a:gd name="connsiteY208" fmla="*/ 877091 h 2340451"/>
                <a:gd name="connsiteX209" fmla="*/ 701245 w 1410241"/>
                <a:gd name="connsiteY209" fmla="*/ 877009 h 2340451"/>
                <a:gd name="connsiteX210" fmla="*/ 709543 w 1410241"/>
                <a:gd name="connsiteY210" fmla="*/ 860666 h 2340451"/>
                <a:gd name="connsiteX211" fmla="*/ 710332 w 1410241"/>
                <a:gd name="connsiteY211" fmla="*/ 859165 h 2340451"/>
                <a:gd name="connsiteX212" fmla="*/ 718493 w 1410241"/>
                <a:gd name="connsiteY212" fmla="*/ 843833 h 2340451"/>
                <a:gd name="connsiteX213" fmla="*/ 719865 w 1410241"/>
                <a:gd name="connsiteY213" fmla="*/ 841272 h 2340451"/>
                <a:gd name="connsiteX214" fmla="*/ 728060 w 1410241"/>
                <a:gd name="connsiteY214" fmla="*/ 826637 h 2340451"/>
                <a:gd name="connsiteX215" fmla="*/ 729843 w 1410241"/>
                <a:gd name="connsiteY215" fmla="*/ 823506 h 2340451"/>
                <a:gd name="connsiteX216" fmla="*/ 738244 w 1410241"/>
                <a:gd name="connsiteY216" fmla="*/ 809098 h 2340451"/>
                <a:gd name="connsiteX217" fmla="*/ 740095 w 1410241"/>
                <a:gd name="connsiteY217" fmla="*/ 805981 h 2340451"/>
                <a:gd name="connsiteX218" fmla="*/ 749045 w 1410241"/>
                <a:gd name="connsiteY218" fmla="*/ 791287 h 2340451"/>
                <a:gd name="connsiteX219" fmla="*/ 750623 w 1410241"/>
                <a:gd name="connsiteY219" fmla="*/ 788788 h 2340451"/>
                <a:gd name="connsiteX220" fmla="*/ 760395 w 1410241"/>
                <a:gd name="connsiteY220" fmla="*/ 773374 h 2340451"/>
                <a:gd name="connsiteX221" fmla="*/ 761355 w 1410241"/>
                <a:gd name="connsiteY221" fmla="*/ 771886 h 2340451"/>
                <a:gd name="connsiteX222" fmla="*/ 772157 w 1410241"/>
                <a:gd name="connsiteY222" fmla="*/ 755550 h 2340451"/>
                <a:gd name="connsiteX223" fmla="*/ 772431 w 1410241"/>
                <a:gd name="connsiteY223" fmla="*/ 755105 h 2340451"/>
                <a:gd name="connsiteX224" fmla="*/ 784158 w 1410241"/>
                <a:gd name="connsiteY224" fmla="*/ 737997 h 2340451"/>
                <a:gd name="connsiteX225" fmla="*/ 799829 w 1410241"/>
                <a:gd name="connsiteY225" fmla="*/ 716062 h 2340451"/>
                <a:gd name="connsiteX226" fmla="*/ 803189 w 1410241"/>
                <a:gd name="connsiteY226" fmla="*/ 711484 h 2340451"/>
                <a:gd name="connsiteX227" fmla="*/ 805967 w 1410241"/>
                <a:gd name="connsiteY227" fmla="*/ 707723 h 2340451"/>
                <a:gd name="connsiteX228" fmla="*/ 811590 w 1410241"/>
                <a:gd name="connsiteY228" fmla="*/ 700220 h 2340451"/>
                <a:gd name="connsiteX229" fmla="*/ 814505 w 1410241"/>
                <a:gd name="connsiteY229" fmla="*/ 696386 h 2340451"/>
                <a:gd name="connsiteX230" fmla="*/ 826164 w 1410241"/>
                <a:gd name="connsiteY230" fmla="*/ 681285 h 2340451"/>
                <a:gd name="connsiteX231" fmla="*/ 826335 w 1410241"/>
                <a:gd name="connsiteY231" fmla="*/ 681059 h 2340451"/>
                <a:gd name="connsiteX232" fmla="*/ 829147 w 1410241"/>
                <a:gd name="connsiteY232" fmla="*/ 677499 h 2340451"/>
                <a:gd name="connsiteX233" fmla="*/ 835148 w 1410241"/>
                <a:gd name="connsiteY233" fmla="*/ 669969 h 2340451"/>
                <a:gd name="connsiteX234" fmla="*/ 841080 w 1410241"/>
                <a:gd name="connsiteY234" fmla="*/ 662594 h 2340451"/>
                <a:gd name="connsiteX235" fmla="*/ 850509 w 1410241"/>
                <a:gd name="connsiteY235" fmla="*/ 651185 h 2340451"/>
                <a:gd name="connsiteX236" fmla="*/ 874170 w 1410241"/>
                <a:gd name="connsiteY236" fmla="*/ 623517 h 2340451"/>
                <a:gd name="connsiteX237" fmla="*/ 877084 w 1410241"/>
                <a:gd name="connsiteY237" fmla="*/ 620221 h 2340451"/>
                <a:gd name="connsiteX238" fmla="*/ 882639 w 1410241"/>
                <a:gd name="connsiteY238" fmla="*/ 613998 h 2340451"/>
                <a:gd name="connsiteX239" fmla="*/ 886171 w 1410241"/>
                <a:gd name="connsiteY239" fmla="*/ 610102 h 2340451"/>
                <a:gd name="connsiteX240" fmla="*/ 909042 w 1410241"/>
                <a:gd name="connsiteY240" fmla="*/ 585489 h 2340451"/>
                <a:gd name="connsiteX241" fmla="*/ 914906 w 1410241"/>
                <a:gd name="connsiteY241" fmla="*/ 579375 h 2340451"/>
                <a:gd name="connsiteX242" fmla="*/ 927799 w 1410241"/>
                <a:gd name="connsiteY242" fmla="*/ 566249 h 2340451"/>
                <a:gd name="connsiteX243" fmla="*/ 929788 w 1410241"/>
                <a:gd name="connsiteY243" fmla="*/ 564267 h 2340451"/>
                <a:gd name="connsiteX244" fmla="*/ 948167 w 1410241"/>
                <a:gd name="connsiteY244" fmla="*/ 546313 h 2340451"/>
                <a:gd name="connsiteX245" fmla="*/ 959106 w 1410241"/>
                <a:gd name="connsiteY245" fmla="*/ 535971 h 2340451"/>
                <a:gd name="connsiteX246" fmla="*/ 961369 w 1410241"/>
                <a:gd name="connsiteY246" fmla="*/ 533876 h 2340451"/>
                <a:gd name="connsiteX247" fmla="*/ 964420 w 1410241"/>
                <a:gd name="connsiteY247" fmla="*/ 531037 h 2340451"/>
                <a:gd name="connsiteX248" fmla="*/ 988972 w 1410241"/>
                <a:gd name="connsiteY248" fmla="*/ 509091 h 2340451"/>
                <a:gd name="connsiteX249" fmla="*/ 995968 w 1410241"/>
                <a:gd name="connsiteY249" fmla="*/ 503073 h 2340451"/>
                <a:gd name="connsiteX250" fmla="*/ 1006528 w 1410241"/>
                <a:gd name="connsiteY250" fmla="*/ 494216 h 2340451"/>
                <a:gd name="connsiteX251" fmla="*/ 1010026 w 1410241"/>
                <a:gd name="connsiteY251" fmla="*/ 491329 h 2340451"/>
                <a:gd name="connsiteX252" fmla="*/ 1024085 w 1410241"/>
                <a:gd name="connsiteY252" fmla="*/ 479972 h 2340451"/>
                <a:gd name="connsiteX253" fmla="*/ 1030978 w 1410241"/>
                <a:gd name="connsiteY253" fmla="*/ 474564 h 2340451"/>
                <a:gd name="connsiteX254" fmla="*/ 1034441 w 1410241"/>
                <a:gd name="connsiteY254" fmla="*/ 471886 h 2340451"/>
                <a:gd name="connsiteX255" fmla="*/ 1041402 w 1410241"/>
                <a:gd name="connsiteY255" fmla="*/ 466582 h 2340451"/>
                <a:gd name="connsiteX256" fmla="*/ 1044831 w 1410241"/>
                <a:gd name="connsiteY256" fmla="*/ 463993 h 2340451"/>
                <a:gd name="connsiteX257" fmla="*/ 1051758 w 1410241"/>
                <a:gd name="connsiteY257" fmla="*/ 458863 h 2340451"/>
                <a:gd name="connsiteX258" fmla="*/ 1055221 w 1410241"/>
                <a:gd name="connsiteY258" fmla="*/ 456343 h 2340451"/>
                <a:gd name="connsiteX259" fmla="*/ 1055221 w 1410241"/>
                <a:gd name="connsiteY259" fmla="*/ 456339 h 2340451"/>
                <a:gd name="connsiteX260" fmla="*/ 1060810 w 1410241"/>
                <a:gd name="connsiteY260" fmla="*/ 452358 h 2340451"/>
                <a:gd name="connsiteX261" fmla="*/ 1104358 w 1410241"/>
                <a:gd name="connsiteY261" fmla="*/ 605981 h 2340451"/>
                <a:gd name="connsiteX262" fmla="*/ 1068216 w 1410241"/>
                <a:gd name="connsiteY262" fmla="*/ 413628 h 2340451"/>
                <a:gd name="connsiteX263" fmla="*/ 1068148 w 1410241"/>
                <a:gd name="connsiteY263" fmla="*/ 413525 h 2340451"/>
                <a:gd name="connsiteX264" fmla="*/ 1056730 w 1410241"/>
                <a:gd name="connsiteY264" fmla="*/ 421377 h 2340451"/>
                <a:gd name="connsiteX265" fmla="*/ 1053918 w 1410241"/>
                <a:gd name="connsiteY265" fmla="*/ 423345 h 2340451"/>
                <a:gd name="connsiteX266" fmla="*/ 1050420 w 1410241"/>
                <a:gd name="connsiteY266" fmla="*/ 425773 h 2340451"/>
                <a:gd name="connsiteX267" fmla="*/ 1038968 w 1410241"/>
                <a:gd name="connsiteY267" fmla="*/ 433920 h 2340451"/>
                <a:gd name="connsiteX268" fmla="*/ 1035401 w 1410241"/>
                <a:gd name="connsiteY268" fmla="*/ 436540 h 2340451"/>
                <a:gd name="connsiteX269" fmla="*/ 1028234 w 1410241"/>
                <a:gd name="connsiteY269" fmla="*/ 441848 h 2340451"/>
                <a:gd name="connsiteX270" fmla="*/ 1024702 w 1410241"/>
                <a:gd name="connsiteY270" fmla="*/ 444489 h 2340451"/>
                <a:gd name="connsiteX271" fmla="*/ 1017570 w 1410241"/>
                <a:gd name="connsiteY271" fmla="*/ 449937 h 2340451"/>
                <a:gd name="connsiteX272" fmla="*/ 1013970 w 1410241"/>
                <a:gd name="connsiteY272" fmla="*/ 452711 h 2340451"/>
                <a:gd name="connsiteX273" fmla="*/ 1006906 w 1410241"/>
                <a:gd name="connsiteY273" fmla="*/ 458273 h 2340451"/>
                <a:gd name="connsiteX274" fmla="*/ 992401 w 1410241"/>
                <a:gd name="connsiteY274" fmla="*/ 469959 h 2340451"/>
                <a:gd name="connsiteX275" fmla="*/ 988835 w 1410241"/>
                <a:gd name="connsiteY275" fmla="*/ 472929 h 2340451"/>
                <a:gd name="connsiteX276" fmla="*/ 978034 w 1410241"/>
                <a:gd name="connsiteY276" fmla="*/ 481985 h 2340451"/>
                <a:gd name="connsiteX277" fmla="*/ 970833 w 1410241"/>
                <a:gd name="connsiteY277" fmla="*/ 488178 h 2340451"/>
                <a:gd name="connsiteX278" fmla="*/ 945698 w 1410241"/>
                <a:gd name="connsiteY278" fmla="*/ 510651 h 2340451"/>
                <a:gd name="connsiteX279" fmla="*/ 942612 w 1410241"/>
                <a:gd name="connsiteY279" fmla="*/ 513518 h 2340451"/>
                <a:gd name="connsiteX280" fmla="*/ 940144 w 1410241"/>
                <a:gd name="connsiteY280" fmla="*/ 515781 h 2340451"/>
                <a:gd name="connsiteX281" fmla="*/ 928999 w 1410241"/>
                <a:gd name="connsiteY281" fmla="*/ 526318 h 2340451"/>
                <a:gd name="connsiteX282" fmla="*/ 910277 w 1410241"/>
                <a:gd name="connsiteY282" fmla="*/ 544626 h 2340451"/>
                <a:gd name="connsiteX283" fmla="*/ 908082 w 1410241"/>
                <a:gd name="connsiteY283" fmla="*/ 546817 h 2340451"/>
                <a:gd name="connsiteX284" fmla="*/ 895018 w 1410241"/>
                <a:gd name="connsiteY284" fmla="*/ 560125 h 2340451"/>
                <a:gd name="connsiteX285" fmla="*/ 888983 w 1410241"/>
                <a:gd name="connsiteY285" fmla="*/ 566400 h 2340451"/>
                <a:gd name="connsiteX286" fmla="*/ 865631 w 1410241"/>
                <a:gd name="connsiteY286" fmla="*/ 591538 h 2340451"/>
                <a:gd name="connsiteX287" fmla="*/ 862099 w 1410241"/>
                <a:gd name="connsiteY287" fmla="*/ 595454 h 2340451"/>
                <a:gd name="connsiteX288" fmla="*/ 856339 w 1410241"/>
                <a:gd name="connsiteY288" fmla="*/ 601887 h 2340451"/>
                <a:gd name="connsiteX289" fmla="*/ 853390 w 1410241"/>
                <a:gd name="connsiteY289" fmla="*/ 605233 h 2340451"/>
                <a:gd name="connsiteX290" fmla="*/ 829215 w 1410241"/>
                <a:gd name="connsiteY290" fmla="*/ 633478 h 2340451"/>
                <a:gd name="connsiteX291" fmla="*/ 819614 w 1410241"/>
                <a:gd name="connsiteY291" fmla="*/ 645130 h 2340451"/>
                <a:gd name="connsiteX292" fmla="*/ 813510 w 1410241"/>
                <a:gd name="connsiteY292" fmla="*/ 652667 h 2340451"/>
                <a:gd name="connsiteX293" fmla="*/ 807441 w 1410241"/>
                <a:gd name="connsiteY293" fmla="*/ 660313 h 2340451"/>
                <a:gd name="connsiteX294" fmla="*/ 804526 w 1410241"/>
                <a:gd name="connsiteY294" fmla="*/ 663989 h 2340451"/>
                <a:gd name="connsiteX295" fmla="*/ 804355 w 1410241"/>
                <a:gd name="connsiteY295" fmla="*/ 664219 h 2340451"/>
                <a:gd name="connsiteX296" fmla="*/ 792456 w 1410241"/>
                <a:gd name="connsiteY296" fmla="*/ 679639 h 2340451"/>
                <a:gd name="connsiteX297" fmla="*/ 789507 w 1410241"/>
                <a:gd name="connsiteY297" fmla="*/ 683511 h 2340451"/>
                <a:gd name="connsiteX298" fmla="*/ 783746 w 1410241"/>
                <a:gd name="connsiteY298" fmla="*/ 691205 h 2340451"/>
                <a:gd name="connsiteX299" fmla="*/ 780901 w 1410241"/>
                <a:gd name="connsiteY299" fmla="*/ 695080 h 2340451"/>
                <a:gd name="connsiteX300" fmla="*/ 777437 w 1410241"/>
                <a:gd name="connsiteY300" fmla="*/ 699757 h 2340451"/>
                <a:gd name="connsiteX301" fmla="*/ 776752 w 1410241"/>
                <a:gd name="connsiteY301" fmla="*/ 700734 h 2340451"/>
                <a:gd name="connsiteX302" fmla="*/ 761904 w 1410241"/>
                <a:gd name="connsiteY302" fmla="*/ 721531 h 2340451"/>
                <a:gd name="connsiteX303" fmla="*/ 761458 w 1410241"/>
                <a:gd name="connsiteY303" fmla="*/ 722155 h 2340451"/>
                <a:gd name="connsiteX304" fmla="*/ 760121 w 1410241"/>
                <a:gd name="connsiteY304" fmla="*/ 724076 h 2340451"/>
                <a:gd name="connsiteX305" fmla="*/ 638631 w 1410241"/>
                <a:gd name="connsiteY305" fmla="*/ 1193026 h 2340451"/>
                <a:gd name="connsiteX306" fmla="*/ 632939 w 1410241"/>
                <a:gd name="connsiteY306" fmla="*/ 1190787 h 2340451"/>
                <a:gd name="connsiteX307" fmla="*/ 618366 w 1410241"/>
                <a:gd name="connsiteY307" fmla="*/ 1184409 h 2340451"/>
                <a:gd name="connsiteX308" fmla="*/ 614868 w 1410241"/>
                <a:gd name="connsiteY308" fmla="*/ 1182639 h 2340451"/>
                <a:gd name="connsiteX309" fmla="*/ 605713 w 1410241"/>
                <a:gd name="connsiteY309" fmla="*/ 1177890 h 2340451"/>
                <a:gd name="connsiteX310" fmla="*/ 592614 w 1410241"/>
                <a:gd name="connsiteY310" fmla="*/ 1170202 h 2340451"/>
                <a:gd name="connsiteX311" fmla="*/ 569537 w 1410241"/>
                <a:gd name="connsiteY311" fmla="*/ 1154113 h 2340451"/>
                <a:gd name="connsiteX312" fmla="*/ 546837 w 1410241"/>
                <a:gd name="connsiteY312" fmla="*/ 1134709 h 2340451"/>
                <a:gd name="connsiteX313" fmla="*/ 506581 w 1410241"/>
                <a:gd name="connsiteY313" fmla="*/ 1090783 h 2340451"/>
                <a:gd name="connsiteX314" fmla="*/ 470096 w 1410241"/>
                <a:gd name="connsiteY314" fmla="*/ 1038059 h 2340451"/>
                <a:gd name="connsiteX315" fmla="*/ 453980 w 1410241"/>
                <a:gd name="connsiteY315" fmla="*/ 1009804 h 2340451"/>
                <a:gd name="connsiteX316" fmla="*/ 439475 w 1410241"/>
                <a:gd name="connsiteY316" fmla="*/ 981124 h 2340451"/>
                <a:gd name="connsiteX317" fmla="*/ 438103 w 1410241"/>
                <a:gd name="connsiteY317" fmla="*/ 978079 h 2340451"/>
                <a:gd name="connsiteX318" fmla="*/ 425210 w 1410241"/>
                <a:gd name="connsiteY318" fmla="*/ 949004 h 2340451"/>
                <a:gd name="connsiteX319" fmla="*/ 412832 w 1410241"/>
                <a:gd name="connsiteY319" fmla="*/ 917190 h 2340451"/>
                <a:gd name="connsiteX320" fmla="*/ 407140 w 1410241"/>
                <a:gd name="connsiteY320" fmla="*/ 900937 h 2340451"/>
                <a:gd name="connsiteX321" fmla="*/ 397024 w 1410241"/>
                <a:gd name="connsiteY321" fmla="*/ 869119 h 2340451"/>
                <a:gd name="connsiteX322" fmla="*/ 396613 w 1410241"/>
                <a:gd name="connsiteY322" fmla="*/ 867747 h 2340451"/>
                <a:gd name="connsiteX323" fmla="*/ 395481 w 1410241"/>
                <a:gd name="connsiteY323" fmla="*/ 863818 h 2340451"/>
                <a:gd name="connsiteX324" fmla="*/ 391949 w 1410241"/>
                <a:gd name="connsiteY324" fmla="*/ 851010 h 2340451"/>
                <a:gd name="connsiteX325" fmla="*/ 385777 w 1410241"/>
                <a:gd name="connsiteY325" fmla="*/ 826452 h 2340451"/>
                <a:gd name="connsiteX326" fmla="*/ 383445 w 1410241"/>
                <a:gd name="connsiteY326" fmla="*/ 816785 h 2340451"/>
                <a:gd name="connsiteX327" fmla="*/ 370552 w 1410241"/>
                <a:gd name="connsiteY327" fmla="*/ 747170 h 2340451"/>
                <a:gd name="connsiteX328" fmla="*/ 366266 w 1410241"/>
                <a:gd name="connsiteY328" fmla="*/ 712187 h 2340451"/>
                <a:gd name="connsiteX329" fmla="*/ 365066 w 1410241"/>
                <a:gd name="connsiteY329" fmla="*/ 699959 h 2340451"/>
                <a:gd name="connsiteX330" fmla="*/ 364586 w 1410241"/>
                <a:gd name="connsiteY330" fmla="*/ 694435 h 2340451"/>
                <a:gd name="connsiteX331" fmla="*/ 362425 w 1410241"/>
                <a:gd name="connsiteY331" fmla="*/ 659816 h 2340451"/>
                <a:gd name="connsiteX332" fmla="*/ 362425 w 1410241"/>
                <a:gd name="connsiteY332" fmla="*/ 659737 h 2340451"/>
                <a:gd name="connsiteX333" fmla="*/ 361808 w 1410241"/>
                <a:gd name="connsiteY333" fmla="*/ 625790 h 2340451"/>
                <a:gd name="connsiteX334" fmla="*/ 362665 w 1410241"/>
                <a:gd name="connsiteY334" fmla="*/ 592817 h 2340451"/>
                <a:gd name="connsiteX335" fmla="*/ 362768 w 1410241"/>
                <a:gd name="connsiteY335" fmla="*/ 590204 h 2340451"/>
                <a:gd name="connsiteX336" fmla="*/ 362768 w 1410241"/>
                <a:gd name="connsiteY336" fmla="*/ 590180 h 2340451"/>
                <a:gd name="connsiteX337" fmla="*/ 365237 w 1410241"/>
                <a:gd name="connsiteY337" fmla="*/ 557985 h 2340451"/>
                <a:gd name="connsiteX338" fmla="*/ 365923 w 1410241"/>
                <a:gd name="connsiteY338" fmla="*/ 551511 h 2340451"/>
                <a:gd name="connsiteX339" fmla="*/ 366883 w 1410241"/>
                <a:gd name="connsiteY339" fmla="*/ 543127 h 2340451"/>
                <a:gd name="connsiteX340" fmla="*/ 359888 w 1410241"/>
                <a:gd name="connsiteY340" fmla="*/ 538430 h 2340451"/>
                <a:gd name="connsiteX341" fmla="*/ 323232 w 1410241"/>
                <a:gd name="connsiteY341" fmla="*/ 509300 h 2340451"/>
                <a:gd name="connsiteX342" fmla="*/ 286370 w 1410241"/>
                <a:gd name="connsiteY342" fmla="*/ 468807 h 2340451"/>
                <a:gd name="connsiteX343" fmla="*/ 221699 w 1410241"/>
                <a:gd name="connsiteY343" fmla="*/ 218555 h 2340451"/>
                <a:gd name="connsiteX344" fmla="*/ 260344 w 1410241"/>
                <a:gd name="connsiteY344" fmla="*/ 137802 h 2340451"/>
                <a:gd name="connsiteX345" fmla="*/ 315448 w 1410241"/>
                <a:gd name="connsiteY345" fmla="*/ 93664 h 2340451"/>
                <a:gd name="connsiteX346" fmla="*/ 599095 w 1410241"/>
                <a:gd name="connsiteY346" fmla="*/ 165910 h 2340451"/>
                <a:gd name="connsiteX347" fmla="*/ 628687 w 1410241"/>
                <a:gd name="connsiteY347" fmla="*/ 197217 h 2340451"/>
                <a:gd name="connsiteX348" fmla="*/ 634619 w 1410241"/>
                <a:gd name="connsiteY348" fmla="*/ 204417 h 2340451"/>
                <a:gd name="connsiteX349" fmla="*/ 643535 w 1410241"/>
                <a:gd name="connsiteY349" fmla="*/ 201623 h 2340451"/>
                <a:gd name="connsiteX350" fmla="*/ 668018 w 1410241"/>
                <a:gd name="connsiteY350" fmla="*/ 194549 h 2340451"/>
                <a:gd name="connsiteX351" fmla="*/ 698947 w 1410241"/>
                <a:gd name="connsiteY351" fmla="*/ 187307 h 2340451"/>
                <a:gd name="connsiteX352" fmla="*/ 705840 w 1410241"/>
                <a:gd name="connsiteY352" fmla="*/ 185969 h 2340451"/>
                <a:gd name="connsiteX353" fmla="*/ 715372 w 1410241"/>
                <a:gd name="connsiteY353" fmla="*/ 184145 h 2340451"/>
                <a:gd name="connsiteX354" fmla="*/ 746851 w 1410241"/>
                <a:gd name="connsiteY354" fmla="*/ 179231 h 2340451"/>
                <a:gd name="connsiteX355" fmla="*/ 813648 w 1410241"/>
                <a:gd name="connsiteY355" fmla="*/ 173286 h 2340451"/>
                <a:gd name="connsiteX356" fmla="*/ 820026 w 1410241"/>
                <a:gd name="connsiteY356" fmla="*/ 173039 h 2340451"/>
                <a:gd name="connsiteX357" fmla="*/ 830964 w 1410241"/>
                <a:gd name="connsiteY357" fmla="*/ 172655 h 2340451"/>
                <a:gd name="connsiteX358" fmla="*/ 864740 w 1410241"/>
                <a:gd name="connsiteY358" fmla="*/ 172432 h 2340451"/>
                <a:gd name="connsiteX359" fmla="*/ 866694 w 1410241"/>
                <a:gd name="connsiteY359" fmla="*/ 172435 h 2340451"/>
                <a:gd name="connsiteX360" fmla="*/ 898961 w 1410241"/>
                <a:gd name="connsiteY360" fmla="*/ 173505 h 2340451"/>
                <a:gd name="connsiteX361" fmla="*/ 974536 w 1410241"/>
                <a:gd name="connsiteY361" fmla="*/ 180586 h 2340451"/>
                <a:gd name="connsiteX362" fmla="*/ 977382 w 1410241"/>
                <a:gd name="connsiteY362" fmla="*/ 180991 h 2340451"/>
                <a:gd name="connsiteX363" fmla="*/ 991270 w 1410241"/>
                <a:gd name="connsiteY363" fmla="*/ 183034 h 2340451"/>
                <a:gd name="connsiteX364" fmla="*/ 1024428 w 1410241"/>
                <a:gd name="connsiteY364" fmla="*/ 188864 h 2340451"/>
                <a:gd name="connsiteX365" fmla="*/ 1057175 w 1410241"/>
                <a:gd name="connsiteY365" fmla="*/ 195948 h 2340451"/>
                <a:gd name="connsiteX366" fmla="*/ 1058307 w 1410241"/>
                <a:gd name="connsiteY366" fmla="*/ 196226 h 2340451"/>
                <a:gd name="connsiteX367" fmla="*/ 1089271 w 1410241"/>
                <a:gd name="connsiteY367" fmla="*/ 204236 h 2340451"/>
                <a:gd name="connsiteX368" fmla="*/ 1128533 w 1410241"/>
                <a:gd name="connsiteY368" fmla="*/ 216320 h 2340451"/>
                <a:gd name="connsiteX369" fmla="*/ 1159050 w 1410241"/>
                <a:gd name="connsiteY369" fmla="*/ 227423 h 2340451"/>
                <a:gd name="connsiteX370" fmla="*/ 1169270 w 1410241"/>
                <a:gd name="connsiteY370" fmla="*/ 231510 h 2340451"/>
                <a:gd name="connsiteX371" fmla="*/ 1174104 w 1410241"/>
                <a:gd name="connsiteY371" fmla="*/ 233489 h 2340451"/>
                <a:gd name="connsiteX372" fmla="*/ 1202187 w 1410241"/>
                <a:gd name="connsiteY372" fmla="*/ 246094 h 2340451"/>
                <a:gd name="connsiteX373" fmla="*/ 1229208 w 1410241"/>
                <a:gd name="connsiteY373" fmla="*/ 260039 h 2340451"/>
                <a:gd name="connsiteX374" fmla="*/ 1254617 w 1410241"/>
                <a:gd name="connsiteY374" fmla="*/ 275219 h 2340451"/>
                <a:gd name="connsiteX375" fmla="*/ 1278414 w 1410241"/>
                <a:gd name="connsiteY375" fmla="*/ 291703 h 2340451"/>
                <a:gd name="connsiteX376" fmla="*/ 1300429 w 1410241"/>
                <a:gd name="connsiteY376" fmla="*/ 309664 h 2340451"/>
                <a:gd name="connsiteX377" fmla="*/ 1300668 w 1410241"/>
                <a:gd name="connsiteY377" fmla="*/ 309869 h 2340451"/>
                <a:gd name="connsiteX378" fmla="*/ 1301217 w 1410241"/>
                <a:gd name="connsiteY378" fmla="*/ 310377 h 2340451"/>
                <a:gd name="connsiteX379" fmla="*/ 1321380 w 1410241"/>
                <a:gd name="connsiteY379" fmla="*/ 330368 h 2340451"/>
                <a:gd name="connsiteX380" fmla="*/ 1327963 w 1410241"/>
                <a:gd name="connsiteY380" fmla="*/ 337860 h 2340451"/>
                <a:gd name="connsiteX381" fmla="*/ 1068216 w 1410241"/>
                <a:gd name="connsiteY381" fmla="*/ 413645 h 2340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</a:cxnLst>
              <a:rect l="l" t="t" r="r" b="b"/>
              <a:pathLst>
                <a:path w="1410241" h="2340451">
                  <a:moveTo>
                    <a:pt x="1173316" y="914419"/>
                  </a:moveTo>
                  <a:lnTo>
                    <a:pt x="1194644" y="932068"/>
                  </a:lnTo>
                  <a:cubicBezTo>
                    <a:pt x="1274471" y="835552"/>
                    <a:pt x="1338628" y="729936"/>
                    <a:pt x="1375318" y="634675"/>
                  </a:cubicBezTo>
                  <a:cubicBezTo>
                    <a:pt x="1414888" y="531921"/>
                    <a:pt x="1421061" y="445740"/>
                    <a:pt x="1392669" y="392018"/>
                  </a:cubicBezTo>
                  <a:cubicBezTo>
                    <a:pt x="1392120" y="390955"/>
                    <a:pt x="1391537" y="389926"/>
                    <a:pt x="1390920" y="388884"/>
                  </a:cubicBezTo>
                  <a:lnTo>
                    <a:pt x="1391434" y="388706"/>
                  </a:lnTo>
                  <a:cubicBezTo>
                    <a:pt x="1391297" y="388315"/>
                    <a:pt x="1391126" y="387938"/>
                    <a:pt x="1390988" y="387588"/>
                  </a:cubicBezTo>
                  <a:cubicBezTo>
                    <a:pt x="1390885" y="387320"/>
                    <a:pt x="1390748" y="387049"/>
                    <a:pt x="1390645" y="386761"/>
                  </a:cubicBezTo>
                  <a:cubicBezTo>
                    <a:pt x="1390474" y="386371"/>
                    <a:pt x="1390234" y="385774"/>
                    <a:pt x="1389891" y="385081"/>
                  </a:cubicBezTo>
                  <a:cubicBezTo>
                    <a:pt x="1389377" y="383936"/>
                    <a:pt x="1388862" y="382808"/>
                    <a:pt x="1388382" y="381786"/>
                  </a:cubicBezTo>
                  <a:cubicBezTo>
                    <a:pt x="1388211" y="381412"/>
                    <a:pt x="1388039" y="381062"/>
                    <a:pt x="1387902" y="380826"/>
                  </a:cubicBezTo>
                  <a:lnTo>
                    <a:pt x="1387388" y="379756"/>
                  </a:lnTo>
                  <a:cubicBezTo>
                    <a:pt x="1387216" y="379348"/>
                    <a:pt x="1387011" y="378940"/>
                    <a:pt x="1386805" y="378535"/>
                  </a:cubicBezTo>
                  <a:cubicBezTo>
                    <a:pt x="1386668" y="378179"/>
                    <a:pt x="1386428" y="377688"/>
                    <a:pt x="1386119" y="377122"/>
                  </a:cubicBezTo>
                  <a:cubicBezTo>
                    <a:pt x="1381559" y="367854"/>
                    <a:pt x="1376312" y="358486"/>
                    <a:pt x="1373569" y="353627"/>
                  </a:cubicBezTo>
                  <a:cubicBezTo>
                    <a:pt x="1370380" y="348113"/>
                    <a:pt x="1365785" y="341420"/>
                    <a:pt x="1362733" y="337295"/>
                  </a:cubicBezTo>
                  <a:cubicBezTo>
                    <a:pt x="1359818" y="333365"/>
                    <a:pt x="1356047" y="328366"/>
                    <a:pt x="1352995" y="324618"/>
                  </a:cubicBezTo>
                  <a:cubicBezTo>
                    <a:pt x="1349566" y="320410"/>
                    <a:pt x="1345142" y="315294"/>
                    <a:pt x="1341851" y="311704"/>
                  </a:cubicBezTo>
                  <a:cubicBezTo>
                    <a:pt x="1334135" y="303156"/>
                    <a:pt x="1329712" y="299054"/>
                    <a:pt x="1320043" y="290067"/>
                  </a:cubicBezTo>
                  <a:lnTo>
                    <a:pt x="1318876" y="289021"/>
                  </a:lnTo>
                  <a:cubicBezTo>
                    <a:pt x="1312190" y="283017"/>
                    <a:pt x="1303721" y="276114"/>
                    <a:pt x="1295114" y="269603"/>
                  </a:cubicBezTo>
                  <a:cubicBezTo>
                    <a:pt x="1284724" y="261754"/>
                    <a:pt x="1276323" y="256233"/>
                    <a:pt x="1269670" y="251967"/>
                  </a:cubicBezTo>
                  <a:cubicBezTo>
                    <a:pt x="1266241" y="249721"/>
                    <a:pt x="1256743" y="243645"/>
                    <a:pt x="1242616" y="235810"/>
                  </a:cubicBezTo>
                  <a:cubicBezTo>
                    <a:pt x="1229311" y="228434"/>
                    <a:pt x="1219504" y="223699"/>
                    <a:pt x="1214258" y="221158"/>
                  </a:cubicBezTo>
                  <a:cubicBezTo>
                    <a:pt x="1201330" y="214907"/>
                    <a:pt x="1186517" y="208625"/>
                    <a:pt x="1184391" y="207778"/>
                  </a:cubicBezTo>
                  <a:cubicBezTo>
                    <a:pt x="1182986" y="207205"/>
                    <a:pt x="1181408" y="206561"/>
                    <a:pt x="1179762" y="205892"/>
                  </a:cubicBezTo>
                  <a:cubicBezTo>
                    <a:pt x="1175990" y="204335"/>
                    <a:pt x="1172081" y="202727"/>
                    <a:pt x="1168823" y="201510"/>
                  </a:cubicBezTo>
                  <a:cubicBezTo>
                    <a:pt x="1159428" y="197930"/>
                    <a:pt x="1146878" y="193362"/>
                    <a:pt x="1137585" y="190143"/>
                  </a:cubicBezTo>
                  <a:cubicBezTo>
                    <a:pt x="1127127" y="186525"/>
                    <a:pt x="1113411" y="182300"/>
                    <a:pt x="1096883" y="177603"/>
                  </a:cubicBezTo>
                  <a:cubicBezTo>
                    <a:pt x="1085087" y="174205"/>
                    <a:pt x="1071371" y="170889"/>
                    <a:pt x="1064787" y="169298"/>
                  </a:cubicBezTo>
                  <a:lnTo>
                    <a:pt x="1063691" y="169027"/>
                  </a:lnTo>
                  <a:cubicBezTo>
                    <a:pt x="1052340" y="166266"/>
                    <a:pt x="1035058" y="162666"/>
                    <a:pt x="1029435" y="161620"/>
                  </a:cubicBezTo>
                  <a:cubicBezTo>
                    <a:pt x="1021342" y="160135"/>
                    <a:pt x="1010060" y="158153"/>
                    <a:pt x="995796" y="155705"/>
                  </a:cubicBezTo>
                  <a:cubicBezTo>
                    <a:pt x="991476" y="155009"/>
                    <a:pt x="985989" y="154231"/>
                    <a:pt x="981257" y="153562"/>
                  </a:cubicBezTo>
                  <a:lnTo>
                    <a:pt x="978411" y="153157"/>
                  </a:lnTo>
                  <a:cubicBezTo>
                    <a:pt x="964523" y="151213"/>
                    <a:pt x="935925" y="147674"/>
                    <a:pt x="900367" y="145840"/>
                  </a:cubicBezTo>
                  <a:cubicBezTo>
                    <a:pt x="882673" y="144921"/>
                    <a:pt x="870774" y="144585"/>
                    <a:pt x="864808" y="144842"/>
                  </a:cubicBezTo>
                  <a:lnTo>
                    <a:pt x="864808" y="144729"/>
                  </a:lnTo>
                  <a:cubicBezTo>
                    <a:pt x="855276" y="144705"/>
                    <a:pt x="841217" y="144746"/>
                    <a:pt x="830416" y="144959"/>
                  </a:cubicBezTo>
                  <a:cubicBezTo>
                    <a:pt x="826987" y="145027"/>
                    <a:pt x="822837" y="145195"/>
                    <a:pt x="818894" y="145360"/>
                  </a:cubicBezTo>
                  <a:cubicBezTo>
                    <a:pt x="816700" y="145449"/>
                    <a:pt x="814574" y="145538"/>
                    <a:pt x="812653" y="145603"/>
                  </a:cubicBezTo>
                  <a:cubicBezTo>
                    <a:pt x="795817" y="146227"/>
                    <a:pt x="765196" y="148713"/>
                    <a:pt x="743010" y="151803"/>
                  </a:cubicBezTo>
                  <a:cubicBezTo>
                    <a:pt x="733581" y="153130"/>
                    <a:pt x="720585" y="155156"/>
                    <a:pt x="710640" y="156850"/>
                  </a:cubicBezTo>
                  <a:cubicBezTo>
                    <a:pt x="707589" y="157389"/>
                    <a:pt x="703954" y="158102"/>
                    <a:pt x="700456" y="158798"/>
                  </a:cubicBezTo>
                  <a:cubicBezTo>
                    <a:pt x="698124" y="159258"/>
                    <a:pt x="695862" y="159707"/>
                    <a:pt x="693701" y="160111"/>
                  </a:cubicBezTo>
                  <a:cubicBezTo>
                    <a:pt x="683003" y="162237"/>
                    <a:pt x="670933" y="165255"/>
                    <a:pt x="661194" y="167703"/>
                  </a:cubicBezTo>
                  <a:cubicBezTo>
                    <a:pt x="659137" y="168231"/>
                    <a:pt x="652896" y="169867"/>
                    <a:pt x="644049" y="172504"/>
                  </a:cubicBezTo>
                  <a:cubicBezTo>
                    <a:pt x="636094" y="163410"/>
                    <a:pt x="627384" y="154423"/>
                    <a:pt x="618057" y="145737"/>
                  </a:cubicBezTo>
                  <a:cubicBezTo>
                    <a:pt x="570463" y="100580"/>
                    <a:pt x="515462" y="69459"/>
                    <a:pt x="458952" y="55739"/>
                  </a:cubicBezTo>
                  <a:cubicBezTo>
                    <a:pt x="406042" y="42898"/>
                    <a:pt x="355430" y="46049"/>
                    <a:pt x="311950" y="64792"/>
                  </a:cubicBezTo>
                  <a:lnTo>
                    <a:pt x="261476" y="18199"/>
                  </a:lnTo>
                  <a:cubicBezTo>
                    <a:pt x="248034" y="5772"/>
                    <a:pt x="230546" y="-674"/>
                    <a:pt x="212235" y="56"/>
                  </a:cubicBezTo>
                  <a:cubicBezTo>
                    <a:pt x="193925" y="786"/>
                    <a:pt x="177019" y="8598"/>
                    <a:pt x="164572" y="22053"/>
                  </a:cubicBezTo>
                  <a:lnTo>
                    <a:pt x="125378" y="64494"/>
                  </a:lnTo>
                  <a:cubicBezTo>
                    <a:pt x="112965" y="77949"/>
                    <a:pt x="106519" y="95440"/>
                    <a:pt x="107239" y="113744"/>
                  </a:cubicBezTo>
                  <a:cubicBezTo>
                    <a:pt x="107994" y="132048"/>
                    <a:pt x="115812" y="148971"/>
                    <a:pt x="129253" y="161397"/>
                  </a:cubicBezTo>
                  <a:lnTo>
                    <a:pt x="193033" y="220283"/>
                  </a:lnTo>
                  <a:cubicBezTo>
                    <a:pt x="176231" y="305652"/>
                    <a:pt x="201365" y="402182"/>
                    <a:pt x="261064" y="481230"/>
                  </a:cubicBezTo>
                  <a:lnTo>
                    <a:pt x="106519" y="1813843"/>
                  </a:lnTo>
                  <a:cubicBezTo>
                    <a:pt x="55941" y="1843517"/>
                    <a:pt x="23332" y="1876888"/>
                    <a:pt x="9376" y="1913407"/>
                  </a:cubicBezTo>
                  <a:lnTo>
                    <a:pt x="7901" y="1917412"/>
                  </a:lnTo>
                  <a:lnTo>
                    <a:pt x="7901" y="1917512"/>
                  </a:lnTo>
                  <a:cubicBezTo>
                    <a:pt x="4986" y="1926149"/>
                    <a:pt x="3169" y="1935006"/>
                    <a:pt x="2483" y="1943836"/>
                  </a:cubicBezTo>
                  <a:cubicBezTo>
                    <a:pt x="2140" y="1947999"/>
                    <a:pt x="2106" y="1952230"/>
                    <a:pt x="2278" y="1956434"/>
                  </a:cubicBezTo>
                  <a:lnTo>
                    <a:pt x="14" y="2091794"/>
                  </a:lnTo>
                  <a:cubicBezTo>
                    <a:pt x="-1083" y="2158409"/>
                    <a:pt x="60502" y="2220477"/>
                    <a:pt x="173384" y="2266570"/>
                  </a:cubicBezTo>
                  <a:cubicBezTo>
                    <a:pt x="286610" y="2312790"/>
                    <a:pt x="439989" y="2339008"/>
                    <a:pt x="605370" y="2340397"/>
                  </a:cubicBezTo>
                  <a:cubicBezTo>
                    <a:pt x="609965" y="2340431"/>
                    <a:pt x="614560" y="2340451"/>
                    <a:pt x="619154" y="2340451"/>
                  </a:cubicBezTo>
                  <a:cubicBezTo>
                    <a:pt x="783027" y="2340451"/>
                    <a:pt x="937297" y="2316003"/>
                    <a:pt x="1054843" y="2271261"/>
                  </a:cubicBezTo>
                  <a:cubicBezTo>
                    <a:pt x="1173213" y="2226207"/>
                    <a:pt x="1241210" y="2164602"/>
                    <a:pt x="1246285" y="2097819"/>
                  </a:cubicBezTo>
                  <a:cubicBezTo>
                    <a:pt x="1246456" y="2095881"/>
                    <a:pt x="1246559" y="2093831"/>
                    <a:pt x="1246593" y="2091496"/>
                  </a:cubicBezTo>
                  <a:lnTo>
                    <a:pt x="1248891" y="1952847"/>
                  </a:lnTo>
                  <a:lnTo>
                    <a:pt x="1248891" y="1952847"/>
                  </a:lnTo>
                  <a:cubicBezTo>
                    <a:pt x="1252148" y="1885464"/>
                    <a:pt x="1189672" y="1822796"/>
                    <a:pt x="1072949" y="1776395"/>
                  </a:cubicBezTo>
                  <a:cubicBezTo>
                    <a:pt x="959654" y="1731344"/>
                    <a:pt x="807235" y="1705805"/>
                    <a:pt x="643775" y="1704478"/>
                  </a:cubicBezTo>
                  <a:cubicBezTo>
                    <a:pt x="512547" y="1703422"/>
                    <a:pt x="387320" y="1717704"/>
                    <a:pt x="280027" y="1745883"/>
                  </a:cubicBezTo>
                  <a:lnTo>
                    <a:pt x="377993" y="901012"/>
                  </a:lnTo>
                  <a:cubicBezTo>
                    <a:pt x="378885" y="903772"/>
                    <a:pt x="379845" y="906687"/>
                    <a:pt x="380873" y="909728"/>
                  </a:cubicBezTo>
                  <a:cubicBezTo>
                    <a:pt x="382485" y="914553"/>
                    <a:pt x="384885" y="921593"/>
                    <a:pt x="386908" y="926987"/>
                  </a:cubicBezTo>
                  <a:cubicBezTo>
                    <a:pt x="388623" y="931479"/>
                    <a:pt x="394555" y="947087"/>
                    <a:pt x="399527" y="959339"/>
                  </a:cubicBezTo>
                  <a:cubicBezTo>
                    <a:pt x="403025" y="968052"/>
                    <a:pt x="406728" y="976165"/>
                    <a:pt x="412935" y="989607"/>
                  </a:cubicBezTo>
                  <a:lnTo>
                    <a:pt x="413723" y="991376"/>
                  </a:lnTo>
                  <a:lnTo>
                    <a:pt x="413792" y="991352"/>
                  </a:lnTo>
                  <a:cubicBezTo>
                    <a:pt x="417152" y="999266"/>
                    <a:pt x="427885" y="1019707"/>
                    <a:pt x="429565" y="1022841"/>
                  </a:cubicBezTo>
                  <a:cubicBezTo>
                    <a:pt x="434537" y="1032164"/>
                    <a:pt x="441498" y="1044149"/>
                    <a:pt x="446299" y="1052207"/>
                  </a:cubicBezTo>
                  <a:cubicBezTo>
                    <a:pt x="450242" y="1058835"/>
                    <a:pt x="464644" y="1082440"/>
                    <a:pt x="484909" y="1107980"/>
                  </a:cubicBezTo>
                  <a:cubicBezTo>
                    <a:pt x="503974" y="1132000"/>
                    <a:pt x="517108" y="1144577"/>
                    <a:pt x="527772" y="1154782"/>
                  </a:cubicBezTo>
                  <a:cubicBezTo>
                    <a:pt x="528869" y="1155824"/>
                    <a:pt x="538848" y="1165271"/>
                    <a:pt x="552564" y="1175977"/>
                  </a:cubicBezTo>
                  <a:cubicBezTo>
                    <a:pt x="560176" y="1181833"/>
                    <a:pt x="570463" y="1188829"/>
                    <a:pt x="577561" y="1193420"/>
                  </a:cubicBezTo>
                  <a:cubicBezTo>
                    <a:pt x="582019" y="1196317"/>
                    <a:pt x="588054" y="1199736"/>
                    <a:pt x="592203" y="1202034"/>
                  </a:cubicBezTo>
                  <a:cubicBezTo>
                    <a:pt x="595254" y="1203765"/>
                    <a:pt x="599061" y="1205675"/>
                    <a:pt x="602421" y="1207355"/>
                  </a:cubicBezTo>
                  <a:lnTo>
                    <a:pt x="605782" y="1209049"/>
                  </a:lnTo>
                  <a:cubicBezTo>
                    <a:pt x="610514" y="1211460"/>
                    <a:pt x="616583" y="1214011"/>
                    <a:pt x="622447" y="1216394"/>
                  </a:cubicBezTo>
                  <a:cubicBezTo>
                    <a:pt x="624950" y="1217416"/>
                    <a:pt x="633659" y="1220910"/>
                    <a:pt x="640998" y="1223002"/>
                  </a:cubicBezTo>
                  <a:cubicBezTo>
                    <a:pt x="646964" y="1224682"/>
                    <a:pt x="662086" y="1228838"/>
                    <a:pt x="673985" y="1231094"/>
                  </a:cubicBezTo>
                  <a:cubicBezTo>
                    <a:pt x="683517" y="1232840"/>
                    <a:pt x="695518" y="1233940"/>
                    <a:pt x="701828" y="1234441"/>
                  </a:cubicBezTo>
                  <a:cubicBezTo>
                    <a:pt x="703371" y="1234568"/>
                    <a:pt x="705223" y="1234681"/>
                    <a:pt x="707143" y="1234746"/>
                  </a:cubicBezTo>
                  <a:cubicBezTo>
                    <a:pt x="717018" y="1236728"/>
                    <a:pt x="727408" y="1237729"/>
                    <a:pt x="738312" y="1237729"/>
                  </a:cubicBezTo>
                  <a:cubicBezTo>
                    <a:pt x="858773" y="1237729"/>
                    <a:pt x="1038830" y="1119196"/>
                    <a:pt x="1191900" y="935422"/>
                  </a:cubicBezTo>
                  <a:lnTo>
                    <a:pt x="1194610" y="932116"/>
                  </a:lnTo>
                  <a:lnTo>
                    <a:pt x="1173316" y="914460"/>
                  </a:lnTo>
                  <a:lnTo>
                    <a:pt x="1170572" y="917725"/>
                  </a:lnTo>
                  <a:cubicBezTo>
                    <a:pt x="1011912" y="1108254"/>
                    <a:pt x="818825" y="1230083"/>
                    <a:pt x="711498" y="1207407"/>
                  </a:cubicBezTo>
                  <a:cubicBezTo>
                    <a:pt x="696650" y="1204276"/>
                    <a:pt x="683791" y="1198255"/>
                    <a:pt x="673264" y="1189501"/>
                  </a:cubicBezTo>
                  <a:cubicBezTo>
                    <a:pt x="638014" y="1160159"/>
                    <a:pt x="629133" y="1099411"/>
                    <a:pt x="648233" y="1018441"/>
                  </a:cubicBezTo>
                  <a:cubicBezTo>
                    <a:pt x="656805" y="982190"/>
                    <a:pt x="670727" y="942914"/>
                    <a:pt x="689312" y="902109"/>
                  </a:cubicBezTo>
                  <a:cubicBezTo>
                    <a:pt x="728163" y="918215"/>
                    <a:pt x="769242" y="926397"/>
                    <a:pt x="811624" y="926397"/>
                  </a:cubicBezTo>
                  <a:cubicBezTo>
                    <a:pt x="988321" y="926397"/>
                    <a:pt x="1132065" y="782660"/>
                    <a:pt x="1132065" y="605984"/>
                  </a:cubicBezTo>
                  <a:cubicBezTo>
                    <a:pt x="1132065" y="545685"/>
                    <a:pt x="1115331" y="487451"/>
                    <a:pt x="1083612" y="436657"/>
                  </a:cubicBezTo>
                  <a:cubicBezTo>
                    <a:pt x="1198655" y="360290"/>
                    <a:pt x="1298268" y="338148"/>
                    <a:pt x="1347783" y="379406"/>
                  </a:cubicBezTo>
                  <a:cubicBezTo>
                    <a:pt x="1356013" y="386261"/>
                    <a:pt x="1362905" y="394847"/>
                    <a:pt x="1368219" y="404935"/>
                  </a:cubicBezTo>
                  <a:cubicBezTo>
                    <a:pt x="1392806" y="451487"/>
                    <a:pt x="1386154" y="529542"/>
                    <a:pt x="1349497" y="624724"/>
                  </a:cubicBezTo>
                  <a:cubicBezTo>
                    <a:pt x="1313870" y="717266"/>
                    <a:pt x="1251291" y="820153"/>
                    <a:pt x="1173316" y="914419"/>
                  </a:cubicBezTo>
                  <a:close/>
                  <a:moveTo>
                    <a:pt x="148044" y="141043"/>
                  </a:moveTo>
                  <a:cubicBezTo>
                    <a:pt x="131482" y="125749"/>
                    <a:pt x="130454" y="99830"/>
                    <a:pt x="145747" y="83267"/>
                  </a:cubicBezTo>
                  <a:lnTo>
                    <a:pt x="184941" y="40830"/>
                  </a:lnTo>
                  <a:cubicBezTo>
                    <a:pt x="200234" y="24265"/>
                    <a:pt x="226157" y="23233"/>
                    <a:pt x="242719" y="38529"/>
                  </a:cubicBezTo>
                  <a:lnTo>
                    <a:pt x="285959" y="78443"/>
                  </a:lnTo>
                  <a:cubicBezTo>
                    <a:pt x="268128" y="89608"/>
                    <a:pt x="252320" y="103636"/>
                    <a:pt x="238844" y="120335"/>
                  </a:cubicBezTo>
                  <a:cubicBezTo>
                    <a:pt x="222248" y="140707"/>
                    <a:pt x="209561" y="164055"/>
                    <a:pt x="200988" y="189933"/>
                  </a:cubicBezTo>
                  <a:lnTo>
                    <a:pt x="148044" y="141043"/>
                  </a:lnTo>
                  <a:close/>
                  <a:moveTo>
                    <a:pt x="643535" y="1732167"/>
                  </a:moveTo>
                  <a:cubicBezTo>
                    <a:pt x="803669" y="1733464"/>
                    <a:pt x="952522" y="1758310"/>
                    <a:pt x="1062696" y="1802122"/>
                  </a:cubicBezTo>
                  <a:cubicBezTo>
                    <a:pt x="1167555" y="1843812"/>
                    <a:pt x="1223859" y="1896869"/>
                    <a:pt x="1221219" y="1951510"/>
                  </a:cubicBezTo>
                  <a:lnTo>
                    <a:pt x="1237163" y="1952282"/>
                  </a:lnTo>
                  <a:lnTo>
                    <a:pt x="1235038" y="1952247"/>
                  </a:lnTo>
                  <a:lnTo>
                    <a:pt x="1221219" y="1951630"/>
                  </a:lnTo>
                  <a:cubicBezTo>
                    <a:pt x="1221184" y="1952336"/>
                    <a:pt x="1221150" y="1953050"/>
                    <a:pt x="1221081" y="1953753"/>
                  </a:cubicBezTo>
                  <a:cubicBezTo>
                    <a:pt x="1219641" y="1972430"/>
                    <a:pt x="1211206" y="1991125"/>
                    <a:pt x="1196084" y="2009320"/>
                  </a:cubicBezTo>
                  <a:cubicBezTo>
                    <a:pt x="1169303" y="2041494"/>
                    <a:pt x="1121537" y="2071745"/>
                    <a:pt x="1057827" y="2096831"/>
                  </a:cubicBezTo>
                  <a:lnTo>
                    <a:pt x="1057587" y="2096931"/>
                  </a:lnTo>
                  <a:cubicBezTo>
                    <a:pt x="1053335" y="2098604"/>
                    <a:pt x="1049014" y="2100250"/>
                    <a:pt x="1044625" y="2101882"/>
                  </a:cubicBezTo>
                  <a:cubicBezTo>
                    <a:pt x="1037424" y="2104550"/>
                    <a:pt x="1029983" y="2107180"/>
                    <a:pt x="1022474" y="2109700"/>
                  </a:cubicBezTo>
                  <a:cubicBezTo>
                    <a:pt x="907911" y="2148263"/>
                    <a:pt x="760601" y="2168830"/>
                    <a:pt x="607667" y="2167572"/>
                  </a:cubicBezTo>
                  <a:cubicBezTo>
                    <a:pt x="472428" y="2166471"/>
                    <a:pt x="346172" y="2148866"/>
                    <a:pt x="242616" y="2116665"/>
                  </a:cubicBezTo>
                  <a:lnTo>
                    <a:pt x="239976" y="2115838"/>
                  </a:lnTo>
                  <a:cubicBezTo>
                    <a:pt x="233975" y="2113959"/>
                    <a:pt x="228077" y="2112022"/>
                    <a:pt x="222385" y="2110084"/>
                  </a:cubicBezTo>
                  <a:cubicBezTo>
                    <a:pt x="210829" y="2106158"/>
                    <a:pt x="199411" y="2101961"/>
                    <a:pt x="188472" y="2097613"/>
                  </a:cubicBezTo>
                  <a:cubicBezTo>
                    <a:pt x="153839" y="2083845"/>
                    <a:pt x="124110" y="2068610"/>
                    <a:pt x="100107" y="2052323"/>
                  </a:cubicBezTo>
                  <a:lnTo>
                    <a:pt x="84574" y="2075239"/>
                  </a:lnTo>
                  <a:cubicBezTo>
                    <a:pt x="110257" y="2092651"/>
                    <a:pt x="141769" y="2108836"/>
                    <a:pt x="178254" y="2123344"/>
                  </a:cubicBezTo>
                  <a:cubicBezTo>
                    <a:pt x="189638" y="2127864"/>
                    <a:pt x="201468" y="2132222"/>
                    <a:pt x="213470" y="2136296"/>
                  </a:cubicBezTo>
                  <a:cubicBezTo>
                    <a:pt x="219333" y="2138305"/>
                    <a:pt x="225471" y="2140307"/>
                    <a:pt x="231575" y="2142221"/>
                  </a:cubicBezTo>
                  <a:cubicBezTo>
                    <a:pt x="232363" y="2142471"/>
                    <a:pt x="233118" y="2142715"/>
                    <a:pt x="233906" y="2142955"/>
                  </a:cubicBezTo>
                  <a:lnTo>
                    <a:pt x="234386" y="2143099"/>
                  </a:lnTo>
                  <a:cubicBezTo>
                    <a:pt x="340514" y="2176100"/>
                    <a:pt x="469548" y="2194133"/>
                    <a:pt x="607496" y="2195257"/>
                  </a:cubicBezTo>
                  <a:cubicBezTo>
                    <a:pt x="611919" y="2195295"/>
                    <a:pt x="616343" y="2195312"/>
                    <a:pt x="620801" y="2195312"/>
                  </a:cubicBezTo>
                  <a:cubicBezTo>
                    <a:pt x="771917" y="2195309"/>
                    <a:pt x="917272" y="2174334"/>
                    <a:pt x="1031354" y="2135943"/>
                  </a:cubicBezTo>
                  <a:cubicBezTo>
                    <a:pt x="1039104" y="2133333"/>
                    <a:pt x="1046819" y="2130604"/>
                    <a:pt x="1054261" y="2127843"/>
                  </a:cubicBezTo>
                  <a:cubicBezTo>
                    <a:pt x="1058821" y="2126149"/>
                    <a:pt x="1063347" y="2124435"/>
                    <a:pt x="1067771" y="2122689"/>
                  </a:cubicBezTo>
                  <a:lnTo>
                    <a:pt x="1068045" y="2122576"/>
                  </a:lnTo>
                  <a:cubicBezTo>
                    <a:pt x="1136968" y="2095429"/>
                    <a:pt x="1187237" y="2063285"/>
                    <a:pt x="1217412" y="2027034"/>
                  </a:cubicBezTo>
                  <a:cubicBezTo>
                    <a:pt x="1218304" y="2025940"/>
                    <a:pt x="1219195" y="2024843"/>
                    <a:pt x="1220052" y="2023745"/>
                  </a:cubicBezTo>
                  <a:lnTo>
                    <a:pt x="1218921" y="2090981"/>
                  </a:lnTo>
                  <a:cubicBezTo>
                    <a:pt x="1218887" y="2092531"/>
                    <a:pt x="1218853" y="2094105"/>
                    <a:pt x="1218715" y="2095693"/>
                  </a:cubicBezTo>
                  <a:cubicBezTo>
                    <a:pt x="1214464" y="2151201"/>
                    <a:pt x="1152810" y="2204368"/>
                    <a:pt x="1045036" y="2245389"/>
                  </a:cubicBezTo>
                  <a:cubicBezTo>
                    <a:pt x="927319" y="2290186"/>
                    <a:pt x="771265" y="2314161"/>
                    <a:pt x="605610" y="2312714"/>
                  </a:cubicBezTo>
                  <a:cubicBezTo>
                    <a:pt x="443693" y="2311356"/>
                    <a:pt x="293914" y="2285872"/>
                    <a:pt x="183912" y="2240945"/>
                  </a:cubicBezTo>
                  <a:cubicBezTo>
                    <a:pt x="82310" y="2199468"/>
                    <a:pt x="26829" y="2146665"/>
                    <a:pt x="27755" y="2092264"/>
                  </a:cubicBezTo>
                  <a:lnTo>
                    <a:pt x="28749" y="2031951"/>
                  </a:lnTo>
                  <a:lnTo>
                    <a:pt x="34887" y="2031951"/>
                  </a:lnTo>
                  <a:cubicBezTo>
                    <a:pt x="38728" y="2036467"/>
                    <a:pt x="42980" y="2040990"/>
                    <a:pt x="47575" y="2045468"/>
                  </a:cubicBezTo>
                  <a:lnTo>
                    <a:pt x="48020" y="2045904"/>
                  </a:lnTo>
                  <a:cubicBezTo>
                    <a:pt x="48672" y="2046517"/>
                    <a:pt x="49289" y="2047128"/>
                    <a:pt x="49940" y="2047728"/>
                  </a:cubicBezTo>
                  <a:lnTo>
                    <a:pt x="49940" y="2047735"/>
                  </a:lnTo>
                  <a:cubicBezTo>
                    <a:pt x="56456" y="2053890"/>
                    <a:pt x="63691" y="2059959"/>
                    <a:pt x="71372" y="2065761"/>
                  </a:cubicBezTo>
                  <a:cubicBezTo>
                    <a:pt x="72401" y="2066553"/>
                    <a:pt x="73464" y="2067349"/>
                    <a:pt x="74527" y="2068134"/>
                  </a:cubicBezTo>
                  <a:cubicBezTo>
                    <a:pt x="77818" y="2070555"/>
                    <a:pt x="81213" y="2072941"/>
                    <a:pt x="84574" y="2075228"/>
                  </a:cubicBezTo>
                  <a:lnTo>
                    <a:pt x="100141" y="2052323"/>
                  </a:lnTo>
                  <a:cubicBezTo>
                    <a:pt x="97055" y="2050224"/>
                    <a:pt x="93935" y="2048036"/>
                    <a:pt x="90917" y="2045814"/>
                  </a:cubicBezTo>
                  <a:cubicBezTo>
                    <a:pt x="89957" y="2045119"/>
                    <a:pt x="89031" y="2044405"/>
                    <a:pt x="88071" y="2043682"/>
                  </a:cubicBezTo>
                  <a:cubicBezTo>
                    <a:pt x="81179" y="2038470"/>
                    <a:pt x="74732" y="2033062"/>
                    <a:pt x="68937" y="2027600"/>
                  </a:cubicBezTo>
                  <a:lnTo>
                    <a:pt x="68869" y="2027507"/>
                  </a:lnTo>
                  <a:cubicBezTo>
                    <a:pt x="68320" y="2027006"/>
                    <a:pt x="67771" y="2026496"/>
                    <a:pt x="67257" y="2025985"/>
                  </a:cubicBezTo>
                  <a:lnTo>
                    <a:pt x="66846" y="2025577"/>
                  </a:lnTo>
                  <a:cubicBezTo>
                    <a:pt x="61359" y="2020255"/>
                    <a:pt x="56490" y="2014861"/>
                    <a:pt x="52307" y="2009546"/>
                  </a:cubicBezTo>
                  <a:lnTo>
                    <a:pt x="51689" y="2008754"/>
                  </a:lnTo>
                  <a:cubicBezTo>
                    <a:pt x="43151" y="1997771"/>
                    <a:pt x="37048" y="1986517"/>
                    <a:pt x="33516" y="1975273"/>
                  </a:cubicBezTo>
                  <a:cubicBezTo>
                    <a:pt x="31527" y="1968871"/>
                    <a:pt x="30327" y="1962349"/>
                    <a:pt x="29984" y="1955906"/>
                  </a:cubicBezTo>
                  <a:cubicBezTo>
                    <a:pt x="29812" y="1952608"/>
                    <a:pt x="29881" y="1949271"/>
                    <a:pt x="30121" y="1945993"/>
                  </a:cubicBezTo>
                  <a:cubicBezTo>
                    <a:pt x="30636" y="1939282"/>
                    <a:pt x="32075" y="1932517"/>
                    <a:pt x="34339" y="1925985"/>
                  </a:cubicBezTo>
                  <a:lnTo>
                    <a:pt x="35642" y="1922412"/>
                  </a:lnTo>
                  <a:lnTo>
                    <a:pt x="35642" y="1922408"/>
                  </a:lnTo>
                  <a:cubicBezTo>
                    <a:pt x="49426" y="1887162"/>
                    <a:pt x="87900" y="1852971"/>
                    <a:pt x="146947" y="1823485"/>
                  </a:cubicBezTo>
                  <a:cubicBezTo>
                    <a:pt x="165018" y="1814450"/>
                    <a:pt x="185112" y="1805829"/>
                    <a:pt x="206577" y="1797867"/>
                  </a:cubicBezTo>
                  <a:cubicBezTo>
                    <a:pt x="225917" y="1790700"/>
                    <a:pt x="246491" y="1784003"/>
                    <a:pt x="267751" y="1777955"/>
                  </a:cubicBezTo>
                  <a:cubicBezTo>
                    <a:pt x="376793" y="1746878"/>
                    <a:pt x="506683" y="1731067"/>
                    <a:pt x="643569" y="1732167"/>
                  </a:cubicBezTo>
                  <a:close/>
                  <a:moveTo>
                    <a:pt x="251223" y="1753942"/>
                  </a:moveTo>
                  <a:cubicBezTo>
                    <a:pt x="232432" y="1759490"/>
                    <a:pt x="214190" y="1765497"/>
                    <a:pt x="196908" y="1771899"/>
                  </a:cubicBezTo>
                  <a:cubicBezTo>
                    <a:pt x="175956" y="1779669"/>
                    <a:pt x="156274" y="1788063"/>
                    <a:pt x="138272" y="1796876"/>
                  </a:cubicBezTo>
                  <a:lnTo>
                    <a:pt x="136420" y="1796660"/>
                  </a:lnTo>
                  <a:lnTo>
                    <a:pt x="285547" y="510476"/>
                  </a:lnTo>
                  <a:cubicBezTo>
                    <a:pt x="291617" y="517022"/>
                    <a:pt x="297857" y="523404"/>
                    <a:pt x="304372" y="529528"/>
                  </a:cubicBezTo>
                  <a:cubicBezTo>
                    <a:pt x="315208" y="539530"/>
                    <a:pt x="326318" y="548614"/>
                    <a:pt x="337531" y="556613"/>
                  </a:cubicBezTo>
                  <a:cubicBezTo>
                    <a:pt x="336948" y="562638"/>
                    <a:pt x="335096" y="582050"/>
                    <a:pt x="335131" y="591017"/>
                  </a:cubicBezTo>
                  <a:lnTo>
                    <a:pt x="335028" y="591013"/>
                  </a:lnTo>
                  <a:lnTo>
                    <a:pt x="334993" y="591620"/>
                  </a:lnTo>
                  <a:cubicBezTo>
                    <a:pt x="334479" y="604565"/>
                    <a:pt x="334170" y="611694"/>
                    <a:pt x="334136" y="625656"/>
                  </a:cubicBezTo>
                  <a:cubicBezTo>
                    <a:pt x="334033" y="643213"/>
                    <a:pt x="334650" y="658541"/>
                    <a:pt x="334788" y="661208"/>
                  </a:cubicBezTo>
                  <a:cubicBezTo>
                    <a:pt x="335679" y="678484"/>
                    <a:pt x="336159" y="687214"/>
                    <a:pt x="337017" y="696942"/>
                  </a:cubicBezTo>
                  <a:cubicBezTo>
                    <a:pt x="337154" y="698619"/>
                    <a:pt x="337325" y="700467"/>
                    <a:pt x="337497" y="702377"/>
                  </a:cubicBezTo>
                  <a:cubicBezTo>
                    <a:pt x="337908" y="706821"/>
                    <a:pt x="338320" y="711416"/>
                    <a:pt x="338765" y="715314"/>
                  </a:cubicBezTo>
                  <a:cubicBezTo>
                    <a:pt x="340446" y="730354"/>
                    <a:pt x="341920" y="742362"/>
                    <a:pt x="343154" y="751028"/>
                  </a:cubicBezTo>
                  <a:cubicBezTo>
                    <a:pt x="348949" y="791569"/>
                    <a:pt x="356527" y="823335"/>
                    <a:pt x="356562" y="823469"/>
                  </a:cubicBezTo>
                  <a:lnTo>
                    <a:pt x="358311" y="830560"/>
                  </a:lnTo>
                  <a:lnTo>
                    <a:pt x="251223" y="1753921"/>
                  </a:lnTo>
                  <a:close/>
                  <a:moveTo>
                    <a:pt x="1104358" y="605981"/>
                  </a:moveTo>
                  <a:cubicBezTo>
                    <a:pt x="1104358" y="767387"/>
                    <a:pt x="973061" y="898704"/>
                    <a:pt x="811624" y="898704"/>
                  </a:cubicBezTo>
                  <a:cubicBezTo>
                    <a:pt x="773391" y="898704"/>
                    <a:pt x="736289" y="891442"/>
                    <a:pt x="701211" y="877091"/>
                  </a:cubicBezTo>
                  <a:lnTo>
                    <a:pt x="701245" y="877009"/>
                  </a:lnTo>
                  <a:cubicBezTo>
                    <a:pt x="703954" y="871574"/>
                    <a:pt x="706697" y="866125"/>
                    <a:pt x="709543" y="860666"/>
                  </a:cubicBezTo>
                  <a:cubicBezTo>
                    <a:pt x="709783" y="860166"/>
                    <a:pt x="710057" y="859668"/>
                    <a:pt x="710332" y="859165"/>
                  </a:cubicBezTo>
                  <a:cubicBezTo>
                    <a:pt x="712972" y="854066"/>
                    <a:pt x="715681" y="848953"/>
                    <a:pt x="718493" y="843833"/>
                  </a:cubicBezTo>
                  <a:cubicBezTo>
                    <a:pt x="718939" y="842976"/>
                    <a:pt x="719419" y="842126"/>
                    <a:pt x="719865" y="841272"/>
                  </a:cubicBezTo>
                  <a:cubicBezTo>
                    <a:pt x="722539" y="836399"/>
                    <a:pt x="725282" y="831520"/>
                    <a:pt x="728060" y="826637"/>
                  </a:cubicBezTo>
                  <a:cubicBezTo>
                    <a:pt x="728643" y="825591"/>
                    <a:pt x="729260" y="824552"/>
                    <a:pt x="729843" y="823506"/>
                  </a:cubicBezTo>
                  <a:cubicBezTo>
                    <a:pt x="732586" y="818706"/>
                    <a:pt x="735398" y="813905"/>
                    <a:pt x="738244" y="809098"/>
                  </a:cubicBezTo>
                  <a:cubicBezTo>
                    <a:pt x="738861" y="808059"/>
                    <a:pt x="739478" y="807020"/>
                    <a:pt x="740095" y="805981"/>
                  </a:cubicBezTo>
                  <a:cubicBezTo>
                    <a:pt x="743044" y="801084"/>
                    <a:pt x="746027" y="796187"/>
                    <a:pt x="749045" y="791287"/>
                  </a:cubicBezTo>
                  <a:cubicBezTo>
                    <a:pt x="749559" y="790458"/>
                    <a:pt x="750108" y="789624"/>
                    <a:pt x="750623" y="788788"/>
                  </a:cubicBezTo>
                  <a:cubicBezTo>
                    <a:pt x="753811" y="783651"/>
                    <a:pt x="757069" y="778511"/>
                    <a:pt x="760395" y="773374"/>
                  </a:cubicBezTo>
                  <a:cubicBezTo>
                    <a:pt x="760704" y="772877"/>
                    <a:pt x="761046" y="772383"/>
                    <a:pt x="761355" y="771886"/>
                  </a:cubicBezTo>
                  <a:cubicBezTo>
                    <a:pt x="764887" y="766441"/>
                    <a:pt x="768488" y="760996"/>
                    <a:pt x="772157" y="755550"/>
                  </a:cubicBezTo>
                  <a:cubicBezTo>
                    <a:pt x="772225" y="755399"/>
                    <a:pt x="772328" y="755255"/>
                    <a:pt x="772431" y="755105"/>
                  </a:cubicBezTo>
                  <a:cubicBezTo>
                    <a:pt x="776271" y="749399"/>
                    <a:pt x="780181" y="743696"/>
                    <a:pt x="784158" y="737997"/>
                  </a:cubicBezTo>
                  <a:cubicBezTo>
                    <a:pt x="789370" y="730532"/>
                    <a:pt x="794651" y="723157"/>
                    <a:pt x="799829" y="716062"/>
                  </a:cubicBezTo>
                  <a:lnTo>
                    <a:pt x="803189" y="711484"/>
                  </a:lnTo>
                  <a:cubicBezTo>
                    <a:pt x="804115" y="710233"/>
                    <a:pt x="805041" y="708991"/>
                    <a:pt x="805967" y="707723"/>
                  </a:cubicBezTo>
                  <a:cubicBezTo>
                    <a:pt x="807852" y="705202"/>
                    <a:pt x="809739" y="702685"/>
                    <a:pt x="811590" y="700220"/>
                  </a:cubicBezTo>
                  <a:lnTo>
                    <a:pt x="814505" y="696386"/>
                  </a:lnTo>
                  <a:cubicBezTo>
                    <a:pt x="818345" y="691335"/>
                    <a:pt x="822220" y="686309"/>
                    <a:pt x="826164" y="681285"/>
                  </a:cubicBezTo>
                  <a:lnTo>
                    <a:pt x="826335" y="681059"/>
                  </a:lnTo>
                  <a:cubicBezTo>
                    <a:pt x="827261" y="679889"/>
                    <a:pt x="828187" y="678724"/>
                    <a:pt x="829147" y="677499"/>
                  </a:cubicBezTo>
                  <a:cubicBezTo>
                    <a:pt x="831135" y="674986"/>
                    <a:pt x="833124" y="672479"/>
                    <a:pt x="835148" y="669969"/>
                  </a:cubicBezTo>
                  <a:cubicBezTo>
                    <a:pt x="837102" y="667504"/>
                    <a:pt x="839091" y="665038"/>
                    <a:pt x="841080" y="662594"/>
                  </a:cubicBezTo>
                  <a:cubicBezTo>
                    <a:pt x="844200" y="658784"/>
                    <a:pt x="847320" y="654981"/>
                    <a:pt x="850509" y="651185"/>
                  </a:cubicBezTo>
                  <a:cubicBezTo>
                    <a:pt x="858293" y="641807"/>
                    <a:pt x="866283" y="632501"/>
                    <a:pt x="874170" y="623517"/>
                  </a:cubicBezTo>
                  <a:lnTo>
                    <a:pt x="877084" y="620221"/>
                  </a:lnTo>
                  <a:cubicBezTo>
                    <a:pt x="878936" y="618126"/>
                    <a:pt x="880787" y="616042"/>
                    <a:pt x="882639" y="613998"/>
                  </a:cubicBezTo>
                  <a:lnTo>
                    <a:pt x="886171" y="610102"/>
                  </a:lnTo>
                  <a:cubicBezTo>
                    <a:pt x="893441" y="602031"/>
                    <a:pt x="901156" y="593760"/>
                    <a:pt x="909042" y="585489"/>
                  </a:cubicBezTo>
                  <a:cubicBezTo>
                    <a:pt x="910997" y="583439"/>
                    <a:pt x="912951" y="581395"/>
                    <a:pt x="914906" y="579375"/>
                  </a:cubicBezTo>
                  <a:cubicBezTo>
                    <a:pt x="919158" y="574993"/>
                    <a:pt x="923410" y="570659"/>
                    <a:pt x="927799" y="566249"/>
                  </a:cubicBezTo>
                  <a:cubicBezTo>
                    <a:pt x="928451" y="565604"/>
                    <a:pt x="929102" y="564956"/>
                    <a:pt x="929788" y="564267"/>
                  </a:cubicBezTo>
                  <a:cubicBezTo>
                    <a:pt x="936028" y="558043"/>
                    <a:pt x="942201" y="552008"/>
                    <a:pt x="948167" y="546313"/>
                  </a:cubicBezTo>
                  <a:lnTo>
                    <a:pt x="959106" y="535971"/>
                  </a:lnTo>
                  <a:cubicBezTo>
                    <a:pt x="959826" y="535292"/>
                    <a:pt x="960546" y="534613"/>
                    <a:pt x="961369" y="533876"/>
                  </a:cubicBezTo>
                  <a:cubicBezTo>
                    <a:pt x="962363" y="532933"/>
                    <a:pt x="963392" y="531997"/>
                    <a:pt x="964420" y="531037"/>
                  </a:cubicBezTo>
                  <a:cubicBezTo>
                    <a:pt x="972376" y="523729"/>
                    <a:pt x="980606" y="516343"/>
                    <a:pt x="988972" y="509091"/>
                  </a:cubicBezTo>
                  <a:cubicBezTo>
                    <a:pt x="991304" y="507068"/>
                    <a:pt x="993635" y="505055"/>
                    <a:pt x="995968" y="503073"/>
                  </a:cubicBezTo>
                  <a:cubicBezTo>
                    <a:pt x="999500" y="500083"/>
                    <a:pt x="1002997" y="497134"/>
                    <a:pt x="1006528" y="494216"/>
                  </a:cubicBezTo>
                  <a:lnTo>
                    <a:pt x="1010026" y="491329"/>
                  </a:lnTo>
                  <a:cubicBezTo>
                    <a:pt x="1014553" y="487577"/>
                    <a:pt x="1019319" y="483758"/>
                    <a:pt x="1024085" y="479972"/>
                  </a:cubicBezTo>
                  <a:cubicBezTo>
                    <a:pt x="1026383" y="478158"/>
                    <a:pt x="1028646" y="476368"/>
                    <a:pt x="1030978" y="474564"/>
                  </a:cubicBezTo>
                  <a:cubicBezTo>
                    <a:pt x="1032110" y="473676"/>
                    <a:pt x="1033275" y="472792"/>
                    <a:pt x="1034441" y="471886"/>
                  </a:cubicBezTo>
                  <a:cubicBezTo>
                    <a:pt x="1036773" y="470100"/>
                    <a:pt x="1039070" y="468341"/>
                    <a:pt x="1041402" y="466582"/>
                  </a:cubicBezTo>
                  <a:lnTo>
                    <a:pt x="1044831" y="463993"/>
                  </a:lnTo>
                  <a:cubicBezTo>
                    <a:pt x="1047162" y="462261"/>
                    <a:pt x="1049494" y="460543"/>
                    <a:pt x="1051758" y="458863"/>
                  </a:cubicBezTo>
                  <a:lnTo>
                    <a:pt x="1055221" y="456343"/>
                  </a:lnTo>
                  <a:cubicBezTo>
                    <a:pt x="1055221" y="456343"/>
                    <a:pt x="1055221" y="456339"/>
                    <a:pt x="1055221" y="456339"/>
                  </a:cubicBezTo>
                  <a:cubicBezTo>
                    <a:pt x="1057106" y="454985"/>
                    <a:pt x="1058958" y="453689"/>
                    <a:pt x="1060810" y="452358"/>
                  </a:cubicBezTo>
                  <a:cubicBezTo>
                    <a:pt x="1089339" y="498506"/>
                    <a:pt x="1104358" y="551319"/>
                    <a:pt x="1104358" y="605981"/>
                  </a:cubicBezTo>
                  <a:close/>
                  <a:moveTo>
                    <a:pt x="1068216" y="413628"/>
                  </a:moveTo>
                  <a:lnTo>
                    <a:pt x="1068148" y="413525"/>
                  </a:lnTo>
                  <a:lnTo>
                    <a:pt x="1056730" y="421377"/>
                  </a:lnTo>
                  <a:cubicBezTo>
                    <a:pt x="1055804" y="422012"/>
                    <a:pt x="1054843" y="422697"/>
                    <a:pt x="1053918" y="423345"/>
                  </a:cubicBezTo>
                  <a:cubicBezTo>
                    <a:pt x="1052751" y="424148"/>
                    <a:pt x="1051586" y="424957"/>
                    <a:pt x="1050420" y="425773"/>
                  </a:cubicBezTo>
                  <a:cubicBezTo>
                    <a:pt x="1046648" y="428417"/>
                    <a:pt x="1042842" y="431119"/>
                    <a:pt x="1038968" y="433920"/>
                  </a:cubicBezTo>
                  <a:lnTo>
                    <a:pt x="1035401" y="436540"/>
                  </a:lnTo>
                  <a:cubicBezTo>
                    <a:pt x="1033035" y="438275"/>
                    <a:pt x="1030669" y="440034"/>
                    <a:pt x="1028234" y="441848"/>
                  </a:cubicBezTo>
                  <a:lnTo>
                    <a:pt x="1024702" y="444489"/>
                  </a:lnTo>
                  <a:cubicBezTo>
                    <a:pt x="1022302" y="446289"/>
                    <a:pt x="1019936" y="448117"/>
                    <a:pt x="1017570" y="449937"/>
                  </a:cubicBezTo>
                  <a:cubicBezTo>
                    <a:pt x="1016370" y="450863"/>
                    <a:pt x="1015135" y="451799"/>
                    <a:pt x="1013970" y="452711"/>
                  </a:cubicBezTo>
                  <a:cubicBezTo>
                    <a:pt x="1011603" y="454546"/>
                    <a:pt x="1009272" y="456401"/>
                    <a:pt x="1006906" y="458273"/>
                  </a:cubicBezTo>
                  <a:cubicBezTo>
                    <a:pt x="1001968" y="462162"/>
                    <a:pt x="997133" y="466091"/>
                    <a:pt x="992401" y="469959"/>
                  </a:cubicBezTo>
                  <a:lnTo>
                    <a:pt x="988835" y="472929"/>
                  </a:lnTo>
                  <a:cubicBezTo>
                    <a:pt x="985235" y="475909"/>
                    <a:pt x="981634" y="478926"/>
                    <a:pt x="978034" y="481985"/>
                  </a:cubicBezTo>
                  <a:cubicBezTo>
                    <a:pt x="975633" y="484025"/>
                    <a:pt x="973233" y="486096"/>
                    <a:pt x="970833" y="488178"/>
                  </a:cubicBezTo>
                  <a:cubicBezTo>
                    <a:pt x="962260" y="495612"/>
                    <a:pt x="953791" y="503186"/>
                    <a:pt x="945698" y="510651"/>
                  </a:cubicBezTo>
                  <a:cubicBezTo>
                    <a:pt x="944635" y="511622"/>
                    <a:pt x="943573" y="512602"/>
                    <a:pt x="942612" y="513518"/>
                  </a:cubicBezTo>
                  <a:cubicBezTo>
                    <a:pt x="941789" y="514269"/>
                    <a:pt x="940966" y="515030"/>
                    <a:pt x="940144" y="515781"/>
                  </a:cubicBezTo>
                  <a:lnTo>
                    <a:pt x="928999" y="526318"/>
                  </a:lnTo>
                  <a:cubicBezTo>
                    <a:pt x="922930" y="532134"/>
                    <a:pt x="916586" y="538313"/>
                    <a:pt x="910277" y="544626"/>
                  </a:cubicBezTo>
                  <a:cubicBezTo>
                    <a:pt x="909488" y="545394"/>
                    <a:pt x="908699" y="546172"/>
                    <a:pt x="908082" y="546817"/>
                  </a:cubicBezTo>
                  <a:cubicBezTo>
                    <a:pt x="903728" y="551192"/>
                    <a:pt x="899373" y="555633"/>
                    <a:pt x="895018" y="560125"/>
                  </a:cubicBezTo>
                  <a:cubicBezTo>
                    <a:pt x="892995" y="562206"/>
                    <a:pt x="890971" y="564312"/>
                    <a:pt x="888983" y="566400"/>
                  </a:cubicBezTo>
                  <a:cubicBezTo>
                    <a:pt x="880959" y="574828"/>
                    <a:pt x="873072" y="583281"/>
                    <a:pt x="865631" y="591538"/>
                  </a:cubicBezTo>
                  <a:lnTo>
                    <a:pt x="862099" y="595454"/>
                  </a:lnTo>
                  <a:cubicBezTo>
                    <a:pt x="860179" y="597569"/>
                    <a:pt x="858293" y="599702"/>
                    <a:pt x="856339" y="601887"/>
                  </a:cubicBezTo>
                  <a:lnTo>
                    <a:pt x="853390" y="605233"/>
                  </a:lnTo>
                  <a:cubicBezTo>
                    <a:pt x="845332" y="614399"/>
                    <a:pt x="837205" y="623901"/>
                    <a:pt x="829215" y="633478"/>
                  </a:cubicBezTo>
                  <a:cubicBezTo>
                    <a:pt x="825992" y="637349"/>
                    <a:pt x="822803" y="641228"/>
                    <a:pt x="819614" y="645130"/>
                  </a:cubicBezTo>
                  <a:cubicBezTo>
                    <a:pt x="817557" y="647643"/>
                    <a:pt x="815533" y="650157"/>
                    <a:pt x="813510" y="652667"/>
                  </a:cubicBezTo>
                  <a:cubicBezTo>
                    <a:pt x="811453" y="655235"/>
                    <a:pt x="809430" y="657807"/>
                    <a:pt x="807441" y="660313"/>
                  </a:cubicBezTo>
                  <a:cubicBezTo>
                    <a:pt x="806481" y="661534"/>
                    <a:pt x="805521" y="662762"/>
                    <a:pt x="804526" y="663989"/>
                  </a:cubicBezTo>
                  <a:lnTo>
                    <a:pt x="804355" y="664219"/>
                  </a:lnTo>
                  <a:cubicBezTo>
                    <a:pt x="800343" y="669356"/>
                    <a:pt x="796365" y="674496"/>
                    <a:pt x="792456" y="679639"/>
                  </a:cubicBezTo>
                  <a:lnTo>
                    <a:pt x="789507" y="683511"/>
                  </a:lnTo>
                  <a:cubicBezTo>
                    <a:pt x="787587" y="686082"/>
                    <a:pt x="785633" y="688657"/>
                    <a:pt x="783746" y="691205"/>
                  </a:cubicBezTo>
                  <a:cubicBezTo>
                    <a:pt x="782787" y="692508"/>
                    <a:pt x="781826" y="693815"/>
                    <a:pt x="780901" y="695080"/>
                  </a:cubicBezTo>
                  <a:lnTo>
                    <a:pt x="777437" y="699757"/>
                  </a:lnTo>
                  <a:cubicBezTo>
                    <a:pt x="777197" y="700079"/>
                    <a:pt x="776957" y="700412"/>
                    <a:pt x="776752" y="700734"/>
                  </a:cubicBezTo>
                  <a:cubicBezTo>
                    <a:pt x="771642" y="707740"/>
                    <a:pt x="766636" y="714735"/>
                    <a:pt x="761904" y="721531"/>
                  </a:cubicBezTo>
                  <a:cubicBezTo>
                    <a:pt x="761767" y="721740"/>
                    <a:pt x="761595" y="721946"/>
                    <a:pt x="761458" y="722155"/>
                  </a:cubicBezTo>
                  <a:cubicBezTo>
                    <a:pt x="761013" y="722797"/>
                    <a:pt x="760567" y="723434"/>
                    <a:pt x="760121" y="724076"/>
                  </a:cubicBezTo>
                  <a:cubicBezTo>
                    <a:pt x="622035" y="922625"/>
                    <a:pt x="575023" y="1109015"/>
                    <a:pt x="638631" y="1193026"/>
                  </a:cubicBezTo>
                  <a:cubicBezTo>
                    <a:pt x="636574" y="1192254"/>
                    <a:pt x="634619" y="1191476"/>
                    <a:pt x="632939" y="1190787"/>
                  </a:cubicBezTo>
                  <a:cubicBezTo>
                    <a:pt x="629339" y="1189326"/>
                    <a:pt x="622686" y="1186610"/>
                    <a:pt x="618366" y="1184409"/>
                  </a:cubicBezTo>
                  <a:cubicBezTo>
                    <a:pt x="617269" y="1183853"/>
                    <a:pt x="616103" y="1183260"/>
                    <a:pt x="614868" y="1182639"/>
                  </a:cubicBezTo>
                  <a:cubicBezTo>
                    <a:pt x="611782" y="1181096"/>
                    <a:pt x="608319" y="1179347"/>
                    <a:pt x="605713" y="1177890"/>
                  </a:cubicBezTo>
                  <a:cubicBezTo>
                    <a:pt x="600227" y="1174859"/>
                    <a:pt x="595597" y="1172126"/>
                    <a:pt x="592614" y="1170202"/>
                  </a:cubicBezTo>
                  <a:cubicBezTo>
                    <a:pt x="585962" y="1165906"/>
                    <a:pt x="576395" y="1159411"/>
                    <a:pt x="569537" y="1154113"/>
                  </a:cubicBezTo>
                  <a:cubicBezTo>
                    <a:pt x="556713" y="1144111"/>
                    <a:pt x="547283" y="1135144"/>
                    <a:pt x="546837" y="1134709"/>
                  </a:cubicBezTo>
                  <a:cubicBezTo>
                    <a:pt x="536858" y="1125183"/>
                    <a:pt x="524480" y="1113325"/>
                    <a:pt x="506581" y="1090783"/>
                  </a:cubicBezTo>
                  <a:cubicBezTo>
                    <a:pt x="486932" y="1065995"/>
                    <a:pt x="472771" y="1042558"/>
                    <a:pt x="470096" y="1038059"/>
                  </a:cubicBezTo>
                  <a:cubicBezTo>
                    <a:pt x="465433" y="1030230"/>
                    <a:pt x="458746" y="1018699"/>
                    <a:pt x="453980" y="1009804"/>
                  </a:cubicBezTo>
                  <a:cubicBezTo>
                    <a:pt x="446676" y="996156"/>
                    <a:pt x="441155" y="984659"/>
                    <a:pt x="439475" y="981124"/>
                  </a:cubicBezTo>
                  <a:lnTo>
                    <a:pt x="438103" y="978079"/>
                  </a:lnTo>
                  <a:cubicBezTo>
                    <a:pt x="431897" y="964572"/>
                    <a:pt x="428468" y="957134"/>
                    <a:pt x="425210" y="949004"/>
                  </a:cubicBezTo>
                  <a:cubicBezTo>
                    <a:pt x="420341" y="936979"/>
                    <a:pt x="414512" y="921613"/>
                    <a:pt x="412832" y="917190"/>
                  </a:cubicBezTo>
                  <a:cubicBezTo>
                    <a:pt x="410946" y="912269"/>
                    <a:pt x="408683" y="905586"/>
                    <a:pt x="407140" y="900937"/>
                  </a:cubicBezTo>
                  <a:cubicBezTo>
                    <a:pt x="401893" y="885372"/>
                    <a:pt x="398224" y="873138"/>
                    <a:pt x="397024" y="869119"/>
                  </a:cubicBezTo>
                  <a:cubicBezTo>
                    <a:pt x="396853" y="868580"/>
                    <a:pt x="396750" y="868135"/>
                    <a:pt x="396613" y="867747"/>
                  </a:cubicBezTo>
                  <a:lnTo>
                    <a:pt x="395481" y="863818"/>
                  </a:lnTo>
                  <a:cubicBezTo>
                    <a:pt x="394281" y="859552"/>
                    <a:pt x="392875" y="854720"/>
                    <a:pt x="391949" y="851010"/>
                  </a:cubicBezTo>
                  <a:cubicBezTo>
                    <a:pt x="390063" y="843720"/>
                    <a:pt x="387800" y="834705"/>
                    <a:pt x="385777" y="826452"/>
                  </a:cubicBezTo>
                  <a:lnTo>
                    <a:pt x="383445" y="816785"/>
                  </a:lnTo>
                  <a:cubicBezTo>
                    <a:pt x="383377" y="816508"/>
                    <a:pt x="376107" y="785921"/>
                    <a:pt x="370552" y="747170"/>
                  </a:cubicBezTo>
                  <a:cubicBezTo>
                    <a:pt x="369386" y="738776"/>
                    <a:pt x="367946" y="727021"/>
                    <a:pt x="366266" y="712187"/>
                  </a:cubicBezTo>
                  <a:cubicBezTo>
                    <a:pt x="365854" y="708618"/>
                    <a:pt x="365443" y="704218"/>
                    <a:pt x="365066" y="699959"/>
                  </a:cubicBezTo>
                  <a:cubicBezTo>
                    <a:pt x="364894" y="697995"/>
                    <a:pt x="364723" y="696095"/>
                    <a:pt x="364586" y="694435"/>
                  </a:cubicBezTo>
                  <a:cubicBezTo>
                    <a:pt x="363763" y="685276"/>
                    <a:pt x="363317" y="676738"/>
                    <a:pt x="362425" y="659816"/>
                  </a:cubicBezTo>
                  <a:lnTo>
                    <a:pt x="362425" y="659737"/>
                  </a:lnTo>
                  <a:cubicBezTo>
                    <a:pt x="362391" y="658866"/>
                    <a:pt x="361705" y="644067"/>
                    <a:pt x="361808" y="625790"/>
                  </a:cubicBezTo>
                  <a:cubicBezTo>
                    <a:pt x="361843" y="612324"/>
                    <a:pt x="362117" y="605806"/>
                    <a:pt x="362665" y="592817"/>
                  </a:cubicBezTo>
                  <a:lnTo>
                    <a:pt x="362768" y="590204"/>
                  </a:lnTo>
                  <a:lnTo>
                    <a:pt x="362768" y="590180"/>
                  </a:lnTo>
                  <a:cubicBezTo>
                    <a:pt x="362974" y="585585"/>
                    <a:pt x="363728" y="572781"/>
                    <a:pt x="365237" y="557985"/>
                  </a:cubicBezTo>
                  <a:cubicBezTo>
                    <a:pt x="365477" y="555756"/>
                    <a:pt x="365717" y="553617"/>
                    <a:pt x="365923" y="551511"/>
                  </a:cubicBezTo>
                  <a:lnTo>
                    <a:pt x="366883" y="543127"/>
                  </a:lnTo>
                  <a:lnTo>
                    <a:pt x="359888" y="538430"/>
                  </a:lnTo>
                  <a:cubicBezTo>
                    <a:pt x="347509" y="530135"/>
                    <a:pt x="335165" y="520307"/>
                    <a:pt x="323232" y="509300"/>
                  </a:cubicBezTo>
                  <a:cubicBezTo>
                    <a:pt x="309927" y="496777"/>
                    <a:pt x="297514" y="483157"/>
                    <a:pt x="286370" y="468807"/>
                  </a:cubicBezTo>
                  <a:cubicBezTo>
                    <a:pt x="228215" y="394120"/>
                    <a:pt x="203423" y="298231"/>
                    <a:pt x="221699" y="218555"/>
                  </a:cubicBezTo>
                  <a:cubicBezTo>
                    <a:pt x="228763" y="187780"/>
                    <a:pt x="241725" y="160622"/>
                    <a:pt x="260344" y="137802"/>
                  </a:cubicBezTo>
                  <a:cubicBezTo>
                    <a:pt x="275534" y="118984"/>
                    <a:pt x="294085" y="104133"/>
                    <a:pt x="315448" y="93664"/>
                  </a:cubicBezTo>
                  <a:cubicBezTo>
                    <a:pt x="397264" y="53548"/>
                    <a:pt x="511244" y="82544"/>
                    <a:pt x="599095" y="165910"/>
                  </a:cubicBezTo>
                  <a:cubicBezTo>
                    <a:pt x="610034" y="176108"/>
                    <a:pt x="619978" y="186635"/>
                    <a:pt x="628687" y="197217"/>
                  </a:cubicBezTo>
                  <a:lnTo>
                    <a:pt x="634619" y="204417"/>
                  </a:lnTo>
                  <a:lnTo>
                    <a:pt x="643535" y="201623"/>
                  </a:lnTo>
                  <a:cubicBezTo>
                    <a:pt x="656359" y="197601"/>
                    <a:pt x="665583" y="195176"/>
                    <a:pt x="668018" y="194549"/>
                  </a:cubicBezTo>
                  <a:cubicBezTo>
                    <a:pt x="677379" y="192193"/>
                    <a:pt x="689072" y="189268"/>
                    <a:pt x="698947" y="187307"/>
                  </a:cubicBezTo>
                  <a:cubicBezTo>
                    <a:pt x="701039" y="186916"/>
                    <a:pt x="703405" y="186450"/>
                    <a:pt x="705840" y="185969"/>
                  </a:cubicBezTo>
                  <a:cubicBezTo>
                    <a:pt x="709132" y="185318"/>
                    <a:pt x="712561" y="184639"/>
                    <a:pt x="715372" y="184145"/>
                  </a:cubicBezTo>
                  <a:cubicBezTo>
                    <a:pt x="725008" y="182499"/>
                    <a:pt x="737695" y="180524"/>
                    <a:pt x="746851" y="179231"/>
                  </a:cubicBezTo>
                  <a:cubicBezTo>
                    <a:pt x="768145" y="176269"/>
                    <a:pt x="797565" y="173879"/>
                    <a:pt x="813648" y="173286"/>
                  </a:cubicBezTo>
                  <a:cubicBezTo>
                    <a:pt x="815602" y="173220"/>
                    <a:pt x="817797" y="173131"/>
                    <a:pt x="820026" y="173039"/>
                  </a:cubicBezTo>
                  <a:cubicBezTo>
                    <a:pt x="823797" y="172884"/>
                    <a:pt x="827706" y="172720"/>
                    <a:pt x="830964" y="172655"/>
                  </a:cubicBezTo>
                  <a:cubicBezTo>
                    <a:pt x="841560" y="172445"/>
                    <a:pt x="855344" y="172401"/>
                    <a:pt x="864740" y="172432"/>
                  </a:cubicBezTo>
                  <a:lnTo>
                    <a:pt x="866694" y="172435"/>
                  </a:lnTo>
                  <a:cubicBezTo>
                    <a:pt x="871186" y="172483"/>
                    <a:pt x="883874" y="172720"/>
                    <a:pt x="898961" y="173505"/>
                  </a:cubicBezTo>
                  <a:cubicBezTo>
                    <a:pt x="933457" y="175285"/>
                    <a:pt x="961163" y="178710"/>
                    <a:pt x="974536" y="180586"/>
                  </a:cubicBezTo>
                  <a:lnTo>
                    <a:pt x="977382" y="180991"/>
                  </a:lnTo>
                  <a:cubicBezTo>
                    <a:pt x="981943" y="181635"/>
                    <a:pt x="987258" y="182390"/>
                    <a:pt x="991270" y="183034"/>
                  </a:cubicBezTo>
                  <a:cubicBezTo>
                    <a:pt x="1005295" y="185441"/>
                    <a:pt x="1016439" y="187403"/>
                    <a:pt x="1024428" y="188864"/>
                  </a:cubicBezTo>
                  <a:cubicBezTo>
                    <a:pt x="1029640" y="189830"/>
                    <a:pt x="1046443" y="193338"/>
                    <a:pt x="1057175" y="195948"/>
                  </a:cubicBezTo>
                  <a:lnTo>
                    <a:pt x="1058307" y="196226"/>
                  </a:lnTo>
                  <a:cubicBezTo>
                    <a:pt x="1064685" y="197772"/>
                    <a:pt x="1078024" y="200988"/>
                    <a:pt x="1089271" y="204236"/>
                  </a:cubicBezTo>
                  <a:cubicBezTo>
                    <a:pt x="1105147" y="208741"/>
                    <a:pt x="1118725" y="212925"/>
                    <a:pt x="1128533" y="216320"/>
                  </a:cubicBezTo>
                  <a:cubicBezTo>
                    <a:pt x="1137585" y="219457"/>
                    <a:pt x="1149827" y="223911"/>
                    <a:pt x="1159050" y="227423"/>
                  </a:cubicBezTo>
                  <a:cubicBezTo>
                    <a:pt x="1161965" y="228513"/>
                    <a:pt x="1165669" y="230039"/>
                    <a:pt x="1169270" y="231510"/>
                  </a:cubicBezTo>
                  <a:cubicBezTo>
                    <a:pt x="1170915" y="232203"/>
                    <a:pt x="1172561" y="232871"/>
                    <a:pt x="1174104" y="233489"/>
                  </a:cubicBezTo>
                  <a:cubicBezTo>
                    <a:pt x="1175236" y="233938"/>
                    <a:pt x="1189500" y="239956"/>
                    <a:pt x="1202187" y="246094"/>
                  </a:cubicBezTo>
                  <a:cubicBezTo>
                    <a:pt x="1207228" y="248521"/>
                    <a:pt x="1216555" y="253037"/>
                    <a:pt x="1229208" y="260039"/>
                  </a:cubicBezTo>
                  <a:cubicBezTo>
                    <a:pt x="1242513" y="267418"/>
                    <a:pt x="1251291" y="273042"/>
                    <a:pt x="1254617" y="275219"/>
                  </a:cubicBezTo>
                  <a:cubicBezTo>
                    <a:pt x="1260995" y="279293"/>
                    <a:pt x="1268813" y="284433"/>
                    <a:pt x="1278414" y="291703"/>
                  </a:cubicBezTo>
                  <a:cubicBezTo>
                    <a:pt x="1286473" y="297775"/>
                    <a:pt x="1294291" y="304157"/>
                    <a:pt x="1300429" y="309664"/>
                  </a:cubicBezTo>
                  <a:cubicBezTo>
                    <a:pt x="1300531" y="309739"/>
                    <a:pt x="1300600" y="309808"/>
                    <a:pt x="1300668" y="309869"/>
                  </a:cubicBezTo>
                  <a:lnTo>
                    <a:pt x="1301217" y="310377"/>
                  </a:lnTo>
                  <a:cubicBezTo>
                    <a:pt x="1310544" y="319035"/>
                    <a:pt x="1314419" y="322622"/>
                    <a:pt x="1321380" y="330368"/>
                  </a:cubicBezTo>
                  <a:cubicBezTo>
                    <a:pt x="1323334" y="332477"/>
                    <a:pt x="1325700" y="335186"/>
                    <a:pt x="1327963" y="337860"/>
                  </a:cubicBezTo>
                  <a:cubicBezTo>
                    <a:pt x="1264870" y="317773"/>
                    <a:pt x="1172458" y="344382"/>
                    <a:pt x="1068216" y="413645"/>
                  </a:cubicBezTo>
                  <a:close/>
                </a:path>
              </a:pathLst>
            </a:custGeom>
            <a:grpFill/>
            <a:ln>
              <a:noFill/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DA56AD5B-24EC-6844-E5FD-2A63DA2461BF}"/>
              </a:ext>
            </a:extLst>
          </p:cNvPr>
          <p:cNvGrpSpPr/>
          <p:nvPr/>
        </p:nvGrpSpPr>
        <p:grpSpPr>
          <a:xfrm>
            <a:off x="3905356" y="2210602"/>
            <a:ext cx="4348320" cy="766894"/>
            <a:chOff x="2011471" y="1842061"/>
            <a:chExt cx="3895234" cy="766894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0736CCD3-10B8-E912-88F7-5E888C26B793}"/>
                </a:ext>
              </a:extLst>
            </p:cNvPr>
            <p:cNvSpPr/>
            <p:nvPr/>
          </p:nvSpPr>
          <p:spPr>
            <a:xfrm>
              <a:off x="2103257" y="1924625"/>
              <a:ext cx="3803448" cy="684330"/>
            </a:xfrm>
            <a:prstGeom prst="roundRect">
              <a:avLst>
                <a:gd name="adj" fmla="val 8098"/>
              </a:avLst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554C0E73-2794-0560-36C0-37A21A655F8C}"/>
                </a:ext>
              </a:extLst>
            </p:cNvPr>
            <p:cNvSpPr/>
            <p:nvPr/>
          </p:nvSpPr>
          <p:spPr>
            <a:xfrm>
              <a:off x="2011471" y="1842061"/>
              <a:ext cx="3803448" cy="684330"/>
            </a:xfrm>
            <a:prstGeom prst="roundRect">
              <a:avLst>
                <a:gd name="adj" fmla="val 8098"/>
              </a:avLst>
            </a:prstGeom>
            <a:solidFill>
              <a:srgbClr val="024E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1" name="文本框 80">
            <a:extLst>
              <a:ext uri="{FF2B5EF4-FFF2-40B4-BE49-F238E27FC236}">
                <a16:creationId xmlns:a16="http://schemas.microsoft.com/office/drawing/2014/main" id="{DD43B91F-52CF-319A-45A4-29BE858D2470}"/>
              </a:ext>
            </a:extLst>
          </p:cNvPr>
          <p:cNvSpPr txBox="1"/>
          <p:nvPr/>
        </p:nvSpPr>
        <p:spPr>
          <a:xfrm>
            <a:off x="5385360" y="2311713"/>
            <a:ext cx="144783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>
                <a:solidFill>
                  <a:schemeClr val="bg1"/>
                </a:solidFill>
              </a:rPr>
              <a:t>教学过程</a:t>
            </a:r>
            <a:endParaRPr lang="zh-CN" altLang="en-US" sz="2500" b="1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56BE5BC-F582-F11E-CDE4-83B72D9ACE5B}"/>
              </a:ext>
            </a:extLst>
          </p:cNvPr>
          <p:cNvSpPr txBox="1"/>
          <p:nvPr/>
        </p:nvSpPr>
        <p:spPr>
          <a:xfrm>
            <a:off x="2506911" y="3158708"/>
            <a:ext cx="717817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83505A2D-AE32-F647-1DD3-11686CA2C8BA}"/>
              </a:ext>
            </a:extLst>
          </p:cNvPr>
          <p:cNvSpPr/>
          <p:nvPr/>
        </p:nvSpPr>
        <p:spPr>
          <a:xfrm>
            <a:off x="0" y="4774683"/>
            <a:ext cx="12192000" cy="1052482"/>
          </a:xfrm>
          <a:custGeom>
            <a:avLst/>
            <a:gdLst>
              <a:gd name="connsiteX0" fmla="*/ 6116678 w 12192000"/>
              <a:gd name="connsiteY0" fmla="*/ 0 h 1986722"/>
              <a:gd name="connsiteX1" fmla="*/ 12071931 w 12192000"/>
              <a:gd name="connsiteY1" fmla="*/ 644378 h 1986722"/>
              <a:gd name="connsiteX2" fmla="*/ 12192000 w 12192000"/>
              <a:gd name="connsiteY2" fmla="*/ 673880 h 1986722"/>
              <a:gd name="connsiteX3" fmla="*/ 12192000 w 12192000"/>
              <a:gd name="connsiteY3" fmla="*/ 1986722 h 1986722"/>
              <a:gd name="connsiteX4" fmla="*/ 0 w 12192000"/>
              <a:gd name="connsiteY4" fmla="*/ 1986722 h 1986722"/>
              <a:gd name="connsiteX5" fmla="*/ 0 w 12192000"/>
              <a:gd name="connsiteY5" fmla="*/ 684041 h 1986722"/>
              <a:gd name="connsiteX6" fmla="*/ 161426 w 12192000"/>
              <a:gd name="connsiteY6" fmla="*/ 644378 h 1986722"/>
              <a:gd name="connsiteX7" fmla="*/ 6116678 w 12192000"/>
              <a:gd name="connsiteY7" fmla="*/ 0 h 198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986722">
                <a:moveTo>
                  <a:pt x="6116678" y="0"/>
                </a:moveTo>
                <a:cubicBezTo>
                  <a:pt x="8272958" y="0"/>
                  <a:pt x="10301654" y="233429"/>
                  <a:pt x="12071931" y="644378"/>
                </a:cubicBezTo>
                <a:lnTo>
                  <a:pt x="12192000" y="673880"/>
                </a:lnTo>
                <a:lnTo>
                  <a:pt x="12192000" y="1986722"/>
                </a:lnTo>
                <a:lnTo>
                  <a:pt x="0" y="1986722"/>
                </a:lnTo>
                <a:lnTo>
                  <a:pt x="0" y="684041"/>
                </a:lnTo>
                <a:lnTo>
                  <a:pt x="161426" y="644378"/>
                </a:lnTo>
                <a:cubicBezTo>
                  <a:pt x="1931703" y="233429"/>
                  <a:pt x="3960398" y="0"/>
                  <a:pt x="6116678" y="0"/>
                </a:cubicBezTo>
                <a:close/>
              </a:path>
            </a:pathLst>
          </a:custGeom>
          <a:solidFill>
            <a:srgbClr val="236057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AB490A5B-676A-63BB-10AA-33593ACCEE1E}"/>
              </a:ext>
            </a:extLst>
          </p:cNvPr>
          <p:cNvSpPr/>
          <p:nvPr/>
        </p:nvSpPr>
        <p:spPr>
          <a:xfrm>
            <a:off x="0" y="4871278"/>
            <a:ext cx="12192000" cy="1986722"/>
          </a:xfrm>
          <a:custGeom>
            <a:avLst/>
            <a:gdLst>
              <a:gd name="connsiteX0" fmla="*/ 6116678 w 12192000"/>
              <a:gd name="connsiteY0" fmla="*/ 0 h 1986722"/>
              <a:gd name="connsiteX1" fmla="*/ 12071931 w 12192000"/>
              <a:gd name="connsiteY1" fmla="*/ 644378 h 1986722"/>
              <a:gd name="connsiteX2" fmla="*/ 12192000 w 12192000"/>
              <a:gd name="connsiteY2" fmla="*/ 673880 h 1986722"/>
              <a:gd name="connsiteX3" fmla="*/ 12192000 w 12192000"/>
              <a:gd name="connsiteY3" fmla="*/ 1986722 h 1986722"/>
              <a:gd name="connsiteX4" fmla="*/ 0 w 12192000"/>
              <a:gd name="connsiteY4" fmla="*/ 1986722 h 1986722"/>
              <a:gd name="connsiteX5" fmla="*/ 0 w 12192000"/>
              <a:gd name="connsiteY5" fmla="*/ 684041 h 1986722"/>
              <a:gd name="connsiteX6" fmla="*/ 161426 w 12192000"/>
              <a:gd name="connsiteY6" fmla="*/ 644378 h 1986722"/>
              <a:gd name="connsiteX7" fmla="*/ 6116678 w 12192000"/>
              <a:gd name="connsiteY7" fmla="*/ 0 h 198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986722">
                <a:moveTo>
                  <a:pt x="6116678" y="0"/>
                </a:moveTo>
                <a:cubicBezTo>
                  <a:pt x="8272958" y="0"/>
                  <a:pt x="10301654" y="233429"/>
                  <a:pt x="12071931" y="644378"/>
                </a:cubicBezTo>
                <a:lnTo>
                  <a:pt x="12192000" y="673880"/>
                </a:lnTo>
                <a:lnTo>
                  <a:pt x="12192000" y="1986722"/>
                </a:lnTo>
                <a:lnTo>
                  <a:pt x="0" y="1986722"/>
                </a:lnTo>
                <a:lnTo>
                  <a:pt x="0" y="684041"/>
                </a:lnTo>
                <a:lnTo>
                  <a:pt x="161426" y="644378"/>
                </a:lnTo>
                <a:cubicBezTo>
                  <a:pt x="1931703" y="233429"/>
                  <a:pt x="3960398" y="0"/>
                  <a:pt x="6116678" y="0"/>
                </a:cubicBezTo>
                <a:close/>
              </a:path>
            </a:pathLst>
          </a:custGeom>
          <a:solidFill>
            <a:srgbClr val="024E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DD9DDAF-156D-9B9F-B096-C737494BB011}"/>
              </a:ext>
            </a:extLst>
          </p:cNvPr>
          <p:cNvGrpSpPr/>
          <p:nvPr/>
        </p:nvGrpSpPr>
        <p:grpSpPr>
          <a:xfrm rot="19944360">
            <a:off x="5674912" y="5668560"/>
            <a:ext cx="709347" cy="1009180"/>
            <a:chOff x="1395543" y="407391"/>
            <a:chExt cx="1398583" cy="1989746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150DEC3-DEDE-6339-6A12-5FEDDD2B7186}"/>
                </a:ext>
              </a:extLst>
            </p:cNvPr>
            <p:cNvSpPr/>
            <p:nvPr/>
          </p:nvSpPr>
          <p:spPr>
            <a:xfrm>
              <a:off x="1395543" y="407391"/>
              <a:ext cx="1398583" cy="1989746"/>
            </a:xfrm>
            <a:custGeom>
              <a:avLst/>
              <a:gdLst>
                <a:gd name="connsiteX0" fmla="*/ 1395051 w 1398583"/>
                <a:gd name="connsiteY0" fmla="*/ 58116 h 1989746"/>
                <a:gd name="connsiteX1" fmla="*/ 1394283 w 1398583"/>
                <a:gd name="connsiteY1" fmla="*/ 16855 h 1989746"/>
                <a:gd name="connsiteX2" fmla="*/ 1372581 w 1398583"/>
                <a:gd name="connsiteY2" fmla="*/ 324 h 1989746"/>
                <a:gd name="connsiteX3" fmla="*/ 1013290 w 1398583"/>
                <a:gd name="connsiteY3" fmla="*/ 61778 h 1989746"/>
                <a:gd name="connsiteX4" fmla="*/ 366375 w 1398583"/>
                <a:gd name="connsiteY4" fmla="*/ 172435 h 1989746"/>
                <a:gd name="connsiteX5" fmla="*/ 72410 w 1398583"/>
                <a:gd name="connsiteY5" fmla="*/ 222722 h 1989746"/>
                <a:gd name="connsiteX6" fmla="*/ 60004 w 1398583"/>
                <a:gd name="connsiteY6" fmla="*/ 237501 h 1989746"/>
                <a:gd name="connsiteX7" fmla="*/ 59822 w 1398583"/>
                <a:gd name="connsiteY7" fmla="*/ 239256 h 1989746"/>
                <a:gd name="connsiteX8" fmla="*/ 42249 w 1398583"/>
                <a:gd name="connsiteY8" fmla="*/ 582259 h 1989746"/>
                <a:gd name="connsiteX9" fmla="*/ 11758 w 1398583"/>
                <a:gd name="connsiteY9" fmla="*/ 1256949 h 1989746"/>
                <a:gd name="connsiteX10" fmla="*/ 2092 w 1398583"/>
                <a:gd name="connsiteY10" fmla="*/ 1552591 h 1989746"/>
                <a:gd name="connsiteX11" fmla="*/ 1701 w 1398583"/>
                <a:gd name="connsiteY11" fmla="*/ 1731859 h 1989746"/>
                <a:gd name="connsiteX12" fmla="*/ 4629 w 1398583"/>
                <a:gd name="connsiteY12" fmla="*/ 1757580 h 1989746"/>
                <a:gd name="connsiteX13" fmla="*/ 9526 w 1398583"/>
                <a:gd name="connsiteY13" fmla="*/ 1767743 h 1989746"/>
                <a:gd name="connsiteX14" fmla="*/ 13527 w 1398583"/>
                <a:gd name="connsiteY14" fmla="*/ 1771910 h 1989746"/>
                <a:gd name="connsiteX15" fmla="*/ 75791 w 1398583"/>
                <a:gd name="connsiteY15" fmla="*/ 1790841 h 1989746"/>
                <a:gd name="connsiteX16" fmla="*/ 170137 w 1398583"/>
                <a:gd name="connsiteY16" fmla="*/ 1798224 h 1989746"/>
                <a:gd name="connsiteX17" fmla="*/ 389874 w 1398583"/>
                <a:gd name="connsiteY17" fmla="*/ 1837249 h 1989746"/>
                <a:gd name="connsiteX18" fmla="*/ 1027737 w 1398583"/>
                <a:gd name="connsiteY18" fmla="*/ 1950540 h 1989746"/>
                <a:gd name="connsiteX19" fmla="*/ 1246373 w 1398583"/>
                <a:gd name="connsiteY19" fmla="*/ 1989374 h 1989746"/>
                <a:gd name="connsiteX20" fmla="*/ 1268075 w 1398583"/>
                <a:gd name="connsiteY20" fmla="*/ 1972842 h 1989746"/>
                <a:gd name="connsiteX21" fmla="*/ 1294317 w 1398583"/>
                <a:gd name="connsiteY21" fmla="*/ 1732661 h 1989746"/>
                <a:gd name="connsiteX22" fmla="*/ 1303130 w 1398583"/>
                <a:gd name="connsiteY22" fmla="*/ 1726177 h 1989746"/>
                <a:gd name="connsiteX23" fmla="*/ 1329592 w 1398583"/>
                <a:gd name="connsiteY23" fmla="*/ 1675994 h 1989746"/>
                <a:gd name="connsiteX24" fmla="*/ 1364087 w 1398583"/>
                <a:gd name="connsiteY24" fmla="*/ 1482687 h 1989746"/>
                <a:gd name="connsiteX25" fmla="*/ 1384946 w 1398583"/>
                <a:gd name="connsiteY25" fmla="*/ 1194826 h 1989746"/>
                <a:gd name="connsiteX26" fmla="*/ 1398549 w 1398583"/>
                <a:gd name="connsiteY26" fmla="*/ 524182 h 1989746"/>
                <a:gd name="connsiteX27" fmla="*/ 1395020 w 1398583"/>
                <a:gd name="connsiteY27" fmla="*/ 58113 h 1989746"/>
                <a:gd name="connsiteX28" fmla="*/ 1236007 w 1398583"/>
                <a:gd name="connsiteY28" fmla="*/ 1952810 h 1989746"/>
                <a:gd name="connsiteX29" fmla="*/ 882649 w 1398583"/>
                <a:gd name="connsiteY29" fmla="*/ 1890052 h 1989746"/>
                <a:gd name="connsiteX30" fmla="*/ 359760 w 1398583"/>
                <a:gd name="connsiteY30" fmla="*/ 1797181 h 1989746"/>
                <a:gd name="connsiteX31" fmla="*/ 1021592 w 1398583"/>
                <a:gd name="connsiteY31" fmla="*/ 1761153 h 1989746"/>
                <a:gd name="connsiteX32" fmla="*/ 1252922 w 1398583"/>
                <a:gd name="connsiteY32" fmla="*/ 1741042 h 1989746"/>
                <a:gd name="connsiteX33" fmla="*/ 1259208 w 1398583"/>
                <a:gd name="connsiteY33" fmla="*/ 1740442 h 1989746"/>
                <a:gd name="connsiteX34" fmla="*/ 1236000 w 1398583"/>
                <a:gd name="connsiteY34" fmla="*/ 1952810 h 1989746"/>
                <a:gd name="connsiteX35" fmla="*/ 1358848 w 1398583"/>
                <a:gd name="connsiteY35" fmla="*/ 965086 h 1989746"/>
                <a:gd name="connsiteX36" fmla="*/ 1321081 w 1398583"/>
                <a:gd name="connsiteY36" fmla="*/ 1551926 h 1989746"/>
                <a:gd name="connsiteX37" fmla="*/ 1303449 w 1398583"/>
                <a:gd name="connsiteY37" fmla="*/ 1643346 h 1989746"/>
                <a:gd name="connsiteX38" fmla="*/ 1283084 w 1398583"/>
                <a:gd name="connsiteY38" fmla="*/ 1696763 h 1989746"/>
                <a:gd name="connsiteX39" fmla="*/ 1281400 w 1398583"/>
                <a:gd name="connsiteY39" fmla="*/ 1699133 h 1989746"/>
                <a:gd name="connsiteX40" fmla="*/ 1279422 w 1398583"/>
                <a:gd name="connsiteY40" fmla="*/ 1701396 h 1989746"/>
                <a:gd name="connsiteX41" fmla="*/ 1277786 w 1398583"/>
                <a:gd name="connsiteY41" fmla="*/ 1703258 h 1989746"/>
                <a:gd name="connsiteX42" fmla="*/ 1275722 w 1398583"/>
                <a:gd name="connsiteY42" fmla="*/ 1704214 h 1989746"/>
                <a:gd name="connsiteX43" fmla="*/ 1275873 w 1398583"/>
                <a:gd name="connsiteY43" fmla="*/ 1704108 h 1989746"/>
                <a:gd name="connsiteX44" fmla="*/ 1262020 w 1398583"/>
                <a:gd name="connsiteY44" fmla="*/ 1705754 h 1989746"/>
                <a:gd name="connsiteX45" fmla="*/ 1174470 w 1398583"/>
                <a:gd name="connsiteY45" fmla="*/ 1714299 h 1989746"/>
                <a:gd name="connsiteX46" fmla="*/ 518914 w 1398583"/>
                <a:gd name="connsiteY46" fmla="*/ 1757504 h 1989746"/>
                <a:gd name="connsiteX47" fmla="*/ 198395 w 1398583"/>
                <a:gd name="connsiteY47" fmla="*/ 1763800 h 1989746"/>
                <a:gd name="connsiteX48" fmla="*/ 167740 w 1398583"/>
                <a:gd name="connsiteY48" fmla="*/ 1763076 h 1989746"/>
                <a:gd name="connsiteX49" fmla="*/ 36570 w 1398583"/>
                <a:gd name="connsiteY49" fmla="*/ 1739780 h 1989746"/>
                <a:gd name="connsiteX50" fmla="*/ 36516 w 1398583"/>
                <a:gd name="connsiteY50" fmla="*/ 1739149 h 1989746"/>
                <a:gd name="connsiteX51" fmla="*/ 35758 w 1398583"/>
                <a:gd name="connsiteY51" fmla="*/ 1726650 h 1989746"/>
                <a:gd name="connsiteX52" fmla="*/ 34839 w 1398583"/>
                <a:gd name="connsiteY52" fmla="*/ 1651603 h 1989746"/>
                <a:gd name="connsiteX53" fmla="*/ 40846 w 1398583"/>
                <a:gd name="connsiteY53" fmla="*/ 1400107 h 1989746"/>
                <a:gd name="connsiteX54" fmla="*/ 69643 w 1398583"/>
                <a:gd name="connsiteY54" fmla="*/ 724045 h 1989746"/>
                <a:gd name="connsiteX55" fmla="*/ 93029 w 1398583"/>
                <a:gd name="connsiteY55" fmla="*/ 260101 h 1989746"/>
                <a:gd name="connsiteX56" fmla="*/ 93365 w 1398583"/>
                <a:gd name="connsiteY56" fmla="*/ 253775 h 1989746"/>
                <a:gd name="connsiteX57" fmla="*/ 440826 w 1398583"/>
                <a:gd name="connsiteY57" fmla="*/ 194340 h 1989746"/>
                <a:gd name="connsiteX58" fmla="*/ 1087741 w 1398583"/>
                <a:gd name="connsiteY58" fmla="*/ 83683 h 1989746"/>
                <a:gd name="connsiteX59" fmla="*/ 1360377 w 1398583"/>
                <a:gd name="connsiteY59" fmla="*/ 37045 h 1989746"/>
                <a:gd name="connsiteX60" fmla="*/ 1363789 w 1398583"/>
                <a:gd name="connsiteY60" fmla="*/ 320150 h 1989746"/>
                <a:gd name="connsiteX61" fmla="*/ 1358861 w 1398583"/>
                <a:gd name="connsiteY61" fmla="*/ 965111 h 1989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398583" h="1989746">
                  <a:moveTo>
                    <a:pt x="1395051" y="58116"/>
                  </a:moveTo>
                  <a:cubicBezTo>
                    <a:pt x="1394818" y="44362"/>
                    <a:pt x="1394574" y="30609"/>
                    <a:pt x="1394283" y="16855"/>
                  </a:cubicBezTo>
                  <a:cubicBezTo>
                    <a:pt x="1394029" y="4905"/>
                    <a:pt x="1383595" y="-1562"/>
                    <a:pt x="1372581" y="324"/>
                  </a:cubicBezTo>
                  <a:cubicBezTo>
                    <a:pt x="1252823" y="20808"/>
                    <a:pt x="1133065" y="41293"/>
                    <a:pt x="1013290" y="61778"/>
                  </a:cubicBezTo>
                  <a:cubicBezTo>
                    <a:pt x="797654" y="98664"/>
                    <a:pt x="582025" y="135550"/>
                    <a:pt x="366375" y="172435"/>
                  </a:cubicBezTo>
                  <a:cubicBezTo>
                    <a:pt x="268385" y="189196"/>
                    <a:pt x="170397" y="205957"/>
                    <a:pt x="72410" y="222722"/>
                  </a:cubicBezTo>
                  <a:cubicBezTo>
                    <a:pt x="63502" y="224244"/>
                    <a:pt x="59795" y="230680"/>
                    <a:pt x="60004" y="237501"/>
                  </a:cubicBezTo>
                  <a:cubicBezTo>
                    <a:pt x="59925" y="238073"/>
                    <a:pt x="59857" y="238649"/>
                    <a:pt x="59822" y="239256"/>
                  </a:cubicBezTo>
                  <a:cubicBezTo>
                    <a:pt x="53695" y="353572"/>
                    <a:pt x="47914" y="467909"/>
                    <a:pt x="42249" y="582259"/>
                  </a:cubicBezTo>
                  <a:cubicBezTo>
                    <a:pt x="31108" y="807106"/>
                    <a:pt x="20530" y="1031973"/>
                    <a:pt x="11758" y="1256949"/>
                  </a:cubicBezTo>
                  <a:cubicBezTo>
                    <a:pt x="7918" y="1355471"/>
                    <a:pt x="4375" y="1454017"/>
                    <a:pt x="2092" y="1552591"/>
                  </a:cubicBezTo>
                  <a:cubicBezTo>
                    <a:pt x="710" y="1612180"/>
                    <a:pt x="-1622" y="1672290"/>
                    <a:pt x="1701" y="1731859"/>
                  </a:cubicBezTo>
                  <a:cubicBezTo>
                    <a:pt x="2147" y="1739845"/>
                    <a:pt x="2212" y="1749288"/>
                    <a:pt x="4629" y="1757580"/>
                  </a:cubicBezTo>
                  <a:cubicBezTo>
                    <a:pt x="4832" y="1761492"/>
                    <a:pt x="6388" y="1765165"/>
                    <a:pt x="9526" y="1767743"/>
                  </a:cubicBezTo>
                  <a:cubicBezTo>
                    <a:pt x="10671" y="1769259"/>
                    <a:pt x="11984" y="1770665"/>
                    <a:pt x="13527" y="1771910"/>
                  </a:cubicBezTo>
                  <a:cubicBezTo>
                    <a:pt x="30525" y="1785626"/>
                    <a:pt x="54909" y="1788088"/>
                    <a:pt x="75791" y="1790841"/>
                  </a:cubicBezTo>
                  <a:cubicBezTo>
                    <a:pt x="106981" y="1794953"/>
                    <a:pt x="138508" y="1797147"/>
                    <a:pt x="170137" y="1798224"/>
                  </a:cubicBezTo>
                  <a:cubicBezTo>
                    <a:pt x="243384" y="1811230"/>
                    <a:pt x="316631" y="1824240"/>
                    <a:pt x="389874" y="1837249"/>
                  </a:cubicBezTo>
                  <a:cubicBezTo>
                    <a:pt x="602496" y="1875013"/>
                    <a:pt x="815139" y="1912776"/>
                    <a:pt x="1027737" y="1950540"/>
                  </a:cubicBezTo>
                  <a:cubicBezTo>
                    <a:pt x="1100617" y="1963484"/>
                    <a:pt x="1173493" y="1976429"/>
                    <a:pt x="1246373" y="1989374"/>
                  </a:cubicBezTo>
                  <a:cubicBezTo>
                    <a:pt x="1258162" y="1991469"/>
                    <a:pt x="1266796" y="1984569"/>
                    <a:pt x="1268075" y="1972842"/>
                  </a:cubicBezTo>
                  <a:lnTo>
                    <a:pt x="1294317" y="1732661"/>
                  </a:lnTo>
                  <a:cubicBezTo>
                    <a:pt x="1297421" y="1730957"/>
                    <a:pt x="1300380" y="1728855"/>
                    <a:pt x="1303130" y="1726177"/>
                  </a:cubicBezTo>
                  <a:cubicBezTo>
                    <a:pt x="1316637" y="1713044"/>
                    <a:pt x="1323759" y="1693406"/>
                    <a:pt x="1329592" y="1675994"/>
                  </a:cubicBezTo>
                  <a:cubicBezTo>
                    <a:pt x="1350272" y="1614268"/>
                    <a:pt x="1357010" y="1547036"/>
                    <a:pt x="1364087" y="1482687"/>
                  </a:cubicBezTo>
                  <a:cubicBezTo>
                    <a:pt x="1374607" y="1387056"/>
                    <a:pt x="1380382" y="1290900"/>
                    <a:pt x="1384946" y="1194826"/>
                  </a:cubicBezTo>
                  <a:cubicBezTo>
                    <a:pt x="1395559" y="971488"/>
                    <a:pt x="1398192" y="747753"/>
                    <a:pt x="1398549" y="524182"/>
                  </a:cubicBezTo>
                  <a:cubicBezTo>
                    <a:pt x="1398802" y="368825"/>
                    <a:pt x="1397678" y="213460"/>
                    <a:pt x="1395020" y="58113"/>
                  </a:cubicBezTo>
                  <a:close/>
                  <a:moveTo>
                    <a:pt x="1236007" y="1952810"/>
                  </a:moveTo>
                  <a:cubicBezTo>
                    <a:pt x="1118224" y="1931890"/>
                    <a:pt x="1000442" y="1910969"/>
                    <a:pt x="882649" y="1890052"/>
                  </a:cubicBezTo>
                  <a:cubicBezTo>
                    <a:pt x="708349" y="1859095"/>
                    <a:pt x="534057" y="1828138"/>
                    <a:pt x="359760" y="1797181"/>
                  </a:cubicBezTo>
                  <a:cubicBezTo>
                    <a:pt x="580602" y="1792463"/>
                    <a:pt x="801416" y="1777982"/>
                    <a:pt x="1021592" y="1761153"/>
                  </a:cubicBezTo>
                  <a:cubicBezTo>
                    <a:pt x="1098751" y="1755255"/>
                    <a:pt x="1175969" y="1749268"/>
                    <a:pt x="1252922" y="1741042"/>
                  </a:cubicBezTo>
                  <a:cubicBezTo>
                    <a:pt x="1255011" y="1740819"/>
                    <a:pt x="1257109" y="1740627"/>
                    <a:pt x="1259208" y="1740442"/>
                  </a:cubicBezTo>
                  <a:cubicBezTo>
                    <a:pt x="1251472" y="1811230"/>
                    <a:pt x="1243736" y="1882022"/>
                    <a:pt x="1236000" y="1952810"/>
                  </a:cubicBezTo>
                  <a:close/>
                  <a:moveTo>
                    <a:pt x="1358848" y="965086"/>
                  </a:moveTo>
                  <a:cubicBezTo>
                    <a:pt x="1353893" y="1160324"/>
                    <a:pt x="1349507" y="1358633"/>
                    <a:pt x="1321081" y="1551926"/>
                  </a:cubicBezTo>
                  <a:cubicBezTo>
                    <a:pt x="1316568" y="1582619"/>
                    <a:pt x="1311222" y="1613291"/>
                    <a:pt x="1303449" y="1643346"/>
                  </a:cubicBezTo>
                  <a:cubicBezTo>
                    <a:pt x="1297661" y="1665734"/>
                    <a:pt x="1293724" y="1680225"/>
                    <a:pt x="1283084" y="1696763"/>
                  </a:cubicBezTo>
                  <a:cubicBezTo>
                    <a:pt x="1282765" y="1697257"/>
                    <a:pt x="1281987" y="1698327"/>
                    <a:pt x="1281400" y="1699133"/>
                  </a:cubicBezTo>
                  <a:cubicBezTo>
                    <a:pt x="1280752" y="1699897"/>
                    <a:pt x="1280114" y="1700669"/>
                    <a:pt x="1279422" y="1701396"/>
                  </a:cubicBezTo>
                  <a:cubicBezTo>
                    <a:pt x="1278523" y="1702335"/>
                    <a:pt x="1278033" y="1702918"/>
                    <a:pt x="1277786" y="1703258"/>
                  </a:cubicBezTo>
                  <a:cubicBezTo>
                    <a:pt x="1277450" y="1703357"/>
                    <a:pt x="1276829" y="1703625"/>
                    <a:pt x="1275722" y="1704214"/>
                  </a:cubicBezTo>
                  <a:cubicBezTo>
                    <a:pt x="1276675" y="1703707"/>
                    <a:pt x="1275921" y="1704101"/>
                    <a:pt x="1275873" y="1704108"/>
                  </a:cubicBezTo>
                  <a:cubicBezTo>
                    <a:pt x="1271261" y="1704701"/>
                    <a:pt x="1266642" y="1705233"/>
                    <a:pt x="1262020" y="1705754"/>
                  </a:cubicBezTo>
                  <a:cubicBezTo>
                    <a:pt x="1232883" y="1709046"/>
                    <a:pt x="1203672" y="1711690"/>
                    <a:pt x="1174470" y="1714299"/>
                  </a:cubicBezTo>
                  <a:cubicBezTo>
                    <a:pt x="956389" y="1733790"/>
                    <a:pt x="737650" y="1748123"/>
                    <a:pt x="518914" y="1757504"/>
                  </a:cubicBezTo>
                  <a:cubicBezTo>
                    <a:pt x="412186" y="1762082"/>
                    <a:pt x="305233" y="1765655"/>
                    <a:pt x="198395" y="1763800"/>
                  </a:cubicBezTo>
                  <a:cubicBezTo>
                    <a:pt x="188180" y="1763622"/>
                    <a:pt x="177962" y="1763389"/>
                    <a:pt x="167740" y="1763076"/>
                  </a:cubicBezTo>
                  <a:cubicBezTo>
                    <a:pt x="124017" y="1755310"/>
                    <a:pt x="80294" y="1747547"/>
                    <a:pt x="36570" y="1739780"/>
                  </a:cubicBezTo>
                  <a:cubicBezTo>
                    <a:pt x="36550" y="1739554"/>
                    <a:pt x="36529" y="1739341"/>
                    <a:pt x="36516" y="1739149"/>
                  </a:cubicBezTo>
                  <a:cubicBezTo>
                    <a:pt x="36176" y="1734990"/>
                    <a:pt x="35953" y="1730820"/>
                    <a:pt x="35758" y="1726650"/>
                  </a:cubicBezTo>
                  <a:cubicBezTo>
                    <a:pt x="34582" y="1701667"/>
                    <a:pt x="34698" y="1676607"/>
                    <a:pt x="34839" y="1651603"/>
                  </a:cubicBezTo>
                  <a:cubicBezTo>
                    <a:pt x="35315" y="1567754"/>
                    <a:pt x="38031" y="1483905"/>
                    <a:pt x="40846" y="1400107"/>
                  </a:cubicBezTo>
                  <a:cubicBezTo>
                    <a:pt x="48428" y="1174674"/>
                    <a:pt x="58821" y="949330"/>
                    <a:pt x="69643" y="724045"/>
                  </a:cubicBezTo>
                  <a:cubicBezTo>
                    <a:pt x="77074" y="569373"/>
                    <a:pt x="84847" y="414718"/>
                    <a:pt x="93029" y="260101"/>
                  </a:cubicBezTo>
                  <a:cubicBezTo>
                    <a:pt x="93142" y="257992"/>
                    <a:pt x="93252" y="255884"/>
                    <a:pt x="93365" y="253775"/>
                  </a:cubicBezTo>
                  <a:cubicBezTo>
                    <a:pt x="209183" y="233962"/>
                    <a:pt x="325001" y="214153"/>
                    <a:pt x="440826" y="194340"/>
                  </a:cubicBezTo>
                  <a:cubicBezTo>
                    <a:pt x="656462" y="157454"/>
                    <a:pt x="872091" y="120568"/>
                    <a:pt x="1087741" y="83683"/>
                  </a:cubicBezTo>
                  <a:cubicBezTo>
                    <a:pt x="1178619" y="68136"/>
                    <a:pt x="1269498" y="52592"/>
                    <a:pt x="1360377" y="37045"/>
                  </a:cubicBezTo>
                  <a:cubicBezTo>
                    <a:pt x="1362236" y="131401"/>
                    <a:pt x="1363172" y="225780"/>
                    <a:pt x="1363789" y="320150"/>
                  </a:cubicBezTo>
                  <a:cubicBezTo>
                    <a:pt x="1365191" y="535134"/>
                    <a:pt x="1364317" y="750181"/>
                    <a:pt x="1358861" y="965111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E82CF5F-FAC1-41D4-1EA0-20AFCE3BAC7C}"/>
                </a:ext>
              </a:extLst>
            </p:cNvPr>
            <p:cNvSpPr/>
            <p:nvPr/>
          </p:nvSpPr>
          <p:spPr>
            <a:xfrm>
              <a:off x="1694512" y="695240"/>
              <a:ext cx="889228" cy="595850"/>
            </a:xfrm>
            <a:custGeom>
              <a:avLst/>
              <a:gdLst>
                <a:gd name="connsiteX0" fmla="*/ 20164 w 889228"/>
                <a:gd name="connsiteY0" fmla="*/ 152738 h 595850"/>
                <a:gd name="connsiteX1" fmla="*/ 1623 w 889228"/>
                <a:gd name="connsiteY1" fmla="*/ 448760 h 595850"/>
                <a:gd name="connsiteX2" fmla="*/ 60 w 889228"/>
                <a:gd name="connsiteY2" fmla="*/ 531183 h 595850"/>
                <a:gd name="connsiteX3" fmla="*/ 9613 w 889228"/>
                <a:gd name="connsiteY3" fmla="*/ 572588 h 595850"/>
                <a:gd name="connsiteX4" fmla="*/ 79582 w 889228"/>
                <a:gd name="connsiteY4" fmla="*/ 594448 h 595850"/>
                <a:gd name="connsiteX5" fmla="*/ 355328 w 889228"/>
                <a:gd name="connsiteY5" fmla="*/ 570750 h 595850"/>
                <a:gd name="connsiteX6" fmla="*/ 676005 w 889228"/>
                <a:gd name="connsiteY6" fmla="*/ 512611 h 595850"/>
                <a:gd name="connsiteX7" fmla="*/ 851374 w 889228"/>
                <a:gd name="connsiteY7" fmla="*/ 475026 h 595850"/>
                <a:gd name="connsiteX8" fmla="*/ 863962 w 889228"/>
                <a:gd name="connsiteY8" fmla="*/ 458495 h 595850"/>
                <a:gd name="connsiteX9" fmla="*/ 889200 w 889228"/>
                <a:gd name="connsiteY9" fmla="*/ 16805 h 595850"/>
                <a:gd name="connsiteX10" fmla="*/ 867497 w 889228"/>
                <a:gd name="connsiteY10" fmla="*/ 274 h 595850"/>
                <a:gd name="connsiteX11" fmla="*/ 399473 w 889228"/>
                <a:gd name="connsiteY11" fmla="*/ 76487 h 595850"/>
                <a:gd name="connsiteX12" fmla="*/ 32742 w 889228"/>
                <a:gd name="connsiteY12" fmla="*/ 136203 h 595850"/>
                <a:gd name="connsiteX13" fmla="*/ 41856 w 889228"/>
                <a:gd name="connsiteY13" fmla="*/ 169269 h 595850"/>
                <a:gd name="connsiteX14" fmla="*/ 509880 w 889228"/>
                <a:gd name="connsiteY14" fmla="*/ 93056 h 595850"/>
                <a:gd name="connsiteX15" fmla="*/ 876612 w 889228"/>
                <a:gd name="connsiteY15" fmla="*/ 33340 h 595850"/>
                <a:gd name="connsiteX16" fmla="*/ 854910 w 889228"/>
                <a:gd name="connsiteY16" fmla="*/ 16809 h 595850"/>
                <a:gd name="connsiteX17" fmla="*/ 829672 w 889228"/>
                <a:gd name="connsiteY17" fmla="*/ 458498 h 595850"/>
                <a:gd name="connsiteX18" fmla="*/ 842260 w 889228"/>
                <a:gd name="connsiteY18" fmla="*/ 441967 h 595850"/>
                <a:gd name="connsiteX19" fmla="*/ 379345 w 889228"/>
                <a:gd name="connsiteY19" fmla="*/ 532534 h 595850"/>
                <a:gd name="connsiteX20" fmla="*/ 95270 w 889228"/>
                <a:gd name="connsiteY20" fmla="*/ 560874 h 595850"/>
                <a:gd name="connsiteX21" fmla="*/ 54605 w 889228"/>
                <a:gd name="connsiteY21" fmla="*/ 557017 h 595850"/>
                <a:gd name="connsiteX22" fmla="*/ 39809 w 889228"/>
                <a:gd name="connsiteY22" fmla="*/ 552713 h 595850"/>
                <a:gd name="connsiteX23" fmla="*/ 37237 w 889228"/>
                <a:gd name="connsiteY23" fmla="*/ 551222 h 595850"/>
                <a:gd name="connsiteX24" fmla="*/ 34967 w 889228"/>
                <a:gd name="connsiteY24" fmla="*/ 549552 h 595850"/>
                <a:gd name="connsiteX25" fmla="*/ 34343 w 889228"/>
                <a:gd name="connsiteY25" fmla="*/ 548609 h 595850"/>
                <a:gd name="connsiteX26" fmla="*/ 34960 w 889228"/>
                <a:gd name="connsiteY26" fmla="*/ 551496 h 595850"/>
                <a:gd name="connsiteX27" fmla="*/ 34281 w 889228"/>
                <a:gd name="connsiteY27" fmla="*/ 519966 h 595850"/>
                <a:gd name="connsiteX28" fmla="*/ 36524 w 889228"/>
                <a:gd name="connsiteY28" fmla="*/ 433497 h 595850"/>
                <a:gd name="connsiteX29" fmla="*/ 54447 w 889228"/>
                <a:gd name="connsiteY29" fmla="*/ 152748 h 595850"/>
                <a:gd name="connsiteX30" fmla="*/ 20157 w 889228"/>
                <a:gd name="connsiteY30" fmla="*/ 152738 h 59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889228" h="595850">
                  <a:moveTo>
                    <a:pt x="20164" y="152738"/>
                  </a:moveTo>
                  <a:cubicBezTo>
                    <a:pt x="12229" y="251263"/>
                    <a:pt x="5450" y="349984"/>
                    <a:pt x="1623" y="448760"/>
                  </a:cubicBezTo>
                  <a:cubicBezTo>
                    <a:pt x="560" y="476216"/>
                    <a:pt x="-228" y="503703"/>
                    <a:pt x="60" y="531183"/>
                  </a:cubicBezTo>
                  <a:cubicBezTo>
                    <a:pt x="221" y="546500"/>
                    <a:pt x="-451" y="560274"/>
                    <a:pt x="9613" y="572588"/>
                  </a:cubicBezTo>
                  <a:cubicBezTo>
                    <a:pt x="24817" y="591183"/>
                    <a:pt x="57904" y="592942"/>
                    <a:pt x="79582" y="594448"/>
                  </a:cubicBezTo>
                  <a:cubicBezTo>
                    <a:pt x="170882" y="600791"/>
                    <a:pt x="265392" y="584339"/>
                    <a:pt x="355328" y="570750"/>
                  </a:cubicBezTo>
                  <a:cubicBezTo>
                    <a:pt x="462745" y="554517"/>
                    <a:pt x="569569" y="534300"/>
                    <a:pt x="676005" y="512611"/>
                  </a:cubicBezTo>
                  <a:cubicBezTo>
                    <a:pt x="734579" y="500678"/>
                    <a:pt x="793102" y="488361"/>
                    <a:pt x="851374" y="475026"/>
                  </a:cubicBezTo>
                  <a:cubicBezTo>
                    <a:pt x="859076" y="473263"/>
                    <a:pt x="863537" y="465905"/>
                    <a:pt x="863962" y="458495"/>
                  </a:cubicBezTo>
                  <a:cubicBezTo>
                    <a:pt x="872373" y="311267"/>
                    <a:pt x="880788" y="164040"/>
                    <a:pt x="889200" y="16805"/>
                  </a:cubicBezTo>
                  <a:cubicBezTo>
                    <a:pt x="889892" y="4708"/>
                    <a:pt x="877802" y="-1406"/>
                    <a:pt x="867497" y="274"/>
                  </a:cubicBezTo>
                  <a:cubicBezTo>
                    <a:pt x="711488" y="25676"/>
                    <a:pt x="555483" y="51081"/>
                    <a:pt x="399473" y="76487"/>
                  </a:cubicBezTo>
                  <a:cubicBezTo>
                    <a:pt x="277233" y="96392"/>
                    <a:pt x="154992" y="116298"/>
                    <a:pt x="32742" y="136203"/>
                  </a:cubicBezTo>
                  <a:cubicBezTo>
                    <a:pt x="10957" y="139749"/>
                    <a:pt x="20233" y="172787"/>
                    <a:pt x="41856" y="169269"/>
                  </a:cubicBezTo>
                  <a:cubicBezTo>
                    <a:pt x="197865" y="143867"/>
                    <a:pt x="353871" y="118461"/>
                    <a:pt x="509880" y="93056"/>
                  </a:cubicBezTo>
                  <a:cubicBezTo>
                    <a:pt x="632121" y="73151"/>
                    <a:pt x="754361" y="53245"/>
                    <a:pt x="876612" y="33340"/>
                  </a:cubicBezTo>
                  <a:cubicBezTo>
                    <a:pt x="869377" y="27829"/>
                    <a:pt x="862145" y="22319"/>
                    <a:pt x="854910" y="16809"/>
                  </a:cubicBezTo>
                  <a:cubicBezTo>
                    <a:pt x="846498" y="164036"/>
                    <a:pt x="838083" y="311264"/>
                    <a:pt x="829672" y="458498"/>
                  </a:cubicBezTo>
                  <a:cubicBezTo>
                    <a:pt x="833869" y="452988"/>
                    <a:pt x="838063" y="447477"/>
                    <a:pt x="842260" y="441967"/>
                  </a:cubicBezTo>
                  <a:cubicBezTo>
                    <a:pt x="689063" y="477022"/>
                    <a:pt x="534528" y="507718"/>
                    <a:pt x="379345" y="532534"/>
                  </a:cubicBezTo>
                  <a:cubicBezTo>
                    <a:pt x="286032" y="547457"/>
                    <a:pt x="190078" y="563134"/>
                    <a:pt x="95270" y="560874"/>
                  </a:cubicBezTo>
                  <a:cubicBezTo>
                    <a:pt x="79688" y="560504"/>
                    <a:pt x="66997" y="559568"/>
                    <a:pt x="54605" y="557017"/>
                  </a:cubicBezTo>
                  <a:cubicBezTo>
                    <a:pt x="49568" y="555978"/>
                    <a:pt x="44603" y="554575"/>
                    <a:pt x="39809" y="552713"/>
                  </a:cubicBezTo>
                  <a:cubicBezTo>
                    <a:pt x="44647" y="554589"/>
                    <a:pt x="38427" y="551904"/>
                    <a:pt x="37237" y="551222"/>
                  </a:cubicBezTo>
                  <a:cubicBezTo>
                    <a:pt x="32388" y="548444"/>
                    <a:pt x="38705" y="553163"/>
                    <a:pt x="34967" y="549552"/>
                  </a:cubicBezTo>
                  <a:cubicBezTo>
                    <a:pt x="32049" y="546737"/>
                    <a:pt x="36819" y="553049"/>
                    <a:pt x="34343" y="548609"/>
                  </a:cubicBezTo>
                  <a:cubicBezTo>
                    <a:pt x="35883" y="551373"/>
                    <a:pt x="34415" y="547001"/>
                    <a:pt x="34960" y="551496"/>
                  </a:cubicBezTo>
                  <a:cubicBezTo>
                    <a:pt x="33712" y="541182"/>
                    <a:pt x="34295" y="530336"/>
                    <a:pt x="34281" y="519966"/>
                  </a:cubicBezTo>
                  <a:cubicBezTo>
                    <a:pt x="34250" y="491135"/>
                    <a:pt x="35313" y="462301"/>
                    <a:pt x="36524" y="433497"/>
                  </a:cubicBezTo>
                  <a:cubicBezTo>
                    <a:pt x="40453" y="339827"/>
                    <a:pt x="46921" y="246198"/>
                    <a:pt x="54447" y="152748"/>
                  </a:cubicBezTo>
                  <a:cubicBezTo>
                    <a:pt x="56223" y="130682"/>
                    <a:pt x="21920" y="130854"/>
                    <a:pt x="20157" y="152738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E55B518B-2D6A-150E-0A98-858102304A3C}"/>
                </a:ext>
              </a:extLst>
            </p:cNvPr>
            <p:cNvSpPr/>
            <p:nvPr/>
          </p:nvSpPr>
          <p:spPr>
            <a:xfrm>
              <a:off x="1827603" y="880196"/>
              <a:ext cx="597515" cy="113096"/>
            </a:xfrm>
            <a:custGeom>
              <a:avLst/>
              <a:gdLst>
                <a:gd name="connsiteX0" fmla="*/ 21559 w 597515"/>
                <a:gd name="connsiteY0" fmla="*/ 112897 h 113096"/>
                <a:gd name="connsiteX1" fmla="*/ 528194 w 597515"/>
                <a:gd name="connsiteY1" fmla="*/ 41303 h 113096"/>
                <a:gd name="connsiteX2" fmla="*/ 585071 w 597515"/>
                <a:gd name="connsiteY2" fmla="*/ 33265 h 113096"/>
                <a:gd name="connsiteX3" fmla="*/ 575956 w 597515"/>
                <a:gd name="connsiteY3" fmla="*/ 199 h 113096"/>
                <a:gd name="connsiteX4" fmla="*/ 69321 w 597515"/>
                <a:gd name="connsiteY4" fmla="*/ 71793 h 113096"/>
                <a:gd name="connsiteX5" fmla="*/ 12445 w 597515"/>
                <a:gd name="connsiteY5" fmla="*/ 79831 h 113096"/>
                <a:gd name="connsiteX6" fmla="*/ 21559 w 597515"/>
                <a:gd name="connsiteY6" fmla="*/ 112897 h 113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7515" h="113096">
                  <a:moveTo>
                    <a:pt x="21559" y="112897"/>
                  </a:moveTo>
                  <a:cubicBezTo>
                    <a:pt x="190441" y="89031"/>
                    <a:pt x="359322" y="65169"/>
                    <a:pt x="528194" y="41303"/>
                  </a:cubicBezTo>
                  <a:cubicBezTo>
                    <a:pt x="547153" y="38625"/>
                    <a:pt x="566112" y="35943"/>
                    <a:pt x="585071" y="33265"/>
                  </a:cubicBezTo>
                  <a:cubicBezTo>
                    <a:pt x="606893" y="30182"/>
                    <a:pt x="597573" y="-2856"/>
                    <a:pt x="575956" y="199"/>
                  </a:cubicBezTo>
                  <a:cubicBezTo>
                    <a:pt x="407075" y="24065"/>
                    <a:pt x="238193" y="47928"/>
                    <a:pt x="69321" y="71793"/>
                  </a:cubicBezTo>
                  <a:cubicBezTo>
                    <a:pt x="50363" y="74471"/>
                    <a:pt x="31404" y="77153"/>
                    <a:pt x="12445" y="79831"/>
                  </a:cubicBezTo>
                  <a:cubicBezTo>
                    <a:pt x="-9378" y="82917"/>
                    <a:pt x="-57" y="115955"/>
                    <a:pt x="21559" y="112897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88A852E-37FA-6201-1D31-493D1B30CD53}"/>
                </a:ext>
              </a:extLst>
            </p:cNvPr>
            <p:cNvSpPr/>
            <p:nvPr/>
          </p:nvSpPr>
          <p:spPr>
            <a:xfrm>
              <a:off x="1837478" y="1020744"/>
              <a:ext cx="597515" cy="113102"/>
            </a:xfrm>
            <a:custGeom>
              <a:avLst/>
              <a:gdLst>
                <a:gd name="connsiteX0" fmla="*/ 21559 w 597515"/>
                <a:gd name="connsiteY0" fmla="*/ 112904 h 113102"/>
                <a:gd name="connsiteX1" fmla="*/ 528194 w 597515"/>
                <a:gd name="connsiteY1" fmla="*/ 41303 h 113102"/>
                <a:gd name="connsiteX2" fmla="*/ 585071 w 597515"/>
                <a:gd name="connsiteY2" fmla="*/ 33265 h 113102"/>
                <a:gd name="connsiteX3" fmla="*/ 575956 w 597515"/>
                <a:gd name="connsiteY3" fmla="*/ 199 h 113102"/>
                <a:gd name="connsiteX4" fmla="*/ 69321 w 597515"/>
                <a:gd name="connsiteY4" fmla="*/ 71800 h 113102"/>
                <a:gd name="connsiteX5" fmla="*/ 12445 w 597515"/>
                <a:gd name="connsiteY5" fmla="*/ 79838 h 113102"/>
                <a:gd name="connsiteX6" fmla="*/ 21559 w 597515"/>
                <a:gd name="connsiteY6" fmla="*/ 112904 h 11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7515" h="113102">
                  <a:moveTo>
                    <a:pt x="21559" y="112904"/>
                  </a:moveTo>
                  <a:cubicBezTo>
                    <a:pt x="190437" y="89038"/>
                    <a:pt x="359319" y="65172"/>
                    <a:pt x="528194" y="41303"/>
                  </a:cubicBezTo>
                  <a:cubicBezTo>
                    <a:pt x="547153" y="38625"/>
                    <a:pt x="566115" y="35943"/>
                    <a:pt x="585071" y="33265"/>
                  </a:cubicBezTo>
                  <a:cubicBezTo>
                    <a:pt x="606893" y="30182"/>
                    <a:pt x="597573" y="-2856"/>
                    <a:pt x="575956" y="199"/>
                  </a:cubicBezTo>
                  <a:cubicBezTo>
                    <a:pt x="407078" y="24065"/>
                    <a:pt x="238196" y="47931"/>
                    <a:pt x="69321" y="71800"/>
                  </a:cubicBezTo>
                  <a:cubicBezTo>
                    <a:pt x="50363" y="74478"/>
                    <a:pt x="31404" y="77160"/>
                    <a:pt x="12445" y="79838"/>
                  </a:cubicBezTo>
                  <a:cubicBezTo>
                    <a:pt x="-9378" y="82924"/>
                    <a:pt x="-57" y="115959"/>
                    <a:pt x="21559" y="112904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018584ED-D52A-C22F-AE8F-0AFB981EBCF2}"/>
              </a:ext>
            </a:extLst>
          </p:cNvPr>
          <p:cNvSpPr/>
          <p:nvPr/>
        </p:nvSpPr>
        <p:spPr>
          <a:xfrm rot="8303878">
            <a:off x="4862983" y="6102178"/>
            <a:ext cx="453448" cy="1629878"/>
          </a:xfrm>
          <a:custGeom>
            <a:avLst/>
            <a:gdLst>
              <a:gd name="connsiteX0" fmla="*/ 0 w 377807"/>
              <a:gd name="connsiteY0" fmla="*/ 381201 h 1357993"/>
              <a:gd name="connsiteX1" fmla="*/ 0 w 377807"/>
              <a:gd name="connsiteY1" fmla="*/ 1232484 h 1357993"/>
              <a:gd name="connsiteX2" fmla="*/ 15945 w 377807"/>
              <a:gd name="connsiteY2" fmla="*/ 1260328 h 1357993"/>
              <a:gd name="connsiteX3" fmla="*/ 64808 w 377807"/>
              <a:gd name="connsiteY3" fmla="*/ 1312414 h 1357993"/>
              <a:gd name="connsiteX4" fmla="*/ 141754 w 377807"/>
              <a:gd name="connsiteY4" fmla="*/ 1354042 h 1357993"/>
              <a:gd name="connsiteX5" fmla="*/ 238761 w 377807"/>
              <a:gd name="connsiteY5" fmla="*/ 1342075 h 1357993"/>
              <a:gd name="connsiteX6" fmla="*/ 340534 w 377807"/>
              <a:gd name="connsiteY6" fmla="*/ 1239857 h 1357993"/>
              <a:gd name="connsiteX7" fmla="*/ 361245 w 377807"/>
              <a:gd name="connsiteY7" fmla="*/ 1199669 h 1357993"/>
              <a:gd name="connsiteX8" fmla="*/ 362033 w 377807"/>
              <a:gd name="connsiteY8" fmla="*/ 1181838 h 1357993"/>
              <a:gd name="connsiteX9" fmla="*/ 363508 w 377807"/>
              <a:gd name="connsiteY9" fmla="*/ 1143330 h 1357993"/>
              <a:gd name="connsiteX10" fmla="*/ 368515 w 377807"/>
              <a:gd name="connsiteY10" fmla="*/ 944620 h 1357993"/>
              <a:gd name="connsiteX11" fmla="*/ 375029 w 377807"/>
              <a:gd name="connsiteY11" fmla="*/ 459176 h 1357993"/>
              <a:gd name="connsiteX12" fmla="*/ 377635 w 377807"/>
              <a:gd name="connsiteY12" fmla="*/ 114459 h 1357993"/>
              <a:gd name="connsiteX13" fmla="*/ 377807 w 377807"/>
              <a:gd name="connsiteY13" fmla="*/ 86581 h 1357993"/>
              <a:gd name="connsiteX14" fmla="*/ 363405 w 377807"/>
              <a:gd name="connsiteY14" fmla="*/ 61206 h 1357993"/>
              <a:gd name="connsiteX15" fmla="*/ 196036 w 377807"/>
              <a:gd name="connsiteY15" fmla="*/ 4594 h 1357993"/>
              <a:gd name="connsiteX16" fmla="*/ 131125 w 377807"/>
              <a:gd name="connsiteY16" fmla="*/ 35077 h 1357993"/>
              <a:gd name="connsiteX17" fmla="*/ 97486 w 377807"/>
              <a:gd name="connsiteY17" fmla="*/ 61721 h 1357993"/>
              <a:gd name="connsiteX18" fmla="*/ 72729 w 377807"/>
              <a:gd name="connsiteY18" fmla="*/ 92445 h 1357993"/>
              <a:gd name="connsiteX19" fmla="*/ 72249 w 377807"/>
              <a:gd name="connsiteY19" fmla="*/ 109144 h 1357993"/>
              <a:gd name="connsiteX20" fmla="*/ 69197 w 377807"/>
              <a:gd name="connsiteY20" fmla="*/ 217226 h 1357993"/>
              <a:gd name="connsiteX21" fmla="*/ 58293 w 377807"/>
              <a:gd name="connsiteY21" fmla="*/ 600862 h 1357993"/>
              <a:gd name="connsiteX22" fmla="*/ 48212 w 377807"/>
              <a:gd name="connsiteY22" fmla="*/ 957478 h 1357993"/>
              <a:gd name="connsiteX23" fmla="*/ 46086 w 377807"/>
              <a:gd name="connsiteY23" fmla="*/ 1031750 h 1357993"/>
              <a:gd name="connsiteX24" fmla="*/ 58601 w 377807"/>
              <a:gd name="connsiteY24" fmla="*/ 1057365 h 1357993"/>
              <a:gd name="connsiteX25" fmla="*/ 115386 w 377807"/>
              <a:gd name="connsiteY25" fmla="*/ 1114629 h 1357993"/>
              <a:gd name="connsiteX26" fmla="*/ 207352 w 377807"/>
              <a:gd name="connsiteY26" fmla="*/ 1132186 h 1357993"/>
              <a:gd name="connsiteX27" fmla="*/ 313204 w 377807"/>
              <a:gd name="connsiteY27" fmla="*/ 1032642 h 1357993"/>
              <a:gd name="connsiteX28" fmla="*/ 315571 w 377807"/>
              <a:gd name="connsiteY28" fmla="*/ 1004833 h 1357993"/>
              <a:gd name="connsiteX29" fmla="*/ 316119 w 377807"/>
              <a:gd name="connsiteY29" fmla="*/ 948597 h 1357993"/>
              <a:gd name="connsiteX30" fmla="*/ 319960 w 377807"/>
              <a:gd name="connsiteY30" fmla="*/ 561326 h 1357993"/>
              <a:gd name="connsiteX31" fmla="*/ 321709 w 377807"/>
              <a:gd name="connsiteY31" fmla="*/ 383841 h 1357993"/>
              <a:gd name="connsiteX32" fmla="*/ 290059 w 377807"/>
              <a:gd name="connsiteY32" fmla="*/ 383841 h 1357993"/>
              <a:gd name="connsiteX33" fmla="*/ 287487 w 377807"/>
              <a:gd name="connsiteY33" fmla="*/ 645508 h 1357993"/>
              <a:gd name="connsiteX34" fmla="*/ 283990 w 377807"/>
              <a:gd name="connsiteY34" fmla="*/ 998009 h 1357993"/>
              <a:gd name="connsiteX35" fmla="*/ 283715 w 377807"/>
              <a:gd name="connsiteY35" fmla="*/ 1024618 h 1357993"/>
              <a:gd name="connsiteX36" fmla="*/ 285875 w 377807"/>
              <a:gd name="connsiteY36" fmla="*/ 1016663 h 1357993"/>
              <a:gd name="connsiteX37" fmla="*/ 204711 w 377807"/>
              <a:gd name="connsiteY37" fmla="*/ 1099748 h 1357993"/>
              <a:gd name="connsiteX38" fmla="*/ 140177 w 377807"/>
              <a:gd name="connsiteY38" fmla="*/ 1092752 h 1357993"/>
              <a:gd name="connsiteX39" fmla="*/ 75541 w 377807"/>
              <a:gd name="connsiteY39" fmla="*/ 1025544 h 1357993"/>
              <a:gd name="connsiteX40" fmla="*/ 77701 w 377807"/>
              <a:gd name="connsiteY40" fmla="*/ 1033533 h 1357993"/>
              <a:gd name="connsiteX41" fmla="*/ 83427 w 377807"/>
              <a:gd name="connsiteY41" fmla="*/ 832011 h 1357993"/>
              <a:gd name="connsiteX42" fmla="*/ 94880 w 377807"/>
              <a:gd name="connsiteY42" fmla="*/ 427732 h 1357993"/>
              <a:gd name="connsiteX43" fmla="*/ 103590 w 377807"/>
              <a:gd name="connsiteY43" fmla="*/ 121077 h 1357993"/>
              <a:gd name="connsiteX44" fmla="*/ 104379 w 377807"/>
              <a:gd name="connsiteY44" fmla="*/ 92376 h 1357993"/>
              <a:gd name="connsiteX45" fmla="*/ 99749 w 377807"/>
              <a:gd name="connsiteY45" fmla="*/ 103589 h 1357993"/>
              <a:gd name="connsiteX46" fmla="*/ 282687 w 377807"/>
              <a:gd name="connsiteY46" fmla="*/ 40769 h 1357993"/>
              <a:gd name="connsiteX47" fmla="*/ 331550 w 377807"/>
              <a:gd name="connsiteY47" fmla="*/ 73756 h 1357993"/>
              <a:gd name="connsiteX48" fmla="*/ 345609 w 377807"/>
              <a:gd name="connsiteY48" fmla="*/ 88878 h 1357993"/>
              <a:gd name="connsiteX49" fmla="*/ 347769 w 377807"/>
              <a:gd name="connsiteY49" fmla="*/ 91553 h 1357993"/>
              <a:gd name="connsiteX50" fmla="*/ 347118 w 377807"/>
              <a:gd name="connsiteY50" fmla="*/ 90730 h 1357993"/>
              <a:gd name="connsiteX51" fmla="*/ 348317 w 377807"/>
              <a:gd name="connsiteY51" fmla="*/ 92342 h 1357993"/>
              <a:gd name="connsiteX52" fmla="*/ 346157 w 377807"/>
              <a:gd name="connsiteY52" fmla="*/ 84352 h 1357993"/>
              <a:gd name="connsiteX53" fmla="*/ 344649 w 377807"/>
              <a:gd name="connsiteY53" fmla="*/ 310632 h 1357993"/>
              <a:gd name="connsiteX54" fmla="*/ 339574 w 377807"/>
              <a:gd name="connsiteY54" fmla="*/ 783011 h 1357993"/>
              <a:gd name="connsiteX55" fmla="*/ 329938 w 377807"/>
              <a:gd name="connsiteY55" fmla="*/ 1191679 h 1357993"/>
              <a:gd name="connsiteX56" fmla="*/ 329526 w 377807"/>
              <a:gd name="connsiteY56" fmla="*/ 1201040 h 1357993"/>
              <a:gd name="connsiteX57" fmla="*/ 331687 w 377807"/>
              <a:gd name="connsiteY57" fmla="*/ 1193051 h 1357993"/>
              <a:gd name="connsiteX58" fmla="*/ 232486 w 377807"/>
              <a:gd name="connsiteY58" fmla="*/ 1309431 h 1357993"/>
              <a:gd name="connsiteX59" fmla="*/ 148510 w 377807"/>
              <a:gd name="connsiteY59" fmla="*/ 1323147 h 1357993"/>
              <a:gd name="connsiteX60" fmla="*/ 81198 w 377807"/>
              <a:gd name="connsiteY60" fmla="*/ 1284914 h 1357993"/>
              <a:gd name="connsiteX61" fmla="*/ 55309 w 377807"/>
              <a:gd name="connsiteY61" fmla="*/ 1258819 h 1357993"/>
              <a:gd name="connsiteX62" fmla="*/ 45572 w 377807"/>
              <a:gd name="connsiteY62" fmla="*/ 1247298 h 1357993"/>
              <a:gd name="connsiteX63" fmla="*/ 43274 w 377807"/>
              <a:gd name="connsiteY63" fmla="*/ 1244383 h 1357993"/>
              <a:gd name="connsiteX64" fmla="*/ 39159 w 377807"/>
              <a:gd name="connsiteY64" fmla="*/ 1238896 h 1357993"/>
              <a:gd name="connsiteX65" fmla="*/ 29489 w 377807"/>
              <a:gd name="connsiteY65" fmla="*/ 1224769 h 1357993"/>
              <a:gd name="connsiteX66" fmla="*/ 31650 w 377807"/>
              <a:gd name="connsiteY66" fmla="*/ 1232758 h 1357993"/>
              <a:gd name="connsiteX67" fmla="*/ 31650 w 377807"/>
              <a:gd name="connsiteY67" fmla="*/ 381235 h 1357993"/>
              <a:gd name="connsiteX68" fmla="*/ 0 w 377807"/>
              <a:gd name="connsiteY68" fmla="*/ 381235 h 1357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7807" h="1357993">
                <a:moveTo>
                  <a:pt x="0" y="381201"/>
                </a:moveTo>
                <a:lnTo>
                  <a:pt x="0" y="1232484"/>
                </a:lnTo>
                <a:cubicBezTo>
                  <a:pt x="0" y="1242394"/>
                  <a:pt x="10390" y="1253058"/>
                  <a:pt x="15945" y="1260328"/>
                </a:cubicBezTo>
                <a:cubicBezTo>
                  <a:pt x="30449" y="1279324"/>
                  <a:pt x="46463" y="1297052"/>
                  <a:pt x="64808" y="1312414"/>
                </a:cubicBezTo>
                <a:cubicBezTo>
                  <a:pt x="87337" y="1331308"/>
                  <a:pt x="113054" y="1346807"/>
                  <a:pt x="141754" y="1354042"/>
                </a:cubicBezTo>
                <a:cubicBezTo>
                  <a:pt x="174810" y="1362375"/>
                  <a:pt x="208518" y="1357128"/>
                  <a:pt x="238761" y="1342075"/>
                </a:cubicBezTo>
                <a:cubicBezTo>
                  <a:pt x="282241" y="1320472"/>
                  <a:pt x="314645" y="1279667"/>
                  <a:pt x="340534" y="1239857"/>
                </a:cubicBezTo>
                <a:cubicBezTo>
                  <a:pt x="347872" y="1228575"/>
                  <a:pt x="360593" y="1213385"/>
                  <a:pt x="361245" y="1199669"/>
                </a:cubicBezTo>
                <a:cubicBezTo>
                  <a:pt x="361519" y="1193737"/>
                  <a:pt x="361794" y="1187804"/>
                  <a:pt x="362033" y="1181838"/>
                </a:cubicBezTo>
                <a:cubicBezTo>
                  <a:pt x="362582" y="1169013"/>
                  <a:pt x="363062" y="1156155"/>
                  <a:pt x="363508" y="1143330"/>
                </a:cubicBezTo>
                <a:cubicBezTo>
                  <a:pt x="365771" y="1077082"/>
                  <a:pt x="367245" y="1010868"/>
                  <a:pt x="368515" y="944620"/>
                </a:cubicBezTo>
                <a:cubicBezTo>
                  <a:pt x="371669" y="782805"/>
                  <a:pt x="373521" y="620991"/>
                  <a:pt x="375029" y="459176"/>
                </a:cubicBezTo>
                <a:cubicBezTo>
                  <a:pt x="376127" y="344270"/>
                  <a:pt x="376984" y="229364"/>
                  <a:pt x="377635" y="114459"/>
                </a:cubicBezTo>
                <a:cubicBezTo>
                  <a:pt x="377704" y="105166"/>
                  <a:pt x="377738" y="95874"/>
                  <a:pt x="377807" y="86581"/>
                </a:cubicBezTo>
                <a:cubicBezTo>
                  <a:pt x="377841" y="76019"/>
                  <a:pt x="370057" y="68647"/>
                  <a:pt x="363405" y="61206"/>
                </a:cubicBezTo>
                <a:cubicBezTo>
                  <a:pt x="321194" y="14023"/>
                  <a:pt x="258684" y="-10906"/>
                  <a:pt x="196036" y="4594"/>
                </a:cubicBezTo>
                <a:cubicBezTo>
                  <a:pt x="172753" y="10354"/>
                  <a:pt x="150842" y="21704"/>
                  <a:pt x="131125" y="35077"/>
                </a:cubicBezTo>
                <a:cubicBezTo>
                  <a:pt x="119295" y="43101"/>
                  <a:pt x="108151" y="52222"/>
                  <a:pt x="97486" y="61721"/>
                </a:cubicBezTo>
                <a:cubicBezTo>
                  <a:pt x="88982" y="69264"/>
                  <a:pt x="73072" y="80135"/>
                  <a:pt x="72729" y="92445"/>
                </a:cubicBezTo>
                <a:cubicBezTo>
                  <a:pt x="72592" y="98034"/>
                  <a:pt x="72420" y="103589"/>
                  <a:pt x="72249" y="109144"/>
                </a:cubicBezTo>
                <a:cubicBezTo>
                  <a:pt x="71220" y="145183"/>
                  <a:pt x="70226" y="181187"/>
                  <a:pt x="69197" y="217226"/>
                </a:cubicBezTo>
                <a:cubicBezTo>
                  <a:pt x="65562" y="345093"/>
                  <a:pt x="61928" y="472995"/>
                  <a:pt x="58293" y="600862"/>
                </a:cubicBezTo>
                <a:cubicBezTo>
                  <a:pt x="54933" y="719711"/>
                  <a:pt x="51572" y="838595"/>
                  <a:pt x="48212" y="957478"/>
                </a:cubicBezTo>
                <a:cubicBezTo>
                  <a:pt x="47491" y="982236"/>
                  <a:pt x="46806" y="1006993"/>
                  <a:pt x="46086" y="1031750"/>
                </a:cubicBezTo>
                <a:cubicBezTo>
                  <a:pt x="45811" y="1041317"/>
                  <a:pt x="53321" y="1049993"/>
                  <a:pt x="58601" y="1057365"/>
                </a:cubicBezTo>
                <a:cubicBezTo>
                  <a:pt x="74375" y="1079414"/>
                  <a:pt x="92960" y="1099233"/>
                  <a:pt x="115386" y="1114629"/>
                </a:cubicBezTo>
                <a:cubicBezTo>
                  <a:pt x="142338" y="1133112"/>
                  <a:pt x="175462" y="1140930"/>
                  <a:pt x="207352" y="1132186"/>
                </a:cubicBezTo>
                <a:cubicBezTo>
                  <a:pt x="255495" y="1118950"/>
                  <a:pt x="289031" y="1073310"/>
                  <a:pt x="313204" y="1032642"/>
                </a:cubicBezTo>
                <a:cubicBezTo>
                  <a:pt x="317423" y="1025544"/>
                  <a:pt x="315502" y="1012651"/>
                  <a:pt x="315571" y="1004833"/>
                </a:cubicBezTo>
                <a:cubicBezTo>
                  <a:pt x="315776" y="986111"/>
                  <a:pt x="315948" y="967354"/>
                  <a:pt x="316119" y="948597"/>
                </a:cubicBezTo>
                <a:cubicBezTo>
                  <a:pt x="317423" y="819496"/>
                  <a:pt x="318691" y="690428"/>
                  <a:pt x="319960" y="561326"/>
                </a:cubicBezTo>
                <a:cubicBezTo>
                  <a:pt x="320543" y="502141"/>
                  <a:pt x="321126" y="442991"/>
                  <a:pt x="321709" y="383841"/>
                </a:cubicBezTo>
                <a:cubicBezTo>
                  <a:pt x="321914" y="363404"/>
                  <a:pt x="290265" y="363439"/>
                  <a:pt x="290059" y="383841"/>
                </a:cubicBezTo>
                <a:cubicBezTo>
                  <a:pt x="289201" y="471075"/>
                  <a:pt x="288344" y="558274"/>
                  <a:pt x="287487" y="645508"/>
                </a:cubicBezTo>
                <a:cubicBezTo>
                  <a:pt x="286322" y="763020"/>
                  <a:pt x="285155" y="880531"/>
                  <a:pt x="283990" y="998009"/>
                </a:cubicBezTo>
                <a:cubicBezTo>
                  <a:pt x="283887" y="1006890"/>
                  <a:pt x="283818" y="1015771"/>
                  <a:pt x="283715" y="1024618"/>
                </a:cubicBezTo>
                <a:cubicBezTo>
                  <a:pt x="284435" y="1021978"/>
                  <a:pt x="285155" y="1019303"/>
                  <a:pt x="285875" y="1016663"/>
                </a:cubicBezTo>
                <a:cubicBezTo>
                  <a:pt x="266708" y="1048861"/>
                  <a:pt x="241504" y="1085997"/>
                  <a:pt x="204711" y="1099748"/>
                </a:cubicBezTo>
                <a:cubicBezTo>
                  <a:pt x="181977" y="1108252"/>
                  <a:pt x="160271" y="1104103"/>
                  <a:pt x="140177" y="1092752"/>
                </a:cubicBezTo>
                <a:cubicBezTo>
                  <a:pt x="112540" y="1077185"/>
                  <a:pt x="90560" y="1051810"/>
                  <a:pt x="75541" y="1025544"/>
                </a:cubicBezTo>
                <a:cubicBezTo>
                  <a:pt x="76261" y="1028219"/>
                  <a:pt x="76981" y="1030859"/>
                  <a:pt x="77701" y="1033533"/>
                </a:cubicBezTo>
                <a:cubicBezTo>
                  <a:pt x="79621" y="966359"/>
                  <a:pt x="81507" y="899185"/>
                  <a:pt x="83427" y="832011"/>
                </a:cubicBezTo>
                <a:cubicBezTo>
                  <a:pt x="87234" y="697252"/>
                  <a:pt x="91074" y="562492"/>
                  <a:pt x="94880" y="427732"/>
                </a:cubicBezTo>
                <a:cubicBezTo>
                  <a:pt x="97795" y="325514"/>
                  <a:pt x="100675" y="223295"/>
                  <a:pt x="103590" y="121077"/>
                </a:cubicBezTo>
                <a:cubicBezTo>
                  <a:pt x="103830" y="111510"/>
                  <a:pt x="104104" y="101943"/>
                  <a:pt x="104379" y="92376"/>
                </a:cubicBezTo>
                <a:cubicBezTo>
                  <a:pt x="102836" y="96113"/>
                  <a:pt x="101293" y="99851"/>
                  <a:pt x="99749" y="103589"/>
                </a:cubicBezTo>
                <a:cubicBezTo>
                  <a:pt x="148030" y="53868"/>
                  <a:pt x="213043" y="13166"/>
                  <a:pt x="282687" y="40769"/>
                </a:cubicBezTo>
                <a:cubicBezTo>
                  <a:pt x="301169" y="48073"/>
                  <a:pt x="317456" y="60212"/>
                  <a:pt x="331550" y="73756"/>
                </a:cubicBezTo>
                <a:cubicBezTo>
                  <a:pt x="336522" y="78523"/>
                  <a:pt x="341220" y="83598"/>
                  <a:pt x="345609" y="88878"/>
                </a:cubicBezTo>
                <a:cubicBezTo>
                  <a:pt x="346329" y="89770"/>
                  <a:pt x="347049" y="90661"/>
                  <a:pt x="347769" y="91553"/>
                </a:cubicBezTo>
                <a:cubicBezTo>
                  <a:pt x="349998" y="94365"/>
                  <a:pt x="345266" y="88261"/>
                  <a:pt x="347118" y="90730"/>
                </a:cubicBezTo>
                <a:cubicBezTo>
                  <a:pt x="347529" y="91244"/>
                  <a:pt x="347906" y="91793"/>
                  <a:pt x="348317" y="92342"/>
                </a:cubicBezTo>
                <a:cubicBezTo>
                  <a:pt x="347597" y="89667"/>
                  <a:pt x="346877" y="86993"/>
                  <a:pt x="346157" y="84352"/>
                </a:cubicBezTo>
                <a:cubicBezTo>
                  <a:pt x="345780" y="159790"/>
                  <a:pt x="345232" y="235228"/>
                  <a:pt x="344649" y="310632"/>
                </a:cubicBezTo>
                <a:cubicBezTo>
                  <a:pt x="343414" y="468091"/>
                  <a:pt x="341871" y="625551"/>
                  <a:pt x="339574" y="783011"/>
                </a:cubicBezTo>
                <a:cubicBezTo>
                  <a:pt x="337585" y="919245"/>
                  <a:pt x="336008" y="1055582"/>
                  <a:pt x="329938" y="1191679"/>
                </a:cubicBezTo>
                <a:cubicBezTo>
                  <a:pt x="329835" y="1194799"/>
                  <a:pt x="329664" y="1197920"/>
                  <a:pt x="329526" y="1201040"/>
                </a:cubicBezTo>
                <a:cubicBezTo>
                  <a:pt x="330247" y="1198366"/>
                  <a:pt x="330967" y="1195691"/>
                  <a:pt x="331687" y="1193051"/>
                </a:cubicBezTo>
                <a:cubicBezTo>
                  <a:pt x="306861" y="1237148"/>
                  <a:pt x="276583" y="1282547"/>
                  <a:pt x="232486" y="1309431"/>
                </a:cubicBezTo>
                <a:cubicBezTo>
                  <a:pt x="205671" y="1325753"/>
                  <a:pt x="176456" y="1330211"/>
                  <a:pt x="148510" y="1323147"/>
                </a:cubicBezTo>
                <a:cubicBezTo>
                  <a:pt x="123375" y="1316837"/>
                  <a:pt x="100161" y="1301647"/>
                  <a:pt x="81198" y="1284914"/>
                </a:cubicBezTo>
                <a:cubicBezTo>
                  <a:pt x="71975" y="1276787"/>
                  <a:pt x="63402" y="1268009"/>
                  <a:pt x="55309" y="1258819"/>
                </a:cubicBezTo>
                <a:cubicBezTo>
                  <a:pt x="51983" y="1255047"/>
                  <a:pt x="48760" y="1251206"/>
                  <a:pt x="45572" y="1247298"/>
                </a:cubicBezTo>
                <a:cubicBezTo>
                  <a:pt x="44851" y="1246372"/>
                  <a:pt x="40428" y="1240679"/>
                  <a:pt x="43274" y="1244383"/>
                </a:cubicBezTo>
                <a:cubicBezTo>
                  <a:pt x="41868" y="1242566"/>
                  <a:pt x="40497" y="1240748"/>
                  <a:pt x="39159" y="1238896"/>
                </a:cubicBezTo>
                <a:cubicBezTo>
                  <a:pt x="35799" y="1234302"/>
                  <a:pt x="32473" y="1229638"/>
                  <a:pt x="29489" y="1224769"/>
                </a:cubicBezTo>
                <a:cubicBezTo>
                  <a:pt x="30210" y="1227444"/>
                  <a:pt x="30930" y="1230118"/>
                  <a:pt x="31650" y="1232758"/>
                </a:cubicBezTo>
                <a:lnTo>
                  <a:pt x="31650" y="381235"/>
                </a:lnTo>
                <a:cubicBezTo>
                  <a:pt x="31650" y="360832"/>
                  <a:pt x="0" y="360832"/>
                  <a:pt x="0" y="381235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00" name="图形 3">
            <a:extLst>
              <a:ext uri="{FF2B5EF4-FFF2-40B4-BE49-F238E27FC236}">
                <a16:creationId xmlns:a16="http://schemas.microsoft.com/office/drawing/2014/main" id="{384C662C-211A-229A-5A6D-461C2D90C7F4}"/>
              </a:ext>
            </a:extLst>
          </p:cNvPr>
          <p:cNvGrpSpPr/>
          <p:nvPr/>
        </p:nvGrpSpPr>
        <p:grpSpPr>
          <a:xfrm rot="13655445">
            <a:off x="10927979" y="5486246"/>
            <a:ext cx="685774" cy="1136557"/>
            <a:chOff x="2691620" y="2779630"/>
            <a:chExt cx="1423050" cy="2358472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</p:grpSpPr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A806FDFF-18DB-1721-5573-D5B564D3BCE2}"/>
                </a:ext>
              </a:extLst>
            </p:cNvPr>
            <p:cNvSpPr/>
            <p:nvPr/>
          </p:nvSpPr>
          <p:spPr>
            <a:xfrm>
              <a:off x="2691620" y="2779630"/>
              <a:ext cx="1423050" cy="2358472"/>
            </a:xfrm>
            <a:custGeom>
              <a:avLst/>
              <a:gdLst>
                <a:gd name="connsiteX0" fmla="*/ 148831 w 1423050"/>
                <a:gd name="connsiteY0" fmla="*/ 2358472 h 2358472"/>
                <a:gd name="connsiteX1" fmla="*/ 250577 w 1423050"/>
                <a:gd name="connsiteY1" fmla="*/ 2260986 h 2358472"/>
                <a:gd name="connsiteX2" fmla="*/ 404069 w 1423050"/>
                <a:gd name="connsiteY2" fmla="*/ 2011320 h 2358472"/>
                <a:gd name="connsiteX3" fmla="*/ 822099 w 1423050"/>
                <a:gd name="connsiteY3" fmla="*/ 1240481 h 2358472"/>
                <a:gd name="connsiteX4" fmla="*/ 1421728 w 1423050"/>
                <a:gd name="connsiteY4" fmla="*/ 28878 h 2358472"/>
                <a:gd name="connsiteX5" fmla="*/ 1413755 w 1423050"/>
                <a:gd name="connsiteY5" fmla="*/ 2897 h 2358472"/>
                <a:gd name="connsiteX6" fmla="*/ 1398273 w 1423050"/>
                <a:gd name="connsiteY6" fmla="*/ 699 h 2358472"/>
                <a:gd name="connsiteX7" fmla="*/ 73616 w 1423050"/>
                <a:gd name="connsiteY7" fmla="*/ 94077 h 2358472"/>
                <a:gd name="connsiteX8" fmla="*/ 2917 w 1423050"/>
                <a:gd name="connsiteY8" fmla="*/ 135496 h 2358472"/>
                <a:gd name="connsiteX9" fmla="*/ 98885 w 1423050"/>
                <a:gd name="connsiteY9" fmla="*/ 1600492 h 2358472"/>
                <a:gd name="connsiteX10" fmla="*/ 125525 w 1423050"/>
                <a:gd name="connsiteY10" fmla="*/ 2309438 h 2358472"/>
                <a:gd name="connsiteX11" fmla="*/ 148818 w 1423050"/>
                <a:gd name="connsiteY11" fmla="*/ 2358438 h 2358472"/>
                <a:gd name="connsiteX12" fmla="*/ 137111 w 1423050"/>
                <a:gd name="connsiteY12" fmla="*/ 1598263 h 2358472"/>
                <a:gd name="connsiteX13" fmla="*/ 49778 w 1423050"/>
                <a:gd name="connsiteY13" fmla="*/ 185378 h 2358472"/>
                <a:gd name="connsiteX14" fmla="*/ 68785 w 1423050"/>
                <a:gd name="connsiteY14" fmla="*/ 140701 h 2358472"/>
                <a:gd name="connsiteX15" fmla="*/ 1377223 w 1423050"/>
                <a:gd name="connsiteY15" fmla="*/ 39028 h 2358472"/>
                <a:gd name="connsiteX16" fmla="*/ 1282449 w 1423050"/>
                <a:gd name="connsiteY16" fmla="*/ 243009 h 2358472"/>
                <a:gd name="connsiteX17" fmla="*/ 1257057 w 1423050"/>
                <a:gd name="connsiteY17" fmla="*/ 230599 h 2358472"/>
                <a:gd name="connsiteX18" fmla="*/ 1239010 w 1423050"/>
                <a:gd name="connsiteY18" fmla="*/ 221057 h 2358472"/>
                <a:gd name="connsiteX19" fmla="*/ 1221790 w 1423050"/>
                <a:gd name="connsiteY19" fmla="*/ 213849 h 2358472"/>
                <a:gd name="connsiteX20" fmla="*/ 1192170 w 1423050"/>
                <a:gd name="connsiteY20" fmla="*/ 199625 h 2358472"/>
                <a:gd name="connsiteX21" fmla="*/ 1184537 w 1423050"/>
                <a:gd name="connsiteY21" fmla="*/ 210969 h 2358472"/>
                <a:gd name="connsiteX22" fmla="*/ 1216746 w 1423050"/>
                <a:gd name="connsiteY22" fmla="*/ 226557 h 2358472"/>
                <a:gd name="connsiteX23" fmla="*/ 1233287 w 1423050"/>
                <a:gd name="connsiteY23" fmla="*/ 233473 h 2358472"/>
                <a:gd name="connsiteX24" fmla="*/ 1250350 w 1423050"/>
                <a:gd name="connsiteY24" fmla="*/ 242519 h 2358472"/>
                <a:gd name="connsiteX25" fmla="*/ 1276448 w 1423050"/>
                <a:gd name="connsiteY25" fmla="*/ 255429 h 2358472"/>
                <a:gd name="connsiteX26" fmla="*/ 1256673 w 1423050"/>
                <a:gd name="connsiteY26" fmla="*/ 296179 h 2358472"/>
                <a:gd name="connsiteX27" fmla="*/ 1230739 w 1423050"/>
                <a:gd name="connsiteY27" fmla="*/ 287751 h 2358472"/>
                <a:gd name="connsiteX28" fmla="*/ 1210011 w 1423050"/>
                <a:gd name="connsiteY28" fmla="*/ 281126 h 2358472"/>
                <a:gd name="connsiteX29" fmla="*/ 1203270 w 1423050"/>
                <a:gd name="connsiteY29" fmla="*/ 293021 h 2358472"/>
                <a:gd name="connsiteX30" fmla="*/ 1227523 w 1423050"/>
                <a:gd name="connsiteY30" fmla="*/ 301035 h 2358472"/>
                <a:gd name="connsiteX31" fmla="*/ 1250669 w 1423050"/>
                <a:gd name="connsiteY31" fmla="*/ 308503 h 2358472"/>
                <a:gd name="connsiteX32" fmla="*/ 1238660 w 1423050"/>
                <a:gd name="connsiteY32" fmla="*/ 333092 h 2358472"/>
                <a:gd name="connsiteX33" fmla="*/ 1234923 w 1423050"/>
                <a:gd name="connsiteY33" fmla="*/ 332180 h 2358472"/>
                <a:gd name="connsiteX34" fmla="*/ 1201565 w 1423050"/>
                <a:gd name="connsiteY34" fmla="*/ 320299 h 2358472"/>
                <a:gd name="connsiteX35" fmla="*/ 1192993 w 1423050"/>
                <a:gd name="connsiteY35" fmla="*/ 330946 h 2358472"/>
                <a:gd name="connsiteX36" fmla="*/ 1231699 w 1423050"/>
                <a:gd name="connsiteY36" fmla="*/ 345461 h 2358472"/>
                <a:gd name="connsiteX37" fmla="*/ 1232512 w 1423050"/>
                <a:gd name="connsiteY37" fmla="*/ 345660 h 2358472"/>
                <a:gd name="connsiteX38" fmla="*/ 1219280 w 1423050"/>
                <a:gd name="connsiteY38" fmla="*/ 372632 h 2358472"/>
                <a:gd name="connsiteX39" fmla="*/ 1203397 w 1423050"/>
                <a:gd name="connsiteY39" fmla="*/ 366429 h 2358472"/>
                <a:gd name="connsiteX40" fmla="*/ 1178502 w 1423050"/>
                <a:gd name="connsiteY40" fmla="*/ 357277 h 2358472"/>
                <a:gd name="connsiteX41" fmla="*/ 1174778 w 1423050"/>
                <a:gd name="connsiteY41" fmla="*/ 370431 h 2358472"/>
                <a:gd name="connsiteX42" fmla="*/ 1198174 w 1423050"/>
                <a:gd name="connsiteY42" fmla="*/ 379058 h 2358472"/>
                <a:gd name="connsiteX43" fmla="*/ 1213210 w 1423050"/>
                <a:gd name="connsiteY43" fmla="*/ 384973 h 2358472"/>
                <a:gd name="connsiteX44" fmla="*/ 1200389 w 1423050"/>
                <a:gd name="connsiteY44" fmla="*/ 411006 h 2358472"/>
                <a:gd name="connsiteX45" fmla="*/ 1179733 w 1423050"/>
                <a:gd name="connsiteY45" fmla="*/ 401943 h 2358472"/>
                <a:gd name="connsiteX46" fmla="*/ 1156649 w 1423050"/>
                <a:gd name="connsiteY46" fmla="*/ 392356 h 2358472"/>
                <a:gd name="connsiteX47" fmla="*/ 1154214 w 1423050"/>
                <a:gd name="connsiteY47" fmla="*/ 405808 h 2358472"/>
                <a:gd name="connsiteX48" fmla="*/ 1173482 w 1423050"/>
                <a:gd name="connsiteY48" fmla="*/ 414099 h 2358472"/>
                <a:gd name="connsiteX49" fmla="*/ 1194255 w 1423050"/>
                <a:gd name="connsiteY49" fmla="*/ 423443 h 2358472"/>
                <a:gd name="connsiteX50" fmla="*/ 1179510 w 1423050"/>
                <a:gd name="connsiteY50" fmla="*/ 453262 h 2358472"/>
                <a:gd name="connsiteX51" fmla="*/ 1160740 w 1423050"/>
                <a:gd name="connsiteY51" fmla="*/ 441654 h 2358472"/>
                <a:gd name="connsiteX52" fmla="*/ 1143447 w 1423050"/>
                <a:gd name="connsiteY52" fmla="*/ 430802 h 2358472"/>
                <a:gd name="connsiteX53" fmla="*/ 1126803 w 1423050"/>
                <a:gd name="connsiteY53" fmla="*/ 422342 h 2358472"/>
                <a:gd name="connsiteX54" fmla="*/ 1098311 w 1423050"/>
                <a:gd name="connsiteY54" fmla="*/ 405969 h 2358472"/>
                <a:gd name="connsiteX55" fmla="*/ 1089869 w 1423050"/>
                <a:gd name="connsiteY55" fmla="*/ 416719 h 2358472"/>
                <a:gd name="connsiteX56" fmla="*/ 1120836 w 1423050"/>
                <a:gd name="connsiteY56" fmla="*/ 434646 h 2358472"/>
                <a:gd name="connsiteX57" fmla="*/ 1136829 w 1423050"/>
                <a:gd name="connsiteY57" fmla="*/ 442762 h 2358472"/>
                <a:gd name="connsiteX58" fmla="*/ 1153175 w 1423050"/>
                <a:gd name="connsiteY58" fmla="*/ 453035 h 2358472"/>
                <a:gd name="connsiteX59" fmla="*/ 1173448 w 1423050"/>
                <a:gd name="connsiteY59" fmla="*/ 465507 h 2358472"/>
                <a:gd name="connsiteX60" fmla="*/ 1162838 w 1423050"/>
                <a:gd name="connsiteY60" fmla="*/ 486893 h 2358472"/>
                <a:gd name="connsiteX61" fmla="*/ 1136174 w 1423050"/>
                <a:gd name="connsiteY61" fmla="*/ 475636 h 2358472"/>
                <a:gd name="connsiteX62" fmla="*/ 1115988 w 1423050"/>
                <a:gd name="connsiteY62" fmla="*/ 467499 h 2358472"/>
                <a:gd name="connsiteX63" fmla="*/ 1108389 w 1423050"/>
                <a:gd name="connsiteY63" fmla="*/ 478866 h 2358472"/>
                <a:gd name="connsiteX64" fmla="*/ 1131984 w 1423050"/>
                <a:gd name="connsiteY64" fmla="*/ 488649 h 2358472"/>
                <a:gd name="connsiteX65" fmla="*/ 1156659 w 1423050"/>
                <a:gd name="connsiteY65" fmla="*/ 499330 h 2358472"/>
                <a:gd name="connsiteX66" fmla="*/ 1144949 w 1423050"/>
                <a:gd name="connsiteY66" fmla="*/ 522860 h 2358472"/>
                <a:gd name="connsiteX67" fmla="*/ 1137059 w 1423050"/>
                <a:gd name="connsiteY67" fmla="*/ 520254 h 2358472"/>
                <a:gd name="connsiteX68" fmla="*/ 1104669 w 1423050"/>
                <a:gd name="connsiteY68" fmla="*/ 505945 h 2358472"/>
                <a:gd name="connsiteX69" fmla="*/ 1095335 w 1423050"/>
                <a:gd name="connsiteY69" fmla="*/ 515927 h 2358472"/>
                <a:gd name="connsiteX70" fmla="*/ 1132865 w 1423050"/>
                <a:gd name="connsiteY70" fmla="*/ 533267 h 2358472"/>
                <a:gd name="connsiteX71" fmla="*/ 1138801 w 1423050"/>
                <a:gd name="connsiteY71" fmla="*/ 535201 h 2358472"/>
                <a:gd name="connsiteX72" fmla="*/ 1125325 w 1423050"/>
                <a:gd name="connsiteY72" fmla="*/ 562215 h 2358472"/>
                <a:gd name="connsiteX73" fmla="*/ 1103091 w 1423050"/>
                <a:gd name="connsiteY73" fmla="*/ 552085 h 2358472"/>
                <a:gd name="connsiteX74" fmla="*/ 1078941 w 1423050"/>
                <a:gd name="connsiteY74" fmla="*/ 541123 h 2358472"/>
                <a:gd name="connsiteX75" fmla="*/ 1074257 w 1423050"/>
                <a:gd name="connsiteY75" fmla="*/ 553961 h 2358472"/>
                <a:gd name="connsiteX76" fmla="*/ 1096950 w 1423050"/>
                <a:gd name="connsiteY76" fmla="*/ 564300 h 2358472"/>
                <a:gd name="connsiteX77" fmla="*/ 1119184 w 1423050"/>
                <a:gd name="connsiteY77" fmla="*/ 574487 h 2358472"/>
                <a:gd name="connsiteX78" fmla="*/ 1104226 w 1423050"/>
                <a:gd name="connsiteY78" fmla="*/ 604385 h 2358472"/>
                <a:gd name="connsiteX79" fmla="*/ 1103081 w 1423050"/>
                <a:gd name="connsiteY79" fmla="*/ 597266 h 2358472"/>
                <a:gd name="connsiteX80" fmla="*/ 1076873 w 1423050"/>
                <a:gd name="connsiteY80" fmla="*/ 585762 h 2358472"/>
                <a:gd name="connsiteX81" fmla="*/ 1054554 w 1423050"/>
                <a:gd name="connsiteY81" fmla="*/ 574497 h 2358472"/>
                <a:gd name="connsiteX82" fmla="*/ 1051132 w 1423050"/>
                <a:gd name="connsiteY82" fmla="*/ 587737 h 2358472"/>
                <a:gd name="connsiteX83" fmla="*/ 1069738 w 1423050"/>
                <a:gd name="connsiteY83" fmla="*/ 597427 h 2358472"/>
                <a:gd name="connsiteX84" fmla="*/ 1100921 w 1423050"/>
                <a:gd name="connsiteY84" fmla="*/ 610985 h 2358472"/>
                <a:gd name="connsiteX85" fmla="*/ 1077240 w 1423050"/>
                <a:gd name="connsiteY85" fmla="*/ 658158 h 2358472"/>
                <a:gd name="connsiteX86" fmla="*/ 1056601 w 1423050"/>
                <a:gd name="connsiteY86" fmla="*/ 645628 h 2358472"/>
                <a:gd name="connsiteX87" fmla="*/ 1039312 w 1423050"/>
                <a:gd name="connsiteY87" fmla="*/ 634783 h 2358472"/>
                <a:gd name="connsiteX88" fmla="*/ 1022664 w 1423050"/>
                <a:gd name="connsiteY88" fmla="*/ 626320 h 2358472"/>
                <a:gd name="connsiteX89" fmla="*/ 994176 w 1423050"/>
                <a:gd name="connsiteY89" fmla="*/ 609946 h 2358472"/>
                <a:gd name="connsiteX90" fmla="*/ 985734 w 1423050"/>
                <a:gd name="connsiteY90" fmla="*/ 620700 h 2358472"/>
                <a:gd name="connsiteX91" fmla="*/ 1016701 w 1423050"/>
                <a:gd name="connsiteY91" fmla="*/ 638623 h 2358472"/>
                <a:gd name="connsiteX92" fmla="*/ 1032691 w 1423050"/>
                <a:gd name="connsiteY92" fmla="*/ 646740 h 2358472"/>
                <a:gd name="connsiteX93" fmla="*/ 1049040 w 1423050"/>
                <a:gd name="connsiteY93" fmla="*/ 657020 h 2358472"/>
                <a:gd name="connsiteX94" fmla="*/ 1071099 w 1423050"/>
                <a:gd name="connsiteY94" fmla="*/ 670376 h 2358472"/>
                <a:gd name="connsiteX95" fmla="*/ 1060226 w 1423050"/>
                <a:gd name="connsiteY95" fmla="*/ 691958 h 2358472"/>
                <a:gd name="connsiteX96" fmla="*/ 1032039 w 1423050"/>
                <a:gd name="connsiteY96" fmla="*/ 679620 h 2358472"/>
                <a:gd name="connsiteX97" fmla="*/ 1011852 w 1423050"/>
                <a:gd name="connsiteY97" fmla="*/ 671483 h 2358472"/>
                <a:gd name="connsiteX98" fmla="*/ 1004257 w 1423050"/>
                <a:gd name="connsiteY98" fmla="*/ 682843 h 2358472"/>
                <a:gd name="connsiteX99" fmla="*/ 1027849 w 1423050"/>
                <a:gd name="connsiteY99" fmla="*/ 692630 h 2358472"/>
                <a:gd name="connsiteX100" fmla="*/ 1053906 w 1423050"/>
                <a:gd name="connsiteY100" fmla="*/ 704494 h 2358472"/>
                <a:gd name="connsiteX101" fmla="*/ 1042353 w 1423050"/>
                <a:gd name="connsiteY101" fmla="*/ 727373 h 2358472"/>
                <a:gd name="connsiteX102" fmla="*/ 1032924 w 1423050"/>
                <a:gd name="connsiteY102" fmla="*/ 724232 h 2358472"/>
                <a:gd name="connsiteX103" fmla="*/ 1000533 w 1423050"/>
                <a:gd name="connsiteY103" fmla="*/ 709926 h 2358472"/>
                <a:gd name="connsiteX104" fmla="*/ 991200 w 1423050"/>
                <a:gd name="connsiteY104" fmla="*/ 719914 h 2358472"/>
                <a:gd name="connsiteX105" fmla="*/ 1028730 w 1423050"/>
                <a:gd name="connsiteY105" fmla="*/ 737248 h 2358472"/>
                <a:gd name="connsiteX106" fmla="*/ 1036133 w 1423050"/>
                <a:gd name="connsiteY106" fmla="*/ 739676 h 2358472"/>
                <a:gd name="connsiteX107" fmla="*/ 1021536 w 1423050"/>
                <a:gd name="connsiteY107" fmla="*/ 768548 h 2358472"/>
                <a:gd name="connsiteX108" fmla="*/ 1022225 w 1423050"/>
                <a:gd name="connsiteY108" fmla="*/ 766593 h 2358472"/>
                <a:gd name="connsiteX109" fmla="*/ 998956 w 1423050"/>
                <a:gd name="connsiteY109" fmla="*/ 756066 h 2358472"/>
                <a:gd name="connsiteX110" fmla="*/ 974806 w 1423050"/>
                <a:gd name="connsiteY110" fmla="*/ 745094 h 2358472"/>
                <a:gd name="connsiteX111" fmla="*/ 970118 w 1423050"/>
                <a:gd name="connsiteY111" fmla="*/ 757952 h 2358472"/>
                <a:gd name="connsiteX112" fmla="*/ 992815 w 1423050"/>
                <a:gd name="connsiteY112" fmla="*/ 768274 h 2358472"/>
                <a:gd name="connsiteX113" fmla="*/ 1016259 w 1423050"/>
                <a:gd name="connsiteY113" fmla="*/ 778938 h 2358472"/>
                <a:gd name="connsiteX114" fmla="*/ 1000389 w 1423050"/>
                <a:gd name="connsiteY114" fmla="*/ 810210 h 2358472"/>
                <a:gd name="connsiteX115" fmla="*/ 998942 w 1423050"/>
                <a:gd name="connsiteY115" fmla="*/ 801261 h 2358472"/>
                <a:gd name="connsiteX116" fmla="*/ 972731 w 1423050"/>
                <a:gd name="connsiteY116" fmla="*/ 789739 h 2358472"/>
                <a:gd name="connsiteX117" fmla="*/ 950415 w 1423050"/>
                <a:gd name="connsiteY117" fmla="*/ 778492 h 2358472"/>
                <a:gd name="connsiteX118" fmla="*/ 946990 w 1423050"/>
                <a:gd name="connsiteY118" fmla="*/ 791728 h 2358472"/>
                <a:gd name="connsiteX119" fmla="*/ 965592 w 1423050"/>
                <a:gd name="connsiteY119" fmla="*/ 801398 h 2358472"/>
                <a:gd name="connsiteX120" fmla="*/ 997972 w 1423050"/>
                <a:gd name="connsiteY120" fmla="*/ 814977 h 2358472"/>
                <a:gd name="connsiteX121" fmla="*/ 975536 w 1423050"/>
                <a:gd name="connsiteY121" fmla="*/ 859108 h 2358472"/>
                <a:gd name="connsiteX122" fmla="*/ 953505 w 1423050"/>
                <a:gd name="connsiteY122" fmla="*/ 845872 h 2358472"/>
                <a:gd name="connsiteX123" fmla="*/ 936216 w 1423050"/>
                <a:gd name="connsiteY123" fmla="*/ 835036 h 2358472"/>
                <a:gd name="connsiteX124" fmla="*/ 919571 w 1423050"/>
                <a:gd name="connsiteY124" fmla="*/ 826567 h 2358472"/>
                <a:gd name="connsiteX125" fmla="*/ 891076 w 1423050"/>
                <a:gd name="connsiteY125" fmla="*/ 810176 h 2358472"/>
                <a:gd name="connsiteX126" fmla="*/ 882634 w 1423050"/>
                <a:gd name="connsiteY126" fmla="*/ 820943 h 2358472"/>
                <a:gd name="connsiteX127" fmla="*/ 913608 w 1423050"/>
                <a:gd name="connsiteY127" fmla="*/ 838877 h 2358472"/>
                <a:gd name="connsiteX128" fmla="*/ 929594 w 1423050"/>
                <a:gd name="connsiteY128" fmla="*/ 847003 h 2358472"/>
                <a:gd name="connsiteX129" fmla="*/ 945947 w 1423050"/>
                <a:gd name="connsiteY129" fmla="*/ 857256 h 2358472"/>
                <a:gd name="connsiteX130" fmla="*/ 969340 w 1423050"/>
                <a:gd name="connsiteY130" fmla="*/ 871281 h 2358472"/>
                <a:gd name="connsiteX131" fmla="*/ 958226 w 1423050"/>
                <a:gd name="connsiteY131" fmla="*/ 893055 h 2358472"/>
                <a:gd name="connsiteX132" fmla="*/ 928943 w 1423050"/>
                <a:gd name="connsiteY132" fmla="*/ 879853 h 2358472"/>
                <a:gd name="connsiteX133" fmla="*/ 908756 w 1423050"/>
                <a:gd name="connsiteY133" fmla="*/ 871727 h 2358472"/>
                <a:gd name="connsiteX134" fmla="*/ 901157 w 1423050"/>
                <a:gd name="connsiteY134" fmla="*/ 883076 h 2358472"/>
                <a:gd name="connsiteX135" fmla="*/ 924752 w 1423050"/>
                <a:gd name="connsiteY135" fmla="*/ 892883 h 2358472"/>
                <a:gd name="connsiteX136" fmla="*/ 951766 w 1423050"/>
                <a:gd name="connsiteY136" fmla="*/ 905708 h 2358472"/>
                <a:gd name="connsiteX137" fmla="*/ 940372 w 1423050"/>
                <a:gd name="connsiteY137" fmla="*/ 927996 h 2358472"/>
                <a:gd name="connsiteX138" fmla="*/ 929827 w 1423050"/>
                <a:gd name="connsiteY138" fmla="*/ 924465 h 2358472"/>
                <a:gd name="connsiteX139" fmla="*/ 897444 w 1423050"/>
                <a:gd name="connsiteY139" fmla="*/ 910166 h 2358472"/>
                <a:gd name="connsiteX140" fmla="*/ 888103 w 1423050"/>
                <a:gd name="connsiteY140" fmla="*/ 920144 h 2358472"/>
                <a:gd name="connsiteX141" fmla="*/ 925634 w 1423050"/>
                <a:gd name="connsiteY141" fmla="*/ 937495 h 2358472"/>
                <a:gd name="connsiteX142" fmla="*/ 934083 w 1423050"/>
                <a:gd name="connsiteY142" fmla="*/ 940272 h 2358472"/>
                <a:gd name="connsiteX143" fmla="*/ 916063 w 1423050"/>
                <a:gd name="connsiteY143" fmla="*/ 975454 h 2358472"/>
                <a:gd name="connsiteX144" fmla="*/ 919136 w 1423050"/>
                <a:gd name="connsiteY144" fmla="*/ 966847 h 2358472"/>
                <a:gd name="connsiteX145" fmla="*/ 895867 w 1423050"/>
                <a:gd name="connsiteY145" fmla="*/ 956320 h 2358472"/>
                <a:gd name="connsiteX146" fmla="*/ 871720 w 1423050"/>
                <a:gd name="connsiteY146" fmla="*/ 945347 h 2358472"/>
                <a:gd name="connsiteX147" fmla="*/ 867032 w 1423050"/>
                <a:gd name="connsiteY147" fmla="*/ 958206 h 2358472"/>
                <a:gd name="connsiteX148" fmla="*/ 889729 w 1423050"/>
                <a:gd name="connsiteY148" fmla="*/ 968527 h 2358472"/>
                <a:gd name="connsiteX149" fmla="*/ 913992 w 1423050"/>
                <a:gd name="connsiteY149" fmla="*/ 979500 h 2358472"/>
                <a:gd name="connsiteX150" fmla="*/ 897488 w 1423050"/>
                <a:gd name="connsiteY150" fmla="*/ 1011630 h 2358472"/>
                <a:gd name="connsiteX151" fmla="*/ 895853 w 1423050"/>
                <a:gd name="connsiteY151" fmla="*/ 1001480 h 2358472"/>
                <a:gd name="connsiteX152" fmla="*/ 869645 w 1423050"/>
                <a:gd name="connsiteY152" fmla="*/ 989993 h 2358472"/>
                <a:gd name="connsiteX153" fmla="*/ 847329 w 1423050"/>
                <a:gd name="connsiteY153" fmla="*/ 978711 h 2358472"/>
                <a:gd name="connsiteX154" fmla="*/ 843904 w 1423050"/>
                <a:gd name="connsiteY154" fmla="*/ 991947 h 2358472"/>
                <a:gd name="connsiteX155" fmla="*/ 862513 w 1423050"/>
                <a:gd name="connsiteY155" fmla="*/ 1001652 h 2358472"/>
                <a:gd name="connsiteX156" fmla="*/ 895640 w 1423050"/>
                <a:gd name="connsiteY156" fmla="*/ 1015230 h 2358472"/>
                <a:gd name="connsiteX157" fmla="*/ 867317 w 1423050"/>
                <a:gd name="connsiteY157" fmla="*/ 1070197 h 2358472"/>
                <a:gd name="connsiteX158" fmla="*/ 847134 w 1423050"/>
                <a:gd name="connsiteY158" fmla="*/ 1057887 h 2358472"/>
                <a:gd name="connsiteX159" fmla="*/ 829841 w 1423050"/>
                <a:gd name="connsiteY159" fmla="*/ 1047051 h 2358472"/>
                <a:gd name="connsiteX160" fmla="*/ 813197 w 1423050"/>
                <a:gd name="connsiteY160" fmla="*/ 1038581 h 2358472"/>
                <a:gd name="connsiteX161" fmla="*/ 784705 w 1423050"/>
                <a:gd name="connsiteY161" fmla="*/ 1022226 h 2358472"/>
                <a:gd name="connsiteX162" fmla="*/ 776263 w 1423050"/>
                <a:gd name="connsiteY162" fmla="*/ 1032958 h 2358472"/>
                <a:gd name="connsiteX163" fmla="*/ 807230 w 1423050"/>
                <a:gd name="connsiteY163" fmla="*/ 1050892 h 2358472"/>
                <a:gd name="connsiteX164" fmla="*/ 823223 w 1423050"/>
                <a:gd name="connsiteY164" fmla="*/ 1059019 h 2358472"/>
                <a:gd name="connsiteX165" fmla="*/ 839573 w 1423050"/>
                <a:gd name="connsiteY165" fmla="*/ 1069271 h 2358472"/>
                <a:gd name="connsiteX166" fmla="*/ 861045 w 1423050"/>
                <a:gd name="connsiteY166" fmla="*/ 1082336 h 2358472"/>
                <a:gd name="connsiteX167" fmla="*/ 850031 w 1423050"/>
                <a:gd name="connsiteY167" fmla="*/ 1103664 h 2358472"/>
                <a:gd name="connsiteX168" fmla="*/ 822568 w 1423050"/>
                <a:gd name="connsiteY168" fmla="*/ 1091868 h 2358472"/>
                <a:gd name="connsiteX169" fmla="*/ 802385 w 1423050"/>
                <a:gd name="connsiteY169" fmla="*/ 1083742 h 2358472"/>
                <a:gd name="connsiteX170" fmla="*/ 794790 w 1423050"/>
                <a:gd name="connsiteY170" fmla="*/ 1095092 h 2358472"/>
                <a:gd name="connsiteX171" fmla="*/ 818385 w 1423050"/>
                <a:gd name="connsiteY171" fmla="*/ 1104899 h 2358472"/>
                <a:gd name="connsiteX172" fmla="*/ 843639 w 1423050"/>
                <a:gd name="connsiteY172" fmla="*/ 1116043 h 2358472"/>
                <a:gd name="connsiteX173" fmla="*/ 831635 w 1423050"/>
                <a:gd name="connsiteY173" fmla="*/ 1139189 h 2358472"/>
                <a:gd name="connsiteX174" fmla="*/ 823456 w 1423050"/>
                <a:gd name="connsiteY174" fmla="*/ 1136480 h 2358472"/>
                <a:gd name="connsiteX175" fmla="*/ 791066 w 1423050"/>
                <a:gd name="connsiteY175" fmla="*/ 1122181 h 2358472"/>
                <a:gd name="connsiteX176" fmla="*/ 781732 w 1423050"/>
                <a:gd name="connsiteY176" fmla="*/ 1132159 h 2358472"/>
                <a:gd name="connsiteX177" fmla="*/ 819266 w 1423050"/>
                <a:gd name="connsiteY177" fmla="*/ 1149510 h 2358472"/>
                <a:gd name="connsiteX178" fmla="*/ 825270 w 1423050"/>
                <a:gd name="connsiteY178" fmla="*/ 1151464 h 2358472"/>
                <a:gd name="connsiteX179" fmla="*/ 811331 w 1423050"/>
                <a:gd name="connsiteY179" fmla="*/ 1178279 h 2358472"/>
                <a:gd name="connsiteX180" fmla="*/ 789492 w 1423050"/>
                <a:gd name="connsiteY180" fmla="*/ 1168335 h 2358472"/>
                <a:gd name="connsiteX181" fmla="*/ 765345 w 1423050"/>
                <a:gd name="connsiteY181" fmla="*/ 1157362 h 2358472"/>
                <a:gd name="connsiteX182" fmla="*/ 760658 w 1423050"/>
                <a:gd name="connsiteY182" fmla="*/ 1170187 h 2358472"/>
                <a:gd name="connsiteX183" fmla="*/ 783351 w 1423050"/>
                <a:gd name="connsiteY183" fmla="*/ 1180542 h 2358472"/>
                <a:gd name="connsiteX184" fmla="*/ 804991 w 1423050"/>
                <a:gd name="connsiteY184" fmla="*/ 1190486 h 2358472"/>
                <a:gd name="connsiteX185" fmla="*/ 802368 w 1423050"/>
                <a:gd name="connsiteY185" fmla="*/ 1195527 h 2358472"/>
                <a:gd name="connsiteX186" fmla="*/ 790312 w 1423050"/>
                <a:gd name="connsiteY186" fmla="*/ 1218673 h 2358472"/>
                <a:gd name="connsiteX187" fmla="*/ 789478 w 1423050"/>
                <a:gd name="connsiteY187" fmla="*/ 1213495 h 2358472"/>
                <a:gd name="connsiteX188" fmla="*/ 763267 w 1423050"/>
                <a:gd name="connsiteY188" fmla="*/ 1202008 h 2358472"/>
                <a:gd name="connsiteX189" fmla="*/ 740951 w 1423050"/>
                <a:gd name="connsiteY189" fmla="*/ 1190726 h 2358472"/>
                <a:gd name="connsiteX190" fmla="*/ 737529 w 1423050"/>
                <a:gd name="connsiteY190" fmla="*/ 1203963 h 2358472"/>
                <a:gd name="connsiteX191" fmla="*/ 756135 w 1423050"/>
                <a:gd name="connsiteY191" fmla="*/ 1213666 h 2358472"/>
                <a:gd name="connsiteX192" fmla="*/ 785916 w 1423050"/>
                <a:gd name="connsiteY192" fmla="*/ 1227108 h 2358472"/>
                <a:gd name="connsiteX193" fmla="*/ 765383 w 1423050"/>
                <a:gd name="connsiteY193" fmla="*/ 1266405 h 2358472"/>
                <a:gd name="connsiteX194" fmla="*/ 757188 w 1423050"/>
                <a:gd name="connsiteY194" fmla="*/ 1261055 h 2358472"/>
                <a:gd name="connsiteX195" fmla="*/ 739895 w 1423050"/>
                <a:gd name="connsiteY195" fmla="*/ 1250185 h 2358472"/>
                <a:gd name="connsiteX196" fmla="*/ 723251 w 1423050"/>
                <a:gd name="connsiteY196" fmla="*/ 1241715 h 2358472"/>
                <a:gd name="connsiteX197" fmla="*/ 694759 w 1423050"/>
                <a:gd name="connsiteY197" fmla="*/ 1225359 h 2358472"/>
                <a:gd name="connsiteX198" fmla="*/ 686317 w 1423050"/>
                <a:gd name="connsiteY198" fmla="*/ 1236126 h 2358472"/>
                <a:gd name="connsiteX199" fmla="*/ 717288 w 1423050"/>
                <a:gd name="connsiteY199" fmla="*/ 1254026 h 2358472"/>
                <a:gd name="connsiteX200" fmla="*/ 733277 w 1423050"/>
                <a:gd name="connsiteY200" fmla="*/ 1262153 h 2358472"/>
                <a:gd name="connsiteX201" fmla="*/ 749627 w 1423050"/>
                <a:gd name="connsiteY201" fmla="*/ 1272440 h 2358472"/>
                <a:gd name="connsiteX202" fmla="*/ 759032 w 1423050"/>
                <a:gd name="connsiteY202" fmla="*/ 1278577 h 2358472"/>
                <a:gd name="connsiteX203" fmla="*/ 747652 w 1423050"/>
                <a:gd name="connsiteY203" fmla="*/ 1300283 h 2358472"/>
                <a:gd name="connsiteX204" fmla="*/ 732622 w 1423050"/>
                <a:gd name="connsiteY204" fmla="*/ 1295037 h 2358472"/>
                <a:gd name="connsiteX205" fmla="*/ 712439 w 1423050"/>
                <a:gd name="connsiteY205" fmla="*/ 1286910 h 2358472"/>
                <a:gd name="connsiteX206" fmla="*/ 704844 w 1423050"/>
                <a:gd name="connsiteY206" fmla="*/ 1298260 h 2358472"/>
                <a:gd name="connsiteX207" fmla="*/ 728439 w 1423050"/>
                <a:gd name="connsiteY207" fmla="*/ 1308033 h 2358472"/>
                <a:gd name="connsiteX208" fmla="*/ 741263 w 1423050"/>
                <a:gd name="connsiteY208" fmla="*/ 1312456 h 2358472"/>
                <a:gd name="connsiteX209" fmla="*/ 727935 w 1423050"/>
                <a:gd name="connsiteY209" fmla="*/ 1337830 h 2358472"/>
                <a:gd name="connsiteX210" fmla="*/ 701127 w 1423050"/>
                <a:gd name="connsiteY210" fmla="*/ 1325314 h 2358472"/>
                <a:gd name="connsiteX211" fmla="*/ 691790 w 1423050"/>
                <a:gd name="connsiteY211" fmla="*/ 1335327 h 2358472"/>
                <a:gd name="connsiteX212" fmla="*/ 721488 w 1423050"/>
                <a:gd name="connsiteY212" fmla="*/ 1350107 h 2358472"/>
                <a:gd name="connsiteX213" fmla="*/ 708012 w 1423050"/>
                <a:gd name="connsiteY213" fmla="*/ 1375652 h 2358472"/>
                <a:gd name="connsiteX214" fmla="*/ 699549 w 1423050"/>
                <a:gd name="connsiteY214" fmla="*/ 1371469 h 2358472"/>
                <a:gd name="connsiteX215" fmla="*/ 675402 w 1423050"/>
                <a:gd name="connsiteY215" fmla="*/ 1360530 h 2358472"/>
                <a:gd name="connsiteX216" fmla="*/ 670715 w 1423050"/>
                <a:gd name="connsiteY216" fmla="*/ 1373355 h 2358472"/>
                <a:gd name="connsiteX217" fmla="*/ 693412 w 1423050"/>
                <a:gd name="connsiteY217" fmla="*/ 1383676 h 2358472"/>
                <a:gd name="connsiteX218" fmla="*/ 701631 w 1423050"/>
                <a:gd name="connsiteY218" fmla="*/ 1387757 h 2358472"/>
                <a:gd name="connsiteX219" fmla="*/ 688011 w 1423050"/>
                <a:gd name="connsiteY219" fmla="*/ 1413543 h 2358472"/>
                <a:gd name="connsiteX220" fmla="*/ 673331 w 1423050"/>
                <a:gd name="connsiteY220" fmla="*/ 1405176 h 2358472"/>
                <a:gd name="connsiteX221" fmla="*/ 651012 w 1423050"/>
                <a:gd name="connsiteY221" fmla="*/ 1393894 h 2358472"/>
                <a:gd name="connsiteX222" fmla="*/ 647586 w 1423050"/>
                <a:gd name="connsiteY222" fmla="*/ 1407131 h 2358472"/>
                <a:gd name="connsiteX223" fmla="*/ 666189 w 1423050"/>
                <a:gd name="connsiteY223" fmla="*/ 1416835 h 2358472"/>
                <a:gd name="connsiteX224" fmla="*/ 681602 w 1423050"/>
                <a:gd name="connsiteY224" fmla="*/ 1425613 h 2358472"/>
                <a:gd name="connsiteX225" fmla="*/ 658768 w 1423050"/>
                <a:gd name="connsiteY225" fmla="*/ 1468647 h 2358472"/>
                <a:gd name="connsiteX226" fmla="*/ 630452 w 1423050"/>
                <a:gd name="connsiteY226" fmla="*/ 1452942 h 2358472"/>
                <a:gd name="connsiteX227" fmla="*/ 613159 w 1423050"/>
                <a:gd name="connsiteY227" fmla="*/ 1442106 h 2358472"/>
                <a:gd name="connsiteX228" fmla="*/ 596515 w 1423050"/>
                <a:gd name="connsiteY228" fmla="*/ 1433637 h 2358472"/>
                <a:gd name="connsiteX229" fmla="*/ 568023 w 1423050"/>
                <a:gd name="connsiteY229" fmla="*/ 1417281 h 2358472"/>
                <a:gd name="connsiteX230" fmla="*/ 559581 w 1423050"/>
                <a:gd name="connsiteY230" fmla="*/ 1428013 h 2358472"/>
                <a:gd name="connsiteX231" fmla="*/ 590548 w 1423050"/>
                <a:gd name="connsiteY231" fmla="*/ 1445947 h 2358472"/>
                <a:gd name="connsiteX232" fmla="*/ 606541 w 1423050"/>
                <a:gd name="connsiteY232" fmla="*/ 1454074 h 2358472"/>
                <a:gd name="connsiteX233" fmla="*/ 622887 w 1423050"/>
                <a:gd name="connsiteY233" fmla="*/ 1464326 h 2358472"/>
                <a:gd name="connsiteX234" fmla="*/ 652250 w 1423050"/>
                <a:gd name="connsiteY234" fmla="*/ 1480888 h 2358472"/>
                <a:gd name="connsiteX235" fmla="*/ 641476 w 1423050"/>
                <a:gd name="connsiteY235" fmla="*/ 1501119 h 2358472"/>
                <a:gd name="connsiteX236" fmla="*/ 613783 w 1423050"/>
                <a:gd name="connsiteY236" fmla="*/ 1489152 h 2358472"/>
                <a:gd name="connsiteX237" fmla="*/ 593600 w 1423050"/>
                <a:gd name="connsiteY237" fmla="*/ 1481025 h 2358472"/>
                <a:gd name="connsiteX238" fmla="*/ 586005 w 1423050"/>
                <a:gd name="connsiteY238" fmla="*/ 1492376 h 2358472"/>
                <a:gd name="connsiteX239" fmla="*/ 609596 w 1423050"/>
                <a:gd name="connsiteY239" fmla="*/ 1502148 h 2358472"/>
                <a:gd name="connsiteX240" fmla="*/ 634930 w 1423050"/>
                <a:gd name="connsiteY240" fmla="*/ 1513361 h 2358472"/>
                <a:gd name="connsiteX241" fmla="*/ 622620 w 1423050"/>
                <a:gd name="connsiteY241" fmla="*/ 1536404 h 2358472"/>
                <a:gd name="connsiteX242" fmla="*/ 614675 w 1423050"/>
                <a:gd name="connsiteY242" fmla="*/ 1533764 h 2358472"/>
                <a:gd name="connsiteX243" fmla="*/ 582288 w 1423050"/>
                <a:gd name="connsiteY243" fmla="*/ 1519464 h 2358472"/>
                <a:gd name="connsiteX244" fmla="*/ 572951 w 1423050"/>
                <a:gd name="connsiteY244" fmla="*/ 1529443 h 2358472"/>
                <a:gd name="connsiteX245" fmla="*/ 610481 w 1423050"/>
                <a:gd name="connsiteY245" fmla="*/ 1546794 h 2358472"/>
                <a:gd name="connsiteX246" fmla="*/ 616084 w 1423050"/>
                <a:gd name="connsiteY246" fmla="*/ 1548611 h 2358472"/>
                <a:gd name="connsiteX247" fmla="*/ 601771 w 1423050"/>
                <a:gd name="connsiteY247" fmla="*/ 1575254 h 2358472"/>
                <a:gd name="connsiteX248" fmla="*/ 580707 w 1423050"/>
                <a:gd name="connsiteY248" fmla="*/ 1565585 h 2358472"/>
                <a:gd name="connsiteX249" fmla="*/ 556557 w 1423050"/>
                <a:gd name="connsiteY249" fmla="*/ 1554646 h 2358472"/>
                <a:gd name="connsiteX250" fmla="*/ 551869 w 1423050"/>
                <a:gd name="connsiteY250" fmla="*/ 1567470 h 2358472"/>
                <a:gd name="connsiteX251" fmla="*/ 574569 w 1423050"/>
                <a:gd name="connsiteY251" fmla="*/ 1577792 h 2358472"/>
                <a:gd name="connsiteX252" fmla="*/ 595246 w 1423050"/>
                <a:gd name="connsiteY252" fmla="*/ 1587393 h 2358472"/>
                <a:gd name="connsiteX253" fmla="*/ 581146 w 1423050"/>
                <a:gd name="connsiteY253" fmla="*/ 1613591 h 2358472"/>
                <a:gd name="connsiteX254" fmla="*/ 580697 w 1423050"/>
                <a:gd name="connsiteY254" fmla="*/ 1610779 h 2358472"/>
                <a:gd name="connsiteX255" fmla="*/ 554486 w 1423050"/>
                <a:gd name="connsiteY255" fmla="*/ 1599257 h 2358472"/>
                <a:gd name="connsiteX256" fmla="*/ 532173 w 1423050"/>
                <a:gd name="connsiteY256" fmla="*/ 1588011 h 2358472"/>
                <a:gd name="connsiteX257" fmla="*/ 528744 w 1423050"/>
                <a:gd name="connsiteY257" fmla="*/ 1601246 h 2358472"/>
                <a:gd name="connsiteX258" fmla="*/ 547353 w 1423050"/>
                <a:gd name="connsiteY258" fmla="*/ 1610950 h 2358472"/>
                <a:gd name="connsiteX259" fmla="*/ 575444 w 1423050"/>
                <a:gd name="connsiteY259" fmla="*/ 1624152 h 2358472"/>
                <a:gd name="connsiteX260" fmla="*/ 563425 w 1423050"/>
                <a:gd name="connsiteY260" fmla="*/ 1646372 h 2358472"/>
                <a:gd name="connsiteX261" fmla="*/ 540814 w 1423050"/>
                <a:gd name="connsiteY261" fmla="*/ 1632862 h 2358472"/>
                <a:gd name="connsiteX262" fmla="*/ 523525 w 1423050"/>
                <a:gd name="connsiteY262" fmla="*/ 1622026 h 2358472"/>
                <a:gd name="connsiteX263" fmla="*/ 506881 w 1423050"/>
                <a:gd name="connsiteY263" fmla="*/ 1613556 h 2358472"/>
                <a:gd name="connsiteX264" fmla="*/ 478386 w 1423050"/>
                <a:gd name="connsiteY264" fmla="*/ 1597200 h 2358472"/>
                <a:gd name="connsiteX265" fmla="*/ 469944 w 1423050"/>
                <a:gd name="connsiteY265" fmla="*/ 1607933 h 2358472"/>
                <a:gd name="connsiteX266" fmla="*/ 500914 w 1423050"/>
                <a:gd name="connsiteY266" fmla="*/ 1625866 h 2358472"/>
                <a:gd name="connsiteX267" fmla="*/ 516907 w 1423050"/>
                <a:gd name="connsiteY267" fmla="*/ 1633993 h 2358472"/>
                <a:gd name="connsiteX268" fmla="*/ 533257 w 1423050"/>
                <a:gd name="connsiteY268" fmla="*/ 1644280 h 2358472"/>
                <a:gd name="connsiteX269" fmla="*/ 556903 w 1423050"/>
                <a:gd name="connsiteY269" fmla="*/ 1658373 h 2358472"/>
                <a:gd name="connsiteX270" fmla="*/ 546424 w 1423050"/>
                <a:gd name="connsiteY270" fmla="*/ 1677679 h 2358472"/>
                <a:gd name="connsiteX271" fmla="*/ 524146 w 1423050"/>
                <a:gd name="connsiteY271" fmla="*/ 1669072 h 2358472"/>
                <a:gd name="connsiteX272" fmla="*/ 503966 w 1423050"/>
                <a:gd name="connsiteY272" fmla="*/ 1660945 h 2358472"/>
                <a:gd name="connsiteX273" fmla="*/ 496364 w 1423050"/>
                <a:gd name="connsiteY273" fmla="*/ 1672295 h 2358472"/>
                <a:gd name="connsiteX274" fmla="*/ 519959 w 1423050"/>
                <a:gd name="connsiteY274" fmla="*/ 1682068 h 2358472"/>
                <a:gd name="connsiteX275" fmla="*/ 539875 w 1423050"/>
                <a:gd name="connsiteY275" fmla="*/ 1689714 h 2358472"/>
                <a:gd name="connsiteX276" fmla="*/ 526536 w 1423050"/>
                <a:gd name="connsiteY276" fmla="*/ 1714163 h 2358472"/>
                <a:gd name="connsiteX277" fmla="*/ 525034 w 1423050"/>
                <a:gd name="connsiteY277" fmla="*/ 1713683 h 2358472"/>
                <a:gd name="connsiteX278" fmla="*/ 492647 w 1423050"/>
                <a:gd name="connsiteY278" fmla="*/ 1699384 h 2358472"/>
                <a:gd name="connsiteX279" fmla="*/ 483310 w 1423050"/>
                <a:gd name="connsiteY279" fmla="*/ 1709362 h 2358472"/>
                <a:gd name="connsiteX280" fmla="*/ 519860 w 1423050"/>
                <a:gd name="connsiteY280" fmla="*/ 1726371 h 2358472"/>
                <a:gd name="connsiteX281" fmla="*/ 505550 w 1423050"/>
                <a:gd name="connsiteY281" fmla="*/ 1752465 h 2358472"/>
                <a:gd name="connsiteX282" fmla="*/ 491070 w 1423050"/>
                <a:gd name="connsiteY282" fmla="*/ 1745504 h 2358472"/>
                <a:gd name="connsiteX283" fmla="*/ 466923 w 1423050"/>
                <a:gd name="connsiteY283" fmla="*/ 1734566 h 2358472"/>
                <a:gd name="connsiteX284" fmla="*/ 462235 w 1423050"/>
                <a:gd name="connsiteY284" fmla="*/ 1747390 h 2358472"/>
                <a:gd name="connsiteX285" fmla="*/ 484932 w 1423050"/>
                <a:gd name="connsiteY285" fmla="*/ 1757746 h 2358472"/>
                <a:gd name="connsiteX286" fmla="*/ 498943 w 1423050"/>
                <a:gd name="connsiteY286" fmla="*/ 1764501 h 2358472"/>
                <a:gd name="connsiteX287" fmla="*/ 484980 w 1423050"/>
                <a:gd name="connsiteY287" fmla="*/ 1789841 h 2358472"/>
                <a:gd name="connsiteX288" fmla="*/ 464852 w 1423050"/>
                <a:gd name="connsiteY288" fmla="*/ 1779177 h 2358472"/>
                <a:gd name="connsiteX289" fmla="*/ 442536 w 1423050"/>
                <a:gd name="connsiteY289" fmla="*/ 1767930 h 2358472"/>
                <a:gd name="connsiteX290" fmla="*/ 439107 w 1423050"/>
                <a:gd name="connsiteY290" fmla="*/ 1781166 h 2358472"/>
                <a:gd name="connsiteX291" fmla="*/ 457712 w 1423050"/>
                <a:gd name="connsiteY291" fmla="*/ 1790870 h 2358472"/>
                <a:gd name="connsiteX292" fmla="*/ 478286 w 1423050"/>
                <a:gd name="connsiteY292" fmla="*/ 1801911 h 2358472"/>
                <a:gd name="connsiteX293" fmla="*/ 461913 w 1423050"/>
                <a:gd name="connsiteY293" fmla="*/ 1831435 h 2358472"/>
                <a:gd name="connsiteX294" fmla="*/ 433051 w 1423050"/>
                <a:gd name="connsiteY294" fmla="*/ 1815559 h 2358472"/>
                <a:gd name="connsiteX295" fmla="*/ 415762 w 1423050"/>
                <a:gd name="connsiteY295" fmla="*/ 1804723 h 2358472"/>
                <a:gd name="connsiteX296" fmla="*/ 399118 w 1423050"/>
                <a:gd name="connsiteY296" fmla="*/ 1796254 h 2358472"/>
                <a:gd name="connsiteX297" fmla="*/ 370623 w 1423050"/>
                <a:gd name="connsiteY297" fmla="*/ 1779897 h 2358472"/>
                <a:gd name="connsiteX298" fmla="*/ 362180 w 1423050"/>
                <a:gd name="connsiteY298" fmla="*/ 1790630 h 2358472"/>
                <a:gd name="connsiteX299" fmla="*/ 393148 w 1423050"/>
                <a:gd name="connsiteY299" fmla="*/ 1808564 h 2358472"/>
                <a:gd name="connsiteX300" fmla="*/ 409141 w 1423050"/>
                <a:gd name="connsiteY300" fmla="*/ 1816690 h 2358472"/>
                <a:gd name="connsiteX301" fmla="*/ 425487 w 1423050"/>
                <a:gd name="connsiteY301" fmla="*/ 1826943 h 2358472"/>
                <a:gd name="connsiteX302" fmla="*/ 455144 w 1423050"/>
                <a:gd name="connsiteY302" fmla="*/ 1843608 h 2358472"/>
                <a:gd name="connsiteX303" fmla="*/ 443948 w 1423050"/>
                <a:gd name="connsiteY303" fmla="*/ 1863633 h 2358472"/>
                <a:gd name="connsiteX304" fmla="*/ 416379 w 1423050"/>
                <a:gd name="connsiteY304" fmla="*/ 1851769 h 2358472"/>
                <a:gd name="connsiteX305" fmla="*/ 396193 w 1423050"/>
                <a:gd name="connsiteY305" fmla="*/ 1843608 h 2358472"/>
                <a:gd name="connsiteX306" fmla="*/ 388601 w 1423050"/>
                <a:gd name="connsiteY306" fmla="*/ 1854992 h 2358472"/>
                <a:gd name="connsiteX307" fmla="*/ 412192 w 1423050"/>
                <a:gd name="connsiteY307" fmla="*/ 1864765 h 2358472"/>
                <a:gd name="connsiteX308" fmla="*/ 437179 w 1423050"/>
                <a:gd name="connsiteY308" fmla="*/ 1875703 h 2358472"/>
                <a:gd name="connsiteX309" fmla="*/ 424256 w 1423050"/>
                <a:gd name="connsiteY309" fmla="*/ 1898678 h 2358472"/>
                <a:gd name="connsiteX310" fmla="*/ 417267 w 1423050"/>
                <a:gd name="connsiteY310" fmla="*/ 1896380 h 2358472"/>
                <a:gd name="connsiteX311" fmla="*/ 384877 w 1423050"/>
                <a:gd name="connsiteY311" fmla="*/ 1882081 h 2358472"/>
                <a:gd name="connsiteX312" fmla="*/ 375543 w 1423050"/>
                <a:gd name="connsiteY312" fmla="*/ 1892060 h 2358472"/>
                <a:gd name="connsiteX313" fmla="*/ 413077 w 1423050"/>
                <a:gd name="connsiteY313" fmla="*/ 1909376 h 2358472"/>
                <a:gd name="connsiteX314" fmla="*/ 417415 w 1423050"/>
                <a:gd name="connsiteY314" fmla="*/ 1910782 h 2358472"/>
                <a:gd name="connsiteX315" fmla="*/ 402471 w 1423050"/>
                <a:gd name="connsiteY315" fmla="*/ 1937151 h 2358472"/>
                <a:gd name="connsiteX316" fmla="*/ 383303 w 1423050"/>
                <a:gd name="connsiteY316" fmla="*/ 1928202 h 2358472"/>
                <a:gd name="connsiteX317" fmla="*/ 359156 w 1423050"/>
                <a:gd name="connsiteY317" fmla="*/ 1917263 h 2358472"/>
                <a:gd name="connsiteX318" fmla="*/ 354469 w 1423050"/>
                <a:gd name="connsiteY318" fmla="*/ 1930087 h 2358472"/>
                <a:gd name="connsiteX319" fmla="*/ 377165 w 1423050"/>
                <a:gd name="connsiteY319" fmla="*/ 1940443 h 2358472"/>
                <a:gd name="connsiteX320" fmla="*/ 395634 w 1423050"/>
                <a:gd name="connsiteY320" fmla="*/ 1949153 h 2358472"/>
                <a:gd name="connsiteX321" fmla="*/ 388368 w 1423050"/>
                <a:gd name="connsiteY321" fmla="*/ 1961874 h 2358472"/>
                <a:gd name="connsiteX322" fmla="*/ 381722 w 1423050"/>
                <a:gd name="connsiteY322" fmla="*/ 1973464 h 2358472"/>
                <a:gd name="connsiteX323" fmla="*/ 357078 w 1423050"/>
                <a:gd name="connsiteY323" fmla="*/ 1961908 h 2358472"/>
                <a:gd name="connsiteX324" fmla="*/ 334766 w 1423050"/>
                <a:gd name="connsiteY324" fmla="*/ 1950627 h 2358472"/>
                <a:gd name="connsiteX325" fmla="*/ 331340 w 1423050"/>
                <a:gd name="connsiteY325" fmla="*/ 1963863 h 2358472"/>
                <a:gd name="connsiteX326" fmla="*/ 349946 w 1423050"/>
                <a:gd name="connsiteY326" fmla="*/ 1973567 h 2358472"/>
                <a:gd name="connsiteX327" fmla="*/ 374525 w 1423050"/>
                <a:gd name="connsiteY327" fmla="*/ 1985946 h 2358472"/>
                <a:gd name="connsiteX328" fmla="*/ 232952 w 1423050"/>
                <a:gd name="connsiteY328" fmla="*/ 2218706 h 2358472"/>
                <a:gd name="connsiteX329" fmla="*/ 163840 w 1423050"/>
                <a:gd name="connsiteY329" fmla="*/ 2310706 h 2358472"/>
                <a:gd name="connsiteX330" fmla="*/ 137101 w 1423050"/>
                <a:gd name="connsiteY330" fmla="*/ 1598298 h 2358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</a:cxnLst>
              <a:rect l="l" t="t" r="r" b="b"/>
              <a:pathLst>
                <a:path w="1423050" h="2358472">
                  <a:moveTo>
                    <a:pt x="148831" y="2358472"/>
                  </a:moveTo>
                  <a:cubicBezTo>
                    <a:pt x="148831" y="2358472"/>
                    <a:pt x="191471" y="2347122"/>
                    <a:pt x="250577" y="2260986"/>
                  </a:cubicBezTo>
                  <a:cubicBezTo>
                    <a:pt x="289537" y="2204236"/>
                    <a:pt x="341178" y="2120226"/>
                    <a:pt x="404069" y="2011320"/>
                  </a:cubicBezTo>
                  <a:cubicBezTo>
                    <a:pt x="512511" y="1823548"/>
                    <a:pt x="657068" y="1557012"/>
                    <a:pt x="822099" y="1240481"/>
                  </a:cubicBezTo>
                  <a:cubicBezTo>
                    <a:pt x="1119725" y="669690"/>
                    <a:pt x="1405337" y="87480"/>
                    <a:pt x="1421728" y="28878"/>
                  </a:cubicBezTo>
                  <a:cubicBezTo>
                    <a:pt x="1426107" y="13232"/>
                    <a:pt x="1418614" y="5883"/>
                    <a:pt x="1413755" y="2897"/>
                  </a:cubicBezTo>
                  <a:cubicBezTo>
                    <a:pt x="1409860" y="497"/>
                    <a:pt x="1404171" y="-933"/>
                    <a:pt x="1398273" y="699"/>
                  </a:cubicBezTo>
                  <a:cubicBezTo>
                    <a:pt x="849016" y="-436"/>
                    <a:pt x="73616" y="94077"/>
                    <a:pt x="73616" y="94077"/>
                  </a:cubicBezTo>
                  <a:cubicBezTo>
                    <a:pt x="73616" y="94077"/>
                    <a:pt x="6072" y="95747"/>
                    <a:pt x="2917" y="135496"/>
                  </a:cubicBezTo>
                  <a:cubicBezTo>
                    <a:pt x="-16652" y="382031"/>
                    <a:pt x="67489" y="1068654"/>
                    <a:pt x="98885" y="1600492"/>
                  </a:cubicBezTo>
                  <a:cubicBezTo>
                    <a:pt x="117844" y="1921652"/>
                    <a:pt x="134221" y="2199024"/>
                    <a:pt x="125525" y="2309438"/>
                  </a:cubicBezTo>
                  <a:cubicBezTo>
                    <a:pt x="123213" y="2338824"/>
                    <a:pt x="148818" y="2358438"/>
                    <a:pt x="148818" y="2358438"/>
                  </a:cubicBezTo>
                  <a:close/>
                  <a:moveTo>
                    <a:pt x="137111" y="1598263"/>
                  </a:moveTo>
                  <a:cubicBezTo>
                    <a:pt x="105883" y="1069237"/>
                    <a:pt x="35596" y="405314"/>
                    <a:pt x="49778" y="185378"/>
                  </a:cubicBezTo>
                  <a:cubicBezTo>
                    <a:pt x="52761" y="139114"/>
                    <a:pt x="43760" y="147114"/>
                    <a:pt x="68785" y="140701"/>
                  </a:cubicBezTo>
                  <a:cubicBezTo>
                    <a:pt x="96196" y="133679"/>
                    <a:pt x="835098" y="40640"/>
                    <a:pt x="1377223" y="39028"/>
                  </a:cubicBezTo>
                  <a:cubicBezTo>
                    <a:pt x="1362574" y="74446"/>
                    <a:pt x="1329200" y="146130"/>
                    <a:pt x="1282449" y="243009"/>
                  </a:cubicBezTo>
                  <a:cubicBezTo>
                    <a:pt x="1274428" y="240341"/>
                    <a:pt x="1265633" y="235421"/>
                    <a:pt x="1257057" y="230599"/>
                  </a:cubicBezTo>
                  <a:cubicBezTo>
                    <a:pt x="1251118" y="227260"/>
                    <a:pt x="1244980" y="223807"/>
                    <a:pt x="1239010" y="221057"/>
                  </a:cubicBezTo>
                  <a:cubicBezTo>
                    <a:pt x="1233195" y="218375"/>
                    <a:pt x="1227400" y="216078"/>
                    <a:pt x="1221790" y="213849"/>
                  </a:cubicBezTo>
                  <a:cubicBezTo>
                    <a:pt x="1211170" y="209635"/>
                    <a:pt x="1201133" y="205657"/>
                    <a:pt x="1192170" y="199625"/>
                  </a:cubicBezTo>
                  <a:lnTo>
                    <a:pt x="1184537" y="210969"/>
                  </a:lnTo>
                  <a:cubicBezTo>
                    <a:pt x="1194725" y="217820"/>
                    <a:pt x="1205917" y="222260"/>
                    <a:pt x="1216746" y="226557"/>
                  </a:cubicBezTo>
                  <a:cubicBezTo>
                    <a:pt x="1222184" y="228714"/>
                    <a:pt x="1227807" y="230949"/>
                    <a:pt x="1233287" y="233473"/>
                  </a:cubicBezTo>
                  <a:cubicBezTo>
                    <a:pt x="1238750" y="235993"/>
                    <a:pt x="1244387" y="239165"/>
                    <a:pt x="1250350" y="242519"/>
                  </a:cubicBezTo>
                  <a:cubicBezTo>
                    <a:pt x="1258933" y="247347"/>
                    <a:pt x="1267742" y="252295"/>
                    <a:pt x="1276448" y="255429"/>
                  </a:cubicBezTo>
                  <a:cubicBezTo>
                    <a:pt x="1270084" y="268583"/>
                    <a:pt x="1263490" y="282175"/>
                    <a:pt x="1256673" y="296179"/>
                  </a:cubicBezTo>
                  <a:cubicBezTo>
                    <a:pt x="1249098" y="292198"/>
                    <a:pt x="1239823" y="289952"/>
                    <a:pt x="1230739" y="287751"/>
                  </a:cubicBezTo>
                  <a:cubicBezTo>
                    <a:pt x="1222623" y="285786"/>
                    <a:pt x="1214959" y="283934"/>
                    <a:pt x="1210011" y="281126"/>
                  </a:cubicBezTo>
                  <a:lnTo>
                    <a:pt x="1203270" y="293021"/>
                  </a:lnTo>
                  <a:cubicBezTo>
                    <a:pt x="1209884" y="296769"/>
                    <a:pt x="1218450" y="298840"/>
                    <a:pt x="1227523" y="301035"/>
                  </a:cubicBezTo>
                  <a:cubicBezTo>
                    <a:pt x="1235608" y="302989"/>
                    <a:pt x="1244438" y="305129"/>
                    <a:pt x="1250669" y="308503"/>
                  </a:cubicBezTo>
                  <a:cubicBezTo>
                    <a:pt x="1246736" y="316568"/>
                    <a:pt x="1242734" y="324767"/>
                    <a:pt x="1238660" y="333092"/>
                  </a:cubicBezTo>
                  <a:cubicBezTo>
                    <a:pt x="1237426" y="332791"/>
                    <a:pt x="1236205" y="332489"/>
                    <a:pt x="1234923" y="332180"/>
                  </a:cubicBezTo>
                  <a:cubicBezTo>
                    <a:pt x="1223062" y="329300"/>
                    <a:pt x="1208296" y="325723"/>
                    <a:pt x="1201565" y="320299"/>
                  </a:cubicBezTo>
                  <a:lnTo>
                    <a:pt x="1192993" y="330946"/>
                  </a:lnTo>
                  <a:cubicBezTo>
                    <a:pt x="1202104" y="338284"/>
                    <a:pt x="1217829" y="342100"/>
                    <a:pt x="1231699" y="345461"/>
                  </a:cubicBezTo>
                  <a:cubicBezTo>
                    <a:pt x="1231977" y="345529"/>
                    <a:pt x="1232238" y="345594"/>
                    <a:pt x="1232512" y="345660"/>
                  </a:cubicBezTo>
                  <a:cubicBezTo>
                    <a:pt x="1228174" y="354517"/>
                    <a:pt x="1223768" y="363511"/>
                    <a:pt x="1219280" y="372632"/>
                  </a:cubicBezTo>
                  <a:cubicBezTo>
                    <a:pt x="1213996" y="370780"/>
                    <a:pt x="1208794" y="368658"/>
                    <a:pt x="1203397" y="366429"/>
                  </a:cubicBezTo>
                  <a:cubicBezTo>
                    <a:pt x="1195472" y="363148"/>
                    <a:pt x="1187277" y="359763"/>
                    <a:pt x="1178502" y="357277"/>
                  </a:cubicBezTo>
                  <a:lnTo>
                    <a:pt x="1174778" y="370431"/>
                  </a:lnTo>
                  <a:cubicBezTo>
                    <a:pt x="1182785" y="372701"/>
                    <a:pt x="1190256" y="375790"/>
                    <a:pt x="1198174" y="379058"/>
                  </a:cubicBezTo>
                  <a:cubicBezTo>
                    <a:pt x="1203057" y="381081"/>
                    <a:pt x="1208063" y="383115"/>
                    <a:pt x="1213210" y="384973"/>
                  </a:cubicBezTo>
                  <a:cubicBezTo>
                    <a:pt x="1208996" y="393546"/>
                    <a:pt x="1204723" y="402221"/>
                    <a:pt x="1200389" y="411006"/>
                  </a:cubicBezTo>
                  <a:cubicBezTo>
                    <a:pt x="1194320" y="409439"/>
                    <a:pt x="1186450" y="405400"/>
                    <a:pt x="1179733" y="401943"/>
                  </a:cubicBezTo>
                  <a:cubicBezTo>
                    <a:pt x="1171394" y="397657"/>
                    <a:pt x="1163517" y="393600"/>
                    <a:pt x="1156649" y="392356"/>
                  </a:cubicBezTo>
                  <a:lnTo>
                    <a:pt x="1154214" y="405808"/>
                  </a:lnTo>
                  <a:cubicBezTo>
                    <a:pt x="1159073" y="406692"/>
                    <a:pt x="1166397" y="410457"/>
                    <a:pt x="1173482" y="414099"/>
                  </a:cubicBezTo>
                  <a:cubicBezTo>
                    <a:pt x="1180432" y="417672"/>
                    <a:pt x="1187513" y="421307"/>
                    <a:pt x="1194255" y="423443"/>
                  </a:cubicBezTo>
                  <a:cubicBezTo>
                    <a:pt x="1189409" y="433260"/>
                    <a:pt x="1184496" y="443204"/>
                    <a:pt x="1179510" y="453262"/>
                  </a:cubicBezTo>
                  <a:cubicBezTo>
                    <a:pt x="1173376" y="450042"/>
                    <a:pt x="1166991" y="445800"/>
                    <a:pt x="1160740" y="441654"/>
                  </a:cubicBezTo>
                  <a:cubicBezTo>
                    <a:pt x="1155065" y="437879"/>
                    <a:pt x="1149198" y="433980"/>
                    <a:pt x="1143447" y="430802"/>
                  </a:cubicBezTo>
                  <a:cubicBezTo>
                    <a:pt x="1137841" y="427695"/>
                    <a:pt x="1132231" y="424976"/>
                    <a:pt x="1126803" y="422342"/>
                  </a:cubicBezTo>
                  <a:cubicBezTo>
                    <a:pt x="1116523" y="417353"/>
                    <a:pt x="1106812" y="412642"/>
                    <a:pt x="1098311" y="405969"/>
                  </a:cubicBezTo>
                  <a:lnTo>
                    <a:pt x="1089869" y="416719"/>
                  </a:lnTo>
                  <a:cubicBezTo>
                    <a:pt x="1099522" y="424300"/>
                    <a:pt x="1110357" y="429557"/>
                    <a:pt x="1120836" y="434646"/>
                  </a:cubicBezTo>
                  <a:cubicBezTo>
                    <a:pt x="1126103" y="437197"/>
                    <a:pt x="1131545" y="439834"/>
                    <a:pt x="1136829" y="442762"/>
                  </a:cubicBezTo>
                  <a:cubicBezTo>
                    <a:pt x="1142093" y="445677"/>
                    <a:pt x="1147476" y="449250"/>
                    <a:pt x="1153175" y="453035"/>
                  </a:cubicBezTo>
                  <a:cubicBezTo>
                    <a:pt x="1159828" y="457455"/>
                    <a:pt x="1166614" y="461951"/>
                    <a:pt x="1173448" y="465507"/>
                  </a:cubicBezTo>
                  <a:cubicBezTo>
                    <a:pt x="1169943" y="472581"/>
                    <a:pt x="1166404" y="479706"/>
                    <a:pt x="1162838" y="486893"/>
                  </a:cubicBezTo>
                  <a:cubicBezTo>
                    <a:pt x="1155363" y="481822"/>
                    <a:pt x="1145669" y="478688"/>
                    <a:pt x="1136174" y="475636"/>
                  </a:cubicBezTo>
                  <a:cubicBezTo>
                    <a:pt x="1128226" y="473078"/>
                    <a:pt x="1120720" y="470664"/>
                    <a:pt x="1115988" y="467499"/>
                  </a:cubicBezTo>
                  <a:lnTo>
                    <a:pt x="1108389" y="478866"/>
                  </a:lnTo>
                  <a:cubicBezTo>
                    <a:pt x="1114716" y="483090"/>
                    <a:pt x="1123103" y="485789"/>
                    <a:pt x="1131984" y="488649"/>
                  </a:cubicBezTo>
                  <a:cubicBezTo>
                    <a:pt x="1140920" y="491526"/>
                    <a:pt x="1150772" y="494708"/>
                    <a:pt x="1156659" y="499330"/>
                  </a:cubicBezTo>
                  <a:cubicBezTo>
                    <a:pt x="1152788" y="507111"/>
                    <a:pt x="1148889" y="514963"/>
                    <a:pt x="1144949" y="522860"/>
                  </a:cubicBezTo>
                  <a:cubicBezTo>
                    <a:pt x="1142460" y="522010"/>
                    <a:pt x="1139850" y="521146"/>
                    <a:pt x="1137059" y="520254"/>
                  </a:cubicBezTo>
                  <a:cubicBezTo>
                    <a:pt x="1125438" y="516506"/>
                    <a:pt x="1110982" y="511849"/>
                    <a:pt x="1104669" y="505945"/>
                  </a:cubicBezTo>
                  <a:lnTo>
                    <a:pt x="1095335" y="515927"/>
                  </a:lnTo>
                  <a:cubicBezTo>
                    <a:pt x="1103880" y="523923"/>
                    <a:pt x="1119283" y="528888"/>
                    <a:pt x="1132865" y="533267"/>
                  </a:cubicBezTo>
                  <a:cubicBezTo>
                    <a:pt x="1134930" y="533932"/>
                    <a:pt x="1136918" y="534574"/>
                    <a:pt x="1138801" y="535201"/>
                  </a:cubicBezTo>
                  <a:cubicBezTo>
                    <a:pt x="1134347" y="544133"/>
                    <a:pt x="1129855" y="553138"/>
                    <a:pt x="1125325" y="562215"/>
                  </a:cubicBezTo>
                  <a:cubicBezTo>
                    <a:pt x="1117716" y="559410"/>
                    <a:pt x="1110598" y="555857"/>
                    <a:pt x="1103091" y="552085"/>
                  </a:cubicBezTo>
                  <a:cubicBezTo>
                    <a:pt x="1095434" y="548231"/>
                    <a:pt x="1087507" y="544250"/>
                    <a:pt x="1078941" y="541123"/>
                  </a:cubicBezTo>
                  <a:lnTo>
                    <a:pt x="1074257" y="553961"/>
                  </a:lnTo>
                  <a:cubicBezTo>
                    <a:pt x="1082075" y="556817"/>
                    <a:pt x="1089300" y="560452"/>
                    <a:pt x="1096950" y="564300"/>
                  </a:cubicBezTo>
                  <a:cubicBezTo>
                    <a:pt x="1104041" y="567869"/>
                    <a:pt x="1111379" y="571500"/>
                    <a:pt x="1119184" y="574487"/>
                  </a:cubicBezTo>
                  <a:cubicBezTo>
                    <a:pt x="1114246" y="584380"/>
                    <a:pt x="1109253" y="594341"/>
                    <a:pt x="1104226" y="604385"/>
                  </a:cubicBezTo>
                  <a:lnTo>
                    <a:pt x="1103081" y="597266"/>
                  </a:lnTo>
                  <a:cubicBezTo>
                    <a:pt x="1097224" y="598209"/>
                    <a:pt x="1085936" y="591310"/>
                    <a:pt x="1076873" y="585762"/>
                  </a:cubicBezTo>
                  <a:cubicBezTo>
                    <a:pt x="1068873" y="580868"/>
                    <a:pt x="1061316" y="576246"/>
                    <a:pt x="1054554" y="574497"/>
                  </a:cubicBezTo>
                  <a:lnTo>
                    <a:pt x="1051132" y="587737"/>
                  </a:lnTo>
                  <a:cubicBezTo>
                    <a:pt x="1055919" y="588971"/>
                    <a:pt x="1062941" y="593264"/>
                    <a:pt x="1069738" y="597427"/>
                  </a:cubicBezTo>
                  <a:cubicBezTo>
                    <a:pt x="1080278" y="603870"/>
                    <a:pt x="1091138" y="610509"/>
                    <a:pt x="1100921" y="610985"/>
                  </a:cubicBezTo>
                  <a:cubicBezTo>
                    <a:pt x="1093127" y="626536"/>
                    <a:pt x="1085233" y="642268"/>
                    <a:pt x="1077240" y="658158"/>
                  </a:cubicBezTo>
                  <a:cubicBezTo>
                    <a:pt x="1070533" y="654846"/>
                    <a:pt x="1063490" y="650203"/>
                    <a:pt x="1056601" y="645628"/>
                  </a:cubicBezTo>
                  <a:cubicBezTo>
                    <a:pt x="1050930" y="641860"/>
                    <a:pt x="1045062" y="637961"/>
                    <a:pt x="1039312" y="634783"/>
                  </a:cubicBezTo>
                  <a:cubicBezTo>
                    <a:pt x="1033706" y="631679"/>
                    <a:pt x="1028096" y="628953"/>
                    <a:pt x="1022664" y="626320"/>
                  </a:cubicBezTo>
                  <a:cubicBezTo>
                    <a:pt x="1012384" y="621337"/>
                    <a:pt x="1002670" y="616623"/>
                    <a:pt x="994176" y="609946"/>
                  </a:cubicBezTo>
                  <a:lnTo>
                    <a:pt x="985734" y="620700"/>
                  </a:lnTo>
                  <a:cubicBezTo>
                    <a:pt x="995387" y="628285"/>
                    <a:pt x="1006225" y="633541"/>
                    <a:pt x="1016701" y="638623"/>
                  </a:cubicBezTo>
                  <a:cubicBezTo>
                    <a:pt x="1021968" y="641178"/>
                    <a:pt x="1027410" y="643815"/>
                    <a:pt x="1032691" y="646740"/>
                  </a:cubicBezTo>
                  <a:cubicBezTo>
                    <a:pt x="1037954" y="649658"/>
                    <a:pt x="1043337" y="653238"/>
                    <a:pt x="1049040" y="657020"/>
                  </a:cubicBezTo>
                  <a:cubicBezTo>
                    <a:pt x="1056268" y="661817"/>
                    <a:pt x="1063655" y="666696"/>
                    <a:pt x="1071099" y="670376"/>
                  </a:cubicBezTo>
                  <a:cubicBezTo>
                    <a:pt x="1067488" y="677539"/>
                    <a:pt x="1063867" y="684733"/>
                    <a:pt x="1060226" y="691958"/>
                  </a:cubicBezTo>
                  <a:cubicBezTo>
                    <a:pt x="1052579" y="686238"/>
                    <a:pt x="1042192" y="682885"/>
                    <a:pt x="1032039" y="679620"/>
                  </a:cubicBezTo>
                  <a:cubicBezTo>
                    <a:pt x="1024091" y="677062"/>
                    <a:pt x="1016588" y="674648"/>
                    <a:pt x="1011852" y="671483"/>
                  </a:cubicBezTo>
                  <a:lnTo>
                    <a:pt x="1004257" y="682843"/>
                  </a:lnTo>
                  <a:cubicBezTo>
                    <a:pt x="1010573" y="687071"/>
                    <a:pt x="1018968" y="689773"/>
                    <a:pt x="1027849" y="692630"/>
                  </a:cubicBezTo>
                  <a:cubicBezTo>
                    <a:pt x="1037529" y="695743"/>
                    <a:pt x="1048279" y="699217"/>
                    <a:pt x="1053906" y="704494"/>
                  </a:cubicBezTo>
                  <a:cubicBezTo>
                    <a:pt x="1050072" y="712086"/>
                    <a:pt x="1046225" y="719715"/>
                    <a:pt x="1042353" y="727373"/>
                  </a:cubicBezTo>
                  <a:cubicBezTo>
                    <a:pt x="1039449" y="726351"/>
                    <a:pt x="1036291" y="725319"/>
                    <a:pt x="1032924" y="724232"/>
                  </a:cubicBezTo>
                  <a:cubicBezTo>
                    <a:pt x="1021306" y="720487"/>
                    <a:pt x="1006850" y="715834"/>
                    <a:pt x="1000533" y="709926"/>
                  </a:cubicBezTo>
                  <a:lnTo>
                    <a:pt x="991200" y="719914"/>
                  </a:lnTo>
                  <a:cubicBezTo>
                    <a:pt x="999745" y="727907"/>
                    <a:pt x="1015144" y="732869"/>
                    <a:pt x="1028730" y="737248"/>
                  </a:cubicBezTo>
                  <a:cubicBezTo>
                    <a:pt x="1031340" y="738088"/>
                    <a:pt x="1033839" y="738887"/>
                    <a:pt x="1036133" y="739676"/>
                  </a:cubicBezTo>
                  <a:cubicBezTo>
                    <a:pt x="1031291" y="749243"/>
                    <a:pt x="1026429" y="758878"/>
                    <a:pt x="1021536" y="768548"/>
                  </a:cubicBezTo>
                  <a:lnTo>
                    <a:pt x="1022225" y="766593"/>
                  </a:lnTo>
                  <a:cubicBezTo>
                    <a:pt x="1014222" y="763747"/>
                    <a:pt x="1006805" y="760010"/>
                    <a:pt x="998956" y="756066"/>
                  </a:cubicBezTo>
                  <a:cubicBezTo>
                    <a:pt x="991299" y="752226"/>
                    <a:pt x="983371" y="748248"/>
                    <a:pt x="974806" y="745094"/>
                  </a:cubicBezTo>
                  <a:lnTo>
                    <a:pt x="970118" y="757952"/>
                  </a:lnTo>
                  <a:cubicBezTo>
                    <a:pt x="977940" y="760798"/>
                    <a:pt x="985161" y="764433"/>
                    <a:pt x="992815" y="768274"/>
                  </a:cubicBezTo>
                  <a:cubicBezTo>
                    <a:pt x="1000273" y="772045"/>
                    <a:pt x="1007988" y="775886"/>
                    <a:pt x="1016259" y="778938"/>
                  </a:cubicBezTo>
                  <a:cubicBezTo>
                    <a:pt x="1010995" y="789328"/>
                    <a:pt x="1005704" y="799752"/>
                    <a:pt x="1000389" y="810210"/>
                  </a:cubicBezTo>
                  <a:lnTo>
                    <a:pt x="998942" y="801261"/>
                  </a:lnTo>
                  <a:cubicBezTo>
                    <a:pt x="993093" y="802186"/>
                    <a:pt x="981801" y="795294"/>
                    <a:pt x="972731" y="789739"/>
                  </a:cubicBezTo>
                  <a:cubicBezTo>
                    <a:pt x="964731" y="784870"/>
                    <a:pt x="957170" y="780241"/>
                    <a:pt x="950415" y="778492"/>
                  </a:cubicBezTo>
                  <a:lnTo>
                    <a:pt x="946990" y="791728"/>
                  </a:lnTo>
                  <a:cubicBezTo>
                    <a:pt x="951773" y="792962"/>
                    <a:pt x="958799" y="797249"/>
                    <a:pt x="965592" y="801398"/>
                  </a:cubicBezTo>
                  <a:cubicBezTo>
                    <a:pt x="976568" y="808119"/>
                    <a:pt x="987880" y="815011"/>
                    <a:pt x="997972" y="814977"/>
                  </a:cubicBezTo>
                  <a:cubicBezTo>
                    <a:pt x="990545" y="829618"/>
                    <a:pt x="983063" y="844329"/>
                    <a:pt x="975536" y="859108"/>
                  </a:cubicBezTo>
                  <a:cubicBezTo>
                    <a:pt x="968414" y="855782"/>
                    <a:pt x="960867" y="850776"/>
                    <a:pt x="953505" y="845872"/>
                  </a:cubicBezTo>
                  <a:cubicBezTo>
                    <a:pt x="947830" y="842100"/>
                    <a:pt x="941963" y="838225"/>
                    <a:pt x="936216" y="835036"/>
                  </a:cubicBezTo>
                  <a:cubicBezTo>
                    <a:pt x="930613" y="831916"/>
                    <a:pt x="924996" y="829207"/>
                    <a:pt x="919571" y="826567"/>
                  </a:cubicBezTo>
                  <a:cubicBezTo>
                    <a:pt x="909288" y="821595"/>
                    <a:pt x="899577" y="816862"/>
                    <a:pt x="891076" y="810176"/>
                  </a:cubicBezTo>
                  <a:lnTo>
                    <a:pt x="882634" y="820943"/>
                  </a:lnTo>
                  <a:cubicBezTo>
                    <a:pt x="892290" y="828521"/>
                    <a:pt x="903126" y="833767"/>
                    <a:pt x="913608" y="838877"/>
                  </a:cubicBezTo>
                  <a:cubicBezTo>
                    <a:pt x="918868" y="841414"/>
                    <a:pt x="924310" y="844054"/>
                    <a:pt x="929594" y="847003"/>
                  </a:cubicBezTo>
                  <a:cubicBezTo>
                    <a:pt x="934861" y="849918"/>
                    <a:pt x="940245" y="853484"/>
                    <a:pt x="945947" y="857256"/>
                  </a:cubicBezTo>
                  <a:cubicBezTo>
                    <a:pt x="953608" y="862365"/>
                    <a:pt x="961453" y="867543"/>
                    <a:pt x="969340" y="871281"/>
                  </a:cubicBezTo>
                  <a:cubicBezTo>
                    <a:pt x="965647" y="878516"/>
                    <a:pt x="961943" y="885785"/>
                    <a:pt x="958226" y="893055"/>
                  </a:cubicBezTo>
                  <a:cubicBezTo>
                    <a:pt x="950497" y="886814"/>
                    <a:pt x="939590" y="883282"/>
                    <a:pt x="928943" y="879853"/>
                  </a:cubicBezTo>
                  <a:cubicBezTo>
                    <a:pt x="920998" y="877316"/>
                    <a:pt x="913488" y="874881"/>
                    <a:pt x="908756" y="871727"/>
                  </a:cubicBezTo>
                  <a:lnTo>
                    <a:pt x="901157" y="883076"/>
                  </a:lnTo>
                  <a:cubicBezTo>
                    <a:pt x="907481" y="887328"/>
                    <a:pt x="915875" y="890037"/>
                    <a:pt x="924752" y="892883"/>
                  </a:cubicBezTo>
                  <a:cubicBezTo>
                    <a:pt x="935016" y="896175"/>
                    <a:pt x="946479" y="899879"/>
                    <a:pt x="951766" y="905708"/>
                  </a:cubicBezTo>
                  <a:cubicBezTo>
                    <a:pt x="947981" y="913115"/>
                    <a:pt x="944178" y="920556"/>
                    <a:pt x="940372" y="927996"/>
                  </a:cubicBezTo>
                  <a:cubicBezTo>
                    <a:pt x="937186" y="926865"/>
                    <a:pt x="933613" y="925699"/>
                    <a:pt x="929827" y="924465"/>
                  </a:cubicBezTo>
                  <a:cubicBezTo>
                    <a:pt x="918210" y="920727"/>
                    <a:pt x="903757" y="916063"/>
                    <a:pt x="897444" y="910166"/>
                  </a:cubicBezTo>
                  <a:lnTo>
                    <a:pt x="888103" y="920144"/>
                  </a:lnTo>
                  <a:cubicBezTo>
                    <a:pt x="896648" y="928168"/>
                    <a:pt x="912051" y="933105"/>
                    <a:pt x="925634" y="937495"/>
                  </a:cubicBezTo>
                  <a:cubicBezTo>
                    <a:pt x="928648" y="938455"/>
                    <a:pt x="931508" y="939381"/>
                    <a:pt x="934083" y="940272"/>
                  </a:cubicBezTo>
                  <a:cubicBezTo>
                    <a:pt x="928099" y="951965"/>
                    <a:pt x="922088" y="963692"/>
                    <a:pt x="916063" y="975454"/>
                  </a:cubicBezTo>
                  <a:lnTo>
                    <a:pt x="919136" y="966847"/>
                  </a:lnTo>
                  <a:cubicBezTo>
                    <a:pt x="911132" y="964001"/>
                    <a:pt x="903712" y="960263"/>
                    <a:pt x="895867" y="956320"/>
                  </a:cubicBezTo>
                  <a:cubicBezTo>
                    <a:pt x="888206" y="952445"/>
                    <a:pt x="880282" y="948468"/>
                    <a:pt x="871720" y="945347"/>
                  </a:cubicBezTo>
                  <a:lnTo>
                    <a:pt x="867032" y="958206"/>
                  </a:lnTo>
                  <a:cubicBezTo>
                    <a:pt x="874850" y="961052"/>
                    <a:pt x="882075" y="964687"/>
                    <a:pt x="889729" y="968527"/>
                  </a:cubicBezTo>
                  <a:cubicBezTo>
                    <a:pt x="897434" y="972402"/>
                    <a:pt x="905406" y="976379"/>
                    <a:pt x="913992" y="979500"/>
                  </a:cubicBezTo>
                  <a:cubicBezTo>
                    <a:pt x="908506" y="990198"/>
                    <a:pt x="903006" y="1000897"/>
                    <a:pt x="897488" y="1011630"/>
                  </a:cubicBezTo>
                  <a:lnTo>
                    <a:pt x="895853" y="1001480"/>
                  </a:lnTo>
                  <a:cubicBezTo>
                    <a:pt x="890000" y="1002440"/>
                    <a:pt x="878711" y="995548"/>
                    <a:pt x="869645" y="989993"/>
                  </a:cubicBezTo>
                  <a:cubicBezTo>
                    <a:pt x="861645" y="985089"/>
                    <a:pt x="854088" y="980494"/>
                    <a:pt x="847329" y="978711"/>
                  </a:cubicBezTo>
                  <a:lnTo>
                    <a:pt x="843904" y="991947"/>
                  </a:lnTo>
                  <a:cubicBezTo>
                    <a:pt x="848690" y="993182"/>
                    <a:pt x="855713" y="997502"/>
                    <a:pt x="862513" y="1001652"/>
                  </a:cubicBezTo>
                  <a:cubicBezTo>
                    <a:pt x="873763" y="1008543"/>
                    <a:pt x="885363" y="1015607"/>
                    <a:pt x="895640" y="1015230"/>
                  </a:cubicBezTo>
                  <a:cubicBezTo>
                    <a:pt x="886241" y="1033507"/>
                    <a:pt x="876791" y="1051817"/>
                    <a:pt x="867317" y="1070197"/>
                  </a:cubicBezTo>
                  <a:cubicBezTo>
                    <a:pt x="860743" y="1066905"/>
                    <a:pt x="853865" y="1062379"/>
                    <a:pt x="847134" y="1057887"/>
                  </a:cubicBezTo>
                  <a:cubicBezTo>
                    <a:pt x="841452" y="1054115"/>
                    <a:pt x="835588" y="1050206"/>
                    <a:pt x="829841" y="1047051"/>
                  </a:cubicBezTo>
                  <a:cubicBezTo>
                    <a:pt x="824235" y="1043931"/>
                    <a:pt x="818628" y="1041222"/>
                    <a:pt x="813197" y="1038581"/>
                  </a:cubicBezTo>
                  <a:cubicBezTo>
                    <a:pt x="802913" y="1033575"/>
                    <a:pt x="793202" y="1028878"/>
                    <a:pt x="784705" y="1022226"/>
                  </a:cubicBezTo>
                  <a:lnTo>
                    <a:pt x="776263" y="1032958"/>
                  </a:lnTo>
                  <a:cubicBezTo>
                    <a:pt x="785916" y="1040536"/>
                    <a:pt x="796755" y="1045783"/>
                    <a:pt x="807230" y="1050892"/>
                  </a:cubicBezTo>
                  <a:cubicBezTo>
                    <a:pt x="812494" y="1053429"/>
                    <a:pt x="817939" y="1056070"/>
                    <a:pt x="823223" y="1059019"/>
                  </a:cubicBezTo>
                  <a:cubicBezTo>
                    <a:pt x="828483" y="1061933"/>
                    <a:pt x="833870" y="1065500"/>
                    <a:pt x="839573" y="1069271"/>
                  </a:cubicBezTo>
                  <a:cubicBezTo>
                    <a:pt x="846612" y="1073935"/>
                    <a:pt x="853807" y="1078701"/>
                    <a:pt x="861045" y="1082336"/>
                  </a:cubicBezTo>
                  <a:cubicBezTo>
                    <a:pt x="857380" y="1089468"/>
                    <a:pt x="853707" y="1096566"/>
                    <a:pt x="850031" y="1103664"/>
                  </a:cubicBezTo>
                  <a:cubicBezTo>
                    <a:pt x="842456" y="1098281"/>
                    <a:pt x="832403" y="1095023"/>
                    <a:pt x="822568" y="1091868"/>
                  </a:cubicBezTo>
                  <a:cubicBezTo>
                    <a:pt x="814623" y="1089331"/>
                    <a:pt x="807117" y="1086896"/>
                    <a:pt x="802385" y="1083742"/>
                  </a:cubicBezTo>
                  <a:lnTo>
                    <a:pt x="794790" y="1095092"/>
                  </a:lnTo>
                  <a:cubicBezTo>
                    <a:pt x="801110" y="1099344"/>
                    <a:pt x="809500" y="1102018"/>
                    <a:pt x="818385" y="1104899"/>
                  </a:cubicBezTo>
                  <a:cubicBezTo>
                    <a:pt x="827612" y="1107848"/>
                    <a:pt x="837831" y="1111139"/>
                    <a:pt x="843639" y="1116043"/>
                  </a:cubicBezTo>
                  <a:cubicBezTo>
                    <a:pt x="839641" y="1123758"/>
                    <a:pt x="835640" y="1131473"/>
                    <a:pt x="831635" y="1139189"/>
                  </a:cubicBezTo>
                  <a:cubicBezTo>
                    <a:pt x="829063" y="1138331"/>
                    <a:pt x="826350" y="1137440"/>
                    <a:pt x="823456" y="1136480"/>
                  </a:cubicBezTo>
                  <a:cubicBezTo>
                    <a:pt x="811842" y="1132742"/>
                    <a:pt x="797386" y="1128079"/>
                    <a:pt x="791066" y="1122181"/>
                  </a:cubicBezTo>
                  <a:lnTo>
                    <a:pt x="781732" y="1132159"/>
                  </a:lnTo>
                  <a:cubicBezTo>
                    <a:pt x="790277" y="1140148"/>
                    <a:pt x="805684" y="1145121"/>
                    <a:pt x="819266" y="1149510"/>
                  </a:cubicBezTo>
                  <a:cubicBezTo>
                    <a:pt x="821358" y="1150161"/>
                    <a:pt x="823367" y="1150813"/>
                    <a:pt x="825270" y="1151464"/>
                  </a:cubicBezTo>
                  <a:cubicBezTo>
                    <a:pt x="820627" y="1160414"/>
                    <a:pt x="815981" y="1169364"/>
                    <a:pt x="811331" y="1178279"/>
                  </a:cubicBezTo>
                  <a:cubicBezTo>
                    <a:pt x="803877" y="1175536"/>
                    <a:pt x="796868" y="1172038"/>
                    <a:pt x="789492" y="1168335"/>
                  </a:cubicBezTo>
                  <a:cubicBezTo>
                    <a:pt x="781832" y="1164460"/>
                    <a:pt x="773904" y="1160483"/>
                    <a:pt x="765345" y="1157362"/>
                  </a:cubicBezTo>
                  <a:lnTo>
                    <a:pt x="760658" y="1170187"/>
                  </a:lnTo>
                  <a:cubicBezTo>
                    <a:pt x="768476" y="1173067"/>
                    <a:pt x="775701" y="1176702"/>
                    <a:pt x="783351" y="1180542"/>
                  </a:cubicBezTo>
                  <a:cubicBezTo>
                    <a:pt x="790260" y="1184006"/>
                    <a:pt x="797406" y="1187572"/>
                    <a:pt x="804991" y="1190486"/>
                  </a:cubicBezTo>
                  <a:cubicBezTo>
                    <a:pt x="804117" y="1192167"/>
                    <a:pt x="803242" y="1193847"/>
                    <a:pt x="802368" y="1195527"/>
                  </a:cubicBezTo>
                  <a:cubicBezTo>
                    <a:pt x="798336" y="1203276"/>
                    <a:pt x="794320" y="1210992"/>
                    <a:pt x="790312" y="1218673"/>
                  </a:cubicBezTo>
                  <a:lnTo>
                    <a:pt x="789478" y="1213495"/>
                  </a:lnTo>
                  <a:cubicBezTo>
                    <a:pt x="783625" y="1214455"/>
                    <a:pt x="772333" y="1207563"/>
                    <a:pt x="763267" y="1202008"/>
                  </a:cubicBezTo>
                  <a:cubicBezTo>
                    <a:pt x="755267" y="1197105"/>
                    <a:pt x="747706" y="1192475"/>
                    <a:pt x="740951" y="1190726"/>
                  </a:cubicBezTo>
                  <a:lnTo>
                    <a:pt x="737529" y="1203963"/>
                  </a:lnTo>
                  <a:cubicBezTo>
                    <a:pt x="742316" y="1205197"/>
                    <a:pt x="749339" y="1209518"/>
                    <a:pt x="756135" y="1213666"/>
                  </a:cubicBezTo>
                  <a:cubicBezTo>
                    <a:pt x="766175" y="1219805"/>
                    <a:pt x="776503" y="1226114"/>
                    <a:pt x="785916" y="1227108"/>
                  </a:cubicBezTo>
                  <a:cubicBezTo>
                    <a:pt x="779034" y="1240310"/>
                    <a:pt x="772193" y="1253374"/>
                    <a:pt x="765383" y="1266405"/>
                  </a:cubicBezTo>
                  <a:cubicBezTo>
                    <a:pt x="762647" y="1264656"/>
                    <a:pt x="759903" y="1262838"/>
                    <a:pt x="757188" y="1261055"/>
                  </a:cubicBezTo>
                  <a:cubicBezTo>
                    <a:pt x="751509" y="1257283"/>
                    <a:pt x="745642" y="1253374"/>
                    <a:pt x="739895" y="1250185"/>
                  </a:cubicBezTo>
                  <a:cubicBezTo>
                    <a:pt x="734289" y="1247099"/>
                    <a:pt x="728682" y="1244356"/>
                    <a:pt x="723251" y="1241715"/>
                  </a:cubicBezTo>
                  <a:cubicBezTo>
                    <a:pt x="712971" y="1236744"/>
                    <a:pt x="703253" y="1232046"/>
                    <a:pt x="694759" y="1225359"/>
                  </a:cubicBezTo>
                  <a:lnTo>
                    <a:pt x="686317" y="1236126"/>
                  </a:lnTo>
                  <a:cubicBezTo>
                    <a:pt x="695973" y="1243705"/>
                    <a:pt x="706812" y="1248951"/>
                    <a:pt x="717288" y="1254026"/>
                  </a:cubicBezTo>
                  <a:cubicBezTo>
                    <a:pt x="722555" y="1256598"/>
                    <a:pt x="727997" y="1259238"/>
                    <a:pt x="733277" y="1262153"/>
                  </a:cubicBezTo>
                  <a:cubicBezTo>
                    <a:pt x="738537" y="1265067"/>
                    <a:pt x="743924" y="1268633"/>
                    <a:pt x="749627" y="1272440"/>
                  </a:cubicBezTo>
                  <a:cubicBezTo>
                    <a:pt x="752730" y="1274497"/>
                    <a:pt x="755874" y="1276589"/>
                    <a:pt x="759032" y="1278577"/>
                  </a:cubicBezTo>
                  <a:cubicBezTo>
                    <a:pt x="755223" y="1285847"/>
                    <a:pt x="751437" y="1293082"/>
                    <a:pt x="747652" y="1300283"/>
                  </a:cubicBezTo>
                  <a:cubicBezTo>
                    <a:pt x="742830" y="1298328"/>
                    <a:pt x="737700" y="1296648"/>
                    <a:pt x="732622" y="1295037"/>
                  </a:cubicBezTo>
                  <a:cubicBezTo>
                    <a:pt x="724677" y="1292465"/>
                    <a:pt x="717171" y="1290065"/>
                    <a:pt x="712439" y="1286910"/>
                  </a:cubicBezTo>
                  <a:lnTo>
                    <a:pt x="704844" y="1298260"/>
                  </a:lnTo>
                  <a:cubicBezTo>
                    <a:pt x="711164" y="1302478"/>
                    <a:pt x="719554" y="1305186"/>
                    <a:pt x="728439" y="1308033"/>
                  </a:cubicBezTo>
                  <a:cubicBezTo>
                    <a:pt x="732680" y="1309404"/>
                    <a:pt x="737131" y="1310844"/>
                    <a:pt x="741263" y="1312456"/>
                  </a:cubicBezTo>
                  <a:cubicBezTo>
                    <a:pt x="736806" y="1320960"/>
                    <a:pt x="732358" y="1329430"/>
                    <a:pt x="727935" y="1337830"/>
                  </a:cubicBezTo>
                  <a:cubicBezTo>
                    <a:pt x="717600" y="1334401"/>
                    <a:pt x="706459" y="1330321"/>
                    <a:pt x="701127" y="1325314"/>
                  </a:cubicBezTo>
                  <a:lnTo>
                    <a:pt x="691790" y="1335327"/>
                  </a:lnTo>
                  <a:cubicBezTo>
                    <a:pt x="698723" y="1341808"/>
                    <a:pt x="710159" y="1346266"/>
                    <a:pt x="721488" y="1350107"/>
                  </a:cubicBezTo>
                  <a:cubicBezTo>
                    <a:pt x="716976" y="1358645"/>
                    <a:pt x="712484" y="1367183"/>
                    <a:pt x="708012" y="1375652"/>
                  </a:cubicBezTo>
                  <a:cubicBezTo>
                    <a:pt x="705214" y="1374315"/>
                    <a:pt x="702413" y="1372909"/>
                    <a:pt x="699549" y="1371469"/>
                  </a:cubicBezTo>
                  <a:cubicBezTo>
                    <a:pt x="691892" y="1367629"/>
                    <a:pt x="683965" y="1363651"/>
                    <a:pt x="675402" y="1360530"/>
                  </a:cubicBezTo>
                  <a:lnTo>
                    <a:pt x="670715" y="1373355"/>
                  </a:lnTo>
                  <a:cubicBezTo>
                    <a:pt x="678540" y="1376201"/>
                    <a:pt x="685761" y="1379836"/>
                    <a:pt x="693412" y="1383676"/>
                  </a:cubicBezTo>
                  <a:cubicBezTo>
                    <a:pt x="696110" y="1385048"/>
                    <a:pt x="698857" y="1386420"/>
                    <a:pt x="701631" y="1387757"/>
                  </a:cubicBezTo>
                  <a:cubicBezTo>
                    <a:pt x="697070" y="1396398"/>
                    <a:pt x="692530" y="1404971"/>
                    <a:pt x="688011" y="1413543"/>
                  </a:cubicBezTo>
                  <a:cubicBezTo>
                    <a:pt x="683221" y="1411211"/>
                    <a:pt x="677984" y="1408022"/>
                    <a:pt x="673331" y="1405176"/>
                  </a:cubicBezTo>
                  <a:cubicBezTo>
                    <a:pt x="665328" y="1400273"/>
                    <a:pt x="657770" y="1395643"/>
                    <a:pt x="651012" y="1393894"/>
                  </a:cubicBezTo>
                  <a:lnTo>
                    <a:pt x="647586" y="1407131"/>
                  </a:lnTo>
                  <a:cubicBezTo>
                    <a:pt x="652373" y="1408365"/>
                    <a:pt x="659399" y="1412651"/>
                    <a:pt x="666189" y="1416835"/>
                  </a:cubicBezTo>
                  <a:cubicBezTo>
                    <a:pt x="671305" y="1419955"/>
                    <a:pt x="676496" y="1423110"/>
                    <a:pt x="681602" y="1425613"/>
                  </a:cubicBezTo>
                  <a:cubicBezTo>
                    <a:pt x="673935" y="1440083"/>
                    <a:pt x="666319" y="1454416"/>
                    <a:pt x="658768" y="1468647"/>
                  </a:cubicBezTo>
                  <a:cubicBezTo>
                    <a:pt x="649915" y="1465869"/>
                    <a:pt x="640032" y="1459320"/>
                    <a:pt x="630452" y="1452942"/>
                  </a:cubicBezTo>
                  <a:cubicBezTo>
                    <a:pt x="624773" y="1449170"/>
                    <a:pt x="618910" y="1445295"/>
                    <a:pt x="613159" y="1442106"/>
                  </a:cubicBezTo>
                  <a:cubicBezTo>
                    <a:pt x="607556" y="1439020"/>
                    <a:pt x="601946" y="1436277"/>
                    <a:pt x="596515" y="1433637"/>
                  </a:cubicBezTo>
                  <a:cubicBezTo>
                    <a:pt x="586235" y="1428665"/>
                    <a:pt x="576520" y="1423933"/>
                    <a:pt x="568023" y="1417281"/>
                  </a:cubicBezTo>
                  <a:lnTo>
                    <a:pt x="559581" y="1428013"/>
                  </a:lnTo>
                  <a:cubicBezTo>
                    <a:pt x="569234" y="1435626"/>
                    <a:pt x="580073" y="1440872"/>
                    <a:pt x="590548" y="1445947"/>
                  </a:cubicBezTo>
                  <a:cubicBezTo>
                    <a:pt x="595812" y="1448484"/>
                    <a:pt x="601257" y="1451159"/>
                    <a:pt x="606541" y="1454074"/>
                  </a:cubicBezTo>
                  <a:cubicBezTo>
                    <a:pt x="611801" y="1456988"/>
                    <a:pt x="617188" y="1460554"/>
                    <a:pt x="622887" y="1464326"/>
                  </a:cubicBezTo>
                  <a:cubicBezTo>
                    <a:pt x="632482" y="1470704"/>
                    <a:pt x="642361" y="1477254"/>
                    <a:pt x="652250" y="1480888"/>
                  </a:cubicBezTo>
                  <a:cubicBezTo>
                    <a:pt x="648646" y="1487644"/>
                    <a:pt x="645049" y="1494399"/>
                    <a:pt x="641476" y="1501119"/>
                  </a:cubicBezTo>
                  <a:cubicBezTo>
                    <a:pt x="633877" y="1495599"/>
                    <a:pt x="623714" y="1492341"/>
                    <a:pt x="613783" y="1489152"/>
                  </a:cubicBezTo>
                  <a:cubicBezTo>
                    <a:pt x="605835" y="1486580"/>
                    <a:pt x="598332" y="1484180"/>
                    <a:pt x="593600" y="1481025"/>
                  </a:cubicBezTo>
                  <a:lnTo>
                    <a:pt x="586005" y="1492376"/>
                  </a:lnTo>
                  <a:cubicBezTo>
                    <a:pt x="592321" y="1496593"/>
                    <a:pt x="600715" y="1499302"/>
                    <a:pt x="609596" y="1502148"/>
                  </a:cubicBezTo>
                  <a:cubicBezTo>
                    <a:pt x="618869" y="1505131"/>
                    <a:pt x="629142" y="1508457"/>
                    <a:pt x="634930" y="1513361"/>
                  </a:cubicBezTo>
                  <a:cubicBezTo>
                    <a:pt x="630808" y="1521076"/>
                    <a:pt x="626704" y="1528757"/>
                    <a:pt x="622620" y="1536404"/>
                  </a:cubicBezTo>
                  <a:cubicBezTo>
                    <a:pt x="620110" y="1535547"/>
                    <a:pt x="617483" y="1534689"/>
                    <a:pt x="614675" y="1533764"/>
                  </a:cubicBezTo>
                  <a:cubicBezTo>
                    <a:pt x="603054" y="1530026"/>
                    <a:pt x="588601" y="1525363"/>
                    <a:pt x="582288" y="1519464"/>
                  </a:cubicBezTo>
                  <a:lnTo>
                    <a:pt x="572951" y="1529443"/>
                  </a:lnTo>
                  <a:cubicBezTo>
                    <a:pt x="581499" y="1537433"/>
                    <a:pt x="596899" y="1542405"/>
                    <a:pt x="610481" y="1546794"/>
                  </a:cubicBezTo>
                  <a:cubicBezTo>
                    <a:pt x="612422" y="1547411"/>
                    <a:pt x="614305" y="1547994"/>
                    <a:pt x="616084" y="1548611"/>
                  </a:cubicBezTo>
                  <a:cubicBezTo>
                    <a:pt x="611287" y="1557561"/>
                    <a:pt x="606517" y="1566442"/>
                    <a:pt x="601771" y="1575254"/>
                  </a:cubicBezTo>
                  <a:cubicBezTo>
                    <a:pt x="594605" y="1572546"/>
                    <a:pt x="587822" y="1569185"/>
                    <a:pt x="580707" y="1565585"/>
                  </a:cubicBezTo>
                  <a:cubicBezTo>
                    <a:pt x="573047" y="1561744"/>
                    <a:pt x="565122" y="1557767"/>
                    <a:pt x="556557" y="1554646"/>
                  </a:cubicBezTo>
                  <a:lnTo>
                    <a:pt x="551869" y="1567470"/>
                  </a:lnTo>
                  <a:cubicBezTo>
                    <a:pt x="559687" y="1570317"/>
                    <a:pt x="566916" y="1573951"/>
                    <a:pt x="574569" y="1577792"/>
                  </a:cubicBezTo>
                  <a:cubicBezTo>
                    <a:pt x="581187" y="1581153"/>
                    <a:pt x="588021" y="1584547"/>
                    <a:pt x="595246" y="1587393"/>
                  </a:cubicBezTo>
                  <a:cubicBezTo>
                    <a:pt x="590521" y="1596171"/>
                    <a:pt x="585816" y="1604915"/>
                    <a:pt x="581146" y="1613591"/>
                  </a:cubicBezTo>
                  <a:lnTo>
                    <a:pt x="580697" y="1610779"/>
                  </a:lnTo>
                  <a:cubicBezTo>
                    <a:pt x="574844" y="1611739"/>
                    <a:pt x="563555" y="1604812"/>
                    <a:pt x="554486" y="1599257"/>
                  </a:cubicBezTo>
                  <a:cubicBezTo>
                    <a:pt x="546486" y="1594388"/>
                    <a:pt x="538928" y="1589759"/>
                    <a:pt x="532173" y="1588011"/>
                  </a:cubicBezTo>
                  <a:lnTo>
                    <a:pt x="528744" y="1601246"/>
                  </a:lnTo>
                  <a:cubicBezTo>
                    <a:pt x="533531" y="1602481"/>
                    <a:pt x="540554" y="1606767"/>
                    <a:pt x="547353" y="1610950"/>
                  </a:cubicBezTo>
                  <a:cubicBezTo>
                    <a:pt x="556797" y="1616711"/>
                    <a:pt x="566491" y="1622609"/>
                    <a:pt x="575444" y="1624152"/>
                  </a:cubicBezTo>
                  <a:cubicBezTo>
                    <a:pt x="571411" y="1631593"/>
                    <a:pt x="567406" y="1639000"/>
                    <a:pt x="563425" y="1646372"/>
                  </a:cubicBezTo>
                  <a:cubicBezTo>
                    <a:pt x="556135" y="1643046"/>
                    <a:pt x="548379" y="1637902"/>
                    <a:pt x="540814" y="1632862"/>
                  </a:cubicBezTo>
                  <a:cubicBezTo>
                    <a:pt x="535139" y="1629090"/>
                    <a:pt x="529272" y="1625215"/>
                    <a:pt x="523525" y="1622026"/>
                  </a:cubicBezTo>
                  <a:cubicBezTo>
                    <a:pt x="517919" y="1618905"/>
                    <a:pt x="512312" y="1616197"/>
                    <a:pt x="506881" y="1613556"/>
                  </a:cubicBezTo>
                  <a:cubicBezTo>
                    <a:pt x="496597" y="1608585"/>
                    <a:pt x="486883" y="1603853"/>
                    <a:pt x="478386" y="1597200"/>
                  </a:cubicBezTo>
                  <a:lnTo>
                    <a:pt x="469944" y="1607933"/>
                  </a:lnTo>
                  <a:cubicBezTo>
                    <a:pt x="479596" y="1615511"/>
                    <a:pt x="490435" y="1620792"/>
                    <a:pt x="500914" y="1625866"/>
                  </a:cubicBezTo>
                  <a:cubicBezTo>
                    <a:pt x="506178" y="1628404"/>
                    <a:pt x="511623" y="1631079"/>
                    <a:pt x="516907" y="1633993"/>
                  </a:cubicBezTo>
                  <a:cubicBezTo>
                    <a:pt x="522167" y="1636908"/>
                    <a:pt x="527551" y="1640474"/>
                    <a:pt x="533257" y="1644280"/>
                  </a:cubicBezTo>
                  <a:cubicBezTo>
                    <a:pt x="540999" y="1649389"/>
                    <a:pt x="548931" y="1654636"/>
                    <a:pt x="556903" y="1658373"/>
                  </a:cubicBezTo>
                  <a:cubicBezTo>
                    <a:pt x="553395" y="1664854"/>
                    <a:pt x="549901" y="1671301"/>
                    <a:pt x="546424" y="1677679"/>
                  </a:cubicBezTo>
                  <a:cubicBezTo>
                    <a:pt x="539734" y="1674078"/>
                    <a:pt x="531878" y="1671575"/>
                    <a:pt x="524146" y="1669072"/>
                  </a:cubicBezTo>
                  <a:cubicBezTo>
                    <a:pt x="516201" y="1666500"/>
                    <a:pt x="508695" y="1664100"/>
                    <a:pt x="503966" y="1660945"/>
                  </a:cubicBezTo>
                  <a:lnTo>
                    <a:pt x="496364" y="1672295"/>
                  </a:lnTo>
                  <a:cubicBezTo>
                    <a:pt x="502687" y="1676513"/>
                    <a:pt x="511078" y="1679222"/>
                    <a:pt x="519959" y="1682068"/>
                  </a:cubicBezTo>
                  <a:cubicBezTo>
                    <a:pt x="526790" y="1684297"/>
                    <a:pt x="534145" y="1686663"/>
                    <a:pt x="539875" y="1689714"/>
                  </a:cubicBezTo>
                  <a:cubicBezTo>
                    <a:pt x="535396" y="1697944"/>
                    <a:pt x="530949" y="1706105"/>
                    <a:pt x="526536" y="1714163"/>
                  </a:cubicBezTo>
                  <a:cubicBezTo>
                    <a:pt x="526028" y="1714026"/>
                    <a:pt x="525552" y="1713855"/>
                    <a:pt x="525034" y="1713683"/>
                  </a:cubicBezTo>
                  <a:cubicBezTo>
                    <a:pt x="513420" y="1709946"/>
                    <a:pt x="498960" y="1705282"/>
                    <a:pt x="492647" y="1699384"/>
                  </a:cubicBezTo>
                  <a:lnTo>
                    <a:pt x="483310" y="1709362"/>
                  </a:lnTo>
                  <a:cubicBezTo>
                    <a:pt x="491649" y="1717146"/>
                    <a:pt x="506517" y="1722084"/>
                    <a:pt x="519860" y="1726371"/>
                  </a:cubicBezTo>
                  <a:cubicBezTo>
                    <a:pt x="515049" y="1735149"/>
                    <a:pt x="510282" y="1743858"/>
                    <a:pt x="505550" y="1752465"/>
                  </a:cubicBezTo>
                  <a:cubicBezTo>
                    <a:pt x="500729" y="1750339"/>
                    <a:pt x="495980" y="1747973"/>
                    <a:pt x="491070" y="1745504"/>
                  </a:cubicBezTo>
                  <a:cubicBezTo>
                    <a:pt x="483413" y="1741664"/>
                    <a:pt x="475492" y="1737686"/>
                    <a:pt x="466923" y="1734566"/>
                  </a:cubicBezTo>
                  <a:lnTo>
                    <a:pt x="462235" y="1747390"/>
                  </a:lnTo>
                  <a:cubicBezTo>
                    <a:pt x="470053" y="1750236"/>
                    <a:pt x="477278" y="1753871"/>
                    <a:pt x="484932" y="1757746"/>
                  </a:cubicBezTo>
                  <a:cubicBezTo>
                    <a:pt x="489482" y="1760009"/>
                    <a:pt x="494142" y="1762341"/>
                    <a:pt x="498943" y="1764501"/>
                  </a:cubicBezTo>
                  <a:cubicBezTo>
                    <a:pt x="494245" y="1773039"/>
                    <a:pt x="489595" y="1781474"/>
                    <a:pt x="484980" y="1789841"/>
                  </a:cubicBezTo>
                  <a:cubicBezTo>
                    <a:pt x="479013" y="1787852"/>
                    <a:pt x="471360" y="1783189"/>
                    <a:pt x="464852" y="1779177"/>
                  </a:cubicBezTo>
                  <a:cubicBezTo>
                    <a:pt x="456852" y="1774308"/>
                    <a:pt x="449294" y="1769679"/>
                    <a:pt x="442536" y="1767930"/>
                  </a:cubicBezTo>
                  <a:lnTo>
                    <a:pt x="439107" y="1781166"/>
                  </a:lnTo>
                  <a:cubicBezTo>
                    <a:pt x="443893" y="1782400"/>
                    <a:pt x="450920" y="1786687"/>
                    <a:pt x="457712" y="1790870"/>
                  </a:cubicBezTo>
                  <a:cubicBezTo>
                    <a:pt x="464564" y="1795053"/>
                    <a:pt x="471552" y="1799306"/>
                    <a:pt x="478286" y="1801911"/>
                  </a:cubicBezTo>
                  <a:cubicBezTo>
                    <a:pt x="472766" y="1811890"/>
                    <a:pt x="467314" y="1821731"/>
                    <a:pt x="461913" y="1831435"/>
                  </a:cubicBezTo>
                  <a:cubicBezTo>
                    <a:pt x="452925" y="1828761"/>
                    <a:pt x="442831" y="1822074"/>
                    <a:pt x="433051" y="1815559"/>
                  </a:cubicBezTo>
                  <a:cubicBezTo>
                    <a:pt x="427376" y="1811787"/>
                    <a:pt x="421509" y="1807912"/>
                    <a:pt x="415762" y="1804723"/>
                  </a:cubicBezTo>
                  <a:cubicBezTo>
                    <a:pt x="410156" y="1801603"/>
                    <a:pt x="404549" y="1798894"/>
                    <a:pt x="399118" y="1796254"/>
                  </a:cubicBezTo>
                  <a:cubicBezTo>
                    <a:pt x="388834" y="1791281"/>
                    <a:pt x="379120" y="1786549"/>
                    <a:pt x="370623" y="1779897"/>
                  </a:cubicBezTo>
                  <a:lnTo>
                    <a:pt x="362180" y="1790630"/>
                  </a:lnTo>
                  <a:cubicBezTo>
                    <a:pt x="371833" y="1798208"/>
                    <a:pt x="382672" y="1803489"/>
                    <a:pt x="393148" y="1808564"/>
                  </a:cubicBezTo>
                  <a:cubicBezTo>
                    <a:pt x="398415" y="1811101"/>
                    <a:pt x="403856" y="1813741"/>
                    <a:pt x="409141" y="1816690"/>
                  </a:cubicBezTo>
                  <a:cubicBezTo>
                    <a:pt x="414404" y="1819605"/>
                    <a:pt x="419788" y="1823171"/>
                    <a:pt x="425487" y="1826943"/>
                  </a:cubicBezTo>
                  <a:cubicBezTo>
                    <a:pt x="435170" y="1833390"/>
                    <a:pt x="445155" y="1840008"/>
                    <a:pt x="455144" y="1843608"/>
                  </a:cubicBezTo>
                  <a:cubicBezTo>
                    <a:pt x="451382" y="1850329"/>
                    <a:pt x="447652" y="1857015"/>
                    <a:pt x="443948" y="1863633"/>
                  </a:cubicBezTo>
                  <a:cubicBezTo>
                    <a:pt x="436360" y="1858181"/>
                    <a:pt x="426258" y="1854958"/>
                    <a:pt x="416379" y="1851769"/>
                  </a:cubicBezTo>
                  <a:cubicBezTo>
                    <a:pt x="408434" y="1849197"/>
                    <a:pt x="400925" y="1846797"/>
                    <a:pt x="396193" y="1843608"/>
                  </a:cubicBezTo>
                  <a:lnTo>
                    <a:pt x="388601" y="1854992"/>
                  </a:lnTo>
                  <a:cubicBezTo>
                    <a:pt x="394921" y="1859210"/>
                    <a:pt x="403311" y="1861919"/>
                    <a:pt x="412192" y="1864765"/>
                  </a:cubicBezTo>
                  <a:cubicBezTo>
                    <a:pt x="421290" y="1867714"/>
                    <a:pt x="431330" y="1870937"/>
                    <a:pt x="437179" y="1875703"/>
                  </a:cubicBezTo>
                  <a:cubicBezTo>
                    <a:pt x="432828" y="1883453"/>
                    <a:pt x="428525" y="1891099"/>
                    <a:pt x="424256" y="1898678"/>
                  </a:cubicBezTo>
                  <a:cubicBezTo>
                    <a:pt x="422030" y="1897923"/>
                    <a:pt x="419719" y="1897169"/>
                    <a:pt x="417267" y="1896380"/>
                  </a:cubicBezTo>
                  <a:cubicBezTo>
                    <a:pt x="405650" y="1892643"/>
                    <a:pt x="391193" y="1887979"/>
                    <a:pt x="384877" y="1882081"/>
                  </a:cubicBezTo>
                  <a:lnTo>
                    <a:pt x="375543" y="1892060"/>
                  </a:lnTo>
                  <a:cubicBezTo>
                    <a:pt x="384088" y="1900050"/>
                    <a:pt x="399491" y="1905021"/>
                    <a:pt x="413077" y="1909376"/>
                  </a:cubicBezTo>
                  <a:cubicBezTo>
                    <a:pt x="414569" y="1909856"/>
                    <a:pt x="416009" y="1910337"/>
                    <a:pt x="417415" y="1910782"/>
                  </a:cubicBezTo>
                  <a:cubicBezTo>
                    <a:pt x="412367" y="1919732"/>
                    <a:pt x="407392" y="1928510"/>
                    <a:pt x="402471" y="1937151"/>
                  </a:cubicBezTo>
                  <a:cubicBezTo>
                    <a:pt x="396001" y="1934545"/>
                    <a:pt x="389791" y="1931459"/>
                    <a:pt x="383303" y="1928202"/>
                  </a:cubicBezTo>
                  <a:cubicBezTo>
                    <a:pt x="375646" y="1924361"/>
                    <a:pt x="367722" y="1920383"/>
                    <a:pt x="359156" y="1917263"/>
                  </a:cubicBezTo>
                  <a:lnTo>
                    <a:pt x="354469" y="1930087"/>
                  </a:lnTo>
                  <a:cubicBezTo>
                    <a:pt x="362287" y="1932934"/>
                    <a:pt x="369508" y="1936568"/>
                    <a:pt x="377165" y="1940443"/>
                  </a:cubicBezTo>
                  <a:cubicBezTo>
                    <a:pt x="383111" y="1943426"/>
                    <a:pt x="389211" y="1946478"/>
                    <a:pt x="395634" y="1949153"/>
                  </a:cubicBezTo>
                  <a:cubicBezTo>
                    <a:pt x="393203" y="1953405"/>
                    <a:pt x="390768" y="1957691"/>
                    <a:pt x="388368" y="1961874"/>
                  </a:cubicBezTo>
                  <a:cubicBezTo>
                    <a:pt x="386142" y="1965783"/>
                    <a:pt x="383927" y="1969624"/>
                    <a:pt x="381722" y="1973464"/>
                  </a:cubicBezTo>
                  <a:cubicBezTo>
                    <a:pt x="375581" y="1973190"/>
                    <a:pt x="365400" y="1966983"/>
                    <a:pt x="357078" y="1961908"/>
                  </a:cubicBezTo>
                  <a:cubicBezTo>
                    <a:pt x="349082" y="1957005"/>
                    <a:pt x="341524" y="1952376"/>
                    <a:pt x="334766" y="1950627"/>
                  </a:cubicBezTo>
                  <a:lnTo>
                    <a:pt x="331340" y="1963863"/>
                  </a:lnTo>
                  <a:cubicBezTo>
                    <a:pt x="336127" y="1965098"/>
                    <a:pt x="343153" y="1969384"/>
                    <a:pt x="349946" y="1973567"/>
                  </a:cubicBezTo>
                  <a:cubicBezTo>
                    <a:pt x="358168" y="1978573"/>
                    <a:pt x="366580" y="1983717"/>
                    <a:pt x="374525" y="1985946"/>
                  </a:cubicBezTo>
                  <a:cubicBezTo>
                    <a:pt x="317792" y="2084358"/>
                    <a:pt x="270208" y="2162608"/>
                    <a:pt x="232952" y="2218706"/>
                  </a:cubicBezTo>
                  <a:cubicBezTo>
                    <a:pt x="196693" y="2273331"/>
                    <a:pt x="175574" y="2298808"/>
                    <a:pt x="163840" y="2310706"/>
                  </a:cubicBezTo>
                  <a:cubicBezTo>
                    <a:pt x="172420" y="2196521"/>
                    <a:pt x="156046" y="1919183"/>
                    <a:pt x="137101" y="1598298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BE96CB1B-3B38-1D1F-1318-01F03EFD63EE}"/>
                </a:ext>
              </a:extLst>
            </p:cNvPr>
            <p:cNvSpPr/>
            <p:nvPr/>
          </p:nvSpPr>
          <p:spPr>
            <a:xfrm>
              <a:off x="3021161" y="3134269"/>
              <a:ext cx="581385" cy="987231"/>
            </a:xfrm>
            <a:custGeom>
              <a:avLst/>
              <a:gdLst>
                <a:gd name="connsiteX0" fmla="*/ 99955 w 581385"/>
                <a:gd name="connsiteY0" fmla="*/ 942215 h 987231"/>
                <a:gd name="connsiteX1" fmla="*/ 163185 w 581385"/>
                <a:gd name="connsiteY1" fmla="*/ 839379 h 987231"/>
                <a:gd name="connsiteX2" fmla="*/ 334354 w 581385"/>
                <a:gd name="connsiteY2" fmla="*/ 523739 h 987231"/>
                <a:gd name="connsiteX3" fmla="*/ 580409 w 581385"/>
                <a:gd name="connsiteY3" fmla="*/ 26174 h 987231"/>
                <a:gd name="connsiteX4" fmla="*/ 572183 w 581385"/>
                <a:gd name="connsiteY4" fmla="*/ 2864 h 987231"/>
                <a:gd name="connsiteX5" fmla="*/ 558779 w 581385"/>
                <a:gd name="connsiteY5" fmla="*/ 289 h 987231"/>
                <a:gd name="connsiteX6" fmla="*/ 47069 w 581385"/>
                <a:gd name="connsiteY6" fmla="*/ 46560 h 987231"/>
                <a:gd name="connsiteX7" fmla="*/ 13184 w 581385"/>
                <a:gd name="connsiteY7" fmla="*/ 87756 h 987231"/>
                <a:gd name="connsiteX8" fmla="*/ 13180 w 581385"/>
                <a:gd name="connsiteY8" fmla="*/ 87780 h 987231"/>
                <a:gd name="connsiteX9" fmla="*/ 17316 w 581385"/>
                <a:gd name="connsiteY9" fmla="*/ 666454 h 987231"/>
                <a:gd name="connsiteX10" fmla="*/ 28223 w 581385"/>
                <a:gd name="connsiteY10" fmla="*/ 954765 h 987231"/>
                <a:gd name="connsiteX11" fmla="*/ 47045 w 581385"/>
                <a:gd name="connsiteY11" fmla="*/ 986826 h 987231"/>
                <a:gd name="connsiteX12" fmla="*/ 99951 w 581385"/>
                <a:gd name="connsiteY12" fmla="*/ 942249 h 987231"/>
                <a:gd name="connsiteX13" fmla="*/ 55528 w 581385"/>
                <a:gd name="connsiteY13" fmla="*/ 664157 h 987231"/>
                <a:gd name="connsiteX14" fmla="*/ 50045 w 581385"/>
                <a:gd name="connsiteY14" fmla="*/ 98074 h 987231"/>
                <a:gd name="connsiteX15" fmla="*/ 50049 w 581385"/>
                <a:gd name="connsiteY15" fmla="*/ 98060 h 987231"/>
                <a:gd name="connsiteX16" fmla="*/ 55727 w 581385"/>
                <a:gd name="connsiteY16" fmla="*/ 83919 h 987231"/>
                <a:gd name="connsiteX17" fmla="*/ 533970 w 581385"/>
                <a:gd name="connsiteY17" fmla="*/ 38694 h 987231"/>
                <a:gd name="connsiteX18" fmla="*/ 310896 w 581385"/>
                <a:gd name="connsiteY18" fmla="*/ 485952 h 987231"/>
                <a:gd name="connsiteX19" fmla="*/ 143129 w 581385"/>
                <a:gd name="connsiteY19" fmla="*/ 797408 h 987231"/>
                <a:gd name="connsiteX20" fmla="*/ 67437 w 581385"/>
                <a:gd name="connsiteY20" fmla="*/ 922052 h 987231"/>
                <a:gd name="connsiteX21" fmla="*/ 55542 w 581385"/>
                <a:gd name="connsiteY21" fmla="*/ 664157 h 98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1385" h="987231">
                  <a:moveTo>
                    <a:pt x="99955" y="942215"/>
                  </a:moveTo>
                  <a:cubicBezTo>
                    <a:pt x="116054" y="918761"/>
                    <a:pt x="137324" y="884162"/>
                    <a:pt x="163185" y="839379"/>
                  </a:cubicBezTo>
                  <a:cubicBezTo>
                    <a:pt x="207608" y="762466"/>
                    <a:pt x="266796" y="653322"/>
                    <a:pt x="334354" y="523739"/>
                  </a:cubicBezTo>
                  <a:cubicBezTo>
                    <a:pt x="448543" y="304767"/>
                    <a:pt x="572721" y="53641"/>
                    <a:pt x="580409" y="26174"/>
                  </a:cubicBezTo>
                  <a:cubicBezTo>
                    <a:pt x="584555" y="11354"/>
                    <a:pt x="574285" y="4157"/>
                    <a:pt x="572183" y="2864"/>
                  </a:cubicBezTo>
                  <a:cubicBezTo>
                    <a:pt x="568058" y="327"/>
                    <a:pt x="563312" y="-503"/>
                    <a:pt x="558779" y="289"/>
                  </a:cubicBezTo>
                  <a:cubicBezTo>
                    <a:pt x="333452" y="-23"/>
                    <a:pt x="58693" y="44650"/>
                    <a:pt x="47069" y="46560"/>
                  </a:cubicBezTo>
                  <a:cubicBezTo>
                    <a:pt x="23646" y="50407"/>
                    <a:pt x="15772" y="78518"/>
                    <a:pt x="13184" y="87756"/>
                  </a:cubicBezTo>
                  <a:cubicBezTo>
                    <a:pt x="13180" y="87766"/>
                    <a:pt x="13180" y="87766"/>
                    <a:pt x="13180" y="87780"/>
                  </a:cubicBezTo>
                  <a:cubicBezTo>
                    <a:pt x="-11625" y="176423"/>
                    <a:pt x="3747" y="436746"/>
                    <a:pt x="17316" y="666454"/>
                  </a:cubicBezTo>
                  <a:cubicBezTo>
                    <a:pt x="25038" y="797374"/>
                    <a:pt x="31714" y="910394"/>
                    <a:pt x="28223" y="954765"/>
                  </a:cubicBezTo>
                  <a:cubicBezTo>
                    <a:pt x="26204" y="980345"/>
                    <a:pt x="40715" y="985694"/>
                    <a:pt x="47045" y="986826"/>
                  </a:cubicBezTo>
                  <a:cubicBezTo>
                    <a:pt x="62287" y="989535"/>
                    <a:pt x="74645" y="979111"/>
                    <a:pt x="99951" y="942249"/>
                  </a:cubicBezTo>
                  <a:close/>
                  <a:moveTo>
                    <a:pt x="55528" y="664157"/>
                  </a:moveTo>
                  <a:cubicBezTo>
                    <a:pt x="42810" y="448679"/>
                    <a:pt x="26975" y="180541"/>
                    <a:pt x="50045" y="98074"/>
                  </a:cubicBezTo>
                  <a:cubicBezTo>
                    <a:pt x="50045" y="98074"/>
                    <a:pt x="50049" y="98063"/>
                    <a:pt x="50049" y="98060"/>
                  </a:cubicBezTo>
                  <a:cubicBezTo>
                    <a:pt x="52446" y="89512"/>
                    <a:pt x="54633" y="85530"/>
                    <a:pt x="55727" y="83919"/>
                  </a:cubicBezTo>
                  <a:cubicBezTo>
                    <a:pt x="84383" y="79290"/>
                    <a:pt x="325473" y="41334"/>
                    <a:pt x="533970" y="38694"/>
                  </a:cubicBezTo>
                  <a:cubicBezTo>
                    <a:pt x="504566" y="103605"/>
                    <a:pt x="412840" y="289758"/>
                    <a:pt x="310896" y="485952"/>
                  </a:cubicBezTo>
                  <a:cubicBezTo>
                    <a:pt x="245934" y="610973"/>
                    <a:pt x="187919" y="718644"/>
                    <a:pt x="143129" y="797408"/>
                  </a:cubicBezTo>
                  <a:cubicBezTo>
                    <a:pt x="105842" y="862971"/>
                    <a:pt x="82251" y="900518"/>
                    <a:pt x="67437" y="922052"/>
                  </a:cubicBezTo>
                  <a:cubicBezTo>
                    <a:pt x="67369" y="864514"/>
                    <a:pt x="61797" y="770113"/>
                    <a:pt x="55542" y="664157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1C082D00-C219-4F02-2964-A35985F65AD8}"/>
              </a:ext>
            </a:extLst>
          </p:cNvPr>
          <p:cNvGrpSpPr/>
          <p:nvPr/>
        </p:nvGrpSpPr>
        <p:grpSpPr>
          <a:xfrm>
            <a:off x="7348397" y="5965137"/>
            <a:ext cx="1013606" cy="806877"/>
            <a:chOff x="1319953" y="5241519"/>
            <a:chExt cx="2068568" cy="1646676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3500000" scaled="1"/>
            <a:tileRect/>
          </a:gradFill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858120FE-13D8-F8E6-10ED-B383EAEB7C10}"/>
                </a:ext>
              </a:extLst>
            </p:cNvPr>
            <p:cNvSpPr/>
            <p:nvPr/>
          </p:nvSpPr>
          <p:spPr>
            <a:xfrm>
              <a:off x="1319953" y="5241519"/>
              <a:ext cx="2068568" cy="1646676"/>
            </a:xfrm>
            <a:custGeom>
              <a:avLst/>
              <a:gdLst>
                <a:gd name="connsiteX0" fmla="*/ 2063343 w 2068568"/>
                <a:gd name="connsiteY0" fmla="*/ 1571992 h 1646676"/>
                <a:gd name="connsiteX1" fmla="*/ 2060247 w 2068568"/>
                <a:gd name="connsiteY1" fmla="*/ 1499092 h 1646676"/>
                <a:gd name="connsiteX2" fmla="*/ 2068569 w 2068568"/>
                <a:gd name="connsiteY2" fmla="*/ 1504990 h 1646676"/>
                <a:gd name="connsiteX3" fmla="*/ 2067064 w 2068568"/>
                <a:gd name="connsiteY3" fmla="*/ 1469500 h 1646676"/>
                <a:gd name="connsiteX4" fmla="*/ 2015742 w 2068568"/>
                <a:gd name="connsiteY4" fmla="*/ 311835 h 1646676"/>
                <a:gd name="connsiteX5" fmla="*/ 1833600 w 2068568"/>
                <a:gd name="connsiteY5" fmla="*/ 81440 h 1646676"/>
                <a:gd name="connsiteX6" fmla="*/ 1386013 w 2068568"/>
                <a:gd name="connsiteY6" fmla="*/ 310 h 1646676"/>
                <a:gd name="connsiteX7" fmla="*/ 1012423 w 2068568"/>
                <a:gd name="connsiteY7" fmla="*/ 85967 h 1646676"/>
                <a:gd name="connsiteX8" fmla="*/ 650081 w 2068568"/>
                <a:gd name="connsiteY8" fmla="*/ 7614 h 1646676"/>
                <a:gd name="connsiteX9" fmla="*/ 199545 w 2068568"/>
                <a:gd name="connsiteY9" fmla="*/ 98997 h 1646676"/>
                <a:gd name="connsiteX10" fmla="*/ 3721 w 2068568"/>
                <a:gd name="connsiteY10" fmla="*/ 351886 h 1646676"/>
                <a:gd name="connsiteX11" fmla="*/ 3930 w 2068568"/>
                <a:gd name="connsiteY11" fmla="*/ 412030 h 1646676"/>
                <a:gd name="connsiteX12" fmla="*/ 1 w 2068568"/>
                <a:gd name="connsiteY12" fmla="*/ 454344 h 1646676"/>
                <a:gd name="connsiteX13" fmla="*/ 8649 w 2068568"/>
                <a:gd name="connsiteY13" fmla="*/ 1613140 h 1646676"/>
                <a:gd name="connsiteX14" fmla="*/ 8964 w 2068568"/>
                <a:gd name="connsiteY14" fmla="*/ 1646676 h 1646676"/>
                <a:gd name="connsiteX15" fmla="*/ 36201 w 2068568"/>
                <a:gd name="connsiteY15" fmla="*/ 1627131 h 1646676"/>
                <a:gd name="connsiteX16" fmla="*/ 65604 w 2068568"/>
                <a:gd name="connsiteY16" fmla="*/ 1607277 h 1646676"/>
                <a:gd name="connsiteX17" fmla="*/ 1042869 w 2068568"/>
                <a:gd name="connsiteY17" fmla="*/ 1395365 h 1646676"/>
                <a:gd name="connsiteX18" fmla="*/ 1044426 w 2068568"/>
                <a:gd name="connsiteY18" fmla="*/ 1395330 h 1646676"/>
                <a:gd name="connsiteX19" fmla="*/ 1045969 w 2068568"/>
                <a:gd name="connsiteY19" fmla="*/ 1395468 h 1646676"/>
                <a:gd name="connsiteX20" fmla="*/ 2038768 w 2068568"/>
                <a:gd name="connsiteY20" fmla="*/ 1589000 h 1646676"/>
                <a:gd name="connsiteX21" fmla="*/ 2064845 w 2068568"/>
                <a:gd name="connsiteY21" fmla="*/ 1607517 h 1646676"/>
                <a:gd name="connsiteX22" fmla="*/ 2063336 w 2068568"/>
                <a:gd name="connsiteY22" fmla="*/ 1572027 h 1646676"/>
                <a:gd name="connsiteX23" fmla="*/ 1063653 w 2068568"/>
                <a:gd name="connsiteY23" fmla="*/ 1286425 h 1646676"/>
                <a:gd name="connsiteX24" fmla="*/ 1065717 w 2068568"/>
                <a:gd name="connsiteY24" fmla="*/ 1219526 h 1646676"/>
                <a:gd name="connsiteX25" fmla="*/ 1256105 w 2068568"/>
                <a:gd name="connsiteY25" fmla="*/ 1207524 h 1646676"/>
                <a:gd name="connsiteX26" fmla="*/ 2024338 w 2068568"/>
                <a:gd name="connsiteY26" fmla="*/ 1474095 h 1646676"/>
                <a:gd name="connsiteX27" fmla="*/ 2027116 w 2068568"/>
                <a:gd name="connsiteY27" fmla="*/ 1539211 h 1646676"/>
                <a:gd name="connsiteX28" fmla="*/ 1814360 w 2068568"/>
                <a:gd name="connsiteY28" fmla="*/ 1422625 h 1646676"/>
                <a:gd name="connsiteX29" fmla="*/ 1253650 w 2068568"/>
                <a:gd name="connsiteY29" fmla="*/ 1275213 h 1646676"/>
                <a:gd name="connsiteX30" fmla="*/ 1063666 w 2068568"/>
                <a:gd name="connsiteY30" fmla="*/ 1286425 h 1646676"/>
                <a:gd name="connsiteX31" fmla="*/ 1064863 w 2068568"/>
                <a:gd name="connsiteY31" fmla="*/ 1321538 h 1646676"/>
                <a:gd name="connsiteX32" fmla="*/ 1252374 w 2068568"/>
                <a:gd name="connsiteY32" fmla="*/ 1310017 h 1646676"/>
                <a:gd name="connsiteX33" fmla="*/ 1798923 w 2068568"/>
                <a:gd name="connsiteY33" fmla="*/ 1453829 h 1646676"/>
                <a:gd name="connsiteX34" fmla="*/ 1953272 w 2068568"/>
                <a:gd name="connsiteY34" fmla="*/ 1534856 h 1646676"/>
                <a:gd name="connsiteX35" fmla="*/ 1065264 w 2068568"/>
                <a:gd name="connsiteY35" fmla="*/ 1362515 h 1646676"/>
                <a:gd name="connsiteX36" fmla="*/ 1064887 w 2068568"/>
                <a:gd name="connsiteY36" fmla="*/ 1321538 h 1646676"/>
                <a:gd name="connsiteX37" fmla="*/ 1386754 w 2068568"/>
                <a:gd name="connsiteY37" fmla="*/ 35115 h 1646676"/>
                <a:gd name="connsiteX38" fmla="*/ 1818430 w 2068568"/>
                <a:gd name="connsiteY38" fmla="*/ 112782 h 1646676"/>
                <a:gd name="connsiteX39" fmla="*/ 1980951 w 2068568"/>
                <a:gd name="connsiteY39" fmla="*/ 313549 h 1646676"/>
                <a:gd name="connsiteX40" fmla="*/ 2030816 w 2068568"/>
                <a:gd name="connsiteY40" fmla="*/ 1436753 h 1646676"/>
                <a:gd name="connsiteX41" fmla="*/ 1257371 w 2068568"/>
                <a:gd name="connsiteY41" fmla="*/ 1172754 h 1646676"/>
                <a:gd name="connsiteX42" fmla="*/ 1067363 w 2068568"/>
                <a:gd name="connsiteY42" fmla="*/ 1184001 h 1646676"/>
                <a:gd name="connsiteX43" fmla="*/ 1070288 w 2068568"/>
                <a:gd name="connsiteY43" fmla="*/ 683230 h 1646676"/>
                <a:gd name="connsiteX44" fmla="*/ 1045609 w 2068568"/>
                <a:gd name="connsiteY44" fmla="*/ 266161 h 1646676"/>
                <a:gd name="connsiteX45" fmla="*/ 1030635 w 2068568"/>
                <a:gd name="connsiteY45" fmla="*/ 115559 h 1646676"/>
                <a:gd name="connsiteX46" fmla="*/ 1386771 w 2068568"/>
                <a:gd name="connsiteY46" fmla="*/ 35115 h 1646676"/>
                <a:gd name="connsiteX47" fmla="*/ 38745 w 2068568"/>
                <a:gd name="connsiteY47" fmla="*/ 413367 h 1646676"/>
                <a:gd name="connsiteX48" fmla="*/ 38529 w 2068568"/>
                <a:gd name="connsiteY48" fmla="*/ 351748 h 1646676"/>
                <a:gd name="connsiteX49" fmla="*/ 214766 w 2068568"/>
                <a:gd name="connsiteY49" fmla="*/ 130269 h 1646676"/>
                <a:gd name="connsiteX50" fmla="*/ 650180 w 2068568"/>
                <a:gd name="connsiteY50" fmla="*/ 42384 h 1646676"/>
                <a:gd name="connsiteX51" fmla="*/ 988705 w 2068568"/>
                <a:gd name="connsiteY51" fmla="*/ 111856 h 1646676"/>
                <a:gd name="connsiteX52" fmla="*/ 996122 w 2068568"/>
                <a:gd name="connsiteY52" fmla="*/ 120257 h 1646676"/>
                <a:gd name="connsiteX53" fmla="*/ 1010606 w 2068568"/>
                <a:gd name="connsiteY53" fmla="*/ 265852 h 1646676"/>
                <a:gd name="connsiteX54" fmla="*/ 1010407 w 2068568"/>
                <a:gd name="connsiteY54" fmla="*/ 265886 h 1646676"/>
                <a:gd name="connsiteX55" fmla="*/ 1035490 w 2068568"/>
                <a:gd name="connsiteY55" fmla="*/ 683881 h 1646676"/>
                <a:gd name="connsiteX56" fmla="*/ 1033639 w 2068568"/>
                <a:gd name="connsiteY56" fmla="*/ 1086480 h 1646676"/>
                <a:gd name="connsiteX57" fmla="*/ 1033279 w 2068568"/>
                <a:gd name="connsiteY57" fmla="*/ 1111306 h 1646676"/>
                <a:gd name="connsiteX58" fmla="*/ 1032137 w 2068568"/>
                <a:gd name="connsiteY58" fmla="*/ 1185030 h 1646676"/>
                <a:gd name="connsiteX59" fmla="*/ 1031818 w 2068568"/>
                <a:gd name="connsiteY59" fmla="*/ 1184995 h 1646676"/>
                <a:gd name="connsiteX60" fmla="*/ 1031811 w 2068568"/>
                <a:gd name="connsiteY60" fmla="*/ 1185167 h 1646676"/>
                <a:gd name="connsiteX61" fmla="*/ 961825 w 2068568"/>
                <a:gd name="connsiteY61" fmla="*/ 1179989 h 1646676"/>
                <a:gd name="connsiteX62" fmla="*/ 311447 w 2068568"/>
                <a:gd name="connsiteY62" fmla="*/ 1331723 h 1646676"/>
                <a:gd name="connsiteX63" fmla="*/ 46875 w 2068568"/>
                <a:gd name="connsiteY63" fmla="*/ 1477866 h 1646676"/>
                <a:gd name="connsiteX64" fmla="*/ 38748 w 2068568"/>
                <a:gd name="connsiteY64" fmla="*/ 413367 h 1646676"/>
                <a:gd name="connsiteX65" fmla="*/ 42623 w 2068568"/>
                <a:gd name="connsiteY65" fmla="*/ 1522718 h 1646676"/>
                <a:gd name="connsiteX66" fmla="*/ 326044 w 2068568"/>
                <a:gd name="connsiteY66" fmla="*/ 1363338 h 1646676"/>
                <a:gd name="connsiteX67" fmla="*/ 960580 w 2068568"/>
                <a:gd name="connsiteY67" fmla="*/ 1214794 h 1646676"/>
                <a:gd name="connsiteX68" fmla="*/ 1029483 w 2068568"/>
                <a:gd name="connsiteY68" fmla="*/ 1219903 h 1646676"/>
                <a:gd name="connsiteX69" fmla="*/ 1028437 w 2068568"/>
                <a:gd name="connsiteY69" fmla="*/ 1287626 h 1646676"/>
                <a:gd name="connsiteX70" fmla="*/ 958122 w 2068568"/>
                <a:gd name="connsiteY70" fmla="*/ 1282482 h 1646676"/>
                <a:gd name="connsiteX71" fmla="*/ 307743 w 2068568"/>
                <a:gd name="connsiteY71" fmla="*/ 1434215 h 1646676"/>
                <a:gd name="connsiteX72" fmla="*/ 43158 w 2068568"/>
                <a:gd name="connsiteY72" fmla="*/ 1580359 h 1646676"/>
                <a:gd name="connsiteX73" fmla="*/ 42634 w 2068568"/>
                <a:gd name="connsiteY73" fmla="*/ 1522718 h 1646676"/>
                <a:gd name="connsiteX74" fmla="*/ 322344 w 2068568"/>
                <a:gd name="connsiteY74" fmla="*/ 1465796 h 1646676"/>
                <a:gd name="connsiteX75" fmla="*/ 956846 w 2068568"/>
                <a:gd name="connsiteY75" fmla="*/ 1317252 h 1646676"/>
                <a:gd name="connsiteX76" fmla="*/ 1027538 w 2068568"/>
                <a:gd name="connsiteY76" fmla="*/ 1322636 h 1646676"/>
                <a:gd name="connsiteX77" fmla="*/ 1027329 w 2068568"/>
                <a:gd name="connsiteY77" fmla="*/ 1328362 h 1646676"/>
                <a:gd name="connsiteX78" fmla="*/ 1028060 w 2068568"/>
                <a:gd name="connsiteY78" fmla="*/ 1328225 h 1646676"/>
                <a:gd name="connsiteX79" fmla="*/ 1026009 w 2068568"/>
                <a:gd name="connsiteY79" fmla="*/ 1361280 h 1646676"/>
                <a:gd name="connsiteX80" fmla="*/ 169308 w 2068568"/>
                <a:gd name="connsiteY80" fmla="*/ 1544355 h 1646676"/>
                <a:gd name="connsiteX81" fmla="*/ 322337 w 2068568"/>
                <a:gd name="connsiteY81" fmla="*/ 1465796 h 164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2068568" h="1646676">
                  <a:moveTo>
                    <a:pt x="2063343" y="1571992"/>
                  </a:moveTo>
                  <a:cubicBezTo>
                    <a:pt x="2063343" y="1571992"/>
                    <a:pt x="2062205" y="1545109"/>
                    <a:pt x="2060247" y="1499092"/>
                  </a:cubicBezTo>
                  <a:lnTo>
                    <a:pt x="2068569" y="1504990"/>
                  </a:lnTo>
                  <a:lnTo>
                    <a:pt x="2067064" y="1469500"/>
                  </a:lnTo>
                  <a:cubicBezTo>
                    <a:pt x="2066717" y="1461304"/>
                    <a:pt x="2032167" y="646334"/>
                    <a:pt x="2015742" y="311835"/>
                  </a:cubicBezTo>
                  <a:cubicBezTo>
                    <a:pt x="2011058" y="216475"/>
                    <a:pt x="1948077" y="136785"/>
                    <a:pt x="1833600" y="81440"/>
                  </a:cubicBezTo>
                  <a:cubicBezTo>
                    <a:pt x="1719325" y="26199"/>
                    <a:pt x="1556184" y="-3393"/>
                    <a:pt x="1386013" y="310"/>
                  </a:cubicBezTo>
                  <a:cubicBezTo>
                    <a:pt x="1228930" y="3739"/>
                    <a:pt x="1090848" y="35560"/>
                    <a:pt x="1012423" y="85967"/>
                  </a:cubicBezTo>
                  <a:cubicBezTo>
                    <a:pt x="940524" y="36177"/>
                    <a:pt x="806724" y="7031"/>
                    <a:pt x="650081" y="7614"/>
                  </a:cubicBezTo>
                  <a:cubicBezTo>
                    <a:pt x="482019" y="8197"/>
                    <a:pt x="317807" y="41493"/>
                    <a:pt x="199545" y="98997"/>
                  </a:cubicBezTo>
                  <a:cubicBezTo>
                    <a:pt x="71159" y="161405"/>
                    <a:pt x="3443" y="248844"/>
                    <a:pt x="3721" y="351886"/>
                  </a:cubicBezTo>
                  <a:cubicBezTo>
                    <a:pt x="3773" y="370539"/>
                    <a:pt x="3845" y="390667"/>
                    <a:pt x="3930" y="412030"/>
                  </a:cubicBezTo>
                  <a:cubicBezTo>
                    <a:pt x="1311" y="425883"/>
                    <a:pt x="-37" y="440114"/>
                    <a:pt x="1" y="454344"/>
                  </a:cubicBezTo>
                  <a:cubicBezTo>
                    <a:pt x="909" y="789254"/>
                    <a:pt x="8573" y="1604911"/>
                    <a:pt x="8649" y="1613140"/>
                  </a:cubicBezTo>
                  <a:lnTo>
                    <a:pt x="8964" y="1646676"/>
                  </a:lnTo>
                  <a:lnTo>
                    <a:pt x="36201" y="1627131"/>
                  </a:lnTo>
                  <a:cubicBezTo>
                    <a:pt x="36540" y="1626891"/>
                    <a:pt x="46841" y="1619518"/>
                    <a:pt x="65604" y="1607277"/>
                  </a:cubicBezTo>
                  <a:cubicBezTo>
                    <a:pt x="117081" y="1593698"/>
                    <a:pt x="855132" y="1399994"/>
                    <a:pt x="1042869" y="1395365"/>
                  </a:cubicBezTo>
                  <a:lnTo>
                    <a:pt x="1044426" y="1395330"/>
                  </a:lnTo>
                  <a:lnTo>
                    <a:pt x="1045969" y="1395468"/>
                  </a:lnTo>
                  <a:cubicBezTo>
                    <a:pt x="1233138" y="1413710"/>
                    <a:pt x="1981332" y="1576485"/>
                    <a:pt x="2038768" y="1589000"/>
                  </a:cubicBezTo>
                  <a:lnTo>
                    <a:pt x="2064845" y="1607517"/>
                  </a:lnTo>
                  <a:lnTo>
                    <a:pt x="2063336" y="1572027"/>
                  </a:lnTo>
                  <a:close/>
                  <a:moveTo>
                    <a:pt x="1063653" y="1286425"/>
                  </a:moveTo>
                  <a:cubicBezTo>
                    <a:pt x="1064417" y="1264068"/>
                    <a:pt x="1065110" y="1241677"/>
                    <a:pt x="1065717" y="1219526"/>
                  </a:cubicBezTo>
                  <a:cubicBezTo>
                    <a:pt x="1126455" y="1209170"/>
                    <a:pt x="1190433" y="1205158"/>
                    <a:pt x="1256105" y="1207524"/>
                  </a:cubicBezTo>
                  <a:cubicBezTo>
                    <a:pt x="1619545" y="1220726"/>
                    <a:pt x="1945574" y="1421905"/>
                    <a:pt x="2024338" y="1474095"/>
                  </a:cubicBezTo>
                  <a:cubicBezTo>
                    <a:pt x="2025477" y="1500635"/>
                    <a:pt x="2026409" y="1522683"/>
                    <a:pt x="2027116" y="1539211"/>
                  </a:cubicBezTo>
                  <a:cubicBezTo>
                    <a:pt x="1988680" y="1514420"/>
                    <a:pt x="1913983" y="1469191"/>
                    <a:pt x="1814360" y="1422625"/>
                  </a:cubicBezTo>
                  <a:cubicBezTo>
                    <a:pt x="1679930" y="1359772"/>
                    <a:pt x="1473531" y="1283202"/>
                    <a:pt x="1253650" y="1275213"/>
                  </a:cubicBezTo>
                  <a:cubicBezTo>
                    <a:pt x="1188297" y="1272846"/>
                    <a:pt x="1124493" y="1276618"/>
                    <a:pt x="1063666" y="1286425"/>
                  </a:cubicBezTo>
                  <a:close/>
                  <a:moveTo>
                    <a:pt x="1064863" y="1321538"/>
                  </a:moveTo>
                  <a:cubicBezTo>
                    <a:pt x="1124747" y="1311560"/>
                    <a:pt x="1187734" y="1307685"/>
                    <a:pt x="1252374" y="1310017"/>
                  </a:cubicBezTo>
                  <a:cubicBezTo>
                    <a:pt x="1466138" y="1317766"/>
                    <a:pt x="1667558" y="1392519"/>
                    <a:pt x="1798923" y="1453829"/>
                  </a:cubicBezTo>
                  <a:cubicBezTo>
                    <a:pt x="1860871" y="1482770"/>
                    <a:pt x="1913468" y="1511505"/>
                    <a:pt x="1953272" y="1534856"/>
                  </a:cubicBezTo>
                  <a:cubicBezTo>
                    <a:pt x="1740404" y="1489045"/>
                    <a:pt x="1239149" y="1383055"/>
                    <a:pt x="1065264" y="1362515"/>
                  </a:cubicBezTo>
                  <a:cubicBezTo>
                    <a:pt x="1066852" y="1349485"/>
                    <a:pt x="1066214" y="1334603"/>
                    <a:pt x="1064887" y="1321538"/>
                  </a:cubicBezTo>
                  <a:close/>
                  <a:moveTo>
                    <a:pt x="1386754" y="35115"/>
                  </a:moveTo>
                  <a:cubicBezTo>
                    <a:pt x="1551606" y="31514"/>
                    <a:pt x="1708956" y="59838"/>
                    <a:pt x="1818430" y="112782"/>
                  </a:cubicBezTo>
                  <a:cubicBezTo>
                    <a:pt x="1922195" y="162948"/>
                    <a:pt x="1976878" y="230499"/>
                    <a:pt x="1980951" y="313549"/>
                  </a:cubicBezTo>
                  <a:cubicBezTo>
                    <a:pt x="1995446" y="608649"/>
                    <a:pt x="2024050" y="1277853"/>
                    <a:pt x="2030816" y="1436753"/>
                  </a:cubicBezTo>
                  <a:cubicBezTo>
                    <a:pt x="1932129" y="1373110"/>
                    <a:pt x="1612649" y="1185647"/>
                    <a:pt x="1257371" y="1172754"/>
                  </a:cubicBezTo>
                  <a:cubicBezTo>
                    <a:pt x="1192007" y="1170388"/>
                    <a:pt x="1128200" y="1174160"/>
                    <a:pt x="1067363" y="1184001"/>
                  </a:cubicBezTo>
                  <a:cubicBezTo>
                    <a:pt x="1073573" y="1002847"/>
                    <a:pt x="1074536" y="838804"/>
                    <a:pt x="1070288" y="683230"/>
                  </a:cubicBezTo>
                  <a:cubicBezTo>
                    <a:pt x="1068158" y="501664"/>
                    <a:pt x="1060299" y="368893"/>
                    <a:pt x="1045609" y="266161"/>
                  </a:cubicBezTo>
                  <a:cubicBezTo>
                    <a:pt x="1042653" y="235780"/>
                    <a:pt x="1034444" y="152969"/>
                    <a:pt x="1030635" y="115559"/>
                  </a:cubicBezTo>
                  <a:cubicBezTo>
                    <a:pt x="1103436" y="68307"/>
                    <a:pt x="1235257" y="38406"/>
                    <a:pt x="1386771" y="35115"/>
                  </a:cubicBezTo>
                  <a:close/>
                  <a:moveTo>
                    <a:pt x="38745" y="413367"/>
                  </a:moveTo>
                  <a:cubicBezTo>
                    <a:pt x="38656" y="391456"/>
                    <a:pt x="38580" y="370848"/>
                    <a:pt x="38529" y="351748"/>
                  </a:cubicBezTo>
                  <a:cubicBezTo>
                    <a:pt x="38227" y="239689"/>
                    <a:pt x="134205" y="169463"/>
                    <a:pt x="214766" y="130269"/>
                  </a:cubicBezTo>
                  <a:cubicBezTo>
                    <a:pt x="328472" y="74994"/>
                    <a:pt x="487179" y="42967"/>
                    <a:pt x="650180" y="42384"/>
                  </a:cubicBezTo>
                  <a:cubicBezTo>
                    <a:pt x="797298" y="41870"/>
                    <a:pt x="921894" y="67656"/>
                    <a:pt x="988705" y="111856"/>
                  </a:cubicBezTo>
                  <a:lnTo>
                    <a:pt x="996122" y="120257"/>
                  </a:lnTo>
                  <a:cubicBezTo>
                    <a:pt x="999825" y="156707"/>
                    <a:pt x="1007424" y="233345"/>
                    <a:pt x="1010606" y="265852"/>
                  </a:cubicBezTo>
                  <a:lnTo>
                    <a:pt x="1010407" y="265886"/>
                  </a:lnTo>
                  <a:cubicBezTo>
                    <a:pt x="1025368" y="367831"/>
                    <a:pt x="1033340" y="500670"/>
                    <a:pt x="1035490" y="683881"/>
                  </a:cubicBezTo>
                  <a:cubicBezTo>
                    <a:pt x="1036718" y="789015"/>
                    <a:pt x="1036166" y="909407"/>
                    <a:pt x="1033639" y="1086480"/>
                  </a:cubicBezTo>
                  <a:cubicBezTo>
                    <a:pt x="1033529" y="1094676"/>
                    <a:pt x="1033412" y="1102940"/>
                    <a:pt x="1033279" y="1111306"/>
                  </a:cubicBezTo>
                  <a:cubicBezTo>
                    <a:pt x="1032918" y="1135549"/>
                    <a:pt x="1032538" y="1160135"/>
                    <a:pt x="1032137" y="1185030"/>
                  </a:cubicBezTo>
                  <a:lnTo>
                    <a:pt x="1031818" y="1184995"/>
                  </a:lnTo>
                  <a:lnTo>
                    <a:pt x="1031811" y="1185167"/>
                  </a:lnTo>
                  <a:cubicBezTo>
                    <a:pt x="1008857" y="1182595"/>
                    <a:pt x="985399" y="1180847"/>
                    <a:pt x="961825" y="1179989"/>
                  </a:cubicBezTo>
                  <a:cubicBezTo>
                    <a:pt x="714934" y="1171040"/>
                    <a:pt x="471855" y="1257553"/>
                    <a:pt x="311447" y="1331723"/>
                  </a:cubicBezTo>
                  <a:cubicBezTo>
                    <a:pt x="186840" y="1389329"/>
                    <a:pt x="91253" y="1448686"/>
                    <a:pt x="46875" y="1477866"/>
                  </a:cubicBezTo>
                  <a:cubicBezTo>
                    <a:pt x="45528" y="1332134"/>
                    <a:pt x="40089" y="732059"/>
                    <a:pt x="38748" y="413367"/>
                  </a:cubicBezTo>
                  <a:close/>
                  <a:moveTo>
                    <a:pt x="42623" y="1522718"/>
                  </a:moveTo>
                  <a:cubicBezTo>
                    <a:pt x="60914" y="1509962"/>
                    <a:pt x="170062" y="1435415"/>
                    <a:pt x="326044" y="1363338"/>
                  </a:cubicBezTo>
                  <a:cubicBezTo>
                    <a:pt x="483030" y="1290746"/>
                    <a:pt x="720550" y="1206084"/>
                    <a:pt x="960580" y="1214794"/>
                  </a:cubicBezTo>
                  <a:cubicBezTo>
                    <a:pt x="983805" y="1215651"/>
                    <a:pt x="1006916" y="1217365"/>
                    <a:pt x="1029483" y="1219903"/>
                  </a:cubicBezTo>
                  <a:cubicBezTo>
                    <a:pt x="1029153" y="1242191"/>
                    <a:pt x="1028804" y="1264788"/>
                    <a:pt x="1028437" y="1287626"/>
                  </a:cubicBezTo>
                  <a:cubicBezTo>
                    <a:pt x="1005373" y="1285054"/>
                    <a:pt x="981806" y="1283339"/>
                    <a:pt x="958122" y="1282482"/>
                  </a:cubicBezTo>
                  <a:cubicBezTo>
                    <a:pt x="711247" y="1273532"/>
                    <a:pt x="468186" y="1360046"/>
                    <a:pt x="307743" y="1434215"/>
                  </a:cubicBezTo>
                  <a:cubicBezTo>
                    <a:pt x="183133" y="1491788"/>
                    <a:pt x="87540" y="1551179"/>
                    <a:pt x="43158" y="1580359"/>
                  </a:cubicBezTo>
                  <a:cubicBezTo>
                    <a:pt x="43024" y="1565546"/>
                    <a:pt x="42846" y="1546104"/>
                    <a:pt x="42634" y="1522718"/>
                  </a:cubicBezTo>
                  <a:close/>
                  <a:moveTo>
                    <a:pt x="322344" y="1465796"/>
                  </a:moveTo>
                  <a:cubicBezTo>
                    <a:pt x="479334" y="1393239"/>
                    <a:pt x="716850" y="1308542"/>
                    <a:pt x="956846" y="1317252"/>
                  </a:cubicBezTo>
                  <a:cubicBezTo>
                    <a:pt x="980695" y="1318143"/>
                    <a:pt x="1004386" y="1319961"/>
                    <a:pt x="1027538" y="1322636"/>
                  </a:cubicBezTo>
                  <a:lnTo>
                    <a:pt x="1027329" y="1328362"/>
                  </a:lnTo>
                  <a:lnTo>
                    <a:pt x="1028060" y="1328225"/>
                  </a:lnTo>
                  <a:cubicBezTo>
                    <a:pt x="1026472" y="1339129"/>
                    <a:pt x="1025478" y="1350753"/>
                    <a:pt x="1026009" y="1361280"/>
                  </a:cubicBezTo>
                  <a:cubicBezTo>
                    <a:pt x="856767" y="1372184"/>
                    <a:pt x="388798" y="1488085"/>
                    <a:pt x="169308" y="1544355"/>
                  </a:cubicBezTo>
                  <a:cubicBezTo>
                    <a:pt x="212239" y="1520043"/>
                    <a:pt x="264006" y="1492748"/>
                    <a:pt x="322337" y="146579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14C0F99A-A433-5870-FC62-63372E2A7DF5}"/>
                </a:ext>
              </a:extLst>
            </p:cNvPr>
            <p:cNvSpPr/>
            <p:nvPr/>
          </p:nvSpPr>
          <p:spPr>
            <a:xfrm>
              <a:off x="1468430" y="5476990"/>
              <a:ext cx="341500" cy="1021225"/>
            </a:xfrm>
            <a:custGeom>
              <a:avLst/>
              <a:gdLst>
                <a:gd name="connsiteX0" fmla="*/ 0 w 341500"/>
                <a:gd name="connsiteY0" fmla="*/ 90423 h 1021225"/>
                <a:gd name="connsiteX1" fmla="*/ 3964 w 341500"/>
                <a:gd name="connsiteY1" fmla="*/ 1021225 h 1021225"/>
                <a:gd name="connsiteX2" fmla="*/ 341501 w 341500"/>
                <a:gd name="connsiteY2" fmla="*/ 891609 h 1021225"/>
                <a:gd name="connsiteX3" fmla="*/ 322391 w 341500"/>
                <a:gd name="connsiteY3" fmla="*/ 0 h 1021225"/>
                <a:gd name="connsiteX4" fmla="*/ 0 w 341500"/>
                <a:gd name="connsiteY4" fmla="*/ 90423 h 1021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500" h="1021225">
                  <a:moveTo>
                    <a:pt x="0" y="90423"/>
                  </a:moveTo>
                  <a:lnTo>
                    <a:pt x="3964" y="1021225"/>
                  </a:lnTo>
                  <a:cubicBezTo>
                    <a:pt x="3964" y="1021225"/>
                    <a:pt x="168206" y="913657"/>
                    <a:pt x="341501" y="891609"/>
                  </a:cubicBezTo>
                  <a:cubicBezTo>
                    <a:pt x="325957" y="658094"/>
                    <a:pt x="322391" y="0"/>
                    <a:pt x="322391" y="0"/>
                  </a:cubicBezTo>
                  <a:lnTo>
                    <a:pt x="0" y="90423"/>
                  </a:ln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550A596E-DC31-84EC-1798-5DF40E6897DA}"/>
                </a:ext>
              </a:extLst>
            </p:cNvPr>
            <p:cNvSpPr/>
            <p:nvPr/>
          </p:nvSpPr>
          <p:spPr>
            <a:xfrm>
              <a:off x="1837949" y="5484328"/>
              <a:ext cx="402324" cy="69711"/>
            </a:xfrm>
            <a:custGeom>
              <a:avLst/>
              <a:gdLst>
                <a:gd name="connsiteX0" fmla="*/ 0 w 402324"/>
                <a:gd name="connsiteY0" fmla="*/ 69712 h 69711"/>
                <a:gd name="connsiteX1" fmla="*/ 32877 w 402324"/>
                <a:gd name="connsiteY1" fmla="*/ 30758 h 69711"/>
                <a:gd name="connsiteX2" fmla="*/ 78061 w 402324"/>
                <a:gd name="connsiteY2" fmla="*/ 46429 h 69711"/>
                <a:gd name="connsiteX3" fmla="*/ 169897 w 402324"/>
                <a:gd name="connsiteY3" fmla="*/ 22186 h 69711"/>
                <a:gd name="connsiteX4" fmla="*/ 208154 w 402324"/>
                <a:gd name="connsiteY4" fmla="*/ 37994 h 69711"/>
                <a:gd name="connsiteX5" fmla="*/ 251863 w 402324"/>
                <a:gd name="connsiteY5" fmla="*/ 8881 h 69711"/>
                <a:gd name="connsiteX6" fmla="*/ 333926 w 402324"/>
                <a:gd name="connsiteY6" fmla="*/ 3909 h 69711"/>
                <a:gd name="connsiteX7" fmla="*/ 402325 w 402324"/>
                <a:gd name="connsiteY7" fmla="*/ 0 h 69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2324" h="69711">
                  <a:moveTo>
                    <a:pt x="0" y="69712"/>
                  </a:moveTo>
                  <a:cubicBezTo>
                    <a:pt x="2318" y="53458"/>
                    <a:pt x="16099" y="35319"/>
                    <a:pt x="32877" y="30758"/>
                  </a:cubicBezTo>
                  <a:cubicBezTo>
                    <a:pt x="56729" y="24312"/>
                    <a:pt x="58170" y="43480"/>
                    <a:pt x="78061" y="46429"/>
                  </a:cubicBezTo>
                  <a:cubicBezTo>
                    <a:pt x="114429" y="51778"/>
                    <a:pt x="127010" y="6378"/>
                    <a:pt x="169897" y="22186"/>
                  </a:cubicBezTo>
                  <a:cubicBezTo>
                    <a:pt x="187453" y="28666"/>
                    <a:pt x="187182" y="40977"/>
                    <a:pt x="208154" y="37994"/>
                  </a:cubicBezTo>
                  <a:cubicBezTo>
                    <a:pt x="227212" y="35285"/>
                    <a:pt x="234835" y="12207"/>
                    <a:pt x="251863" y="8881"/>
                  </a:cubicBezTo>
                  <a:cubicBezTo>
                    <a:pt x="287628" y="1989"/>
                    <a:pt x="295700" y="36965"/>
                    <a:pt x="333926" y="3909"/>
                  </a:cubicBezTo>
                  <a:cubicBezTo>
                    <a:pt x="350173" y="31238"/>
                    <a:pt x="387035" y="25203"/>
                    <a:pt x="402325" y="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19D7C5B6-E8A9-0AC4-C1C2-8FDBA7520842}"/>
                </a:ext>
              </a:extLst>
            </p:cNvPr>
            <p:cNvSpPr/>
            <p:nvPr/>
          </p:nvSpPr>
          <p:spPr>
            <a:xfrm>
              <a:off x="1845424" y="5586478"/>
              <a:ext cx="412361" cy="76946"/>
            </a:xfrm>
            <a:custGeom>
              <a:avLst/>
              <a:gdLst>
                <a:gd name="connsiteX0" fmla="*/ 0 w 412361"/>
                <a:gd name="connsiteY0" fmla="*/ 76947 h 76946"/>
                <a:gd name="connsiteX1" fmla="*/ 45805 w 412361"/>
                <a:gd name="connsiteY1" fmla="*/ 34804 h 76946"/>
                <a:gd name="connsiteX2" fmla="*/ 102085 w 412361"/>
                <a:gd name="connsiteY2" fmla="*/ 53630 h 76946"/>
                <a:gd name="connsiteX3" fmla="*/ 149007 w 412361"/>
                <a:gd name="connsiteY3" fmla="*/ 23351 h 76946"/>
                <a:gd name="connsiteX4" fmla="*/ 204571 w 412361"/>
                <a:gd name="connsiteY4" fmla="*/ 41285 h 76946"/>
                <a:gd name="connsiteX5" fmla="*/ 258711 w 412361"/>
                <a:gd name="connsiteY5" fmla="*/ 18379 h 76946"/>
                <a:gd name="connsiteX6" fmla="*/ 283263 w 412361"/>
                <a:gd name="connsiteY6" fmla="*/ 35010 h 76946"/>
                <a:gd name="connsiteX7" fmla="*/ 313699 w 412361"/>
                <a:gd name="connsiteY7" fmla="*/ 18140 h 76946"/>
                <a:gd name="connsiteX8" fmla="*/ 358961 w 412361"/>
                <a:gd name="connsiteY8" fmla="*/ 19957 h 76946"/>
                <a:gd name="connsiteX9" fmla="*/ 412361 w 412361"/>
                <a:gd name="connsiteY9" fmla="*/ 0 h 7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2361" h="76946">
                  <a:moveTo>
                    <a:pt x="0" y="76947"/>
                  </a:moveTo>
                  <a:cubicBezTo>
                    <a:pt x="6810" y="58567"/>
                    <a:pt x="24665" y="37753"/>
                    <a:pt x="45805" y="34804"/>
                  </a:cubicBezTo>
                  <a:cubicBezTo>
                    <a:pt x="69208" y="31512"/>
                    <a:pt x="80846" y="55344"/>
                    <a:pt x="102085" y="53630"/>
                  </a:cubicBezTo>
                  <a:cubicBezTo>
                    <a:pt x="122734" y="51949"/>
                    <a:pt x="129849" y="26609"/>
                    <a:pt x="149007" y="23351"/>
                  </a:cubicBezTo>
                  <a:cubicBezTo>
                    <a:pt x="170919" y="19614"/>
                    <a:pt x="184227" y="42279"/>
                    <a:pt x="204571" y="41285"/>
                  </a:cubicBezTo>
                  <a:cubicBezTo>
                    <a:pt x="225217" y="40256"/>
                    <a:pt x="238549" y="17008"/>
                    <a:pt x="258711" y="18379"/>
                  </a:cubicBezTo>
                  <a:cubicBezTo>
                    <a:pt x="267291" y="18962"/>
                    <a:pt x="273044" y="34839"/>
                    <a:pt x="283263" y="35010"/>
                  </a:cubicBezTo>
                  <a:cubicBezTo>
                    <a:pt x="297435" y="35285"/>
                    <a:pt x="302026" y="22083"/>
                    <a:pt x="313699" y="18140"/>
                  </a:cubicBezTo>
                  <a:cubicBezTo>
                    <a:pt x="339162" y="9498"/>
                    <a:pt x="329537" y="16116"/>
                    <a:pt x="358961" y="19957"/>
                  </a:cubicBezTo>
                  <a:cubicBezTo>
                    <a:pt x="380111" y="22734"/>
                    <a:pt x="398076" y="16047"/>
                    <a:pt x="412361" y="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872B0291-A0F0-886B-52D0-323F45B0C582}"/>
                </a:ext>
              </a:extLst>
            </p:cNvPr>
            <p:cNvSpPr/>
            <p:nvPr/>
          </p:nvSpPr>
          <p:spPr>
            <a:xfrm>
              <a:off x="1855816" y="5706935"/>
              <a:ext cx="430629" cy="62445"/>
            </a:xfrm>
            <a:custGeom>
              <a:avLst/>
              <a:gdLst>
                <a:gd name="connsiteX0" fmla="*/ 375 w 430629"/>
                <a:gd name="connsiteY0" fmla="*/ 62446 h 62445"/>
                <a:gd name="connsiteX1" fmla="*/ 96329 w 430629"/>
                <a:gd name="connsiteY1" fmla="*/ 59085 h 62445"/>
                <a:gd name="connsiteX2" fmla="*/ 142953 w 430629"/>
                <a:gd name="connsiteY2" fmla="*/ 25378 h 62445"/>
                <a:gd name="connsiteX3" fmla="*/ 198643 w 430629"/>
                <a:gd name="connsiteY3" fmla="*/ 44169 h 62445"/>
                <a:gd name="connsiteX4" fmla="*/ 265653 w 430629"/>
                <a:gd name="connsiteY4" fmla="*/ 19137 h 62445"/>
                <a:gd name="connsiteX5" fmla="*/ 325036 w 430629"/>
                <a:gd name="connsiteY5" fmla="*/ 26647 h 62445"/>
                <a:gd name="connsiteX6" fmla="*/ 378964 w 430629"/>
                <a:gd name="connsiteY6" fmla="*/ 141 h 62445"/>
                <a:gd name="connsiteX7" fmla="*/ 430629 w 430629"/>
                <a:gd name="connsiteY7" fmla="*/ 5421 h 62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0629" h="62445">
                  <a:moveTo>
                    <a:pt x="375" y="62446"/>
                  </a:moveTo>
                  <a:cubicBezTo>
                    <a:pt x="-6315" y="11731"/>
                    <a:pt x="78426" y="62686"/>
                    <a:pt x="96329" y="59085"/>
                  </a:cubicBezTo>
                  <a:cubicBezTo>
                    <a:pt x="115638" y="55211"/>
                    <a:pt x="125115" y="30042"/>
                    <a:pt x="142953" y="25378"/>
                  </a:cubicBezTo>
                  <a:cubicBezTo>
                    <a:pt x="166154" y="19309"/>
                    <a:pt x="176746" y="40843"/>
                    <a:pt x="198643" y="44169"/>
                  </a:cubicBezTo>
                  <a:cubicBezTo>
                    <a:pt x="227159" y="48524"/>
                    <a:pt x="240879" y="27504"/>
                    <a:pt x="265653" y="19137"/>
                  </a:cubicBezTo>
                  <a:cubicBezTo>
                    <a:pt x="295612" y="9056"/>
                    <a:pt x="298595" y="24692"/>
                    <a:pt x="325036" y="26647"/>
                  </a:cubicBezTo>
                  <a:cubicBezTo>
                    <a:pt x="352287" y="28636"/>
                    <a:pt x="357581" y="2884"/>
                    <a:pt x="378964" y="141"/>
                  </a:cubicBezTo>
                  <a:cubicBezTo>
                    <a:pt x="397906" y="-2259"/>
                    <a:pt x="410916" y="27059"/>
                    <a:pt x="430629" y="5421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B0B478CB-505C-B241-2784-1873A45C2D4E}"/>
                </a:ext>
              </a:extLst>
            </p:cNvPr>
            <p:cNvSpPr/>
            <p:nvPr/>
          </p:nvSpPr>
          <p:spPr>
            <a:xfrm>
              <a:off x="1866513" y="5826885"/>
              <a:ext cx="402331" cy="69711"/>
            </a:xfrm>
            <a:custGeom>
              <a:avLst/>
              <a:gdLst>
                <a:gd name="connsiteX0" fmla="*/ 0 w 402331"/>
                <a:gd name="connsiteY0" fmla="*/ 69711 h 69711"/>
                <a:gd name="connsiteX1" fmla="*/ 32881 w 402331"/>
                <a:gd name="connsiteY1" fmla="*/ 30758 h 69711"/>
                <a:gd name="connsiteX2" fmla="*/ 78065 w 402331"/>
                <a:gd name="connsiteY2" fmla="*/ 46429 h 69711"/>
                <a:gd name="connsiteX3" fmla="*/ 169900 w 402331"/>
                <a:gd name="connsiteY3" fmla="*/ 22220 h 69711"/>
                <a:gd name="connsiteX4" fmla="*/ 208157 w 402331"/>
                <a:gd name="connsiteY4" fmla="*/ 37993 h 69711"/>
                <a:gd name="connsiteX5" fmla="*/ 251870 w 402331"/>
                <a:gd name="connsiteY5" fmla="*/ 8915 h 69711"/>
                <a:gd name="connsiteX6" fmla="*/ 333930 w 402331"/>
                <a:gd name="connsiteY6" fmla="*/ 3909 h 69711"/>
                <a:gd name="connsiteX7" fmla="*/ 402331 w 402331"/>
                <a:gd name="connsiteY7" fmla="*/ 0 h 69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2331" h="69711">
                  <a:moveTo>
                    <a:pt x="0" y="69711"/>
                  </a:moveTo>
                  <a:cubicBezTo>
                    <a:pt x="2321" y="53492"/>
                    <a:pt x="16106" y="35319"/>
                    <a:pt x="32881" y="30758"/>
                  </a:cubicBezTo>
                  <a:cubicBezTo>
                    <a:pt x="56733" y="24311"/>
                    <a:pt x="58173" y="43480"/>
                    <a:pt x="78065" y="46429"/>
                  </a:cubicBezTo>
                  <a:cubicBezTo>
                    <a:pt x="114436" y="51778"/>
                    <a:pt x="127017" y="6378"/>
                    <a:pt x="169900" y="22220"/>
                  </a:cubicBezTo>
                  <a:cubicBezTo>
                    <a:pt x="187460" y="28701"/>
                    <a:pt x="187189" y="41011"/>
                    <a:pt x="208157" y="37993"/>
                  </a:cubicBezTo>
                  <a:cubicBezTo>
                    <a:pt x="227216" y="35285"/>
                    <a:pt x="234842" y="12207"/>
                    <a:pt x="251870" y="8915"/>
                  </a:cubicBezTo>
                  <a:cubicBezTo>
                    <a:pt x="287635" y="1989"/>
                    <a:pt x="295707" y="36999"/>
                    <a:pt x="333930" y="3909"/>
                  </a:cubicBezTo>
                  <a:cubicBezTo>
                    <a:pt x="350183" y="31238"/>
                    <a:pt x="387038" y="25237"/>
                    <a:pt x="402331" y="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33187374-ACED-C1F7-6D68-2B3788814175}"/>
                </a:ext>
              </a:extLst>
            </p:cNvPr>
            <p:cNvSpPr/>
            <p:nvPr/>
          </p:nvSpPr>
          <p:spPr>
            <a:xfrm>
              <a:off x="1873988" y="5929378"/>
              <a:ext cx="412364" cy="76946"/>
            </a:xfrm>
            <a:custGeom>
              <a:avLst/>
              <a:gdLst>
                <a:gd name="connsiteX0" fmla="*/ 0 w 412364"/>
                <a:gd name="connsiteY0" fmla="*/ 76947 h 76946"/>
                <a:gd name="connsiteX1" fmla="*/ 45805 w 412364"/>
                <a:gd name="connsiteY1" fmla="*/ 34804 h 76946"/>
                <a:gd name="connsiteX2" fmla="*/ 102081 w 412364"/>
                <a:gd name="connsiteY2" fmla="*/ 53630 h 76946"/>
                <a:gd name="connsiteX3" fmla="*/ 149007 w 412364"/>
                <a:gd name="connsiteY3" fmla="*/ 23351 h 76946"/>
                <a:gd name="connsiteX4" fmla="*/ 204567 w 412364"/>
                <a:gd name="connsiteY4" fmla="*/ 41285 h 76946"/>
                <a:gd name="connsiteX5" fmla="*/ 258708 w 412364"/>
                <a:gd name="connsiteY5" fmla="*/ 18379 h 76946"/>
                <a:gd name="connsiteX6" fmla="*/ 283259 w 412364"/>
                <a:gd name="connsiteY6" fmla="*/ 35010 h 76946"/>
                <a:gd name="connsiteX7" fmla="*/ 313699 w 412364"/>
                <a:gd name="connsiteY7" fmla="*/ 18140 h 76946"/>
                <a:gd name="connsiteX8" fmla="*/ 358961 w 412364"/>
                <a:gd name="connsiteY8" fmla="*/ 19957 h 76946"/>
                <a:gd name="connsiteX9" fmla="*/ 412365 w 412364"/>
                <a:gd name="connsiteY9" fmla="*/ 0 h 7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2364" h="76946">
                  <a:moveTo>
                    <a:pt x="0" y="76947"/>
                  </a:moveTo>
                  <a:cubicBezTo>
                    <a:pt x="6810" y="58567"/>
                    <a:pt x="24665" y="37753"/>
                    <a:pt x="45805" y="34804"/>
                  </a:cubicBezTo>
                  <a:cubicBezTo>
                    <a:pt x="69208" y="31478"/>
                    <a:pt x="80846" y="55310"/>
                    <a:pt x="102081" y="53630"/>
                  </a:cubicBezTo>
                  <a:cubicBezTo>
                    <a:pt x="122734" y="51949"/>
                    <a:pt x="129849" y="26609"/>
                    <a:pt x="149007" y="23351"/>
                  </a:cubicBezTo>
                  <a:cubicBezTo>
                    <a:pt x="170915" y="19614"/>
                    <a:pt x="184226" y="42245"/>
                    <a:pt x="204567" y="41285"/>
                  </a:cubicBezTo>
                  <a:cubicBezTo>
                    <a:pt x="225213" y="40256"/>
                    <a:pt x="238545" y="17008"/>
                    <a:pt x="258708" y="18379"/>
                  </a:cubicBezTo>
                  <a:cubicBezTo>
                    <a:pt x="267287" y="18962"/>
                    <a:pt x="273041" y="34839"/>
                    <a:pt x="283259" y="35010"/>
                  </a:cubicBezTo>
                  <a:cubicBezTo>
                    <a:pt x="297431" y="35285"/>
                    <a:pt x="302026" y="22083"/>
                    <a:pt x="313699" y="18140"/>
                  </a:cubicBezTo>
                  <a:cubicBezTo>
                    <a:pt x="339156" y="9498"/>
                    <a:pt x="329537" y="16116"/>
                    <a:pt x="358961" y="19957"/>
                  </a:cubicBezTo>
                  <a:cubicBezTo>
                    <a:pt x="380112" y="22734"/>
                    <a:pt x="398079" y="16047"/>
                    <a:pt x="412365" y="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7E51DDC7-76F7-7B5A-D26B-A8494888A0A9}"/>
                </a:ext>
              </a:extLst>
            </p:cNvPr>
            <p:cNvSpPr/>
            <p:nvPr/>
          </p:nvSpPr>
          <p:spPr>
            <a:xfrm>
              <a:off x="1884380" y="6049835"/>
              <a:ext cx="430618" cy="62445"/>
            </a:xfrm>
            <a:custGeom>
              <a:avLst/>
              <a:gdLst>
                <a:gd name="connsiteX0" fmla="*/ 375 w 430618"/>
                <a:gd name="connsiteY0" fmla="*/ 62446 h 62445"/>
                <a:gd name="connsiteX1" fmla="*/ 96326 w 430618"/>
                <a:gd name="connsiteY1" fmla="*/ 59085 h 62445"/>
                <a:gd name="connsiteX2" fmla="*/ 142950 w 430618"/>
                <a:gd name="connsiteY2" fmla="*/ 25378 h 62445"/>
                <a:gd name="connsiteX3" fmla="*/ 198637 w 430618"/>
                <a:gd name="connsiteY3" fmla="*/ 44169 h 62445"/>
                <a:gd name="connsiteX4" fmla="*/ 265646 w 430618"/>
                <a:gd name="connsiteY4" fmla="*/ 19137 h 62445"/>
                <a:gd name="connsiteX5" fmla="*/ 325033 w 430618"/>
                <a:gd name="connsiteY5" fmla="*/ 26647 h 62445"/>
                <a:gd name="connsiteX6" fmla="*/ 378961 w 430618"/>
                <a:gd name="connsiteY6" fmla="*/ 141 h 62445"/>
                <a:gd name="connsiteX7" fmla="*/ 430619 w 430618"/>
                <a:gd name="connsiteY7" fmla="*/ 5421 h 62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0618" h="62445">
                  <a:moveTo>
                    <a:pt x="375" y="62446"/>
                  </a:moveTo>
                  <a:cubicBezTo>
                    <a:pt x="-6315" y="11731"/>
                    <a:pt x="78423" y="62686"/>
                    <a:pt x="96326" y="59085"/>
                  </a:cubicBezTo>
                  <a:cubicBezTo>
                    <a:pt x="115634" y="55211"/>
                    <a:pt x="125119" y="30042"/>
                    <a:pt x="142950" y="25378"/>
                  </a:cubicBezTo>
                  <a:cubicBezTo>
                    <a:pt x="166150" y="19309"/>
                    <a:pt x="176742" y="40843"/>
                    <a:pt x="198637" y="44169"/>
                  </a:cubicBezTo>
                  <a:cubicBezTo>
                    <a:pt x="227152" y="48524"/>
                    <a:pt x="240875" y="27504"/>
                    <a:pt x="265646" y="19137"/>
                  </a:cubicBezTo>
                  <a:cubicBezTo>
                    <a:pt x="295605" y="9022"/>
                    <a:pt x="298595" y="24692"/>
                    <a:pt x="325033" y="26647"/>
                  </a:cubicBezTo>
                  <a:cubicBezTo>
                    <a:pt x="352283" y="28636"/>
                    <a:pt x="357574" y="2850"/>
                    <a:pt x="378961" y="141"/>
                  </a:cubicBezTo>
                  <a:cubicBezTo>
                    <a:pt x="397899" y="-2259"/>
                    <a:pt x="410909" y="27059"/>
                    <a:pt x="430619" y="5421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D23C2E05-36CA-44AB-D40E-32C59E739D16}"/>
                </a:ext>
              </a:extLst>
            </p:cNvPr>
            <p:cNvSpPr/>
            <p:nvPr/>
          </p:nvSpPr>
          <p:spPr>
            <a:xfrm>
              <a:off x="2499506" y="5455674"/>
              <a:ext cx="638856" cy="105420"/>
            </a:xfrm>
            <a:custGeom>
              <a:avLst/>
              <a:gdLst>
                <a:gd name="connsiteX0" fmla="*/ 0 w 638856"/>
                <a:gd name="connsiteY0" fmla="*/ 34929 h 105420"/>
                <a:gd name="connsiteX1" fmla="*/ 48514 w 638856"/>
                <a:gd name="connsiteY1" fmla="*/ 399 h 105420"/>
                <a:gd name="connsiteX2" fmla="*/ 107139 w 638856"/>
                <a:gd name="connsiteY2" fmla="*/ 21693 h 105420"/>
                <a:gd name="connsiteX3" fmla="*/ 232815 w 638856"/>
                <a:gd name="connsiteY3" fmla="*/ 9246 h 105420"/>
                <a:gd name="connsiteX4" fmla="*/ 282162 w 638856"/>
                <a:gd name="connsiteY4" fmla="*/ 29820 h 105420"/>
                <a:gd name="connsiteX5" fmla="*/ 344021 w 638856"/>
                <a:gd name="connsiteY5" fmla="*/ 6434 h 105420"/>
                <a:gd name="connsiteX6" fmla="*/ 546891 w 638856"/>
                <a:gd name="connsiteY6" fmla="*/ 83381 h 105420"/>
                <a:gd name="connsiteX7" fmla="*/ 638857 w 638856"/>
                <a:gd name="connsiteY7" fmla="*/ 88147 h 10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8856" h="105420">
                  <a:moveTo>
                    <a:pt x="0" y="34929"/>
                  </a:moveTo>
                  <a:cubicBezTo>
                    <a:pt x="4986" y="19087"/>
                    <a:pt x="25543" y="2765"/>
                    <a:pt x="48514" y="399"/>
                  </a:cubicBezTo>
                  <a:cubicBezTo>
                    <a:pt x="81164" y="-2996"/>
                    <a:pt x="80873" y="16241"/>
                    <a:pt x="107139" y="21693"/>
                  </a:cubicBezTo>
                  <a:cubicBezTo>
                    <a:pt x="155179" y="31603"/>
                    <a:pt x="177283" y="-11911"/>
                    <a:pt x="232815" y="9246"/>
                  </a:cubicBezTo>
                  <a:cubicBezTo>
                    <a:pt x="255550" y="17921"/>
                    <a:pt x="253749" y="30128"/>
                    <a:pt x="282162" y="29820"/>
                  </a:cubicBezTo>
                  <a:cubicBezTo>
                    <a:pt x="307965" y="29511"/>
                    <a:pt x="320855" y="7531"/>
                    <a:pt x="344021" y="6434"/>
                  </a:cubicBezTo>
                  <a:cubicBezTo>
                    <a:pt x="392672" y="4068"/>
                    <a:pt x="491914" y="111396"/>
                    <a:pt x="546891" y="83381"/>
                  </a:cubicBezTo>
                  <a:cubicBezTo>
                    <a:pt x="565456" y="112596"/>
                    <a:pt x="615461" y="111293"/>
                    <a:pt x="638857" y="88147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AF2F14B8-7FDB-03E1-0EC7-E0483B0B45CC}"/>
                </a:ext>
              </a:extLst>
            </p:cNvPr>
            <p:cNvSpPr/>
            <p:nvPr/>
          </p:nvSpPr>
          <p:spPr>
            <a:xfrm>
              <a:off x="2496763" y="5564255"/>
              <a:ext cx="653111" cy="98713"/>
            </a:xfrm>
            <a:custGeom>
              <a:avLst/>
              <a:gdLst>
                <a:gd name="connsiteX0" fmla="*/ 0 w 653111"/>
                <a:gd name="connsiteY0" fmla="*/ 36076 h 98713"/>
                <a:gd name="connsiteX1" fmla="*/ 66180 w 653111"/>
                <a:gd name="connsiteY1" fmla="*/ 3 h 98713"/>
                <a:gd name="connsiteX2" fmla="*/ 139279 w 653111"/>
                <a:gd name="connsiteY2" fmla="*/ 25823 h 98713"/>
                <a:gd name="connsiteX3" fmla="*/ 205572 w 653111"/>
                <a:gd name="connsiteY3" fmla="*/ 1683 h 98713"/>
                <a:gd name="connsiteX4" fmla="*/ 277818 w 653111"/>
                <a:gd name="connsiteY4" fmla="*/ 26543 h 98713"/>
                <a:gd name="connsiteX5" fmla="*/ 352906 w 653111"/>
                <a:gd name="connsiteY5" fmla="*/ 10667 h 98713"/>
                <a:gd name="connsiteX6" fmla="*/ 383811 w 653111"/>
                <a:gd name="connsiteY6" fmla="*/ 30315 h 98713"/>
                <a:gd name="connsiteX7" fmla="*/ 519010 w 653111"/>
                <a:gd name="connsiteY7" fmla="*/ 88882 h 98713"/>
                <a:gd name="connsiteX8" fmla="*/ 579347 w 653111"/>
                <a:gd name="connsiteY8" fmla="*/ 96461 h 98713"/>
                <a:gd name="connsiteX9" fmla="*/ 653111 w 653111"/>
                <a:gd name="connsiteY9" fmla="*/ 83396 h 98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3111" h="98713">
                  <a:moveTo>
                    <a:pt x="0" y="36076"/>
                  </a:moveTo>
                  <a:cubicBezTo>
                    <a:pt x="11244" y="18691"/>
                    <a:pt x="37561" y="277"/>
                    <a:pt x="66180" y="3"/>
                  </a:cubicBezTo>
                  <a:cubicBezTo>
                    <a:pt x="97870" y="-306"/>
                    <a:pt x="110674" y="24829"/>
                    <a:pt x="139279" y="25823"/>
                  </a:cubicBezTo>
                  <a:cubicBezTo>
                    <a:pt x="167099" y="26817"/>
                    <a:pt x="179570" y="2506"/>
                    <a:pt x="205572" y="1683"/>
                  </a:cubicBezTo>
                  <a:cubicBezTo>
                    <a:pt x="235322" y="791"/>
                    <a:pt x="250488" y="24966"/>
                    <a:pt x="277818" y="26543"/>
                  </a:cubicBezTo>
                  <a:cubicBezTo>
                    <a:pt x="305555" y="28155"/>
                    <a:pt x="326091" y="6758"/>
                    <a:pt x="352906" y="10667"/>
                  </a:cubicBezTo>
                  <a:cubicBezTo>
                    <a:pt x="364311" y="12313"/>
                    <a:pt x="370167" y="28840"/>
                    <a:pt x="383811" y="30315"/>
                  </a:cubicBezTo>
                  <a:cubicBezTo>
                    <a:pt x="402739" y="32372"/>
                    <a:pt x="502931" y="91351"/>
                    <a:pt x="519010" y="88882"/>
                  </a:cubicBezTo>
                  <a:cubicBezTo>
                    <a:pt x="554068" y="83533"/>
                    <a:pt x="540431" y="88917"/>
                    <a:pt x="579347" y="96461"/>
                  </a:cubicBezTo>
                  <a:cubicBezTo>
                    <a:pt x="607324" y="101878"/>
                    <a:pt x="632133" y="97523"/>
                    <a:pt x="653111" y="83396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A3F7F4BE-7FF8-CB05-86B9-03271952F83C}"/>
                </a:ext>
              </a:extLst>
            </p:cNvPr>
            <p:cNvSpPr/>
            <p:nvPr/>
          </p:nvSpPr>
          <p:spPr>
            <a:xfrm>
              <a:off x="2498757" y="5686512"/>
              <a:ext cx="674787" cy="98323"/>
            </a:xfrm>
            <a:custGeom>
              <a:avLst/>
              <a:gdLst>
                <a:gd name="connsiteX0" fmla="*/ 64 w 674787"/>
                <a:gd name="connsiteY0" fmla="*/ 20461 h 98323"/>
                <a:gd name="connsiteX1" fmla="*/ 128819 w 674787"/>
                <a:gd name="connsiteY1" fmla="*/ 29274 h 98323"/>
                <a:gd name="connsiteX2" fmla="*/ 195108 w 674787"/>
                <a:gd name="connsiteY2" fmla="*/ 1705 h 98323"/>
                <a:gd name="connsiteX3" fmla="*/ 267423 w 674787"/>
                <a:gd name="connsiteY3" fmla="*/ 27422 h 98323"/>
                <a:gd name="connsiteX4" fmla="*/ 359975 w 674787"/>
                <a:gd name="connsiteY4" fmla="*/ 11066 h 98323"/>
                <a:gd name="connsiteX5" fmla="*/ 531065 w 674787"/>
                <a:gd name="connsiteY5" fmla="*/ 97545 h 98323"/>
                <a:gd name="connsiteX6" fmla="*/ 606290 w 674787"/>
                <a:gd name="connsiteY6" fmla="*/ 78034 h 98323"/>
                <a:gd name="connsiteX7" fmla="*/ 674788 w 674787"/>
                <a:gd name="connsiteY7" fmla="*/ 89864 h 98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4787" h="98323">
                  <a:moveTo>
                    <a:pt x="64" y="20461"/>
                  </a:moveTo>
                  <a:cubicBezTo>
                    <a:pt x="-2985" y="-30803"/>
                    <a:pt x="104449" y="30577"/>
                    <a:pt x="128819" y="29274"/>
                  </a:cubicBezTo>
                  <a:cubicBezTo>
                    <a:pt x="155099" y="27868"/>
                    <a:pt x="170711" y="4071"/>
                    <a:pt x="195108" y="1705"/>
                  </a:cubicBezTo>
                  <a:cubicBezTo>
                    <a:pt x="226858" y="-1381"/>
                    <a:pt x="238523" y="21353"/>
                    <a:pt x="267423" y="27422"/>
                  </a:cubicBezTo>
                  <a:cubicBezTo>
                    <a:pt x="305070" y="35343"/>
                    <a:pt x="325870" y="16209"/>
                    <a:pt x="359975" y="11066"/>
                  </a:cubicBezTo>
                  <a:cubicBezTo>
                    <a:pt x="401239" y="4790"/>
                    <a:pt x="495918" y="92264"/>
                    <a:pt x="531065" y="97545"/>
                  </a:cubicBezTo>
                  <a:cubicBezTo>
                    <a:pt x="567289" y="102997"/>
                    <a:pt x="577367" y="78034"/>
                    <a:pt x="606290" y="78034"/>
                  </a:cubicBezTo>
                  <a:cubicBezTo>
                    <a:pt x="631908" y="78068"/>
                    <a:pt x="645906" y="108827"/>
                    <a:pt x="674788" y="89864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0BE0F850-1AB3-1F5D-726B-D0996DE0E611}"/>
                </a:ext>
              </a:extLst>
            </p:cNvPr>
            <p:cNvSpPr/>
            <p:nvPr/>
          </p:nvSpPr>
          <p:spPr>
            <a:xfrm>
              <a:off x="2497860" y="5799946"/>
              <a:ext cx="638860" cy="105420"/>
            </a:xfrm>
            <a:custGeom>
              <a:avLst/>
              <a:gdLst>
                <a:gd name="connsiteX0" fmla="*/ 0 w 638860"/>
                <a:gd name="connsiteY0" fmla="*/ 34929 h 105420"/>
                <a:gd name="connsiteX1" fmla="*/ 48517 w 638860"/>
                <a:gd name="connsiteY1" fmla="*/ 399 h 105420"/>
                <a:gd name="connsiteX2" fmla="*/ 107146 w 638860"/>
                <a:gd name="connsiteY2" fmla="*/ 21658 h 105420"/>
                <a:gd name="connsiteX3" fmla="*/ 232815 w 638860"/>
                <a:gd name="connsiteY3" fmla="*/ 9246 h 105420"/>
                <a:gd name="connsiteX4" fmla="*/ 282162 w 638860"/>
                <a:gd name="connsiteY4" fmla="*/ 29820 h 105420"/>
                <a:gd name="connsiteX5" fmla="*/ 344025 w 638860"/>
                <a:gd name="connsiteY5" fmla="*/ 6434 h 105420"/>
                <a:gd name="connsiteX6" fmla="*/ 546895 w 638860"/>
                <a:gd name="connsiteY6" fmla="*/ 83381 h 105420"/>
                <a:gd name="connsiteX7" fmla="*/ 638860 w 638860"/>
                <a:gd name="connsiteY7" fmla="*/ 88147 h 10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8860" h="105420">
                  <a:moveTo>
                    <a:pt x="0" y="34929"/>
                  </a:moveTo>
                  <a:cubicBezTo>
                    <a:pt x="4993" y="19087"/>
                    <a:pt x="25546" y="2765"/>
                    <a:pt x="48517" y="399"/>
                  </a:cubicBezTo>
                  <a:cubicBezTo>
                    <a:pt x="81171" y="-2996"/>
                    <a:pt x="80876" y="16241"/>
                    <a:pt x="107146" y="21658"/>
                  </a:cubicBezTo>
                  <a:cubicBezTo>
                    <a:pt x="155179" y="31603"/>
                    <a:pt x="177286" y="-11911"/>
                    <a:pt x="232815" y="9246"/>
                  </a:cubicBezTo>
                  <a:cubicBezTo>
                    <a:pt x="255553" y="17921"/>
                    <a:pt x="253756" y="30128"/>
                    <a:pt x="282162" y="29820"/>
                  </a:cubicBezTo>
                  <a:cubicBezTo>
                    <a:pt x="307972" y="29511"/>
                    <a:pt x="320855" y="7531"/>
                    <a:pt x="344025" y="6434"/>
                  </a:cubicBezTo>
                  <a:cubicBezTo>
                    <a:pt x="392675" y="4068"/>
                    <a:pt x="491914" y="111396"/>
                    <a:pt x="546895" y="83381"/>
                  </a:cubicBezTo>
                  <a:cubicBezTo>
                    <a:pt x="565456" y="112596"/>
                    <a:pt x="615461" y="111293"/>
                    <a:pt x="638860" y="88147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B1DD4AFD-19FB-0937-2547-7FBA8F283177}"/>
                </a:ext>
              </a:extLst>
            </p:cNvPr>
            <p:cNvSpPr/>
            <p:nvPr/>
          </p:nvSpPr>
          <p:spPr>
            <a:xfrm>
              <a:off x="2495117" y="5908527"/>
              <a:ext cx="653108" cy="98713"/>
            </a:xfrm>
            <a:custGeom>
              <a:avLst/>
              <a:gdLst>
                <a:gd name="connsiteX0" fmla="*/ 0 w 653108"/>
                <a:gd name="connsiteY0" fmla="*/ 36076 h 98713"/>
                <a:gd name="connsiteX1" fmla="*/ 66183 w 653108"/>
                <a:gd name="connsiteY1" fmla="*/ 3 h 98713"/>
                <a:gd name="connsiteX2" fmla="*/ 139276 w 653108"/>
                <a:gd name="connsiteY2" fmla="*/ 25823 h 98713"/>
                <a:gd name="connsiteX3" fmla="*/ 205572 w 653108"/>
                <a:gd name="connsiteY3" fmla="*/ 1683 h 98713"/>
                <a:gd name="connsiteX4" fmla="*/ 277814 w 653108"/>
                <a:gd name="connsiteY4" fmla="*/ 26543 h 98713"/>
                <a:gd name="connsiteX5" fmla="*/ 352899 w 653108"/>
                <a:gd name="connsiteY5" fmla="*/ 10667 h 98713"/>
                <a:gd name="connsiteX6" fmla="*/ 383811 w 653108"/>
                <a:gd name="connsiteY6" fmla="*/ 30315 h 98713"/>
                <a:gd name="connsiteX7" fmla="*/ 519007 w 653108"/>
                <a:gd name="connsiteY7" fmla="*/ 88882 h 98713"/>
                <a:gd name="connsiteX8" fmla="*/ 579340 w 653108"/>
                <a:gd name="connsiteY8" fmla="*/ 96461 h 98713"/>
                <a:gd name="connsiteX9" fmla="*/ 653108 w 653108"/>
                <a:gd name="connsiteY9" fmla="*/ 83396 h 98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3108" h="98713">
                  <a:moveTo>
                    <a:pt x="0" y="36076"/>
                  </a:moveTo>
                  <a:cubicBezTo>
                    <a:pt x="11244" y="18691"/>
                    <a:pt x="37561" y="277"/>
                    <a:pt x="66183" y="3"/>
                  </a:cubicBezTo>
                  <a:cubicBezTo>
                    <a:pt x="97867" y="-306"/>
                    <a:pt x="110674" y="24829"/>
                    <a:pt x="139276" y="25823"/>
                  </a:cubicBezTo>
                  <a:cubicBezTo>
                    <a:pt x="167099" y="26817"/>
                    <a:pt x="179566" y="2506"/>
                    <a:pt x="205572" y="1683"/>
                  </a:cubicBezTo>
                  <a:cubicBezTo>
                    <a:pt x="235319" y="757"/>
                    <a:pt x="250485" y="24966"/>
                    <a:pt x="277814" y="26543"/>
                  </a:cubicBezTo>
                  <a:cubicBezTo>
                    <a:pt x="305555" y="28155"/>
                    <a:pt x="326088" y="6758"/>
                    <a:pt x="352899" y="10667"/>
                  </a:cubicBezTo>
                  <a:cubicBezTo>
                    <a:pt x="364314" y="12313"/>
                    <a:pt x="370164" y="28840"/>
                    <a:pt x="383811" y="30315"/>
                  </a:cubicBezTo>
                  <a:cubicBezTo>
                    <a:pt x="402743" y="32338"/>
                    <a:pt x="502931" y="91351"/>
                    <a:pt x="519007" y="88882"/>
                  </a:cubicBezTo>
                  <a:cubicBezTo>
                    <a:pt x="554075" y="83533"/>
                    <a:pt x="540431" y="88882"/>
                    <a:pt x="579340" y="96461"/>
                  </a:cubicBezTo>
                  <a:cubicBezTo>
                    <a:pt x="607317" y="101878"/>
                    <a:pt x="632129" y="97523"/>
                    <a:pt x="653108" y="83396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1C41D4B5-0C41-E32B-73E5-9F0CDF4EB3F7}"/>
                </a:ext>
              </a:extLst>
            </p:cNvPr>
            <p:cNvSpPr/>
            <p:nvPr/>
          </p:nvSpPr>
          <p:spPr>
            <a:xfrm>
              <a:off x="2497111" y="6030784"/>
              <a:ext cx="674791" cy="98315"/>
            </a:xfrm>
            <a:custGeom>
              <a:avLst/>
              <a:gdLst>
                <a:gd name="connsiteX0" fmla="*/ 64 w 674791"/>
                <a:gd name="connsiteY0" fmla="*/ 20461 h 98315"/>
                <a:gd name="connsiteX1" fmla="*/ 128819 w 674791"/>
                <a:gd name="connsiteY1" fmla="*/ 29274 h 98315"/>
                <a:gd name="connsiteX2" fmla="*/ 195105 w 674791"/>
                <a:gd name="connsiteY2" fmla="*/ 1704 h 98315"/>
                <a:gd name="connsiteX3" fmla="*/ 267426 w 674791"/>
                <a:gd name="connsiteY3" fmla="*/ 27422 h 98315"/>
                <a:gd name="connsiteX4" fmla="*/ 359982 w 674791"/>
                <a:gd name="connsiteY4" fmla="*/ 11066 h 98315"/>
                <a:gd name="connsiteX5" fmla="*/ 531068 w 674791"/>
                <a:gd name="connsiteY5" fmla="*/ 97545 h 98315"/>
                <a:gd name="connsiteX6" fmla="*/ 606294 w 674791"/>
                <a:gd name="connsiteY6" fmla="*/ 78034 h 98315"/>
                <a:gd name="connsiteX7" fmla="*/ 674792 w 674791"/>
                <a:gd name="connsiteY7" fmla="*/ 89864 h 98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4791" h="98315">
                  <a:moveTo>
                    <a:pt x="64" y="20461"/>
                  </a:moveTo>
                  <a:cubicBezTo>
                    <a:pt x="-2988" y="-30803"/>
                    <a:pt x="104449" y="30577"/>
                    <a:pt x="128819" y="29274"/>
                  </a:cubicBezTo>
                  <a:cubicBezTo>
                    <a:pt x="155099" y="27868"/>
                    <a:pt x="170708" y="4071"/>
                    <a:pt x="195105" y="1704"/>
                  </a:cubicBezTo>
                  <a:cubicBezTo>
                    <a:pt x="226854" y="-1381"/>
                    <a:pt x="238523" y="21353"/>
                    <a:pt x="267426" y="27422"/>
                  </a:cubicBezTo>
                  <a:cubicBezTo>
                    <a:pt x="305066" y="35343"/>
                    <a:pt x="325870" y="16209"/>
                    <a:pt x="359982" y="11066"/>
                  </a:cubicBezTo>
                  <a:cubicBezTo>
                    <a:pt x="401233" y="4790"/>
                    <a:pt x="495921" y="92264"/>
                    <a:pt x="531068" y="97545"/>
                  </a:cubicBezTo>
                  <a:cubicBezTo>
                    <a:pt x="567289" y="102963"/>
                    <a:pt x="577367" y="78034"/>
                    <a:pt x="606294" y="78034"/>
                  </a:cubicBezTo>
                  <a:cubicBezTo>
                    <a:pt x="631912" y="78034"/>
                    <a:pt x="645909" y="108826"/>
                    <a:pt x="674792" y="89864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B2975273-66D7-7D8F-FD1B-2454D17EC145}"/>
                </a:ext>
              </a:extLst>
            </p:cNvPr>
            <p:cNvSpPr/>
            <p:nvPr/>
          </p:nvSpPr>
          <p:spPr>
            <a:xfrm>
              <a:off x="2492653" y="6153885"/>
              <a:ext cx="674794" cy="98315"/>
            </a:xfrm>
            <a:custGeom>
              <a:avLst/>
              <a:gdLst>
                <a:gd name="connsiteX0" fmla="*/ 64 w 674794"/>
                <a:gd name="connsiteY0" fmla="*/ 20461 h 98315"/>
                <a:gd name="connsiteX1" fmla="*/ 128823 w 674794"/>
                <a:gd name="connsiteY1" fmla="*/ 29274 h 98315"/>
                <a:gd name="connsiteX2" fmla="*/ 195109 w 674794"/>
                <a:gd name="connsiteY2" fmla="*/ 1704 h 98315"/>
                <a:gd name="connsiteX3" fmla="*/ 267430 w 674794"/>
                <a:gd name="connsiteY3" fmla="*/ 27422 h 98315"/>
                <a:gd name="connsiteX4" fmla="*/ 359985 w 674794"/>
                <a:gd name="connsiteY4" fmla="*/ 11031 h 98315"/>
                <a:gd name="connsiteX5" fmla="*/ 531072 w 674794"/>
                <a:gd name="connsiteY5" fmla="*/ 97545 h 98315"/>
                <a:gd name="connsiteX6" fmla="*/ 606297 w 674794"/>
                <a:gd name="connsiteY6" fmla="*/ 78034 h 98315"/>
                <a:gd name="connsiteX7" fmla="*/ 674795 w 674794"/>
                <a:gd name="connsiteY7" fmla="*/ 89830 h 98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4794" h="98315">
                  <a:moveTo>
                    <a:pt x="64" y="20461"/>
                  </a:moveTo>
                  <a:cubicBezTo>
                    <a:pt x="-2988" y="-30802"/>
                    <a:pt x="104449" y="30577"/>
                    <a:pt x="128823" y="29274"/>
                  </a:cubicBezTo>
                  <a:cubicBezTo>
                    <a:pt x="155099" y="27868"/>
                    <a:pt x="170711" y="4071"/>
                    <a:pt x="195109" y="1704"/>
                  </a:cubicBezTo>
                  <a:cubicBezTo>
                    <a:pt x="226858" y="-1382"/>
                    <a:pt x="238527" y="21353"/>
                    <a:pt x="267430" y="27422"/>
                  </a:cubicBezTo>
                  <a:cubicBezTo>
                    <a:pt x="305070" y="35343"/>
                    <a:pt x="325874" y="16209"/>
                    <a:pt x="359985" y="11031"/>
                  </a:cubicBezTo>
                  <a:cubicBezTo>
                    <a:pt x="401236" y="4791"/>
                    <a:pt x="495924" y="92264"/>
                    <a:pt x="531072" y="97545"/>
                  </a:cubicBezTo>
                  <a:cubicBezTo>
                    <a:pt x="567292" y="102963"/>
                    <a:pt x="577370" y="78034"/>
                    <a:pt x="606297" y="78034"/>
                  </a:cubicBezTo>
                  <a:cubicBezTo>
                    <a:pt x="631919" y="78034"/>
                    <a:pt x="645912" y="108826"/>
                    <a:pt x="674795" y="8983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6A0A8E22-836B-8F3D-D326-DA9B88F37587}"/>
              </a:ext>
            </a:extLst>
          </p:cNvPr>
          <p:cNvGrpSpPr/>
          <p:nvPr/>
        </p:nvGrpSpPr>
        <p:grpSpPr>
          <a:xfrm rot="21183295">
            <a:off x="3964721" y="5210201"/>
            <a:ext cx="935425" cy="763865"/>
            <a:chOff x="4957893" y="2315370"/>
            <a:chExt cx="1643348" cy="1341952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5400000" scaled="1"/>
            <a:tileRect/>
          </a:gradFill>
        </p:grpSpPr>
        <p:grpSp>
          <p:nvGrpSpPr>
            <p:cNvPr id="120" name="图形 3">
              <a:extLst>
                <a:ext uri="{FF2B5EF4-FFF2-40B4-BE49-F238E27FC236}">
                  <a16:creationId xmlns:a16="http://schemas.microsoft.com/office/drawing/2014/main" id="{D9A70269-4713-AC1C-0793-F595F13153C2}"/>
                </a:ext>
              </a:extLst>
            </p:cNvPr>
            <p:cNvGrpSpPr/>
            <p:nvPr/>
          </p:nvGrpSpPr>
          <p:grpSpPr>
            <a:xfrm>
              <a:off x="4957893" y="2315370"/>
              <a:ext cx="1643348" cy="1341952"/>
              <a:chOff x="4957893" y="2315370"/>
              <a:chExt cx="1643348" cy="1341952"/>
            </a:xfrm>
            <a:grpFill/>
          </p:grpSpPr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70AEE81E-BD99-86A0-7A32-A8A53AE59A37}"/>
                  </a:ext>
                </a:extLst>
              </p:cNvPr>
              <p:cNvSpPr/>
              <p:nvPr/>
            </p:nvSpPr>
            <p:spPr>
              <a:xfrm>
                <a:off x="4957893" y="2315370"/>
                <a:ext cx="1643348" cy="1341952"/>
              </a:xfrm>
              <a:custGeom>
                <a:avLst/>
                <a:gdLst>
                  <a:gd name="connsiteX0" fmla="*/ 1643314 w 1643348"/>
                  <a:gd name="connsiteY0" fmla="*/ 377169 h 1341952"/>
                  <a:gd name="connsiteX1" fmla="*/ 1643314 w 1643348"/>
                  <a:gd name="connsiteY1" fmla="*/ 857744 h 1341952"/>
                  <a:gd name="connsiteX2" fmla="*/ 1554503 w 1643348"/>
                  <a:gd name="connsiteY2" fmla="*/ 939258 h 1341952"/>
                  <a:gd name="connsiteX3" fmla="*/ 1298116 w 1643348"/>
                  <a:gd name="connsiteY3" fmla="*/ 1014552 h 1341952"/>
                  <a:gd name="connsiteX4" fmla="*/ 918938 w 1643348"/>
                  <a:gd name="connsiteY4" fmla="*/ 1195919 h 1341952"/>
                  <a:gd name="connsiteX5" fmla="*/ 791790 w 1643348"/>
                  <a:gd name="connsiteY5" fmla="*/ 1275156 h 1341952"/>
                  <a:gd name="connsiteX6" fmla="*/ 662963 w 1643348"/>
                  <a:gd name="connsiteY6" fmla="*/ 1319596 h 1341952"/>
                  <a:gd name="connsiteX7" fmla="*/ 519973 w 1643348"/>
                  <a:gd name="connsiteY7" fmla="*/ 1341953 h 1341952"/>
                  <a:gd name="connsiteX8" fmla="*/ 483934 w 1643348"/>
                  <a:gd name="connsiteY8" fmla="*/ 1337564 h 1341952"/>
                  <a:gd name="connsiteX9" fmla="*/ 5898 w 1643348"/>
                  <a:gd name="connsiteY9" fmla="*/ 1012028 h 1341952"/>
                  <a:gd name="connsiteX10" fmla="*/ 0 w 1643348"/>
                  <a:gd name="connsiteY10" fmla="*/ 1007756 h 1341952"/>
                  <a:gd name="connsiteX11" fmla="*/ 0 w 1643348"/>
                  <a:gd name="connsiteY11" fmla="*/ 523649 h 1341952"/>
                  <a:gd name="connsiteX12" fmla="*/ 8573 w 1643348"/>
                  <a:gd name="connsiteY12" fmla="*/ 519874 h 1341952"/>
                  <a:gd name="connsiteX13" fmla="*/ 365257 w 1643348"/>
                  <a:gd name="connsiteY13" fmla="*/ 384319 h 1341952"/>
                  <a:gd name="connsiteX14" fmla="*/ 797140 w 1643348"/>
                  <a:gd name="connsiteY14" fmla="*/ 206340 h 1341952"/>
                  <a:gd name="connsiteX15" fmla="*/ 1126529 w 1643348"/>
                  <a:gd name="connsiteY15" fmla="*/ 5260 h 1341952"/>
                  <a:gd name="connsiteX16" fmla="*/ 1134827 w 1643348"/>
                  <a:gd name="connsiteY16" fmla="*/ 0 h 1341952"/>
                  <a:gd name="connsiteX17" fmla="*/ 1643348 w 1643348"/>
                  <a:gd name="connsiteY17" fmla="*/ 377156 h 1341952"/>
                  <a:gd name="connsiteX18" fmla="*/ 1637176 w 1643348"/>
                  <a:gd name="connsiteY18" fmla="*/ 388602 h 1341952"/>
                  <a:gd name="connsiteX19" fmla="*/ 1615607 w 1643348"/>
                  <a:gd name="connsiteY19" fmla="*/ 369722 h 1341952"/>
                  <a:gd name="connsiteX20" fmla="*/ 1602612 w 1643348"/>
                  <a:gd name="connsiteY20" fmla="*/ 382666 h 1341952"/>
                  <a:gd name="connsiteX21" fmla="*/ 1133524 w 1643348"/>
                  <a:gd name="connsiteY21" fmla="*/ 34725 h 1341952"/>
                  <a:gd name="connsiteX22" fmla="*/ 810856 w 1643348"/>
                  <a:gd name="connsiteY22" fmla="*/ 231481 h 1341952"/>
                  <a:gd name="connsiteX23" fmla="*/ 371326 w 1643348"/>
                  <a:gd name="connsiteY23" fmla="*/ 412299 h 1341952"/>
                  <a:gd name="connsiteX24" fmla="*/ 48314 w 1643348"/>
                  <a:gd name="connsiteY24" fmla="*/ 533923 h 1341952"/>
                  <a:gd name="connsiteX25" fmla="*/ 529369 w 1643348"/>
                  <a:gd name="connsiteY25" fmla="*/ 836858 h 1341952"/>
                  <a:gd name="connsiteX26" fmla="*/ 523025 w 1643348"/>
                  <a:gd name="connsiteY26" fmla="*/ 838888 h 1341952"/>
                  <a:gd name="connsiteX27" fmla="*/ 531735 w 1643348"/>
                  <a:gd name="connsiteY27" fmla="*/ 866179 h 1341952"/>
                  <a:gd name="connsiteX28" fmla="*/ 541713 w 1643348"/>
                  <a:gd name="connsiteY28" fmla="*/ 862925 h 1341952"/>
                  <a:gd name="connsiteX29" fmla="*/ 541713 w 1643348"/>
                  <a:gd name="connsiteY29" fmla="*/ 1312326 h 1341952"/>
                  <a:gd name="connsiteX30" fmla="*/ 778623 w 1643348"/>
                  <a:gd name="connsiteY30" fmla="*/ 1249713 h 1341952"/>
                  <a:gd name="connsiteX31" fmla="*/ 903027 w 1643348"/>
                  <a:gd name="connsiteY31" fmla="*/ 1172111 h 1341952"/>
                  <a:gd name="connsiteX32" fmla="*/ 1159002 w 1643348"/>
                  <a:gd name="connsiteY32" fmla="*/ 1025957 h 1341952"/>
                  <a:gd name="connsiteX33" fmla="*/ 1293178 w 1643348"/>
                  <a:gd name="connsiteY33" fmla="*/ 986345 h 1341952"/>
                  <a:gd name="connsiteX34" fmla="*/ 1542021 w 1643348"/>
                  <a:gd name="connsiteY34" fmla="*/ 913475 h 1341952"/>
                  <a:gd name="connsiteX35" fmla="*/ 1614682 w 1643348"/>
                  <a:gd name="connsiteY35" fmla="*/ 857744 h 1341952"/>
                  <a:gd name="connsiteX36" fmla="*/ 1614682 w 1643348"/>
                  <a:gd name="connsiteY36" fmla="*/ 410362 h 1341952"/>
                  <a:gd name="connsiteX37" fmla="*/ 1637176 w 1643348"/>
                  <a:gd name="connsiteY37" fmla="*/ 388591 h 1341952"/>
                  <a:gd name="connsiteX38" fmla="*/ 513047 w 1643348"/>
                  <a:gd name="connsiteY38" fmla="*/ 1313115 h 1341952"/>
                  <a:gd name="connsiteX39" fmla="*/ 513047 w 1643348"/>
                  <a:gd name="connsiteY39" fmla="*/ 860432 h 1341952"/>
                  <a:gd name="connsiteX40" fmla="*/ 28632 w 1643348"/>
                  <a:gd name="connsiteY40" fmla="*/ 555361 h 1341952"/>
                  <a:gd name="connsiteX41" fmla="*/ 28632 w 1643348"/>
                  <a:gd name="connsiteY41" fmla="*/ 993107 h 1341952"/>
                  <a:gd name="connsiteX42" fmla="*/ 492644 w 1643348"/>
                  <a:gd name="connsiteY42" fmla="*/ 1310235 h 1341952"/>
                  <a:gd name="connsiteX43" fmla="*/ 513013 w 1643348"/>
                  <a:gd name="connsiteY43" fmla="*/ 1313115 h 1341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643348" h="1341952">
                    <a:moveTo>
                      <a:pt x="1643314" y="377169"/>
                    </a:moveTo>
                    <a:lnTo>
                      <a:pt x="1643314" y="857744"/>
                    </a:lnTo>
                    <a:cubicBezTo>
                      <a:pt x="1643314" y="891128"/>
                      <a:pt x="1587661" y="923138"/>
                      <a:pt x="1554503" y="939258"/>
                    </a:cubicBezTo>
                    <a:cubicBezTo>
                      <a:pt x="1509823" y="960953"/>
                      <a:pt x="1429036" y="991656"/>
                      <a:pt x="1298116" y="1014552"/>
                    </a:cubicBezTo>
                    <a:cubicBezTo>
                      <a:pt x="1151630" y="1040177"/>
                      <a:pt x="1022631" y="1126536"/>
                      <a:pt x="918938" y="1195919"/>
                    </a:cubicBezTo>
                    <a:cubicBezTo>
                      <a:pt x="873503" y="1226327"/>
                      <a:pt x="830607" y="1255028"/>
                      <a:pt x="791790" y="1275156"/>
                    </a:cubicBezTo>
                    <a:cubicBezTo>
                      <a:pt x="763364" y="1289866"/>
                      <a:pt x="714363" y="1306565"/>
                      <a:pt x="662963" y="1319596"/>
                    </a:cubicBezTo>
                    <a:cubicBezTo>
                      <a:pt x="611562" y="1332592"/>
                      <a:pt x="557795" y="1341953"/>
                      <a:pt x="519973" y="1341953"/>
                    </a:cubicBezTo>
                    <a:cubicBezTo>
                      <a:pt x="504886" y="1341953"/>
                      <a:pt x="493124" y="1340513"/>
                      <a:pt x="483934" y="1337564"/>
                    </a:cubicBezTo>
                    <a:cubicBezTo>
                      <a:pt x="431162" y="1320693"/>
                      <a:pt x="49275" y="1043568"/>
                      <a:pt x="5898" y="1012028"/>
                    </a:cubicBezTo>
                    <a:lnTo>
                      <a:pt x="0" y="1007756"/>
                    </a:lnTo>
                    <a:lnTo>
                      <a:pt x="0" y="523649"/>
                    </a:lnTo>
                    <a:lnTo>
                      <a:pt x="8573" y="519874"/>
                    </a:lnTo>
                    <a:cubicBezTo>
                      <a:pt x="19305" y="515187"/>
                      <a:pt x="272262" y="404502"/>
                      <a:pt x="365257" y="384319"/>
                    </a:cubicBezTo>
                    <a:cubicBezTo>
                      <a:pt x="479271" y="359527"/>
                      <a:pt x="693001" y="263347"/>
                      <a:pt x="797140" y="206340"/>
                    </a:cubicBezTo>
                    <a:cubicBezTo>
                      <a:pt x="882007" y="159880"/>
                      <a:pt x="1124095" y="6796"/>
                      <a:pt x="1126529" y="5260"/>
                    </a:cubicBezTo>
                    <a:lnTo>
                      <a:pt x="1134827" y="0"/>
                    </a:lnTo>
                    <a:lnTo>
                      <a:pt x="1643348" y="377156"/>
                    </a:lnTo>
                    <a:close/>
                    <a:moveTo>
                      <a:pt x="1637176" y="388602"/>
                    </a:moveTo>
                    <a:lnTo>
                      <a:pt x="1615607" y="369722"/>
                    </a:lnTo>
                    <a:cubicBezTo>
                      <a:pt x="1615504" y="369852"/>
                      <a:pt x="1611150" y="374748"/>
                      <a:pt x="1602612" y="382666"/>
                    </a:cubicBezTo>
                    <a:lnTo>
                      <a:pt x="1133524" y="34725"/>
                    </a:lnTo>
                    <a:cubicBezTo>
                      <a:pt x="1089942" y="62202"/>
                      <a:pt x="887494" y="189528"/>
                      <a:pt x="810856" y="231481"/>
                    </a:cubicBezTo>
                    <a:cubicBezTo>
                      <a:pt x="705242" y="289298"/>
                      <a:pt x="487946" y="386987"/>
                      <a:pt x="371326" y="412299"/>
                    </a:cubicBezTo>
                    <a:cubicBezTo>
                      <a:pt x="298940" y="428028"/>
                      <a:pt x="118232" y="503946"/>
                      <a:pt x="48314" y="533923"/>
                    </a:cubicBezTo>
                    <a:lnTo>
                      <a:pt x="529369" y="836858"/>
                    </a:lnTo>
                    <a:cubicBezTo>
                      <a:pt x="525460" y="838106"/>
                      <a:pt x="523231" y="838836"/>
                      <a:pt x="523025" y="838888"/>
                    </a:cubicBezTo>
                    <a:lnTo>
                      <a:pt x="531735" y="866179"/>
                    </a:lnTo>
                    <a:cubicBezTo>
                      <a:pt x="532661" y="865867"/>
                      <a:pt x="536193" y="864749"/>
                      <a:pt x="541713" y="862925"/>
                    </a:cubicBezTo>
                    <a:lnTo>
                      <a:pt x="541713" y="1312326"/>
                    </a:lnTo>
                    <a:cubicBezTo>
                      <a:pt x="615060" y="1306531"/>
                      <a:pt x="730171" y="1274813"/>
                      <a:pt x="778623" y="1249713"/>
                    </a:cubicBezTo>
                    <a:cubicBezTo>
                      <a:pt x="816033" y="1230339"/>
                      <a:pt x="858278" y="1202063"/>
                      <a:pt x="903027" y="1172111"/>
                    </a:cubicBezTo>
                    <a:cubicBezTo>
                      <a:pt x="976476" y="1122943"/>
                      <a:pt x="1062407" y="1065462"/>
                      <a:pt x="1159002" y="1025957"/>
                    </a:cubicBezTo>
                    <a:cubicBezTo>
                      <a:pt x="1201659" y="1008479"/>
                      <a:pt x="1246475" y="994523"/>
                      <a:pt x="1293178" y="986345"/>
                    </a:cubicBezTo>
                    <a:cubicBezTo>
                      <a:pt x="1420840" y="963998"/>
                      <a:pt x="1498953" y="934389"/>
                      <a:pt x="1542021" y="913475"/>
                    </a:cubicBezTo>
                    <a:cubicBezTo>
                      <a:pt x="1596920" y="886808"/>
                      <a:pt x="1614682" y="864410"/>
                      <a:pt x="1614682" y="857744"/>
                    </a:cubicBezTo>
                    <a:lnTo>
                      <a:pt x="1614682" y="410362"/>
                    </a:lnTo>
                    <a:cubicBezTo>
                      <a:pt x="1629049" y="397785"/>
                      <a:pt x="1636524" y="389346"/>
                      <a:pt x="1637176" y="388591"/>
                    </a:cubicBezTo>
                    <a:close/>
                    <a:moveTo>
                      <a:pt x="513047" y="1313115"/>
                    </a:moveTo>
                    <a:lnTo>
                      <a:pt x="513047" y="860432"/>
                    </a:lnTo>
                    <a:lnTo>
                      <a:pt x="28632" y="555361"/>
                    </a:lnTo>
                    <a:lnTo>
                      <a:pt x="28632" y="993107"/>
                    </a:lnTo>
                    <a:cubicBezTo>
                      <a:pt x="197647" y="1115927"/>
                      <a:pt x="456468" y="1298679"/>
                      <a:pt x="492644" y="1310235"/>
                    </a:cubicBezTo>
                    <a:cubicBezTo>
                      <a:pt x="496210" y="1311366"/>
                      <a:pt x="502485" y="1312703"/>
                      <a:pt x="513013" y="1313115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337FAFEB-A3D5-3B81-FA46-7C4B2832A17E}"/>
                  </a:ext>
                </a:extLst>
              </p:cNvPr>
              <p:cNvSpPr/>
              <p:nvPr/>
            </p:nvSpPr>
            <p:spPr>
              <a:xfrm>
                <a:off x="6560437" y="2685098"/>
                <a:ext cx="34564" cy="40654"/>
              </a:xfrm>
              <a:custGeom>
                <a:avLst/>
                <a:gdLst>
                  <a:gd name="connsiteX0" fmla="*/ 12996 w 34564"/>
                  <a:gd name="connsiteY0" fmla="*/ 0 h 40654"/>
                  <a:gd name="connsiteX1" fmla="*/ 34564 w 34564"/>
                  <a:gd name="connsiteY1" fmla="*/ 18880 h 40654"/>
                  <a:gd name="connsiteX2" fmla="*/ 12070 w 34564"/>
                  <a:gd name="connsiteY2" fmla="*/ 40654 h 40654"/>
                  <a:gd name="connsiteX3" fmla="*/ 12070 w 34564"/>
                  <a:gd name="connsiteY3" fmla="*/ 21877 h 40654"/>
                  <a:gd name="connsiteX4" fmla="*/ 0 w 34564"/>
                  <a:gd name="connsiteY4" fmla="*/ 12945 h 40654"/>
                  <a:gd name="connsiteX5" fmla="*/ 12996 w 34564"/>
                  <a:gd name="connsiteY5" fmla="*/ 0 h 40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564" h="40654">
                    <a:moveTo>
                      <a:pt x="12996" y="0"/>
                    </a:moveTo>
                    <a:lnTo>
                      <a:pt x="34564" y="18880"/>
                    </a:lnTo>
                    <a:cubicBezTo>
                      <a:pt x="33913" y="19635"/>
                      <a:pt x="26437" y="28073"/>
                      <a:pt x="12070" y="40654"/>
                    </a:cubicBezTo>
                    <a:lnTo>
                      <a:pt x="12070" y="21877"/>
                    </a:lnTo>
                    <a:lnTo>
                      <a:pt x="0" y="12945"/>
                    </a:lnTo>
                    <a:cubicBezTo>
                      <a:pt x="8538" y="5027"/>
                      <a:pt x="12893" y="130"/>
                      <a:pt x="12996" y="0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42B452D7-4C62-306F-E297-CCB6629956B6}"/>
                  </a:ext>
                </a:extLst>
              </p:cNvPr>
              <p:cNvSpPr/>
              <p:nvPr/>
            </p:nvSpPr>
            <p:spPr>
              <a:xfrm>
                <a:off x="5487091" y="2698043"/>
                <a:ext cx="1085312" cy="480265"/>
              </a:xfrm>
              <a:custGeom>
                <a:avLst/>
                <a:gdLst>
                  <a:gd name="connsiteX0" fmla="*/ 1085313 w 1085312"/>
                  <a:gd name="connsiteY0" fmla="*/ 8932 h 480265"/>
                  <a:gd name="connsiteX1" fmla="*/ 1085313 w 1085312"/>
                  <a:gd name="connsiteY1" fmla="*/ 27710 h 480265"/>
                  <a:gd name="connsiteX2" fmla="*/ 1006549 w 1085312"/>
                  <a:gd name="connsiteY2" fmla="*/ 83259 h 480265"/>
                  <a:gd name="connsiteX3" fmla="*/ 706374 w 1085312"/>
                  <a:gd name="connsiteY3" fmla="*/ 159462 h 480265"/>
                  <a:gd name="connsiteX4" fmla="*/ 315708 w 1085312"/>
                  <a:gd name="connsiteY4" fmla="*/ 331012 h 480265"/>
                  <a:gd name="connsiteX5" fmla="*/ 251174 w 1085312"/>
                  <a:gd name="connsiteY5" fmla="*/ 382004 h 480265"/>
                  <a:gd name="connsiteX6" fmla="*/ 12344 w 1085312"/>
                  <a:gd name="connsiteY6" fmla="*/ 480266 h 480265"/>
                  <a:gd name="connsiteX7" fmla="*/ 12344 w 1085312"/>
                  <a:gd name="connsiteY7" fmla="*/ 461958 h 480265"/>
                  <a:gd name="connsiteX8" fmla="*/ 0 w 1085312"/>
                  <a:gd name="connsiteY8" fmla="*/ 454198 h 480265"/>
                  <a:gd name="connsiteX9" fmla="*/ 234475 w 1085312"/>
                  <a:gd name="connsiteY9" fmla="*/ 358749 h 480265"/>
                  <a:gd name="connsiteX10" fmla="*/ 297500 w 1085312"/>
                  <a:gd name="connsiteY10" fmla="*/ 308901 h 480265"/>
                  <a:gd name="connsiteX11" fmla="*/ 706374 w 1085312"/>
                  <a:gd name="connsiteY11" fmla="*/ 130816 h 480265"/>
                  <a:gd name="connsiteX12" fmla="*/ 991187 w 1085312"/>
                  <a:gd name="connsiteY12" fmla="*/ 59040 h 480265"/>
                  <a:gd name="connsiteX13" fmla="*/ 1073277 w 1085312"/>
                  <a:gd name="connsiteY13" fmla="*/ 0 h 480265"/>
                  <a:gd name="connsiteX14" fmla="*/ 1085313 w 1085312"/>
                  <a:gd name="connsiteY14" fmla="*/ 8932 h 480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85312" h="480265">
                    <a:moveTo>
                      <a:pt x="1085313" y="8932"/>
                    </a:moveTo>
                    <a:lnTo>
                      <a:pt x="1085313" y="27710"/>
                    </a:lnTo>
                    <a:cubicBezTo>
                      <a:pt x="1068545" y="42451"/>
                      <a:pt x="1042313" y="62843"/>
                      <a:pt x="1006549" y="83259"/>
                    </a:cubicBezTo>
                    <a:cubicBezTo>
                      <a:pt x="945684" y="118026"/>
                      <a:pt x="844151" y="159462"/>
                      <a:pt x="706374" y="159462"/>
                    </a:cubicBezTo>
                    <a:cubicBezTo>
                      <a:pt x="523985" y="159462"/>
                      <a:pt x="408497" y="254600"/>
                      <a:pt x="315708" y="331012"/>
                    </a:cubicBezTo>
                    <a:cubicBezTo>
                      <a:pt x="293145" y="349631"/>
                      <a:pt x="271817" y="367184"/>
                      <a:pt x="251174" y="382004"/>
                    </a:cubicBezTo>
                    <a:cubicBezTo>
                      <a:pt x="202860" y="416723"/>
                      <a:pt x="52944" y="467012"/>
                      <a:pt x="12344" y="480266"/>
                    </a:cubicBezTo>
                    <a:lnTo>
                      <a:pt x="12344" y="461958"/>
                    </a:lnTo>
                    <a:lnTo>
                      <a:pt x="0" y="454198"/>
                    </a:lnTo>
                    <a:cubicBezTo>
                      <a:pt x="33364" y="443311"/>
                      <a:pt x="188629" y="391667"/>
                      <a:pt x="234475" y="358749"/>
                    </a:cubicBezTo>
                    <a:cubicBezTo>
                      <a:pt x="254295" y="344477"/>
                      <a:pt x="275280" y="327212"/>
                      <a:pt x="297500" y="308901"/>
                    </a:cubicBezTo>
                    <a:cubicBezTo>
                      <a:pt x="393855" y="229571"/>
                      <a:pt x="513733" y="130816"/>
                      <a:pt x="706374" y="130816"/>
                    </a:cubicBezTo>
                    <a:cubicBezTo>
                      <a:pt x="837259" y="130816"/>
                      <a:pt x="933477" y="91777"/>
                      <a:pt x="991187" y="59040"/>
                    </a:cubicBezTo>
                    <a:cubicBezTo>
                      <a:pt x="1030963" y="36461"/>
                      <a:pt x="1058430" y="13699"/>
                      <a:pt x="1073277" y="0"/>
                    </a:cubicBezTo>
                    <a:lnTo>
                      <a:pt x="1085313" y="8932"/>
                    </a:ln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018AF5D4-C09A-3062-D2A6-F980AA745026}"/>
                  </a:ext>
                </a:extLst>
              </p:cNvPr>
              <p:cNvSpPr/>
              <p:nvPr/>
            </p:nvSpPr>
            <p:spPr>
              <a:xfrm>
                <a:off x="5202792" y="2417053"/>
                <a:ext cx="1098377" cy="649809"/>
              </a:xfrm>
              <a:custGeom>
                <a:avLst/>
                <a:gdLst>
                  <a:gd name="connsiteX0" fmla="*/ 882007 w 1098377"/>
                  <a:gd name="connsiteY0" fmla="*/ 0 h 649809"/>
                  <a:gd name="connsiteX1" fmla="*/ 1098378 w 1098377"/>
                  <a:gd name="connsiteY1" fmla="*/ 224442 h 649809"/>
                  <a:gd name="connsiteX2" fmla="*/ 259747 w 1098377"/>
                  <a:gd name="connsiteY2" fmla="*/ 649809 h 649809"/>
                  <a:gd name="connsiteX3" fmla="*/ 0 w 1098377"/>
                  <a:gd name="connsiteY3" fmla="*/ 482560 h 649809"/>
                  <a:gd name="connsiteX4" fmla="*/ 572540 w 1098377"/>
                  <a:gd name="connsiteY4" fmla="*/ 215406 h 649809"/>
                  <a:gd name="connsiteX5" fmla="*/ 535473 w 1098377"/>
                  <a:gd name="connsiteY5" fmla="*/ 173634 h 649809"/>
                  <a:gd name="connsiteX6" fmla="*/ 882007 w 1098377"/>
                  <a:gd name="connsiteY6" fmla="*/ 3 h 649809"/>
                  <a:gd name="connsiteX7" fmla="*/ 1050886 w 1098377"/>
                  <a:gd name="connsiteY7" fmla="*/ 216421 h 649809"/>
                  <a:gd name="connsiteX8" fmla="*/ 972156 w 1098377"/>
                  <a:gd name="connsiteY8" fmla="*/ 134773 h 649809"/>
                  <a:gd name="connsiteX9" fmla="*/ 569866 w 1098377"/>
                  <a:gd name="connsiteY9" fmla="*/ 336659 h 649809"/>
                  <a:gd name="connsiteX10" fmla="*/ 568665 w 1098377"/>
                  <a:gd name="connsiteY10" fmla="*/ 336868 h 649809"/>
                  <a:gd name="connsiteX11" fmla="*/ 540856 w 1098377"/>
                  <a:gd name="connsiteY11" fmla="*/ 351219 h 649809"/>
                  <a:gd name="connsiteX12" fmla="*/ 152042 w 1098377"/>
                  <a:gd name="connsiteY12" fmla="*/ 546363 h 649809"/>
                  <a:gd name="connsiteX13" fmla="*/ 261461 w 1098377"/>
                  <a:gd name="connsiteY13" fmla="*/ 616836 h 649809"/>
                  <a:gd name="connsiteX14" fmla="*/ 593148 w 1098377"/>
                  <a:gd name="connsiteY14" fmla="*/ 448595 h 649809"/>
                  <a:gd name="connsiteX15" fmla="*/ 615814 w 1098377"/>
                  <a:gd name="connsiteY15" fmla="*/ 437108 h 649809"/>
                  <a:gd name="connsiteX16" fmla="*/ 1050886 w 1098377"/>
                  <a:gd name="connsiteY16" fmla="*/ 216421 h 649809"/>
                  <a:gd name="connsiteX17" fmla="*/ 951308 w 1098377"/>
                  <a:gd name="connsiteY17" fmla="*/ 113160 h 649809"/>
                  <a:gd name="connsiteX18" fmla="*/ 875972 w 1098377"/>
                  <a:gd name="connsiteY18" fmla="*/ 35058 h 649809"/>
                  <a:gd name="connsiteX19" fmla="*/ 581661 w 1098377"/>
                  <a:gd name="connsiteY19" fmla="*/ 182515 h 649809"/>
                  <a:gd name="connsiteX20" fmla="*/ 619483 w 1098377"/>
                  <a:gd name="connsiteY20" fmla="*/ 225121 h 649809"/>
                  <a:gd name="connsiteX21" fmla="*/ 59150 w 1098377"/>
                  <a:gd name="connsiteY21" fmla="*/ 486572 h 649809"/>
                  <a:gd name="connsiteX22" fmla="*/ 124027 w 1098377"/>
                  <a:gd name="connsiteY22" fmla="*/ 528344 h 649809"/>
                  <a:gd name="connsiteX23" fmla="*/ 951308 w 1098377"/>
                  <a:gd name="connsiteY23" fmla="*/ 113160 h 64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98377" h="649809">
                    <a:moveTo>
                      <a:pt x="882007" y="0"/>
                    </a:moveTo>
                    <a:lnTo>
                      <a:pt x="1098378" y="224442"/>
                    </a:lnTo>
                    <a:lnTo>
                      <a:pt x="259747" y="649809"/>
                    </a:lnTo>
                    <a:lnTo>
                      <a:pt x="0" y="482560"/>
                    </a:lnTo>
                    <a:lnTo>
                      <a:pt x="572540" y="215406"/>
                    </a:lnTo>
                    <a:lnTo>
                      <a:pt x="535473" y="173634"/>
                    </a:lnTo>
                    <a:lnTo>
                      <a:pt x="882007" y="3"/>
                    </a:lnTo>
                    <a:close/>
                    <a:moveTo>
                      <a:pt x="1050886" y="216421"/>
                    </a:moveTo>
                    <a:lnTo>
                      <a:pt x="972156" y="134773"/>
                    </a:lnTo>
                    <a:lnTo>
                      <a:pt x="569866" y="336659"/>
                    </a:lnTo>
                    <a:cubicBezTo>
                      <a:pt x="569454" y="336714"/>
                      <a:pt x="569077" y="336789"/>
                      <a:pt x="568665" y="336868"/>
                    </a:cubicBezTo>
                    <a:cubicBezTo>
                      <a:pt x="556904" y="339107"/>
                      <a:pt x="547680" y="344316"/>
                      <a:pt x="540856" y="351219"/>
                    </a:cubicBezTo>
                    <a:lnTo>
                      <a:pt x="152042" y="546363"/>
                    </a:lnTo>
                    <a:lnTo>
                      <a:pt x="261461" y="616836"/>
                    </a:lnTo>
                    <a:lnTo>
                      <a:pt x="593148" y="448595"/>
                    </a:lnTo>
                    <a:cubicBezTo>
                      <a:pt x="602441" y="446487"/>
                      <a:pt x="609916" y="442423"/>
                      <a:pt x="615814" y="437108"/>
                    </a:cubicBezTo>
                    <a:lnTo>
                      <a:pt x="1050886" y="216421"/>
                    </a:lnTo>
                    <a:close/>
                    <a:moveTo>
                      <a:pt x="951308" y="113160"/>
                    </a:moveTo>
                    <a:lnTo>
                      <a:pt x="875972" y="35058"/>
                    </a:lnTo>
                    <a:lnTo>
                      <a:pt x="581661" y="182515"/>
                    </a:lnTo>
                    <a:lnTo>
                      <a:pt x="619483" y="225121"/>
                    </a:lnTo>
                    <a:lnTo>
                      <a:pt x="59150" y="486572"/>
                    </a:lnTo>
                    <a:lnTo>
                      <a:pt x="124027" y="528344"/>
                    </a:lnTo>
                    <a:lnTo>
                      <a:pt x="951308" y="113160"/>
                    </a:ln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36A3AB77-05B2-F208-20D4-1308F58694B1}"/>
                  </a:ext>
                </a:extLst>
              </p:cNvPr>
              <p:cNvSpPr/>
              <p:nvPr/>
            </p:nvSpPr>
            <p:spPr>
              <a:xfrm>
                <a:off x="5262183" y="2452132"/>
                <a:ext cx="892225" cy="493261"/>
              </a:xfrm>
              <a:custGeom>
                <a:avLst/>
                <a:gdLst>
                  <a:gd name="connsiteX0" fmla="*/ 816788 w 892225"/>
                  <a:gd name="connsiteY0" fmla="*/ 0 h 493261"/>
                  <a:gd name="connsiteX1" fmla="*/ 892226 w 892225"/>
                  <a:gd name="connsiteY1" fmla="*/ 78078 h 493261"/>
                  <a:gd name="connsiteX2" fmla="*/ 64808 w 892225"/>
                  <a:gd name="connsiteY2" fmla="*/ 493262 h 493261"/>
                  <a:gd name="connsiteX3" fmla="*/ 0 w 892225"/>
                  <a:gd name="connsiteY3" fmla="*/ 451496 h 493261"/>
                  <a:gd name="connsiteX4" fmla="*/ 560298 w 892225"/>
                  <a:gd name="connsiteY4" fmla="*/ 190069 h 493261"/>
                  <a:gd name="connsiteX5" fmla="*/ 522579 w 892225"/>
                  <a:gd name="connsiteY5" fmla="*/ 147447 h 493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2225" h="493261">
                    <a:moveTo>
                      <a:pt x="816788" y="0"/>
                    </a:moveTo>
                    <a:lnTo>
                      <a:pt x="892226" y="78078"/>
                    </a:lnTo>
                    <a:lnTo>
                      <a:pt x="64808" y="493262"/>
                    </a:lnTo>
                    <a:lnTo>
                      <a:pt x="0" y="451496"/>
                    </a:lnTo>
                    <a:lnTo>
                      <a:pt x="560298" y="190069"/>
                    </a:lnTo>
                    <a:lnTo>
                      <a:pt x="522579" y="147447"/>
                    </a:ln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D4482FC8-DAA0-846A-EE12-CAD0A007BF3F}"/>
                  </a:ext>
                </a:extLst>
              </p:cNvPr>
              <p:cNvSpPr/>
              <p:nvPr/>
            </p:nvSpPr>
            <p:spPr>
              <a:xfrm>
                <a:off x="5727584" y="2752979"/>
                <a:ext cx="107611" cy="114357"/>
              </a:xfrm>
              <a:custGeom>
                <a:avLst/>
                <a:gdLst>
                  <a:gd name="connsiteX0" fmla="*/ 107585 w 107611"/>
                  <a:gd name="connsiteY0" fmla="*/ 59747 h 114357"/>
                  <a:gd name="connsiteX1" fmla="*/ 91023 w 107611"/>
                  <a:gd name="connsiteY1" fmla="*/ 101179 h 114357"/>
                  <a:gd name="connsiteX2" fmla="*/ 68357 w 107611"/>
                  <a:gd name="connsiteY2" fmla="*/ 112667 h 114357"/>
                  <a:gd name="connsiteX3" fmla="*/ 57178 w 107611"/>
                  <a:gd name="connsiteY3" fmla="*/ 114254 h 114357"/>
                  <a:gd name="connsiteX4" fmla="*/ 53681 w 107611"/>
                  <a:gd name="connsiteY4" fmla="*/ 114357 h 114357"/>
                  <a:gd name="connsiteX5" fmla="*/ 291 w 107611"/>
                  <a:gd name="connsiteY5" fmla="*/ 62583 h 114357"/>
                  <a:gd name="connsiteX6" fmla="*/ 16065 w 107611"/>
                  <a:gd name="connsiteY6" fmla="*/ 15286 h 114357"/>
                  <a:gd name="connsiteX7" fmla="*/ 45074 w 107611"/>
                  <a:gd name="connsiteY7" fmla="*/ 727 h 114357"/>
                  <a:gd name="connsiteX8" fmla="*/ 53681 w 107611"/>
                  <a:gd name="connsiteY8" fmla="*/ 0 h 114357"/>
                  <a:gd name="connsiteX9" fmla="*/ 107585 w 107611"/>
                  <a:gd name="connsiteY9" fmla="*/ 59747 h 114357"/>
                  <a:gd name="connsiteX10" fmla="*/ 55670 w 107611"/>
                  <a:gd name="connsiteY10" fmla="*/ 88266 h 114357"/>
                  <a:gd name="connsiteX11" fmla="*/ 81559 w 107611"/>
                  <a:gd name="connsiteY11" fmla="*/ 60505 h 114357"/>
                  <a:gd name="connsiteX12" fmla="*/ 53681 w 107611"/>
                  <a:gd name="connsiteY12" fmla="*/ 26050 h 114357"/>
                  <a:gd name="connsiteX13" fmla="*/ 48777 w 107611"/>
                  <a:gd name="connsiteY13" fmla="*/ 26516 h 114357"/>
                  <a:gd name="connsiteX14" fmla="*/ 26215 w 107611"/>
                  <a:gd name="connsiteY14" fmla="*/ 60138 h 114357"/>
                  <a:gd name="connsiteX15" fmla="*/ 53681 w 107611"/>
                  <a:gd name="connsiteY15" fmla="*/ 88317 h 114357"/>
                  <a:gd name="connsiteX16" fmla="*/ 55670 w 107611"/>
                  <a:gd name="connsiteY16" fmla="*/ 88266 h 114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7611" h="114357">
                    <a:moveTo>
                      <a:pt x="107585" y="59747"/>
                    </a:moveTo>
                    <a:cubicBezTo>
                      <a:pt x="108031" y="74958"/>
                      <a:pt x="102819" y="90584"/>
                      <a:pt x="91023" y="101179"/>
                    </a:cubicBezTo>
                    <a:lnTo>
                      <a:pt x="68357" y="112667"/>
                    </a:lnTo>
                    <a:cubicBezTo>
                      <a:pt x="64859" y="113500"/>
                      <a:pt x="61156" y="114021"/>
                      <a:pt x="57178" y="114254"/>
                    </a:cubicBezTo>
                    <a:cubicBezTo>
                      <a:pt x="55978" y="114333"/>
                      <a:pt x="54813" y="114357"/>
                      <a:pt x="53681" y="114357"/>
                    </a:cubicBezTo>
                    <a:cubicBezTo>
                      <a:pt x="25117" y="114357"/>
                      <a:pt x="3172" y="93080"/>
                      <a:pt x="291" y="62583"/>
                    </a:cubicBezTo>
                    <a:cubicBezTo>
                      <a:pt x="-1286" y="46254"/>
                      <a:pt x="3480" y="27919"/>
                      <a:pt x="16065" y="15286"/>
                    </a:cubicBezTo>
                    <a:lnTo>
                      <a:pt x="45074" y="727"/>
                    </a:lnTo>
                    <a:cubicBezTo>
                      <a:pt x="47955" y="233"/>
                      <a:pt x="50869" y="0"/>
                      <a:pt x="53681" y="0"/>
                    </a:cubicBezTo>
                    <a:cubicBezTo>
                      <a:pt x="85913" y="7"/>
                      <a:pt x="106762" y="31022"/>
                      <a:pt x="107585" y="59747"/>
                    </a:cubicBezTo>
                    <a:close/>
                    <a:moveTo>
                      <a:pt x="55670" y="88266"/>
                    </a:moveTo>
                    <a:cubicBezTo>
                      <a:pt x="78850" y="86911"/>
                      <a:pt x="81833" y="70298"/>
                      <a:pt x="81559" y="60505"/>
                    </a:cubicBezTo>
                    <a:cubicBezTo>
                      <a:pt x="81079" y="43864"/>
                      <a:pt x="69729" y="26050"/>
                      <a:pt x="53681" y="26050"/>
                    </a:cubicBezTo>
                    <a:cubicBezTo>
                      <a:pt x="52103" y="26050"/>
                      <a:pt x="50458" y="26204"/>
                      <a:pt x="48777" y="26516"/>
                    </a:cubicBezTo>
                    <a:cubicBezTo>
                      <a:pt x="31324" y="29849"/>
                      <a:pt x="24877" y="45815"/>
                      <a:pt x="26215" y="60138"/>
                    </a:cubicBezTo>
                    <a:cubicBezTo>
                      <a:pt x="27449" y="73134"/>
                      <a:pt x="35370" y="88317"/>
                      <a:pt x="53681" y="88317"/>
                    </a:cubicBezTo>
                    <a:cubicBezTo>
                      <a:pt x="54332" y="88321"/>
                      <a:pt x="54984" y="88293"/>
                      <a:pt x="55670" y="88266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1282EAAB-25F4-8D2D-E29A-0EAE87D685A1}"/>
                  </a:ext>
                </a:extLst>
              </p:cNvPr>
              <p:cNvSpPr/>
              <p:nvPr/>
            </p:nvSpPr>
            <p:spPr>
              <a:xfrm>
                <a:off x="5796078" y="2854182"/>
                <a:ext cx="22665" cy="11487"/>
              </a:xfrm>
              <a:custGeom>
                <a:avLst/>
                <a:gdLst>
                  <a:gd name="connsiteX0" fmla="*/ 0 w 22665"/>
                  <a:gd name="connsiteY0" fmla="*/ 11487 h 11487"/>
                  <a:gd name="connsiteX1" fmla="*/ 22666 w 22665"/>
                  <a:gd name="connsiteY1" fmla="*/ 0 h 11487"/>
                  <a:gd name="connsiteX2" fmla="*/ 0 w 22665"/>
                  <a:gd name="connsiteY2" fmla="*/ 11487 h 1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665" h="11487">
                    <a:moveTo>
                      <a:pt x="0" y="11487"/>
                    </a:moveTo>
                    <a:lnTo>
                      <a:pt x="22666" y="0"/>
                    </a:lnTo>
                    <a:cubicBezTo>
                      <a:pt x="16768" y="5315"/>
                      <a:pt x="9258" y="9375"/>
                      <a:pt x="0" y="11487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850CB652-E8AA-BB81-6A53-13C9F295D7B1}"/>
                  </a:ext>
                </a:extLst>
              </p:cNvPr>
              <p:cNvSpPr/>
              <p:nvPr/>
            </p:nvSpPr>
            <p:spPr>
              <a:xfrm>
                <a:off x="5743751" y="2753713"/>
                <a:ext cx="29009" cy="14559"/>
              </a:xfrm>
              <a:custGeom>
                <a:avLst/>
                <a:gdLst>
                  <a:gd name="connsiteX0" fmla="*/ 29009 w 29009"/>
                  <a:gd name="connsiteY0" fmla="*/ 0 h 14559"/>
                  <a:gd name="connsiteX1" fmla="*/ 0 w 29009"/>
                  <a:gd name="connsiteY1" fmla="*/ 14559 h 14559"/>
                  <a:gd name="connsiteX2" fmla="*/ 27843 w 29009"/>
                  <a:gd name="connsiteY2" fmla="*/ 209 h 14559"/>
                  <a:gd name="connsiteX3" fmla="*/ 29009 w 29009"/>
                  <a:gd name="connsiteY3" fmla="*/ 0 h 14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009" h="14559">
                    <a:moveTo>
                      <a:pt x="29009" y="0"/>
                    </a:moveTo>
                    <a:lnTo>
                      <a:pt x="0" y="14559"/>
                    </a:lnTo>
                    <a:cubicBezTo>
                      <a:pt x="6858" y="7660"/>
                      <a:pt x="16048" y="2452"/>
                      <a:pt x="27843" y="209"/>
                    </a:cubicBezTo>
                    <a:cubicBezTo>
                      <a:pt x="28221" y="130"/>
                      <a:pt x="28632" y="55"/>
                      <a:pt x="29009" y="0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4571DC77-F402-5F59-367E-DBD1A01B3821}"/>
                  </a:ext>
                </a:extLst>
              </p:cNvPr>
              <p:cNvSpPr/>
              <p:nvPr/>
            </p:nvSpPr>
            <p:spPr>
              <a:xfrm>
                <a:off x="5480782" y="3152255"/>
                <a:ext cx="18687" cy="29321"/>
              </a:xfrm>
              <a:custGeom>
                <a:avLst/>
                <a:gdLst>
                  <a:gd name="connsiteX0" fmla="*/ 18688 w 18687"/>
                  <a:gd name="connsiteY0" fmla="*/ 7760 h 29321"/>
                  <a:gd name="connsiteX1" fmla="*/ 18688 w 18687"/>
                  <a:gd name="connsiteY1" fmla="*/ 26067 h 29321"/>
                  <a:gd name="connsiteX2" fmla="*/ 8709 w 18687"/>
                  <a:gd name="connsiteY2" fmla="*/ 29321 h 29321"/>
                  <a:gd name="connsiteX3" fmla="*/ 0 w 18687"/>
                  <a:gd name="connsiteY3" fmla="*/ 2030 h 29321"/>
                  <a:gd name="connsiteX4" fmla="*/ 6344 w 18687"/>
                  <a:gd name="connsiteY4" fmla="*/ 0 h 29321"/>
                  <a:gd name="connsiteX5" fmla="*/ 18688 w 18687"/>
                  <a:gd name="connsiteY5" fmla="*/ 7760 h 29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687" h="29321">
                    <a:moveTo>
                      <a:pt x="18688" y="7760"/>
                    </a:moveTo>
                    <a:lnTo>
                      <a:pt x="18688" y="26067"/>
                    </a:lnTo>
                    <a:cubicBezTo>
                      <a:pt x="13167" y="27891"/>
                      <a:pt x="9635" y="29009"/>
                      <a:pt x="8709" y="29321"/>
                    </a:cubicBezTo>
                    <a:lnTo>
                      <a:pt x="0" y="2030"/>
                    </a:lnTo>
                    <a:cubicBezTo>
                      <a:pt x="206" y="1978"/>
                      <a:pt x="2434" y="1248"/>
                      <a:pt x="6344" y="0"/>
                    </a:cubicBezTo>
                    <a:lnTo>
                      <a:pt x="18688" y="7760"/>
                    </a:ln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6C8B75E5-6024-F837-C8AE-59F634269549}"/>
                  </a:ext>
                </a:extLst>
              </p:cNvPr>
              <p:cNvSpPr/>
              <p:nvPr/>
            </p:nvSpPr>
            <p:spPr>
              <a:xfrm>
                <a:off x="5012426" y="3010102"/>
                <a:ext cx="298725" cy="390909"/>
              </a:xfrm>
              <a:custGeom>
                <a:avLst/>
                <a:gdLst>
                  <a:gd name="connsiteX0" fmla="*/ 298106 w 298725"/>
                  <a:gd name="connsiteY0" fmla="*/ 246370 h 390909"/>
                  <a:gd name="connsiteX1" fmla="*/ 255792 w 298725"/>
                  <a:gd name="connsiteY1" fmla="*/ 366742 h 390909"/>
                  <a:gd name="connsiteX2" fmla="*/ 189852 w 298725"/>
                  <a:gd name="connsiteY2" fmla="*/ 390909 h 390909"/>
                  <a:gd name="connsiteX3" fmla="*/ 57424 w 298725"/>
                  <a:gd name="connsiteY3" fmla="*/ 303405 h 390909"/>
                  <a:gd name="connsiteX4" fmla="*/ 12264 w 298725"/>
                  <a:gd name="connsiteY4" fmla="*/ 65343 h 390909"/>
                  <a:gd name="connsiteX5" fmla="*/ 117946 w 298725"/>
                  <a:gd name="connsiteY5" fmla="*/ 0 h 390909"/>
                  <a:gd name="connsiteX6" fmla="*/ 174284 w 298725"/>
                  <a:gd name="connsiteY6" fmla="*/ 14584 h 390909"/>
                  <a:gd name="connsiteX7" fmla="*/ 298106 w 298725"/>
                  <a:gd name="connsiteY7" fmla="*/ 246370 h 390909"/>
                  <a:gd name="connsiteX8" fmla="*/ 238132 w 298725"/>
                  <a:gd name="connsiteY8" fmla="*/ 344189 h 390909"/>
                  <a:gd name="connsiteX9" fmla="*/ 269542 w 298725"/>
                  <a:gd name="connsiteY9" fmla="*/ 248455 h 390909"/>
                  <a:gd name="connsiteX10" fmla="*/ 160054 w 298725"/>
                  <a:gd name="connsiteY10" fmla="*/ 39458 h 390909"/>
                  <a:gd name="connsiteX11" fmla="*/ 117946 w 298725"/>
                  <a:gd name="connsiteY11" fmla="*/ 28649 h 390909"/>
                  <a:gd name="connsiteX12" fmla="*/ 38599 w 298725"/>
                  <a:gd name="connsiteY12" fmla="*/ 76700 h 390909"/>
                  <a:gd name="connsiteX13" fmla="*/ 80913 w 298725"/>
                  <a:gd name="connsiteY13" fmla="*/ 286973 h 390909"/>
                  <a:gd name="connsiteX14" fmla="*/ 189852 w 298725"/>
                  <a:gd name="connsiteY14" fmla="*/ 362263 h 390909"/>
                  <a:gd name="connsiteX15" fmla="*/ 238132 w 298725"/>
                  <a:gd name="connsiteY15" fmla="*/ 344189 h 390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8725" h="390909">
                    <a:moveTo>
                      <a:pt x="298106" y="246370"/>
                    </a:moveTo>
                    <a:cubicBezTo>
                      <a:pt x="302015" y="300411"/>
                      <a:pt x="287373" y="342026"/>
                      <a:pt x="255792" y="366742"/>
                    </a:cubicBezTo>
                    <a:cubicBezTo>
                      <a:pt x="235286" y="382786"/>
                      <a:pt x="213100" y="390909"/>
                      <a:pt x="189852" y="390909"/>
                    </a:cubicBezTo>
                    <a:cubicBezTo>
                      <a:pt x="125661" y="390909"/>
                      <a:pt x="75838" y="329709"/>
                      <a:pt x="57424" y="303405"/>
                    </a:cubicBezTo>
                    <a:cubicBezTo>
                      <a:pt x="12024" y="238477"/>
                      <a:pt x="-18083" y="135867"/>
                      <a:pt x="12264" y="65343"/>
                    </a:cubicBezTo>
                    <a:cubicBezTo>
                      <a:pt x="29135" y="26276"/>
                      <a:pt x="71586" y="0"/>
                      <a:pt x="117946" y="0"/>
                    </a:cubicBezTo>
                    <a:cubicBezTo>
                      <a:pt x="138108" y="0"/>
                      <a:pt x="157585" y="5051"/>
                      <a:pt x="174284" y="14584"/>
                    </a:cubicBezTo>
                    <a:cubicBezTo>
                      <a:pt x="233743" y="48599"/>
                      <a:pt x="291625" y="156911"/>
                      <a:pt x="298106" y="246370"/>
                    </a:cubicBezTo>
                    <a:close/>
                    <a:moveTo>
                      <a:pt x="238132" y="344189"/>
                    </a:moveTo>
                    <a:cubicBezTo>
                      <a:pt x="268136" y="320725"/>
                      <a:pt x="271736" y="279158"/>
                      <a:pt x="269542" y="248455"/>
                    </a:cubicBezTo>
                    <a:cubicBezTo>
                      <a:pt x="263747" y="168529"/>
                      <a:pt x="211558" y="68913"/>
                      <a:pt x="160054" y="39458"/>
                    </a:cubicBezTo>
                    <a:cubicBezTo>
                      <a:pt x="147710" y="32401"/>
                      <a:pt x="133136" y="28649"/>
                      <a:pt x="117946" y="28649"/>
                    </a:cubicBezTo>
                    <a:cubicBezTo>
                      <a:pt x="82867" y="28649"/>
                      <a:pt x="50977" y="47948"/>
                      <a:pt x="38599" y="76700"/>
                    </a:cubicBezTo>
                    <a:cubicBezTo>
                      <a:pt x="12641" y="136937"/>
                      <a:pt x="41033" y="229990"/>
                      <a:pt x="80913" y="286973"/>
                    </a:cubicBezTo>
                    <a:cubicBezTo>
                      <a:pt x="113934" y="334135"/>
                      <a:pt x="154670" y="362263"/>
                      <a:pt x="189852" y="362263"/>
                    </a:cubicBezTo>
                    <a:cubicBezTo>
                      <a:pt x="206551" y="362263"/>
                      <a:pt x="222804" y="356198"/>
                      <a:pt x="238132" y="344189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1" name="图形 3">
              <a:extLst>
                <a:ext uri="{FF2B5EF4-FFF2-40B4-BE49-F238E27FC236}">
                  <a16:creationId xmlns:a16="http://schemas.microsoft.com/office/drawing/2014/main" id="{D52C2922-6BD3-3600-1300-C5B857440EE1}"/>
                </a:ext>
              </a:extLst>
            </p:cNvPr>
            <p:cNvGrpSpPr/>
            <p:nvPr/>
          </p:nvGrpSpPr>
          <p:grpSpPr>
            <a:xfrm>
              <a:off x="5816640" y="2839610"/>
              <a:ext cx="364938" cy="648307"/>
              <a:chOff x="5816640" y="2839610"/>
              <a:chExt cx="364938" cy="648307"/>
            </a:xfrm>
            <a:grpFill/>
          </p:grpSpPr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CFD122E7-398C-4258-E3C8-928F0EAEE608}"/>
                  </a:ext>
                </a:extLst>
              </p:cNvPr>
              <p:cNvSpPr/>
              <p:nvPr/>
            </p:nvSpPr>
            <p:spPr>
              <a:xfrm>
                <a:off x="5892078" y="2938960"/>
                <a:ext cx="97510" cy="497420"/>
              </a:xfrm>
              <a:custGeom>
                <a:avLst/>
                <a:gdLst>
                  <a:gd name="connsiteX0" fmla="*/ 30530 w 97510"/>
                  <a:gd name="connsiteY0" fmla="*/ 106801 h 497420"/>
                  <a:gd name="connsiteX1" fmla="*/ 12665 w 97510"/>
                  <a:gd name="connsiteY1" fmla="*/ 4716 h 497420"/>
                  <a:gd name="connsiteX2" fmla="*/ 115 w 97510"/>
                  <a:gd name="connsiteY2" fmla="*/ 8179 h 497420"/>
                  <a:gd name="connsiteX3" fmla="*/ 66980 w 97510"/>
                  <a:gd name="connsiteY3" fmla="*/ 390616 h 497420"/>
                  <a:gd name="connsiteX4" fmla="*/ 84845 w 97510"/>
                  <a:gd name="connsiteY4" fmla="*/ 492707 h 497420"/>
                  <a:gd name="connsiteX5" fmla="*/ 97396 w 97510"/>
                  <a:gd name="connsiteY5" fmla="*/ 489241 h 497420"/>
                  <a:gd name="connsiteX6" fmla="*/ 30530 w 97510"/>
                  <a:gd name="connsiteY6" fmla="*/ 106804 h 497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510" h="497420">
                    <a:moveTo>
                      <a:pt x="30530" y="106801"/>
                    </a:moveTo>
                    <a:cubicBezTo>
                      <a:pt x="24564" y="72771"/>
                      <a:pt x="18632" y="38746"/>
                      <a:pt x="12665" y="4716"/>
                    </a:cubicBezTo>
                    <a:cubicBezTo>
                      <a:pt x="11225" y="-3548"/>
                      <a:pt x="-1325" y="-33"/>
                      <a:pt x="115" y="8179"/>
                    </a:cubicBezTo>
                    <a:cubicBezTo>
                      <a:pt x="22403" y="135663"/>
                      <a:pt x="44692" y="263139"/>
                      <a:pt x="66980" y="390616"/>
                    </a:cubicBezTo>
                    <a:cubicBezTo>
                      <a:pt x="72947" y="424645"/>
                      <a:pt x="78879" y="458678"/>
                      <a:pt x="84845" y="492707"/>
                    </a:cubicBezTo>
                    <a:cubicBezTo>
                      <a:pt x="86286" y="500964"/>
                      <a:pt x="98836" y="497457"/>
                      <a:pt x="97396" y="489241"/>
                    </a:cubicBezTo>
                    <a:cubicBezTo>
                      <a:pt x="75107" y="361761"/>
                      <a:pt x="52819" y="234281"/>
                      <a:pt x="30530" y="106804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02F51356-017E-F1CA-71BA-31F6F5489CDC}"/>
                  </a:ext>
                </a:extLst>
              </p:cNvPr>
              <p:cNvSpPr/>
              <p:nvPr/>
            </p:nvSpPr>
            <p:spPr>
              <a:xfrm>
                <a:off x="5859160" y="2959396"/>
                <a:ext cx="97510" cy="497415"/>
              </a:xfrm>
              <a:custGeom>
                <a:avLst/>
                <a:gdLst>
                  <a:gd name="connsiteX0" fmla="*/ 97396 w 97510"/>
                  <a:gd name="connsiteY0" fmla="*/ 489238 h 497415"/>
                  <a:gd name="connsiteX1" fmla="*/ 30530 w 97510"/>
                  <a:gd name="connsiteY1" fmla="*/ 106802 h 497415"/>
                  <a:gd name="connsiteX2" fmla="*/ 12665 w 97510"/>
                  <a:gd name="connsiteY2" fmla="*/ 4713 h 497415"/>
                  <a:gd name="connsiteX3" fmla="*/ 115 w 97510"/>
                  <a:gd name="connsiteY3" fmla="*/ 8180 h 497415"/>
                  <a:gd name="connsiteX4" fmla="*/ 66980 w 97510"/>
                  <a:gd name="connsiteY4" fmla="*/ 390617 h 497415"/>
                  <a:gd name="connsiteX5" fmla="*/ 84845 w 97510"/>
                  <a:gd name="connsiteY5" fmla="*/ 492705 h 497415"/>
                  <a:gd name="connsiteX6" fmla="*/ 97396 w 97510"/>
                  <a:gd name="connsiteY6" fmla="*/ 489238 h 497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510" h="497415">
                    <a:moveTo>
                      <a:pt x="97396" y="489238"/>
                    </a:moveTo>
                    <a:cubicBezTo>
                      <a:pt x="75107" y="361755"/>
                      <a:pt x="52819" y="234278"/>
                      <a:pt x="30530" y="106802"/>
                    </a:cubicBezTo>
                    <a:cubicBezTo>
                      <a:pt x="24564" y="72776"/>
                      <a:pt x="18631" y="38743"/>
                      <a:pt x="12665" y="4713"/>
                    </a:cubicBezTo>
                    <a:cubicBezTo>
                      <a:pt x="11225" y="-3547"/>
                      <a:pt x="-1325" y="-32"/>
                      <a:pt x="115" y="8180"/>
                    </a:cubicBezTo>
                    <a:cubicBezTo>
                      <a:pt x="22403" y="135660"/>
                      <a:pt x="44692" y="263140"/>
                      <a:pt x="66980" y="390617"/>
                    </a:cubicBezTo>
                    <a:cubicBezTo>
                      <a:pt x="72947" y="424646"/>
                      <a:pt x="78879" y="458672"/>
                      <a:pt x="84845" y="492705"/>
                    </a:cubicBezTo>
                    <a:cubicBezTo>
                      <a:pt x="86286" y="500962"/>
                      <a:pt x="98836" y="497447"/>
                      <a:pt x="97396" y="489238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8DD5B5B6-C77E-585F-CF12-4D4AD635FF56}"/>
                  </a:ext>
                </a:extLst>
              </p:cNvPr>
              <p:cNvSpPr/>
              <p:nvPr/>
            </p:nvSpPr>
            <p:spPr>
              <a:xfrm>
                <a:off x="5816640" y="2990497"/>
                <a:ext cx="97510" cy="497419"/>
              </a:xfrm>
              <a:custGeom>
                <a:avLst/>
                <a:gdLst>
                  <a:gd name="connsiteX0" fmla="*/ 30530 w 97510"/>
                  <a:gd name="connsiteY0" fmla="*/ 106801 h 497419"/>
                  <a:gd name="connsiteX1" fmla="*/ 12665 w 97510"/>
                  <a:gd name="connsiteY1" fmla="*/ 4713 h 497419"/>
                  <a:gd name="connsiteX2" fmla="*/ 115 w 97510"/>
                  <a:gd name="connsiteY2" fmla="*/ 8180 h 497419"/>
                  <a:gd name="connsiteX3" fmla="*/ 66980 w 97510"/>
                  <a:gd name="connsiteY3" fmla="*/ 390616 h 497419"/>
                  <a:gd name="connsiteX4" fmla="*/ 84845 w 97510"/>
                  <a:gd name="connsiteY4" fmla="*/ 492708 h 497419"/>
                  <a:gd name="connsiteX5" fmla="*/ 97396 w 97510"/>
                  <a:gd name="connsiteY5" fmla="*/ 489241 h 497419"/>
                  <a:gd name="connsiteX6" fmla="*/ 30530 w 97510"/>
                  <a:gd name="connsiteY6" fmla="*/ 106805 h 49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510" h="497419">
                    <a:moveTo>
                      <a:pt x="30530" y="106801"/>
                    </a:moveTo>
                    <a:cubicBezTo>
                      <a:pt x="24564" y="72775"/>
                      <a:pt x="18632" y="38742"/>
                      <a:pt x="12665" y="4713"/>
                    </a:cubicBezTo>
                    <a:cubicBezTo>
                      <a:pt x="11225" y="-3544"/>
                      <a:pt x="-1325" y="-36"/>
                      <a:pt x="115" y="8180"/>
                    </a:cubicBezTo>
                    <a:cubicBezTo>
                      <a:pt x="22403" y="135660"/>
                      <a:pt x="44692" y="263140"/>
                      <a:pt x="66980" y="390616"/>
                    </a:cubicBezTo>
                    <a:cubicBezTo>
                      <a:pt x="72947" y="424649"/>
                      <a:pt x="78879" y="458675"/>
                      <a:pt x="84845" y="492708"/>
                    </a:cubicBezTo>
                    <a:cubicBezTo>
                      <a:pt x="86286" y="500965"/>
                      <a:pt x="98836" y="497453"/>
                      <a:pt x="97396" y="489241"/>
                    </a:cubicBezTo>
                    <a:cubicBezTo>
                      <a:pt x="75107" y="361758"/>
                      <a:pt x="52819" y="234281"/>
                      <a:pt x="30530" y="106805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91CAD02C-EAAB-45B0-866C-E6F2D27574F8}"/>
                  </a:ext>
                </a:extLst>
              </p:cNvPr>
              <p:cNvSpPr/>
              <p:nvPr/>
            </p:nvSpPr>
            <p:spPr>
              <a:xfrm>
                <a:off x="5926716" y="2911905"/>
                <a:ext cx="95540" cy="496217"/>
              </a:xfrm>
              <a:custGeom>
                <a:avLst/>
                <a:gdLst>
                  <a:gd name="connsiteX0" fmla="*/ 29839 w 95540"/>
                  <a:gd name="connsiteY0" fmla="*/ 105052 h 496217"/>
                  <a:gd name="connsiteX1" fmla="*/ 12660 w 95540"/>
                  <a:gd name="connsiteY1" fmla="*/ 4716 h 496217"/>
                  <a:gd name="connsiteX2" fmla="*/ 110 w 95540"/>
                  <a:gd name="connsiteY2" fmla="*/ 8179 h 496217"/>
                  <a:gd name="connsiteX3" fmla="*/ 65672 w 95540"/>
                  <a:gd name="connsiteY3" fmla="*/ 391164 h 496217"/>
                  <a:gd name="connsiteX4" fmla="*/ 82851 w 95540"/>
                  <a:gd name="connsiteY4" fmla="*/ 491500 h 496217"/>
                  <a:gd name="connsiteX5" fmla="*/ 95436 w 95540"/>
                  <a:gd name="connsiteY5" fmla="*/ 488041 h 496217"/>
                  <a:gd name="connsiteX6" fmla="*/ 29839 w 95540"/>
                  <a:gd name="connsiteY6" fmla="*/ 105056 h 496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540" h="496217">
                    <a:moveTo>
                      <a:pt x="29839" y="105052"/>
                    </a:moveTo>
                    <a:cubicBezTo>
                      <a:pt x="24113" y="71609"/>
                      <a:pt x="18386" y="38166"/>
                      <a:pt x="12660" y="4716"/>
                    </a:cubicBezTo>
                    <a:cubicBezTo>
                      <a:pt x="11254" y="-3548"/>
                      <a:pt x="-1296" y="-33"/>
                      <a:pt x="110" y="8179"/>
                    </a:cubicBezTo>
                    <a:cubicBezTo>
                      <a:pt x="21952" y="135838"/>
                      <a:pt x="43829" y="263499"/>
                      <a:pt x="65672" y="391164"/>
                    </a:cubicBezTo>
                    <a:cubicBezTo>
                      <a:pt x="71399" y="424611"/>
                      <a:pt x="77125" y="458054"/>
                      <a:pt x="82851" y="491500"/>
                    </a:cubicBezTo>
                    <a:cubicBezTo>
                      <a:pt x="84292" y="499764"/>
                      <a:pt x="96807" y="496253"/>
                      <a:pt x="95436" y="488041"/>
                    </a:cubicBezTo>
                    <a:cubicBezTo>
                      <a:pt x="73559" y="360379"/>
                      <a:pt x="51716" y="232721"/>
                      <a:pt x="29839" y="105056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E4EBEAB9-F775-2E29-2581-CFA68C9D4B95}"/>
                  </a:ext>
                </a:extLst>
              </p:cNvPr>
              <p:cNvSpPr/>
              <p:nvPr/>
            </p:nvSpPr>
            <p:spPr>
              <a:xfrm>
                <a:off x="5968947" y="2882118"/>
                <a:ext cx="88094" cy="506442"/>
              </a:xfrm>
              <a:custGeom>
                <a:avLst/>
                <a:gdLst>
                  <a:gd name="connsiteX0" fmla="*/ 30128 w 88094"/>
                  <a:gd name="connsiteY0" fmla="*/ 119305 h 506442"/>
                  <a:gd name="connsiteX1" fmla="*/ 12640 w 88094"/>
                  <a:gd name="connsiteY1" fmla="*/ 4670 h 506442"/>
                  <a:gd name="connsiteX2" fmla="*/ 90 w 88094"/>
                  <a:gd name="connsiteY2" fmla="*/ 8096 h 506442"/>
                  <a:gd name="connsiteX3" fmla="*/ 57938 w 88094"/>
                  <a:gd name="connsiteY3" fmla="*/ 387137 h 506442"/>
                  <a:gd name="connsiteX4" fmla="*/ 75460 w 88094"/>
                  <a:gd name="connsiteY4" fmla="*/ 501772 h 506442"/>
                  <a:gd name="connsiteX5" fmla="*/ 88010 w 88094"/>
                  <a:gd name="connsiteY5" fmla="*/ 498347 h 506442"/>
                  <a:gd name="connsiteX6" fmla="*/ 30128 w 88094"/>
                  <a:gd name="connsiteY6" fmla="*/ 119305 h 506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094" h="506442">
                    <a:moveTo>
                      <a:pt x="30128" y="119305"/>
                    </a:moveTo>
                    <a:cubicBezTo>
                      <a:pt x="24299" y="81092"/>
                      <a:pt x="18470" y="42883"/>
                      <a:pt x="12640" y="4670"/>
                    </a:cubicBezTo>
                    <a:cubicBezTo>
                      <a:pt x="11371" y="-3518"/>
                      <a:pt x="-1179" y="-24"/>
                      <a:pt x="90" y="8096"/>
                    </a:cubicBezTo>
                    <a:cubicBezTo>
                      <a:pt x="19361" y="134437"/>
                      <a:pt x="38666" y="260779"/>
                      <a:pt x="57938" y="387137"/>
                    </a:cubicBezTo>
                    <a:cubicBezTo>
                      <a:pt x="63767" y="425347"/>
                      <a:pt x="69596" y="463556"/>
                      <a:pt x="75460" y="501772"/>
                    </a:cubicBezTo>
                    <a:cubicBezTo>
                      <a:pt x="76694" y="509961"/>
                      <a:pt x="89244" y="506467"/>
                      <a:pt x="88010" y="498347"/>
                    </a:cubicBezTo>
                    <a:cubicBezTo>
                      <a:pt x="68704" y="372005"/>
                      <a:pt x="49433" y="245664"/>
                      <a:pt x="30128" y="119305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A61C69B4-A365-5378-DB38-6F1BB103B11E}"/>
                  </a:ext>
                </a:extLst>
              </p:cNvPr>
              <p:cNvSpPr/>
              <p:nvPr/>
            </p:nvSpPr>
            <p:spPr>
              <a:xfrm>
                <a:off x="6018625" y="2876053"/>
                <a:ext cx="76591" cy="502908"/>
              </a:xfrm>
              <a:custGeom>
                <a:avLst/>
                <a:gdLst>
                  <a:gd name="connsiteX0" fmla="*/ 27428 w 76591"/>
                  <a:gd name="connsiteY0" fmla="*/ 115564 h 502908"/>
                  <a:gd name="connsiteX1" fmla="*/ 13334 w 76591"/>
                  <a:gd name="connsiteY1" fmla="*/ 6137 h 502908"/>
                  <a:gd name="connsiteX2" fmla="*/ 64 w 76591"/>
                  <a:gd name="connsiteY2" fmla="*/ 6137 h 502908"/>
                  <a:gd name="connsiteX3" fmla="*/ 49167 w 76591"/>
                  <a:gd name="connsiteY3" fmla="*/ 387340 h 502908"/>
                  <a:gd name="connsiteX4" fmla="*/ 63261 w 76591"/>
                  <a:gd name="connsiteY4" fmla="*/ 496766 h 502908"/>
                  <a:gd name="connsiteX5" fmla="*/ 76531 w 76591"/>
                  <a:gd name="connsiteY5" fmla="*/ 496766 h 502908"/>
                  <a:gd name="connsiteX6" fmla="*/ 27428 w 76591"/>
                  <a:gd name="connsiteY6" fmla="*/ 115564 h 502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591" h="502908">
                    <a:moveTo>
                      <a:pt x="27428" y="115564"/>
                    </a:moveTo>
                    <a:cubicBezTo>
                      <a:pt x="22730" y="79086"/>
                      <a:pt x="18032" y="42619"/>
                      <a:pt x="13334" y="6137"/>
                    </a:cubicBezTo>
                    <a:cubicBezTo>
                      <a:pt x="12271" y="-1996"/>
                      <a:pt x="-1033" y="-2096"/>
                      <a:pt x="64" y="6137"/>
                    </a:cubicBezTo>
                    <a:cubicBezTo>
                      <a:pt x="16420" y="133203"/>
                      <a:pt x="32777" y="260264"/>
                      <a:pt x="49167" y="387340"/>
                    </a:cubicBezTo>
                    <a:cubicBezTo>
                      <a:pt x="53865" y="423814"/>
                      <a:pt x="58563" y="460288"/>
                      <a:pt x="63261" y="496766"/>
                    </a:cubicBezTo>
                    <a:cubicBezTo>
                      <a:pt x="64289" y="504906"/>
                      <a:pt x="77594" y="505006"/>
                      <a:pt x="76531" y="496766"/>
                    </a:cubicBezTo>
                    <a:cubicBezTo>
                      <a:pt x="60174" y="369708"/>
                      <a:pt x="43784" y="242643"/>
                      <a:pt x="27428" y="115564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54762FC6-4413-44A4-AEEB-3788DDDC339D}"/>
                  </a:ext>
                </a:extLst>
              </p:cNvPr>
              <p:cNvSpPr/>
              <p:nvPr/>
            </p:nvSpPr>
            <p:spPr>
              <a:xfrm>
                <a:off x="6060979" y="2857816"/>
                <a:ext cx="75107" cy="507618"/>
              </a:xfrm>
              <a:custGeom>
                <a:avLst/>
                <a:gdLst>
                  <a:gd name="connsiteX0" fmla="*/ 26907 w 75107"/>
                  <a:gd name="connsiteY0" fmla="*/ 116655 h 507618"/>
                  <a:gd name="connsiteX1" fmla="*/ 13088 w 75107"/>
                  <a:gd name="connsiteY1" fmla="*/ 6197 h 507618"/>
                  <a:gd name="connsiteX2" fmla="*/ 58 w 75107"/>
                  <a:gd name="connsiteY2" fmla="*/ 6197 h 507618"/>
                  <a:gd name="connsiteX3" fmla="*/ 48201 w 75107"/>
                  <a:gd name="connsiteY3" fmla="*/ 390965 h 507618"/>
                  <a:gd name="connsiteX4" fmla="*/ 62020 w 75107"/>
                  <a:gd name="connsiteY4" fmla="*/ 501416 h 507618"/>
                  <a:gd name="connsiteX5" fmla="*/ 75050 w 75107"/>
                  <a:gd name="connsiteY5" fmla="*/ 501416 h 507618"/>
                  <a:gd name="connsiteX6" fmla="*/ 26907 w 75107"/>
                  <a:gd name="connsiteY6" fmla="*/ 116648 h 507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107" h="507618">
                    <a:moveTo>
                      <a:pt x="26907" y="116655"/>
                    </a:moveTo>
                    <a:cubicBezTo>
                      <a:pt x="22312" y="79838"/>
                      <a:pt x="17683" y="43017"/>
                      <a:pt x="13088" y="6197"/>
                    </a:cubicBezTo>
                    <a:cubicBezTo>
                      <a:pt x="12059" y="-2016"/>
                      <a:pt x="-971" y="-2115"/>
                      <a:pt x="58" y="6197"/>
                    </a:cubicBezTo>
                    <a:cubicBezTo>
                      <a:pt x="16105" y="134455"/>
                      <a:pt x="32153" y="262713"/>
                      <a:pt x="48201" y="390965"/>
                    </a:cubicBezTo>
                    <a:cubicBezTo>
                      <a:pt x="52796" y="427779"/>
                      <a:pt x="57425" y="464599"/>
                      <a:pt x="62020" y="501416"/>
                    </a:cubicBezTo>
                    <a:cubicBezTo>
                      <a:pt x="63049" y="509632"/>
                      <a:pt x="76078" y="509739"/>
                      <a:pt x="75050" y="501416"/>
                    </a:cubicBezTo>
                    <a:cubicBezTo>
                      <a:pt x="59002" y="373161"/>
                      <a:pt x="42955" y="244907"/>
                      <a:pt x="26907" y="116648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345BED9B-C213-95BD-82DB-63CB74BD6186}"/>
                  </a:ext>
                </a:extLst>
              </p:cNvPr>
              <p:cNvSpPr/>
              <p:nvPr/>
            </p:nvSpPr>
            <p:spPr>
              <a:xfrm>
                <a:off x="6095966" y="2839610"/>
                <a:ext cx="85612" cy="510045"/>
              </a:xfrm>
              <a:custGeom>
                <a:avLst/>
                <a:gdLst>
                  <a:gd name="connsiteX0" fmla="*/ 85532 w 85612"/>
                  <a:gd name="connsiteY0" fmla="*/ 501937 h 510045"/>
                  <a:gd name="connsiteX1" fmla="*/ 30016 w 85612"/>
                  <a:gd name="connsiteY1" fmla="*/ 123169 h 510045"/>
                  <a:gd name="connsiteX2" fmla="*/ 12631 w 85612"/>
                  <a:gd name="connsiteY2" fmla="*/ 4684 h 510045"/>
                  <a:gd name="connsiteX3" fmla="*/ 81 w 85612"/>
                  <a:gd name="connsiteY3" fmla="*/ 8109 h 510045"/>
                  <a:gd name="connsiteX4" fmla="*/ 55597 w 85612"/>
                  <a:gd name="connsiteY4" fmla="*/ 386876 h 510045"/>
                  <a:gd name="connsiteX5" fmla="*/ 72981 w 85612"/>
                  <a:gd name="connsiteY5" fmla="*/ 505359 h 510045"/>
                  <a:gd name="connsiteX6" fmla="*/ 85532 w 85612"/>
                  <a:gd name="connsiteY6" fmla="*/ 501933 h 510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612" h="510045">
                    <a:moveTo>
                      <a:pt x="85532" y="501937"/>
                    </a:moveTo>
                    <a:cubicBezTo>
                      <a:pt x="67015" y="375684"/>
                      <a:pt x="48498" y="249425"/>
                      <a:pt x="30016" y="123169"/>
                    </a:cubicBezTo>
                    <a:cubicBezTo>
                      <a:pt x="24221" y="83674"/>
                      <a:pt x="18426" y="44182"/>
                      <a:pt x="12631" y="4684"/>
                    </a:cubicBezTo>
                    <a:cubicBezTo>
                      <a:pt x="11431" y="-3529"/>
                      <a:pt x="-1119" y="-21"/>
                      <a:pt x="81" y="8109"/>
                    </a:cubicBezTo>
                    <a:cubicBezTo>
                      <a:pt x="18597" y="134365"/>
                      <a:pt x="37114" y="260621"/>
                      <a:pt x="55597" y="386876"/>
                    </a:cubicBezTo>
                    <a:cubicBezTo>
                      <a:pt x="61391" y="426372"/>
                      <a:pt x="67187" y="465870"/>
                      <a:pt x="72981" y="505359"/>
                    </a:cubicBezTo>
                    <a:cubicBezTo>
                      <a:pt x="74181" y="513574"/>
                      <a:pt x="86732" y="510070"/>
                      <a:pt x="85532" y="501933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E7518228-8A4E-2208-3272-AE9220F6E58F}"/>
              </a:ext>
            </a:extLst>
          </p:cNvPr>
          <p:cNvGrpSpPr/>
          <p:nvPr/>
        </p:nvGrpSpPr>
        <p:grpSpPr>
          <a:xfrm rot="4804342">
            <a:off x="7014941" y="4790448"/>
            <a:ext cx="430252" cy="1267001"/>
            <a:chOff x="3045032" y="246496"/>
            <a:chExt cx="820027" cy="2414805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</p:grpSpPr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3A1913A4-97F0-1CF5-9091-4BCED8A10081}"/>
                </a:ext>
              </a:extLst>
            </p:cNvPr>
            <p:cNvSpPr/>
            <p:nvPr/>
          </p:nvSpPr>
          <p:spPr>
            <a:xfrm>
              <a:off x="3045032" y="494550"/>
              <a:ext cx="740969" cy="1785360"/>
            </a:xfrm>
            <a:custGeom>
              <a:avLst/>
              <a:gdLst>
                <a:gd name="connsiteX0" fmla="*/ 176450 w 740969"/>
                <a:gd name="connsiteY0" fmla="*/ 1785343 h 1785360"/>
                <a:gd name="connsiteX1" fmla="*/ 156089 w 740969"/>
                <a:gd name="connsiteY1" fmla="*/ 1784918 h 1785360"/>
                <a:gd name="connsiteX2" fmla="*/ 62782 w 740969"/>
                <a:gd name="connsiteY2" fmla="*/ 1772649 h 1785360"/>
                <a:gd name="connsiteX3" fmla="*/ 107 w 740969"/>
                <a:gd name="connsiteY3" fmla="*/ 1724307 h 1785360"/>
                <a:gd name="connsiteX4" fmla="*/ 247838 w 740969"/>
                <a:gd name="connsiteY4" fmla="*/ 840105 h 1785360"/>
                <a:gd name="connsiteX5" fmla="*/ 498389 w 740969"/>
                <a:gd name="connsiteY5" fmla="*/ 0 h 1785360"/>
                <a:gd name="connsiteX6" fmla="*/ 524373 w 740969"/>
                <a:gd name="connsiteY6" fmla="*/ 7825 h 1785360"/>
                <a:gd name="connsiteX7" fmla="*/ 27168 w 740969"/>
                <a:gd name="connsiteY7" fmla="*/ 1722222 h 1785360"/>
                <a:gd name="connsiteX8" fmla="*/ 35631 w 740969"/>
                <a:gd name="connsiteY8" fmla="*/ 1732677 h 1785360"/>
                <a:gd name="connsiteX9" fmla="*/ 195368 w 740969"/>
                <a:gd name="connsiteY9" fmla="*/ 1757503 h 1785360"/>
                <a:gd name="connsiteX10" fmla="*/ 214862 w 740969"/>
                <a:gd name="connsiteY10" fmla="*/ 1688337 h 1785360"/>
                <a:gd name="connsiteX11" fmla="*/ 273117 w 740969"/>
                <a:gd name="connsiteY11" fmla="*/ 1493017 h 1785360"/>
                <a:gd name="connsiteX12" fmla="*/ 452436 w 740969"/>
                <a:gd name="connsiteY12" fmla="*/ 904190 h 1785360"/>
                <a:gd name="connsiteX13" fmla="*/ 715036 w 740969"/>
                <a:gd name="connsiteY13" fmla="*/ 50163 h 1785360"/>
                <a:gd name="connsiteX14" fmla="*/ 740970 w 740969"/>
                <a:gd name="connsiteY14" fmla="*/ 58170 h 1785360"/>
                <a:gd name="connsiteX15" fmla="*/ 220859 w 740969"/>
                <a:gd name="connsiteY15" fmla="*/ 1767766 h 1785360"/>
                <a:gd name="connsiteX16" fmla="*/ 218469 w 740969"/>
                <a:gd name="connsiteY16" fmla="*/ 1776284 h 1785360"/>
                <a:gd name="connsiteX17" fmla="*/ 176467 w 740969"/>
                <a:gd name="connsiteY17" fmla="*/ 1785360 h 1785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40969" h="1785360">
                  <a:moveTo>
                    <a:pt x="176450" y="1785343"/>
                  </a:moveTo>
                  <a:cubicBezTo>
                    <a:pt x="170580" y="1785343"/>
                    <a:pt x="163845" y="1785213"/>
                    <a:pt x="156089" y="1784918"/>
                  </a:cubicBezTo>
                  <a:cubicBezTo>
                    <a:pt x="135919" y="1784160"/>
                    <a:pt x="96976" y="1781558"/>
                    <a:pt x="62782" y="1772649"/>
                  </a:cubicBezTo>
                  <a:cubicBezTo>
                    <a:pt x="23033" y="1762293"/>
                    <a:pt x="1945" y="1746030"/>
                    <a:pt x="107" y="1724307"/>
                  </a:cubicBezTo>
                  <a:cubicBezTo>
                    <a:pt x="-709" y="1714689"/>
                    <a:pt x="-2870" y="1689139"/>
                    <a:pt x="247838" y="840105"/>
                  </a:cubicBezTo>
                  <a:cubicBezTo>
                    <a:pt x="371406" y="421630"/>
                    <a:pt x="497133" y="4149"/>
                    <a:pt x="498389" y="0"/>
                  </a:cubicBezTo>
                  <a:lnTo>
                    <a:pt x="524373" y="7825"/>
                  </a:lnTo>
                  <a:cubicBezTo>
                    <a:pt x="324823" y="670274"/>
                    <a:pt x="27991" y="1672673"/>
                    <a:pt x="27168" y="1722222"/>
                  </a:cubicBezTo>
                  <a:cubicBezTo>
                    <a:pt x="27553" y="1725552"/>
                    <a:pt x="30399" y="1729070"/>
                    <a:pt x="35631" y="1732677"/>
                  </a:cubicBezTo>
                  <a:cubicBezTo>
                    <a:pt x="70278" y="1756546"/>
                    <a:pt x="167747" y="1759886"/>
                    <a:pt x="195368" y="1757503"/>
                  </a:cubicBezTo>
                  <a:cubicBezTo>
                    <a:pt x="198012" y="1746030"/>
                    <a:pt x="203892" y="1725898"/>
                    <a:pt x="214862" y="1688337"/>
                  </a:cubicBezTo>
                  <a:cubicBezTo>
                    <a:pt x="228001" y="1643365"/>
                    <a:pt x="247595" y="1577649"/>
                    <a:pt x="273117" y="1493017"/>
                  </a:cubicBezTo>
                  <a:cubicBezTo>
                    <a:pt x="316079" y="1350518"/>
                    <a:pt x="376416" y="1152401"/>
                    <a:pt x="452436" y="904190"/>
                  </a:cubicBezTo>
                  <a:cubicBezTo>
                    <a:pt x="581878" y="481565"/>
                    <a:pt x="713716" y="54415"/>
                    <a:pt x="715036" y="50163"/>
                  </a:cubicBezTo>
                  <a:lnTo>
                    <a:pt x="740970" y="58170"/>
                  </a:lnTo>
                  <a:cubicBezTo>
                    <a:pt x="564904" y="628515"/>
                    <a:pt x="231832" y="1712662"/>
                    <a:pt x="220859" y="1767766"/>
                  </a:cubicBezTo>
                  <a:cubicBezTo>
                    <a:pt x="220993" y="1770729"/>
                    <a:pt x="220201" y="1773722"/>
                    <a:pt x="218469" y="1776284"/>
                  </a:cubicBezTo>
                  <a:cubicBezTo>
                    <a:pt x="215691" y="1780392"/>
                    <a:pt x="212328" y="1785360"/>
                    <a:pt x="176467" y="178536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AE520A79-61A1-B29A-F1E7-79A6F72ADF97}"/>
                </a:ext>
              </a:extLst>
            </p:cNvPr>
            <p:cNvSpPr/>
            <p:nvPr/>
          </p:nvSpPr>
          <p:spPr>
            <a:xfrm>
              <a:off x="3194211" y="601134"/>
              <a:ext cx="506381" cy="1551406"/>
            </a:xfrm>
            <a:custGeom>
              <a:avLst/>
              <a:gdLst>
                <a:gd name="connsiteX0" fmla="*/ 25968 w 506381"/>
                <a:gd name="connsiteY0" fmla="*/ 1551407 h 1551406"/>
                <a:gd name="connsiteX1" fmla="*/ 0 w 506381"/>
                <a:gd name="connsiteY1" fmla="*/ 1543530 h 1551406"/>
                <a:gd name="connsiteX2" fmla="*/ 480471 w 506381"/>
                <a:gd name="connsiteY2" fmla="*/ 0 h 1551406"/>
                <a:gd name="connsiteX3" fmla="*/ 506381 w 506381"/>
                <a:gd name="connsiteY3" fmla="*/ 8079 h 1551406"/>
                <a:gd name="connsiteX4" fmla="*/ 25978 w 506381"/>
                <a:gd name="connsiteY4" fmla="*/ 1551403 h 1551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6381" h="1551406">
                  <a:moveTo>
                    <a:pt x="25968" y="1551407"/>
                  </a:moveTo>
                  <a:lnTo>
                    <a:pt x="0" y="1543530"/>
                  </a:lnTo>
                  <a:cubicBezTo>
                    <a:pt x="34612" y="1429399"/>
                    <a:pt x="476014" y="14265"/>
                    <a:pt x="480471" y="0"/>
                  </a:cubicBezTo>
                  <a:lnTo>
                    <a:pt x="506381" y="8079"/>
                  </a:lnTo>
                  <a:cubicBezTo>
                    <a:pt x="501927" y="22364"/>
                    <a:pt x="60542" y="1437389"/>
                    <a:pt x="25978" y="155140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FB3D13FE-A02B-95B8-FB37-4E3ECAAD489B}"/>
                </a:ext>
              </a:extLst>
            </p:cNvPr>
            <p:cNvSpPr/>
            <p:nvPr/>
          </p:nvSpPr>
          <p:spPr>
            <a:xfrm>
              <a:off x="3134983" y="579384"/>
              <a:ext cx="471544" cy="1540409"/>
            </a:xfrm>
            <a:custGeom>
              <a:avLst/>
              <a:gdLst>
                <a:gd name="connsiteX0" fmla="*/ 122 w 471544"/>
                <a:gd name="connsiteY0" fmla="*/ 1540410 h 1540409"/>
                <a:gd name="connsiteX1" fmla="*/ 221194 w 471544"/>
                <a:gd name="connsiteY1" fmla="*/ 743579 h 1540409"/>
                <a:gd name="connsiteX2" fmla="*/ 445591 w 471544"/>
                <a:gd name="connsiteY2" fmla="*/ 0 h 1540409"/>
                <a:gd name="connsiteX3" fmla="*/ 471545 w 471544"/>
                <a:gd name="connsiteY3" fmla="*/ 7942 h 1540409"/>
                <a:gd name="connsiteX4" fmla="*/ 27181 w 471544"/>
                <a:gd name="connsiteY4" fmla="*/ 1538304 h 1540409"/>
                <a:gd name="connsiteX5" fmla="*/ 129 w 471544"/>
                <a:gd name="connsiteY5" fmla="*/ 1540406 h 15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1544" h="1540409">
                  <a:moveTo>
                    <a:pt x="122" y="1540410"/>
                  </a:moveTo>
                  <a:cubicBezTo>
                    <a:pt x="-714" y="1529818"/>
                    <a:pt x="-3262" y="1497564"/>
                    <a:pt x="221194" y="743579"/>
                  </a:cubicBezTo>
                  <a:cubicBezTo>
                    <a:pt x="331796" y="372047"/>
                    <a:pt x="444470" y="3669"/>
                    <a:pt x="445591" y="0"/>
                  </a:cubicBezTo>
                  <a:lnTo>
                    <a:pt x="471545" y="7942"/>
                  </a:lnTo>
                  <a:cubicBezTo>
                    <a:pt x="291509" y="596392"/>
                    <a:pt x="24609" y="1489544"/>
                    <a:pt x="27181" y="1538304"/>
                  </a:cubicBezTo>
                  <a:lnTo>
                    <a:pt x="129" y="1540406"/>
                  </a:ln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4812AA72-FF3F-49D5-3958-AAEEF09652DE}"/>
                </a:ext>
              </a:extLst>
            </p:cNvPr>
            <p:cNvSpPr/>
            <p:nvPr/>
          </p:nvSpPr>
          <p:spPr>
            <a:xfrm>
              <a:off x="3603989" y="246496"/>
              <a:ext cx="261070" cy="169838"/>
            </a:xfrm>
            <a:custGeom>
              <a:avLst/>
              <a:gdLst>
                <a:gd name="connsiteX0" fmla="*/ 149400 w 261070"/>
                <a:gd name="connsiteY0" fmla="*/ 169838 h 169838"/>
                <a:gd name="connsiteX1" fmla="*/ 102453 w 261070"/>
                <a:gd name="connsiteY1" fmla="*/ 163135 h 169838"/>
                <a:gd name="connsiteX2" fmla="*/ 23583 w 261070"/>
                <a:gd name="connsiteY2" fmla="*/ 119792 h 169838"/>
                <a:gd name="connsiteX3" fmla="*/ 1991 w 261070"/>
                <a:gd name="connsiteY3" fmla="*/ 57288 h 169838"/>
                <a:gd name="connsiteX4" fmla="*/ 106126 w 261070"/>
                <a:gd name="connsiteY4" fmla="*/ 0 h 169838"/>
                <a:gd name="connsiteX5" fmla="*/ 150765 w 261070"/>
                <a:gd name="connsiteY5" fmla="*/ 6508 h 169838"/>
                <a:gd name="connsiteX6" fmla="*/ 259289 w 261070"/>
                <a:gd name="connsiteY6" fmla="*/ 113894 h 169838"/>
                <a:gd name="connsiteX7" fmla="*/ 149400 w 261070"/>
                <a:gd name="connsiteY7" fmla="*/ 169838 h 169838"/>
                <a:gd name="connsiteX8" fmla="*/ 106119 w 261070"/>
                <a:gd name="connsiteY8" fmla="*/ 27141 h 169838"/>
                <a:gd name="connsiteX9" fmla="*/ 28017 w 261070"/>
                <a:gd name="connsiteY9" fmla="*/ 64969 h 169838"/>
                <a:gd name="connsiteX10" fmla="*/ 42792 w 261070"/>
                <a:gd name="connsiteY10" fmla="*/ 100621 h 169838"/>
                <a:gd name="connsiteX11" fmla="*/ 110127 w 261070"/>
                <a:gd name="connsiteY11" fmla="*/ 137109 h 169838"/>
                <a:gd name="connsiteX12" fmla="*/ 149396 w 261070"/>
                <a:gd name="connsiteY12" fmla="*/ 142705 h 169838"/>
                <a:gd name="connsiteX13" fmla="*/ 233253 w 261070"/>
                <a:gd name="connsiteY13" fmla="*/ 106220 h 169838"/>
                <a:gd name="connsiteX14" fmla="*/ 143073 w 261070"/>
                <a:gd name="connsiteY14" fmla="*/ 32541 h 169838"/>
                <a:gd name="connsiteX15" fmla="*/ 106119 w 261070"/>
                <a:gd name="connsiteY15" fmla="*/ 27141 h 16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1070" h="169838">
                  <a:moveTo>
                    <a:pt x="149400" y="169838"/>
                  </a:moveTo>
                  <a:cubicBezTo>
                    <a:pt x="133325" y="169838"/>
                    <a:pt x="117534" y="167586"/>
                    <a:pt x="102453" y="163135"/>
                  </a:cubicBezTo>
                  <a:cubicBezTo>
                    <a:pt x="69905" y="153537"/>
                    <a:pt x="41894" y="138144"/>
                    <a:pt x="23583" y="119792"/>
                  </a:cubicBezTo>
                  <a:cubicBezTo>
                    <a:pt x="3661" y="99822"/>
                    <a:pt x="-4010" y="77626"/>
                    <a:pt x="1991" y="57288"/>
                  </a:cubicBezTo>
                  <a:cubicBezTo>
                    <a:pt x="11626" y="24631"/>
                    <a:pt x="56395" y="0"/>
                    <a:pt x="106126" y="0"/>
                  </a:cubicBezTo>
                  <a:cubicBezTo>
                    <a:pt x="121104" y="0"/>
                    <a:pt x="136123" y="2191"/>
                    <a:pt x="150765" y="6508"/>
                  </a:cubicBezTo>
                  <a:cubicBezTo>
                    <a:pt x="224296" y="28200"/>
                    <a:pt x="270951" y="74368"/>
                    <a:pt x="259289" y="113894"/>
                  </a:cubicBezTo>
                  <a:cubicBezTo>
                    <a:pt x="250034" y="145266"/>
                    <a:pt x="201764" y="169838"/>
                    <a:pt x="149400" y="169838"/>
                  </a:cubicBezTo>
                  <a:close/>
                  <a:moveTo>
                    <a:pt x="106119" y="27141"/>
                  </a:moveTo>
                  <a:cubicBezTo>
                    <a:pt x="66075" y="27141"/>
                    <a:pt x="33407" y="46700"/>
                    <a:pt x="28017" y="64969"/>
                  </a:cubicBezTo>
                  <a:cubicBezTo>
                    <a:pt x="23888" y="78970"/>
                    <a:pt x="35502" y="93313"/>
                    <a:pt x="42792" y="100621"/>
                  </a:cubicBezTo>
                  <a:cubicBezTo>
                    <a:pt x="57948" y="115811"/>
                    <a:pt x="81862" y="128769"/>
                    <a:pt x="110127" y="137109"/>
                  </a:cubicBezTo>
                  <a:cubicBezTo>
                    <a:pt x="122712" y="140822"/>
                    <a:pt x="135924" y="142705"/>
                    <a:pt x="149396" y="142705"/>
                  </a:cubicBezTo>
                  <a:cubicBezTo>
                    <a:pt x="192475" y="142705"/>
                    <a:pt x="228164" y="123478"/>
                    <a:pt x="233253" y="106220"/>
                  </a:cubicBezTo>
                  <a:cubicBezTo>
                    <a:pt x="239284" y="85776"/>
                    <a:pt x="201997" y="49926"/>
                    <a:pt x="143073" y="32541"/>
                  </a:cubicBezTo>
                  <a:cubicBezTo>
                    <a:pt x="130928" y="28954"/>
                    <a:pt x="118494" y="27141"/>
                    <a:pt x="106119" y="27141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225F4636-DF80-E140-18A1-2E76CB76F05F}"/>
                </a:ext>
              </a:extLst>
            </p:cNvPr>
            <p:cNvSpPr/>
            <p:nvPr/>
          </p:nvSpPr>
          <p:spPr>
            <a:xfrm>
              <a:off x="3543831" y="302739"/>
              <a:ext cx="318640" cy="279319"/>
            </a:xfrm>
            <a:custGeom>
              <a:avLst/>
              <a:gdLst>
                <a:gd name="connsiteX0" fmla="*/ 187886 w 318640"/>
                <a:gd name="connsiteY0" fmla="*/ 279320 h 279319"/>
                <a:gd name="connsiteX1" fmla="*/ 156469 w 318640"/>
                <a:gd name="connsiteY1" fmla="*/ 276662 h 279319"/>
                <a:gd name="connsiteX2" fmla="*/ 55108 w 318640"/>
                <a:gd name="connsiteY2" fmla="*/ 245366 h 279319"/>
                <a:gd name="connsiteX3" fmla="*/ 179 w 318640"/>
                <a:gd name="connsiteY3" fmla="*/ 190028 h 279319"/>
                <a:gd name="connsiteX4" fmla="*/ 62508 w 318640"/>
                <a:gd name="connsiteY4" fmla="*/ 0 h 279319"/>
                <a:gd name="connsiteX5" fmla="*/ 87838 w 318640"/>
                <a:gd name="connsiteY5" fmla="*/ 9738 h 279319"/>
                <a:gd name="connsiteX6" fmla="*/ 27168 w 318640"/>
                <a:gd name="connsiteY6" fmla="*/ 192909 h 279319"/>
                <a:gd name="connsiteX7" fmla="*/ 85849 w 318640"/>
                <a:gd name="connsiteY7" fmla="*/ 229109 h 279319"/>
                <a:gd name="connsiteX8" fmla="*/ 188856 w 318640"/>
                <a:gd name="connsiteY8" fmla="*/ 252131 h 279319"/>
                <a:gd name="connsiteX9" fmla="*/ 215866 w 318640"/>
                <a:gd name="connsiteY9" fmla="*/ 243466 h 279319"/>
                <a:gd name="connsiteX10" fmla="*/ 294233 w 318640"/>
                <a:gd name="connsiteY10" fmla="*/ 47862 h 279319"/>
                <a:gd name="connsiteX11" fmla="*/ 318640 w 318640"/>
                <a:gd name="connsiteY11" fmla="*/ 59726 h 279319"/>
                <a:gd name="connsiteX12" fmla="*/ 242551 w 318640"/>
                <a:gd name="connsiteY12" fmla="*/ 248407 h 279319"/>
                <a:gd name="connsiteX13" fmla="*/ 187886 w 318640"/>
                <a:gd name="connsiteY13" fmla="*/ 279320 h 27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8640" h="279319">
                  <a:moveTo>
                    <a:pt x="187886" y="279320"/>
                  </a:moveTo>
                  <a:cubicBezTo>
                    <a:pt x="178895" y="279320"/>
                    <a:pt x="168491" y="278497"/>
                    <a:pt x="156469" y="276662"/>
                  </a:cubicBezTo>
                  <a:cubicBezTo>
                    <a:pt x="123753" y="271656"/>
                    <a:pt x="85863" y="259956"/>
                    <a:pt x="55108" y="245366"/>
                  </a:cubicBezTo>
                  <a:cubicBezTo>
                    <a:pt x="16439" y="227020"/>
                    <a:pt x="-2043" y="208401"/>
                    <a:pt x="179" y="190028"/>
                  </a:cubicBezTo>
                  <a:cubicBezTo>
                    <a:pt x="5072" y="149662"/>
                    <a:pt x="60162" y="6090"/>
                    <a:pt x="62508" y="0"/>
                  </a:cubicBezTo>
                  <a:lnTo>
                    <a:pt x="87838" y="9738"/>
                  </a:lnTo>
                  <a:cubicBezTo>
                    <a:pt x="72280" y="50201"/>
                    <a:pt x="31191" y="161626"/>
                    <a:pt x="27168" y="192909"/>
                  </a:cubicBezTo>
                  <a:cubicBezTo>
                    <a:pt x="28520" y="197805"/>
                    <a:pt x="44290" y="212687"/>
                    <a:pt x="85849" y="229109"/>
                  </a:cubicBezTo>
                  <a:cubicBezTo>
                    <a:pt x="122498" y="243582"/>
                    <a:pt x="161867" y="252450"/>
                    <a:pt x="188856" y="252131"/>
                  </a:cubicBezTo>
                  <a:cubicBezTo>
                    <a:pt x="204318" y="251977"/>
                    <a:pt x="214920" y="248572"/>
                    <a:pt x="215866" y="243466"/>
                  </a:cubicBezTo>
                  <a:cubicBezTo>
                    <a:pt x="226061" y="188461"/>
                    <a:pt x="291455" y="53578"/>
                    <a:pt x="294233" y="47862"/>
                  </a:cubicBezTo>
                  <a:lnTo>
                    <a:pt x="318640" y="59726"/>
                  </a:lnTo>
                  <a:cubicBezTo>
                    <a:pt x="317979" y="61094"/>
                    <a:pt x="252073" y="197003"/>
                    <a:pt x="242551" y="248407"/>
                  </a:cubicBezTo>
                  <a:cubicBezTo>
                    <a:pt x="239780" y="263388"/>
                    <a:pt x="227508" y="279320"/>
                    <a:pt x="187886" y="27932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D013844D-A2ED-1662-2701-ED55476D6F42}"/>
                </a:ext>
              </a:extLst>
            </p:cNvPr>
            <p:cNvSpPr/>
            <p:nvPr/>
          </p:nvSpPr>
          <p:spPr>
            <a:xfrm>
              <a:off x="3067074" y="2481450"/>
              <a:ext cx="79655" cy="179851"/>
            </a:xfrm>
            <a:custGeom>
              <a:avLst/>
              <a:gdLst>
                <a:gd name="connsiteX0" fmla="*/ 79656 w 79655"/>
                <a:gd name="connsiteY0" fmla="*/ 15568 h 179851"/>
                <a:gd name="connsiteX1" fmla="*/ 5726 w 79655"/>
                <a:gd name="connsiteY1" fmla="*/ 179851 h 179851"/>
                <a:gd name="connsiteX2" fmla="*/ 0 w 79655"/>
                <a:gd name="connsiteY2" fmla="*/ 0 h 179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655" h="179851">
                  <a:moveTo>
                    <a:pt x="79656" y="15568"/>
                  </a:moveTo>
                  <a:lnTo>
                    <a:pt x="5726" y="1798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4B38B432-50F8-10E0-1158-6414108B3E33}"/>
                </a:ext>
              </a:extLst>
            </p:cNvPr>
            <p:cNvSpPr/>
            <p:nvPr/>
          </p:nvSpPr>
          <p:spPr>
            <a:xfrm>
              <a:off x="3058673" y="2217691"/>
              <a:ext cx="193532" cy="443609"/>
            </a:xfrm>
            <a:custGeom>
              <a:avLst/>
              <a:gdLst>
                <a:gd name="connsiteX0" fmla="*/ 193533 w 193532"/>
                <a:gd name="connsiteY0" fmla="*/ 44885 h 443609"/>
                <a:gd name="connsiteX1" fmla="*/ 88057 w 193532"/>
                <a:gd name="connsiteY1" fmla="*/ 279326 h 443609"/>
                <a:gd name="connsiteX2" fmla="*/ 14127 w 193532"/>
                <a:gd name="connsiteY2" fmla="*/ 443610 h 443609"/>
                <a:gd name="connsiteX3" fmla="*/ 8401 w 193532"/>
                <a:gd name="connsiteY3" fmla="*/ 263759 h 443609"/>
                <a:gd name="connsiteX4" fmla="*/ 0 w 193532"/>
                <a:gd name="connsiteY4" fmla="*/ 0 h 443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532" h="443609">
                  <a:moveTo>
                    <a:pt x="193533" y="44885"/>
                  </a:moveTo>
                  <a:lnTo>
                    <a:pt x="88057" y="279326"/>
                  </a:lnTo>
                  <a:lnTo>
                    <a:pt x="14127" y="443610"/>
                  </a:lnTo>
                  <a:lnTo>
                    <a:pt x="8401" y="263759"/>
                  </a:lnTo>
                  <a:lnTo>
                    <a:pt x="0" y="0"/>
                  </a:ln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5F8038F2-DB07-39C7-73D0-2963FAB14239}"/>
              </a:ext>
            </a:extLst>
          </p:cNvPr>
          <p:cNvGrpSpPr/>
          <p:nvPr/>
        </p:nvGrpSpPr>
        <p:grpSpPr>
          <a:xfrm rot="2121301">
            <a:off x="9552804" y="5394047"/>
            <a:ext cx="599848" cy="1177268"/>
            <a:chOff x="1333025" y="2633869"/>
            <a:chExt cx="1100852" cy="2160544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0" scaled="1"/>
            <a:tileRect/>
          </a:gradFill>
        </p:grpSpPr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3433BA2E-6484-896E-3DA5-A0C34B14C641}"/>
                </a:ext>
              </a:extLst>
            </p:cNvPr>
            <p:cNvSpPr/>
            <p:nvPr/>
          </p:nvSpPr>
          <p:spPr>
            <a:xfrm>
              <a:off x="1987804" y="3933563"/>
              <a:ext cx="371603" cy="33960"/>
            </a:xfrm>
            <a:custGeom>
              <a:avLst/>
              <a:gdLst>
                <a:gd name="connsiteX0" fmla="*/ 12748 w 371603"/>
                <a:gd name="connsiteY0" fmla="*/ 30106 h 33960"/>
                <a:gd name="connsiteX1" fmla="*/ 230154 w 371603"/>
                <a:gd name="connsiteY1" fmla="*/ 32095 h 33960"/>
                <a:gd name="connsiteX2" fmla="*/ 358806 w 371603"/>
                <a:gd name="connsiteY2" fmla="*/ 26711 h 33960"/>
                <a:gd name="connsiteX3" fmla="*/ 358806 w 371603"/>
                <a:gd name="connsiteY3" fmla="*/ 240 h 33960"/>
                <a:gd name="connsiteX4" fmla="*/ 233936 w 371603"/>
                <a:gd name="connsiteY4" fmla="*/ 5452 h 33960"/>
                <a:gd name="connsiteX5" fmla="*/ 12748 w 371603"/>
                <a:gd name="connsiteY5" fmla="*/ 3600 h 33960"/>
                <a:gd name="connsiteX6" fmla="*/ 12748 w 371603"/>
                <a:gd name="connsiteY6" fmla="*/ 30106 h 33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1603" h="33960">
                  <a:moveTo>
                    <a:pt x="12748" y="30106"/>
                  </a:moveTo>
                  <a:cubicBezTo>
                    <a:pt x="85069" y="35284"/>
                    <a:pt x="157733" y="34495"/>
                    <a:pt x="230154" y="32095"/>
                  </a:cubicBezTo>
                  <a:cubicBezTo>
                    <a:pt x="272732" y="30655"/>
                    <a:pt x="316211" y="25271"/>
                    <a:pt x="358806" y="26711"/>
                  </a:cubicBezTo>
                  <a:cubicBezTo>
                    <a:pt x="375897" y="27295"/>
                    <a:pt x="375842" y="822"/>
                    <a:pt x="358806" y="240"/>
                  </a:cubicBezTo>
                  <a:cubicBezTo>
                    <a:pt x="317470" y="-1166"/>
                    <a:pt x="275248" y="4011"/>
                    <a:pt x="233936" y="5452"/>
                  </a:cubicBezTo>
                  <a:cubicBezTo>
                    <a:pt x="160274" y="8057"/>
                    <a:pt x="86314" y="8846"/>
                    <a:pt x="12748" y="3600"/>
                  </a:cubicBezTo>
                  <a:cubicBezTo>
                    <a:pt x="-4308" y="2400"/>
                    <a:pt x="-4191" y="28906"/>
                    <a:pt x="12748" y="3010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B12B9A51-0D82-5BE5-8481-F4DA3D3C489D}"/>
                </a:ext>
              </a:extLst>
            </p:cNvPr>
            <p:cNvSpPr/>
            <p:nvPr/>
          </p:nvSpPr>
          <p:spPr>
            <a:xfrm>
              <a:off x="1333025" y="2985633"/>
              <a:ext cx="1100852" cy="1808780"/>
            </a:xfrm>
            <a:custGeom>
              <a:avLst/>
              <a:gdLst>
                <a:gd name="connsiteX0" fmla="*/ 1098415 w 1100852"/>
                <a:gd name="connsiteY0" fmla="*/ 1189606 h 1808780"/>
                <a:gd name="connsiteX1" fmla="*/ 1001224 w 1100852"/>
                <a:gd name="connsiteY1" fmla="*/ 915046 h 1808780"/>
                <a:gd name="connsiteX2" fmla="*/ 800446 w 1100852"/>
                <a:gd name="connsiteY2" fmla="*/ 733206 h 1808780"/>
                <a:gd name="connsiteX3" fmla="*/ 786064 w 1100852"/>
                <a:gd name="connsiteY3" fmla="*/ 139049 h 1808780"/>
                <a:gd name="connsiteX4" fmla="*/ 847622 w 1100852"/>
                <a:gd name="connsiteY4" fmla="*/ 43006 h 1808780"/>
                <a:gd name="connsiteX5" fmla="*/ 834873 w 1100852"/>
                <a:gd name="connsiteY5" fmla="*/ 24541 h 1808780"/>
                <a:gd name="connsiteX6" fmla="*/ 548922 w 1100852"/>
                <a:gd name="connsiteY6" fmla="*/ 0 h 1808780"/>
                <a:gd name="connsiteX7" fmla="*/ 297984 w 1100852"/>
                <a:gd name="connsiteY7" fmla="*/ 49566 h 1808780"/>
                <a:gd name="connsiteX8" fmla="*/ 289339 w 1100852"/>
                <a:gd name="connsiteY8" fmla="*/ 86572 h 1808780"/>
                <a:gd name="connsiteX9" fmla="*/ 308998 w 1100852"/>
                <a:gd name="connsiteY9" fmla="*/ 725491 h 1808780"/>
                <a:gd name="connsiteX10" fmla="*/ 75627 w 1100852"/>
                <a:gd name="connsiteY10" fmla="*/ 947861 h 1808780"/>
                <a:gd name="connsiteX11" fmla="*/ 2020 w 1100852"/>
                <a:gd name="connsiteY11" fmla="*/ 1283698 h 1808780"/>
                <a:gd name="connsiteX12" fmla="*/ 2404 w 1100852"/>
                <a:gd name="connsiteY12" fmla="*/ 1288258 h 1808780"/>
                <a:gd name="connsiteX13" fmla="*/ 2435 w 1100852"/>
                <a:gd name="connsiteY13" fmla="*/ 1288567 h 1808780"/>
                <a:gd name="connsiteX14" fmla="*/ 181840 w 1100852"/>
                <a:gd name="connsiteY14" fmla="*/ 1659756 h 1808780"/>
                <a:gd name="connsiteX15" fmla="*/ 553270 w 1100852"/>
                <a:gd name="connsiteY15" fmla="*/ 1808780 h 1808780"/>
                <a:gd name="connsiteX16" fmla="*/ 601677 w 1100852"/>
                <a:gd name="connsiteY16" fmla="*/ 1806620 h 1808780"/>
                <a:gd name="connsiteX17" fmla="*/ 934883 w 1100852"/>
                <a:gd name="connsiteY17" fmla="*/ 1649263 h 1808780"/>
                <a:gd name="connsiteX18" fmla="*/ 1096289 w 1100852"/>
                <a:gd name="connsiteY18" fmla="*/ 1316376 h 1808780"/>
                <a:gd name="connsiteX19" fmla="*/ 1098433 w 1100852"/>
                <a:gd name="connsiteY19" fmla="*/ 1189606 h 1808780"/>
                <a:gd name="connsiteX20" fmla="*/ 318661 w 1100852"/>
                <a:gd name="connsiteY20" fmla="*/ 66128 h 1808780"/>
                <a:gd name="connsiteX21" fmla="*/ 548932 w 1100852"/>
                <a:gd name="connsiteY21" fmla="*/ 26482 h 1808780"/>
                <a:gd name="connsiteX22" fmla="*/ 821465 w 1100852"/>
                <a:gd name="connsiteY22" fmla="*/ 47498 h 1808780"/>
                <a:gd name="connsiteX23" fmla="*/ 766687 w 1100852"/>
                <a:gd name="connsiteY23" fmla="*/ 120951 h 1808780"/>
                <a:gd name="connsiteX24" fmla="*/ 314882 w 1100852"/>
                <a:gd name="connsiteY24" fmla="*/ 78970 h 1808780"/>
                <a:gd name="connsiteX25" fmla="*/ 318657 w 1100852"/>
                <a:gd name="connsiteY25" fmla="*/ 66128 h 1808780"/>
                <a:gd name="connsiteX26" fmla="*/ 328008 w 1100852"/>
                <a:gd name="connsiteY26" fmla="*/ 745687 h 1808780"/>
                <a:gd name="connsiteX27" fmla="*/ 335566 w 1100852"/>
                <a:gd name="connsiteY27" fmla="*/ 742053 h 1808780"/>
                <a:gd name="connsiteX28" fmla="*/ 335531 w 1100852"/>
                <a:gd name="connsiteY28" fmla="*/ 733686 h 1808780"/>
                <a:gd name="connsiteX29" fmla="*/ 320372 w 1100852"/>
                <a:gd name="connsiteY29" fmla="*/ 118047 h 1808780"/>
                <a:gd name="connsiteX30" fmla="*/ 374180 w 1100852"/>
                <a:gd name="connsiteY30" fmla="*/ 140976 h 1808780"/>
                <a:gd name="connsiteX31" fmla="*/ 556503 w 1100852"/>
                <a:gd name="connsiteY31" fmla="*/ 161856 h 1808780"/>
                <a:gd name="connsiteX32" fmla="*/ 759808 w 1100852"/>
                <a:gd name="connsiteY32" fmla="*/ 148472 h 1808780"/>
                <a:gd name="connsiteX33" fmla="*/ 774354 w 1100852"/>
                <a:gd name="connsiteY33" fmla="*/ 749459 h 1808780"/>
                <a:gd name="connsiteX34" fmla="*/ 781322 w 1100852"/>
                <a:gd name="connsiteY34" fmla="*/ 753060 h 1808780"/>
                <a:gd name="connsiteX35" fmla="*/ 1072046 w 1100852"/>
                <a:gd name="connsiteY35" fmla="*/ 1191972 h 1808780"/>
                <a:gd name="connsiteX36" fmla="*/ 1070003 w 1100852"/>
                <a:gd name="connsiteY36" fmla="*/ 1313050 h 1808780"/>
                <a:gd name="connsiteX37" fmla="*/ 1068083 w 1100852"/>
                <a:gd name="connsiteY37" fmla="*/ 1326869 h 1808780"/>
                <a:gd name="connsiteX38" fmla="*/ 1046956 w 1100852"/>
                <a:gd name="connsiteY38" fmla="*/ 1339419 h 1808780"/>
                <a:gd name="connsiteX39" fmla="*/ 895744 w 1100852"/>
                <a:gd name="connsiteY39" fmla="*/ 1322479 h 1808780"/>
                <a:gd name="connsiteX40" fmla="*/ 766090 w 1100852"/>
                <a:gd name="connsiteY40" fmla="*/ 1295253 h 1808780"/>
                <a:gd name="connsiteX41" fmla="*/ 658022 w 1100852"/>
                <a:gd name="connsiteY41" fmla="*/ 1342882 h 1808780"/>
                <a:gd name="connsiteX42" fmla="*/ 529294 w 1100852"/>
                <a:gd name="connsiteY42" fmla="*/ 1392808 h 1808780"/>
                <a:gd name="connsiteX43" fmla="*/ 319844 w 1100852"/>
                <a:gd name="connsiteY43" fmla="*/ 1310821 h 1808780"/>
                <a:gd name="connsiteX44" fmla="*/ 164836 w 1100852"/>
                <a:gd name="connsiteY44" fmla="*/ 1235486 h 1808780"/>
                <a:gd name="connsiteX45" fmla="*/ 27501 w 1100852"/>
                <a:gd name="connsiteY45" fmla="*/ 1267993 h 1808780"/>
                <a:gd name="connsiteX46" fmla="*/ 328008 w 1100852"/>
                <a:gd name="connsiteY46" fmla="*/ 745653 h 180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100852" h="1808780">
                  <a:moveTo>
                    <a:pt x="1098415" y="1189606"/>
                  </a:moveTo>
                  <a:cubicBezTo>
                    <a:pt x="1089507" y="1090954"/>
                    <a:pt x="1055899" y="996004"/>
                    <a:pt x="1001224" y="915046"/>
                  </a:cubicBezTo>
                  <a:cubicBezTo>
                    <a:pt x="949658" y="838716"/>
                    <a:pt x="880358" y="775965"/>
                    <a:pt x="800446" y="733206"/>
                  </a:cubicBezTo>
                  <a:lnTo>
                    <a:pt x="786064" y="139049"/>
                  </a:lnTo>
                  <a:cubicBezTo>
                    <a:pt x="805881" y="119521"/>
                    <a:pt x="851404" y="71196"/>
                    <a:pt x="847622" y="43006"/>
                  </a:cubicBezTo>
                  <a:cubicBezTo>
                    <a:pt x="846545" y="34983"/>
                    <a:pt x="842019" y="28423"/>
                    <a:pt x="834873" y="24541"/>
                  </a:cubicBezTo>
                  <a:cubicBezTo>
                    <a:pt x="815578" y="14052"/>
                    <a:pt x="670672" y="0"/>
                    <a:pt x="548922" y="0"/>
                  </a:cubicBezTo>
                  <a:cubicBezTo>
                    <a:pt x="408778" y="0"/>
                    <a:pt x="324349" y="16675"/>
                    <a:pt x="297984" y="49566"/>
                  </a:cubicBezTo>
                  <a:cubicBezTo>
                    <a:pt x="289336" y="60354"/>
                    <a:pt x="286346" y="73151"/>
                    <a:pt x="289339" y="86572"/>
                  </a:cubicBezTo>
                  <a:cubicBezTo>
                    <a:pt x="300453" y="136443"/>
                    <a:pt x="307424" y="363213"/>
                    <a:pt x="308998" y="725491"/>
                  </a:cubicBezTo>
                  <a:cubicBezTo>
                    <a:pt x="211494" y="774080"/>
                    <a:pt x="130916" y="850821"/>
                    <a:pt x="75627" y="947861"/>
                  </a:cubicBezTo>
                  <a:cubicBezTo>
                    <a:pt x="17756" y="1049428"/>
                    <a:pt x="-7694" y="1165603"/>
                    <a:pt x="2020" y="1283698"/>
                  </a:cubicBezTo>
                  <a:cubicBezTo>
                    <a:pt x="2133" y="1285240"/>
                    <a:pt x="2270" y="1286749"/>
                    <a:pt x="2404" y="1288258"/>
                  </a:cubicBezTo>
                  <a:lnTo>
                    <a:pt x="2435" y="1288567"/>
                  </a:lnTo>
                  <a:cubicBezTo>
                    <a:pt x="15328" y="1431384"/>
                    <a:pt x="79042" y="1563195"/>
                    <a:pt x="181840" y="1659756"/>
                  </a:cubicBezTo>
                  <a:cubicBezTo>
                    <a:pt x="284148" y="1755871"/>
                    <a:pt x="416051" y="1808780"/>
                    <a:pt x="553270" y="1808780"/>
                  </a:cubicBezTo>
                  <a:cubicBezTo>
                    <a:pt x="569324" y="1808780"/>
                    <a:pt x="585608" y="1808060"/>
                    <a:pt x="601677" y="1806620"/>
                  </a:cubicBezTo>
                  <a:cubicBezTo>
                    <a:pt x="726832" y="1795304"/>
                    <a:pt x="845167" y="1739412"/>
                    <a:pt x="934883" y="1649263"/>
                  </a:cubicBezTo>
                  <a:cubicBezTo>
                    <a:pt x="1023204" y="1560521"/>
                    <a:pt x="1080526" y="1442289"/>
                    <a:pt x="1096289" y="1316376"/>
                  </a:cubicBezTo>
                  <a:cubicBezTo>
                    <a:pt x="1101546" y="1274679"/>
                    <a:pt x="1102263" y="1232057"/>
                    <a:pt x="1098433" y="1189606"/>
                  </a:cubicBezTo>
                  <a:close/>
                  <a:moveTo>
                    <a:pt x="318661" y="66128"/>
                  </a:moveTo>
                  <a:cubicBezTo>
                    <a:pt x="328217" y="54206"/>
                    <a:pt x="369784" y="26482"/>
                    <a:pt x="548932" y="26482"/>
                  </a:cubicBezTo>
                  <a:cubicBezTo>
                    <a:pt x="677423" y="26482"/>
                    <a:pt x="803943" y="41004"/>
                    <a:pt x="821465" y="47498"/>
                  </a:cubicBezTo>
                  <a:cubicBezTo>
                    <a:pt x="821476" y="58176"/>
                    <a:pt x="796434" y="91750"/>
                    <a:pt x="766687" y="120951"/>
                  </a:cubicBezTo>
                  <a:cubicBezTo>
                    <a:pt x="390663" y="166553"/>
                    <a:pt x="322014" y="88955"/>
                    <a:pt x="314882" y="78970"/>
                  </a:cubicBezTo>
                  <a:cubicBezTo>
                    <a:pt x="314230" y="74190"/>
                    <a:pt x="315420" y="70164"/>
                    <a:pt x="318657" y="66128"/>
                  </a:cubicBezTo>
                  <a:close/>
                  <a:moveTo>
                    <a:pt x="328008" y="745687"/>
                  </a:moveTo>
                  <a:lnTo>
                    <a:pt x="335566" y="742053"/>
                  </a:lnTo>
                  <a:lnTo>
                    <a:pt x="335531" y="733686"/>
                  </a:lnTo>
                  <a:cubicBezTo>
                    <a:pt x="334599" y="505795"/>
                    <a:pt x="331132" y="229009"/>
                    <a:pt x="320372" y="118047"/>
                  </a:cubicBezTo>
                  <a:cubicBezTo>
                    <a:pt x="332826" y="125752"/>
                    <a:pt x="350153" y="133882"/>
                    <a:pt x="374180" y="140976"/>
                  </a:cubicBezTo>
                  <a:cubicBezTo>
                    <a:pt x="421322" y="154895"/>
                    <a:pt x="482282" y="161856"/>
                    <a:pt x="556503" y="161856"/>
                  </a:cubicBezTo>
                  <a:cubicBezTo>
                    <a:pt x="615887" y="161856"/>
                    <a:pt x="683767" y="157395"/>
                    <a:pt x="759808" y="148472"/>
                  </a:cubicBezTo>
                  <a:lnTo>
                    <a:pt x="774354" y="749459"/>
                  </a:lnTo>
                  <a:lnTo>
                    <a:pt x="781322" y="753060"/>
                  </a:lnTo>
                  <a:cubicBezTo>
                    <a:pt x="946250" y="838339"/>
                    <a:pt x="1054929" y="1002417"/>
                    <a:pt x="1072046" y="1191972"/>
                  </a:cubicBezTo>
                  <a:cubicBezTo>
                    <a:pt x="1075705" y="1232502"/>
                    <a:pt x="1075019" y="1273239"/>
                    <a:pt x="1070003" y="1313050"/>
                  </a:cubicBezTo>
                  <a:cubicBezTo>
                    <a:pt x="1069423" y="1317679"/>
                    <a:pt x="1068772" y="1322308"/>
                    <a:pt x="1068083" y="1326869"/>
                  </a:cubicBezTo>
                  <a:cubicBezTo>
                    <a:pt x="1063621" y="1330881"/>
                    <a:pt x="1057216" y="1335236"/>
                    <a:pt x="1046956" y="1339419"/>
                  </a:cubicBezTo>
                  <a:cubicBezTo>
                    <a:pt x="989514" y="1362942"/>
                    <a:pt x="943966" y="1343294"/>
                    <a:pt x="895744" y="1322479"/>
                  </a:cubicBezTo>
                  <a:cubicBezTo>
                    <a:pt x="856016" y="1305369"/>
                    <a:pt x="814933" y="1287641"/>
                    <a:pt x="766090" y="1295253"/>
                  </a:cubicBezTo>
                  <a:cubicBezTo>
                    <a:pt x="724723" y="1302214"/>
                    <a:pt x="690814" y="1322891"/>
                    <a:pt x="658022" y="1342882"/>
                  </a:cubicBezTo>
                  <a:cubicBezTo>
                    <a:pt x="619991" y="1366062"/>
                    <a:pt x="580664" y="1390031"/>
                    <a:pt x="529294" y="1392808"/>
                  </a:cubicBezTo>
                  <a:cubicBezTo>
                    <a:pt x="459548" y="1396375"/>
                    <a:pt x="388520" y="1352895"/>
                    <a:pt x="319844" y="1310821"/>
                  </a:cubicBezTo>
                  <a:cubicBezTo>
                    <a:pt x="268752" y="1279549"/>
                    <a:pt x="215921" y="1247179"/>
                    <a:pt x="164836" y="1235486"/>
                  </a:cubicBezTo>
                  <a:cubicBezTo>
                    <a:pt x="113257" y="1223656"/>
                    <a:pt x="68155" y="1234320"/>
                    <a:pt x="27501" y="1267993"/>
                  </a:cubicBezTo>
                  <a:cubicBezTo>
                    <a:pt x="14752" y="1047200"/>
                    <a:pt x="134225" y="838511"/>
                    <a:pt x="328008" y="74565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2C888A26-505B-379E-7EE3-D8AA7EAD3039}"/>
                </a:ext>
              </a:extLst>
            </p:cNvPr>
            <p:cNvSpPr/>
            <p:nvPr/>
          </p:nvSpPr>
          <p:spPr>
            <a:xfrm>
              <a:off x="1813381" y="3673330"/>
              <a:ext cx="142634" cy="142892"/>
            </a:xfrm>
            <a:custGeom>
              <a:avLst/>
              <a:gdLst>
                <a:gd name="connsiteX0" fmla="*/ 78335 w 142634"/>
                <a:gd name="connsiteY0" fmla="*/ 142892 h 142892"/>
                <a:gd name="connsiteX1" fmla="*/ 78335 w 142634"/>
                <a:gd name="connsiteY1" fmla="*/ 142892 h 142892"/>
                <a:gd name="connsiteX2" fmla="*/ 59585 w 142634"/>
                <a:gd name="connsiteY2" fmla="*/ 141040 h 142892"/>
                <a:gd name="connsiteX3" fmla="*/ 311 w 142634"/>
                <a:gd name="connsiteY3" fmla="*/ 66460 h 142892"/>
                <a:gd name="connsiteX4" fmla="*/ 76157 w 142634"/>
                <a:gd name="connsiteY4" fmla="*/ 40 h 142892"/>
                <a:gd name="connsiteX5" fmla="*/ 142625 w 142634"/>
                <a:gd name="connsiteY5" fmla="*/ 77707 h 142892"/>
                <a:gd name="connsiteX6" fmla="*/ 78335 w 142634"/>
                <a:gd name="connsiteY6" fmla="*/ 142892 h 142892"/>
                <a:gd name="connsiteX7" fmla="*/ 73489 w 142634"/>
                <a:gd name="connsiteY7" fmla="*/ 15882 h 142892"/>
                <a:gd name="connsiteX8" fmla="*/ 16133 w 142634"/>
                <a:gd name="connsiteY8" fmla="*/ 67934 h 142892"/>
                <a:gd name="connsiteX9" fmla="*/ 62534 w 142634"/>
                <a:gd name="connsiteY9" fmla="*/ 125439 h 142892"/>
                <a:gd name="connsiteX10" fmla="*/ 78335 w 142634"/>
                <a:gd name="connsiteY10" fmla="*/ 126982 h 142892"/>
                <a:gd name="connsiteX11" fmla="*/ 126735 w 142634"/>
                <a:gd name="connsiteY11" fmla="*/ 77467 h 142892"/>
                <a:gd name="connsiteX12" fmla="*/ 75667 w 142634"/>
                <a:gd name="connsiteY12" fmla="*/ 15951 h 142892"/>
                <a:gd name="connsiteX13" fmla="*/ 73489 w 142634"/>
                <a:gd name="connsiteY13" fmla="*/ 15882 h 142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2634" h="142892">
                  <a:moveTo>
                    <a:pt x="78335" y="142892"/>
                  </a:moveTo>
                  <a:cubicBezTo>
                    <a:pt x="78331" y="142892"/>
                    <a:pt x="78335" y="142892"/>
                    <a:pt x="78335" y="142892"/>
                  </a:cubicBezTo>
                  <a:cubicBezTo>
                    <a:pt x="72389" y="142892"/>
                    <a:pt x="66079" y="142275"/>
                    <a:pt x="59585" y="141040"/>
                  </a:cubicBezTo>
                  <a:cubicBezTo>
                    <a:pt x="14610" y="132537"/>
                    <a:pt x="-2590" y="97458"/>
                    <a:pt x="311" y="66460"/>
                  </a:cubicBezTo>
                  <a:cubicBezTo>
                    <a:pt x="3462" y="32787"/>
                    <a:pt x="30555" y="-1332"/>
                    <a:pt x="76157" y="40"/>
                  </a:cubicBezTo>
                  <a:cubicBezTo>
                    <a:pt x="118488" y="1343"/>
                    <a:pt x="143194" y="40537"/>
                    <a:pt x="142625" y="77707"/>
                  </a:cubicBezTo>
                  <a:cubicBezTo>
                    <a:pt x="142124" y="110145"/>
                    <a:pt x="122048" y="142892"/>
                    <a:pt x="78335" y="142892"/>
                  </a:cubicBezTo>
                  <a:close/>
                  <a:moveTo>
                    <a:pt x="73489" y="15882"/>
                  </a:moveTo>
                  <a:cubicBezTo>
                    <a:pt x="37427" y="15882"/>
                    <a:pt x="18478" y="42868"/>
                    <a:pt x="16133" y="67934"/>
                  </a:cubicBezTo>
                  <a:cubicBezTo>
                    <a:pt x="14065" y="90017"/>
                    <a:pt x="24979" y="118341"/>
                    <a:pt x="62534" y="125439"/>
                  </a:cubicBezTo>
                  <a:cubicBezTo>
                    <a:pt x="68061" y="126467"/>
                    <a:pt x="73376" y="126982"/>
                    <a:pt x="78335" y="126982"/>
                  </a:cubicBezTo>
                  <a:cubicBezTo>
                    <a:pt x="113461" y="127016"/>
                    <a:pt x="126368" y="101401"/>
                    <a:pt x="126735" y="77467"/>
                  </a:cubicBezTo>
                  <a:cubicBezTo>
                    <a:pt x="127181" y="48389"/>
                    <a:pt x="109436" y="16980"/>
                    <a:pt x="75667" y="15951"/>
                  </a:cubicBezTo>
                  <a:cubicBezTo>
                    <a:pt x="74940" y="15916"/>
                    <a:pt x="74206" y="15882"/>
                    <a:pt x="73489" y="15882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5DF6878B-CA8B-2708-67F9-6EBBDFA00D9A}"/>
                </a:ext>
              </a:extLst>
            </p:cNvPr>
            <p:cNvSpPr/>
            <p:nvPr/>
          </p:nvSpPr>
          <p:spPr>
            <a:xfrm>
              <a:off x="1956015" y="2919363"/>
              <a:ext cx="151333" cy="151600"/>
            </a:xfrm>
            <a:custGeom>
              <a:avLst/>
              <a:gdLst>
                <a:gd name="connsiteX0" fmla="*/ 83113 w 151333"/>
                <a:gd name="connsiteY0" fmla="*/ 151600 h 151600"/>
                <a:gd name="connsiteX1" fmla="*/ 83113 w 151333"/>
                <a:gd name="connsiteY1" fmla="*/ 151600 h 151600"/>
                <a:gd name="connsiteX2" fmla="*/ 63218 w 151333"/>
                <a:gd name="connsiteY2" fmla="*/ 149642 h 151600"/>
                <a:gd name="connsiteX3" fmla="*/ 330 w 151333"/>
                <a:gd name="connsiteY3" fmla="*/ 70515 h 151600"/>
                <a:gd name="connsiteX4" fmla="*/ 80799 w 151333"/>
                <a:gd name="connsiteY4" fmla="*/ 42 h 151600"/>
                <a:gd name="connsiteX5" fmla="*/ 151323 w 151333"/>
                <a:gd name="connsiteY5" fmla="*/ 82427 h 151600"/>
                <a:gd name="connsiteX6" fmla="*/ 83113 w 151333"/>
                <a:gd name="connsiteY6" fmla="*/ 151600 h 151600"/>
                <a:gd name="connsiteX7" fmla="*/ 77973 w 151333"/>
                <a:gd name="connsiteY7" fmla="*/ 16865 h 151600"/>
                <a:gd name="connsiteX8" fmla="*/ 17119 w 151333"/>
                <a:gd name="connsiteY8" fmla="*/ 72085 h 151600"/>
                <a:gd name="connsiteX9" fmla="*/ 66346 w 151333"/>
                <a:gd name="connsiteY9" fmla="*/ 133066 h 151600"/>
                <a:gd name="connsiteX10" fmla="*/ 83110 w 151333"/>
                <a:gd name="connsiteY10" fmla="*/ 134733 h 151600"/>
                <a:gd name="connsiteX11" fmla="*/ 134463 w 151333"/>
                <a:gd name="connsiteY11" fmla="*/ 82166 h 151600"/>
                <a:gd name="connsiteX12" fmla="*/ 80284 w 151333"/>
                <a:gd name="connsiteY12" fmla="*/ 16895 h 151600"/>
                <a:gd name="connsiteX13" fmla="*/ 77973 w 151333"/>
                <a:gd name="connsiteY13" fmla="*/ 16865 h 15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1333" h="151600">
                  <a:moveTo>
                    <a:pt x="83113" y="151600"/>
                  </a:moveTo>
                  <a:cubicBezTo>
                    <a:pt x="83110" y="151600"/>
                    <a:pt x="83117" y="151600"/>
                    <a:pt x="83113" y="151600"/>
                  </a:cubicBezTo>
                  <a:cubicBezTo>
                    <a:pt x="76804" y="151600"/>
                    <a:pt x="70111" y="150942"/>
                    <a:pt x="63218" y="149642"/>
                  </a:cubicBezTo>
                  <a:cubicBezTo>
                    <a:pt x="15500" y="140631"/>
                    <a:pt x="-2749" y="103409"/>
                    <a:pt x="330" y="70515"/>
                  </a:cubicBezTo>
                  <a:cubicBezTo>
                    <a:pt x="3674" y="34774"/>
                    <a:pt x="32419" y="-1402"/>
                    <a:pt x="80799" y="42"/>
                  </a:cubicBezTo>
                  <a:cubicBezTo>
                    <a:pt x="125715" y="1420"/>
                    <a:pt x="151927" y="43014"/>
                    <a:pt x="151323" y="82427"/>
                  </a:cubicBezTo>
                  <a:cubicBezTo>
                    <a:pt x="150798" y="116858"/>
                    <a:pt x="129497" y="151600"/>
                    <a:pt x="83113" y="151600"/>
                  </a:cubicBezTo>
                  <a:close/>
                  <a:moveTo>
                    <a:pt x="77973" y="16865"/>
                  </a:moveTo>
                  <a:cubicBezTo>
                    <a:pt x="39712" y="16865"/>
                    <a:pt x="19608" y="45490"/>
                    <a:pt x="17119" y="72085"/>
                  </a:cubicBezTo>
                  <a:cubicBezTo>
                    <a:pt x="14924" y="95516"/>
                    <a:pt x="26501" y="125543"/>
                    <a:pt x="66346" y="133066"/>
                  </a:cubicBezTo>
                  <a:cubicBezTo>
                    <a:pt x="72209" y="134177"/>
                    <a:pt x="77850" y="134733"/>
                    <a:pt x="83110" y="134733"/>
                  </a:cubicBezTo>
                  <a:cubicBezTo>
                    <a:pt x="120376" y="134736"/>
                    <a:pt x="134072" y="107582"/>
                    <a:pt x="134463" y="82166"/>
                  </a:cubicBezTo>
                  <a:cubicBezTo>
                    <a:pt x="134936" y="51340"/>
                    <a:pt x="116107" y="17993"/>
                    <a:pt x="80284" y="16895"/>
                  </a:cubicBezTo>
                  <a:cubicBezTo>
                    <a:pt x="79513" y="16875"/>
                    <a:pt x="78735" y="16865"/>
                    <a:pt x="77973" y="16865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4A051925-6B8D-292F-AAA1-DCABF9EC2DB7}"/>
                </a:ext>
              </a:extLst>
            </p:cNvPr>
            <p:cNvSpPr/>
            <p:nvPr/>
          </p:nvSpPr>
          <p:spPr>
            <a:xfrm>
              <a:off x="1909868" y="3516059"/>
              <a:ext cx="130228" cy="127684"/>
            </a:xfrm>
            <a:custGeom>
              <a:avLst/>
              <a:gdLst>
                <a:gd name="connsiteX0" fmla="*/ 71448 w 130228"/>
                <a:gd name="connsiteY0" fmla="*/ 127685 h 127684"/>
                <a:gd name="connsiteX1" fmla="*/ 71448 w 130228"/>
                <a:gd name="connsiteY1" fmla="*/ 127685 h 127684"/>
                <a:gd name="connsiteX2" fmla="*/ 54423 w 130228"/>
                <a:gd name="connsiteY2" fmla="*/ 126039 h 127684"/>
                <a:gd name="connsiteX3" fmla="*/ 258 w 130228"/>
                <a:gd name="connsiteY3" fmla="*/ 59654 h 127684"/>
                <a:gd name="connsiteX4" fmla="*/ 69500 w 130228"/>
                <a:gd name="connsiteY4" fmla="*/ 34 h 127684"/>
                <a:gd name="connsiteX5" fmla="*/ 130221 w 130228"/>
                <a:gd name="connsiteY5" fmla="*/ 69289 h 127684"/>
                <a:gd name="connsiteX6" fmla="*/ 71448 w 130228"/>
                <a:gd name="connsiteY6" fmla="*/ 127685 h 127684"/>
                <a:gd name="connsiteX7" fmla="*/ 67076 w 130228"/>
                <a:gd name="connsiteY7" fmla="*/ 15900 h 127684"/>
                <a:gd name="connsiteX8" fmla="*/ 16087 w 130228"/>
                <a:gd name="connsiteY8" fmla="*/ 61094 h 127684"/>
                <a:gd name="connsiteX9" fmla="*/ 57300 w 130228"/>
                <a:gd name="connsiteY9" fmla="*/ 110437 h 127684"/>
                <a:gd name="connsiteX10" fmla="*/ 71444 w 130228"/>
                <a:gd name="connsiteY10" fmla="*/ 111775 h 127684"/>
                <a:gd name="connsiteX11" fmla="*/ 114327 w 130228"/>
                <a:gd name="connsiteY11" fmla="*/ 69049 h 127684"/>
                <a:gd name="connsiteX12" fmla="*/ 69020 w 130228"/>
                <a:gd name="connsiteY12" fmla="*/ 15934 h 127684"/>
                <a:gd name="connsiteX13" fmla="*/ 67076 w 130228"/>
                <a:gd name="connsiteY13" fmla="*/ 15900 h 127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228" h="127684">
                  <a:moveTo>
                    <a:pt x="71448" y="127685"/>
                  </a:moveTo>
                  <a:cubicBezTo>
                    <a:pt x="71444" y="127685"/>
                    <a:pt x="71448" y="127685"/>
                    <a:pt x="71448" y="127685"/>
                  </a:cubicBezTo>
                  <a:cubicBezTo>
                    <a:pt x="66047" y="127685"/>
                    <a:pt x="60321" y="127137"/>
                    <a:pt x="54423" y="126039"/>
                  </a:cubicBezTo>
                  <a:cubicBezTo>
                    <a:pt x="13508" y="118495"/>
                    <a:pt x="-2262" y="87257"/>
                    <a:pt x="258" y="59654"/>
                  </a:cubicBezTo>
                  <a:cubicBezTo>
                    <a:pt x="3022" y="29410"/>
                    <a:pt x="27749" y="-1160"/>
                    <a:pt x="69500" y="34"/>
                  </a:cubicBezTo>
                  <a:cubicBezTo>
                    <a:pt x="108138" y="1189"/>
                    <a:pt x="130718" y="36165"/>
                    <a:pt x="130221" y="69289"/>
                  </a:cubicBezTo>
                  <a:cubicBezTo>
                    <a:pt x="129789" y="98367"/>
                    <a:pt x="111440" y="127685"/>
                    <a:pt x="71448" y="127685"/>
                  </a:cubicBezTo>
                  <a:close/>
                  <a:moveTo>
                    <a:pt x="67076" y="15900"/>
                  </a:moveTo>
                  <a:cubicBezTo>
                    <a:pt x="36311" y="15900"/>
                    <a:pt x="18140" y="38634"/>
                    <a:pt x="16087" y="61094"/>
                  </a:cubicBezTo>
                  <a:cubicBezTo>
                    <a:pt x="14358" y="80022"/>
                    <a:pt x="24114" y="104299"/>
                    <a:pt x="57300" y="110437"/>
                  </a:cubicBezTo>
                  <a:cubicBezTo>
                    <a:pt x="62251" y="111329"/>
                    <a:pt x="67007" y="111775"/>
                    <a:pt x="71444" y="111775"/>
                  </a:cubicBezTo>
                  <a:cubicBezTo>
                    <a:pt x="102593" y="111775"/>
                    <a:pt x="114022" y="89726"/>
                    <a:pt x="114327" y="69049"/>
                  </a:cubicBezTo>
                  <a:cubicBezTo>
                    <a:pt x="114701" y="43983"/>
                    <a:pt x="98952" y="16826"/>
                    <a:pt x="69020" y="15934"/>
                  </a:cubicBezTo>
                  <a:cubicBezTo>
                    <a:pt x="68372" y="15900"/>
                    <a:pt x="67717" y="15900"/>
                    <a:pt x="67076" y="1590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7275D7E8-3874-A404-ABDC-E49FC90BD103}"/>
                </a:ext>
              </a:extLst>
            </p:cNvPr>
            <p:cNvSpPr/>
            <p:nvPr/>
          </p:nvSpPr>
          <p:spPr>
            <a:xfrm>
              <a:off x="1882441" y="3263357"/>
              <a:ext cx="147138" cy="151182"/>
            </a:xfrm>
            <a:custGeom>
              <a:avLst/>
              <a:gdLst>
                <a:gd name="connsiteX0" fmla="*/ 4783 w 147138"/>
                <a:gd name="connsiteY0" fmla="*/ 103323 h 151182"/>
                <a:gd name="connsiteX1" fmla="*/ 737 w 147138"/>
                <a:gd name="connsiteY1" fmla="*/ 84038 h 151182"/>
                <a:gd name="connsiteX2" fmla="*/ 55165 w 147138"/>
                <a:gd name="connsiteY2" fmla="*/ 1664 h 151182"/>
                <a:gd name="connsiteX3" fmla="*/ 144498 w 147138"/>
                <a:gd name="connsiteY3" fmla="*/ 57340 h 151182"/>
                <a:gd name="connsiteX4" fmla="*/ 89174 w 147138"/>
                <a:gd name="connsiteY4" fmla="*/ 147907 h 151182"/>
                <a:gd name="connsiteX5" fmla="*/ 4783 w 147138"/>
                <a:gd name="connsiteY5" fmla="*/ 103323 h 151182"/>
                <a:gd name="connsiteX6" fmla="*/ 126228 w 147138"/>
                <a:gd name="connsiteY6" fmla="*/ 60121 h 151182"/>
                <a:gd name="connsiteX7" fmla="*/ 59013 w 147138"/>
                <a:gd name="connsiteY7" fmla="*/ 19570 h 151182"/>
                <a:gd name="connsiteX8" fmla="*/ 18917 w 147138"/>
                <a:gd name="connsiteY8" fmla="*/ 81837 h 151182"/>
                <a:gd name="connsiteX9" fmla="*/ 22264 w 147138"/>
                <a:gd name="connsiteY9" fmla="*/ 97864 h 151182"/>
                <a:gd name="connsiteX10" fmla="*/ 83983 w 147138"/>
                <a:gd name="connsiteY10" fmla="*/ 130357 h 151182"/>
                <a:gd name="connsiteX11" fmla="*/ 126866 w 147138"/>
                <a:gd name="connsiteY11" fmla="*/ 62278 h 151182"/>
                <a:gd name="connsiteX12" fmla="*/ 126228 w 147138"/>
                <a:gd name="connsiteY12" fmla="*/ 60121 h 15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138" h="151182">
                  <a:moveTo>
                    <a:pt x="4783" y="103323"/>
                  </a:moveTo>
                  <a:cubicBezTo>
                    <a:pt x="2925" y="97384"/>
                    <a:pt x="1567" y="90896"/>
                    <a:pt x="737" y="84038"/>
                  </a:cubicBezTo>
                  <a:cubicBezTo>
                    <a:pt x="-5024" y="36447"/>
                    <a:pt x="23920" y="8378"/>
                    <a:pt x="55165" y="1664"/>
                  </a:cubicBezTo>
                  <a:cubicBezTo>
                    <a:pt x="89353" y="-5681"/>
                    <a:pt x="131474" y="11014"/>
                    <a:pt x="144498" y="57340"/>
                  </a:cubicBezTo>
                  <a:cubicBezTo>
                    <a:pt x="156496" y="100234"/>
                    <a:pt x="125793" y="137071"/>
                    <a:pt x="89174" y="147907"/>
                  </a:cubicBezTo>
                  <a:cubicBezTo>
                    <a:pt x="57068" y="157412"/>
                    <a:pt x="18516" y="147307"/>
                    <a:pt x="4783" y="103323"/>
                  </a:cubicBezTo>
                  <a:close/>
                  <a:moveTo>
                    <a:pt x="126228" y="60121"/>
                  </a:moveTo>
                  <a:cubicBezTo>
                    <a:pt x="115663" y="26287"/>
                    <a:pt x="84418" y="14114"/>
                    <a:pt x="59013" y="19570"/>
                  </a:cubicBezTo>
                  <a:cubicBezTo>
                    <a:pt x="37592" y="24172"/>
                    <a:pt x="14240" y="43237"/>
                    <a:pt x="18917" y="81837"/>
                  </a:cubicBezTo>
                  <a:cubicBezTo>
                    <a:pt x="19617" y="87594"/>
                    <a:pt x="20742" y="92988"/>
                    <a:pt x="22264" y="97864"/>
                  </a:cubicBezTo>
                  <a:cubicBezTo>
                    <a:pt x="32959" y="132120"/>
                    <a:pt x="61159" y="137109"/>
                    <a:pt x="83983" y="130357"/>
                  </a:cubicBezTo>
                  <a:cubicBezTo>
                    <a:pt x="111710" y="122148"/>
                    <a:pt x="136158" y="95502"/>
                    <a:pt x="126866" y="62278"/>
                  </a:cubicBezTo>
                  <a:cubicBezTo>
                    <a:pt x="126663" y="61554"/>
                    <a:pt x="126447" y="60828"/>
                    <a:pt x="126228" y="60121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631B2903-FE82-491D-46CE-6834FCCC37F5}"/>
                </a:ext>
              </a:extLst>
            </p:cNvPr>
            <p:cNvSpPr/>
            <p:nvPr/>
          </p:nvSpPr>
          <p:spPr>
            <a:xfrm>
              <a:off x="1733140" y="3948136"/>
              <a:ext cx="96145" cy="85827"/>
            </a:xfrm>
            <a:custGeom>
              <a:avLst/>
              <a:gdLst>
                <a:gd name="connsiteX0" fmla="*/ 44973 w 96145"/>
                <a:gd name="connsiteY0" fmla="*/ 85828 h 85827"/>
                <a:gd name="connsiteX1" fmla="*/ 44970 w 96145"/>
                <a:gd name="connsiteY1" fmla="*/ 85828 h 85827"/>
                <a:gd name="connsiteX2" fmla="*/ 27705 w 96145"/>
                <a:gd name="connsiteY2" fmla="*/ 82296 h 85827"/>
                <a:gd name="connsiteX3" fmla="*/ 821 w 96145"/>
                <a:gd name="connsiteY3" fmla="*/ 38165 h 85827"/>
                <a:gd name="connsiteX4" fmla="*/ 49321 w 96145"/>
                <a:gd name="connsiteY4" fmla="*/ 0 h 85827"/>
                <a:gd name="connsiteX5" fmla="*/ 65873 w 96145"/>
                <a:gd name="connsiteY5" fmla="*/ 3018 h 85827"/>
                <a:gd name="connsiteX6" fmla="*/ 81273 w 96145"/>
                <a:gd name="connsiteY6" fmla="*/ 8127 h 85827"/>
                <a:gd name="connsiteX7" fmla="*/ 82582 w 96145"/>
                <a:gd name="connsiteY7" fmla="*/ 9430 h 85827"/>
                <a:gd name="connsiteX8" fmla="*/ 93158 w 96145"/>
                <a:gd name="connsiteY8" fmla="*/ 53972 h 85827"/>
                <a:gd name="connsiteX9" fmla="*/ 44973 w 96145"/>
                <a:gd name="connsiteY9" fmla="*/ 85828 h 85827"/>
                <a:gd name="connsiteX10" fmla="*/ 49314 w 96145"/>
                <a:gd name="connsiteY10" fmla="*/ 15876 h 85827"/>
                <a:gd name="connsiteX11" fmla="*/ 16372 w 96145"/>
                <a:gd name="connsiteY11" fmla="*/ 41423 h 85827"/>
                <a:gd name="connsiteX12" fmla="*/ 34062 w 96145"/>
                <a:gd name="connsiteY12" fmla="*/ 67723 h 85827"/>
                <a:gd name="connsiteX13" fmla="*/ 44966 w 96145"/>
                <a:gd name="connsiteY13" fmla="*/ 69917 h 85827"/>
                <a:gd name="connsiteX14" fmla="*/ 44970 w 96145"/>
                <a:gd name="connsiteY14" fmla="*/ 69917 h 85827"/>
                <a:gd name="connsiteX15" fmla="*/ 78444 w 96145"/>
                <a:gd name="connsiteY15" fmla="*/ 47972 h 85827"/>
                <a:gd name="connsiteX16" fmla="*/ 72673 w 96145"/>
                <a:gd name="connsiteY16" fmla="*/ 22014 h 85827"/>
                <a:gd name="connsiteX17" fmla="*/ 60407 w 96145"/>
                <a:gd name="connsiteY17" fmla="*/ 17934 h 85827"/>
                <a:gd name="connsiteX18" fmla="*/ 49314 w 96145"/>
                <a:gd name="connsiteY18" fmla="*/ 15876 h 85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6145" h="85827">
                  <a:moveTo>
                    <a:pt x="44973" y="85828"/>
                  </a:moveTo>
                  <a:lnTo>
                    <a:pt x="44970" y="85828"/>
                  </a:lnTo>
                  <a:cubicBezTo>
                    <a:pt x="38894" y="85828"/>
                    <a:pt x="33085" y="84628"/>
                    <a:pt x="27705" y="82296"/>
                  </a:cubicBezTo>
                  <a:cubicBezTo>
                    <a:pt x="6987" y="73243"/>
                    <a:pt x="-3064" y="56750"/>
                    <a:pt x="821" y="38165"/>
                  </a:cubicBezTo>
                  <a:cubicBezTo>
                    <a:pt x="5289" y="16768"/>
                    <a:pt x="26594" y="0"/>
                    <a:pt x="49321" y="0"/>
                  </a:cubicBezTo>
                  <a:cubicBezTo>
                    <a:pt x="54948" y="0"/>
                    <a:pt x="60517" y="995"/>
                    <a:pt x="65873" y="3018"/>
                  </a:cubicBezTo>
                  <a:lnTo>
                    <a:pt x="81273" y="8127"/>
                  </a:lnTo>
                  <a:lnTo>
                    <a:pt x="82582" y="9430"/>
                  </a:lnTo>
                  <a:cubicBezTo>
                    <a:pt x="95644" y="22220"/>
                    <a:pt x="99498" y="38473"/>
                    <a:pt x="93158" y="53972"/>
                  </a:cubicBezTo>
                  <a:cubicBezTo>
                    <a:pt x="85610" y="72420"/>
                    <a:pt x="65348" y="85828"/>
                    <a:pt x="44973" y="85828"/>
                  </a:cubicBezTo>
                  <a:close/>
                  <a:moveTo>
                    <a:pt x="49314" y="15876"/>
                  </a:moveTo>
                  <a:cubicBezTo>
                    <a:pt x="32797" y="15876"/>
                    <a:pt x="18947" y="29078"/>
                    <a:pt x="16372" y="41423"/>
                  </a:cubicBezTo>
                  <a:cubicBezTo>
                    <a:pt x="14078" y="52395"/>
                    <a:pt x="20363" y="61722"/>
                    <a:pt x="34062" y="67723"/>
                  </a:cubicBezTo>
                  <a:cubicBezTo>
                    <a:pt x="37423" y="69197"/>
                    <a:pt x="41092" y="69917"/>
                    <a:pt x="44966" y="69917"/>
                  </a:cubicBezTo>
                  <a:lnTo>
                    <a:pt x="44970" y="69917"/>
                  </a:lnTo>
                  <a:cubicBezTo>
                    <a:pt x="58703" y="69917"/>
                    <a:pt x="73403" y="60282"/>
                    <a:pt x="78444" y="47972"/>
                  </a:cubicBezTo>
                  <a:cubicBezTo>
                    <a:pt x="82126" y="38953"/>
                    <a:pt x="80131" y="30004"/>
                    <a:pt x="72673" y="22014"/>
                  </a:cubicBezTo>
                  <a:lnTo>
                    <a:pt x="60407" y="17934"/>
                  </a:lnTo>
                  <a:cubicBezTo>
                    <a:pt x="56810" y="16562"/>
                    <a:pt x="53076" y="15876"/>
                    <a:pt x="49314" y="1587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80DC6D6B-F803-C51D-6A9D-46C638395C1B}"/>
                </a:ext>
              </a:extLst>
            </p:cNvPr>
            <p:cNvSpPr/>
            <p:nvPr/>
          </p:nvSpPr>
          <p:spPr>
            <a:xfrm>
              <a:off x="1973230" y="2633869"/>
              <a:ext cx="195588" cy="187806"/>
            </a:xfrm>
            <a:custGeom>
              <a:avLst/>
              <a:gdLst>
                <a:gd name="connsiteX0" fmla="*/ 90862 w 195588"/>
                <a:gd name="connsiteY0" fmla="*/ 187806 h 187806"/>
                <a:gd name="connsiteX1" fmla="*/ 90851 w 195588"/>
                <a:gd name="connsiteY1" fmla="*/ 187806 h 187806"/>
                <a:gd name="connsiteX2" fmla="*/ 55875 w 195588"/>
                <a:gd name="connsiteY2" fmla="*/ 179954 h 187806"/>
                <a:gd name="connsiteX3" fmla="*/ 2249 w 195588"/>
                <a:gd name="connsiteY3" fmla="*/ 81525 h 187806"/>
                <a:gd name="connsiteX4" fmla="*/ 100593 w 195588"/>
                <a:gd name="connsiteY4" fmla="*/ 0 h 187806"/>
                <a:gd name="connsiteX5" fmla="*/ 134598 w 195588"/>
                <a:gd name="connsiteY5" fmla="*/ 6824 h 187806"/>
                <a:gd name="connsiteX6" fmla="*/ 167150 w 195588"/>
                <a:gd name="connsiteY6" fmla="*/ 18729 h 187806"/>
                <a:gd name="connsiteX7" fmla="*/ 168446 w 195588"/>
                <a:gd name="connsiteY7" fmla="*/ 20132 h 187806"/>
                <a:gd name="connsiteX8" fmla="*/ 187707 w 195588"/>
                <a:gd name="connsiteY8" fmla="*/ 121551 h 187806"/>
                <a:gd name="connsiteX9" fmla="*/ 90862 w 195588"/>
                <a:gd name="connsiteY9" fmla="*/ 187806 h 187806"/>
                <a:gd name="connsiteX10" fmla="*/ 100593 w 195588"/>
                <a:gd name="connsiteY10" fmla="*/ 15893 h 187806"/>
                <a:gd name="connsiteX11" fmla="*/ 17748 w 195588"/>
                <a:gd name="connsiteY11" fmla="*/ 85046 h 187806"/>
                <a:gd name="connsiteX12" fmla="*/ 62744 w 195588"/>
                <a:gd name="connsiteY12" fmla="*/ 165621 h 187806"/>
                <a:gd name="connsiteX13" fmla="*/ 90851 w 195588"/>
                <a:gd name="connsiteY13" fmla="*/ 171909 h 187806"/>
                <a:gd name="connsiteX14" fmla="*/ 90858 w 195588"/>
                <a:gd name="connsiteY14" fmla="*/ 171909 h 187806"/>
                <a:gd name="connsiteX15" fmla="*/ 173134 w 195588"/>
                <a:gd name="connsiteY15" fmla="*/ 115194 h 187806"/>
                <a:gd name="connsiteX16" fmla="*/ 158063 w 195588"/>
                <a:gd name="connsiteY16" fmla="*/ 32329 h 187806"/>
                <a:gd name="connsiteX17" fmla="*/ 128677 w 195588"/>
                <a:gd name="connsiteY17" fmla="*/ 21568 h 187806"/>
                <a:gd name="connsiteX18" fmla="*/ 100593 w 195588"/>
                <a:gd name="connsiteY18" fmla="*/ 15893 h 187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5588" h="187806">
                  <a:moveTo>
                    <a:pt x="90862" y="187806"/>
                  </a:moveTo>
                  <a:lnTo>
                    <a:pt x="90851" y="187806"/>
                  </a:lnTo>
                  <a:cubicBezTo>
                    <a:pt x="78510" y="187806"/>
                    <a:pt x="66742" y="185163"/>
                    <a:pt x="55875" y="179954"/>
                  </a:cubicBezTo>
                  <a:cubicBezTo>
                    <a:pt x="12965" y="159390"/>
                    <a:pt x="-7081" y="122594"/>
                    <a:pt x="2249" y="81525"/>
                  </a:cubicBezTo>
                  <a:cubicBezTo>
                    <a:pt x="12639" y="35809"/>
                    <a:pt x="55838" y="0"/>
                    <a:pt x="100593" y="0"/>
                  </a:cubicBezTo>
                  <a:cubicBezTo>
                    <a:pt x="112159" y="0"/>
                    <a:pt x="123595" y="2294"/>
                    <a:pt x="134598" y="6824"/>
                  </a:cubicBezTo>
                  <a:lnTo>
                    <a:pt x="167150" y="18729"/>
                  </a:lnTo>
                  <a:lnTo>
                    <a:pt x="168446" y="20132"/>
                  </a:lnTo>
                  <a:cubicBezTo>
                    <a:pt x="195902" y="49700"/>
                    <a:pt x="202921" y="86665"/>
                    <a:pt x="187707" y="121551"/>
                  </a:cubicBezTo>
                  <a:cubicBezTo>
                    <a:pt x="170960" y="159939"/>
                    <a:pt x="130230" y="187806"/>
                    <a:pt x="90862" y="187806"/>
                  </a:cubicBezTo>
                  <a:close/>
                  <a:moveTo>
                    <a:pt x="100593" y="15893"/>
                  </a:moveTo>
                  <a:cubicBezTo>
                    <a:pt x="62950" y="15893"/>
                    <a:pt x="26561" y="46267"/>
                    <a:pt x="17748" y="85046"/>
                  </a:cubicBezTo>
                  <a:cubicBezTo>
                    <a:pt x="10061" y="118866"/>
                    <a:pt x="26465" y="148236"/>
                    <a:pt x="62744" y="165621"/>
                  </a:cubicBezTo>
                  <a:cubicBezTo>
                    <a:pt x="71453" y="169794"/>
                    <a:pt x="80907" y="171909"/>
                    <a:pt x="90851" y="171909"/>
                  </a:cubicBezTo>
                  <a:lnTo>
                    <a:pt x="90858" y="171909"/>
                  </a:lnTo>
                  <a:cubicBezTo>
                    <a:pt x="124198" y="171909"/>
                    <a:pt x="158800" y="148057"/>
                    <a:pt x="173134" y="115194"/>
                  </a:cubicBezTo>
                  <a:cubicBezTo>
                    <a:pt x="180420" y="98488"/>
                    <a:pt x="188012" y="65700"/>
                    <a:pt x="158063" y="32329"/>
                  </a:cubicBezTo>
                  <a:lnTo>
                    <a:pt x="128677" y="21568"/>
                  </a:lnTo>
                  <a:cubicBezTo>
                    <a:pt x="119566" y="17803"/>
                    <a:pt x="110115" y="15893"/>
                    <a:pt x="100593" y="1589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A26AC7B6-492C-CC12-126A-B9230D231B79}"/>
                </a:ext>
              </a:extLst>
            </p:cNvPr>
            <p:cNvSpPr/>
            <p:nvPr/>
          </p:nvSpPr>
          <p:spPr>
            <a:xfrm>
              <a:off x="1685679" y="3032698"/>
              <a:ext cx="189970" cy="189544"/>
            </a:xfrm>
            <a:custGeom>
              <a:avLst/>
              <a:gdLst>
                <a:gd name="connsiteX0" fmla="*/ 4138 w 189970"/>
                <a:gd name="connsiteY0" fmla="*/ 117818 h 189544"/>
                <a:gd name="connsiteX1" fmla="*/ 4134 w 189970"/>
                <a:gd name="connsiteY1" fmla="*/ 117811 h 189544"/>
                <a:gd name="connsiteX2" fmla="*/ 664 w 189970"/>
                <a:gd name="connsiteY2" fmla="*/ 82133 h 189544"/>
                <a:gd name="connsiteX3" fmla="*/ 77405 w 189970"/>
                <a:gd name="connsiteY3" fmla="*/ 434 h 189544"/>
                <a:gd name="connsiteX4" fmla="*/ 185580 w 189970"/>
                <a:gd name="connsiteY4" fmla="*/ 68376 h 189544"/>
                <a:gd name="connsiteX5" fmla="*/ 189722 w 189970"/>
                <a:gd name="connsiteY5" fmla="*/ 102810 h 189544"/>
                <a:gd name="connsiteX6" fmla="*/ 188584 w 189970"/>
                <a:gd name="connsiteY6" fmla="*/ 137450 h 189544"/>
                <a:gd name="connsiteX7" fmla="*/ 187658 w 189970"/>
                <a:gd name="connsiteY7" fmla="*/ 139119 h 189544"/>
                <a:gd name="connsiteX8" fmla="*/ 97338 w 189970"/>
                <a:gd name="connsiteY8" fmla="*/ 189107 h 189544"/>
                <a:gd name="connsiteX9" fmla="*/ 4138 w 189970"/>
                <a:gd name="connsiteY9" fmla="*/ 117818 h 189544"/>
                <a:gd name="connsiteX10" fmla="*/ 170482 w 189970"/>
                <a:gd name="connsiteY10" fmla="*/ 73344 h 189544"/>
                <a:gd name="connsiteX11" fmla="*/ 78900 w 189970"/>
                <a:gd name="connsiteY11" fmla="*/ 16258 h 189544"/>
                <a:gd name="connsiteX12" fmla="*/ 16424 w 189970"/>
                <a:gd name="connsiteY12" fmla="*/ 84180 h 189544"/>
                <a:gd name="connsiteX13" fmla="*/ 19229 w 189970"/>
                <a:gd name="connsiteY13" fmla="*/ 112846 h 189544"/>
                <a:gd name="connsiteX14" fmla="*/ 19232 w 189970"/>
                <a:gd name="connsiteY14" fmla="*/ 112853 h 189544"/>
                <a:gd name="connsiteX15" fmla="*/ 98819 w 189970"/>
                <a:gd name="connsiteY15" fmla="*/ 173286 h 189544"/>
                <a:gd name="connsiteX16" fmla="*/ 172824 w 189970"/>
                <a:gd name="connsiteY16" fmla="*/ 133074 h 189544"/>
                <a:gd name="connsiteX17" fmla="*/ 173859 w 189970"/>
                <a:gd name="connsiteY17" fmla="*/ 101795 h 189544"/>
                <a:gd name="connsiteX18" fmla="*/ 170482 w 189970"/>
                <a:gd name="connsiteY18" fmla="*/ 73344 h 18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9970" h="189544">
                  <a:moveTo>
                    <a:pt x="4138" y="117818"/>
                  </a:moveTo>
                  <a:cubicBezTo>
                    <a:pt x="4138" y="117815"/>
                    <a:pt x="4138" y="117815"/>
                    <a:pt x="4134" y="117811"/>
                  </a:cubicBezTo>
                  <a:cubicBezTo>
                    <a:pt x="280" y="106088"/>
                    <a:pt x="-886" y="94086"/>
                    <a:pt x="664" y="82133"/>
                  </a:cubicBezTo>
                  <a:cubicBezTo>
                    <a:pt x="6788" y="34946"/>
                    <a:pt x="35475" y="4404"/>
                    <a:pt x="77405" y="434"/>
                  </a:cubicBezTo>
                  <a:cubicBezTo>
                    <a:pt x="124077" y="-3986"/>
                    <a:pt x="171593" y="25863"/>
                    <a:pt x="185580" y="68376"/>
                  </a:cubicBezTo>
                  <a:cubicBezTo>
                    <a:pt x="189194" y="79362"/>
                    <a:pt x="190586" y="90945"/>
                    <a:pt x="189722" y="102810"/>
                  </a:cubicBezTo>
                  <a:lnTo>
                    <a:pt x="188584" y="137450"/>
                  </a:lnTo>
                  <a:lnTo>
                    <a:pt x="187658" y="139119"/>
                  </a:lnTo>
                  <a:cubicBezTo>
                    <a:pt x="168150" y="174438"/>
                    <a:pt x="135228" y="192660"/>
                    <a:pt x="97338" y="189107"/>
                  </a:cubicBezTo>
                  <a:cubicBezTo>
                    <a:pt x="55638" y="185202"/>
                    <a:pt x="16441" y="155219"/>
                    <a:pt x="4138" y="117818"/>
                  </a:cubicBezTo>
                  <a:close/>
                  <a:moveTo>
                    <a:pt x="170482" y="73344"/>
                  </a:moveTo>
                  <a:cubicBezTo>
                    <a:pt x="158717" y="37587"/>
                    <a:pt x="118491" y="12510"/>
                    <a:pt x="78900" y="16258"/>
                  </a:cubicBezTo>
                  <a:cubicBezTo>
                    <a:pt x="44374" y="19526"/>
                    <a:pt x="21605" y="44283"/>
                    <a:pt x="16424" y="84180"/>
                  </a:cubicBezTo>
                  <a:cubicBezTo>
                    <a:pt x="15179" y="93754"/>
                    <a:pt x="16125" y="103396"/>
                    <a:pt x="19229" y="112846"/>
                  </a:cubicBezTo>
                  <a:cubicBezTo>
                    <a:pt x="19229" y="112846"/>
                    <a:pt x="19229" y="112850"/>
                    <a:pt x="19232" y="112853"/>
                  </a:cubicBezTo>
                  <a:cubicBezTo>
                    <a:pt x="29653" y="144527"/>
                    <a:pt x="63120" y="169939"/>
                    <a:pt x="98819" y="173286"/>
                  </a:cubicBezTo>
                  <a:cubicBezTo>
                    <a:pt x="116965" y="174987"/>
                    <a:pt x="150480" y="171952"/>
                    <a:pt x="172824" y="133074"/>
                  </a:cubicBezTo>
                  <a:lnTo>
                    <a:pt x="173859" y="101795"/>
                  </a:lnTo>
                  <a:cubicBezTo>
                    <a:pt x="174593" y="91964"/>
                    <a:pt x="173458" y="82393"/>
                    <a:pt x="170482" y="73344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60388DF6-1758-F3DA-3B4C-0CA021040B2B}"/>
                </a:ext>
              </a:extLst>
            </p:cNvPr>
            <p:cNvSpPr/>
            <p:nvPr/>
          </p:nvSpPr>
          <p:spPr>
            <a:xfrm>
              <a:off x="1748177" y="2785424"/>
              <a:ext cx="146250" cy="129554"/>
            </a:xfrm>
            <a:custGeom>
              <a:avLst/>
              <a:gdLst>
                <a:gd name="connsiteX0" fmla="*/ 68101 w 146250"/>
                <a:gd name="connsiteY0" fmla="*/ 129554 h 129554"/>
                <a:gd name="connsiteX1" fmla="*/ 68094 w 146250"/>
                <a:gd name="connsiteY1" fmla="*/ 129554 h 129554"/>
                <a:gd name="connsiteX2" fmla="*/ 42027 w 146250"/>
                <a:gd name="connsiteY2" fmla="*/ 124215 h 129554"/>
                <a:gd name="connsiteX3" fmla="*/ 1208 w 146250"/>
                <a:gd name="connsiteY3" fmla="*/ 58067 h 129554"/>
                <a:gd name="connsiteX4" fmla="*/ 75162 w 146250"/>
                <a:gd name="connsiteY4" fmla="*/ 0 h 129554"/>
                <a:gd name="connsiteX5" fmla="*/ 100399 w 146250"/>
                <a:gd name="connsiteY5" fmla="*/ 4612 h 129554"/>
                <a:gd name="connsiteX6" fmla="*/ 124419 w 146250"/>
                <a:gd name="connsiteY6" fmla="*/ 12619 h 129554"/>
                <a:gd name="connsiteX7" fmla="*/ 125732 w 146250"/>
                <a:gd name="connsiteY7" fmla="*/ 13905 h 129554"/>
                <a:gd name="connsiteX8" fmla="*/ 141801 w 146250"/>
                <a:gd name="connsiteY8" fmla="*/ 80890 h 129554"/>
                <a:gd name="connsiteX9" fmla="*/ 68101 w 146250"/>
                <a:gd name="connsiteY9" fmla="*/ 129554 h 129554"/>
                <a:gd name="connsiteX10" fmla="*/ 75162 w 146250"/>
                <a:gd name="connsiteY10" fmla="*/ 15893 h 129554"/>
                <a:gd name="connsiteX11" fmla="*/ 16766 w 146250"/>
                <a:gd name="connsiteY11" fmla="*/ 61317 h 129554"/>
                <a:gd name="connsiteX12" fmla="*/ 48391 w 146250"/>
                <a:gd name="connsiteY12" fmla="*/ 109649 h 129554"/>
                <a:gd name="connsiteX13" fmla="*/ 68098 w 146250"/>
                <a:gd name="connsiteY13" fmla="*/ 113661 h 129554"/>
                <a:gd name="connsiteX14" fmla="*/ 68101 w 146250"/>
                <a:gd name="connsiteY14" fmla="*/ 113661 h 129554"/>
                <a:gd name="connsiteX15" fmla="*/ 127094 w 146250"/>
                <a:gd name="connsiteY15" fmla="*/ 74876 h 129554"/>
                <a:gd name="connsiteX16" fmla="*/ 115871 w 146250"/>
                <a:gd name="connsiteY16" fmla="*/ 26520 h 129554"/>
                <a:gd name="connsiteX17" fmla="*/ 94943 w 146250"/>
                <a:gd name="connsiteY17" fmla="*/ 19538 h 129554"/>
                <a:gd name="connsiteX18" fmla="*/ 75162 w 146250"/>
                <a:gd name="connsiteY18" fmla="*/ 15893 h 129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6250" h="129554">
                  <a:moveTo>
                    <a:pt x="68101" y="129554"/>
                  </a:moveTo>
                  <a:lnTo>
                    <a:pt x="68094" y="129554"/>
                  </a:lnTo>
                  <a:cubicBezTo>
                    <a:pt x="58908" y="129554"/>
                    <a:pt x="50140" y="127761"/>
                    <a:pt x="42027" y="124215"/>
                  </a:cubicBezTo>
                  <a:cubicBezTo>
                    <a:pt x="10676" y="110524"/>
                    <a:pt x="-4583" y="85797"/>
                    <a:pt x="1208" y="58067"/>
                  </a:cubicBezTo>
                  <a:cubicBezTo>
                    <a:pt x="8008" y="25505"/>
                    <a:pt x="40494" y="0"/>
                    <a:pt x="75162" y="0"/>
                  </a:cubicBezTo>
                  <a:cubicBezTo>
                    <a:pt x="83741" y="0"/>
                    <a:pt x="92231" y="1550"/>
                    <a:pt x="100399" y="4612"/>
                  </a:cubicBezTo>
                  <a:lnTo>
                    <a:pt x="124419" y="12619"/>
                  </a:lnTo>
                  <a:lnTo>
                    <a:pt x="125732" y="13905"/>
                  </a:lnTo>
                  <a:cubicBezTo>
                    <a:pt x="145439" y="33248"/>
                    <a:pt x="151296" y="57659"/>
                    <a:pt x="141801" y="80890"/>
                  </a:cubicBezTo>
                  <a:cubicBezTo>
                    <a:pt x="130276" y="109087"/>
                    <a:pt x="99278" y="129554"/>
                    <a:pt x="68101" y="129554"/>
                  </a:cubicBezTo>
                  <a:close/>
                  <a:moveTo>
                    <a:pt x="75162" y="15893"/>
                  </a:moveTo>
                  <a:cubicBezTo>
                    <a:pt x="48192" y="15893"/>
                    <a:pt x="21998" y="36272"/>
                    <a:pt x="16766" y="61317"/>
                  </a:cubicBezTo>
                  <a:cubicBezTo>
                    <a:pt x="12507" y="81720"/>
                    <a:pt x="23737" y="98886"/>
                    <a:pt x="48391" y="109649"/>
                  </a:cubicBezTo>
                  <a:cubicBezTo>
                    <a:pt x="54481" y="112310"/>
                    <a:pt x="61113" y="113661"/>
                    <a:pt x="68098" y="113661"/>
                  </a:cubicBezTo>
                  <a:lnTo>
                    <a:pt x="68101" y="113661"/>
                  </a:lnTo>
                  <a:cubicBezTo>
                    <a:pt x="92694" y="113661"/>
                    <a:pt x="118051" y="96989"/>
                    <a:pt x="127094" y="74876"/>
                  </a:cubicBezTo>
                  <a:cubicBezTo>
                    <a:pt x="131956" y="62980"/>
                    <a:pt x="133852" y="45047"/>
                    <a:pt x="115871" y="26520"/>
                  </a:cubicBezTo>
                  <a:lnTo>
                    <a:pt x="94943" y="19538"/>
                  </a:lnTo>
                  <a:cubicBezTo>
                    <a:pt x="88528" y="17121"/>
                    <a:pt x="81872" y="15893"/>
                    <a:pt x="75162" y="1589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53506C11-30A3-A4CF-165A-C6E271A62A5E}"/>
                </a:ext>
              </a:extLst>
            </p:cNvPr>
            <p:cNvSpPr/>
            <p:nvPr/>
          </p:nvSpPr>
          <p:spPr>
            <a:xfrm>
              <a:off x="1733134" y="3465669"/>
              <a:ext cx="96150" cy="85834"/>
            </a:xfrm>
            <a:custGeom>
              <a:avLst/>
              <a:gdLst>
                <a:gd name="connsiteX0" fmla="*/ 44979 w 96150"/>
                <a:gd name="connsiteY0" fmla="*/ 85835 h 85834"/>
                <a:gd name="connsiteX1" fmla="*/ 44972 w 96150"/>
                <a:gd name="connsiteY1" fmla="*/ 85835 h 85834"/>
                <a:gd name="connsiteX2" fmla="*/ 27707 w 96150"/>
                <a:gd name="connsiteY2" fmla="*/ 82303 h 85834"/>
                <a:gd name="connsiteX3" fmla="*/ 820 w 96150"/>
                <a:gd name="connsiteY3" fmla="*/ 38165 h 85834"/>
                <a:gd name="connsiteX4" fmla="*/ 49323 w 96150"/>
                <a:gd name="connsiteY4" fmla="*/ 0 h 85834"/>
                <a:gd name="connsiteX5" fmla="*/ 65875 w 96150"/>
                <a:gd name="connsiteY5" fmla="*/ 3014 h 85834"/>
                <a:gd name="connsiteX6" fmla="*/ 81275 w 96150"/>
                <a:gd name="connsiteY6" fmla="*/ 8144 h 85834"/>
                <a:gd name="connsiteX7" fmla="*/ 82588 w 96150"/>
                <a:gd name="connsiteY7" fmla="*/ 9430 h 85834"/>
                <a:gd name="connsiteX8" fmla="*/ 93163 w 96150"/>
                <a:gd name="connsiteY8" fmla="*/ 53979 h 85834"/>
                <a:gd name="connsiteX9" fmla="*/ 44979 w 96150"/>
                <a:gd name="connsiteY9" fmla="*/ 85835 h 85834"/>
                <a:gd name="connsiteX10" fmla="*/ 49320 w 96150"/>
                <a:gd name="connsiteY10" fmla="*/ 15890 h 85834"/>
                <a:gd name="connsiteX11" fmla="*/ 16378 w 96150"/>
                <a:gd name="connsiteY11" fmla="*/ 41412 h 85834"/>
                <a:gd name="connsiteX12" fmla="*/ 34071 w 96150"/>
                <a:gd name="connsiteY12" fmla="*/ 67730 h 85834"/>
                <a:gd name="connsiteX13" fmla="*/ 44979 w 96150"/>
                <a:gd name="connsiteY13" fmla="*/ 69958 h 85834"/>
                <a:gd name="connsiteX14" fmla="*/ 44982 w 96150"/>
                <a:gd name="connsiteY14" fmla="*/ 69958 h 85834"/>
                <a:gd name="connsiteX15" fmla="*/ 78453 w 96150"/>
                <a:gd name="connsiteY15" fmla="*/ 47975 h 85834"/>
                <a:gd name="connsiteX16" fmla="*/ 72682 w 96150"/>
                <a:gd name="connsiteY16" fmla="*/ 22035 h 85834"/>
                <a:gd name="connsiteX17" fmla="*/ 60416 w 96150"/>
                <a:gd name="connsiteY17" fmla="*/ 17937 h 85834"/>
                <a:gd name="connsiteX18" fmla="*/ 49320 w 96150"/>
                <a:gd name="connsiteY18" fmla="*/ 15890 h 8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6150" h="85834">
                  <a:moveTo>
                    <a:pt x="44979" y="85835"/>
                  </a:moveTo>
                  <a:lnTo>
                    <a:pt x="44972" y="85835"/>
                  </a:lnTo>
                  <a:cubicBezTo>
                    <a:pt x="38896" y="85835"/>
                    <a:pt x="33087" y="84635"/>
                    <a:pt x="27707" y="82303"/>
                  </a:cubicBezTo>
                  <a:cubicBezTo>
                    <a:pt x="6989" y="73250"/>
                    <a:pt x="-3061" y="56757"/>
                    <a:pt x="820" y="38165"/>
                  </a:cubicBezTo>
                  <a:cubicBezTo>
                    <a:pt x="5288" y="16764"/>
                    <a:pt x="26596" y="0"/>
                    <a:pt x="49323" y="0"/>
                  </a:cubicBezTo>
                  <a:cubicBezTo>
                    <a:pt x="54954" y="0"/>
                    <a:pt x="60519" y="1011"/>
                    <a:pt x="65875" y="3014"/>
                  </a:cubicBezTo>
                  <a:lnTo>
                    <a:pt x="81275" y="8144"/>
                  </a:lnTo>
                  <a:lnTo>
                    <a:pt x="82588" y="9430"/>
                  </a:lnTo>
                  <a:cubicBezTo>
                    <a:pt x="95646" y="22247"/>
                    <a:pt x="99503" y="38490"/>
                    <a:pt x="93163" y="53979"/>
                  </a:cubicBezTo>
                  <a:cubicBezTo>
                    <a:pt x="85616" y="72462"/>
                    <a:pt x="65354" y="85835"/>
                    <a:pt x="44979" y="85835"/>
                  </a:cubicBezTo>
                  <a:close/>
                  <a:moveTo>
                    <a:pt x="49320" y="15890"/>
                  </a:moveTo>
                  <a:cubicBezTo>
                    <a:pt x="32802" y="15890"/>
                    <a:pt x="18949" y="29088"/>
                    <a:pt x="16378" y="41412"/>
                  </a:cubicBezTo>
                  <a:cubicBezTo>
                    <a:pt x="14084" y="52402"/>
                    <a:pt x="20369" y="61763"/>
                    <a:pt x="34071" y="67730"/>
                  </a:cubicBezTo>
                  <a:cubicBezTo>
                    <a:pt x="37432" y="69204"/>
                    <a:pt x="41101" y="69958"/>
                    <a:pt x="44979" y="69958"/>
                  </a:cubicBezTo>
                  <a:lnTo>
                    <a:pt x="44982" y="69958"/>
                  </a:lnTo>
                  <a:cubicBezTo>
                    <a:pt x="58715" y="69958"/>
                    <a:pt x="73416" y="60289"/>
                    <a:pt x="78453" y="47975"/>
                  </a:cubicBezTo>
                  <a:cubicBezTo>
                    <a:pt x="82139" y="38960"/>
                    <a:pt x="80140" y="30024"/>
                    <a:pt x="72682" y="22035"/>
                  </a:cubicBezTo>
                  <a:lnTo>
                    <a:pt x="60416" y="17937"/>
                  </a:lnTo>
                  <a:cubicBezTo>
                    <a:pt x="56816" y="16579"/>
                    <a:pt x="53082" y="15890"/>
                    <a:pt x="49320" y="1589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71" name="图形 3">
            <a:extLst>
              <a:ext uri="{FF2B5EF4-FFF2-40B4-BE49-F238E27FC236}">
                <a16:creationId xmlns:a16="http://schemas.microsoft.com/office/drawing/2014/main" id="{3FB85EDD-3413-DE28-8FA0-5C588351A894}"/>
              </a:ext>
            </a:extLst>
          </p:cNvPr>
          <p:cNvGrpSpPr/>
          <p:nvPr/>
        </p:nvGrpSpPr>
        <p:grpSpPr>
          <a:xfrm rot="20138053">
            <a:off x="2369431" y="6218180"/>
            <a:ext cx="1271524" cy="847271"/>
            <a:chOff x="3649744" y="5428436"/>
            <a:chExt cx="1807994" cy="1204744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</p:grpSpPr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64C0F457-6714-38A3-4F00-78C00614E145}"/>
                </a:ext>
              </a:extLst>
            </p:cNvPr>
            <p:cNvSpPr/>
            <p:nvPr/>
          </p:nvSpPr>
          <p:spPr>
            <a:xfrm>
              <a:off x="3649744" y="5428436"/>
              <a:ext cx="1807994" cy="1204744"/>
            </a:xfrm>
            <a:custGeom>
              <a:avLst/>
              <a:gdLst>
                <a:gd name="connsiteX0" fmla="*/ 1543173 w 1807994"/>
                <a:gd name="connsiteY0" fmla="*/ 261735 h 1204744"/>
                <a:gd name="connsiteX1" fmla="*/ 904008 w 1807994"/>
                <a:gd name="connsiteY1" fmla="*/ 0 h 1204744"/>
                <a:gd name="connsiteX2" fmla="*/ 264842 w 1807994"/>
                <a:gd name="connsiteY2" fmla="*/ 261735 h 1204744"/>
                <a:gd name="connsiteX3" fmla="*/ 0 w 1807994"/>
                <a:gd name="connsiteY3" fmla="*/ 893872 h 1204744"/>
                <a:gd name="connsiteX4" fmla="*/ 3 w 1807994"/>
                <a:gd name="connsiteY4" fmla="*/ 894352 h 1204744"/>
                <a:gd name="connsiteX5" fmla="*/ 52100 w 1807994"/>
                <a:gd name="connsiteY5" fmla="*/ 1193635 h 1204744"/>
                <a:gd name="connsiteX6" fmla="*/ 56098 w 1807994"/>
                <a:gd name="connsiteY6" fmla="*/ 1204745 h 1204744"/>
                <a:gd name="connsiteX7" fmla="*/ 1751897 w 1807994"/>
                <a:gd name="connsiteY7" fmla="*/ 1204745 h 1204744"/>
                <a:gd name="connsiteX8" fmla="*/ 1755909 w 1807994"/>
                <a:gd name="connsiteY8" fmla="*/ 1193635 h 1204744"/>
                <a:gd name="connsiteX9" fmla="*/ 1807961 w 1807994"/>
                <a:gd name="connsiteY9" fmla="*/ 901141 h 1204744"/>
                <a:gd name="connsiteX10" fmla="*/ 1807961 w 1807994"/>
                <a:gd name="connsiteY10" fmla="*/ 899701 h 1204744"/>
                <a:gd name="connsiteX11" fmla="*/ 1807995 w 1807994"/>
                <a:gd name="connsiteY11" fmla="*/ 893872 h 1204744"/>
                <a:gd name="connsiteX12" fmla="*/ 1543173 w 1807994"/>
                <a:gd name="connsiteY12" fmla="*/ 261735 h 1204744"/>
                <a:gd name="connsiteX13" fmla="*/ 1774391 w 1807994"/>
                <a:gd name="connsiteY13" fmla="*/ 899426 h 1204744"/>
                <a:gd name="connsiteX14" fmla="*/ 1774391 w 1807994"/>
                <a:gd name="connsiteY14" fmla="*/ 900901 h 1204744"/>
                <a:gd name="connsiteX15" fmla="*/ 1728202 w 1807994"/>
                <a:gd name="connsiteY15" fmla="*/ 1171175 h 1204744"/>
                <a:gd name="connsiteX16" fmla="*/ 1559598 w 1807994"/>
                <a:gd name="connsiteY16" fmla="*/ 1171175 h 1204744"/>
                <a:gd name="connsiteX17" fmla="*/ 1559598 w 1807994"/>
                <a:gd name="connsiteY17" fmla="*/ 1084970 h 1204744"/>
                <a:gd name="connsiteX18" fmla="*/ 1539436 w 1807994"/>
                <a:gd name="connsiteY18" fmla="*/ 1084970 h 1204744"/>
                <a:gd name="connsiteX19" fmla="*/ 1539436 w 1807994"/>
                <a:gd name="connsiteY19" fmla="*/ 1171175 h 1204744"/>
                <a:gd name="connsiteX20" fmla="*/ 1525377 w 1807994"/>
                <a:gd name="connsiteY20" fmla="*/ 1171175 h 1204744"/>
                <a:gd name="connsiteX21" fmla="*/ 1525377 w 1807994"/>
                <a:gd name="connsiteY21" fmla="*/ 1121934 h 1204744"/>
                <a:gd name="connsiteX22" fmla="*/ 1505214 w 1807994"/>
                <a:gd name="connsiteY22" fmla="*/ 1121934 h 1204744"/>
                <a:gd name="connsiteX23" fmla="*/ 1505214 w 1807994"/>
                <a:gd name="connsiteY23" fmla="*/ 1171175 h 1204744"/>
                <a:gd name="connsiteX24" fmla="*/ 1490744 w 1807994"/>
                <a:gd name="connsiteY24" fmla="*/ 1171175 h 1204744"/>
                <a:gd name="connsiteX25" fmla="*/ 1490744 w 1807994"/>
                <a:gd name="connsiteY25" fmla="*/ 1121934 h 1204744"/>
                <a:gd name="connsiteX26" fmla="*/ 1470616 w 1807994"/>
                <a:gd name="connsiteY26" fmla="*/ 1121934 h 1204744"/>
                <a:gd name="connsiteX27" fmla="*/ 1470616 w 1807994"/>
                <a:gd name="connsiteY27" fmla="*/ 1171175 h 1204744"/>
                <a:gd name="connsiteX28" fmla="*/ 1458443 w 1807994"/>
                <a:gd name="connsiteY28" fmla="*/ 1171175 h 1204744"/>
                <a:gd name="connsiteX29" fmla="*/ 1458443 w 1807994"/>
                <a:gd name="connsiteY29" fmla="*/ 1121934 h 1204744"/>
                <a:gd name="connsiteX30" fmla="*/ 1438280 w 1807994"/>
                <a:gd name="connsiteY30" fmla="*/ 1121934 h 1204744"/>
                <a:gd name="connsiteX31" fmla="*/ 1438280 w 1807994"/>
                <a:gd name="connsiteY31" fmla="*/ 1171175 h 1204744"/>
                <a:gd name="connsiteX32" fmla="*/ 1422027 w 1807994"/>
                <a:gd name="connsiteY32" fmla="*/ 1171175 h 1204744"/>
                <a:gd name="connsiteX33" fmla="*/ 1422027 w 1807994"/>
                <a:gd name="connsiteY33" fmla="*/ 1121934 h 1204744"/>
                <a:gd name="connsiteX34" fmla="*/ 1401864 w 1807994"/>
                <a:gd name="connsiteY34" fmla="*/ 1121934 h 1204744"/>
                <a:gd name="connsiteX35" fmla="*/ 1401864 w 1807994"/>
                <a:gd name="connsiteY35" fmla="*/ 1171175 h 1204744"/>
                <a:gd name="connsiteX36" fmla="*/ 1384342 w 1807994"/>
                <a:gd name="connsiteY36" fmla="*/ 1171175 h 1204744"/>
                <a:gd name="connsiteX37" fmla="*/ 1384342 w 1807994"/>
                <a:gd name="connsiteY37" fmla="*/ 1084970 h 1204744"/>
                <a:gd name="connsiteX38" fmla="*/ 1364180 w 1807994"/>
                <a:gd name="connsiteY38" fmla="*/ 1084970 h 1204744"/>
                <a:gd name="connsiteX39" fmla="*/ 1364180 w 1807994"/>
                <a:gd name="connsiteY39" fmla="*/ 1171175 h 1204744"/>
                <a:gd name="connsiteX40" fmla="*/ 1350087 w 1807994"/>
                <a:gd name="connsiteY40" fmla="*/ 1171175 h 1204744"/>
                <a:gd name="connsiteX41" fmla="*/ 1350087 w 1807994"/>
                <a:gd name="connsiteY41" fmla="*/ 1121934 h 1204744"/>
                <a:gd name="connsiteX42" fmla="*/ 1329958 w 1807994"/>
                <a:gd name="connsiteY42" fmla="*/ 1121934 h 1204744"/>
                <a:gd name="connsiteX43" fmla="*/ 1329958 w 1807994"/>
                <a:gd name="connsiteY43" fmla="*/ 1171175 h 1204744"/>
                <a:gd name="connsiteX44" fmla="*/ 1315488 w 1807994"/>
                <a:gd name="connsiteY44" fmla="*/ 1171175 h 1204744"/>
                <a:gd name="connsiteX45" fmla="*/ 1315488 w 1807994"/>
                <a:gd name="connsiteY45" fmla="*/ 1121934 h 1204744"/>
                <a:gd name="connsiteX46" fmla="*/ 1295325 w 1807994"/>
                <a:gd name="connsiteY46" fmla="*/ 1121934 h 1204744"/>
                <a:gd name="connsiteX47" fmla="*/ 1295325 w 1807994"/>
                <a:gd name="connsiteY47" fmla="*/ 1171175 h 1204744"/>
                <a:gd name="connsiteX48" fmla="*/ 1283187 w 1807994"/>
                <a:gd name="connsiteY48" fmla="*/ 1171175 h 1204744"/>
                <a:gd name="connsiteX49" fmla="*/ 1283187 w 1807994"/>
                <a:gd name="connsiteY49" fmla="*/ 1121934 h 1204744"/>
                <a:gd name="connsiteX50" fmla="*/ 1263024 w 1807994"/>
                <a:gd name="connsiteY50" fmla="*/ 1121934 h 1204744"/>
                <a:gd name="connsiteX51" fmla="*/ 1263024 w 1807994"/>
                <a:gd name="connsiteY51" fmla="*/ 1171175 h 1204744"/>
                <a:gd name="connsiteX52" fmla="*/ 1246771 w 1807994"/>
                <a:gd name="connsiteY52" fmla="*/ 1171175 h 1204744"/>
                <a:gd name="connsiteX53" fmla="*/ 1246771 w 1807994"/>
                <a:gd name="connsiteY53" fmla="*/ 1121934 h 1204744"/>
                <a:gd name="connsiteX54" fmla="*/ 1226608 w 1807994"/>
                <a:gd name="connsiteY54" fmla="*/ 1121934 h 1204744"/>
                <a:gd name="connsiteX55" fmla="*/ 1226608 w 1807994"/>
                <a:gd name="connsiteY55" fmla="*/ 1171175 h 1204744"/>
                <a:gd name="connsiteX56" fmla="*/ 1213578 w 1807994"/>
                <a:gd name="connsiteY56" fmla="*/ 1171175 h 1204744"/>
                <a:gd name="connsiteX57" fmla="*/ 1213578 w 1807994"/>
                <a:gd name="connsiteY57" fmla="*/ 1084970 h 1204744"/>
                <a:gd name="connsiteX58" fmla="*/ 1193415 w 1807994"/>
                <a:gd name="connsiteY58" fmla="*/ 1084970 h 1204744"/>
                <a:gd name="connsiteX59" fmla="*/ 1193415 w 1807994"/>
                <a:gd name="connsiteY59" fmla="*/ 1171175 h 1204744"/>
                <a:gd name="connsiteX60" fmla="*/ 1179322 w 1807994"/>
                <a:gd name="connsiteY60" fmla="*/ 1171175 h 1204744"/>
                <a:gd name="connsiteX61" fmla="*/ 1179322 w 1807994"/>
                <a:gd name="connsiteY61" fmla="*/ 1121934 h 1204744"/>
                <a:gd name="connsiteX62" fmla="*/ 1159160 w 1807994"/>
                <a:gd name="connsiteY62" fmla="*/ 1121934 h 1204744"/>
                <a:gd name="connsiteX63" fmla="*/ 1159160 w 1807994"/>
                <a:gd name="connsiteY63" fmla="*/ 1171175 h 1204744"/>
                <a:gd name="connsiteX64" fmla="*/ 1144724 w 1807994"/>
                <a:gd name="connsiteY64" fmla="*/ 1171175 h 1204744"/>
                <a:gd name="connsiteX65" fmla="*/ 1144724 w 1807994"/>
                <a:gd name="connsiteY65" fmla="*/ 1121934 h 1204744"/>
                <a:gd name="connsiteX66" fmla="*/ 1124561 w 1807994"/>
                <a:gd name="connsiteY66" fmla="*/ 1121934 h 1204744"/>
                <a:gd name="connsiteX67" fmla="*/ 1124561 w 1807994"/>
                <a:gd name="connsiteY67" fmla="*/ 1171175 h 1204744"/>
                <a:gd name="connsiteX68" fmla="*/ 1112388 w 1807994"/>
                <a:gd name="connsiteY68" fmla="*/ 1171175 h 1204744"/>
                <a:gd name="connsiteX69" fmla="*/ 1112388 w 1807994"/>
                <a:gd name="connsiteY69" fmla="*/ 1121934 h 1204744"/>
                <a:gd name="connsiteX70" fmla="*/ 1092260 w 1807994"/>
                <a:gd name="connsiteY70" fmla="*/ 1121934 h 1204744"/>
                <a:gd name="connsiteX71" fmla="*/ 1092260 w 1807994"/>
                <a:gd name="connsiteY71" fmla="*/ 1171175 h 1204744"/>
                <a:gd name="connsiteX72" fmla="*/ 1075972 w 1807994"/>
                <a:gd name="connsiteY72" fmla="*/ 1171175 h 1204744"/>
                <a:gd name="connsiteX73" fmla="*/ 1075972 w 1807994"/>
                <a:gd name="connsiteY73" fmla="*/ 1121934 h 1204744"/>
                <a:gd name="connsiteX74" fmla="*/ 1055844 w 1807994"/>
                <a:gd name="connsiteY74" fmla="*/ 1121934 h 1204744"/>
                <a:gd name="connsiteX75" fmla="*/ 1055844 w 1807994"/>
                <a:gd name="connsiteY75" fmla="*/ 1171175 h 1204744"/>
                <a:gd name="connsiteX76" fmla="*/ 1039933 w 1807994"/>
                <a:gd name="connsiteY76" fmla="*/ 1171175 h 1204744"/>
                <a:gd name="connsiteX77" fmla="*/ 1039933 w 1807994"/>
                <a:gd name="connsiteY77" fmla="*/ 1084970 h 1204744"/>
                <a:gd name="connsiteX78" fmla="*/ 1019771 w 1807994"/>
                <a:gd name="connsiteY78" fmla="*/ 1084970 h 1204744"/>
                <a:gd name="connsiteX79" fmla="*/ 1019771 w 1807994"/>
                <a:gd name="connsiteY79" fmla="*/ 1171175 h 1204744"/>
                <a:gd name="connsiteX80" fmla="*/ 1005678 w 1807994"/>
                <a:gd name="connsiteY80" fmla="*/ 1171175 h 1204744"/>
                <a:gd name="connsiteX81" fmla="*/ 1005678 w 1807994"/>
                <a:gd name="connsiteY81" fmla="*/ 1121934 h 1204744"/>
                <a:gd name="connsiteX82" fmla="*/ 985515 w 1807994"/>
                <a:gd name="connsiteY82" fmla="*/ 1121934 h 1204744"/>
                <a:gd name="connsiteX83" fmla="*/ 985515 w 1807994"/>
                <a:gd name="connsiteY83" fmla="*/ 1171175 h 1204744"/>
                <a:gd name="connsiteX84" fmla="*/ 971079 w 1807994"/>
                <a:gd name="connsiteY84" fmla="*/ 1171175 h 1204744"/>
                <a:gd name="connsiteX85" fmla="*/ 971079 w 1807994"/>
                <a:gd name="connsiteY85" fmla="*/ 1121934 h 1204744"/>
                <a:gd name="connsiteX86" fmla="*/ 950917 w 1807994"/>
                <a:gd name="connsiteY86" fmla="*/ 1121934 h 1204744"/>
                <a:gd name="connsiteX87" fmla="*/ 950917 w 1807994"/>
                <a:gd name="connsiteY87" fmla="*/ 1171175 h 1204744"/>
                <a:gd name="connsiteX88" fmla="*/ 938744 w 1807994"/>
                <a:gd name="connsiteY88" fmla="*/ 1171175 h 1204744"/>
                <a:gd name="connsiteX89" fmla="*/ 938744 w 1807994"/>
                <a:gd name="connsiteY89" fmla="*/ 1121934 h 1204744"/>
                <a:gd name="connsiteX90" fmla="*/ 918595 w 1807994"/>
                <a:gd name="connsiteY90" fmla="*/ 1121934 h 1204744"/>
                <a:gd name="connsiteX91" fmla="*/ 918595 w 1807994"/>
                <a:gd name="connsiteY91" fmla="*/ 1171175 h 1204744"/>
                <a:gd name="connsiteX92" fmla="*/ 902334 w 1807994"/>
                <a:gd name="connsiteY92" fmla="*/ 1171175 h 1204744"/>
                <a:gd name="connsiteX93" fmla="*/ 902334 w 1807994"/>
                <a:gd name="connsiteY93" fmla="*/ 1121934 h 1204744"/>
                <a:gd name="connsiteX94" fmla="*/ 882179 w 1807994"/>
                <a:gd name="connsiteY94" fmla="*/ 1121934 h 1204744"/>
                <a:gd name="connsiteX95" fmla="*/ 882179 w 1807994"/>
                <a:gd name="connsiteY95" fmla="*/ 1171175 h 1204744"/>
                <a:gd name="connsiteX96" fmla="*/ 864670 w 1807994"/>
                <a:gd name="connsiteY96" fmla="*/ 1171175 h 1204744"/>
                <a:gd name="connsiteX97" fmla="*/ 864670 w 1807994"/>
                <a:gd name="connsiteY97" fmla="*/ 1084970 h 1204744"/>
                <a:gd name="connsiteX98" fmla="*/ 844511 w 1807994"/>
                <a:gd name="connsiteY98" fmla="*/ 1084970 h 1204744"/>
                <a:gd name="connsiteX99" fmla="*/ 844511 w 1807994"/>
                <a:gd name="connsiteY99" fmla="*/ 1171175 h 1204744"/>
                <a:gd name="connsiteX100" fmla="*/ 830428 w 1807994"/>
                <a:gd name="connsiteY100" fmla="*/ 1171175 h 1204744"/>
                <a:gd name="connsiteX101" fmla="*/ 830428 w 1807994"/>
                <a:gd name="connsiteY101" fmla="*/ 1121934 h 1204744"/>
                <a:gd name="connsiteX102" fmla="*/ 810269 w 1807994"/>
                <a:gd name="connsiteY102" fmla="*/ 1121934 h 1204744"/>
                <a:gd name="connsiteX103" fmla="*/ 810269 w 1807994"/>
                <a:gd name="connsiteY103" fmla="*/ 1171175 h 1204744"/>
                <a:gd name="connsiteX104" fmla="*/ 795823 w 1807994"/>
                <a:gd name="connsiteY104" fmla="*/ 1171175 h 1204744"/>
                <a:gd name="connsiteX105" fmla="*/ 795823 w 1807994"/>
                <a:gd name="connsiteY105" fmla="*/ 1121934 h 1204744"/>
                <a:gd name="connsiteX106" fmla="*/ 775664 w 1807994"/>
                <a:gd name="connsiteY106" fmla="*/ 1121934 h 1204744"/>
                <a:gd name="connsiteX107" fmla="*/ 775664 w 1807994"/>
                <a:gd name="connsiteY107" fmla="*/ 1171175 h 1204744"/>
                <a:gd name="connsiteX108" fmla="*/ 763498 w 1807994"/>
                <a:gd name="connsiteY108" fmla="*/ 1171175 h 1204744"/>
                <a:gd name="connsiteX109" fmla="*/ 763498 w 1807994"/>
                <a:gd name="connsiteY109" fmla="*/ 1121934 h 1204744"/>
                <a:gd name="connsiteX110" fmla="*/ 743342 w 1807994"/>
                <a:gd name="connsiteY110" fmla="*/ 1121934 h 1204744"/>
                <a:gd name="connsiteX111" fmla="*/ 743342 w 1807994"/>
                <a:gd name="connsiteY111" fmla="*/ 1171175 h 1204744"/>
                <a:gd name="connsiteX112" fmla="*/ 727082 w 1807994"/>
                <a:gd name="connsiteY112" fmla="*/ 1171175 h 1204744"/>
                <a:gd name="connsiteX113" fmla="*/ 727082 w 1807994"/>
                <a:gd name="connsiteY113" fmla="*/ 1121934 h 1204744"/>
                <a:gd name="connsiteX114" fmla="*/ 706923 w 1807994"/>
                <a:gd name="connsiteY114" fmla="*/ 1121934 h 1204744"/>
                <a:gd name="connsiteX115" fmla="*/ 706923 w 1807994"/>
                <a:gd name="connsiteY115" fmla="*/ 1171175 h 1204744"/>
                <a:gd name="connsiteX116" fmla="*/ 699015 w 1807994"/>
                <a:gd name="connsiteY116" fmla="*/ 1171175 h 1204744"/>
                <a:gd name="connsiteX117" fmla="*/ 699015 w 1807994"/>
                <a:gd name="connsiteY117" fmla="*/ 1084970 h 1204744"/>
                <a:gd name="connsiteX118" fmla="*/ 678860 w 1807994"/>
                <a:gd name="connsiteY118" fmla="*/ 1084970 h 1204744"/>
                <a:gd name="connsiteX119" fmla="*/ 678860 w 1807994"/>
                <a:gd name="connsiteY119" fmla="*/ 1171175 h 1204744"/>
                <a:gd name="connsiteX120" fmla="*/ 664777 w 1807994"/>
                <a:gd name="connsiteY120" fmla="*/ 1171175 h 1204744"/>
                <a:gd name="connsiteX121" fmla="*/ 664777 w 1807994"/>
                <a:gd name="connsiteY121" fmla="*/ 1121934 h 1204744"/>
                <a:gd name="connsiteX122" fmla="*/ 644618 w 1807994"/>
                <a:gd name="connsiteY122" fmla="*/ 1121934 h 1204744"/>
                <a:gd name="connsiteX123" fmla="*/ 644618 w 1807994"/>
                <a:gd name="connsiteY123" fmla="*/ 1171175 h 1204744"/>
                <a:gd name="connsiteX124" fmla="*/ 630168 w 1807994"/>
                <a:gd name="connsiteY124" fmla="*/ 1171175 h 1204744"/>
                <a:gd name="connsiteX125" fmla="*/ 630168 w 1807994"/>
                <a:gd name="connsiteY125" fmla="*/ 1121934 h 1204744"/>
                <a:gd name="connsiteX126" fmla="*/ 610012 w 1807994"/>
                <a:gd name="connsiteY126" fmla="*/ 1121934 h 1204744"/>
                <a:gd name="connsiteX127" fmla="*/ 610012 w 1807994"/>
                <a:gd name="connsiteY127" fmla="*/ 1171175 h 1204744"/>
                <a:gd name="connsiteX128" fmla="*/ 597846 w 1807994"/>
                <a:gd name="connsiteY128" fmla="*/ 1171175 h 1204744"/>
                <a:gd name="connsiteX129" fmla="*/ 597846 w 1807994"/>
                <a:gd name="connsiteY129" fmla="*/ 1121934 h 1204744"/>
                <a:gd name="connsiteX130" fmla="*/ 577687 w 1807994"/>
                <a:gd name="connsiteY130" fmla="*/ 1121934 h 1204744"/>
                <a:gd name="connsiteX131" fmla="*/ 577687 w 1807994"/>
                <a:gd name="connsiteY131" fmla="*/ 1171175 h 1204744"/>
                <a:gd name="connsiteX132" fmla="*/ 561430 w 1807994"/>
                <a:gd name="connsiteY132" fmla="*/ 1171175 h 1204744"/>
                <a:gd name="connsiteX133" fmla="*/ 561430 w 1807994"/>
                <a:gd name="connsiteY133" fmla="*/ 1121934 h 1204744"/>
                <a:gd name="connsiteX134" fmla="*/ 541271 w 1807994"/>
                <a:gd name="connsiteY134" fmla="*/ 1121934 h 1204744"/>
                <a:gd name="connsiteX135" fmla="*/ 541271 w 1807994"/>
                <a:gd name="connsiteY135" fmla="*/ 1171175 h 1204744"/>
                <a:gd name="connsiteX136" fmla="*/ 537784 w 1807994"/>
                <a:gd name="connsiteY136" fmla="*/ 1171175 h 1204744"/>
                <a:gd name="connsiteX137" fmla="*/ 537784 w 1807994"/>
                <a:gd name="connsiteY137" fmla="*/ 1084970 h 1204744"/>
                <a:gd name="connsiteX138" fmla="*/ 517628 w 1807994"/>
                <a:gd name="connsiteY138" fmla="*/ 1084970 h 1204744"/>
                <a:gd name="connsiteX139" fmla="*/ 517628 w 1807994"/>
                <a:gd name="connsiteY139" fmla="*/ 1171175 h 1204744"/>
                <a:gd name="connsiteX140" fmla="*/ 503545 w 1807994"/>
                <a:gd name="connsiteY140" fmla="*/ 1171175 h 1204744"/>
                <a:gd name="connsiteX141" fmla="*/ 503545 w 1807994"/>
                <a:gd name="connsiteY141" fmla="*/ 1121934 h 1204744"/>
                <a:gd name="connsiteX142" fmla="*/ 483386 w 1807994"/>
                <a:gd name="connsiteY142" fmla="*/ 1121934 h 1204744"/>
                <a:gd name="connsiteX143" fmla="*/ 483386 w 1807994"/>
                <a:gd name="connsiteY143" fmla="*/ 1171175 h 1204744"/>
                <a:gd name="connsiteX144" fmla="*/ 468936 w 1807994"/>
                <a:gd name="connsiteY144" fmla="*/ 1171175 h 1204744"/>
                <a:gd name="connsiteX145" fmla="*/ 468936 w 1807994"/>
                <a:gd name="connsiteY145" fmla="*/ 1121934 h 1204744"/>
                <a:gd name="connsiteX146" fmla="*/ 448781 w 1807994"/>
                <a:gd name="connsiteY146" fmla="*/ 1121934 h 1204744"/>
                <a:gd name="connsiteX147" fmla="*/ 448781 w 1807994"/>
                <a:gd name="connsiteY147" fmla="*/ 1171175 h 1204744"/>
                <a:gd name="connsiteX148" fmla="*/ 436614 w 1807994"/>
                <a:gd name="connsiteY148" fmla="*/ 1171175 h 1204744"/>
                <a:gd name="connsiteX149" fmla="*/ 436614 w 1807994"/>
                <a:gd name="connsiteY149" fmla="*/ 1121934 h 1204744"/>
                <a:gd name="connsiteX150" fmla="*/ 416455 w 1807994"/>
                <a:gd name="connsiteY150" fmla="*/ 1121934 h 1204744"/>
                <a:gd name="connsiteX151" fmla="*/ 416455 w 1807994"/>
                <a:gd name="connsiteY151" fmla="*/ 1171175 h 1204744"/>
                <a:gd name="connsiteX152" fmla="*/ 400198 w 1807994"/>
                <a:gd name="connsiteY152" fmla="*/ 1171175 h 1204744"/>
                <a:gd name="connsiteX153" fmla="*/ 400198 w 1807994"/>
                <a:gd name="connsiteY153" fmla="*/ 1121934 h 1204744"/>
                <a:gd name="connsiteX154" fmla="*/ 380039 w 1807994"/>
                <a:gd name="connsiteY154" fmla="*/ 1121934 h 1204744"/>
                <a:gd name="connsiteX155" fmla="*/ 380039 w 1807994"/>
                <a:gd name="connsiteY155" fmla="*/ 1171175 h 1204744"/>
                <a:gd name="connsiteX156" fmla="*/ 373038 w 1807994"/>
                <a:gd name="connsiteY156" fmla="*/ 1171175 h 1204744"/>
                <a:gd name="connsiteX157" fmla="*/ 373038 w 1807994"/>
                <a:gd name="connsiteY157" fmla="*/ 1084970 h 1204744"/>
                <a:gd name="connsiteX158" fmla="*/ 352882 w 1807994"/>
                <a:gd name="connsiteY158" fmla="*/ 1084970 h 1204744"/>
                <a:gd name="connsiteX159" fmla="*/ 352882 w 1807994"/>
                <a:gd name="connsiteY159" fmla="*/ 1171175 h 1204744"/>
                <a:gd name="connsiteX160" fmla="*/ 338799 w 1807994"/>
                <a:gd name="connsiteY160" fmla="*/ 1171175 h 1204744"/>
                <a:gd name="connsiteX161" fmla="*/ 338799 w 1807994"/>
                <a:gd name="connsiteY161" fmla="*/ 1121934 h 1204744"/>
                <a:gd name="connsiteX162" fmla="*/ 318640 w 1807994"/>
                <a:gd name="connsiteY162" fmla="*/ 1121934 h 1204744"/>
                <a:gd name="connsiteX163" fmla="*/ 318640 w 1807994"/>
                <a:gd name="connsiteY163" fmla="*/ 1171175 h 1204744"/>
                <a:gd name="connsiteX164" fmla="*/ 304193 w 1807994"/>
                <a:gd name="connsiteY164" fmla="*/ 1171175 h 1204744"/>
                <a:gd name="connsiteX165" fmla="*/ 304193 w 1807994"/>
                <a:gd name="connsiteY165" fmla="*/ 1121934 h 1204744"/>
                <a:gd name="connsiteX166" fmla="*/ 284034 w 1807994"/>
                <a:gd name="connsiteY166" fmla="*/ 1121934 h 1204744"/>
                <a:gd name="connsiteX167" fmla="*/ 284034 w 1807994"/>
                <a:gd name="connsiteY167" fmla="*/ 1171175 h 1204744"/>
                <a:gd name="connsiteX168" fmla="*/ 271872 w 1807994"/>
                <a:gd name="connsiteY168" fmla="*/ 1171175 h 1204744"/>
                <a:gd name="connsiteX169" fmla="*/ 271872 w 1807994"/>
                <a:gd name="connsiteY169" fmla="*/ 1121934 h 1204744"/>
                <a:gd name="connsiteX170" fmla="*/ 251716 w 1807994"/>
                <a:gd name="connsiteY170" fmla="*/ 1121934 h 1204744"/>
                <a:gd name="connsiteX171" fmla="*/ 251716 w 1807994"/>
                <a:gd name="connsiteY171" fmla="*/ 1171175 h 1204744"/>
                <a:gd name="connsiteX172" fmla="*/ 235452 w 1807994"/>
                <a:gd name="connsiteY172" fmla="*/ 1171175 h 1204744"/>
                <a:gd name="connsiteX173" fmla="*/ 235452 w 1807994"/>
                <a:gd name="connsiteY173" fmla="*/ 1121934 h 1204744"/>
                <a:gd name="connsiteX174" fmla="*/ 215297 w 1807994"/>
                <a:gd name="connsiteY174" fmla="*/ 1121934 h 1204744"/>
                <a:gd name="connsiteX175" fmla="*/ 215297 w 1807994"/>
                <a:gd name="connsiteY175" fmla="*/ 1171175 h 1204744"/>
                <a:gd name="connsiteX176" fmla="*/ 194987 w 1807994"/>
                <a:gd name="connsiteY176" fmla="*/ 1171175 h 1204744"/>
                <a:gd name="connsiteX177" fmla="*/ 194987 w 1807994"/>
                <a:gd name="connsiteY177" fmla="*/ 1084970 h 1204744"/>
                <a:gd name="connsiteX178" fmla="*/ 174831 w 1807994"/>
                <a:gd name="connsiteY178" fmla="*/ 1084970 h 1204744"/>
                <a:gd name="connsiteX179" fmla="*/ 174831 w 1807994"/>
                <a:gd name="connsiteY179" fmla="*/ 1171175 h 1204744"/>
                <a:gd name="connsiteX180" fmla="*/ 79817 w 1807994"/>
                <a:gd name="connsiteY180" fmla="*/ 1171175 h 1204744"/>
                <a:gd name="connsiteX181" fmla="*/ 33614 w 1807994"/>
                <a:gd name="connsiteY181" fmla="*/ 894352 h 1204744"/>
                <a:gd name="connsiteX182" fmla="*/ 33611 w 1807994"/>
                <a:gd name="connsiteY182" fmla="*/ 893906 h 1204744"/>
                <a:gd name="connsiteX183" fmla="*/ 904028 w 1807994"/>
                <a:gd name="connsiteY183" fmla="*/ 33604 h 1204744"/>
                <a:gd name="connsiteX184" fmla="*/ 1774460 w 1807994"/>
                <a:gd name="connsiteY184" fmla="*/ 893906 h 1204744"/>
                <a:gd name="connsiteX185" fmla="*/ 1774425 w 1807994"/>
                <a:gd name="connsiteY185" fmla="*/ 899426 h 1204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1807994" h="1204744">
                  <a:moveTo>
                    <a:pt x="1543173" y="261735"/>
                  </a:moveTo>
                  <a:cubicBezTo>
                    <a:pt x="1372444" y="92960"/>
                    <a:pt x="1145444" y="0"/>
                    <a:pt x="904008" y="0"/>
                  </a:cubicBezTo>
                  <a:cubicBezTo>
                    <a:pt x="662575" y="0"/>
                    <a:pt x="435572" y="92960"/>
                    <a:pt x="264842" y="261735"/>
                  </a:cubicBezTo>
                  <a:cubicBezTo>
                    <a:pt x="94057" y="430579"/>
                    <a:pt x="0" y="655076"/>
                    <a:pt x="0" y="893872"/>
                  </a:cubicBezTo>
                  <a:lnTo>
                    <a:pt x="3" y="894352"/>
                  </a:lnTo>
                  <a:cubicBezTo>
                    <a:pt x="55" y="997016"/>
                    <a:pt x="17584" y="1097726"/>
                    <a:pt x="52100" y="1193635"/>
                  </a:cubicBezTo>
                  <a:lnTo>
                    <a:pt x="56098" y="1204745"/>
                  </a:lnTo>
                  <a:lnTo>
                    <a:pt x="1751897" y="1204745"/>
                  </a:lnTo>
                  <a:lnTo>
                    <a:pt x="1755909" y="1193635"/>
                  </a:lnTo>
                  <a:cubicBezTo>
                    <a:pt x="1789650" y="1099920"/>
                    <a:pt x="1807138" y="1001508"/>
                    <a:pt x="1807961" y="901141"/>
                  </a:cubicBezTo>
                  <a:lnTo>
                    <a:pt x="1807961" y="899701"/>
                  </a:lnTo>
                  <a:cubicBezTo>
                    <a:pt x="1807995" y="897746"/>
                    <a:pt x="1807995" y="895826"/>
                    <a:pt x="1807995" y="893872"/>
                  </a:cubicBezTo>
                  <a:cubicBezTo>
                    <a:pt x="1807995" y="655076"/>
                    <a:pt x="1713938" y="430579"/>
                    <a:pt x="1543173" y="261735"/>
                  </a:cubicBezTo>
                  <a:close/>
                  <a:moveTo>
                    <a:pt x="1774391" y="899426"/>
                  </a:moveTo>
                  <a:lnTo>
                    <a:pt x="1774391" y="900901"/>
                  </a:lnTo>
                  <a:cubicBezTo>
                    <a:pt x="1773637" y="993518"/>
                    <a:pt x="1758103" y="1084353"/>
                    <a:pt x="1728202" y="1171175"/>
                  </a:cubicBezTo>
                  <a:lnTo>
                    <a:pt x="1559598" y="1171175"/>
                  </a:lnTo>
                  <a:lnTo>
                    <a:pt x="1559598" y="1084970"/>
                  </a:lnTo>
                  <a:lnTo>
                    <a:pt x="1539436" y="1084970"/>
                  </a:lnTo>
                  <a:lnTo>
                    <a:pt x="1539436" y="1171175"/>
                  </a:lnTo>
                  <a:lnTo>
                    <a:pt x="1525377" y="1171175"/>
                  </a:lnTo>
                  <a:lnTo>
                    <a:pt x="1525377" y="1121934"/>
                  </a:lnTo>
                  <a:lnTo>
                    <a:pt x="1505214" y="1121934"/>
                  </a:lnTo>
                  <a:lnTo>
                    <a:pt x="1505214" y="1171175"/>
                  </a:lnTo>
                  <a:lnTo>
                    <a:pt x="1490744" y="1171175"/>
                  </a:lnTo>
                  <a:lnTo>
                    <a:pt x="1490744" y="1121934"/>
                  </a:lnTo>
                  <a:lnTo>
                    <a:pt x="1470616" y="1121934"/>
                  </a:lnTo>
                  <a:lnTo>
                    <a:pt x="1470616" y="1171175"/>
                  </a:lnTo>
                  <a:lnTo>
                    <a:pt x="1458443" y="1171175"/>
                  </a:lnTo>
                  <a:lnTo>
                    <a:pt x="1458443" y="1121934"/>
                  </a:lnTo>
                  <a:lnTo>
                    <a:pt x="1438280" y="1121934"/>
                  </a:lnTo>
                  <a:lnTo>
                    <a:pt x="1438280" y="1171175"/>
                  </a:lnTo>
                  <a:lnTo>
                    <a:pt x="1422027" y="1171175"/>
                  </a:lnTo>
                  <a:lnTo>
                    <a:pt x="1422027" y="1121934"/>
                  </a:lnTo>
                  <a:lnTo>
                    <a:pt x="1401864" y="1121934"/>
                  </a:lnTo>
                  <a:lnTo>
                    <a:pt x="1401864" y="1171175"/>
                  </a:lnTo>
                  <a:lnTo>
                    <a:pt x="1384342" y="1171175"/>
                  </a:lnTo>
                  <a:lnTo>
                    <a:pt x="1384342" y="1084970"/>
                  </a:lnTo>
                  <a:lnTo>
                    <a:pt x="1364180" y="1084970"/>
                  </a:lnTo>
                  <a:lnTo>
                    <a:pt x="1364180" y="1171175"/>
                  </a:lnTo>
                  <a:lnTo>
                    <a:pt x="1350087" y="1171175"/>
                  </a:lnTo>
                  <a:lnTo>
                    <a:pt x="1350087" y="1121934"/>
                  </a:lnTo>
                  <a:lnTo>
                    <a:pt x="1329958" y="1121934"/>
                  </a:lnTo>
                  <a:lnTo>
                    <a:pt x="1329958" y="1171175"/>
                  </a:lnTo>
                  <a:lnTo>
                    <a:pt x="1315488" y="1171175"/>
                  </a:lnTo>
                  <a:lnTo>
                    <a:pt x="1315488" y="1121934"/>
                  </a:lnTo>
                  <a:lnTo>
                    <a:pt x="1295325" y="1121934"/>
                  </a:lnTo>
                  <a:lnTo>
                    <a:pt x="1295325" y="1171175"/>
                  </a:lnTo>
                  <a:lnTo>
                    <a:pt x="1283187" y="1171175"/>
                  </a:lnTo>
                  <a:lnTo>
                    <a:pt x="1283187" y="1121934"/>
                  </a:lnTo>
                  <a:lnTo>
                    <a:pt x="1263024" y="1121934"/>
                  </a:lnTo>
                  <a:lnTo>
                    <a:pt x="1263024" y="1171175"/>
                  </a:lnTo>
                  <a:lnTo>
                    <a:pt x="1246771" y="1171175"/>
                  </a:lnTo>
                  <a:lnTo>
                    <a:pt x="1246771" y="1121934"/>
                  </a:lnTo>
                  <a:lnTo>
                    <a:pt x="1226608" y="1121934"/>
                  </a:lnTo>
                  <a:lnTo>
                    <a:pt x="1226608" y="1171175"/>
                  </a:lnTo>
                  <a:lnTo>
                    <a:pt x="1213578" y="1171175"/>
                  </a:lnTo>
                  <a:lnTo>
                    <a:pt x="1213578" y="1084970"/>
                  </a:lnTo>
                  <a:lnTo>
                    <a:pt x="1193415" y="1084970"/>
                  </a:lnTo>
                  <a:lnTo>
                    <a:pt x="1193415" y="1171175"/>
                  </a:lnTo>
                  <a:lnTo>
                    <a:pt x="1179322" y="1171175"/>
                  </a:lnTo>
                  <a:lnTo>
                    <a:pt x="1179322" y="1121934"/>
                  </a:lnTo>
                  <a:lnTo>
                    <a:pt x="1159160" y="1121934"/>
                  </a:lnTo>
                  <a:lnTo>
                    <a:pt x="1159160" y="1171175"/>
                  </a:lnTo>
                  <a:lnTo>
                    <a:pt x="1144724" y="1171175"/>
                  </a:lnTo>
                  <a:lnTo>
                    <a:pt x="1144724" y="1121934"/>
                  </a:lnTo>
                  <a:lnTo>
                    <a:pt x="1124561" y="1121934"/>
                  </a:lnTo>
                  <a:lnTo>
                    <a:pt x="1124561" y="1171175"/>
                  </a:lnTo>
                  <a:lnTo>
                    <a:pt x="1112388" y="1171175"/>
                  </a:lnTo>
                  <a:lnTo>
                    <a:pt x="1112388" y="1121934"/>
                  </a:lnTo>
                  <a:lnTo>
                    <a:pt x="1092260" y="1121934"/>
                  </a:lnTo>
                  <a:lnTo>
                    <a:pt x="1092260" y="1171175"/>
                  </a:lnTo>
                  <a:lnTo>
                    <a:pt x="1075972" y="1171175"/>
                  </a:lnTo>
                  <a:lnTo>
                    <a:pt x="1075972" y="1121934"/>
                  </a:lnTo>
                  <a:lnTo>
                    <a:pt x="1055844" y="1121934"/>
                  </a:lnTo>
                  <a:lnTo>
                    <a:pt x="1055844" y="1171175"/>
                  </a:lnTo>
                  <a:lnTo>
                    <a:pt x="1039933" y="1171175"/>
                  </a:lnTo>
                  <a:lnTo>
                    <a:pt x="1039933" y="1084970"/>
                  </a:lnTo>
                  <a:lnTo>
                    <a:pt x="1019771" y="1084970"/>
                  </a:lnTo>
                  <a:lnTo>
                    <a:pt x="1019771" y="1171175"/>
                  </a:lnTo>
                  <a:lnTo>
                    <a:pt x="1005678" y="1171175"/>
                  </a:lnTo>
                  <a:lnTo>
                    <a:pt x="1005678" y="1121934"/>
                  </a:lnTo>
                  <a:lnTo>
                    <a:pt x="985515" y="1121934"/>
                  </a:lnTo>
                  <a:lnTo>
                    <a:pt x="985515" y="1171175"/>
                  </a:lnTo>
                  <a:lnTo>
                    <a:pt x="971079" y="1171175"/>
                  </a:lnTo>
                  <a:lnTo>
                    <a:pt x="971079" y="1121934"/>
                  </a:lnTo>
                  <a:lnTo>
                    <a:pt x="950917" y="1121934"/>
                  </a:lnTo>
                  <a:lnTo>
                    <a:pt x="950917" y="1171175"/>
                  </a:lnTo>
                  <a:lnTo>
                    <a:pt x="938744" y="1171175"/>
                  </a:lnTo>
                  <a:lnTo>
                    <a:pt x="938744" y="1121934"/>
                  </a:lnTo>
                  <a:lnTo>
                    <a:pt x="918595" y="1121934"/>
                  </a:lnTo>
                  <a:lnTo>
                    <a:pt x="918595" y="1171175"/>
                  </a:lnTo>
                  <a:lnTo>
                    <a:pt x="902334" y="1171175"/>
                  </a:lnTo>
                  <a:lnTo>
                    <a:pt x="902334" y="1121934"/>
                  </a:lnTo>
                  <a:lnTo>
                    <a:pt x="882179" y="1121934"/>
                  </a:lnTo>
                  <a:lnTo>
                    <a:pt x="882179" y="1171175"/>
                  </a:lnTo>
                  <a:lnTo>
                    <a:pt x="864670" y="1171175"/>
                  </a:lnTo>
                  <a:lnTo>
                    <a:pt x="864670" y="1084970"/>
                  </a:lnTo>
                  <a:lnTo>
                    <a:pt x="844511" y="1084970"/>
                  </a:lnTo>
                  <a:lnTo>
                    <a:pt x="844511" y="1171175"/>
                  </a:lnTo>
                  <a:lnTo>
                    <a:pt x="830428" y="1171175"/>
                  </a:lnTo>
                  <a:lnTo>
                    <a:pt x="830428" y="1121934"/>
                  </a:lnTo>
                  <a:lnTo>
                    <a:pt x="810269" y="1121934"/>
                  </a:lnTo>
                  <a:lnTo>
                    <a:pt x="810269" y="1171175"/>
                  </a:lnTo>
                  <a:lnTo>
                    <a:pt x="795823" y="1171175"/>
                  </a:lnTo>
                  <a:lnTo>
                    <a:pt x="795823" y="1121934"/>
                  </a:lnTo>
                  <a:lnTo>
                    <a:pt x="775664" y="1121934"/>
                  </a:lnTo>
                  <a:lnTo>
                    <a:pt x="775664" y="1171175"/>
                  </a:lnTo>
                  <a:lnTo>
                    <a:pt x="763498" y="1171175"/>
                  </a:lnTo>
                  <a:lnTo>
                    <a:pt x="763498" y="1121934"/>
                  </a:lnTo>
                  <a:lnTo>
                    <a:pt x="743342" y="1121934"/>
                  </a:lnTo>
                  <a:lnTo>
                    <a:pt x="743342" y="1171175"/>
                  </a:lnTo>
                  <a:lnTo>
                    <a:pt x="727082" y="1171175"/>
                  </a:lnTo>
                  <a:lnTo>
                    <a:pt x="727082" y="1121934"/>
                  </a:lnTo>
                  <a:lnTo>
                    <a:pt x="706923" y="1121934"/>
                  </a:lnTo>
                  <a:lnTo>
                    <a:pt x="706923" y="1171175"/>
                  </a:lnTo>
                  <a:lnTo>
                    <a:pt x="699015" y="1171175"/>
                  </a:lnTo>
                  <a:lnTo>
                    <a:pt x="699015" y="1084970"/>
                  </a:lnTo>
                  <a:lnTo>
                    <a:pt x="678860" y="1084970"/>
                  </a:lnTo>
                  <a:lnTo>
                    <a:pt x="678860" y="1171175"/>
                  </a:lnTo>
                  <a:lnTo>
                    <a:pt x="664777" y="1171175"/>
                  </a:lnTo>
                  <a:lnTo>
                    <a:pt x="664777" y="1121934"/>
                  </a:lnTo>
                  <a:lnTo>
                    <a:pt x="644618" y="1121934"/>
                  </a:lnTo>
                  <a:lnTo>
                    <a:pt x="644618" y="1171175"/>
                  </a:lnTo>
                  <a:lnTo>
                    <a:pt x="630168" y="1171175"/>
                  </a:lnTo>
                  <a:lnTo>
                    <a:pt x="630168" y="1121934"/>
                  </a:lnTo>
                  <a:lnTo>
                    <a:pt x="610012" y="1121934"/>
                  </a:lnTo>
                  <a:lnTo>
                    <a:pt x="610012" y="1171175"/>
                  </a:lnTo>
                  <a:lnTo>
                    <a:pt x="597846" y="1171175"/>
                  </a:lnTo>
                  <a:lnTo>
                    <a:pt x="597846" y="1121934"/>
                  </a:lnTo>
                  <a:lnTo>
                    <a:pt x="577687" y="1121934"/>
                  </a:lnTo>
                  <a:lnTo>
                    <a:pt x="577687" y="1171175"/>
                  </a:lnTo>
                  <a:lnTo>
                    <a:pt x="561430" y="1171175"/>
                  </a:lnTo>
                  <a:lnTo>
                    <a:pt x="561430" y="1121934"/>
                  </a:lnTo>
                  <a:lnTo>
                    <a:pt x="541271" y="1121934"/>
                  </a:lnTo>
                  <a:lnTo>
                    <a:pt x="541271" y="1171175"/>
                  </a:lnTo>
                  <a:lnTo>
                    <a:pt x="537784" y="1171175"/>
                  </a:lnTo>
                  <a:lnTo>
                    <a:pt x="537784" y="1084970"/>
                  </a:lnTo>
                  <a:lnTo>
                    <a:pt x="517628" y="1084970"/>
                  </a:lnTo>
                  <a:lnTo>
                    <a:pt x="517628" y="1171175"/>
                  </a:lnTo>
                  <a:lnTo>
                    <a:pt x="503545" y="1171175"/>
                  </a:lnTo>
                  <a:lnTo>
                    <a:pt x="503545" y="1121934"/>
                  </a:lnTo>
                  <a:lnTo>
                    <a:pt x="483386" y="1121934"/>
                  </a:lnTo>
                  <a:lnTo>
                    <a:pt x="483386" y="1171175"/>
                  </a:lnTo>
                  <a:lnTo>
                    <a:pt x="468936" y="1171175"/>
                  </a:lnTo>
                  <a:lnTo>
                    <a:pt x="468936" y="1121934"/>
                  </a:lnTo>
                  <a:lnTo>
                    <a:pt x="448781" y="1121934"/>
                  </a:lnTo>
                  <a:lnTo>
                    <a:pt x="448781" y="1171175"/>
                  </a:lnTo>
                  <a:lnTo>
                    <a:pt x="436614" y="1171175"/>
                  </a:lnTo>
                  <a:lnTo>
                    <a:pt x="436614" y="1121934"/>
                  </a:lnTo>
                  <a:lnTo>
                    <a:pt x="416455" y="1121934"/>
                  </a:lnTo>
                  <a:lnTo>
                    <a:pt x="416455" y="1171175"/>
                  </a:lnTo>
                  <a:lnTo>
                    <a:pt x="400198" y="1171175"/>
                  </a:lnTo>
                  <a:lnTo>
                    <a:pt x="400198" y="1121934"/>
                  </a:lnTo>
                  <a:lnTo>
                    <a:pt x="380039" y="1121934"/>
                  </a:lnTo>
                  <a:lnTo>
                    <a:pt x="380039" y="1171175"/>
                  </a:lnTo>
                  <a:lnTo>
                    <a:pt x="373038" y="1171175"/>
                  </a:lnTo>
                  <a:lnTo>
                    <a:pt x="373038" y="1084970"/>
                  </a:lnTo>
                  <a:lnTo>
                    <a:pt x="352882" y="1084970"/>
                  </a:lnTo>
                  <a:lnTo>
                    <a:pt x="352882" y="1171175"/>
                  </a:lnTo>
                  <a:lnTo>
                    <a:pt x="338799" y="1171175"/>
                  </a:lnTo>
                  <a:lnTo>
                    <a:pt x="338799" y="1121934"/>
                  </a:lnTo>
                  <a:lnTo>
                    <a:pt x="318640" y="1121934"/>
                  </a:lnTo>
                  <a:lnTo>
                    <a:pt x="318640" y="1171175"/>
                  </a:lnTo>
                  <a:lnTo>
                    <a:pt x="304193" y="1171175"/>
                  </a:lnTo>
                  <a:lnTo>
                    <a:pt x="304193" y="1121934"/>
                  </a:lnTo>
                  <a:lnTo>
                    <a:pt x="284034" y="1121934"/>
                  </a:lnTo>
                  <a:lnTo>
                    <a:pt x="284034" y="1171175"/>
                  </a:lnTo>
                  <a:lnTo>
                    <a:pt x="271872" y="1171175"/>
                  </a:lnTo>
                  <a:lnTo>
                    <a:pt x="271872" y="1121934"/>
                  </a:lnTo>
                  <a:lnTo>
                    <a:pt x="251716" y="1121934"/>
                  </a:lnTo>
                  <a:lnTo>
                    <a:pt x="251716" y="1171175"/>
                  </a:lnTo>
                  <a:lnTo>
                    <a:pt x="235452" y="1171175"/>
                  </a:lnTo>
                  <a:lnTo>
                    <a:pt x="235452" y="1121934"/>
                  </a:lnTo>
                  <a:lnTo>
                    <a:pt x="215297" y="1121934"/>
                  </a:lnTo>
                  <a:lnTo>
                    <a:pt x="215297" y="1171175"/>
                  </a:lnTo>
                  <a:lnTo>
                    <a:pt x="194987" y="1171175"/>
                  </a:lnTo>
                  <a:lnTo>
                    <a:pt x="194987" y="1084970"/>
                  </a:lnTo>
                  <a:lnTo>
                    <a:pt x="174831" y="1084970"/>
                  </a:lnTo>
                  <a:lnTo>
                    <a:pt x="174831" y="1171175"/>
                  </a:lnTo>
                  <a:lnTo>
                    <a:pt x="79817" y="1171175"/>
                  </a:lnTo>
                  <a:cubicBezTo>
                    <a:pt x="49199" y="1082261"/>
                    <a:pt x="33662" y="989198"/>
                    <a:pt x="33614" y="894352"/>
                  </a:cubicBezTo>
                  <a:lnTo>
                    <a:pt x="33611" y="893906"/>
                  </a:lnTo>
                  <a:cubicBezTo>
                    <a:pt x="33611" y="419538"/>
                    <a:pt x="424071" y="33604"/>
                    <a:pt x="904028" y="33604"/>
                  </a:cubicBezTo>
                  <a:cubicBezTo>
                    <a:pt x="1383999" y="33604"/>
                    <a:pt x="1774460" y="419538"/>
                    <a:pt x="1774460" y="893906"/>
                  </a:cubicBezTo>
                  <a:cubicBezTo>
                    <a:pt x="1774460" y="895758"/>
                    <a:pt x="1774425" y="897575"/>
                    <a:pt x="1774425" y="89942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A05F6808-C967-D602-EF4C-39814B8CC236}"/>
                </a:ext>
              </a:extLst>
            </p:cNvPr>
            <p:cNvSpPr/>
            <p:nvPr/>
          </p:nvSpPr>
          <p:spPr>
            <a:xfrm>
              <a:off x="3754246" y="5601017"/>
              <a:ext cx="1594141" cy="790041"/>
            </a:xfrm>
            <a:custGeom>
              <a:avLst/>
              <a:gdLst>
                <a:gd name="connsiteX0" fmla="*/ 1406439 w 1594141"/>
                <a:gd name="connsiteY0" fmla="*/ 274320 h 790041"/>
                <a:gd name="connsiteX1" fmla="*/ 1311421 w 1594141"/>
                <a:gd name="connsiteY1" fmla="*/ 354044 h 790041"/>
                <a:gd name="connsiteX2" fmla="*/ 1260946 w 1594141"/>
                <a:gd name="connsiteY2" fmla="*/ 298015 h 790041"/>
                <a:gd name="connsiteX3" fmla="*/ 1152110 w 1594141"/>
                <a:gd name="connsiteY3" fmla="*/ 209649 h 790041"/>
                <a:gd name="connsiteX4" fmla="*/ 1211397 w 1594141"/>
                <a:gd name="connsiteY4" fmla="*/ 106985 h 790041"/>
                <a:gd name="connsiteX5" fmla="*/ 1193944 w 1594141"/>
                <a:gd name="connsiteY5" fmla="*/ 96904 h 790041"/>
                <a:gd name="connsiteX6" fmla="*/ 1135102 w 1594141"/>
                <a:gd name="connsiteY6" fmla="*/ 198848 h 790041"/>
                <a:gd name="connsiteX7" fmla="*/ 933751 w 1594141"/>
                <a:gd name="connsiteY7" fmla="*/ 118061 h 790041"/>
                <a:gd name="connsiteX8" fmla="*/ 953433 w 1594141"/>
                <a:gd name="connsiteY8" fmla="*/ 6344 h 790041"/>
                <a:gd name="connsiteX9" fmla="*/ 933614 w 1594141"/>
                <a:gd name="connsiteY9" fmla="*/ 2846 h 790041"/>
                <a:gd name="connsiteX10" fmla="*/ 913966 w 1594141"/>
                <a:gd name="connsiteY10" fmla="*/ 114117 h 790041"/>
                <a:gd name="connsiteX11" fmla="*/ 799739 w 1594141"/>
                <a:gd name="connsiteY11" fmla="*/ 103796 h 790041"/>
                <a:gd name="connsiteX12" fmla="*/ 696426 w 1594141"/>
                <a:gd name="connsiteY12" fmla="*/ 112265 h 790041"/>
                <a:gd name="connsiteX13" fmla="*/ 676634 w 1594141"/>
                <a:gd name="connsiteY13" fmla="*/ 0 h 790041"/>
                <a:gd name="connsiteX14" fmla="*/ 656784 w 1594141"/>
                <a:gd name="connsiteY14" fmla="*/ 3498 h 790041"/>
                <a:gd name="connsiteX15" fmla="*/ 676586 w 1594141"/>
                <a:gd name="connsiteY15" fmla="*/ 115832 h 790041"/>
                <a:gd name="connsiteX16" fmla="*/ 474454 w 1594141"/>
                <a:gd name="connsiteY16" fmla="*/ 192847 h 790041"/>
                <a:gd name="connsiteX17" fmla="*/ 414343 w 1594141"/>
                <a:gd name="connsiteY17" fmla="*/ 88708 h 790041"/>
                <a:gd name="connsiteX18" fmla="*/ 396886 w 1594141"/>
                <a:gd name="connsiteY18" fmla="*/ 98790 h 790041"/>
                <a:gd name="connsiteX19" fmla="*/ 457226 w 1594141"/>
                <a:gd name="connsiteY19" fmla="*/ 203306 h 790041"/>
                <a:gd name="connsiteX20" fmla="*/ 338525 w 1594141"/>
                <a:gd name="connsiteY20" fmla="*/ 298015 h 790041"/>
                <a:gd name="connsiteX21" fmla="*/ 296255 w 1594141"/>
                <a:gd name="connsiteY21" fmla="*/ 344066 h 790041"/>
                <a:gd name="connsiteX22" fmla="*/ 198217 w 1594141"/>
                <a:gd name="connsiteY22" fmla="*/ 261804 h 790041"/>
                <a:gd name="connsiteX23" fmla="*/ 185262 w 1594141"/>
                <a:gd name="connsiteY23" fmla="*/ 277235 h 790041"/>
                <a:gd name="connsiteX24" fmla="*/ 283479 w 1594141"/>
                <a:gd name="connsiteY24" fmla="*/ 359668 h 790041"/>
                <a:gd name="connsiteX25" fmla="*/ 177125 w 1594141"/>
                <a:gd name="connsiteY25" fmla="*/ 543051 h 790041"/>
                <a:gd name="connsiteX26" fmla="*/ 54319 w 1594141"/>
                <a:gd name="connsiteY26" fmla="*/ 498371 h 790041"/>
                <a:gd name="connsiteX27" fmla="*/ 47423 w 1594141"/>
                <a:gd name="connsiteY27" fmla="*/ 517299 h 790041"/>
                <a:gd name="connsiteX28" fmla="*/ 169876 w 1594141"/>
                <a:gd name="connsiteY28" fmla="*/ 561876 h 790041"/>
                <a:gd name="connsiteX29" fmla="*/ 124462 w 1594141"/>
                <a:gd name="connsiteY29" fmla="*/ 769879 h 790041"/>
                <a:gd name="connsiteX30" fmla="*/ 0 w 1594141"/>
                <a:gd name="connsiteY30" fmla="*/ 769879 h 790041"/>
                <a:gd name="connsiteX31" fmla="*/ 0 w 1594141"/>
                <a:gd name="connsiteY31" fmla="*/ 790042 h 790041"/>
                <a:gd name="connsiteX32" fmla="*/ 702396 w 1594141"/>
                <a:gd name="connsiteY32" fmla="*/ 790042 h 790041"/>
                <a:gd name="connsiteX33" fmla="*/ 702396 w 1594141"/>
                <a:gd name="connsiteY33" fmla="*/ 783321 h 790041"/>
                <a:gd name="connsiteX34" fmla="*/ 787004 w 1594141"/>
                <a:gd name="connsiteY34" fmla="*/ 783321 h 790041"/>
                <a:gd name="connsiteX35" fmla="*/ 787004 w 1594141"/>
                <a:gd name="connsiteY35" fmla="*/ 788121 h 790041"/>
                <a:gd name="connsiteX36" fmla="*/ 807163 w 1594141"/>
                <a:gd name="connsiteY36" fmla="*/ 788121 h 790041"/>
                <a:gd name="connsiteX37" fmla="*/ 807163 w 1594141"/>
                <a:gd name="connsiteY37" fmla="*/ 783321 h 790041"/>
                <a:gd name="connsiteX38" fmla="*/ 891780 w 1594141"/>
                <a:gd name="connsiteY38" fmla="*/ 783321 h 790041"/>
                <a:gd name="connsiteX39" fmla="*/ 891780 w 1594141"/>
                <a:gd name="connsiteY39" fmla="*/ 790042 h 790041"/>
                <a:gd name="connsiteX40" fmla="*/ 1476562 w 1594141"/>
                <a:gd name="connsiteY40" fmla="*/ 790042 h 790041"/>
                <a:gd name="connsiteX41" fmla="*/ 1476047 w 1594141"/>
                <a:gd name="connsiteY41" fmla="*/ 783321 h 790041"/>
                <a:gd name="connsiteX42" fmla="*/ 1594142 w 1594141"/>
                <a:gd name="connsiteY42" fmla="*/ 783321 h 790041"/>
                <a:gd name="connsiteX43" fmla="*/ 1594142 w 1594141"/>
                <a:gd name="connsiteY43" fmla="*/ 763158 h 790041"/>
                <a:gd name="connsiteX44" fmla="*/ 1474470 w 1594141"/>
                <a:gd name="connsiteY44" fmla="*/ 763158 h 790041"/>
                <a:gd name="connsiteX45" fmla="*/ 1434557 w 1594141"/>
                <a:gd name="connsiteY45" fmla="*/ 575523 h 790041"/>
                <a:gd name="connsiteX46" fmla="*/ 1552343 w 1594141"/>
                <a:gd name="connsiteY46" fmla="*/ 532661 h 790041"/>
                <a:gd name="connsiteX47" fmla="*/ 1545450 w 1594141"/>
                <a:gd name="connsiteY47" fmla="*/ 513733 h 790041"/>
                <a:gd name="connsiteX48" fmla="*/ 1427630 w 1594141"/>
                <a:gd name="connsiteY48" fmla="*/ 556595 h 790041"/>
                <a:gd name="connsiteX49" fmla="*/ 1323937 w 1594141"/>
                <a:gd name="connsiteY49" fmla="*/ 369852 h 790041"/>
                <a:gd name="connsiteX50" fmla="*/ 1419400 w 1594141"/>
                <a:gd name="connsiteY50" fmla="*/ 289751 h 790041"/>
                <a:gd name="connsiteX51" fmla="*/ 1406473 w 1594141"/>
                <a:gd name="connsiteY51" fmla="*/ 274320 h 790041"/>
                <a:gd name="connsiteX52" fmla="*/ 702842 w 1594141"/>
                <a:gd name="connsiteY52" fmla="*/ 763158 h 790041"/>
                <a:gd name="connsiteX53" fmla="*/ 787000 w 1594141"/>
                <a:gd name="connsiteY53" fmla="*/ 669512 h 790041"/>
                <a:gd name="connsiteX54" fmla="*/ 787000 w 1594141"/>
                <a:gd name="connsiteY54" fmla="*/ 763158 h 790041"/>
                <a:gd name="connsiteX55" fmla="*/ 702842 w 1594141"/>
                <a:gd name="connsiteY55" fmla="*/ 763158 h 790041"/>
                <a:gd name="connsiteX56" fmla="*/ 807159 w 1594141"/>
                <a:gd name="connsiteY56" fmla="*/ 669512 h 790041"/>
                <a:gd name="connsiteX57" fmla="*/ 891300 w 1594141"/>
                <a:gd name="connsiteY57" fmla="*/ 763158 h 790041"/>
                <a:gd name="connsiteX58" fmla="*/ 807159 w 1594141"/>
                <a:gd name="connsiteY58" fmla="*/ 763158 h 790041"/>
                <a:gd name="connsiteX59" fmla="*/ 807159 w 1594141"/>
                <a:gd name="connsiteY59" fmla="*/ 669512 h 790041"/>
                <a:gd name="connsiteX60" fmla="*/ 924424 w 1594141"/>
                <a:gd name="connsiteY60" fmla="*/ 756437 h 790041"/>
                <a:gd name="connsiteX61" fmla="*/ 797078 w 1594141"/>
                <a:gd name="connsiteY61" fmla="*/ 635325 h 790041"/>
                <a:gd name="connsiteX62" fmla="*/ 669739 w 1594141"/>
                <a:gd name="connsiteY62" fmla="*/ 756437 h 790041"/>
                <a:gd name="connsiteX63" fmla="*/ 159332 w 1594141"/>
                <a:gd name="connsiteY63" fmla="*/ 756437 h 790041"/>
                <a:gd name="connsiteX64" fmla="*/ 799732 w 1594141"/>
                <a:gd name="connsiteY64" fmla="*/ 137366 h 790041"/>
                <a:gd name="connsiteX65" fmla="*/ 1440146 w 1594141"/>
                <a:gd name="connsiteY65" fmla="*/ 756437 h 790041"/>
                <a:gd name="connsiteX66" fmla="*/ 924424 w 1594141"/>
                <a:gd name="connsiteY66" fmla="*/ 756437 h 79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594141" h="790041">
                  <a:moveTo>
                    <a:pt x="1406439" y="274320"/>
                  </a:moveTo>
                  <a:lnTo>
                    <a:pt x="1311421" y="354044"/>
                  </a:lnTo>
                  <a:cubicBezTo>
                    <a:pt x="1295614" y="334533"/>
                    <a:pt x="1278811" y="315811"/>
                    <a:pt x="1260946" y="298015"/>
                  </a:cubicBezTo>
                  <a:cubicBezTo>
                    <a:pt x="1227239" y="264410"/>
                    <a:pt x="1190755" y="234921"/>
                    <a:pt x="1152110" y="209649"/>
                  </a:cubicBezTo>
                  <a:lnTo>
                    <a:pt x="1211397" y="106985"/>
                  </a:lnTo>
                  <a:lnTo>
                    <a:pt x="1193944" y="96904"/>
                  </a:lnTo>
                  <a:lnTo>
                    <a:pt x="1135102" y="198848"/>
                  </a:lnTo>
                  <a:cubicBezTo>
                    <a:pt x="1072454" y="160546"/>
                    <a:pt x="1004560" y="133320"/>
                    <a:pt x="933751" y="118061"/>
                  </a:cubicBezTo>
                  <a:lnTo>
                    <a:pt x="953433" y="6344"/>
                  </a:lnTo>
                  <a:lnTo>
                    <a:pt x="933614" y="2846"/>
                  </a:lnTo>
                  <a:lnTo>
                    <a:pt x="913966" y="114117"/>
                  </a:lnTo>
                  <a:cubicBezTo>
                    <a:pt x="876521" y="107294"/>
                    <a:pt x="838322" y="103796"/>
                    <a:pt x="799739" y="103796"/>
                  </a:cubicBezTo>
                  <a:cubicBezTo>
                    <a:pt x="764887" y="103796"/>
                    <a:pt x="730374" y="106676"/>
                    <a:pt x="696426" y="112265"/>
                  </a:cubicBezTo>
                  <a:lnTo>
                    <a:pt x="676634" y="0"/>
                  </a:lnTo>
                  <a:lnTo>
                    <a:pt x="656784" y="3498"/>
                  </a:lnTo>
                  <a:lnTo>
                    <a:pt x="676586" y="115832"/>
                  </a:lnTo>
                  <a:cubicBezTo>
                    <a:pt x="605640" y="129788"/>
                    <a:pt x="537489" y="155814"/>
                    <a:pt x="474454" y="192847"/>
                  </a:cubicBezTo>
                  <a:lnTo>
                    <a:pt x="414343" y="88708"/>
                  </a:lnTo>
                  <a:lnTo>
                    <a:pt x="396886" y="98790"/>
                  </a:lnTo>
                  <a:lnTo>
                    <a:pt x="457226" y="203306"/>
                  </a:lnTo>
                  <a:cubicBezTo>
                    <a:pt x="414933" y="229915"/>
                    <a:pt x="375105" y="261564"/>
                    <a:pt x="338525" y="298015"/>
                  </a:cubicBezTo>
                  <a:cubicBezTo>
                    <a:pt x="323735" y="312759"/>
                    <a:pt x="309652" y="328155"/>
                    <a:pt x="296255" y="344066"/>
                  </a:cubicBezTo>
                  <a:lnTo>
                    <a:pt x="198217" y="261804"/>
                  </a:lnTo>
                  <a:lnTo>
                    <a:pt x="185262" y="277235"/>
                  </a:lnTo>
                  <a:lnTo>
                    <a:pt x="283479" y="359668"/>
                  </a:lnTo>
                  <a:cubicBezTo>
                    <a:pt x="239434" y="415081"/>
                    <a:pt x="203683" y="476905"/>
                    <a:pt x="177125" y="543051"/>
                  </a:cubicBezTo>
                  <a:lnTo>
                    <a:pt x="54319" y="498371"/>
                  </a:lnTo>
                  <a:lnTo>
                    <a:pt x="47423" y="517299"/>
                  </a:lnTo>
                  <a:lnTo>
                    <a:pt x="169876" y="561876"/>
                  </a:lnTo>
                  <a:cubicBezTo>
                    <a:pt x="145431" y="627850"/>
                    <a:pt x="130000" y="697802"/>
                    <a:pt x="124462" y="769879"/>
                  </a:cubicBezTo>
                  <a:lnTo>
                    <a:pt x="0" y="769879"/>
                  </a:lnTo>
                  <a:lnTo>
                    <a:pt x="0" y="790042"/>
                  </a:lnTo>
                  <a:lnTo>
                    <a:pt x="702396" y="790042"/>
                  </a:lnTo>
                  <a:lnTo>
                    <a:pt x="702396" y="783321"/>
                  </a:lnTo>
                  <a:lnTo>
                    <a:pt x="787004" y="783321"/>
                  </a:lnTo>
                  <a:lnTo>
                    <a:pt x="787004" y="788121"/>
                  </a:lnTo>
                  <a:lnTo>
                    <a:pt x="807163" y="788121"/>
                  </a:lnTo>
                  <a:lnTo>
                    <a:pt x="807163" y="783321"/>
                  </a:lnTo>
                  <a:lnTo>
                    <a:pt x="891780" y="783321"/>
                  </a:lnTo>
                  <a:lnTo>
                    <a:pt x="891780" y="790042"/>
                  </a:lnTo>
                  <a:lnTo>
                    <a:pt x="1476562" y="790042"/>
                  </a:lnTo>
                  <a:lnTo>
                    <a:pt x="1476047" y="783321"/>
                  </a:lnTo>
                  <a:lnTo>
                    <a:pt x="1594142" y="783321"/>
                  </a:lnTo>
                  <a:lnTo>
                    <a:pt x="1594142" y="763158"/>
                  </a:lnTo>
                  <a:lnTo>
                    <a:pt x="1474470" y="763158"/>
                  </a:lnTo>
                  <a:cubicBezTo>
                    <a:pt x="1468915" y="698419"/>
                    <a:pt x="1455439" y="635394"/>
                    <a:pt x="1434557" y="575523"/>
                  </a:cubicBezTo>
                  <a:lnTo>
                    <a:pt x="1552343" y="532661"/>
                  </a:lnTo>
                  <a:lnTo>
                    <a:pt x="1545450" y="513733"/>
                  </a:lnTo>
                  <a:lnTo>
                    <a:pt x="1427630" y="556595"/>
                  </a:lnTo>
                  <a:cubicBezTo>
                    <a:pt x="1402152" y="489387"/>
                    <a:pt x="1367280" y="426465"/>
                    <a:pt x="1323937" y="369852"/>
                  </a:cubicBezTo>
                  <a:lnTo>
                    <a:pt x="1419400" y="289751"/>
                  </a:lnTo>
                  <a:lnTo>
                    <a:pt x="1406473" y="274320"/>
                  </a:lnTo>
                  <a:close/>
                  <a:moveTo>
                    <a:pt x="702842" y="763158"/>
                  </a:moveTo>
                  <a:cubicBezTo>
                    <a:pt x="707142" y="714021"/>
                    <a:pt x="742516" y="674724"/>
                    <a:pt x="787000" y="669512"/>
                  </a:cubicBezTo>
                  <a:lnTo>
                    <a:pt x="787000" y="763158"/>
                  </a:lnTo>
                  <a:lnTo>
                    <a:pt x="702842" y="763158"/>
                  </a:lnTo>
                  <a:close/>
                  <a:moveTo>
                    <a:pt x="807159" y="669512"/>
                  </a:moveTo>
                  <a:cubicBezTo>
                    <a:pt x="851661" y="674724"/>
                    <a:pt x="887014" y="714021"/>
                    <a:pt x="891300" y="763158"/>
                  </a:cubicBezTo>
                  <a:lnTo>
                    <a:pt x="807159" y="763158"/>
                  </a:lnTo>
                  <a:lnTo>
                    <a:pt x="807159" y="669512"/>
                  </a:lnTo>
                  <a:close/>
                  <a:moveTo>
                    <a:pt x="924424" y="756437"/>
                  </a:moveTo>
                  <a:cubicBezTo>
                    <a:pt x="916675" y="688269"/>
                    <a:pt x="862531" y="635325"/>
                    <a:pt x="797078" y="635325"/>
                  </a:cubicBezTo>
                  <a:cubicBezTo>
                    <a:pt x="731632" y="635325"/>
                    <a:pt x="677471" y="688269"/>
                    <a:pt x="669739" y="756437"/>
                  </a:cubicBezTo>
                  <a:lnTo>
                    <a:pt x="159332" y="756437"/>
                  </a:lnTo>
                  <a:cubicBezTo>
                    <a:pt x="193790" y="407845"/>
                    <a:pt x="471865" y="137366"/>
                    <a:pt x="799732" y="137366"/>
                  </a:cubicBezTo>
                  <a:cubicBezTo>
                    <a:pt x="1127593" y="137366"/>
                    <a:pt x="1405684" y="407845"/>
                    <a:pt x="1440146" y="756437"/>
                  </a:cubicBezTo>
                  <a:lnTo>
                    <a:pt x="924424" y="756437"/>
                  </a:ln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74" name="组合 173">
            <a:extLst>
              <a:ext uri="{FF2B5EF4-FFF2-40B4-BE49-F238E27FC236}">
                <a16:creationId xmlns:a16="http://schemas.microsoft.com/office/drawing/2014/main" id="{6FA9531D-410B-1113-3C91-6B1C2F5394A0}"/>
              </a:ext>
            </a:extLst>
          </p:cNvPr>
          <p:cNvGrpSpPr/>
          <p:nvPr/>
        </p:nvGrpSpPr>
        <p:grpSpPr>
          <a:xfrm>
            <a:off x="2111921" y="5378662"/>
            <a:ext cx="1112154" cy="670845"/>
            <a:chOff x="6378603" y="4213884"/>
            <a:chExt cx="1935252" cy="1167334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8100000" scaled="1"/>
            <a:tileRect/>
          </a:gradFill>
        </p:grpSpPr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D52857B4-4FA6-2EF0-6136-80B691464356}"/>
                </a:ext>
              </a:extLst>
            </p:cNvPr>
            <p:cNvSpPr/>
            <p:nvPr/>
          </p:nvSpPr>
          <p:spPr>
            <a:xfrm>
              <a:off x="6378603" y="4213884"/>
              <a:ext cx="1935252" cy="1167334"/>
            </a:xfrm>
            <a:custGeom>
              <a:avLst/>
              <a:gdLst>
                <a:gd name="connsiteX0" fmla="*/ 597737 w 1935252"/>
                <a:gd name="connsiteY0" fmla="*/ 1167335 h 1167334"/>
                <a:gd name="connsiteX1" fmla="*/ 597702 w 1935252"/>
                <a:gd name="connsiteY1" fmla="*/ 1167335 h 1167334"/>
                <a:gd name="connsiteX2" fmla="*/ 45497 w 1935252"/>
                <a:gd name="connsiteY2" fmla="*/ 957205 h 1167334"/>
                <a:gd name="connsiteX3" fmla="*/ 58012 w 1935252"/>
                <a:gd name="connsiteY3" fmla="*/ 571923 h 1167334"/>
                <a:gd name="connsiteX4" fmla="*/ 58801 w 1935252"/>
                <a:gd name="connsiteY4" fmla="*/ 570277 h 1167334"/>
                <a:gd name="connsiteX5" fmla="*/ 59932 w 1935252"/>
                <a:gd name="connsiteY5" fmla="*/ 568837 h 1167334"/>
                <a:gd name="connsiteX6" fmla="*/ 522847 w 1935252"/>
                <a:gd name="connsiteY6" fmla="*/ 189829 h 1167334"/>
                <a:gd name="connsiteX7" fmla="*/ 746452 w 1935252"/>
                <a:gd name="connsiteY7" fmla="*/ 119707 h 1167334"/>
                <a:gd name="connsiteX8" fmla="*/ 1705544 w 1935252"/>
                <a:gd name="connsiteY8" fmla="*/ 0 h 1167334"/>
                <a:gd name="connsiteX9" fmla="*/ 1713259 w 1935252"/>
                <a:gd name="connsiteY9" fmla="*/ 0 h 1167334"/>
                <a:gd name="connsiteX10" fmla="*/ 1809374 w 1935252"/>
                <a:gd name="connsiteY10" fmla="*/ 16356 h 1167334"/>
                <a:gd name="connsiteX11" fmla="*/ 1934327 w 1935252"/>
                <a:gd name="connsiteY11" fmla="*/ 136954 h 1167334"/>
                <a:gd name="connsiteX12" fmla="*/ 1935253 w 1935252"/>
                <a:gd name="connsiteY12" fmla="*/ 140623 h 1167334"/>
                <a:gd name="connsiteX13" fmla="*/ 1934464 w 1935252"/>
                <a:gd name="connsiteY13" fmla="*/ 144361 h 1167334"/>
                <a:gd name="connsiteX14" fmla="*/ 1826451 w 1935252"/>
                <a:gd name="connsiteY14" fmla="*/ 338477 h 1167334"/>
                <a:gd name="connsiteX15" fmla="*/ 1765723 w 1935252"/>
                <a:gd name="connsiteY15" fmla="*/ 514693 h 1167334"/>
                <a:gd name="connsiteX16" fmla="*/ 1641867 w 1935252"/>
                <a:gd name="connsiteY16" fmla="*/ 792785 h 1167334"/>
                <a:gd name="connsiteX17" fmla="*/ 1166780 w 1935252"/>
                <a:gd name="connsiteY17" fmla="*/ 1042759 h 1167334"/>
                <a:gd name="connsiteX18" fmla="*/ 597737 w 1935252"/>
                <a:gd name="connsiteY18" fmla="*/ 1167335 h 1167334"/>
                <a:gd name="connsiteX19" fmla="*/ 87605 w 1935252"/>
                <a:gd name="connsiteY19" fmla="*/ 587971 h 1167334"/>
                <a:gd name="connsiteX20" fmla="*/ 73923 w 1935252"/>
                <a:gd name="connsiteY20" fmla="*/ 939238 h 1167334"/>
                <a:gd name="connsiteX21" fmla="*/ 280280 w 1935252"/>
                <a:gd name="connsiteY21" fmla="*/ 1086239 h 1167334"/>
                <a:gd name="connsiteX22" fmla="*/ 597702 w 1935252"/>
                <a:gd name="connsiteY22" fmla="*/ 1133696 h 1167334"/>
                <a:gd name="connsiteX23" fmla="*/ 1152241 w 1935252"/>
                <a:gd name="connsiteY23" fmla="*/ 1012412 h 1167334"/>
                <a:gd name="connsiteX24" fmla="*/ 1153784 w 1935252"/>
                <a:gd name="connsiteY24" fmla="*/ 1011692 h 1167334"/>
                <a:gd name="connsiteX25" fmla="*/ 1620059 w 1935252"/>
                <a:gd name="connsiteY25" fmla="*/ 767136 h 1167334"/>
                <a:gd name="connsiteX26" fmla="*/ 1732565 w 1935252"/>
                <a:gd name="connsiteY26" fmla="*/ 520557 h 1167334"/>
                <a:gd name="connsiteX27" fmla="*/ 1801933 w 1935252"/>
                <a:gd name="connsiteY27" fmla="*/ 315399 h 1167334"/>
                <a:gd name="connsiteX28" fmla="*/ 1900688 w 1935252"/>
                <a:gd name="connsiteY28" fmla="*/ 141309 h 1167334"/>
                <a:gd name="connsiteX29" fmla="*/ 1713088 w 1935252"/>
                <a:gd name="connsiteY29" fmla="*/ 33604 h 1167334"/>
                <a:gd name="connsiteX30" fmla="*/ 1705510 w 1935252"/>
                <a:gd name="connsiteY30" fmla="*/ 33604 h 1167334"/>
                <a:gd name="connsiteX31" fmla="*/ 755471 w 1935252"/>
                <a:gd name="connsiteY31" fmla="*/ 152110 h 1167334"/>
                <a:gd name="connsiteX32" fmla="*/ 753654 w 1935252"/>
                <a:gd name="connsiteY32" fmla="*/ 152728 h 1167334"/>
                <a:gd name="connsiteX33" fmla="*/ 751733 w 1935252"/>
                <a:gd name="connsiteY33" fmla="*/ 152933 h 1167334"/>
                <a:gd name="connsiteX34" fmla="*/ 535363 w 1935252"/>
                <a:gd name="connsiteY34" fmla="*/ 221034 h 1167334"/>
                <a:gd name="connsiteX35" fmla="*/ 87605 w 1935252"/>
                <a:gd name="connsiteY35" fmla="*/ 587971 h 1167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935252" h="1167334">
                  <a:moveTo>
                    <a:pt x="597737" y="1167335"/>
                  </a:moveTo>
                  <a:lnTo>
                    <a:pt x="597702" y="1167335"/>
                  </a:lnTo>
                  <a:cubicBezTo>
                    <a:pt x="331166" y="1167335"/>
                    <a:pt x="129884" y="1090731"/>
                    <a:pt x="45497" y="957205"/>
                  </a:cubicBezTo>
                  <a:cubicBezTo>
                    <a:pt x="-19106" y="855021"/>
                    <a:pt x="-14888" y="725371"/>
                    <a:pt x="58012" y="571923"/>
                  </a:cubicBezTo>
                  <a:lnTo>
                    <a:pt x="58801" y="570277"/>
                  </a:lnTo>
                  <a:lnTo>
                    <a:pt x="59932" y="568837"/>
                  </a:lnTo>
                  <a:cubicBezTo>
                    <a:pt x="224833" y="355930"/>
                    <a:pt x="402661" y="245208"/>
                    <a:pt x="522847" y="189829"/>
                  </a:cubicBezTo>
                  <a:cubicBezTo>
                    <a:pt x="644749" y="133594"/>
                    <a:pt x="731982" y="121421"/>
                    <a:pt x="746452" y="119707"/>
                  </a:cubicBezTo>
                  <a:cubicBezTo>
                    <a:pt x="1092884" y="3360"/>
                    <a:pt x="1643753" y="0"/>
                    <a:pt x="1705544" y="0"/>
                  </a:cubicBezTo>
                  <a:cubicBezTo>
                    <a:pt x="1710585" y="0"/>
                    <a:pt x="1713259" y="0"/>
                    <a:pt x="1713259" y="0"/>
                  </a:cubicBezTo>
                  <a:cubicBezTo>
                    <a:pt x="1715042" y="0"/>
                    <a:pt x="1759997" y="206"/>
                    <a:pt x="1809374" y="16356"/>
                  </a:cubicBezTo>
                  <a:cubicBezTo>
                    <a:pt x="1877234" y="38576"/>
                    <a:pt x="1920439" y="80273"/>
                    <a:pt x="1934327" y="136954"/>
                  </a:cubicBezTo>
                  <a:lnTo>
                    <a:pt x="1935253" y="140623"/>
                  </a:lnTo>
                  <a:lnTo>
                    <a:pt x="1934464" y="144361"/>
                  </a:lnTo>
                  <a:cubicBezTo>
                    <a:pt x="1913204" y="246374"/>
                    <a:pt x="1865095" y="297466"/>
                    <a:pt x="1826451" y="338477"/>
                  </a:cubicBezTo>
                  <a:cubicBezTo>
                    <a:pt x="1781496" y="386208"/>
                    <a:pt x="1748989" y="420704"/>
                    <a:pt x="1765723" y="514693"/>
                  </a:cubicBezTo>
                  <a:cubicBezTo>
                    <a:pt x="1783691" y="615609"/>
                    <a:pt x="1743194" y="706580"/>
                    <a:pt x="1641867" y="792785"/>
                  </a:cubicBezTo>
                  <a:cubicBezTo>
                    <a:pt x="1545650" y="874704"/>
                    <a:pt x="1394671" y="954119"/>
                    <a:pt x="1166780" y="1042759"/>
                  </a:cubicBezTo>
                  <a:cubicBezTo>
                    <a:pt x="1013537" y="1120769"/>
                    <a:pt x="800871" y="1167335"/>
                    <a:pt x="597737" y="1167335"/>
                  </a:cubicBezTo>
                  <a:close/>
                  <a:moveTo>
                    <a:pt x="87605" y="587971"/>
                  </a:moveTo>
                  <a:cubicBezTo>
                    <a:pt x="20705" y="729623"/>
                    <a:pt x="16110" y="847786"/>
                    <a:pt x="73923" y="939238"/>
                  </a:cubicBezTo>
                  <a:cubicBezTo>
                    <a:pt x="114179" y="1002983"/>
                    <a:pt x="183617" y="1052429"/>
                    <a:pt x="280280" y="1086239"/>
                  </a:cubicBezTo>
                  <a:cubicBezTo>
                    <a:pt x="368988" y="1117271"/>
                    <a:pt x="478751" y="1133696"/>
                    <a:pt x="597702" y="1133696"/>
                  </a:cubicBezTo>
                  <a:cubicBezTo>
                    <a:pt x="796105" y="1133696"/>
                    <a:pt x="1003422" y="1088365"/>
                    <a:pt x="1152241" y="1012412"/>
                  </a:cubicBezTo>
                  <a:lnTo>
                    <a:pt x="1153784" y="1011692"/>
                  </a:lnTo>
                  <a:cubicBezTo>
                    <a:pt x="1375434" y="925556"/>
                    <a:pt x="1527956" y="845557"/>
                    <a:pt x="1620059" y="767136"/>
                  </a:cubicBezTo>
                  <a:cubicBezTo>
                    <a:pt x="1712745" y="688269"/>
                    <a:pt x="1748509" y="609916"/>
                    <a:pt x="1732565" y="520557"/>
                  </a:cubicBezTo>
                  <a:cubicBezTo>
                    <a:pt x="1712882" y="409937"/>
                    <a:pt x="1756156" y="364023"/>
                    <a:pt x="1801933" y="315399"/>
                  </a:cubicBezTo>
                  <a:cubicBezTo>
                    <a:pt x="1839035" y="276035"/>
                    <a:pt x="1881040" y="231458"/>
                    <a:pt x="1900688" y="141309"/>
                  </a:cubicBezTo>
                  <a:cubicBezTo>
                    <a:pt x="1871199" y="35182"/>
                    <a:pt x="1714699" y="33604"/>
                    <a:pt x="1713088" y="33604"/>
                  </a:cubicBezTo>
                  <a:cubicBezTo>
                    <a:pt x="1712951" y="33604"/>
                    <a:pt x="1710379" y="33604"/>
                    <a:pt x="1705510" y="33604"/>
                  </a:cubicBezTo>
                  <a:cubicBezTo>
                    <a:pt x="1644199" y="33604"/>
                    <a:pt x="1096691" y="36930"/>
                    <a:pt x="755471" y="152110"/>
                  </a:cubicBezTo>
                  <a:lnTo>
                    <a:pt x="753654" y="152728"/>
                  </a:lnTo>
                  <a:lnTo>
                    <a:pt x="751733" y="152933"/>
                  </a:lnTo>
                  <a:cubicBezTo>
                    <a:pt x="750876" y="153002"/>
                    <a:pt x="661482" y="162638"/>
                    <a:pt x="535363" y="221034"/>
                  </a:cubicBezTo>
                  <a:cubicBezTo>
                    <a:pt x="419326" y="274766"/>
                    <a:pt x="247567" y="382059"/>
                    <a:pt x="87605" y="587971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B163DCB7-3DC4-8A85-7459-1F80D9E84C6C}"/>
                </a:ext>
              </a:extLst>
            </p:cNvPr>
            <p:cNvSpPr/>
            <p:nvPr/>
          </p:nvSpPr>
          <p:spPr>
            <a:xfrm>
              <a:off x="7521572" y="4621077"/>
              <a:ext cx="384964" cy="285910"/>
            </a:xfrm>
            <a:custGeom>
              <a:avLst/>
              <a:gdLst>
                <a:gd name="connsiteX0" fmla="*/ 146397 w 384964"/>
                <a:gd name="connsiteY0" fmla="*/ 285910 h 285910"/>
                <a:gd name="connsiteX1" fmla="*/ 146397 w 384964"/>
                <a:gd name="connsiteY1" fmla="*/ 285910 h 285910"/>
                <a:gd name="connsiteX2" fmla="*/ 5259 w 384964"/>
                <a:gd name="connsiteY2" fmla="*/ 207420 h 285910"/>
                <a:gd name="connsiteX3" fmla="*/ 30942 w 384964"/>
                <a:gd name="connsiteY3" fmla="*/ 95532 h 285910"/>
                <a:gd name="connsiteX4" fmla="*/ 148660 w 384964"/>
                <a:gd name="connsiteY4" fmla="*/ 15602 h 285910"/>
                <a:gd name="connsiteX5" fmla="*/ 238603 w 384964"/>
                <a:gd name="connsiteY5" fmla="*/ 0 h 285910"/>
                <a:gd name="connsiteX6" fmla="*/ 379706 w 384964"/>
                <a:gd name="connsiteY6" fmla="*/ 78490 h 285910"/>
                <a:gd name="connsiteX7" fmla="*/ 354023 w 384964"/>
                <a:gd name="connsiteY7" fmla="*/ 190412 h 285910"/>
                <a:gd name="connsiteX8" fmla="*/ 236339 w 384964"/>
                <a:gd name="connsiteY8" fmla="*/ 270308 h 285910"/>
                <a:gd name="connsiteX9" fmla="*/ 146397 w 384964"/>
                <a:gd name="connsiteY9" fmla="*/ 285910 h 285910"/>
                <a:gd name="connsiteX10" fmla="*/ 238603 w 384964"/>
                <a:gd name="connsiteY10" fmla="*/ 33639 h 285910"/>
                <a:gd name="connsiteX11" fmla="*/ 159598 w 384964"/>
                <a:gd name="connsiteY11" fmla="*/ 47423 h 285910"/>
                <a:gd name="connsiteX12" fmla="*/ 57448 w 384964"/>
                <a:gd name="connsiteY12" fmla="*/ 116209 h 285910"/>
                <a:gd name="connsiteX13" fmla="*/ 37046 w 384964"/>
                <a:gd name="connsiteY13" fmla="*/ 196482 h 285910"/>
                <a:gd name="connsiteX14" fmla="*/ 146397 w 384964"/>
                <a:gd name="connsiteY14" fmla="*/ 252272 h 285910"/>
                <a:gd name="connsiteX15" fmla="*/ 225401 w 384964"/>
                <a:gd name="connsiteY15" fmla="*/ 238521 h 285910"/>
                <a:gd name="connsiteX16" fmla="*/ 347919 w 384964"/>
                <a:gd name="connsiteY16" fmla="*/ 89429 h 285910"/>
                <a:gd name="connsiteX17" fmla="*/ 238603 w 384964"/>
                <a:gd name="connsiteY17" fmla="*/ 33639 h 28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84964" h="285910">
                  <a:moveTo>
                    <a:pt x="146397" y="285910"/>
                  </a:moveTo>
                  <a:cubicBezTo>
                    <a:pt x="146397" y="285910"/>
                    <a:pt x="146397" y="285910"/>
                    <a:pt x="146397" y="285910"/>
                  </a:cubicBezTo>
                  <a:cubicBezTo>
                    <a:pt x="75999" y="285910"/>
                    <a:pt x="21924" y="255838"/>
                    <a:pt x="5259" y="207420"/>
                  </a:cubicBezTo>
                  <a:cubicBezTo>
                    <a:pt x="-6914" y="172102"/>
                    <a:pt x="2207" y="132359"/>
                    <a:pt x="30942" y="95532"/>
                  </a:cubicBezTo>
                  <a:cubicBezTo>
                    <a:pt x="58031" y="60796"/>
                    <a:pt x="99831" y="32404"/>
                    <a:pt x="148660" y="15602"/>
                  </a:cubicBezTo>
                  <a:cubicBezTo>
                    <a:pt x="178252" y="5418"/>
                    <a:pt x="209388" y="0"/>
                    <a:pt x="238603" y="0"/>
                  </a:cubicBezTo>
                  <a:cubicBezTo>
                    <a:pt x="308966" y="0"/>
                    <a:pt x="363041" y="30107"/>
                    <a:pt x="379706" y="78490"/>
                  </a:cubicBezTo>
                  <a:cubicBezTo>
                    <a:pt x="391879" y="113843"/>
                    <a:pt x="382758" y="153585"/>
                    <a:pt x="354023" y="190412"/>
                  </a:cubicBezTo>
                  <a:cubicBezTo>
                    <a:pt x="326934" y="225148"/>
                    <a:pt x="285134" y="253506"/>
                    <a:pt x="236339" y="270308"/>
                  </a:cubicBezTo>
                  <a:cubicBezTo>
                    <a:pt x="206713" y="280527"/>
                    <a:pt x="175612" y="285910"/>
                    <a:pt x="146397" y="285910"/>
                  </a:cubicBezTo>
                  <a:close/>
                  <a:moveTo>
                    <a:pt x="238603" y="33639"/>
                  </a:moveTo>
                  <a:cubicBezTo>
                    <a:pt x="213056" y="33639"/>
                    <a:pt x="185727" y="38405"/>
                    <a:pt x="159598" y="47423"/>
                  </a:cubicBezTo>
                  <a:cubicBezTo>
                    <a:pt x="116873" y="62099"/>
                    <a:pt x="80594" y="86548"/>
                    <a:pt x="57448" y="116209"/>
                  </a:cubicBezTo>
                  <a:cubicBezTo>
                    <a:pt x="35948" y="143778"/>
                    <a:pt x="28713" y="172273"/>
                    <a:pt x="37046" y="196482"/>
                  </a:cubicBezTo>
                  <a:cubicBezTo>
                    <a:pt x="48910" y="230909"/>
                    <a:pt x="90812" y="252272"/>
                    <a:pt x="146397" y="252272"/>
                  </a:cubicBezTo>
                  <a:cubicBezTo>
                    <a:pt x="171943" y="252272"/>
                    <a:pt x="199238" y="247505"/>
                    <a:pt x="225401" y="238521"/>
                  </a:cubicBezTo>
                  <a:cubicBezTo>
                    <a:pt x="309651" y="209512"/>
                    <a:pt x="365750" y="141241"/>
                    <a:pt x="347919" y="89429"/>
                  </a:cubicBezTo>
                  <a:cubicBezTo>
                    <a:pt x="336089" y="55036"/>
                    <a:pt x="294187" y="33639"/>
                    <a:pt x="238603" y="33639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BAF3186F-E6C8-ED92-F0E5-D80BE204AE3A}"/>
                </a:ext>
              </a:extLst>
            </p:cNvPr>
            <p:cNvSpPr/>
            <p:nvPr/>
          </p:nvSpPr>
          <p:spPr>
            <a:xfrm rot="8766582">
              <a:off x="6885481" y="4475372"/>
              <a:ext cx="194813" cy="135286"/>
            </a:xfrm>
            <a:custGeom>
              <a:avLst/>
              <a:gdLst>
                <a:gd name="connsiteX0" fmla="*/ 194813 w 194813"/>
                <a:gd name="connsiteY0" fmla="*/ 67643 h 135286"/>
                <a:gd name="connsiteX1" fmla="*/ 97407 w 194813"/>
                <a:gd name="connsiteY1" fmla="*/ 135287 h 135286"/>
                <a:gd name="connsiteX2" fmla="*/ 0 w 194813"/>
                <a:gd name="connsiteY2" fmla="*/ 67643 h 135286"/>
                <a:gd name="connsiteX3" fmla="*/ 97407 w 194813"/>
                <a:gd name="connsiteY3" fmla="*/ 0 h 135286"/>
                <a:gd name="connsiteX4" fmla="*/ 194813 w 194813"/>
                <a:gd name="connsiteY4" fmla="*/ 67643 h 135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813" h="135286">
                  <a:moveTo>
                    <a:pt x="194813" y="67643"/>
                  </a:moveTo>
                  <a:cubicBezTo>
                    <a:pt x="194813" y="105002"/>
                    <a:pt x="151203" y="135287"/>
                    <a:pt x="97407" y="135287"/>
                  </a:cubicBezTo>
                  <a:cubicBezTo>
                    <a:pt x="43611" y="135287"/>
                    <a:pt x="0" y="105002"/>
                    <a:pt x="0" y="67643"/>
                  </a:cubicBezTo>
                  <a:cubicBezTo>
                    <a:pt x="0" y="30285"/>
                    <a:pt x="43611" y="0"/>
                    <a:pt x="97407" y="0"/>
                  </a:cubicBezTo>
                  <a:cubicBezTo>
                    <a:pt x="151203" y="0"/>
                    <a:pt x="194813" y="30285"/>
                    <a:pt x="194813" y="6764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210F72BD-D8A0-D494-5D46-5DD7352A9567}"/>
                </a:ext>
              </a:extLst>
            </p:cNvPr>
            <p:cNvSpPr/>
            <p:nvPr/>
          </p:nvSpPr>
          <p:spPr>
            <a:xfrm rot="7806248">
              <a:off x="6528619" y="4841983"/>
              <a:ext cx="194821" cy="117405"/>
            </a:xfrm>
            <a:custGeom>
              <a:avLst/>
              <a:gdLst>
                <a:gd name="connsiteX0" fmla="*/ 194821 w 194821"/>
                <a:gd name="connsiteY0" fmla="*/ 58703 h 117405"/>
                <a:gd name="connsiteX1" fmla="*/ 97411 w 194821"/>
                <a:gd name="connsiteY1" fmla="*/ 117406 h 117405"/>
                <a:gd name="connsiteX2" fmla="*/ 0 w 194821"/>
                <a:gd name="connsiteY2" fmla="*/ 58703 h 117405"/>
                <a:gd name="connsiteX3" fmla="*/ 97411 w 194821"/>
                <a:gd name="connsiteY3" fmla="*/ 0 h 117405"/>
                <a:gd name="connsiteX4" fmla="*/ 194821 w 194821"/>
                <a:gd name="connsiteY4" fmla="*/ 58703 h 1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821" h="117405">
                  <a:moveTo>
                    <a:pt x="194821" y="58703"/>
                  </a:moveTo>
                  <a:cubicBezTo>
                    <a:pt x="194821" y="91124"/>
                    <a:pt x="151209" y="117406"/>
                    <a:pt x="97411" y="117406"/>
                  </a:cubicBezTo>
                  <a:cubicBezTo>
                    <a:pt x="43612" y="117406"/>
                    <a:pt x="0" y="91124"/>
                    <a:pt x="0" y="58703"/>
                  </a:cubicBezTo>
                  <a:cubicBezTo>
                    <a:pt x="0" y="26282"/>
                    <a:pt x="43612" y="0"/>
                    <a:pt x="97411" y="0"/>
                  </a:cubicBezTo>
                  <a:cubicBezTo>
                    <a:pt x="151209" y="0"/>
                    <a:pt x="194821" y="26282"/>
                    <a:pt x="194821" y="5870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338FB865-B5DF-9299-E1A8-EC25F0BB87BA}"/>
                </a:ext>
              </a:extLst>
            </p:cNvPr>
            <p:cNvSpPr/>
            <p:nvPr/>
          </p:nvSpPr>
          <p:spPr>
            <a:xfrm rot="7806248">
              <a:off x="6609336" y="5017013"/>
              <a:ext cx="145250" cy="186907"/>
            </a:xfrm>
            <a:custGeom>
              <a:avLst/>
              <a:gdLst>
                <a:gd name="connsiteX0" fmla="*/ 145250 w 145250"/>
                <a:gd name="connsiteY0" fmla="*/ 93454 h 186907"/>
                <a:gd name="connsiteX1" fmla="*/ 72625 w 145250"/>
                <a:gd name="connsiteY1" fmla="*/ 186908 h 186907"/>
                <a:gd name="connsiteX2" fmla="*/ 0 w 145250"/>
                <a:gd name="connsiteY2" fmla="*/ 93454 h 186907"/>
                <a:gd name="connsiteX3" fmla="*/ 72625 w 145250"/>
                <a:gd name="connsiteY3" fmla="*/ 0 h 186907"/>
                <a:gd name="connsiteX4" fmla="*/ 145250 w 145250"/>
                <a:gd name="connsiteY4" fmla="*/ 93454 h 186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250" h="186907">
                  <a:moveTo>
                    <a:pt x="145250" y="93454"/>
                  </a:moveTo>
                  <a:cubicBezTo>
                    <a:pt x="145250" y="145067"/>
                    <a:pt x="112735" y="186908"/>
                    <a:pt x="72625" y="186908"/>
                  </a:cubicBezTo>
                  <a:cubicBezTo>
                    <a:pt x="32515" y="186908"/>
                    <a:pt x="0" y="145067"/>
                    <a:pt x="0" y="93454"/>
                  </a:cubicBezTo>
                  <a:cubicBezTo>
                    <a:pt x="0" y="41841"/>
                    <a:pt x="32516" y="0"/>
                    <a:pt x="72625" y="0"/>
                  </a:cubicBezTo>
                  <a:cubicBezTo>
                    <a:pt x="112735" y="0"/>
                    <a:pt x="145250" y="41840"/>
                    <a:pt x="145250" y="93454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A33DC17D-B893-03B9-8E53-3B1BAC2A4F79}"/>
                </a:ext>
              </a:extLst>
            </p:cNvPr>
            <p:cNvSpPr/>
            <p:nvPr/>
          </p:nvSpPr>
          <p:spPr>
            <a:xfrm rot="5735383">
              <a:off x="6816811" y="5098351"/>
              <a:ext cx="145239" cy="186892"/>
            </a:xfrm>
            <a:custGeom>
              <a:avLst/>
              <a:gdLst>
                <a:gd name="connsiteX0" fmla="*/ 145239 w 145239"/>
                <a:gd name="connsiteY0" fmla="*/ 93446 h 186892"/>
                <a:gd name="connsiteX1" fmla="*/ 72620 w 145239"/>
                <a:gd name="connsiteY1" fmla="*/ 186893 h 186892"/>
                <a:gd name="connsiteX2" fmla="*/ 0 w 145239"/>
                <a:gd name="connsiteY2" fmla="*/ 93446 h 186892"/>
                <a:gd name="connsiteX3" fmla="*/ 72620 w 145239"/>
                <a:gd name="connsiteY3" fmla="*/ 0 h 186892"/>
                <a:gd name="connsiteX4" fmla="*/ 145239 w 145239"/>
                <a:gd name="connsiteY4" fmla="*/ 93446 h 186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239" h="186892">
                  <a:moveTo>
                    <a:pt x="145239" y="93446"/>
                  </a:moveTo>
                  <a:cubicBezTo>
                    <a:pt x="145239" y="145055"/>
                    <a:pt x="112726" y="186893"/>
                    <a:pt x="72620" y="186893"/>
                  </a:cubicBezTo>
                  <a:cubicBezTo>
                    <a:pt x="32513" y="186893"/>
                    <a:pt x="0" y="145056"/>
                    <a:pt x="0" y="93446"/>
                  </a:cubicBezTo>
                  <a:cubicBezTo>
                    <a:pt x="0" y="41837"/>
                    <a:pt x="32513" y="0"/>
                    <a:pt x="72620" y="0"/>
                  </a:cubicBezTo>
                  <a:cubicBezTo>
                    <a:pt x="112726" y="0"/>
                    <a:pt x="145239" y="41837"/>
                    <a:pt x="145239" y="9344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6A8BD145-65EA-6A30-A67D-26F3C1453621}"/>
                </a:ext>
              </a:extLst>
            </p:cNvPr>
            <p:cNvSpPr/>
            <p:nvPr/>
          </p:nvSpPr>
          <p:spPr>
            <a:xfrm>
              <a:off x="7035736" y="5119179"/>
              <a:ext cx="186531" cy="145756"/>
            </a:xfrm>
            <a:custGeom>
              <a:avLst/>
              <a:gdLst>
                <a:gd name="connsiteX0" fmla="*/ 100739 w 186531"/>
                <a:gd name="connsiteY0" fmla="*/ 145110 h 145756"/>
                <a:gd name="connsiteX1" fmla="*/ 186223 w 186531"/>
                <a:gd name="connsiteY1" fmla="*/ 63260 h 145756"/>
                <a:gd name="connsiteX2" fmla="*/ 85823 w 186531"/>
                <a:gd name="connsiteY2" fmla="*/ 646 h 145756"/>
                <a:gd name="connsiteX3" fmla="*/ 303 w 186531"/>
                <a:gd name="connsiteY3" fmla="*/ 82462 h 145756"/>
                <a:gd name="connsiteX4" fmla="*/ 100739 w 186531"/>
                <a:gd name="connsiteY4" fmla="*/ 145110 h 14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531" h="145756">
                  <a:moveTo>
                    <a:pt x="100739" y="145110"/>
                  </a:moveTo>
                  <a:cubicBezTo>
                    <a:pt x="152071" y="139795"/>
                    <a:pt x="190373" y="103173"/>
                    <a:pt x="186223" y="63260"/>
                  </a:cubicBezTo>
                  <a:cubicBezTo>
                    <a:pt x="182109" y="23381"/>
                    <a:pt x="137155" y="-4669"/>
                    <a:pt x="85823" y="646"/>
                  </a:cubicBezTo>
                  <a:cubicBezTo>
                    <a:pt x="34456" y="5927"/>
                    <a:pt x="-3812" y="42583"/>
                    <a:pt x="303" y="82462"/>
                  </a:cubicBezTo>
                  <a:cubicBezTo>
                    <a:pt x="4418" y="122376"/>
                    <a:pt x="49407" y="150425"/>
                    <a:pt x="100739" y="14511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A4D473FE-AE24-4B2B-D6D7-C70C6E1CD6C3}"/>
                </a:ext>
              </a:extLst>
            </p:cNvPr>
            <p:cNvSpPr/>
            <p:nvPr/>
          </p:nvSpPr>
          <p:spPr>
            <a:xfrm rot="7806248">
              <a:off x="6668559" y="4636106"/>
              <a:ext cx="194821" cy="117405"/>
            </a:xfrm>
            <a:custGeom>
              <a:avLst/>
              <a:gdLst>
                <a:gd name="connsiteX0" fmla="*/ 194822 w 194821"/>
                <a:gd name="connsiteY0" fmla="*/ 58703 h 117405"/>
                <a:gd name="connsiteX1" fmla="*/ 97411 w 194821"/>
                <a:gd name="connsiteY1" fmla="*/ 117406 h 117405"/>
                <a:gd name="connsiteX2" fmla="*/ 0 w 194821"/>
                <a:gd name="connsiteY2" fmla="*/ 58703 h 117405"/>
                <a:gd name="connsiteX3" fmla="*/ 97411 w 194821"/>
                <a:gd name="connsiteY3" fmla="*/ 0 h 117405"/>
                <a:gd name="connsiteX4" fmla="*/ 194822 w 194821"/>
                <a:gd name="connsiteY4" fmla="*/ 58703 h 1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821" h="117405">
                  <a:moveTo>
                    <a:pt x="194822" y="58703"/>
                  </a:moveTo>
                  <a:cubicBezTo>
                    <a:pt x="194822" y="91124"/>
                    <a:pt x="151209" y="117406"/>
                    <a:pt x="97411" y="117406"/>
                  </a:cubicBezTo>
                  <a:cubicBezTo>
                    <a:pt x="43612" y="117406"/>
                    <a:pt x="0" y="91124"/>
                    <a:pt x="0" y="58703"/>
                  </a:cubicBezTo>
                  <a:cubicBezTo>
                    <a:pt x="0" y="26282"/>
                    <a:pt x="43612" y="0"/>
                    <a:pt x="97411" y="0"/>
                  </a:cubicBezTo>
                  <a:cubicBezTo>
                    <a:pt x="151209" y="0"/>
                    <a:pt x="194822" y="26282"/>
                    <a:pt x="194822" y="5870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83" name="任意多边形: 形状 182">
            <a:extLst>
              <a:ext uri="{FF2B5EF4-FFF2-40B4-BE49-F238E27FC236}">
                <a16:creationId xmlns:a16="http://schemas.microsoft.com/office/drawing/2014/main" id="{EA1902A2-612A-9017-EBDD-DED50F223B12}"/>
              </a:ext>
            </a:extLst>
          </p:cNvPr>
          <p:cNvSpPr/>
          <p:nvPr/>
        </p:nvSpPr>
        <p:spPr>
          <a:xfrm>
            <a:off x="579873" y="5749001"/>
            <a:ext cx="1099805" cy="657405"/>
          </a:xfrm>
          <a:custGeom>
            <a:avLst/>
            <a:gdLst>
              <a:gd name="connsiteX0" fmla="*/ 166 w 1481208"/>
              <a:gd name="connsiteY0" fmla="*/ 872947 h 885387"/>
              <a:gd name="connsiteX1" fmla="*/ 8499 w 1481208"/>
              <a:gd name="connsiteY1" fmla="*/ 884570 h 885387"/>
              <a:gd name="connsiteX2" fmla="*/ 16351 w 1481208"/>
              <a:gd name="connsiteY2" fmla="*/ 884776 h 885387"/>
              <a:gd name="connsiteX3" fmla="*/ 29141 w 1481208"/>
              <a:gd name="connsiteY3" fmla="*/ 884091 h 885387"/>
              <a:gd name="connsiteX4" fmla="*/ 391998 w 1481208"/>
              <a:gd name="connsiteY4" fmla="*/ 863688 h 885387"/>
              <a:gd name="connsiteX5" fmla="*/ 924316 w 1481208"/>
              <a:gd name="connsiteY5" fmla="*/ 833822 h 885387"/>
              <a:gd name="connsiteX6" fmla="*/ 1197059 w 1481208"/>
              <a:gd name="connsiteY6" fmla="*/ 818494 h 885387"/>
              <a:gd name="connsiteX7" fmla="*/ 1209506 w 1481208"/>
              <a:gd name="connsiteY7" fmla="*/ 807075 h 885387"/>
              <a:gd name="connsiteX8" fmla="*/ 1232789 w 1481208"/>
              <a:gd name="connsiteY8" fmla="*/ 672659 h 885387"/>
              <a:gd name="connsiteX9" fmla="*/ 1241670 w 1481208"/>
              <a:gd name="connsiteY9" fmla="*/ 671081 h 885387"/>
              <a:gd name="connsiteX10" fmla="*/ 1468910 w 1481208"/>
              <a:gd name="connsiteY10" fmla="*/ 631511 h 885387"/>
              <a:gd name="connsiteX11" fmla="*/ 1476728 w 1481208"/>
              <a:gd name="connsiteY11" fmla="*/ 607233 h 885387"/>
              <a:gd name="connsiteX12" fmla="*/ 1367206 w 1481208"/>
              <a:gd name="connsiteY12" fmla="*/ 489790 h 885387"/>
              <a:gd name="connsiteX13" fmla="*/ 1289264 w 1481208"/>
              <a:gd name="connsiteY13" fmla="*/ 405162 h 885387"/>
              <a:gd name="connsiteX14" fmla="*/ 1252609 w 1481208"/>
              <a:gd name="connsiteY14" fmla="*/ 364049 h 885387"/>
              <a:gd name="connsiteX15" fmla="*/ 1247671 w 1481208"/>
              <a:gd name="connsiteY15" fmla="*/ 300372 h 885387"/>
              <a:gd name="connsiteX16" fmla="*/ 1247431 w 1481208"/>
              <a:gd name="connsiteY16" fmla="*/ 298623 h 885387"/>
              <a:gd name="connsiteX17" fmla="*/ 1208375 w 1481208"/>
              <a:gd name="connsiteY17" fmla="*/ 12884 h 885387"/>
              <a:gd name="connsiteX18" fmla="*/ 1203471 w 1481208"/>
              <a:gd name="connsiteY18" fmla="*/ 3901 h 885387"/>
              <a:gd name="connsiteX19" fmla="*/ 1187012 w 1481208"/>
              <a:gd name="connsiteY19" fmla="*/ 2495 h 885387"/>
              <a:gd name="connsiteX20" fmla="*/ 1184200 w 1481208"/>
              <a:gd name="connsiteY20" fmla="*/ 4552 h 885387"/>
              <a:gd name="connsiteX21" fmla="*/ 1013402 w 1481208"/>
              <a:gd name="connsiteY21" fmla="*/ 128442 h 885387"/>
              <a:gd name="connsiteX22" fmla="*/ 606242 w 1481208"/>
              <a:gd name="connsiteY22" fmla="*/ 423850 h 885387"/>
              <a:gd name="connsiteX23" fmla="*/ 193939 w 1481208"/>
              <a:gd name="connsiteY23" fmla="*/ 723030 h 885387"/>
              <a:gd name="connsiteX24" fmla="*/ 7299 w 1481208"/>
              <a:gd name="connsiteY24" fmla="*/ 858442 h 885387"/>
              <a:gd name="connsiteX25" fmla="*/ 201 w 1481208"/>
              <a:gd name="connsiteY25" fmla="*/ 872947 h 885387"/>
              <a:gd name="connsiteX26" fmla="*/ 1224525 w 1481208"/>
              <a:gd name="connsiteY26" fmla="*/ 360139 h 885387"/>
              <a:gd name="connsiteX27" fmla="*/ 1146001 w 1481208"/>
              <a:gd name="connsiteY27" fmla="*/ 392303 h 885387"/>
              <a:gd name="connsiteX28" fmla="*/ 726120 w 1481208"/>
              <a:gd name="connsiteY28" fmla="*/ 564268 h 885387"/>
              <a:gd name="connsiteX29" fmla="*/ 541537 w 1481208"/>
              <a:gd name="connsiteY29" fmla="*/ 639843 h 885387"/>
              <a:gd name="connsiteX30" fmla="*/ 1013916 w 1481208"/>
              <a:gd name="connsiteY30" fmla="*/ 419427 h 885387"/>
              <a:gd name="connsiteX31" fmla="*/ 1221645 w 1481208"/>
              <a:gd name="connsiteY31" fmla="*/ 322523 h 885387"/>
              <a:gd name="connsiteX32" fmla="*/ 1224525 w 1481208"/>
              <a:gd name="connsiteY32" fmla="*/ 360139 h 885387"/>
              <a:gd name="connsiteX33" fmla="*/ 391244 w 1481208"/>
              <a:gd name="connsiteY33" fmla="*/ 731260 h 885387"/>
              <a:gd name="connsiteX34" fmla="*/ 411543 w 1481208"/>
              <a:gd name="connsiteY34" fmla="*/ 787701 h 885387"/>
              <a:gd name="connsiteX35" fmla="*/ 239373 w 1481208"/>
              <a:gd name="connsiteY35" fmla="*/ 817705 h 885387"/>
              <a:gd name="connsiteX36" fmla="*/ 136366 w 1481208"/>
              <a:gd name="connsiteY36" fmla="*/ 835639 h 885387"/>
              <a:gd name="connsiteX37" fmla="*/ 391244 w 1481208"/>
              <a:gd name="connsiteY37" fmla="*/ 731260 h 885387"/>
              <a:gd name="connsiteX38" fmla="*/ 194556 w 1481208"/>
              <a:gd name="connsiteY38" fmla="*/ 756703 h 885387"/>
              <a:gd name="connsiteX39" fmla="*/ 357811 w 1481208"/>
              <a:gd name="connsiteY39" fmla="*/ 638266 h 885387"/>
              <a:gd name="connsiteX40" fmla="*/ 375299 w 1481208"/>
              <a:gd name="connsiteY40" fmla="*/ 686992 h 885387"/>
              <a:gd name="connsiteX41" fmla="*/ 233338 w 1481208"/>
              <a:gd name="connsiteY41" fmla="*/ 753240 h 885387"/>
              <a:gd name="connsiteX42" fmla="*/ 138115 w 1481208"/>
              <a:gd name="connsiteY42" fmla="*/ 797645 h 885387"/>
              <a:gd name="connsiteX43" fmla="*/ 194556 w 1481208"/>
              <a:gd name="connsiteY43" fmla="*/ 756703 h 885387"/>
              <a:gd name="connsiteX44" fmla="*/ 1014019 w 1481208"/>
              <a:gd name="connsiteY44" fmla="*/ 162115 h 885387"/>
              <a:gd name="connsiteX45" fmla="*/ 1183960 w 1481208"/>
              <a:gd name="connsiteY45" fmla="*/ 38808 h 885387"/>
              <a:gd name="connsiteX46" fmla="*/ 1218764 w 1481208"/>
              <a:gd name="connsiteY46" fmla="*/ 293377 h 885387"/>
              <a:gd name="connsiteX47" fmla="*/ 1126833 w 1481208"/>
              <a:gd name="connsiteY47" fmla="*/ 336274 h 885387"/>
              <a:gd name="connsiteX48" fmla="*/ 706437 w 1481208"/>
              <a:gd name="connsiteY48" fmla="*/ 532447 h 885387"/>
              <a:gd name="connsiteX49" fmla="*/ 400502 w 1481208"/>
              <a:gd name="connsiteY49" fmla="*/ 675230 h 885387"/>
              <a:gd name="connsiteX50" fmla="*/ 381128 w 1481208"/>
              <a:gd name="connsiteY50" fmla="*/ 621326 h 885387"/>
              <a:gd name="connsiteX51" fmla="*/ 601716 w 1481208"/>
              <a:gd name="connsiteY51" fmla="*/ 461295 h 885387"/>
              <a:gd name="connsiteX52" fmla="*/ 1014019 w 1481208"/>
              <a:gd name="connsiteY52" fmla="*/ 162115 h 885387"/>
              <a:gd name="connsiteX53" fmla="*/ 1239201 w 1481208"/>
              <a:gd name="connsiteY53" fmla="*/ 643478 h 885387"/>
              <a:gd name="connsiteX54" fmla="*/ 739287 w 1481208"/>
              <a:gd name="connsiteY54" fmla="*/ 730574 h 885387"/>
              <a:gd name="connsiteX55" fmla="*/ 439215 w 1481208"/>
              <a:gd name="connsiteY55" fmla="*/ 782867 h 885387"/>
              <a:gd name="connsiteX56" fmla="*/ 416858 w 1481208"/>
              <a:gd name="connsiteY56" fmla="*/ 720767 h 885387"/>
              <a:gd name="connsiteX57" fmla="*/ 526346 w 1481208"/>
              <a:gd name="connsiteY57" fmla="*/ 675916 h 885387"/>
              <a:gd name="connsiteX58" fmla="*/ 1011412 w 1481208"/>
              <a:gd name="connsiteY58" fmla="*/ 477274 h 885387"/>
              <a:gd name="connsiteX59" fmla="*/ 1234538 w 1481208"/>
              <a:gd name="connsiteY59" fmla="*/ 385891 h 885387"/>
              <a:gd name="connsiteX60" fmla="*/ 1271159 w 1481208"/>
              <a:gd name="connsiteY60" fmla="*/ 426148 h 885387"/>
              <a:gd name="connsiteX61" fmla="*/ 1349135 w 1481208"/>
              <a:gd name="connsiteY61" fmla="*/ 510741 h 885387"/>
              <a:gd name="connsiteX62" fmla="*/ 1440209 w 1481208"/>
              <a:gd name="connsiteY62" fmla="*/ 608468 h 885387"/>
              <a:gd name="connsiteX63" fmla="*/ 1239201 w 1481208"/>
              <a:gd name="connsiteY63" fmla="*/ 643478 h 885387"/>
              <a:gd name="connsiteX64" fmla="*/ 284910 w 1481208"/>
              <a:gd name="connsiteY64" fmla="*/ 841983 h 885387"/>
              <a:gd name="connsiteX65" fmla="*/ 249249 w 1481208"/>
              <a:gd name="connsiteY65" fmla="*/ 843971 h 885387"/>
              <a:gd name="connsiteX66" fmla="*/ 741722 w 1481208"/>
              <a:gd name="connsiteY66" fmla="*/ 758178 h 885387"/>
              <a:gd name="connsiteX67" fmla="*/ 1203780 w 1481208"/>
              <a:gd name="connsiteY67" fmla="*/ 677665 h 885387"/>
              <a:gd name="connsiteX68" fmla="*/ 1184063 w 1481208"/>
              <a:gd name="connsiteY68" fmla="*/ 791508 h 885387"/>
              <a:gd name="connsiteX69" fmla="*/ 1180085 w 1481208"/>
              <a:gd name="connsiteY69" fmla="*/ 791713 h 885387"/>
              <a:gd name="connsiteX70" fmla="*/ 817228 w 1481208"/>
              <a:gd name="connsiteY70" fmla="*/ 812082 h 885387"/>
              <a:gd name="connsiteX71" fmla="*/ 284910 w 1481208"/>
              <a:gd name="connsiteY71" fmla="*/ 841983 h 885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481208" h="885387">
                <a:moveTo>
                  <a:pt x="166" y="872947"/>
                </a:moveTo>
                <a:cubicBezTo>
                  <a:pt x="578" y="878158"/>
                  <a:pt x="3458" y="882993"/>
                  <a:pt x="8499" y="884570"/>
                </a:cubicBezTo>
                <a:cubicBezTo>
                  <a:pt x="10796" y="885531"/>
                  <a:pt x="13471" y="885702"/>
                  <a:pt x="16351" y="884776"/>
                </a:cubicBezTo>
                <a:cubicBezTo>
                  <a:pt x="20603" y="884570"/>
                  <a:pt x="24889" y="884296"/>
                  <a:pt x="29141" y="884091"/>
                </a:cubicBezTo>
                <a:cubicBezTo>
                  <a:pt x="150082" y="877267"/>
                  <a:pt x="271023" y="870477"/>
                  <a:pt x="391998" y="863688"/>
                </a:cubicBezTo>
                <a:cubicBezTo>
                  <a:pt x="858136" y="837525"/>
                  <a:pt x="1157522" y="820723"/>
                  <a:pt x="924316" y="833822"/>
                </a:cubicBezTo>
                <a:cubicBezTo>
                  <a:pt x="839311" y="838588"/>
                  <a:pt x="1100121" y="823946"/>
                  <a:pt x="1197059" y="818494"/>
                </a:cubicBezTo>
                <a:cubicBezTo>
                  <a:pt x="1203231" y="818151"/>
                  <a:pt x="1208477" y="813042"/>
                  <a:pt x="1209506" y="807075"/>
                </a:cubicBezTo>
                <a:cubicBezTo>
                  <a:pt x="1217255" y="762293"/>
                  <a:pt x="1225039" y="717441"/>
                  <a:pt x="1232789" y="672659"/>
                </a:cubicBezTo>
                <a:cubicBezTo>
                  <a:pt x="1235772" y="672110"/>
                  <a:pt x="1238721" y="671595"/>
                  <a:pt x="1241670" y="671081"/>
                </a:cubicBezTo>
                <a:cubicBezTo>
                  <a:pt x="1317416" y="657914"/>
                  <a:pt x="1393163" y="644712"/>
                  <a:pt x="1468910" y="631511"/>
                </a:cubicBezTo>
                <a:cubicBezTo>
                  <a:pt x="1481323" y="629350"/>
                  <a:pt x="1485095" y="616149"/>
                  <a:pt x="1476728" y="607233"/>
                </a:cubicBezTo>
                <a:cubicBezTo>
                  <a:pt x="1440106" y="568143"/>
                  <a:pt x="1403622" y="529018"/>
                  <a:pt x="1367206" y="489790"/>
                </a:cubicBezTo>
                <a:cubicBezTo>
                  <a:pt x="1341145" y="461672"/>
                  <a:pt x="1315085" y="433520"/>
                  <a:pt x="1289264" y="405162"/>
                </a:cubicBezTo>
                <a:cubicBezTo>
                  <a:pt x="1276989" y="391720"/>
                  <a:pt x="1263581" y="378690"/>
                  <a:pt x="1252609" y="364049"/>
                </a:cubicBezTo>
                <a:cubicBezTo>
                  <a:pt x="1250962" y="342823"/>
                  <a:pt x="1249317" y="321597"/>
                  <a:pt x="1247671" y="300372"/>
                </a:cubicBezTo>
                <a:cubicBezTo>
                  <a:pt x="1247636" y="299755"/>
                  <a:pt x="1247533" y="299172"/>
                  <a:pt x="1247431" y="298623"/>
                </a:cubicBezTo>
                <a:cubicBezTo>
                  <a:pt x="1234400" y="203366"/>
                  <a:pt x="1221370" y="108108"/>
                  <a:pt x="1208375" y="12884"/>
                </a:cubicBezTo>
                <a:cubicBezTo>
                  <a:pt x="1207826" y="8873"/>
                  <a:pt x="1205974" y="5889"/>
                  <a:pt x="1203471" y="3901"/>
                </a:cubicBezTo>
                <a:cubicBezTo>
                  <a:pt x="1199356" y="-145"/>
                  <a:pt x="1193115" y="-1723"/>
                  <a:pt x="1187012" y="2495"/>
                </a:cubicBezTo>
                <a:cubicBezTo>
                  <a:pt x="1185983" y="3043"/>
                  <a:pt x="1185023" y="3729"/>
                  <a:pt x="1184200" y="4552"/>
                </a:cubicBezTo>
                <a:cubicBezTo>
                  <a:pt x="1127244" y="45837"/>
                  <a:pt x="1070323" y="87157"/>
                  <a:pt x="1013402" y="128442"/>
                </a:cubicBezTo>
                <a:cubicBezTo>
                  <a:pt x="877681" y="226923"/>
                  <a:pt x="741962" y="325404"/>
                  <a:pt x="606242" y="423850"/>
                </a:cubicBezTo>
                <a:cubicBezTo>
                  <a:pt x="468808" y="523600"/>
                  <a:pt x="331373" y="623315"/>
                  <a:pt x="193939" y="723030"/>
                </a:cubicBezTo>
                <a:cubicBezTo>
                  <a:pt x="131737" y="768156"/>
                  <a:pt x="69535" y="813282"/>
                  <a:pt x="7299" y="858442"/>
                </a:cubicBezTo>
                <a:cubicBezTo>
                  <a:pt x="1538" y="860945"/>
                  <a:pt x="-725" y="867151"/>
                  <a:pt x="201" y="872947"/>
                </a:cubicBezTo>
                <a:close/>
                <a:moveTo>
                  <a:pt x="1224525" y="360139"/>
                </a:moveTo>
                <a:cubicBezTo>
                  <a:pt x="1198327" y="370872"/>
                  <a:pt x="1172164" y="381571"/>
                  <a:pt x="1146001" y="392303"/>
                </a:cubicBezTo>
                <a:cubicBezTo>
                  <a:pt x="1006029" y="449636"/>
                  <a:pt x="866057" y="506935"/>
                  <a:pt x="726120" y="564268"/>
                </a:cubicBezTo>
                <a:cubicBezTo>
                  <a:pt x="664603" y="589471"/>
                  <a:pt x="603053" y="614640"/>
                  <a:pt x="541537" y="639843"/>
                </a:cubicBezTo>
                <a:cubicBezTo>
                  <a:pt x="823469" y="508306"/>
                  <a:pt x="940398" y="453717"/>
                  <a:pt x="1013916" y="419427"/>
                </a:cubicBezTo>
                <a:cubicBezTo>
                  <a:pt x="1083182" y="387126"/>
                  <a:pt x="1152379" y="354824"/>
                  <a:pt x="1221645" y="322523"/>
                </a:cubicBezTo>
                <a:cubicBezTo>
                  <a:pt x="1222605" y="335039"/>
                  <a:pt x="1223565" y="347589"/>
                  <a:pt x="1224525" y="360139"/>
                </a:cubicBezTo>
                <a:close/>
                <a:moveTo>
                  <a:pt x="391244" y="731260"/>
                </a:moveTo>
                <a:cubicBezTo>
                  <a:pt x="397999" y="750085"/>
                  <a:pt x="404788" y="768876"/>
                  <a:pt x="411543" y="787701"/>
                </a:cubicBezTo>
                <a:cubicBezTo>
                  <a:pt x="354176" y="797714"/>
                  <a:pt x="296775" y="807693"/>
                  <a:pt x="239373" y="817705"/>
                </a:cubicBezTo>
                <a:cubicBezTo>
                  <a:pt x="205049" y="823672"/>
                  <a:pt x="170725" y="829673"/>
                  <a:pt x="136366" y="835639"/>
                </a:cubicBezTo>
                <a:cubicBezTo>
                  <a:pt x="221337" y="800869"/>
                  <a:pt x="306273" y="766064"/>
                  <a:pt x="391244" y="731260"/>
                </a:cubicBezTo>
                <a:close/>
                <a:moveTo>
                  <a:pt x="194556" y="756703"/>
                </a:moveTo>
                <a:cubicBezTo>
                  <a:pt x="248974" y="717236"/>
                  <a:pt x="303393" y="677768"/>
                  <a:pt x="357811" y="638266"/>
                </a:cubicBezTo>
                <a:cubicBezTo>
                  <a:pt x="363640" y="654519"/>
                  <a:pt x="369470" y="670738"/>
                  <a:pt x="375299" y="686992"/>
                </a:cubicBezTo>
                <a:cubicBezTo>
                  <a:pt x="327979" y="709074"/>
                  <a:pt x="280658" y="731157"/>
                  <a:pt x="233338" y="753240"/>
                </a:cubicBezTo>
                <a:cubicBezTo>
                  <a:pt x="201586" y="768019"/>
                  <a:pt x="169868" y="782832"/>
                  <a:pt x="138115" y="797645"/>
                </a:cubicBezTo>
                <a:cubicBezTo>
                  <a:pt x="156940" y="783998"/>
                  <a:pt x="175731" y="770351"/>
                  <a:pt x="194556" y="756703"/>
                </a:cubicBezTo>
                <a:close/>
                <a:moveTo>
                  <a:pt x="1014019" y="162115"/>
                </a:moveTo>
                <a:cubicBezTo>
                  <a:pt x="1070666" y="121035"/>
                  <a:pt x="1127313" y="79922"/>
                  <a:pt x="1183960" y="38808"/>
                </a:cubicBezTo>
                <a:cubicBezTo>
                  <a:pt x="1195584" y="123676"/>
                  <a:pt x="1207174" y="208543"/>
                  <a:pt x="1218764" y="293377"/>
                </a:cubicBezTo>
                <a:cubicBezTo>
                  <a:pt x="1188143" y="307676"/>
                  <a:pt x="1157488" y="321975"/>
                  <a:pt x="1126833" y="336274"/>
                </a:cubicBezTo>
                <a:cubicBezTo>
                  <a:pt x="986724" y="401665"/>
                  <a:pt x="846581" y="467056"/>
                  <a:pt x="706437" y="532447"/>
                </a:cubicBezTo>
                <a:cubicBezTo>
                  <a:pt x="604459" y="580041"/>
                  <a:pt x="502481" y="627636"/>
                  <a:pt x="400502" y="675230"/>
                </a:cubicBezTo>
                <a:cubicBezTo>
                  <a:pt x="394021" y="657262"/>
                  <a:pt x="387575" y="639294"/>
                  <a:pt x="381128" y="621326"/>
                </a:cubicBezTo>
                <a:cubicBezTo>
                  <a:pt x="454646" y="567971"/>
                  <a:pt x="528198" y="514650"/>
                  <a:pt x="601716" y="461295"/>
                </a:cubicBezTo>
                <a:cubicBezTo>
                  <a:pt x="739150" y="361580"/>
                  <a:pt x="876584" y="261830"/>
                  <a:pt x="1014019" y="162115"/>
                </a:cubicBezTo>
                <a:close/>
                <a:moveTo>
                  <a:pt x="1239201" y="643478"/>
                </a:moveTo>
                <a:cubicBezTo>
                  <a:pt x="1072552" y="672521"/>
                  <a:pt x="905936" y="701565"/>
                  <a:pt x="739287" y="730574"/>
                </a:cubicBezTo>
                <a:cubicBezTo>
                  <a:pt x="549184" y="763698"/>
                  <a:pt x="714941" y="734826"/>
                  <a:pt x="439215" y="782867"/>
                </a:cubicBezTo>
                <a:cubicBezTo>
                  <a:pt x="431775" y="762155"/>
                  <a:pt x="424299" y="741444"/>
                  <a:pt x="416858" y="720767"/>
                </a:cubicBezTo>
                <a:cubicBezTo>
                  <a:pt x="453377" y="705817"/>
                  <a:pt x="489862" y="690866"/>
                  <a:pt x="526346" y="675916"/>
                </a:cubicBezTo>
                <a:cubicBezTo>
                  <a:pt x="688058" y="609702"/>
                  <a:pt x="849735" y="543488"/>
                  <a:pt x="1011412" y="477274"/>
                </a:cubicBezTo>
                <a:cubicBezTo>
                  <a:pt x="1085788" y="446790"/>
                  <a:pt x="1160163" y="416341"/>
                  <a:pt x="1234538" y="385891"/>
                </a:cubicBezTo>
                <a:cubicBezTo>
                  <a:pt x="1245922" y="399950"/>
                  <a:pt x="1259123" y="412946"/>
                  <a:pt x="1271159" y="426148"/>
                </a:cubicBezTo>
                <a:cubicBezTo>
                  <a:pt x="1297014" y="454471"/>
                  <a:pt x="1323040" y="482623"/>
                  <a:pt x="1349135" y="510741"/>
                </a:cubicBezTo>
                <a:cubicBezTo>
                  <a:pt x="1379413" y="543385"/>
                  <a:pt x="1409794" y="575960"/>
                  <a:pt x="1440209" y="608468"/>
                </a:cubicBezTo>
                <a:cubicBezTo>
                  <a:pt x="1373206" y="620126"/>
                  <a:pt x="1306204" y="631819"/>
                  <a:pt x="1239201" y="643478"/>
                </a:cubicBezTo>
                <a:close/>
                <a:moveTo>
                  <a:pt x="284910" y="841983"/>
                </a:moveTo>
                <a:cubicBezTo>
                  <a:pt x="273012" y="842634"/>
                  <a:pt x="261148" y="843320"/>
                  <a:pt x="249249" y="843971"/>
                </a:cubicBezTo>
                <a:cubicBezTo>
                  <a:pt x="413395" y="815373"/>
                  <a:pt x="577575" y="786776"/>
                  <a:pt x="741722" y="758178"/>
                </a:cubicBezTo>
                <a:cubicBezTo>
                  <a:pt x="895752" y="731329"/>
                  <a:pt x="1049783" y="704480"/>
                  <a:pt x="1203780" y="677665"/>
                </a:cubicBezTo>
                <a:cubicBezTo>
                  <a:pt x="1197196" y="715590"/>
                  <a:pt x="1190646" y="753549"/>
                  <a:pt x="1184063" y="791508"/>
                </a:cubicBezTo>
                <a:cubicBezTo>
                  <a:pt x="1182726" y="791576"/>
                  <a:pt x="1181423" y="791645"/>
                  <a:pt x="1180085" y="791713"/>
                </a:cubicBezTo>
                <a:cubicBezTo>
                  <a:pt x="1063979" y="798228"/>
                  <a:pt x="943038" y="805018"/>
                  <a:pt x="817228" y="812082"/>
                </a:cubicBezTo>
                <a:cubicBezTo>
                  <a:pt x="639777" y="822026"/>
                  <a:pt x="462361" y="832004"/>
                  <a:pt x="284910" y="84198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  <a:tileRect/>
          </a:gradFill>
          <a:ln w="342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84" name="任意多边形: 形状 183">
            <a:extLst>
              <a:ext uri="{FF2B5EF4-FFF2-40B4-BE49-F238E27FC236}">
                <a16:creationId xmlns:a16="http://schemas.microsoft.com/office/drawing/2014/main" id="{C3D49AFD-7EC9-E8F0-7221-508A31D0421B}"/>
              </a:ext>
            </a:extLst>
          </p:cNvPr>
          <p:cNvSpPr/>
          <p:nvPr/>
        </p:nvSpPr>
        <p:spPr>
          <a:xfrm rot="7481637">
            <a:off x="8647362" y="5202439"/>
            <a:ext cx="291710" cy="939366"/>
          </a:xfrm>
          <a:custGeom>
            <a:avLst/>
            <a:gdLst>
              <a:gd name="connsiteX0" fmla="*/ 696087 w 709939"/>
              <a:gd name="connsiteY0" fmla="*/ 1989094 h 2286148"/>
              <a:gd name="connsiteX1" fmla="*/ 709940 w 709939"/>
              <a:gd name="connsiteY1" fmla="*/ 1953638 h 2286148"/>
              <a:gd name="connsiteX2" fmla="*/ 681685 w 709939"/>
              <a:gd name="connsiteY2" fmla="*/ 1907141 h 2286148"/>
              <a:gd name="connsiteX3" fmla="*/ 500188 w 709939"/>
              <a:gd name="connsiteY3" fmla="*/ 873229 h 2286148"/>
              <a:gd name="connsiteX4" fmla="*/ 580907 w 709939"/>
              <a:gd name="connsiteY4" fmla="*/ 873229 h 2286148"/>
              <a:gd name="connsiteX5" fmla="*/ 580907 w 709939"/>
              <a:gd name="connsiteY5" fmla="*/ 838939 h 2286148"/>
              <a:gd name="connsiteX6" fmla="*/ 494187 w 709939"/>
              <a:gd name="connsiteY6" fmla="*/ 838939 h 2286148"/>
              <a:gd name="connsiteX7" fmla="*/ 441278 w 709939"/>
              <a:gd name="connsiteY7" fmla="*/ 537530 h 2286148"/>
              <a:gd name="connsiteX8" fmla="*/ 441278 w 709939"/>
              <a:gd name="connsiteY8" fmla="*/ 396632 h 2286148"/>
              <a:gd name="connsiteX9" fmla="*/ 382368 w 709939"/>
              <a:gd name="connsiteY9" fmla="*/ 322977 h 2286148"/>
              <a:gd name="connsiteX10" fmla="*/ 382368 w 709939"/>
              <a:gd name="connsiteY10" fmla="*/ 246888 h 2286148"/>
              <a:gd name="connsiteX11" fmla="*/ 379007 w 709939"/>
              <a:gd name="connsiteY11" fmla="*/ 230497 h 2286148"/>
              <a:gd name="connsiteX12" fmla="*/ 395741 w 709939"/>
              <a:gd name="connsiteY12" fmla="*/ 190961 h 2286148"/>
              <a:gd name="connsiteX13" fmla="*/ 382265 w 709939"/>
              <a:gd name="connsiteY13" fmla="*/ 55070 h 2286148"/>
              <a:gd name="connsiteX14" fmla="*/ 340671 w 709939"/>
              <a:gd name="connsiteY14" fmla="*/ 0 h 2286148"/>
              <a:gd name="connsiteX15" fmla="*/ 299112 w 709939"/>
              <a:gd name="connsiteY15" fmla="*/ 55070 h 2286148"/>
              <a:gd name="connsiteX16" fmla="*/ 285601 w 709939"/>
              <a:gd name="connsiteY16" fmla="*/ 190961 h 2286148"/>
              <a:gd name="connsiteX17" fmla="*/ 302335 w 709939"/>
              <a:gd name="connsiteY17" fmla="*/ 230497 h 2286148"/>
              <a:gd name="connsiteX18" fmla="*/ 299009 w 709939"/>
              <a:gd name="connsiteY18" fmla="*/ 246888 h 2286148"/>
              <a:gd name="connsiteX19" fmla="*/ 299009 w 709939"/>
              <a:gd name="connsiteY19" fmla="*/ 321915 h 2286148"/>
              <a:gd name="connsiteX20" fmla="*/ 234509 w 709939"/>
              <a:gd name="connsiteY20" fmla="*/ 396632 h 2286148"/>
              <a:gd name="connsiteX21" fmla="*/ 234509 w 709939"/>
              <a:gd name="connsiteY21" fmla="*/ 568219 h 2286148"/>
              <a:gd name="connsiteX22" fmla="*/ 234269 w 709939"/>
              <a:gd name="connsiteY22" fmla="*/ 567534 h 2286148"/>
              <a:gd name="connsiteX23" fmla="*/ 191681 w 709939"/>
              <a:gd name="connsiteY23" fmla="*/ 838939 h 2286148"/>
              <a:gd name="connsiteX24" fmla="*/ 118952 w 709939"/>
              <a:gd name="connsiteY24" fmla="*/ 838939 h 2286148"/>
              <a:gd name="connsiteX25" fmla="*/ 118952 w 709939"/>
              <a:gd name="connsiteY25" fmla="*/ 873229 h 2286148"/>
              <a:gd name="connsiteX26" fmla="*/ 186332 w 709939"/>
              <a:gd name="connsiteY26" fmla="*/ 873229 h 2286148"/>
              <a:gd name="connsiteX27" fmla="*/ 514 w 709939"/>
              <a:gd name="connsiteY27" fmla="*/ 2057777 h 2286148"/>
              <a:gd name="connsiteX28" fmla="*/ 0 w 709939"/>
              <a:gd name="connsiteY28" fmla="*/ 2061035 h 2286148"/>
              <a:gd name="connsiteX29" fmla="*/ 1234 w 709939"/>
              <a:gd name="connsiteY29" fmla="*/ 2064086 h 2286148"/>
              <a:gd name="connsiteX30" fmla="*/ 45502 w 709939"/>
              <a:gd name="connsiteY30" fmla="*/ 2134656 h 2286148"/>
              <a:gd name="connsiteX31" fmla="*/ 52224 w 709939"/>
              <a:gd name="connsiteY31" fmla="*/ 2263723 h 2286148"/>
              <a:gd name="connsiteX32" fmla="*/ 86411 w 709939"/>
              <a:gd name="connsiteY32" fmla="*/ 2142131 h 2286148"/>
              <a:gd name="connsiteX33" fmla="*/ 102115 w 709939"/>
              <a:gd name="connsiteY33" fmla="*/ 2081986 h 2286148"/>
              <a:gd name="connsiteX34" fmla="*/ 132256 w 709939"/>
              <a:gd name="connsiteY34" fmla="*/ 1930424 h 2286148"/>
              <a:gd name="connsiteX35" fmla="*/ 211398 w 709939"/>
              <a:gd name="connsiteY35" fmla="*/ 1461337 h 2286148"/>
              <a:gd name="connsiteX36" fmla="*/ 302918 w 709939"/>
              <a:gd name="connsiteY36" fmla="*/ 873263 h 2286148"/>
              <a:gd name="connsiteX37" fmla="*/ 391557 w 709939"/>
              <a:gd name="connsiteY37" fmla="*/ 873263 h 2286148"/>
              <a:gd name="connsiteX38" fmla="*/ 620169 w 709939"/>
              <a:gd name="connsiteY38" fmla="*/ 2157150 h 2286148"/>
              <a:gd name="connsiteX39" fmla="*/ 621883 w 709939"/>
              <a:gd name="connsiteY39" fmla="*/ 2167094 h 2286148"/>
              <a:gd name="connsiteX40" fmla="*/ 622089 w 709939"/>
              <a:gd name="connsiteY40" fmla="*/ 2167094 h 2286148"/>
              <a:gd name="connsiteX41" fmla="*/ 645269 w 709939"/>
              <a:gd name="connsiteY41" fmla="*/ 2286149 h 2286148"/>
              <a:gd name="connsiteX42" fmla="*/ 673593 w 709939"/>
              <a:gd name="connsiteY42" fmla="*/ 2231388 h 2286148"/>
              <a:gd name="connsiteX43" fmla="*/ 663340 w 709939"/>
              <a:gd name="connsiteY43" fmla="*/ 2188731 h 2286148"/>
              <a:gd name="connsiteX44" fmla="*/ 709494 w 709939"/>
              <a:gd name="connsiteY44" fmla="*/ 2065595 h 2286148"/>
              <a:gd name="connsiteX45" fmla="*/ 696087 w 709939"/>
              <a:gd name="connsiteY45" fmla="*/ 1989129 h 2286148"/>
              <a:gd name="connsiteX46" fmla="*/ 435757 w 709939"/>
              <a:gd name="connsiteY46" fmla="*/ 644926 h 2286148"/>
              <a:gd name="connsiteX47" fmla="*/ 469807 w 709939"/>
              <a:gd name="connsiteY47" fmla="*/ 838939 h 2286148"/>
              <a:gd name="connsiteX48" fmla="*/ 408634 w 709939"/>
              <a:gd name="connsiteY48" fmla="*/ 838939 h 2286148"/>
              <a:gd name="connsiteX49" fmla="*/ 378561 w 709939"/>
              <a:gd name="connsiteY49" fmla="*/ 671707 h 2286148"/>
              <a:gd name="connsiteX50" fmla="*/ 435757 w 709939"/>
              <a:gd name="connsiteY50" fmla="*/ 644926 h 2286148"/>
              <a:gd name="connsiteX51" fmla="*/ 245448 w 709939"/>
              <a:gd name="connsiteY51" fmla="*/ 651235 h 2286148"/>
              <a:gd name="connsiteX52" fmla="*/ 307821 w 709939"/>
              <a:gd name="connsiteY52" fmla="*/ 679696 h 2286148"/>
              <a:gd name="connsiteX53" fmla="*/ 283921 w 709939"/>
              <a:gd name="connsiteY53" fmla="*/ 838939 h 2286148"/>
              <a:gd name="connsiteX54" fmla="*/ 215993 w 709939"/>
              <a:gd name="connsiteY54" fmla="*/ 838939 h 2286148"/>
              <a:gd name="connsiteX55" fmla="*/ 245448 w 709939"/>
              <a:gd name="connsiteY55" fmla="*/ 651235 h 2286148"/>
              <a:gd name="connsiteX56" fmla="*/ 67105 w 709939"/>
              <a:gd name="connsiteY56" fmla="*/ 2121317 h 2286148"/>
              <a:gd name="connsiteX57" fmla="*/ 24757 w 709939"/>
              <a:gd name="connsiteY57" fmla="*/ 2058154 h 2286148"/>
              <a:gd name="connsiteX58" fmla="*/ 210643 w 709939"/>
              <a:gd name="connsiteY58" fmla="*/ 873229 h 2286148"/>
              <a:gd name="connsiteX59" fmla="*/ 278709 w 709939"/>
              <a:gd name="connsiteY59" fmla="*/ 873229 h 2286148"/>
              <a:gd name="connsiteX60" fmla="*/ 67105 w 709939"/>
              <a:gd name="connsiteY60" fmla="*/ 2121351 h 2286148"/>
              <a:gd name="connsiteX61" fmla="*/ 308130 w 709939"/>
              <a:gd name="connsiteY61" fmla="*/ 838905 h 2286148"/>
              <a:gd name="connsiteX62" fmla="*/ 333607 w 709939"/>
              <a:gd name="connsiteY62" fmla="*/ 669478 h 2286148"/>
              <a:gd name="connsiteX63" fmla="*/ 333882 w 709939"/>
              <a:gd name="connsiteY63" fmla="*/ 667729 h 2286148"/>
              <a:gd name="connsiteX64" fmla="*/ 354970 w 709939"/>
              <a:gd name="connsiteY64" fmla="*/ 667729 h 2286148"/>
              <a:gd name="connsiteX65" fmla="*/ 385454 w 709939"/>
              <a:gd name="connsiteY65" fmla="*/ 838905 h 2286148"/>
              <a:gd name="connsiteX66" fmla="*/ 308130 w 709939"/>
              <a:gd name="connsiteY66" fmla="*/ 838905 h 2286148"/>
              <a:gd name="connsiteX67" fmla="*/ 603058 w 709939"/>
              <a:gd name="connsiteY67" fmla="*/ 1919314 h 2286148"/>
              <a:gd name="connsiteX68" fmla="*/ 414806 w 709939"/>
              <a:gd name="connsiteY68" fmla="*/ 873195 h 2286148"/>
              <a:gd name="connsiteX69" fmla="*/ 475842 w 709939"/>
              <a:gd name="connsiteY69" fmla="*/ 873195 h 2286148"/>
              <a:gd name="connsiteX70" fmla="*/ 654184 w 709939"/>
              <a:gd name="connsiteY70" fmla="*/ 1889276 h 2286148"/>
              <a:gd name="connsiteX71" fmla="*/ 603058 w 709939"/>
              <a:gd name="connsiteY71" fmla="*/ 1919314 h 2286148"/>
              <a:gd name="connsiteX72" fmla="*/ 657099 w 709939"/>
              <a:gd name="connsiteY72" fmla="*/ 2136987 h 2286148"/>
              <a:gd name="connsiteX73" fmla="*/ 641669 w 709939"/>
              <a:gd name="connsiteY73" fmla="*/ 2140691 h 2286148"/>
              <a:gd name="connsiteX74" fmla="*/ 617871 w 709939"/>
              <a:gd name="connsiteY74" fmla="*/ 2004285 h 2286148"/>
              <a:gd name="connsiteX75" fmla="*/ 657545 w 709939"/>
              <a:gd name="connsiteY75" fmla="*/ 2018001 h 2286148"/>
              <a:gd name="connsiteX76" fmla="*/ 676302 w 709939"/>
              <a:gd name="connsiteY76" fmla="*/ 2015223 h 2286148"/>
              <a:gd name="connsiteX77" fmla="*/ 684737 w 709939"/>
              <a:gd name="connsiteY77" fmla="*/ 2063264 h 2286148"/>
              <a:gd name="connsiteX78" fmla="*/ 657099 w 709939"/>
              <a:gd name="connsiteY78" fmla="*/ 2136987 h 2286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709939" h="2286148">
                <a:moveTo>
                  <a:pt x="696087" y="1989094"/>
                </a:moveTo>
                <a:cubicBezTo>
                  <a:pt x="704694" y="1979767"/>
                  <a:pt x="709940" y="1967320"/>
                  <a:pt x="709940" y="1953638"/>
                </a:cubicBezTo>
                <a:cubicBezTo>
                  <a:pt x="709940" y="1933407"/>
                  <a:pt x="698487" y="1915885"/>
                  <a:pt x="681685" y="1907141"/>
                </a:cubicBezTo>
                <a:lnTo>
                  <a:pt x="500188" y="873229"/>
                </a:lnTo>
                <a:lnTo>
                  <a:pt x="580907" y="873229"/>
                </a:lnTo>
                <a:cubicBezTo>
                  <a:pt x="603024" y="873229"/>
                  <a:pt x="603024" y="838939"/>
                  <a:pt x="580907" y="838939"/>
                </a:cubicBezTo>
                <a:lnTo>
                  <a:pt x="494187" y="838939"/>
                </a:lnTo>
                <a:lnTo>
                  <a:pt x="441278" y="537530"/>
                </a:lnTo>
                <a:lnTo>
                  <a:pt x="441278" y="396632"/>
                </a:lnTo>
                <a:cubicBezTo>
                  <a:pt x="441278" y="360628"/>
                  <a:pt x="416075" y="330556"/>
                  <a:pt x="382368" y="322977"/>
                </a:cubicBezTo>
                <a:lnTo>
                  <a:pt x="382368" y="246888"/>
                </a:lnTo>
                <a:cubicBezTo>
                  <a:pt x="382368" y="241058"/>
                  <a:pt x="381167" y="235503"/>
                  <a:pt x="379007" y="230497"/>
                </a:cubicBezTo>
                <a:cubicBezTo>
                  <a:pt x="389328" y="220484"/>
                  <a:pt x="395741" y="206460"/>
                  <a:pt x="395741" y="190961"/>
                </a:cubicBezTo>
                <a:lnTo>
                  <a:pt x="382265" y="55070"/>
                </a:lnTo>
                <a:cubicBezTo>
                  <a:pt x="382265" y="24654"/>
                  <a:pt x="363645" y="0"/>
                  <a:pt x="340671" y="0"/>
                </a:cubicBezTo>
                <a:cubicBezTo>
                  <a:pt x="317731" y="0"/>
                  <a:pt x="299112" y="24654"/>
                  <a:pt x="299112" y="55070"/>
                </a:cubicBezTo>
                <a:lnTo>
                  <a:pt x="285601" y="190961"/>
                </a:lnTo>
                <a:cubicBezTo>
                  <a:pt x="285601" y="206460"/>
                  <a:pt x="292013" y="220484"/>
                  <a:pt x="302335" y="230497"/>
                </a:cubicBezTo>
                <a:cubicBezTo>
                  <a:pt x="300174" y="235503"/>
                  <a:pt x="299009" y="241058"/>
                  <a:pt x="299009" y="246888"/>
                </a:cubicBezTo>
                <a:lnTo>
                  <a:pt x="299009" y="321915"/>
                </a:lnTo>
                <a:cubicBezTo>
                  <a:pt x="262524" y="327264"/>
                  <a:pt x="234509" y="358673"/>
                  <a:pt x="234509" y="396632"/>
                </a:cubicBezTo>
                <a:lnTo>
                  <a:pt x="234509" y="568219"/>
                </a:lnTo>
                <a:lnTo>
                  <a:pt x="234269" y="567534"/>
                </a:lnTo>
                <a:lnTo>
                  <a:pt x="191681" y="838939"/>
                </a:lnTo>
                <a:lnTo>
                  <a:pt x="118952" y="838939"/>
                </a:lnTo>
                <a:cubicBezTo>
                  <a:pt x="96869" y="838939"/>
                  <a:pt x="96869" y="873229"/>
                  <a:pt x="118952" y="873229"/>
                </a:cubicBezTo>
                <a:lnTo>
                  <a:pt x="186332" y="873229"/>
                </a:lnTo>
                <a:lnTo>
                  <a:pt x="514" y="2057777"/>
                </a:lnTo>
                <a:lnTo>
                  <a:pt x="0" y="2061035"/>
                </a:lnTo>
                <a:lnTo>
                  <a:pt x="1234" y="2064086"/>
                </a:lnTo>
                <a:cubicBezTo>
                  <a:pt x="5829" y="2075608"/>
                  <a:pt x="15122" y="2119019"/>
                  <a:pt x="45502" y="2134656"/>
                </a:cubicBezTo>
                <a:lnTo>
                  <a:pt x="52224" y="2263723"/>
                </a:lnTo>
                <a:lnTo>
                  <a:pt x="86411" y="2142131"/>
                </a:lnTo>
                <a:cubicBezTo>
                  <a:pt x="93852" y="2137741"/>
                  <a:pt x="91760" y="2127180"/>
                  <a:pt x="102115" y="2081986"/>
                </a:cubicBezTo>
                <a:cubicBezTo>
                  <a:pt x="110036" y="2047353"/>
                  <a:pt x="120186" y="1996329"/>
                  <a:pt x="132256" y="1930424"/>
                </a:cubicBezTo>
                <a:cubicBezTo>
                  <a:pt x="152865" y="1818056"/>
                  <a:pt x="179474" y="1660253"/>
                  <a:pt x="211398" y="1461337"/>
                </a:cubicBezTo>
                <a:cubicBezTo>
                  <a:pt x="245379" y="1249425"/>
                  <a:pt x="279223" y="1029420"/>
                  <a:pt x="302918" y="873263"/>
                </a:cubicBezTo>
                <a:lnTo>
                  <a:pt x="391557" y="873263"/>
                </a:lnTo>
                <a:lnTo>
                  <a:pt x="620169" y="2157150"/>
                </a:lnTo>
                <a:lnTo>
                  <a:pt x="621883" y="2167094"/>
                </a:lnTo>
                <a:lnTo>
                  <a:pt x="622089" y="2167094"/>
                </a:lnTo>
                <a:lnTo>
                  <a:pt x="645269" y="2286149"/>
                </a:lnTo>
                <a:lnTo>
                  <a:pt x="673593" y="2231388"/>
                </a:lnTo>
                <a:lnTo>
                  <a:pt x="663340" y="2188731"/>
                </a:lnTo>
                <a:lnTo>
                  <a:pt x="709494" y="2065595"/>
                </a:lnTo>
                <a:lnTo>
                  <a:pt x="696087" y="1989129"/>
                </a:lnTo>
                <a:close/>
                <a:moveTo>
                  <a:pt x="435757" y="644926"/>
                </a:moveTo>
                <a:lnTo>
                  <a:pt x="469807" y="838939"/>
                </a:lnTo>
                <a:lnTo>
                  <a:pt x="408634" y="838939"/>
                </a:lnTo>
                <a:lnTo>
                  <a:pt x="378561" y="671707"/>
                </a:lnTo>
                <a:cubicBezTo>
                  <a:pt x="398587" y="666872"/>
                  <a:pt x="423790" y="660871"/>
                  <a:pt x="435757" y="644926"/>
                </a:cubicBezTo>
                <a:close/>
                <a:moveTo>
                  <a:pt x="245448" y="651235"/>
                </a:moveTo>
                <a:cubicBezTo>
                  <a:pt x="261221" y="668483"/>
                  <a:pt x="283578" y="679079"/>
                  <a:pt x="307821" y="679696"/>
                </a:cubicBezTo>
                <a:cubicBezTo>
                  <a:pt x="299900" y="732777"/>
                  <a:pt x="291911" y="785961"/>
                  <a:pt x="283921" y="838939"/>
                </a:cubicBezTo>
                <a:lnTo>
                  <a:pt x="215993" y="838939"/>
                </a:lnTo>
                <a:lnTo>
                  <a:pt x="245448" y="651235"/>
                </a:lnTo>
                <a:close/>
                <a:moveTo>
                  <a:pt x="67105" y="2121317"/>
                </a:moveTo>
                <a:cubicBezTo>
                  <a:pt x="51983" y="2111578"/>
                  <a:pt x="34427" y="2081231"/>
                  <a:pt x="24757" y="2058154"/>
                </a:cubicBezTo>
                <a:lnTo>
                  <a:pt x="210643" y="873229"/>
                </a:lnTo>
                <a:lnTo>
                  <a:pt x="278709" y="873229"/>
                </a:lnTo>
                <a:cubicBezTo>
                  <a:pt x="187017" y="1478482"/>
                  <a:pt x="93954" y="2048553"/>
                  <a:pt x="67105" y="2121351"/>
                </a:cubicBezTo>
                <a:close/>
                <a:moveTo>
                  <a:pt x="308130" y="838905"/>
                </a:moveTo>
                <a:cubicBezTo>
                  <a:pt x="320817" y="755169"/>
                  <a:pt x="329938" y="694132"/>
                  <a:pt x="333607" y="669478"/>
                </a:cubicBezTo>
                <a:lnTo>
                  <a:pt x="333882" y="667729"/>
                </a:lnTo>
                <a:lnTo>
                  <a:pt x="354970" y="667729"/>
                </a:lnTo>
                <a:lnTo>
                  <a:pt x="385454" y="838905"/>
                </a:lnTo>
                <a:lnTo>
                  <a:pt x="308130" y="838905"/>
                </a:lnTo>
                <a:close/>
                <a:moveTo>
                  <a:pt x="603058" y="1919314"/>
                </a:moveTo>
                <a:lnTo>
                  <a:pt x="414806" y="873195"/>
                </a:lnTo>
                <a:lnTo>
                  <a:pt x="475842" y="873195"/>
                </a:lnTo>
                <a:lnTo>
                  <a:pt x="654184" y="1889276"/>
                </a:lnTo>
                <a:cubicBezTo>
                  <a:pt x="632685" y="1890408"/>
                  <a:pt x="613928" y="1902135"/>
                  <a:pt x="603058" y="1919314"/>
                </a:cubicBezTo>
                <a:close/>
                <a:moveTo>
                  <a:pt x="657099" y="2136987"/>
                </a:moveTo>
                <a:lnTo>
                  <a:pt x="641669" y="2140691"/>
                </a:lnTo>
                <a:lnTo>
                  <a:pt x="617871" y="2004285"/>
                </a:lnTo>
                <a:cubicBezTo>
                  <a:pt x="628844" y="2012892"/>
                  <a:pt x="642594" y="2018001"/>
                  <a:pt x="657545" y="2018001"/>
                </a:cubicBezTo>
                <a:cubicBezTo>
                  <a:pt x="663957" y="2018001"/>
                  <a:pt x="670267" y="2017041"/>
                  <a:pt x="676302" y="2015223"/>
                </a:cubicBezTo>
                <a:lnTo>
                  <a:pt x="684737" y="2063264"/>
                </a:lnTo>
                <a:lnTo>
                  <a:pt x="657099" y="2136987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  <a:ln w="342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85" name="任意多边形: 形状 184">
            <a:extLst>
              <a:ext uri="{FF2B5EF4-FFF2-40B4-BE49-F238E27FC236}">
                <a16:creationId xmlns:a16="http://schemas.microsoft.com/office/drawing/2014/main" id="{2E3128EF-A881-760B-A7DF-1F56AD146C36}"/>
              </a:ext>
            </a:extLst>
          </p:cNvPr>
          <p:cNvSpPr/>
          <p:nvPr/>
        </p:nvSpPr>
        <p:spPr>
          <a:xfrm rot="20457640">
            <a:off x="5623588" y="5089964"/>
            <a:ext cx="700559" cy="98197"/>
          </a:xfrm>
          <a:custGeom>
            <a:avLst/>
            <a:gdLst>
              <a:gd name="connsiteX0" fmla="*/ 20899 w 700559"/>
              <a:gd name="connsiteY0" fmla="*/ 1477 h 98197"/>
              <a:gd name="connsiteX1" fmla="*/ 667995 w 700559"/>
              <a:gd name="connsiteY1" fmla="*/ 341 h 98197"/>
              <a:gd name="connsiteX2" fmla="*/ 699962 w 700559"/>
              <a:gd name="connsiteY2" fmla="*/ 32373 h 98197"/>
              <a:gd name="connsiteX3" fmla="*/ 675083 w 700559"/>
              <a:gd name="connsiteY3" fmla="*/ 97645 h 98197"/>
              <a:gd name="connsiteX4" fmla="*/ 31717 w 700559"/>
              <a:gd name="connsiteY4" fmla="*/ 97979 h 98197"/>
              <a:gd name="connsiteX5" fmla="*/ 620 w 700559"/>
              <a:gd name="connsiteY5" fmla="*/ 66146 h 98197"/>
              <a:gd name="connsiteX6" fmla="*/ 20884 w 700559"/>
              <a:gd name="connsiteY6" fmla="*/ 1475 h 9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0559" h="98197">
                <a:moveTo>
                  <a:pt x="20899" y="1477"/>
                </a:moveTo>
                <a:cubicBezTo>
                  <a:pt x="236442" y="-1064"/>
                  <a:pt x="452268" y="1142"/>
                  <a:pt x="667995" y="341"/>
                </a:cubicBezTo>
                <a:cubicBezTo>
                  <a:pt x="686052" y="-2602"/>
                  <a:pt x="703306" y="13982"/>
                  <a:pt x="699962" y="32373"/>
                </a:cubicBezTo>
                <a:cubicBezTo>
                  <a:pt x="699495" y="55111"/>
                  <a:pt x="707719" y="94837"/>
                  <a:pt x="675083" y="97645"/>
                </a:cubicBezTo>
                <a:cubicBezTo>
                  <a:pt x="460612" y="98380"/>
                  <a:pt x="246159" y="97779"/>
                  <a:pt x="31717" y="97979"/>
                </a:cubicBezTo>
                <a:cubicBezTo>
                  <a:pt x="13728" y="100319"/>
                  <a:pt x="-1186" y="83399"/>
                  <a:pt x="620" y="66146"/>
                </a:cubicBezTo>
                <a:cubicBezTo>
                  <a:pt x="1154" y="44077"/>
                  <a:pt x="-6603" y="10304"/>
                  <a:pt x="20884" y="1475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66000"/>
                </a:scheme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9475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8088D3DD-4915-1429-7AFE-0080708A17CC}"/>
              </a:ext>
            </a:extLst>
          </p:cNvPr>
          <p:cNvGrpSpPr/>
          <p:nvPr/>
        </p:nvGrpSpPr>
        <p:grpSpPr>
          <a:xfrm>
            <a:off x="280989" y="240175"/>
            <a:ext cx="616755" cy="608117"/>
            <a:chOff x="2971800" y="1663700"/>
            <a:chExt cx="1307360" cy="1289050"/>
          </a:xfrm>
        </p:grpSpPr>
        <p:grpSp>
          <p:nvGrpSpPr>
            <p:cNvPr id="226" name="组合 225">
              <a:extLst>
                <a:ext uri="{FF2B5EF4-FFF2-40B4-BE49-F238E27FC236}">
                  <a16:creationId xmlns:a16="http://schemas.microsoft.com/office/drawing/2014/main" id="{1E34EFEF-6F54-C150-8205-BD2D0EC0EE00}"/>
                </a:ext>
              </a:extLst>
            </p:cNvPr>
            <p:cNvGrpSpPr/>
            <p:nvPr/>
          </p:nvGrpSpPr>
          <p:grpSpPr>
            <a:xfrm>
              <a:off x="2971800" y="1663700"/>
              <a:ext cx="1307360" cy="1289050"/>
              <a:chOff x="1666875" y="1009650"/>
              <a:chExt cx="1133475" cy="1276350"/>
            </a:xfrm>
          </p:grpSpPr>
          <p:sp>
            <p:nvSpPr>
              <p:cNvPr id="228" name="矩形 227">
                <a:extLst>
                  <a:ext uri="{FF2B5EF4-FFF2-40B4-BE49-F238E27FC236}">
                    <a16:creationId xmlns:a16="http://schemas.microsoft.com/office/drawing/2014/main" id="{9CC6ABED-B500-B0A0-23D8-C2BDFC2669B9}"/>
                  </a:ext>
                </a:extLst>
              </p:cNvPr>
              <p:cNvSpPr/>
              <p:nvPr/>
            </p:nvSpPr>
            <p:spPr>
              <a:xfrm>
                <a:off x="1666875" y="1009650"/>
                <a:ext cx="1133475" cy="1276350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solidFill>
                    <a:srgbClr val="236057"/>
                  </a:solidFill>
                </a:endParaRPr>
              </a:p>
            </p:txBody>
          </p:sp>
          <p:grpSp>
            <p:nvGrpSpPr>
              <p:cNvPr id="229" name="组合 228">
                <a:extLst>
                  <a:ext uri="{FF2B5EF4-FFF2-40B4-BE49-F238E27FC236}">
                    <a16:creationId xmlns:a16="http://schemas.microsoft.com/office/drawing/2014/main" id="{21F2CAEB-084E-C1EC-1D38-FF50F48B0CD9}"/>
                  </a:ext>
                </a:extLst>
              </p:cNvPr>
              <p:cNvGrpSpPr/>
              <p:nvPr/>
            </p:nvGrpSpPr>
            <p:grpSpPr>
              <a:xfrm>
                <a:off x="1666875" y="1009650"/>
                <a:ext cx="1133475" cy="1276350"/>
                <a:chOff x="1666875" y="1009650"/>
                <a:chExt cx="1133475" cy="1276350"/>
              </a:xfrm>
            </p:grpSpPr>
            <p:cxnSp>
              <p:nvCxnSpPr>
                <p:cNvPr id="232" name="直接连接符 231">
                  <a:extLst>
                    <a:ext uri="{FF2B5EF4-FFF2-40B4-BE49-F238E27FC236}">
                      <a16:creationId xmlns:a16="http://schemas.microsoft.com/office/drawing/2014/main" id="{72E3B38A-0C07-9245-E0CF-FBDAF850114C}"/>
                    </a:ext>
                  </a:extLst>
                </p:cNvPr>
                <p:cNvCxnSpPr>
                  <a:stCxn id="228" idx="0"/>
                  <a:endCxn id="228" idx="2"/>
                </p:cNvCxnSpPr>
                <p:nvPr/>
              </p:nvCxnSpPr>
              <p:spPr>
                <a:xfrm>
                  <a:off x="2233613" y="1009650"/>
                  <a:ext cx="0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3" name="直接连接符 232">
                  <a:extLst>
                    <a:ext uri="{FF2B5EF4-FFF2-40B4-BE49-F238E27FC236}">
                      <a16:creationId xmlns:a16="http://schemas.microsoft.com/office/drawing/2014/main" id="{AC2E5AC6-A310-4D78-C811-FD517F0ADEA2}"/>
                    </a:ext>
                  </a:extLst>
                </p:cNvPr>
                <p:cNvCxnSpPr>
                  <a:stCxn id="228" idx="1"/>
                  <a:endCxn id="228" idx="3"/>
                </p:cNvCxnSpPr>
                <p:nvPr/>
              </p:nvCxnSpPr>
              <p:spPr>
                <a:xfrm>
                  <a:off x="1666875" y="1647825"/>
                  <a:ext cx="11334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0" name="直接连接符 229">
                <a:extLst>
                  <a:ext uri="{FF2B5EF4-FFF2-40B4-BE49-F238E27FC236}">
                    <a16:creationId xmlns:a16="http://schemas.microsoft.com/office/drawing/2014/main" id="{051EA7D7-023F-2BBC-E592-380FA19B2F37}"/>
                  </a:ext>
                </a:extLst>
              </p:cNvPr>
              <p:cNvCxnSpPr/>
              <p:nvPr/>
            </p:nvCxnSpPr>
            <p:spPr>
              <a:xfrm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直接连接符 230">
                <a:extLst>
                  <a:ext uri="{FF2B5EF4-FFF2-40B4-BE49-F238E27FC236}">
                    <a16:creationId xmlns:a16="http://schemas.microsoft.com/office/drawing/2014/main" id="{FDAE1FCA-FFD6-7DC7-DC5C-B91E16413436}"/>
                  </a:ext>
                </a:extLst>
              </p:cNvPr>
              <p:cNvCxnSpPr/>
              <p:nvPr/>
            </p:nvCxnSpPr>
            <p:spPr>
              <a:xfrm flipV="1"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32831C17-7DC5-6016-9296-95210C2524B5}"/>
                </a:ext>
              </a:extLst>
            </p:cNvPr>
            <p:cNvSpPr txBox="1"/>
            <p:nvPr/>
          </p:nvSpPr>
          <p:spPr>
            <a:xfrm>
              <a:off x="3069863" y="1673148"/>
              <a:ext cx="1152586" cy="1109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236057"/>
                  </a:solidFill>
                  <a:latin typeface="阿里妈妈东方大楷" pitchFamily="2" charset="-122"/>
                  <a:ea typeface="阿里妈妈东方大楷" pitchFamily="2" charset="-122"/>
                </a:rPr>
                <a:t>肆</a:t>
              </a:r>
            </a:p>
          </p:txBody>
        </p:sp>
      </p:grpSp>
      <p:sp>
        <p:nvSpPr>
          <p:cNvPr id="234" name="文本框 233">
            <a:extLst>
              <a:ext uri="{FF2B5EF4-FFF2-40B4-BE49-F238E27FC236}">
                <a16:creationId xmlns:a16="http://schemas.microsoft.com/office/drawing/2014/main" id="{0471F59A-3ADA-72D0-6B04-18EFD9339633}"/>
              </a:ext>
            </a:extLst>
          </p:cNvPr>
          <p:cNvSpPr txBox="1"/>
          <p:nvPr/>
        </p:nvSpPr>
        <p:spPr>
          <a:xfrm>
            <a:off x="1105947" y="198205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236057"/>
                </a:solidFill>
              </a:rPr>
              <a:t>教学过程</a:t>
            </a:r>
          </a:p>
        </p:txBody>
      </p:sp>
      <p:grpSp>
        <p:nvGrpSpPr>
          <p:cNvPr id="235" name="组合 234">
            <a:extLst>
              <a:ext uri="{FF2B5EF4-FFF2-40B4-BE49-F238E27FC236}">
                <a16:creationId xmlns:a16="http://schemas.microsoft.com/office/drawing/2014/main" id="{E85421A3-7065-8F76-DB31-DCCD95FF7653}"/>
              </a:ext>
            </a:extLst>
          </p:cNvPr>
          <p:cNvGrpSpPr/>
          <p:nvPr/>
        </p:nvGrpSpPr>
        <p:grpSpPr>
          <a:xfrm>
            <a:off x="1105947" y="743449"/>
            <a:ext cx="1745003" cy="110843"/>
            <a:chOff x="1218520" y="2682457"/>
            <a:chExt cx="4348320" cy="1029563"/>
          </a:xfrm>
        </p:grpSpPr>
        <p:sp>
          <p:nvSpPr>
            <p:cNvPr id="236" name="矩形: 圆角 235">
              <a:extLst>
                <a:ext uri="{FF2B5EF4-FFF2-40B4-BE49-F238E27FC236}">
                  <a16:creationId xmlns:a16="http://schemas.microsoft.com/office/drawing/2014/main" id="{4109B4F5-004E-524D-A16B-597B4DCEB44D}"/>
                </a:ext>
              </a:extLst>
            </p:cNvPr>
            <p:cNvSpPr/>
            <p:nvPr/>
          </p:nvSpPr>
          <p:spPr>
            <a:xfrm>
              <a:off x="1320983" y="2765022"/>
              <a:ext cx="4245857" cy="946998"/>
            </a:xfrm>
            <a:prstGeom prst="roundRect">
              <a:avLst>
                <a:gd name="adj" fmla="val 8098"/>
              </a:avLst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7" name="矩形: 圆角 236">
              <a:extLst>
                <a:ext uri="{FF2B5EF4-FFF2-40B4-BE49-F238E27FC236}">
                  <a16:creationId xmlns:a16="http://schemas.microsoft.com/office/drawing/2014/main" id="{0E983602-6641-529C-E0BB-610FE5C9A50E}"/>
                </a:ext>
              </a:extLst>
            </p:cNvPr>
            <p:cNvSpPr/>
            <p:nvPr/>
          </p:nvSpPr>
          <p:spPr>
            <a:xfrm>
              <a:off x="1218520" y="2682457"/>
              <a:ext cx="4245858" cy="684330"/>
            </a:xfrm>
            <a:prstGeom prst="roundRect">
              <a:avLst>
                <a:gd name="adj" fmla="val 8098"/>
              </a:avLst>
            </a:prstGeom>
            <a:solidFill>
              <a:srgbClr val="2360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Freeform 3">
            <a:extLst>
              <a:ext uri="{FF2B5EF4-FFF2-40B4-BE49-F238E27FC236}">
                <a16:creationId xmlns:a16="http://schemas.microsoft.com/office/drawing/2014/main" id="{81E326A6-9216-F7B2-93A5-E22236A7FA50}"/>
              </a:ext>
            </a:extLst>
          </p:cNvPr>
          <p:cNvSpPr/>
          <p:nvPr/>
        </p:nvSpPr>
        <p:spPr bwMode="gray">
          <a:xfrm rot="19490962">
            <a:off x="4013646" y="3485477"/>
            <a:ext cx="1819775" cy="2198933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0960" tIns="59267" rIns="60960" bIns="59267" anchor="ctr" anchorCtr="1"/>
          <a:lstStyle/>
          <a:p>
            <a:endParaRPr lang="zh-CN" altLang="en-US" sz="2420">
              <a:cs typeface="+mn-ea"/>
              <a:sym typeface="+mn-lt"/>
            </a:endParaRPr>
          </a:p>
        </p:txBody>
      </p:sp>
      <p:sp>
        <p:nvSpPr>
          <p:cNvPr id="3" name="Freeform 4">
            <a:extLst>
              <a:ext uri="{FF2B5EF4-FFF2-40B4-BE49-F238E27FC236}">
                <a16:creationId xmlns:a16="http://schemas.microsoft.com/office/drawing/2014/main" id="{B13DE4D7-F8BB-D4B0-8DED-E0C87AD8CEE7}"/>
              </a:ext>
            </a:extLst>
          </p:cNvPr>
          <p:cNvSpPr/>
          <p:nvPr/>
        </p:nvSpPr>
        <p:spPr bwMode="gray">
          <a:xfrm rot="19490962" flipH="1" flipV="1">
            <a:off x="6010813" y="1302856"/>
            <a:ext cx="1819775" cy="2198933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0960" tIns="59267" rIns="60960" bIns="59267" anchor="ctr" anchorCtr="1"/>
          <a:lstStyle/>
          <a:p>
            <a:endParaRPr lang="zh-CN" altLang="en-US" sz="2420">
              <a:cs typeface="+mn-ea"/>
              <a:sym typeface="+mn-lt"/>
            </a:endParaRPr>
          </a:p>
        </p:txBody>
      </p:sp>
      <p:sp>
        <p:nvSpPr>
          <p:cNvPr id="4" name="Oval 5">
            <a:extLst>
              <a:ext uri="{FF2B5EF4-FFF2-40B4-BE49-F238E27FC236}">
                <a16:creationId xmlns:a16="http://schemas.microsoft.com/office/drawing/2014/main" id="{D4E5FBD6-DFB7-EF93-3467-56DC9553498A}"/>
              </a:ext>
            </a:extLst>
          </p:cNvPr>
          <p:cNvSpPr>
            <a:spLocks noChangeArrowheads="1"/>
          </p:cNvSpPr>
          <p:nvPr/>
        </p:nvSpPr>
        <p:spPr bwMode="gray">
          <a:xfrm>
            <a:off x="4216777" y="2373069"/>
            <a:ext cx="1578127" cy="1578127"/>
          </a:xfrm>
          <a:prstGeom prst="ellipse">
            <a:avLst/>
          </a:prstGeom>
          <a:solidFill>
            <a:srgbClr val="0025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dirty="0">
                <a:solidFill>
                  <a:schemeClr val="lt1"/>
                </a:solidFill>
                <a:sym typeface="+mn-lt"/>
              </a:rPr>
              <a:t>标题</a:t>
            </a:r>
          </a:p>
        </p:txBody>
      </p:sp>
      <p:sp>
        <p:nvSpPr>
          <p:cNvPr id="5" name="Oval 6">
            <a:extLst>
              <a:ext uri="{FF2B5EF4-FFF2-40B4-BE49-F238E27FC236}">
                <a16:creationId xmlns:a16="http://schemas.microsoft.com/office/drawing/2014/main" id="{464DEA0B-FFE6-78AE-DC5A-689AC066B118}"/>
              </a:ext>
            </a:extLst>
          </p:cNvPr>
          <p:cNvSpPr>
            <a:spLocks noChangeArrowheads="1"/>
          </p:cNvSpPr>
          <p:nvPr/>
        </p:nvSpPr>
        <p:spPr bwMode="gray">
          <a:xfrm>
            <a:off x="6100954" y="3473987"/>
            <a:ext cx="1578127" cy="1578127"/>
          </a:xfrm>
          <a:prstGeom prst="ellipse">
            <a:avLst/>
          </a:prstGeom>
          <a:solidFill>
            <a:srgbClr val="024E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dirty="0">
                <a:solidFill>
                  <a:schemeClr val="lt1"/>
                </a:solidFill>
                <a:sym typeface="+mn-lt"/>
              </a:rPr>
              <a:t>标题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7CC64EA-5246-FF3E-94D3-629F42B45325}"/>
              </a:ext>
            </a:extLst>
          </p:cNvPr>
          <p:cNvGrpSpPr/>
          <p:nvPr/>
        </p:nvGrpSpPr>
        <p:grpSpPr>
          <a:xfrm>
            <a:off x="7939711" y="3766035"/>
            <a:ext cx="3304551" cy="819705"/>
            <a:chOff x="461287" y="1843396"/>
            <a:chExt cx="3304551" cy="819705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10F4234-592E-FE8E-D9E3-6C3265B8F4D8}"/>
                </a:ext>
              </a:extLst>
            </p:cNvPr>
            <p:cNvSpPr txBox="1"/>
            <p:nvPr/>
          </p:nvSpPr>
          <p:spPr>
            <a:xfrm>
              <a:off x="461287" y="2130648"/>
              <a:ext cx="330455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 1pptmoban.com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9B19D12-838C-30B7-DA22-3255A6CC5161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600B743-C25E-2A7F-09D1-759AF0572272}"/>
              </a:ext>
            </a:extLst>
          </p:cNvPr>
          <p:cNvGrpSpPr/>
          <p:nvPr/>
        </p:nvGrpSpPr>
        <p:grpSpPr>
          <a:xfrm>
            <a:off x="947738" y="2636857"/>
            <a:ext cx="3048676" cy="819705"/>
            <a:chOff x="-214221" y="1843396"/>
            <a:chExt cx="3048676" cy="819705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66D04A1-40D2-9E13-1BA1-72ADD4685EA9}"/>
                </a:ext>
              </a:extLst>
            </p:cNvPr>
            <p:cNvSpPr txBox="1"/>
            <p:nvPr/>
          </p:nvSpPr>
          <p:spPr>
            <a:xfrm>
              <a:off x="-214221" y="2130648"/>
              <a:ext cx="302876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315D205-5C84-479C-5E0A-573DB48240BC}"/>
                </a:ext>
              </a:extLst>
            </p:cNvPr>
            <p:cNvSpPr txBox="1"/>
            <p:nvPr/>
          </p:nvSpPr>
          <p:spPr>
            <a:xfrm>
              <a:off x="815154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80091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任意多边形: 形状 159">
            <a:extLst>
              <a:ext uri="{FF2B5EF4-FFF2-40B4-BE49-F238E27FC236}">
                <a16:creationId xmlns:a16="http://schemas.microsoft.com/office/drawing/2014/main" id="{3E17B747-E360-9714-2506-30186BC39988}"/>
              </a:ext>
            </a:extLst>
          </p:cNvPr>
          <p:cNvSpPr/>
          <p:nvPr/>
        </p:nvSpPr>
        <p:spPr>
          <a:xfrm>
            <a:off x="0" y="4774683"/>
            <a:ext cx="12192000" cy="1052482"/>
          </a:xfrm>
          <a:custGeom>
            <a:avLst/>
            <a:gdLst>
              <a:gd name="connsiteX0" fmla="*/ 6116678 w 12192000"/>
              <a:gd name="connsiteY0" fmla="*/ 0 h 1986722"/>
              <a:gd name="connsiteX1" fmla="*/ 12071931 w 12192000"/>
              <a:gd name="connsiteY1" fmla="*/ 644378 h 1986722"/>
              <a:gd name="connsiteX2" fmla="*/ 12192000 w 12192000"/>
              <a:gd name="connsiteY2" fmla="*/ 673880 h 1986722"/>
              <a:gd name="connsiteX3" fmla="*/ 12192000 w 12192000"/>
              <a:gd name="connsiteY3" fmla="*/ 1986722 h 1986722"/>
              <a:gd name="connsiteX4" fmla="*/ 0 w 12192000"/>
              <a:gd name="connsiteY4" fmla="*/ 1986722 h 1986722"/>
              <a:gd name="connsiteX5" fmla="*/ 0 w 12192000"/>
              <a:gd name="connsiteY5" fmla="*/ 684041 h 1986722"/>
              <a:gd name="connsiteX6" fmla="*/ 161426 w 12192000"/>
              <a:gd name="connsiteY6" fmla="*/ 644378 h 1986722"/>
              <a:gd name="connsiteX7" fmla="*/ 6116678 w 12192000"/>
              <a:gd name="connsiteY7" fmla="*/ 0 h 198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986722">
                <a:moveTo>
                  <a:pt x="6116678" y="0"/>
                </a:moveTo>
                <a:cubicBezTo>
                  <a:pt x="8272958" y="0"/>
                  <a:pt x="10301654" y="233429"/>
                  <a:pt x="12071931" y="644378"/>
                </a:cubicBezTo>
                <a:lnTo>
                  <a:pt x="12192000" y="673880"/>
                </a:lnTo>
                <a:lnTo>
                  <a:pt x="12192000" y="1986722"/>
                </a:lnTo>
                <a:lnTo>
                  <a:pt x="0" y="1986722"/>
                </a:lnTo>
                <a:lnTo>
                  <a:pt x="0" y="684041"/>
                </a:lnTo>
                <a:lnTo>
                  <a:pt x="161426" y="644378"/>
                </a:lnTo>
                <a:cubicBezTo>
                  <a:pt x="1931703" y="233429"/>
                  <a:pt x="3960398" y="0"/>
                  <a:pt x="6116678" y="0"/>
                </a:cubicBezTo>
                <a:close/>
              </a:path>
            </a:pathLst>
          </a:custGeom>
          <a:solidFill>
            <a:srgbClr val="236057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1" name="任意多边形: 形状 160">
            <a:extLst>
              <a:ext uri="{FF2B5EF4-FFF2-40B4-BE49-F238E27FC236}">
                <a16:creationId xmlns:a16="http://schemas.microsoft.com/office/drawing/2014/main" id="{F0C1E6CC-F739-F5C6-2717-003F1588423F}"/>
              </a:ext>
            </a:extLst>
          </p:cNvPr>
          <p:cNvSpPr/>
          <p:nvPr/>
        </p:nvSpPr>
        <p:spPr>
          <a:xfrm>
            <a:off x="0" y="4871278"/>
            <a:ext cx="12192000" cy="1986722"/>
          </a:xfrm>
          <a:custGeom>
            <a:avLst/>
            <a:gdLst>
              <a:gd name="connsiteX0" fmla="*/ 6116678 w 12192000"/>
              <a:gd name="connsiteY0" fmla="*/ 0 h 1986722"/>
              <a:gd name="connsiteX1" fmla="*/ 12071931 w 12192000"/>
              <a:gd name="connsiteY1" fmla="*/ 644378 h 1986722"/>
              <a:gd name="connsiteX2" fmla="*/ 12192000 w 12192000"/>
              <a:gd name="connsiteY2" fmla="*/ 673880 h 1986722"/>
              <a:gd name="connsiteX3" fmla="*/ 12192000 w 12192000"/>
              <a:gd name="connsiteY3" fmla="*/ 1986722 h 1986722"/>
              <a:gd name="connsiteX4" fmla="*/ 0 w 12192000"/>
              <a:gd name="connsiteY4" fmla="*/ 1986722 h 1986722"/>
              <a:gd name="connsiteX5" fmla="*/ 0 w 12192000"/>
              <a:gd name="connsiteY5" fmla="*/ 684041 h 1986722"/>
              <a:gd name="connsiteX6" fmla="*/ 161426 w 12192000"/>
              <a:gd name="connsiteY6" fmla="*/ 644378 h 1986722"/>
              <a:gd name="connsiteX7" fmla="*/ 6116678 w 12192000"/>
              <a:gd name="connsiteY7" fmla="*/ 0 h 198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986722">
                <a:moveTo>
                  <a:pt x="6116678" y="0"/>
                </a:moveTo>
                <a:cubicBezTo>
                  <a:pt x="8272958" y="0"/>
                  <a:pt x="10301654" y="233429"/>
                  <a:pt x="12071931" y="644378"/>
                </a:cubicBezTo>
                <a:lnTo>
                  <a:pt x="12192000" y="673880"/>
                </a:lnTo>
                <a:lnTo>
                  <a:pt x="12192000" y="1986722"/>
                </a:lnTo>
                <a:lnTo>
                  <a:pt x="0" y="1986722"/>
                </a:lnTo>
                <a:lnTo>
                  <a:pt x="0" y="684041"/>
                </a:lnTo>
                <a:lnTo>
                  <a:pt x="161426" y="644378"/>
                </a:lnTo>
                <a:cubicBezTo>
                  <a:pt x="1931703" y="233429"/>
                  <a:pt x="3960398" y="0"/>
                  <a:pt x="6116678" y="0"/>
                </a:cubicBezTo>
                <a:close/>
              </a:path>
            </a:pathLst>
          </a:custGeom>
          <a:solidFill>
            <a:srgbClr val="024E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2" name="组合 161">
            <a:extLst>
              <a:ext uri="{FF2B5EF4-FFF2-40B4-BE49-F238E27FC236}">
                <a16:creationId xmlns:a16="http://schemas.microsoft.com/office/drawing/2014/main" id="{A41A53D1-392D-FC11-3D05-6532E35770C2}"/>
              </a:ext>
            </a:extLst>
          </p:cNvPr>
          <p:cNvGrpSpPr/>
          <p:nvPr/>
        </p:nvGrpSpPr>
        <p:grpSpPr>
          <a:xfrm rot="19944360">
            <a:off x="5674912" y="5668560"/>
            <a:ext cx="709347" cy="1009180"/>
            <a:chOff x="1395543" y="407391"/>
            <a:chExt cx="1398583" cy="1989746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</p:grpSpPr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00087DD8-BE74-B15A-CE42-258826D89E86}"/>
                </a:ext>
              </a:extLst>
            </p:cNvPr>
            <p:cNvSpPr/>
            <p:nvPr/>
          </p:nvSpPr>
          <p:spPr>
            <a:xfrm>
              <a:off x="1395543" y="407391"/>
              <a:ext cx="1398583" cy="1989746"/>
            </a:xfrm>
            <a:custGeom>
              <a:avLst/>
              <a:gdLst>
                <a:gd name="connsiteX0" fmla="*/ 1395051 w 1398583"/>
                <a:gd name="connsiteY0" fmla="*/ 58116 h 1989746"/>
                <a:gd name="connsiteX1" fmla="*/ 1394283 w 1398583"/>
                <a:gd name="connsiteY1" fmla="*/ 16855 h 1989746"/>
                <a:gd name="connsiteX2" fmla="*/ 1372581 w 1398583"/>
                <a:gd name="connsiteY2" fmla="*/ 324 h 1989746"/>
                <a:gd name="connsiteX3" fmla="*/ 1013290 w 1398583"/>
                <a:gd name="connsiteY3" fmla="*/ 61778 h 1989746"/>
                <a:gd name="connsiteX4" fmla="*/ 366375 w 1398583"/>
                <a:gd name="connsiteY4" fmla="*/ 172435 h 1989746"/>
                <a:gd name="connsiteX5" fmla="*/ 72410 w 1398583"/>
                <a:gd name="connsiteY5" fmla="*/ 222722 h 1989746"/>
                <a:gd name="connsiteX6" fmla="*/ 60004 w 1398583"/>
                <a:gd name="connsiteY6" fmla="*/ 237501 h 1989746"/>
                <a:gd name="connsiteX7" fmla="*/ 59822 w 1398583"/>
                <a:gd name="connsiteY7" fmla="*/ 239256 h 1989746"/>
                <a:gd name="connsiteX8" fmla="*/ 42249 w 1398583"/>
                <a:gd name="connsiteY8" fmla="*/ 582259 h 1989746"/>
                <a:gd name="connsiteX9" fmla="*/ 11758 w 1398583"/>
                <a:gd name="connsiteY9" fmla="*/ 1256949 h 1989746"/>
                <a:gd name="connsiteX10" fmla="*/ 2092 w 1398583"/>
                <a:gd name="connsiteY10" fmla="*/ 1552591 h 1989746"/>
                <a:gd name="connsiteX11" fmla="*/ 1701 w 1398583"/>
                <a:gd name="connsiteY11" fmla="*/ 1731859 h 1989746"/>
                <a:gd name="connsiteX12" fmla="*/ 4629 w 1398583"/>
                <a:gd name="connsiteY12" fmla="*/ 1757580 h 1989746"/>
                <a:gd name="connsiteX13" fmla="*/ 9526 w 1398583"/>
                <a:gd name="connsiteY13" fmla="*/ 1767743 h 1989746"/>
                <a:gd name="connsiteX14" fmla="*/ 13527 w 1398583"/>
                <a:gd name="connsiteY14" fmla="*/ 1771910 h 1989746"/>
                <a:gd name="connsiteX15" fmla="*/ 75791 w 1398583"/>
                <a:gd name="connsiteY15" fmla="*/ 1790841 h 1989746"/>
                <a:gd name="connsiteX16" fmla="*/ 170137 w 1398583"/>
                <a:gd name="connsiteY16" fmla="*/ 1798224 h 1989746"/>
                <a:gd name="connsiteX17" fmla="*/ 389874 w 1398583"/>
                <a:gd name="connsiteY17" fmla="*/ 1837249 h 1989746"/>
                <a:gd name="connsiteX18" fmla="*/ 1027737 w 1398583"/>
                <a:gd name="connsiteY18" fmla="*/ 1950540 h 1989746"/>
                <a:gd name="connsiteX19" fmla="*/ 1246373 w 1398583"/>
                <a:gd name="connsiteY19" fmla="*/ 1989374 h 1989746"/>
                <a:gd name="connsiteX20" fmla="*/ 1268075 w 1398583"/>
                <a:gd name="connsiteY20" fmla="*/ 1972842 h 1989746"/>
                <a:gd name="connsiteX21" fmla="*/ 1294317 w 1398583"/>
                <a:gd name="connsiteY21" fmla="*/ 1732661 h 1989746"/>
                <a:gd name="connsiteX22" fmla="*/ 1303130 w 1398583"/>
                <a:gd name="connsiteY22" fmla="*/ 1726177 h 1989746"/>
                <a:gd name="connsiteX23" fmla="*/ 1329592 w 1398583"/>
                <a:gd name="connsiteY23" fmla="*/ 1675994 h 1989746"/>
                <a:gd name="connsiteX24" fmla="*/ 1364087 w 1398583"/>
                <a:gd name="connsiteY24" fmla="*/ 1482687 h 1989746"/>
                <a:gd name="connsiteX25" fmla="*/ 1384946 w 1398583"/>
                <a:gd name="connsiteY25" fmla="*/ 1194826 h 1989746"/>
                <a:gd name="connsiteX26" fmla="*/ 1398549 w 1398583"/>
                <a:gd name="connsiteY26" fmla="*/ 524182 h 1989746"/>
                <a:gd name="connsiteX27" fmla="*/ 1395020 w 1398583"/>
                <a:gd name="connsiteY27" fmla="*/ 58113 h 1989746"/>
                <a:gd name="connsiteX28" fmla="*/ 1236007 w 1398583"/>
                <a:gd name="connsiteY28" fmla="*/ 1952810 h 1989746"/>
                <a:gd name="connsiteX29" fmla="*/ 882649 w 1398583"/>
                <a:gd name="connsiteY29" fmla="*/ 1890052 h 1989746"/>
                <a:gd name="connsiteX30" fmla="*/ 359760 w 1398583"/>
                <a:gd name="connsiteY30" fmla="*/ 1797181 h 1989746"/>
                <a:gd name="connsiteX31" fmla="*/ 1021592 w 1398583"/>
                <a:gd name="connsiteY31" fmla="*/ 1761153 h 1989746"/>
                <a:gd name="connsiteX32" fmla="*/ 1252922 w 1398583"/>
                <a:gd name="connsiteY32" fmla="*/ 1741042 h 1989746"/>
                <a:gd name="connsiteX33" fmla="*/ 1259208 w 1398583"/>
                <a:gd name="connsiteY33" fmla="*/ 1740442 h 1989746"/>
                <a:gd name="connsiteX34" fmla="*/ 1236000 w 1398583"/>
                <a:gd name="connsiteY34" fmla="*/ 1952810 h 1989746"/>
                <a:gd name="connsiteX35" fmla="*/ 1358848 w 1398583"/>
                <a:gd name="connsiteY35" fmla="*/ 965086 h 1989746"/>
                <a:gd name="connsiteX36" fmla="*/ 1321081 w 1398583"/>
                <a:gd name="connsiteY36" fmla="*/ 1551926 h 1989746"/>
                <a:gd name="connsiteX37" fmla="*/ 1303449 w 1398583"/>
                <a:gd name="connsiteY37" fmla="*/ 1643346 h 1989746"/>
                <a:gd name="connsiteX38" fmla="*/ 1283084 w 1398583"/>
                <a:gd name="connsiteY38" fmla="*/ 1696763 h 1989746"/>
                <a:gd name="connsiteX39" fmla="*/ 1281400 w 1398583"/>
                <a:gd name="connsiteY39" fmla="*/ 1699133 h 1989746"/>
                <a:gd name="connsiteX40" fmla="*/ 1279422 w 1398583"/>
                <a:gd name="connsiteY40" fmla="*/ 1701396 h 1989746"/>
                <a:gd name="connsiteX41" fmla="*/ 1277786 w 1398583"/>
                <a:gd name="connsiteY41" fmla="*/ 1703258 h 1989746"/>
                <a:gd name="connsiteX42" fmla="*/ 1275722 w 1398583"/>
                <a:gd name="connsiteY42" fmla="*/ 1704214 h 1989746"/>
                <a:gd name="connsiteX43" fmla="*/ 1275873 w 1398583"/>
                <a:gd name="connsiteY43" fmla="*/ 1704108 h 1989746"/>
                <a:gd name="connsiteX44" fmla="*/ 1262020 w 1398583"/>
                <a:gd name="connsiteY44" fmla="*/ 1705754 h 1989746"/>
                <a:gd name="connsiteX45" fmla="*/ 1174470 w 1398583"/>
                <a:gd name="connsiteY45" fmla="*/ 1714299 h 1989746"/>
                <a:gd name="connsiteX46" fmla="*/ 518914 w 1398583"/>
                <a:gd name="connsiteY46" fmla="*/ 1757504 h 1989746"/>
                <a:gd name="connsiteX47" fmla="*/ 198395 w 1398583"/>
                <a:gd name="connsiteY47" fmla="*/ 1763800 h 1989746"/>
                <a:gd name="connsiteX48" fmla="*/ 167740 w 1398583"/>
                <a:gd name="connsiteY48" fmla="*/ 1763076 h 1989746"/>
                <a:gd name="connsiteX49" fmla="*/ 36570 w 1398583"/>
                <a:gd name="connsiteY49" fmla="*/ 1739780 h 1989746"/>
                <a:gd name="connsiteX50" fmla="*/ 36516 w 1398583"/>
                <a:gd name="connsiteY50" fmla="*/ 1739149 h 1989746"/>
                <a:gd name="connsiteX51" fmla="*/ 35758 w 1398583"/>
                <a:gd name="connsiteY51" fmla="*/ 1726650 h 1989746"/>
                <a:gd name="connsiteX52" fmla="*/ 34839 w 1398583"/>
                <a:gd name="connsiteY52" fmla="*/ 1651603 h 1989746"/>
                <a:gd name="connsiteX53" fmla="*/ 40846 w 1398583"/>
                <a:gd name="connsiteY53" fmla="*/ 1400107 h 1989746"/>
                <a:gd name="connsiteX54" fmla="*/ 69643 w 1398583"/>
                <a:gd name="connsiteY54" fmla="*/ 724045 h 1989746"/>
                <a:gd name="connsiteX55" fmla="*/ 93029 w 1398583"/>
                <a:gd name="connsiteY55" fmla="*/ 260101 h 1989746"/>
                <a:gd name="connsiteX56" fmla="*/ 93365 w 1398583"/>
                <a:gd name="connsiteY56" fmla="*/ 253775 h 1989746"/>
                <a:gd name="connsiteX57" fmla="*/ 440826 w 1398583"/>
                <a:gd name="connsiteY57" fmla="*/ 194340 h 1989746"/>
                <a:gd name="connsiteX58" fmla="*/ 1087741 w 1398583"/>
                <a:gd name="connsiteY58" fmla="*/ 83683 h 1989746"/>
                <a:gd name="connsiteX59" fmla="*/ 1360377 w 1398583"/>
                <a:gd name="connsiteY59" fmla="*/ 37045 h 1989746"/>
                <a:gd name="connsiteX60" fmla="*/ 1363789 w 1398583"/>
                <a:gd name="connsiteY60" fmla="*/ 320150 h 1989746"/>
                <a:gd name="connsiteX61" fmla="*/ 1358861 w 1398583"/>
                <a:gd name="connsiteY61" fmla="*/ 965111 h 1989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398583" h="1989746">
                  <a:moveTo>
                    <a:pt x="1395051" y="58116"/>
                  </a:moveTo>
                  <a:cubicBezTo>
                    <a:pt x="1394818" y="44362"/>
                    <a:pt x="1394574" y="30609"/>
                    <a:pt x="1394283" y="16855"/>
                  </a:cubicBezTo>
                  <a:cubicBezTo>
                    <a:pt x="1394029" y="4905"/>
                    <a:pt x="1383595" y="-1562"/>
                    <a:pt x="1372581" y="324"/>
                  </a:cubicBezTo>
                  <a:cubicBezTo>
                    <a:pt x="1252823" y="20808"/>
                    <a:pt x="1133065" y="41293"/>
                    <a:pt x="1013290" y="61778"/>
                  </a:cubicBezTo>
                  <a:cubicBezTo>
                    <a:pt x="797654" y="98664"/>
                    <a:pt x="582025" y="135550"/>
                    <a:pt x="366375" y="172435"/>
                  </a:cubicBezTo>
                  <a:cubicBezTo>
                    <a:pt x="268385" y="189196"/>
                    <a:pt x="170397" y="205957"/>
                    <a:pt x="72410" y="222722"/>
                  </a:cubicBezTo>
                  <a:cubicBezTo>
                    <a:pt x="63502" y="224244"/>
                    <a:pt x="59795" y="230680"/>
                    <a:pt x="60004" y="237501"/>
                  </a:cubicBezTo>
                  <a:cubicBezTo>
                    <a:pt x="59925" y="238073"/>
                    <a:pt x="59857" y="238649"/>
                    <a:pt x="59822" y="239256"/>
                  </a:cubicBezTo>
                  <a:cubicBezTo>
                    <a:pt x="53695" y="353572"/>
                    <a:pt x="47914" y="467909"/>
                    <a:pt x="42249" y="582259"/>
                  </a:cubicBezTo>
                  <a:cubicBezTo>
                    <a:pt x="31108" y="807106"/>
                    <a:pt x="20530" y="1031973"/>
                    <a:pt x="11758" y="1256949"/>
                  </a:cubicBezTo>
                  <a:cubicBezTo>
                    <a:pt x="7918" y="1355471"/>
                    <a:pt x="4375" y="1454017"/>
                    <a:pt x="2092" y="1552591"/>
                  </a:cubicBezTo>
                  <a:cubicBezTo>
                    <a:pt x="710" y="1612180"/>
                    <a:pt x="-1622" y="1672290"/>
                    <a:pt x="1701" y="1731859"/>
                  </a:cubicBezTo>
                  <a:cubicBezTo>
                    <a:pt x="2147" y="1739845"/>
                    <a:pt x="2212" y="1749288"/>
                    <a:pt x="4629" y="1757580"/>
                  </a:cubicBezTo>
                  <a:cubicBezTo>
                    <a:pt x="4832" y="1761492"/>
                    <a:pt x="6388" y="1765165"/>
                    <a:pt x="9526" y="1767743"/>
                  </a:cubicBezTo>
                  <a:cubicBezTo>
                    <a:pt x="10671" y="1769259"/>
                    <a:pt x="11984" y="1770665"/>
                    <a:pt x="13527" y="1771910"/>
                  </a:cubicBezTo>
                  <a:cubicBezTo>
                    <a:pt x="30525" y="1785626"/>
                    <a:pt x="54909" y="1788088"/>
                    <a:pt x="75791" y="1790841"/>
                  </a:cubicBezTo>
                  <a:cubicBezTo>
                    <a:pt x="106981" y="1794953"/>
                    <a:pt x="138508" y="1797147"/>
                    <a:pt x="170137" y="1798224"/>
                  </a:cubicBezTo>
                  <a:cubicBezTo>
                    <a:pt x="243384" y="1811230"/>
                    <a:pt x="316631" y="1824240"/>
                    <a:pt x="389874" y="1837249"/>
                  </a:cubicBezTo>
                  <a:cubicBezTo>
                    <a:pt x="602496" y="1875013"/>
                    <a:pt x="815139" y="1912776"/>
                    <a:pt x="1027737" y="1950540"/>
                  </a:cubicBezTo>
                  <a:cubicBezTo>
                    <a:pt x="1100617" y="1963484"/>
                    <a:pt x="1173493" y="1976429"/>
                    <a:pt x="1246373" y="1989374"/>
                  </a:cubicBezTo>
                  <a:cubicBezTo>
                    <a:pt x="1258162" y="1991469"/>
                    <a:pt x="1266796" y="1984569"/>
                    <a:pt x="1268075" y="1972842"/>
                  </a:cubicBezTo>
                  <a:lnTo>
                    <a:pt x="1294317" y="1732661"/>
                  </a:lnTo>
                  <a:cubicBezTo>
                    <a:pt x="1297421" y="1730957"/>
                    <a:pt x="1300380" y="1728855"/>
                    <a:pt x="1303130" y="1726177"/>
                  </a:cubicBezTo>
                  <a:cubicBezTo>
                    <a:pt x="1316637" y="1713044"/>
                    <a:pt x="1323759" y="1693406"/>
                    <a:pt x="1329592" y="1675994"/>
                  </a:cubicBezTo>
                  <a:cubicBezTo>
                    <a:pt x="1350272" y="1614268"/>
                    <a:pt x="1357010" y="1547036"/>
                    <a:pt x="1364087" y="1482687"/>
                  </a:cubicBezTo>
                  <a:cubicBezTo>
                    <a:pt x="1374607" y="1387056"/>
                    <a:pt x="1380382" y="1290900"/>
                    <a:pt x="1384946" y="1194826"/>
                  </a:cubicBezTo>
                  <a:cubicBezTo>
                    <a:pt x="1395559" y="971488"/>
                    <a:pt x="1398192" y="747753"/>
                    <a:pt x="1398549" y="524182"/>
                  </a:cubicBezTo>
                  <a:cubicBezTo>
                    <a:pt x="1398802" y="368825"/>
                    <a:pt x="1397678" y="213460"/>
                    <a:pt x="1395020" y="58113"/>
                  </a:cubicBezTo>
                  <a:close/>
                  <a:moveTo>
                    <a:pt x="1236007" y="1952810"/>
                  </a:moveTo>
                  <a:cubicBezTo>
                    <a:pt x="1118224" y="1931890"/>
                    <a:pt x="1000442" y="1910969"/>
                    <a:pt x="882649" y="1890052"/>
                  </a:cubicBezTo>
                  <a:cubicBezTo>
                    <a:pt x="708349" y="1859095"/>
                    <a:pt x="534057" y="1828138"/>
                    <a:pt x="359760" y="1797181"/>
                  </a:cubicBezTo>
                  <a:cubicBezTo>
                    <a:pt x="580602" y="1792463"/>
                    <a:pt x="801416" y="1777982"/>
                    <a:pt x="1021592" y="1761153"/>
                  </a:cubicBezTo>
                  <a:cubicBezTo>
                    <a:pt x="1098751" y="1755255"/>
                    <a:pt x="1175969" y="1749268"/>
                    <a:pt x="1252922" y="1741042"/>
                  </a:cubicBezTo>
                  <a:cubicBezTo>
                    <a:pt x="1255011" y="1740819"/>
                    <a:pt x="1257109" y="1740627"/>
                    <a:pt x="1259208" y="1740442"/>
                  </a:cubicBezTo>
                  <a:cubicBezTo>
                    <a:pt x="1251472" y="1811230"/>
                    <a:pt x="1243736" y="1882022"/>
                    <a:pt x="1236000" y="1952810"/>
                  </a:cubicBezTo>
                  <a:close/>
                  <a:moveTo>
                    <a:pt x="1358848" y="965086"/>
                  </a:moveTo>
                  <a:cubicBezTo>
                    <a:pt x="1353893" y="1160324"/>
                    <a:pt x="1349507" y="1358633"/>
                    <a:pt x="1321081" y="1551926"/>
                  </a:cubicBezTo>
                  <a:cubicBezTo>
                    <a:pt x="1316568" y="1582619"/>
                    <a:pt x="1311222" y="1613291"/>
                    <a:pt x="1303449" y="1643346"/>
                  </a:cubicBezTo>
                  <a:cubicBezTo>
                    <a:pt x="1297661" y="1665734"/>
                    <a:pt x="1293724" y="1680225"/>
                    <a:pt x="1283084" y="1696763"/>
                  </a:cubicBezTo>
                  <a:cubicBezTo>
                    <a:pt x="1282765" y="1697257"/>
                    <a:pt x="1281987" y="1698327"/>
                    <a:pt x="1281400" y="1699133"/>
                  </a:cubicBezTo>
                  <a:cubicBezTo>
                    <a:pt x="1280752" y="1699897"/>
                    <a:pt x="1280114" y="1700669"/>
                    <a:pt x="1279422" y="1701396"/>
                  </a:cubicBezTo>
                  <a:cubicBezTo>
                    <a:pt x="1278523" y="1702335"/>
                    <a:pt x="1278033" y="1702918"/>
                    <a:pt x="1277786" y="1703258"/>
                  </a:cubicBezTo>
                  <a:cubicBezTo>
                    <a:pt x="1277450" y="1703357"/>
                    <a:pt x="1276829" y="1703625"/>
                    <a:pt x="1275722" y="1704214"/>
                  </a:cubicBezTo>
                  <a:cubicBezTo>
                    <a:pt x="1276675" y="1703707"/>
                    <a:pt x="1275921" y="1704101"/>
                    <a:pt x="1275873" y="1704108"/>
                  </a:cubicBezTo>
                  <a:cubicBezTo>
                    <a:pt x="1271261" y="1704701"/>
                    <a:pt x="1266642" y="1705233"/>
                    <a:pt x="1262020" y="1705754"/>
                  </a:cubicBezTo>
                  <a:cubicBezTo>
                    <a:pt x="1232883" y="1709046"/>
                    <a:pt x="1203672" y="1711690"/>
                    <a:pt x="1174470" y="1714299"/>
                  </a:cubicBezTo>
                  <a:cubicBezTo>
                    <a:pt x="956389" y="1733790"/>
                    <a:pt x="737650" y="1748123"/>
                    <a:pt x="518914" y="1757504"/>
                  </a:cubicBezTo>
                  <a:cubicBezTo>
                    <a:pt x="412186" y="1762082"/>
                    <a:pt x="305233" y="1765655"/>
                    <a:pt x="198395" y="1763800"/>
                  </a:cubicBezTo>
                  <a:cubicBezTo>
                    <a:pt x="188180" y="1763622"/>
                    <a:pt x="177962" y="1763389"/>
                    <a:pt x="167740" y="1763076"/>
                  </a:cubicBezTo>
                  <a:cubicBezTo>
                    <a:pt x="124017" y="1755310"/>
                    <a:pt x="80294" y="1747547"/>
                    <a:pt x="36570" y="1739780"/>
                  </a:cubicBezTo>
                  <a:cubicBezTo>
                    <a:pt x="36550" y="1739554"/>
                    <a:pt x="36529" y="1739341"/>
                    <a:pt x="36516" y="1739149"/>
                  </a:cubicBezTo>
                  <a:cubicBezTo>
                    <a:pt x="36176" y="1734990"/>
                    <a:pt x="35953" y="1730820"/>
                    <a:pt x="35758" y="1726650"/>
                  </a:cubicBezTo>
                  <a:cubicBezTo>
                    <a:pt x="34582" y="1701667"/>
                    <a:pt x="34698" y="1676607"/>
                    <a:pt x="34839" y="1651603"/>
                  </a:cubicBezTo>
                  <a:cubicBezTo>
                    <a:pt x="35315" y="1567754"/>
                    <a:pt x="38031" y="1483905"/>
                    <a:pt x="40846" y="1400107"/>
                  </a:cubicBezTo>
                  <a:cubicBezTo>
                    <a:pt x="48428" y="1174674"/>
                    <a:pt x="58821" y="949330"/>
                    <a:pt x="69643" y="724045"/>
                  </a:cubicBezTo>
                  <a:cubicBezTo>
                    <a:pt x="77074" y="569373"/>
                    <a:pt x="84847" y="414718"/>
                    <a:pt x="93029" y="260101"/>
                  </a:cubicBezTo>
                  <a:cubicBezTo>
                    <a:pt x="93142" y="257992"/>
                    <a:pt x="93252" y="255884"/>
                    <a:pt x="93365" y="253775"/>
                  </a:cubicBezTo>
                  <a:cubicBezTo>
                    <a:pt x="209183" y="233962"/>
                    <a:pt x="325001" y="214153"/>
                    <a:pt x="440826" y="194340"/>
                  </a:cubicBezTo>
                  <a:cubicBezTo>
                    <a:pt x="656462" y="157454"/>
                    <a:pt x="872091" y="120568"/>
                    <a:pt x="1087741" y="83683"/>
                  </a:cubicBezTo>
                  <a:cubicBezTo>
                    <a:pt x="1178619" y="68136"/>
                    <a:pt x="1269498" y="52592"/>
                    <a:pt x="1360377" y="37045"/>
                  </a:cubicBezTo>
                  <a:cubicBezTo>
                    <a:pt x="1362236" y="131401"/>
                    <a:pt x="1363172" y="225780"/>
                    <a:pt x="1363789" y="320150"/>
                  </a:cubicBezTo>
                  <a:cubicBezTo>
                    <a:pt x="1365191" y="535134"/>
                    <a:pt x="1364317" y="750181"/>
                    <a:pt x="1358861" y="965111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8519305C-8BF5-EABA-D5F0-4BF13BA6B0E9}"/>
                </a:ext>
              </a:extLst>
            </p:cNvPr>
            <p:cNvSpPr/>
            <p:nvPr/>
          </p:nvSpPr>
          <p:spPr>
            <a:xfrm>
              <a:off x="1694512" y="695240"/>
              <a:ext cx="889228" cy="595850"/>
            </a:xfrm>
            <a:custGeom>
              <a:avLst/>
              <a:gdLst>
                <a:gd name="connsiteX0" fmla="*/ 20164 w 889228"/>
                <a:gd name="connsiteY0" fmla="*/ 152738 h 595850"/>
                <a:gd name="connsiteX1" fmla="*/ 1623 w 889228"/>
                <a:gd name="connsiteY1" fmla="*/ 448760 h 595850"/>
                <a:gd name="connsiteX2" fmla="*/ 60 w 889228"/>
                <a:gd name="connsiteY2" fmla="*/ 531183 h 595850"/>
                <a:gd name="connsiteX3" fmla="*/ 9613 w 889228"/>
                <a:gd name="connsiteY3" fmla="*/ 572588 h 595850"/>
                <a:gd name="connsiteX4" fmla="*/ 79582 w 889228"/>
                <a:gd name="connsiteY4" fmla="*/ 594448 h 595850"/>
                <a:gd name="connsiteX5" fmla="*/ 355328 w 889228"/>
                <a:gd name="connsiteY5" fmla="*/ 570750 h 595850"/>
                <a:gd name="connsiteX6" fmla="*/ 676005 w 889228"/>
                <a:gd name="connsiteY6" fmla="*/ 512611 h 595850"/>
                <a:gd name="connsiteX7" fmla="*/ 851374 w 889228"/>
                <a:gd name="connsiteY7" fmla="*/ 475026 h 595850"/>
                <a:gd name="connsiteX8" fmla="*/ 863962 w 889228"/>
                <a:gd name="connsiteY8" fmla="*/ 458495 h 595850"/>
                <a:gd name="connsiteX9" fmla="*/ 889200 w 889228"/>
                <a:gd name="connsiteY9" fmla="*/ 16805 h 595850"/>
                <a:gd name="connsiteX10" fmla="*/ 867497 w 889228"/>
                <a:gd name="connsiteY10" fmla="*/ 274 h 595850"/>
                <a:gd name="connsiteX11" fmla="*/ 399473 w 889228"/>
                <a:gd name="connsiteY11" fmla="*/ 76487 h 595850"/>
                <a:gd name="connsiteX12" fmla="*/ 32742 w 889228"/>
                <a:gd name="connsiteY12" fmla="*/ 136203 h 595850"/>
                <a:gd name="connsiteX13" fmla="*/ 41856 w 889228"/>
                <a:gd name="connsiteY13" fmla="*/ 169269 h 595850"/>
                <a:gd name="connsiteX14" fmla="*/ 509880 w 889228"/>
                <a:gd name="connsiteY14" fmla="*/ 93056 h 595850"/>
                <a:gd name="connsiteX15" fmla="*/ 876612 w 889228"/>
                <a:gd name="connsiteY15" fmla="*/ 33340 h 595850"/>
                <a:gd name="connsiteX16" fmla="*/ 854910 w 889228"/>
                <a:gd name="connsiteY16" fmla="*/ 16809 h 595850"/>
                <a:gd name="connsiteX17" fmla="*/ 829672 w 889228"/>
                <a:gd name="connsiteY17" fmla="*/ 458498 h 595850"/>
                <a:gd name="connsiteX18" fmla="*/ 842260 w 889228"/>
                <a:gd name="connsiteY18" fmla="*/ 441967 h 595850"/>
                <a:gd name="connsiteX19" fmla="*/ 379345 w 889228"/>
                <a:gd name="connsiteY19" fmla="*/ 532534 h 595850"/>
                <a:gd name="connsiteX20" fmla="*/ 95270 w 889228"/>
                <a:gd name="connsiteY20" fmla="*/ 560874 h 595850"/>
                <a:gd name="connsiteX21" fmla="*/ 54605 w 889228"/>
                <a:gd name="connsiteY21" fmla="*/ 557017 h 595850"/>
                <a:gd name="connsiteX22" fmla="*/ 39809 w 889228"/>
                <a:gd name="connsiteY22" fmla="*/ 552713 h 595850"/>
                <a:gd name="connsiteX23" fmla="*/ 37237 w 889228"/>
                <a:gd name="connsiteY23" fmla="*/ 551222 h 595850"/>
                <a:gd name="connsiteX24" fmla="*/ 34967 w 889228"/>
                <a:gd name="connsiteY24" fmla="*/ 549552 h 595850"/>
                <a:gd name="connsiteX25" fmla="*/ 34343 w 889228"/>
                <a:gd name="connsiteY25" fmla="*/ 548609 h 595850"/>
                <a:gd name="connsiteX26" fmla="*/ 34960 w 889228"/>
                <a:gd name="connsiteY26" fmla="*/ 551496 h 595850"/>
                <a:gd name="connsiteX27" fmla="*/ 34281 w 889228"/>
                <a:gd name="connsiteY27" fmla="*/ 519966 h 595850"/>
                <a:gd name="connsiteX28" fmla="*/ 36524 w 889228"/>
                <a:gd name="connsiteY28" fmla="*/ 433497 h 595850"/>
                <a:gd name="connsiteX29" fmla="*/ 54447 w 889228"/>
                <a:gd name="connsiteY29" fmla="*/ 152748 h 595850"/>
                <a:gd name="connsiteX30" fmla="*/ 20157 w 889228"/>
                <a:gd name="connsiteY30" fmla="*/ 152738 h 59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889228" h="595850">
                  <a:moveTo>
                    <a:pt x="20164" y="152738"/>
                  </a:moveTo>
                  <a:cubicBezTo>
                    <a:pt x="12229" y="251263"/>
                    <a:pt x="5450" y="349984"/>
                    <a:pt x="1623" y="448760"/>
                  </a:cubicBezTo>
                  <a:cubicBezTo>
                    <a:pt x="560" y="476216"/>
                    <a:pt x="-228" y="503703"/>
                    <a:pt x="60" y="531183"/>
                  </a:cubicBezTo>
                  <a:cubicBezTo>
                    <a:pt x="221" y="546500"/>
                    <a:pt x="-451" y="560274"/>
                    <a:pt x="9613" y="572588"/>
                  </a:cubicBezTo>
                  <a:cubicBezTo>
                    <a:pt x="24817" y="591183"/>
                    <a:pt x="57904" y="592942"/>
                    <a:pt x="79582" y="594448"/>
                  </a:cubicBezTo>
                  <a:cubicBezTo>
                    <a:pt x="170882" y="600791"/>
                    <a:pt x="265392" y="584339"/>
                    <a:pt x="355328" y="570750"/>
                  </a:cubicBezTo>
                  <a:cubicBezTo>
                    <a:pt x="462745" y="554517"/>
                    <a:pt x="569569" y="534300"/>
                    <a:pt x="676005" y="512611"/>
                  </a:cubicBezTo>
                  <a:cubicBezTo>
                    <a:pt x="734579" y="500678"/>
                    <a:pt x="793102" y="488361"/>
                    <a:pt x="851374" y="475026"/>
                  </a:cubicBezTo>
                  <a:cubicBezTo>
                    <a:pt x="859076" y="473263"/>
                    <a:pt x="863537" y="465905"/>
                    <a:pt x="863962" y="458495"/>
                  </a:cubicBezTo>
                  <a:cubicBezTo>
                    <a:pt x="872373" y="311267"/>
                    <a:pt x="880788" y="164040"/>
                    <a:pt x="889200" y="16805"/>
                  </a:cubicBezTo>
                  <a:cubicBezTo>
                    <a:pt x="889892" y="4708"/>
                    <a:pt x="877802" y="-1406"/>
                    <a:pt x="867497" y="274"/>
                  </a:cubicBezTo>
                  <a:cubicBezTo>
                    <a:pt x="711488" y="25676"/>
                    <a:pt x="555483" y="51081"/>
                    <a:pt x="399473" y="76487"/>
                  </a:cubicBezTo>
                  <a:cubicBezTo>
                    <a:pt x="277233" y="96392"/>
                    <a:pt x="154992" y="116298"/>
                    <a:pt x="32742" y="136203"/>
                  </a:cubicBezTo>
                  <a:cubicBezTo>
                    <a:pt x="10957" y="139749"/>
                    <a:pt x="20233" y="172787"/>
                    <a:pt x="41856" y="169269"/>
                  </a:cubicBezTo>
                  <a:cubicBezTo>
                    <a:pt x="197865" y="143867"/>
                    <a:pt x="353871" y="118461"/>
                    <a:pt x="509880" y="93056"/>
                  </a:cubicBezTo>
                  <a:cubicBezTo>
                    <a:pt x="632121" y="73151"/>
                    <a:pt x="754361" y="53245"/>
                    <a:pt x="876612" y="33340"/>
                  </a:cubicBezTo>
                  <a:cubicBezTo>
                    <a:pt x="869377" y="27829"/>
                    <a:pt x="862145" y="22319"/>
                    <a:pt x="854910" y="16809"/>
                  </a:cubicBezTo>
                  <a:cubicBezTo>
                    <a:pt x="846498" y="164036"/>
                    <a:pt x="838083" y="311264"/>
                    <a:pt x="829672" y="458498"/>
                  </a:cubicBezTo>
                  <a:cubicBezTo>
                    <a:pt x="833869" y="452988"/>
                    <a:pt x="838063" y="447477"/>
                    <a:pt x="842260" y="441967"/>
                  </a:cubicBezTo>
                  <a:cubicBezTo>
                    <a:pt x="689063" y="477022"/>
                    <a:pt x="534528" y="507718"/>
                    <a:pt x="379345" y="532534"/>
                  </a:cubicBezTo>
                  <a:cubicBezTo>
                    <a:pt x="286032" y="547457"/>
                    <a:pt x="190078" y="563134"/>
                    <a:pt x="95270" y="560874"/>
                  </a:cubicBezTo>
                  <a:cubicBezTo>
                    <a:pt x="79688" y="560504"/>
                    <a:pt x="66997" y="559568"/>
                    <a:pt x="54605" y="557017"/>
                  </a:cubicBezTo>
                  <a:cubicBezTo>
                    <a:pt x="49568" y="555978"/>
                    <a:pt x="44603" y="554575"/>
                    <a:pt x="39809" y="552713"/>
                  </a:cubicBezTo>
                  <a:cubicBezTo>
                    <a:pt x="44647" y="554589"/>
                    <a:pt x="38427" y="551904"/>
                    <a:pt x="37237" y="551222"/>
                  </a:cubicBezTo>
                  <a:cubicBezTo>
                    <a:pt x="32388" y="548444"/>
                    <a:pt x="38705" y="553163"/>
                    <a:pt x="34967" y="549552"/>
                  </a:cubicBezTo>
                  <a:cubicBezTo>
                    <a:pt x="32049" y="546737"/>
                    <a:pt x="36819" y="553049"/>
                    <a:pt x="34343" y="548609"/>
                  </a:cubicBezTo>
                  <a:cubicBezTo>
                    <a:pt x="35883" y="551373"/>
                    <a:pt x="34415" y="547001"/>
                    <a:pt x="34960" y="551496"/>
                  </a:cubicBezTo>
                  <a:cubicBezTo>
                    <a:pt x="33712" y="541182"/>
                    <a:pt x="34295" y="530336"/>
                    <a:pt x="34281" y="519966"/>
                  </a:cubicBezTo>
                  <a:cubicBezTo>
                    <a:pt x="34250" y="491135"/>
                    <a:pt x="35313" y="462301"/>
                    <a:pt x="36524" y="433497"/>
                  </a:cubicBezTo>
                  <a:cubicBezTo>
                    <a:pt x="40453" y="339827"/>
                    <a:pt x="46921" y="246198"/>
                    <a:pt x="54447" y="152748"/>
                  </a:cubicBezTo>
                  <a:cubicBezTo>
                    <a:pt x="56223" y="130682"/>
                    <a:pt x="21920" y="130854"/>
                    <a:pt x="20157" y="152738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F5AEE472-BA21-25F3-B5F6-CCCCF2C9514E}"/>
                </a:ext>
              </a:extLst>
            </p:cNvPr>
            <p:cNvSpPr/>
            <p:nvPr/>
          </p:nvSpPr>
          <p:spPr>
            <a:xfrm>
              <a:off x="1827603" y="880196"/>
              <a:ext cx="597515" cy="113096"/>
            </a:xfrm>
            <a:custGeom>
              <a:avLst/>
              <a:gdLst>
                <a:gd name="connsiteX0" fmla="*/ 21559 w 597515"/>
                <a:gd name="connsiteY0" fmla="*/ 112897 h 113096"/>
                <a:gd name="connsiteX1" fmla="*/ 528194 w 597515"/>
                <a:gd name="connsiteY1" fmla="*/ 41303 h 113096"/>
                <a:gd name="connsiteX2" fmla="*/ 585071 w 597515"/>
                <a:gd name="connsiteY2" fmla="*/ 33265 h 113096"/>
                <a:gd name="connsiteX3" fmla="*/ 575956 w 597515"/>
                <a:gd name="connsiteY3" fmla="*/ 199 h 113096"/>
                <a:gd name="connsiteX4" fmla="*/ 69321 w 597515"/>
                <a:gd name="connsiteY4" fmla="*/ 71793 h 113096"/>
                <a:gd name="connsiteX5" fmla="*/ 12445 w 597515"/>
                <a:gd name="connsiteY5" fmla="*/ 79831 h 113096"/>
                <a:gd name="connsiteX6" fmla="*/ 21559 w 597515"/>
                <a:gd name="connsiteY6" fmla="*/ 112897 h 113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7515" h="113096">
                  <a:moveTo>
                    <a:pt x="21559" y="112897"/>
                  </a:moveTo>
                  <a:cubicBezTo>
                    <a:pt x="190441" y="89031"/>
                    <a:pt x="359322" y="65169"/>
                    <a:pt x="528194" y="41303"/>
                  </a:cubicBezTo>
                  <a:cubicBezTo>
                    <a:pt x="547153" y="38625"/>
                    <a:pt x="566112" y="35943"/>
                    <a:pt x="585071" y="33265"/>
                  </a:cubicBezTo>
                  <a:cubicBezTo>
                    <a:pt x="606893" y="30182"/>
                    <a:pt x="597573" y="-2856"/>
                    <a:pt x="575956" y="199"/>
                  </a:cubicBezTo>
                  <a:cubicBezTo>
                    <a:pt x="407075" y="24065"/>
                    <a:pt x="238193" y="47928"/>
                    <a:pt x="69321" y="71793"/>
                  </a:cubicBezTo>
                  <a:cubicBezTo>
                    <a:pt x="50363" y="74471"/>
                    <a:pt x="31404" y="77153"/>
                    <a:pt x="12445" y="79831"/>
                  </a:cubicBezTo>
                  <a:cubicBezTo>
                    <a:pt x="-9378" y="82917"/>
                    <a:pt x="-57" y="115955"/>
                    <a:pt x="21559" y="112897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0AC18AF1-2385-892C-C7FD-2B96432FB673}"/>
                </a:ext>
              </a:extLst>
            </p:cNvPr>
            <p:cNvSpPr/>
            <p:nvPr/>
          </p:nvSpPr>
          <p:spPr>
            <a:xfrm>
              <a:off x="1837478" y="1020744"/>
              <a:ext cx="597515" cy="113102"/>
            </a:xfrm>
            <a:custGeom>
              <a:avLst/>
              <a:gdLst>
                <a:gd name="connsiteX0" fmla="*/ 21559 w 597515"/>
                <a:gd name="connsiteY0" fmla="*/ 112904 h 113102"/>
                <a:gd name="connsiteX1" fmla="*/ 528194 w 597515"/>
                <a:gd name="connsiteY1" fmla="*/ 41303 h 113102"/>
                <a:gd name="connsiteX2" fmla="*/ 585071 w 597515"/>
                <a:gd name="connsiteY2" fmla="*/ 33265 h 113102"/>
                <a:gd name="connsiteX3" fmla="*/ 575956 w 597515"/>
                <a:gd name="connsiteY3" fmla="*/ 199 h 113102"/>
                <a:gd name="connsiteX4" fmla="*/ 69321 w 597515"/>
                <a:gd name="connsiteY4" fmla="*/ 71800 h 113102"/>
                <a:gd name="connsiteX5" fmla="*/ 12445 w 597515"/>
                <a:gd name="connsiteY5" fmla="*/ 79838 h 113102"/>
                <a:gd name="connsiteX6" fmla="*/ 21559 w 597515"/>
                <a:gd name="connsiteY6" fmla="*/ 112904 h 11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7515" h="113102">
                  <a:moveTo>
                    <a:pt x="21559" y="112904"/>
                  </a:moveTo>
                  <a:cubicBezTo>
                    <a:pt x="190437" y="89038"/>
                    <a:pt x="359319" y="65172"/>
                    <a:pt x="528194" y="41303"/>
                  </a:cubicBezTo>
                  <a:cubicBezTo>
                    <a:pt x="547153" y="38625"/>
                    <a:pt x="566115" y="35943"/>
                    <a:pt x="585071" y="33265"/>
                  </a:cubicBezTo>
                  <a:cubicBezTo>
                    <a:pt x="606893" y="30182"/>
                    <a:pt x="597573" y="-2856"/>
                    <a:pt x="575956" y="199"/>
                  </a:cubicBezTo>
                  <a:cubicBezTo>
                    <a:pt x="407078" y="24065"/>
                    <a:pt x="238196" y="47931"/>
                    <a:pt x="69321" y="71800"/>
                  </a:cubicBezTo>
                  <a:cubicBezTo>
                    <a:pt x="50363" y="74478"/>
                    <a:pt x="31404" y="77160"/>
                    <a:pt x="12445" y="79838"/>
                  </a:cubicBezTo>
                  <a:cubicBezTo>
                    <a:pt x="-9378" y="82924"/>
                    <a:pt x="-57" y="115959"/>
                    <a:pt x="21559" y="112904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67" name="任意多边形: 形状 166">
            <a:extLst>
              <a:ext uri="{FF2B5EF4-FFF2-40B4-BE49-F238E27FC236}">
                <a16:creationId xmlns:a16="http://schemas.microsoft.com/office/drawing/2014/main" id="{B60D61F9-5E70-A4CD-CCC0-C1867B6F1DCF}"/>
              </a:ext>
            </a:extLst>
          </p:cNvPr>
          <p:cNvSpPr/>
          <p:nvPr/>
        </p:nvSpPr>
        <p:spPr>
          <a:xfrm rot="8303878">
            <a:off x="4862983" y="6102178"/>
            <a:ext cx="453448" cy="1629878"/>
          </a:xfrm>
          <a:custGeom>
            <a:avLst/>
            <a:gdLst>
              <a:gd name="connsiteX0" fmla="*/ 0 w 377807"/>
              <a:gd name="connsiteY0" fmla="*/ 381201 h 1357993"/>
              <a:gd name="connsiteX1" fmla="*/ 0 w 377807"/>
              <a:gd name="connsiteY1" fmla="*/ 1232484 h 1357993"/>
              <a:gd name="connsiteX2" fmla="*/ 15945 w 377807"/>
              <a:gd name="connsiteY2" fmla="*/ 1260328 h 1357993"/>
              <a:gd name="connsiteX3" fmla="*/ 64808 w 377807"/>
              <a:gd name="connsiteY3" fmla="*/ 1312414 h 1357993"/>
              <a:gd name="connsiteX4" fmla="*/ 141754 w 377807"/>
              <a:gd name="connsiteY4" fmla="*/ 1354042 h 1357993"/>
              <a:gd name="connsiteX5" fmla="*/ 238761 w 377807"/>
              <a:gd name="connsiteY5" fmla="*/ 1342075 h 1357993"/>
              <a:gd name="connsiteX6" fmla="*/ 340534 w 377807"/>
              <a:gd name="connsiteY6" fmla="*/ 1239857 h 1357993"/>
              <a:gd name="connsiteX7" fmla="*/ 361245 w 377807"/>
              <a:gd name="connsiteY7" fmla="*/ 1199669 h 1357993"/>
              <a:gd name="connsiteX8" fmla="*/ 362033 w 377807"/>
              <a:gd name="connsiteY8" fmla="*/ 1181838 h 1357993"/>
              <a:gd name="connsiteX9" fmla="*/ 363508 w 377807"/>
              <a:gd name="connsiteY9" fmla="*/ 1143330 h 1357993"/>
              <a:gd name="connsiteX10" fmla="*/ 368515 w 377807"/>
              <a:gd name="connsiteY10" fmla="*/ 944620 h 1357993"/>
              <a:gd name="connsiteX11" fmla="*/ 375029 w 377807"/>
              <a:gd name="connsiteY11" fmla="*/ 459176 h 1357993"/>
              <a:gd name="connsiteX12" fmla="*/ 377635 w 377807"/>
              <a:gd name="connsiteY12" fmla="*/ 114459 h 1357993"/>
              <a:gd name="connsiteX13" fmla="*/ 377807 w 377807"/>
              <a:gd name="connsiteY13" fmla="*/ 86581 h 1357993"/>
              <a:gd name="connsiteX14" fmla="*/ 363405 w 377807"/>
              <a:gd name="connsiteY14" fmla="*/ 61206 h 1357993"/>
              <a:gd name="connsiteX15" fmla="*/ 196036 w 377807"/>
              <a:gd name="connsiteY15" fmla="*/ 4594 h 1357993"/>
              <a:gd name="connsiteX16" fmla="*/ 131125 w 377807"/>
              <a:gd name="connsiteY16" fmla="*/ 35077 h 1357993"/>
              <a:gd name="connsiteX17" fmla="*/ 97486 w 377807"/>
              <a:gd name="connsiteY17" fmla="*/ 61721 h 1357993"/>
              <a:gd name="connsiteX18" fmla="*/ 72729 w 377807"/>
              <a:gd name="connsiteY18" fmla="*/ 92445 h 1357993"/>
              <a:gd name="connsiteX19" fmla="*/ 72249 w 377807"/>
              <a:gd name="connsiteY19" fmla="*/ 109144 h 1357993"/>
              <a:gd name="connsiteX20" fmla="*/ 69197 w 377807"/>
              <a:gd name="connsiteY20" fmla="*/ 217226 h 1357993"/>
              <a:gd name="connsiteX21" fmla="*/ 58293 w 377807"/>
              <a:gd name="connsiteY21" fmla="*/ 600862 h 1357993"/>
              <a:gd name="connsiteX22" fmla="*/ 48212 w 377807"/>
              <a:gd name="connsiteY22" fmla="*/ 957478 h 1357993"/>
              <a:gd name="connsiteX23" fmla="*/ 46086 w 377807"/>
              <a:gd name="connsiteY23" fmla="*/ 1031750 h 1357993"/>
              <a:gd name="connsiteX24" fmla="*/ 58601 w 377807"/>
              <a:gd name="connsiteY24" fmla="*/ 1057365 h 1357993"/>
              <a:gd name="connsiteX25" fmla="*/ 115386 w 377807"/>
              <a:gd name="connsiteY25" fmla="*/ 1114629 h 1357993"/>
              <a:gd name="connsiteX26" fmla="*/ 207352 w 377807"/>
              <a:gd name="connsiteY26" fmla="*/ 1132186 h 1357993"/>
              <a:gd name="connsiteX27" fmla="*/ 313204 w 377807"/>
              <a:gd name="connsiteY27" fmla="*/ 1032642 h 1357993"/>
              <a:gd name="connsiteX28" fmla="*/ 315571 w 377807"/>
              <a:gd name="connsiteY28" fmla="*/ 1004833 h 1357993"/>
              <a:gd name="connsiteX29" fmla="*/ 316119 w 377807"/>
              <a:gd name="connsiteY29" fmla="*/ 948597 h 1357993"/>
              <a:gd name="connsiteX30" fmla="*/ 319960 w 377807"/>
              <a:gd name="connsiteY30" fmla="*/ 561326 h 1357993"/>
              <a:gd name="connsiteX31" fmla="*/ 321709 w 377807"/>
              <a:gd name="connsiteY31" fmla="*/ 383841 h 1357993"/>
              <a:gd name="connsiteX32" fmla="*/ 290059 w 377807"/>
              <a:gd name="connsiteY32" fmla="*/ 383841 h 1357993"/>
              <a:gd name="connsiteX33" fmla="*/ 287487 w 377807"/>
              <a:gd name="connsiteY33" fmla="*/ 645508 h 1357993"/>
              <a:gd name="connsiteX34" fmla="*/ 283990 w 377807"/>
              <a:gd name="connsiteY34" fmla="*/ 998009 h 1357993"/>
              <a:gd name="connsiteX35" fmla="*/ 283715 w 377807"/>
              <a:gd name="connsiteY35" fmla="*/ 1024618 h 1357993"/>
              <a:gd name="connsiteX36" fmla="*/ 285875 w 377807"/>
              <a:gd name="connsiteY36" fmla="*/ 1016663 h 1357993"/>
              <a:gd name="connsiteX37" fmla="*/ 204711 w 377807"/>
              <a:gd name="connsiteY37" fmla="*/ 1099748 h 1357993"/>
              <a:gd name="connsiteX38" fmla="*/ 140177 w 377807"/>
              <a:gd name="connsiteY38" fmla="*/ 1092752 h 1357993"/>
              <a:gd name="connsiteX39" fmla="*/ 75541 w 377807"/>
              <a:gd name="connsiteY39" fmla="*/ 1025544 h 1357993"/>
              <a:gd name="connsiteX40" fmla="*/ 77701 w 377807"/>
              <a:gd name="connsiteY40" fmla="*/ 1033533 h 1357993"/>
              <a:gd name="connsiteX41" fmla="*/ 83427 w 377807"/>
              <a:gd name="connsiteY41" fmla="*/ 832011 h 1357993"/>
              <a:gd name="connsiteX42" fmla="*/ 94880 w 377807"/>
              <a:gd name="connsiteY42" fmla="*/ 427732 h 1357993"/>
              <a:gd name="connsiteX43" fmla="*/ 103590 w 377807"/>
              <a:gd name="connsiteY43" fmla="*/ 121077 h 1357993"/>
              <a:gd name="connsiteX44" fmla="*/ 104379 w 377807"/>
              <a:gd name="connsiteY44" fmla="*/ 92376 h 1357993"/>
              <a:gd name="connsiteX45" fmla="*/ 99749 w 377807"/>
              <a:gd name="connsiteY45" fmla="*/ 103589 h 1357993"/>
              <a:gd name="connsiteX46" fmla="*/ 282687 w 377807"/>
              <a:gd name="connsiteY46" fmla="*/ 40769 h 1357993"/>
              <a:gd name="connsiteX47" fmla="*/ 331550 w 377807"/>
              <a:gd name="connsiteY47" fmla="*/ 73756 h 1357993"/>
              <a:gd name="connsiteX48" fmla="*/ 345609 w 377807"/>
              <a:gd name="connsiteY48" fmla="*/ 88878 h 1357993"/>
              <a:gd name="connsiteX49" fmla="*/ 347769 w 377807"/>
              <a:gd name="connsiteY49" fmla="*/ 91553 h 1357993"/>
              <a:gd name="connsiteX50" fmla="*/ 347118 w 377807"/>
              <a:gd name="connsiteY50" fmla="*/ 90730 h 1357993"/>
              <a:gd name="connsiteX51" fmla="*/ 348317 w 377807"/>
              <a:gd name="connsiteY51" fmla="*/ 92342 h 1357993"/>
              <a:gd name="connsiteX52" fmla="*/ 346157 w 377807"/>
              <a:gd name="connsiteY52" fmla="*/ 84352 h 1357993"/>
              <a:gd name="connsiteX53" fmla="*/ 344649 w 377807"/>
              <a:gd name="connsiteY53" fmla="*/ 310632 h 1357993"/>
              <a:gd name="connsiteX54" fmla="*/ 339574 w 377807"/>
              <a:gd name="connsiteY54" fmla="*/ 783011 h 1357993"/>
              <a:gd name="connsiteX55" fmla="*/ 329938 w 377807"/>
              <a:gd name="connsiteY55" fmla="*/ 1191679 h 1357993"/>
              <a:gd name="connsiteX56" fmla="*/ 329526 w 377807"/>
              <a:gd name="connsiteY56" fmla="*/ 1201040 h 1357993"/>
              <a:gd name="connsiteX57" fmla="*/ 331687 w 377807"/>
              <a:gd name="connsiteY57" fmla="*/ 1193051 h 1357993"/>
              <a:gd name="connsiteX58" fmla="*/ 232486 w 377807"/>
              <a:gd name="connsiteY58" fmla="*/ 1309431 h 1357993"/>
              <a:gd name="connsiteX59" fmla="*/ 148510 w 377807"/>
              <a:gd name="connsiteY59" fmla="*/ 1323147 h 1357993"/>
              <a:gd name="connsiteX60" fmla="*/ 81198 w 377807"/>
              <a:gd name="connsiteY60" fmla="*/ 1284914 h 1357993"/>
              <a:gd name="connsiteX61" fmla="*/ 55309 w 377807"/>
              <a:gd name="connsiteY61" fmla="*/ 1258819 h 1357993"/>
              <a:gd name="connsiteX62" fmla="*/ 45572 w 377807"/>
              <a:gd name="connsiteY62" fmla="*/ 1247298 h 1357993"/>
              <a:gd name="connsiteX63" fmla="*/ 43274 w 377807"/>
              <a:gd name="connsiteY63" fmla="*/ 1244383 h 1357993"/>
              <a:gd name="connsiteX64" fmla="*/ 39159 w 377807"/>
              <a:gd name="connsiteY64" fmla="*/ 1238896 h 1357993"/>
              <a:gd name="connsiteX65" fmla="*/ 29489 w 377807"/>
              <a:gd name="connsiteY65" fmla="*/ 1224769 h 1357993"/>
              <a:gd name="connsiteX66" fmla="*/ 31650 w 377807"/>
              <a:gd name="connsiteY66" fmla="*/ 1232758 h 1357993"/>
              <a:gd name="connsiteX67" fmla="*/ 31650 w 377807"/>
              <a:gd name="connsiteY67" fmla="*/ 381235 h 1357993"/>
              <a:gd name="connsiteX68" fmla="*/ 0 w 377807"/>
              <a:gd name="connsiteY68" fmla="*/ 381235 h 1357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7807" h="1357993">
                <a:moveTo>
                  <a:pt x="0" y="381201"/>
                </a:moveTo>
                <a:lnTo>
                  <a:pt x="0" y="1232484"/>
                </a:lnTo>
                <a:cubicBezTo>
                  <a:pt x="0" y="1242394"/>
                  <a:pt x="10390" y="1253058"/>
                  <a:pt x="15945" y="1260328"/>
                </a:cubicBezTo>
                <a:cubicBezTo>
                  <a:pt x="30449" y="1279324"/>
                  <a:pt x="46463" y="1297052"/>
                  <a:pt x="64808" y="1312414"/>
                </a:cubicBezTo>
                <a:cubicBezTo>
                  <a:pt x="87337" y="1331308"/>
                  <a:pt x="113054" y="1346807"/>
                  <a:pt x="141754" y="1354042"/>
                </a:cubicBezTo>
                <a:cubicBezTo>
                  <a:pt x="174810" y="1362375"/>
                  <a:pt x="208518" y="1357128"/>
                  <a:pt x="238761" y="1342075"/>
                </a:cubicBezTo>
                <a:cubicBezTo>
                  <a:pt x="282241" y="1320472"/>
                  <a:pt x="314645" y="1279667"/>
                  <a:pt x="340534" y="1239857"/>
                </a:cubicBezTo>
                <a:cubicBezTo>
                  <a:pt x="347872" y="1228575"/>
                  <a:pt x="360593" y="1213385"/>
                  <a:pt x="361245" y="1199669"/>
                </a:cubicBezTo>
                <a:cubicBezTo>
                  <a:pt x="361519" y="1193737"/>
                  <a:pt x="361794" y="1187804"/>
                  <a:pt x="362033" y="1181838"/>
                </a:cubicBezTo>
                <a:cubicBezTo>
                  <a:pt x="362582" y="1169013"/>
                  <a:pt x="363062" y="1156155"/>
                  <a:pt x="363508" y="1143330"/>
                </a:cubicBezTo>
                <a:cubicBezTo>
                  <a:pt x="365771" y="1077082"/>
                  <a:pt x="367245" y="1010868"/>
                  <a:pt x="368515" y="944620"/>
                </a:cubicBezTo>
                <a:cubicBezTo>
                  <a:pt x="371669" y="782805"/>
                  <a:pt x="373521" y="620991"/>
                  <a:pt x="375029" y="459176"/>
                </a:cubicBezTo>
                <a:cubicBezTo>
                  <a:pt x="376127" y="344270"/>
                  <a:pt x="376984" y="229364"/>
                  <a:pt x="377635" y="114459"/>
                </a:cubicBezTo>
                <a:cubicBezTo>
                  <a:pt x="377704" y="105166"/>
                  <a:pt x="377738" y="95874"/>
                  <a:pt x="377807" y="86581"/>
                </a:cubicBezTo>
                <a:cubicBezTo>
                  <a:pt x="377841" y="76019"/>
                  <a:pt x="370057" y="68647"/>
                  <a:pt x="363405" y="61206"/>
                </a:cubicBezTo>
                <a:cubicBezTo>
                  <a:pt x="321194" y="14023"/>
                  <a:pt x="258684" y="-10906"/>
                  <a:pt x="196036" y="4594"/>
                </a:cubicBezTo>
                <a:cubicBezTo>
                  <a:pt x="172753" y="10354"/>
                  <a:pt x="150842" y="21704"/>
                  <a:pt x="131125" y="35077"/>
                </a:cubicBezTo>
                <a:cubicBezTo>
                  <a:pt x="119295" y="43101"/>
                  <a:pt x="108151" y="52222"/>
                  <a:pt x="97486" y="61721"/>
                </a:cubicBezTo>
                <a:cubicBezTo>
                  <a:pt x="88982" y="69264"/>
                  <a:pt x="73072" y="80135"/>
                  <a:pt x="72729" y="92445"/>
                </a:cubicBezTo>
                <a:cubicBezTo>
                  <a:pt x="72592" y="98034"/>
                  <a:pt x="72420" y="103589"/>
                  <a:pt x="72249" y="109144"/>
                </a:cubicBezTo>
                <a:cubicBezTo>
                  <a:pt x="71220" y="145183"/>
                  <a:pt x="70226" y="181187"/>
                  <a:pt x="69197" y="217226"/>
                </a:cubicBezTo>
                <a:cubicBezTo>
                  <a:pt x="65562" y="345093"/>
                  <a:pt x="61928" y="472995"/>
                  <a:pt x="58293" y="600862"/>
                </a:cubicBezTo>
                <a:cubicBezTo>
                  <a:pt x="54933" y="719711"/>
                  <a:pt x="51572" y="838595"/>
                  <a:pt x="48212" y="957478"/>
                </a:cubicBezTo>
                <a:cubicBezTo>
                  <a:pt x="47491" y="982236"/>
                  <a:pt x="46806" y="1006993"/>
                  <a:pt x="46086" y="1031750"/>
                </a:cubicBezTo>
                <a:cubicBezTo>
                  <a:pt x="45811" y="1041317"/>
                  <a:pt x="53321" y="1049993"/>
                  <a:pt x="58601" y="1057365"/>
                </a:cubicBezTo>
                <a:cubicBezTo>
                  <a:pt x="74375" y="1079414"/>
                  <a:pt x="92960" y="1099233"/>
                  <a:pt x="115386" y="1114629"/>
                </a:cubicBezTo>
                <a:cubicBezTo>
                  <a:pt x="142338" y="1133112"/>
                  <a:pt x="175462" y="1140930"/>
                  <a:pt x="207352" y="1132186"/>
                </a:cubicBezTo>
                <a:cubicBezTo>
                  <a:pt x="255495" y="1118950"/>
                  <a:pt x="289031" y="1073310"/>
                  <a:pt x="313204" y="1032642"/>
                </a:cubicBezTo>
                <a:cubicBezTo>
                  <a:pt x="317423" y="1025544"/>
                  <a:pt x="315502" y="1012651"/>
                  <a:pt x="315571" y="1004833"/>
                </a:cubicBezTo>
                <a:cubicBezTo>
                  <a:pt x="315776" y="986111"/>
                  <a:pt x="315948" y="967354"/>
                  <a:pt x="316119" y="948597"/>
                </a:cubicBezTo>
                <a:cubicBezTo>
                  <a:pt x="317423" y="819496"/>
                  <a:pt x="318691" y="690428"/>
                  <a:pt x="319960" y="561326"/>
                </a:cubicBezTo>
                <a:cubicBezTo>
                  <a:pt x="320543" y="502141"/>
                  <a:pt x="321126" y="442991"/>
                  <a:pt x="321709" y="383841"/>
                </a:cubicBezTo>
                <a:cubicBezTo>
                  <a:pt x="321914" y="363404"/>
                  <a:pt x="290265" y="363439"/>
                  <a:pt x="290059" y="383841"/>
                </a:cubicBezTo>
                <a:cubicBezTo>
                  <a:pt x="289201" y="471075"/>
                  <a:pt x="288344" y="558274"/>
                  <a:pt x="287487" y="645508"/>
                </a:cubicBezTo>
                <a:cubicBezTo>
                  <a:pt x="286322" y="763020"/>
                  <a:pt x="285155" y="880531"/>
                  <a:pt x="283990" y="998009"/>
                </a:cubicBezTo>
                <a:cubicBezTo>
                  <a:pt x="283887" y="1006890"/>
                  <a:pt x="283818" y="1015771"/>
                  <a:pt x="283715" y="1024618"/>
                </a:cubicBezTo>
                <a:cubicBezTo>
                  <a:pt x="284435" y="1021978"/>
                  <a:pt x="285155" y="1019303"/>
                  <a:pt x="285875" y="1016663"/>
                </a:cubicBezTo>
                <a:cubicBezTo>
                  <a:pt x="266708" y="1048861"/>
                  <a:pt x="241504" y="1085997"/>
                  <a:pt x="204711" y="1099748"/>
                </a:cubicBezTo>
                <a:cubicBezTo>
                  <a:pt x="181977" y="1108252"/>
                  <a:pt x="160271" y="1104103"/>
                  <a:pt x="140177" y="1092752"/>
                </a:cubicBezTo>
                <a:cubicBezTo>
                  <a:pt x="112540" y="1077185"/>
                  <a:pt x="90560" y="1051810"/>
                  <a:pt x="75541" y="1025544"/>
                </a:cubicBezTo>
                <a:cubicBezTo>
                  <a:pt x="76261" y="1028219"/>
                  <a:pt x="76981" y="1030859"/>
                  <a:pt x="77701" y="1033533"/>
                </a:cubicBezTo>
                <a:cubicBezTo>
                  <a:pt x="79621" y="966359"/>
                  <a:pt x="81507" y="899185"/>
                  <a:pt x="83427" y="832011"/>
                </a:cubicBezTo>
                <a:cubicBezTo>
                  <a:pt x="87234" y="697252"/>
                  <a:pt x="91074" y="562492"/>
                  <a:pt x="94880" y="427732"/>
                </a:cubicBezTo>
                <a:cubicBezTo>
                  <a:pt x="97795" y="325514"/>
                  <a:pt x="100675" y="223295"/>
                  <a:pt x="103590" y="121077"/>
                </a:cubicBezTo>
                <a:cubicBezTo>
                  <a:pt x="103830" y="111510"/>
                  <a:pt x="104104" y="101943"/>
                  <a:pt x="104379" y="92376"/>
                </a:cubicBezTo>
                <a:cubicBezTo>
                  <a:pt x="102836" y="96113"/>
                  <a:pt x="101293" y="99851"/>
                  <a:pt x="99749" y="103589"/>
                </a:cubicBezTo>
                <a:cubicBezTo>
                  <a:pt x="148030" y="53868"/>
                  <a:pt x="213043" y="13166"/>
                  <a:pt x="282687" y="40769"/>
                </a:cubicBezTo>
                <a:cubicBezTo>
                  <a:pt x="301169" y="48073"/>
                  <a:pt x="317456" y="60212"/>
                  <a:pt x="331550" y="73756"/>
                </a:cubicBezTo>
                <a:cubicBezTo>
                  <a:pt x="336522" y="78523"/>
                  <a:pt x="341220" y="83598"/>
                  <a:pt x="345609" y="88878"/>
                </a:cubicBezTo>
                <a:cubicBezTo>
                  <a:pt x="346329" y="89770"/>
                  <a:pt x="347049" y="90661"/>
                  <a:pt x="347769" y="91553"/>
                </a:cubicBezTo>
                <a:cubicBezTo>
                  <a:pt x="349998" y="94365"/>
                  <a:pt x="345266" y="88261"/>
                  <a:pt x="347118" y="90730"/>
                </a:cubicBezTo>
                <a:cubicBezTo>
                  <a:pt x="347529" y="91244"/>
                  <a:pt x="347906" y="91793"/>
                  <a:pt x="348317" y="92342"/>
                </a:cubicBezTo>
                <a:cubicBezTo>
                  <a:pt x="347597" y="89667"/>
                  <a:pt x="346877" y="86993"/>
                  <a:pt x="346157" y="84352"/>
                </a:cubicBezTo>
                <a:cubicBezTo>
                  <a:pt x="345780" y="159790"/>
                  <a:pt x="345232" y="235228"/>
                  <a:pt x="344649" y="310632"/>
                </a:cubicBezTo>
                <a:cubicBezTo>
                  <a:pt x="343414" y="468091"/>
                  <a:pt x="341871" y="625551"/>
                  <a:pt x="339574" y="783011"/>
                </a:cubicBezTo>
                <a:cubicBezTo>
                  <a:pt x="337585" y="919245"/>
                  <a:pt x="336008" y="1055582"/>
                  <a:pt x="329938" y="1191679"/>
                </a:cubicBezTo>
                <a:cubicBezTo>
                  <a:pt x="329835" y="1194799"/>
                  <a:pt x="329664" y="1197920"/>
                  <a:pt x="329526" y="1201040"/>
                </a:cubicBezTo>
                <a:cubicBezTo>
                  <a:pt x="330247" y="1198366"/>
                  <a:pt x="330967" y="1195691"/>
                  <a:pt x="331687" y="1193051"/>
                </a:cubicBezTo>
                <a:cubicBezTo>
                  <a:pt x="306861" y="1237148"/>
                  <a:pt x="276583" y="1282547"/>
                  <a:pt x="232486" y="1309431"/>
                </a:cubicBezTo>
                <a:cubicBezTo>
                  <a:pt x="205671" y="1325753"/>
                  <a:pt x="176456" y="1330211"/>
                  <a:pt x="148510" y="1323147"/>
                </a:cubicBezTo>
                <a:cubicBezTo>
                  <a:pt x="123375" y="1316837"/>
                  <a:pt x="100161" y="1301647"/>
                  <a:pt x="81198" y="1284914"/>
                </a:cubicBezTo>
                <a:cubicBezTo>
                  <a:pt x="71975" y="1276787"/>
                  <a:pt x="63402" y="1268009"/>
                  <a:pt x="55309" y="1258819"/>
                </a:cubicBezTo>
                <a:cubicBezTo>
                  <a:pt x="51983" y="1255047"/>
                  <a:pt x="48760" y="1251206"/>
                  <a:pt x="45572" y="1247298"/>
                </a:cubicBezTo>
                <a:cubicBezTo>
                  <a:pt x="44851" y="1246372"/>
                  <a:pt x="40428" y="1240679"/>
                  <a:pt x="43274" y="1244383"/>
                </a:cubicBezTo>
                <a:cubicBezTo>
                  <a:pt x="41868" y="1242566"/>
                  <a:pt x="40497" y="1240748"/>
                  <a:pt x="39159" y="1238896"/>
                </a:cubicBezTo>
                <a:cubicBezTo>
                  <a:pt x="35799" y="1234302"/>
                  <a:pt x="32473" y="1229638"/>
                  <a:pt x="29489" y="1224769"/>
                </a:cubicBezTo>
                <a:cubicBezTo>
                  <a:pt x="30210" y="1227444"/>
                  <a:pt x="30930" y="1230118"/>
                  <a:pt x="31650" y="1232758"/>
                </a:cubicBezTo>
                <a:lnTo>
                  <a:pt x="31650" y="381235"/>
                </a:lnTo>
                <a:cubicBezTo>
                  <a:pt x="31650" y="360832"/>
                  <a:pt x="0" y="360832"/>
                  <a:pt x="0" y="381235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68" name="图形 3">
            <a:extLst>
              <a:ext uri="{FF2B5EF4-FFF2-40B4-BE49-F238E27FC236}">
                <a16:creationId xmlns:a16="http://schemas.microsoft.com/office/drawing/2014/main" id="{BFCC21BC-D77F-917A-5431-6C0408C0E074}"/>
              </a:ext>
            </a:extLst>
          </p:cNvPr>
          <p:cNvGrpSpPr/>
          <p:nvPr/>
        </p:nvGrpSpPr>
        <p:grpSpPr>
          <a:xfrm rot="13655445">
            <a:off x="10927979" y="5486246"/>
            <a:ext cx="685774" cy="1136557"/>
            <a:chOff x="2691620" y="2779630"/>
            <a:chExt cx="1423050" cy="2358472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</p:grpSpPr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C090D775-2501-9AA4-3676-9101E2AE8479}"/>
                </a:ext>
              </a:extLst>
            </p:cNvPr>
            <p:cNvSpPr/>
            <p:nvPr/>
          </p:nvSpPr>
          <p:spPr>
            <a:xfrm>
              <a:off x="2691620" y="2779630"/>
              <a:ext cx="1423050" cy="2358472"/>
            </a:xfrm>
            <a:custGeom>
              <a:avLst/>
              <a:gdLst>
                <a:gd name="connsiteX0" fmla="*/ 148831 w 1423050"/>
                <a:gd name="connsiteY0" fmla="*/ 2358472 h 2358472"/>
                <a:gd name="connsiteX1" fmla="*/ 250577 w 1423050"/>
                <a:gd name="connsiteY1" fmla="*/ 2260986 h 2358472"/>
                <a:gd name="connsiteX2" fmla="*/ 404069 w 1423050"/>
                <a:gd name="connsiteY2" fmla="*/ 2011320 h 2358472"/>
                <a:gd name="connsiteX3" fmla="*/ 822099 w 1423050"/>
                <a:gd name="connsiteY3" fmla="*/ 1240481 h 2358472"/>
                <a:gd name="connsiteX4" fmla="*/ 1421728 w 1423050"/>
                <a:gd name="connsiteY4" fmla="*/ 28878 h 2358472"/>
                <a:gd name="connsiteX5" fmla="*/ 1413755 w 1423050"/>
                <a:gd name="connsiteY5" fmla="*/ 2897 h 2358472"/>
                <a:gd name="connsiteX6" fmla="*/ 1398273 w 1423050"/>
                <a:gd name="connsiteY6" fmla="*/ 699 h 2358472"/>
                <a:gd name="connsiteX7" fmla="*/ 73616 w 1423050"/>
                <a:gd name="connsiteY7" fmla="*/ 94077 h 2358472"/>
                <a:gd name="connsiteX8" fmla="*/ 2917 w 1423050"/>
                <a:gd name="connsiteY8" fmla="*/ 135496 h 2358472"/>
                <a:gd name="connsiteX9" fmla="*/ 98885 w 1423050"/>
                <a:gd name="connsiteY9" fmla="*/ 1600492 h 2358472"/>
                <a:gd name="connsiteX10" fmla="*/ 125525 w 1423050"/>
                <a:gd name="connsiteY10" fmla="*/ 2309438 h 2358472"/>
                <a:gd name="connsiteX11" fmla="*/ 148818 w 1423050"/>
                <a:gd name="connsiteY11" fmla="*/ 2358438 h 2358472"/>
                <a:gd name="connsiteX12" fmla="*/ 137111 w 1423050"/>
                <a:gd name="connsiteY12" fmla="*/ 1598263 h 2358472"/>
                <a:gd name="connsiteX13" fmla="*/ 49778 w 1423050"/>
                <a:gd name="connsiteY13" fmla="*/ 185378 h 2358472"/>
                <a:gd name="connsiteX14" fmla="*/ 68785 w 1423050"/>
                <a:gd name="connsiteY14" fmla="*/ 140701 h 2358472"/>
                <a:gd name="connsiteX15" fmla="*/ 1377223 w 1423050"/>
                <a:gd name="connsiteY15" fmla="*/ 39028 h 2358472"/>
                <a:gd name="connsiteX16" fmla="*/ 1282449 w 1423050"/>
                <a:gd name="connsiteY16" fmla="*/ 243009 h 2358472"/>
                <a:gd name="connsiteX17" fmla="*/ 1257057 w 1423050"/>
                <a:gd name="connsiteY17" fmla="*/ 230599 h 2358472"/>
                <a:gd name="connsiteX18" fmla="*/ 1239010 w 1423050"/>
                <a:gd name="connsiteY18" fmla="*/ 221057 h 2358472"/>
                <a:gd name="connsiteX19" fmla="*/ 1221790 w 1423050"/>
                <a:gd name="connsiteY19" fmla="*/ 213849 h 2358472"/>
                <a:gd name="connsiteX20" fmla="*/ 1192170 w 1423050"/>
                <a:gd name="connsiteY20" fmla="*/ 199625 h 2358472"/>
                <a:gd name="connsiteX21" fmla="*/ 1184537 w 1423050"/>
                <a:gd name="connsiteY21" fmla="*/ 210969 h 2358472"/>
                <a:gd name="connsiteX22" fmla="*/ 1216746 w 1423050"/>
                <a:gd name="connsiteY22" fmla="*/ 226557 h 2358472"/>
                <a:gd name="connsiteX23" fmla="*/ 1233287 w 1423050"/>
                <a:gd name="connsiteY23" fmla="*/ 233473 h 2358472"/>
                <a:gd name="connsiteX24" fmla="*/ 1250350 w 1423050"/>
                <a:gd name="connsiteY24" fmla="*/ 242519 h 2358472"/>
                <a:gd name="connsiteX25" fmla="*/ 1276448 w 1423050"/>
                <a:gd name="connsiteY25" fmla="*/ 255429 h 2358472"/>
                <a:gd name="connsiteX26" fmla="*/ 1256673 w 1423050"/>
                <a:gd name="connsiteY26" fmla="*/ 296179 h 2358472"/>
                <a:gd name="connsiteX27" fmla="*/ 1230739 w 1423050"/>
                <a:gd name="connsiteY27" fmla="*/ 287751 h 2358472"/>
                <a:gd name="connsiteX28" fmla="*/ 1210011 w 1423050"/>
                <a:gd name="connsiteY28" fmla="*/ 281126 h 2358472"/>
                <a:gd name="connsiteX29" fmla="*/ 1203270 w 1423050"/>
                <a:gd name="connsiteY29" fmla="*/ 293021 h 2358472"/>
                <a:gd name="connsiteX30" fmla="*/ 1227523 w 1423050"/>
                <a:gd name="connsiteY30" fmla="*/ 301035 h 2358472"/>
                <a:gd name="connsiteX31" fmla="*/ 1250669 w 1423050"/>
                <a:gd name="connsiteY31" fmla="*/ 308503 h 2358472"/>
                <a:gd name="connsiteX32" fmla="*/ 1238660 w 1423050"/>
                <a:gd name="connsiteY32" fmla="*/ 333092 h 2358472"/>
                <a:gd name="connsiteX33" fmla="*/ 1234923 w 1423050"/>
                <a:gd name="connsiteY33" fmla="*/ 332180 h 2358472"/>
                <a:gd name="connsiteX34" fmla="*/ 1201565 w 1423050"/>
                <a:gd name="connsiteY34" fmla="*/ 320299 h 2358472"/>
                <a:gd name="connsiteX35" fmla="*/ 1192993 w 1423050"/>
                <a:gd name="connsiteY35" fmla="*/ 330946 h 2358472"/>
                <a:gd name="connsiteX36" fmla="*/ 1231699 w 1423050"/>
                <a:gd name="connsiteY36" fmla="*/ 345461 h 2358472"/>
                <a:gd name="connsiteX37" fmla="*/ 1232512 w 1423050"/>
                <a:gd name="connsiteY37" fmla="*/ 345660 h 2358472"/>
                <a:gd name="connsiteX38" fmla="*/ 1219280 w 1423050"/>
                <a:gd name="connsiteY38" fmla="*/ 372632 h 2358472"/>
                <a:gd name="connsiteX39" fmla="*/ 1203397 w 1423050"/>
                <a:gd name="connsiteY39" fmla="*/ 366429 h 2358472"/>
                <a:gd name="connsiteX40" fmla="*/ 1178502 w 1423050"/>
                <a:gd name="connsiteY40" fmla="*/ 357277 h 2358472"/>
                <a:gd name="connsiteX41" fmla="*/ 1174778 w 1423050"/>
                <a:gd name="connsiteY41" fmla="*/ 370431 h 2358472"/>
                <a:gd name="connsiteX42" fmla="*/ 1198174 w 1423050"/>
                <a:gd name="connsiteY42" fmla="*/ 379058 h 2358472"/>
                <a:gd name="connsiteX43" fmla="*/ 1213210 w 1423050"/>
                <a:gd name="connsiteY43" fmla="*/ 384973 h 2358472"/>
                <a:gd name="connsiteX44" fmla="*/ 1200389 w 1423050"/>
                <a:gd name="connsiteY44" fmla="*/ 411006 h 2358472"/>
                <a:gd name="connsiteX45" fmla="*/ 1179733 w 1423050"/>
                <a:gd name="connsiteY45" fmla="*/ 401943 h 2358472"/>
                <a:gd name="connsiteX46" fmla="*/ 1156649 w 1423050"/>
                <a:gd name="connsiteY46" fmla="*/ 392356 h 2358472"/>
                <a:gd name="connsiteX47" fmla="*/ 1154214 w 1423050"/>
                <a:gd name="connsiteY47" fmla="*/ 405808 h 2358472"/>
                <a:gd name="connsiteX48" fmla="*/ 1173482 w 1423050"/>
                <a:gd name="connsiteY48" fmla="*/ 414099 h 2358472"/>
                <a:gd name="connsiteX49" fmla="*/ 1194255 w 1423050"/>
                <a:gd name="connsiteY49" fmla="*/ 423443 h 2358472"/>
                <a:gd name="connsiteX50" fmla="*/ 1179510 w 1423050"/>
                <a:gd name="connsiteY50" fmla="*/ 453262 h 2358472"/>
                <a:gd name="connsiteX51" fmla="*/ 1160740 w 1423050"/>
                <a:gd name="connsiteY51" fmla="*/ 441654 h 2358472"/>
                <a:gd name="connsiteX52" fmla="*/ 1143447 w 1423050"/>
                <a:gd name="connsiteY52" fmla="*/ 430802 h 2358472"/>
                <a:gd name="connsiteX53" fmla="*/ 1126803 w 1423050"/>
                <a:gd name="connsiteY53" fmla="*/ 422342 h 2358472"/>
                <a:gd name="connsiteX54" fmla="*/ 1098311 w 1423050"/>
                <a:gd name="connsiteY54" fmla="*/ 405969 h 2358472"/>
                <a:gd name="connsiteX55" fmla="*/ 1089869 w 1423050"/>
                <a:gd name="connsiteY55" fmla="*/ 416719 h 2358472"/>
                <a:gd name="connsiteX56" fmla="*/ 1120836 w 1423050"/>
                <a:gd name="connsiteY56" fmla="*/ 434646 h 2358472"/>
                <a:gd name="connsiteX57" fmla="*/ 1136829 w 1423050"/>
                <a:gd name="connsiteY57" fmla="*/ 442762 h 2358472"/>
                <a:gd name="connsiteX58" fmla="*/ 1153175 w 1423050"/>
                <a:gd name="connsiteY58" fmla="*/ 453035 h 2358472"/>
                <a:gd name="connsiteX59" fmla="*/ 1173448 w 1423050"/>
                <a:gd name="connsiteY59" fmla="*/ 465507 h 2358472"/>
                <a:gd name="connsiteX60" fmla="*/ 1162838 w 1423050"/>
                <a:gd name="connsiteY60" fmla="*/ 486893 h 2358472"/>
                <a:gd name="connsiteX61" fmla="*/ 1136174 w 1423050"/>
                <a:gd name="connsiteY61" fmla="*/ 475636 h 2358472"/>
                <a:gd name="connsiteX62" fmla="*/ 1115988 w 1423050"/>
                <a:gd name="connsiteY62" fmla="*/ 467499 h 2358472"/>
                <a:gd name="connsiteX63" fmla="*/ 1108389 w 1423050"/>
                <a:gd name="connsiteY63" fmla="*/ 478866 h 2358472"/>
                <a:gd name="connsiteX64" fmla="*/ 1131984 w 1423050"/>
                <a:gd name="connsiteY64" fmla="*/ 488649 h 2358472"/>
                <a:gd name="connsiteX65" fmla="*/ 1156659 w 1423050"/>
                <a:gd name="connsiteY65" fmla="*/ 499330 h 2358472"/>
                <a:gd name="connsiteX66" fmla="*/ 1144949 w 1423050"/>
                <a:gd name="connsiteY66" fmla="*/ 522860 h 2358472"/>
                <a:gd name="connsiteX67" fmla="*/ 1137059 w 1423050"/>
                <a:gd name="connsiteY67" fmla="*/ 520254 h 2358472"/>
                <a:gd name="connsiteX68" fmla="*/ 1104669 w 1423050"/>
                <a:gd name="connsiteY68" fmla="*/ 505945 h 2358472"/>
                <a:gd name="connsiteX69" fmla="*/ 1095335 w 1423050"/>
                <a:gd name="connsiteY69" fmla="*/ 515927 h 2358472"/>
                <a:gd name="connsiteX70" fmla="*/ 1132865 w 1423050"/>
                <a:gd name="connsiteY70" fmla="*/ 533267 h 2358472"/>
                <a:gd name="connsiteX71" fmla="*/ 1138801 w 1423050"/>
                <a:gd name="connsiteY71" fmla="*/ 535201 h 2358472"/>
                <a:gd name="connsiteX72" fmla="*/ 1125325 w 1423050"/>
                <a:gd name="connsiteY72" fmla="*/ 562215 h 2358472"/>
                <a:gd name="connsiteX73" fmla="*/ 1103091 w 1423050"/>
                <a:gd name="connsiteY73" fmla="*/ 552085 h 2358472"/>
                <a:gd name="connsiteX74" fmla="*/ 1078941 w 1423050"/>
                <a:gd name="connsiteY74" fmla="*/ 541123 h 2358472"/>
                <a:gd name="connsiteX75" fmla="*/ 1074257 w 1423050"/>
                <a:gd name="connsiteY75" fmla="*/ 553961 h 2358472"/>
                <a:gd name="connsiteX76" fmla="*/ 1096950 w 1423050"/>
                <a:gd name="connsiteY76" fmla="*/ 564300 h 2358472"/>
                <a:gd name="connsiteX77" fmla="*/ 1119184 w 1423050"/>
                <a:gd name="connsiteY77" fmla="*/ 574487 h 2358472"/>
                <a:gd name="connsiteX78" fmla="*/ 1104226 w 1423050"/>
                <a:gd name="connsiteY78" fmla="*/ 604385 h 2358472"/>
                <a:gd name="connsiteX79" fmla="*/ 1103081 w 1423050"/>
                <a:gd name="connsiteY79" fmla="*/ 597266 h 2358472"/>
                <a:gd name="connsiteX80" fmla="*/ 1076873 w 1423050"/>
                <a:gd name="connsiteY80" fmla="*/ 585762 h 2358472"/>
                <a:gd name="connsiteX81" fmla="*/ 1054554 w 1423050"/>
                <a:gd name="connsiteY81" fmla="*/ 574497 h 2358472"/>
                <a:gd name="connsiteX82" fmla="*/ 1051132 w 1423050"/>
                <a:gd name="connsiteY82" fmla="*/ 587737 h 2358472"/>
                <a:gd name="connsiteX83" fmla="*/ 1069738 w 1423050"/>
                <a:gd name="connsiteY83" fmla="*/ 597427 h 2358472"/>
                <a:gd name="connsiteX84" fmla="*/ 1100921 w 1423050"/>
                <a:gd name="connsiteY84" fmla="*/ 610985 h 2358472"/>
                <a:gd name="connsiteX85" fmla="*/ 1077240 w 1423050"/>
                <a:gd name="connsiteY85" fmla="*/ 658158 h 2358472"/>
                <a:gd name="connsiteX86" fmla="*/ 1056601 w 1423050"/>
                <a:gd name="connsiteY86" fmla="*/ 645628 h 2358472"/>
                <a:gd name="connsiteX87" fmla="*/ 1039312 w 1423050"/>
                <a:gd name="connsiteY87" fmla="*/ 634783 h 2358472"/>
                <a:gd name="connsiteX88" fmla="*/ 1022664 w 1423050"/>
                <a:gd name="connsiteY88" fmla="*/ 626320 h 2358472"/>
                <a:gd name="connsiteX89" fmla="*/ 994176 w 1423050"/>
                <a:gd name="connsiteY89" fmla="*/ 609946 h 2358472"/>
                <a:gd name="connsiteX90" fmla="*/ 985734 w 1423050"/>
                <a:gd name="connsiteY90" fmla="*/ 620700 h 2358472"/>
                <a:gd name="connsiteX91" fmla="*/ 1016701 w 1423050"/>
                <a:gd name="connsiteY91" fmla="*/ 638623 h 2358472"/>
                <a:gd name="connsiteX92" fmla="*/ 1032691 w 1423050"/>
                <a:gd name="connsiteY92" fmla="*/ 646740 h 2358472"/>
                <a:gd name="connsiteX93" fmla="*/ 1049040 w 1423050"/>
                <a:gd name="connsiteY93" fmla="*/ 657020 h 2358472"/>
                <a:gd name="connsiteX94" fmla="*/ 1071099 w 1423050"/>
                <a:gd name="connsiteY94" fmla="*/ 670376 h 2358472"/>
                <a:gd name="connsiteX95" fmla="*/ 1060226 w 1423050"/>
                <a:gd name="connsiteY95" fmla="*/ 691958 h 2358472"/>
                <a:gd name="connsiteX96" fmla="*/ 1032039 w 1423050"/>
                <a:gd name="connsiteY96" fmla="*/ 679620 h 2358472"/>
                <a:gd name="connsiteX97" fmla="*/ 1011852 w 1423050"/>
                <a:gd name="connsiteY97" fmla="*/ 671483 h 2358472"/>
                <a:gd name="connsiteX98" fmla="*/ 1004257 w 1423050"/>
                <a:gd name="connsiteY98" fmla="*/ 682843 h 2358472"/>
                <a:gd name="connsiteX99" fmla="*/ 1027849 w 1423050"/>
                <a:gd name="connsiteY99" fmla="*/ 692630 h 2358472"/>
                <a:gd name="connsiteX100" fmla="*/ 1053906 w 1423050"/>
                <a:gd name="connsiteY100" fmla="*/ 704494 h 2358472"/>
                <a:gd name="connsiteX101" fmla="*/ 1042353 w 1423050"/>
                <a:gd name="connsiteY101" fmla="*/ 727373 h 2358472"/>
                <a:gd name="connsiteX102" fmla="*/ 1032924 w 1423050"/>
                <a:gd name="connsiteY102" fmla="*/ 724232 h 2358472"/>
                <a:gd name="connsiteX103" fmla="*/ 1000533 w 1423050"/>
                <a:gd name="connsiteY103" fmla="*/ 709926 h 2358472"/>
                <a:gd name="connsiteX104" fmla="*/ 991200 w 1423050"/>
                <a:gd name="connsiteY104" fmla="*/ 719914 h 2358472"/>
                <a:gd name="connsiteX105" fmla="*/ 1028730 w 1423050"/>
                <a:gd name="connsiteY105" fmla="*/ 737248 h 2358472"/>
                <a:gd name="connsiteX106" fmla="*/ 1036133 w 1423050"/>
                <a:gd name="connsiteY106" fmla="*/ 739676 h 2358472"/>
                <a:gd name="connsiteX107" fmla="*/ 1021536 w 1423050"/>
                <a:gd name="connsiteY107" fmla="*/ 768548 h 2358472"/>
                <a:gd name="connsiteX108" fmla="*/ 1022225 w 1423050"/>
                <a:gd name="connsiteY108" fmla="*/ 766593 h 2358472"/>
                <a:gd name="connsiteX109" fmla="*/ 998956 w 1423050"/>
                <a:gd name="connsiteY109" fmla="*/ 756066 h 2358472"/>
                <a:gd name="connsiteX110" fmla="*/ 974806 w 1423050"/>
                <a:gd name="connsiteY110" fmla="*/ 745094 h 2358472"/>
                <a:gd name="connsiteX111" fmla="*/ 970118 w 1423050"/>
                <a:gd name="connsiteY111" fmla="*/ 757952 h 2358472"/>
                <a:gd name="connsiteX112" fmla="*/ 992815 w 1423050"/>
                <a:gd name="connsiteY112" fmla="*/ 768274 h 2358472"/>
                <a:gd name="connsiteX113" fmla="*/ 1016259 w 1423050"/>
                <a:gd name="connsiteY113" fmla="*/ 778938 h 2358472"/>
                <a:gd name="connsiteX114" fmla="*/ 1000389 w 1423050"/>
                <a:gd name="connsiteY114" fmla="*/ 810210 h 2358472"/>
                <a:gd name="connsiteX115" fmla="*/ 998942 w 1423050"/>
                <a:gd name="connsiteY115" fmla="*/ 801261 h 2358472"/>
                <a:gd name="connsiteX116" fmla="*/ 972731 w 1423050"/>
                <a:gd name="connsiteY116" fmla="*/ 789739 h 2358472"/>
                <a:gd name="connsiteX117" fmla="*/ 950415 w 1423050"/>
                <a:gd name="connsiteY117" fmla="*/ 778492 h 2358472"/>
                <a:gd name="connsiteX118" fmla="*/ 946990 w 1423050"/>
                <a:gd name="connsiteY118" fmla="*/ 791728 h 2358472"/>
                <a:gd name="connsiteX119" fmla="*/ 965592 w 1423050"/>
                <a:gd name="connsiteY119" fmla="*/ 801398 h 2358472"/>
                <a:gd name="connsiteX120" fmla="*/ 997972 w 1423050"/>
                <a:gd name="connsiteY120" fmla="*/ 814977 h 2358472"/>
                <a:gd name="connsiteX121" fmla="*/ 975536 w 1423050"/>
                <a:gd name="connsiteY121" fmla="*/ 859108 h 2358472"/>
                <a:gd name="connsiteX122" fmla="*/ 953505 w 1423050"/>
                <a:gd name="connsiteY122" fmla="*/ 845872 h 2358472"/>
                <a:gd name="connsiteX123" fmla="*/ 936216 w 1423050"/>
                <a:gd name="connsiteY123" fmla="*/ 835036 h 2358472"/>
                <a:gd name="connsiteX124" fmla="*/ 919571 w 1423050"/>
                <a:gd name="connsiteY124" fmla="*/ 826567 h 2358472"/>
                <a:gd name="connsiteX125" fmla="*/ 891076 w 1423050"/>
                <a:gd name="connsiteY125" fmla="*/ 810176 h 2358472"/>
                <a:gd name="connsiteX126" fmla="*/ 882634 w 1423050"/>
                <a:gd name="connsiteY126" fmla="*/ 820943 h 2358472"/>
                <a:gd name="connsiteX127" fmla="*/ 913608 w 1423050"/>
                <a:gd name="connsiteY127" fmla="*/ 838877 h 2358472"/>
                <a:gd name="connsiteX128" fmla="*/ 929594 w 1423050"/>
                <a:gd name="connsiteY128" fmla="*/ 847003 h 2358472"/>
                <a:gd name="connsiteX129" fmla="*/ 945947 w 1423050"/>
                <a:gd name="connsiteY129" fmla="*/ 857256 h 2358472"/>
                <a:gd name="connsiteX130" fmla="*/ 969340 w 1423050"/>
                <a:gd name="connsiteY130" fmla="*/ 871281 h 2358472"/>
                <a:gd name="connsiteX131" fmla="*/ 958226 w 1423050"/>
                <a:gd name="connsiteY131" fmla="*/ 893055 h 2358472"/>
                <a:gd name="connsiteX132" fmla="*/ 928943 w 1423050"/>
                <a:gd name="connsiteY132" fmla="*/ 879853 h 2358472"/>
                <a:gd name="connsiteX133" fmla="*/ 908756 w 1423050"/>
                <a:gd name="connsiteY133" fmla="*/ 871727 h 2358472"/>
                <a:gd name="connsiteX134" fmla="*/ 901157 w 1423050"/>
                <a:gd name="connsiteY134" fmla="*/ 883076 h 2358472"/>
                <a:gd name="connsiteX135" fmla="*/ 924752 w 1423050"/>
                <a:gd name="connsiteY135" fmla="*/ 892883 h 2358472"/>
                <a:gd name="connsiteX136" fmla="*/ 951766 w 1423050"/>
                <a:gd name="connsiteY136" fmla="*/ 905708 h 2358472"/>
                <a:gd name="connsiteX137" fmla="*/ 940372 w 1423050"/>
                <a:gd name="connsiteY137" fmla="*/ 927996 h 2358472"/>
                <a:gd name="connsiteX138" fmla="*/ 929827 w 1423050"/>
                <a:gd name="connsiteY138" fmla="*/ 924465 h 2358472"/>
                <a:gd name="connsiteX139" fmla="*/ 897444 w 1423050"/>
                <a:gd name="connsiteY139" fmla="*/ 910166 h 2358472"/>
                <a:gd name="connsiteX140" fmla="*/ 888103 w 1423050"/>
                <a:gd name="connsiteY140" fmla="*/ 920144 h 2358472"/>
                <a:gd name="connsiteX141" fmla="*/ 925634 w 1423050"/>
                <a:gd name="connsiteY141" fmla="*/ 937495 h 2358472"/>
                <a:gd name="connsiteX142" fmla="*/ 934083 w 1423050"/>
                <a:gd name="connsiteY142" fmla="*/ 940272 h 2358472"/>
                <a:gd name="connsiteX143" fmla="*/ 916063 w 1423050"/>
                <a:gd name="connsiteY143" fmla="*/ 975454 h 2358472"/>
                <a:gd name="connsiteX144" fmla="*/ 919136 w 1423050"/>
                <a:gd name="connsiteY144" fmla="*/ 966847 h 2358472"/>
                <a:gd name="connsiteX145" fmla="*/ 895867 w 1423050"/>
                <a:gd name="connsiteY145" fmla="*/ 956320 h 2358472"/>
                <a:gd name="connsiteX146" fmla="*/ 871720 w 1423050"/>
                <a:gd name="connsiteY146" fmla="*/ 945347 h 2358472"/>
                <a:gd name="connsiteX147" fmla="*/ 867032 w 1423050"/>
                <a:gd name="connsiteY147" fmla="*/ 958206 h 2358472"/>
                <a:gd name="connsiteX148" fmla="*/ 889729 w 1423050"/>
                <a:gd name="connsiteY148" fmla="*/ 968527 h 2358472"/>
                <a:gd name="connsiteX149" fmla="*/ 913992 w 1423050"/>
                <a:gd name="connsiteY149" fmla="*/ 979500 h 2358472"/>
                <a:gd name="connsiteX150" fmla="*/ 897488 w 1423050"/>
                <a:gd name="connsiteY150" fmla="*/ 1011630 h 2358472"/>
                <a:gd name="connsiteX151" fmla="*/ 895853 w 1423050"/>
                <a:gd name="connsiteY151" fmla="*/ 1001480 h 2358472"/>
                <a:gd name="connsiteX152" fmla="*/ 869645 w 1423050"/>
                <a:gd name="connsiteY152" fmla="*/ 989993 h 2358472"/>
                <a:gd name="connsiteX153" fmla="*/ 847329 w 1423050"/>
                <a:gd name="connsiteY153" fmla="*/ 978711 h 2358472"/>
                <a:gd name="connsiteX154" fmla="*/ 843904 w 1423050"/>
                <a:gd name="connsiteY154" fmla="*/ 991947 h 2358472"/>
                <a:gd name="connsiteX155" fmla="*/ 862513 w 1423050"/>
                <a:gd name="connsiteY155" fmla="*/ 1001652 h 2358472"/>
                <a:gd name="connsiteX156" fmla="*/ 895640 w 1423050"/>
                <a:gd name="connsiteY156" fmla="*/ 1015230 h 2358472"/>
                <a:gd name="connsiteX157" fmla="*/ 867317 w 1423050"/>
                <a:gd name="connsiteY157" fmla="*/ 1070197 h 2358472"/>
                <a:gd name="connsiteX158" fmla="*/ 847134 w 1423050"/>
                <a:gd name="connsiteY158" fmla="*/ 1057887 h 2358472"/>
                <a:gd name="connsiteX159" fmla="*/ 829841 w 1423050"/>
                <a:gd name="connsiteY159" fmla="*/ 1047051 h 2358472"/>
                <a:gd name="connsiteX160" fmla="*/ 813197 w 1423050"/>
                <a:gd name="connsiteY160" fmla="*/ 1038581 h 2358472"/>
                <a:gd name="connsiteX161" fmla="*/ 784705 w 1423050"/>
                <a:gd name="connsiteY161" fmla="*/ 1022226 h 2358472"/>
                <a:gd name="connsiteX162" fmla="*/ 776263 w 1423050"/>
                <a:gd name="connsiteY162" fmla="*/ 1032958 h 2358472"/>
                <a:gd name="connsiteX163" fmla="*/ 807230 w 1423050"/>
                <a:gd name="connsiteY163" fmla="*/ 1050892 h 2358472"/>
                <a:gd name="connsiteX164" fmla="*/ 823223 w 1423050"/>
                <a:gd name="connsiteY164" fmla="*/ 1059019 h 2358472"/>
                <a:gd name="connsiteX165" fmla="*/ 839573 w 1423050"/>
                <a:gd name="connsiteY165" fmla="*/ 1069271 h 2358472"/>
                <a:gd name="connsiteX166" fmla="*/ 861045 w 1423050"/>
                <a:gd name="connsiteY166" fmla="*/ 1082336 h 2358472"/>
                <a:gd name="connsiteX167" fmla="*/ 850031 w 1423050"/>
                <a:gd name="connsiteY167" fmla="*/ 1103664 h 2358472"/>
                <a:gd name="connsiteX168" fmla="*/ 822568 w 1423050"/>
                <a:gd name="connsiteY168" fmla="*/ 1091868 h 2358472"/>
                <a:gd name="connsiteX169" fmla="*/ 802385 w 1423050"/>
                <a:gd name="connsiteY169" fmla="*/ 1083742 h 2358472"/>
                <a:gd name="connsiteX170" fmla="*/ 794790 w 1423050"/>
                <a:gd name="connsiteY170" fmla="*/ 1095092 h 2358472"/>
                <a:gd name="connsiteX171" fmla="*/ 818385 w 1423050"/>
                <a:gd name="connsiteY171" fmla="*/ 1104899 h 2358472"/>
                <a:gd name="connsiteX172" fmla="*/ 843639 w 1423050"/>
                <a:gd name="connsiteY172" fmla="*/ 1116043 h 2358472"/>
                <a:gd name="connsiteX173" fmla="*/ 831635 w 1423050"/>
                <a:gd name="connsiteY173" fmla="*/ 1139189 h 2358472"/>
                <a:gd name="connsiteX174" fmla="*/ 823456 w 1423050"/>
                <a:gd name="connsiteY174" fmla="*/ 1136480 h 2358472"/>
                <a:gd name="connsiteX175" fmla="*/ 791066 w 1423050"/>
                <a:gd name="connsiteY175" fmla="*/ 1122181 h 2358472"/>
                <a:gd name="connsiteX176" fmla="*/ 781732 w 1423050"/>
                <a:gd name="connsiteY176" fmla="*/ 1132159 h 2358472"/>
                <a:gd name="connsiteX177" fmla="*/ 819266 w 1423050"/>
                <a:gd name="connsiteY177" fmla="*/ 1149510 h 2358472"/>
                <a:gd name="connsiteX178" fmla="*/ 825270 w 1423050"/>
                <a:gd name="connsiteY178" fmla="*/ 1151464 h 2358472"/>
                <a:gd name="connsiteX179" fmla="*/ 811331 w 1423050"/>
                <a:gd name="connsiteY179" fmla="*/ 1178279 h 2358472"/>
                <a:gd name="connsiteX180" fmla="*/ 789492 w 1423050"/>
                <a:gd name="connsiteY180" fmla="*/ 1168335 h 2358472"/>
                <a:gd name="connsiteX181" fmla="*/ 765345 w 1423050"/>
                <a:gd name="connsiteY181" fmla="*/ 1157362 h 2358472"/>
                <a:gd name="connsiteX182" fmla="*/ 760658 w 1423050"/>
                <a:gd name="connsiteY182" fmla="*/ 1170187 h 2358472"/>
                <a:gd name="connsiteX183" fmla="*/ 783351 w 1423050"/>
                <a:gd name="connsiteY183" fmla="*/ 1180542 h 2358472"/>
                <a:gd name="connsiteX184" fmla="*/ 804991 w 1423050"/>
                <a:gd name="connsiteY184" fmla="*/ 1190486 h 2358472"/>
                <a:gd name="connsiteX185" fmla="*/ 802368 w 1423050"/>
                <a:gd name="connsiteY185" fmla="*/ 1195527 h 2358472"/>
                <a:gd name="connsiteX186" fmla="*/ 790312 w 1423050"/>
                <a:gd name="connsiteY186" fmla="*/ 1218673 h 2358472"/>
                <a:gd name="connsiteX187" fmla="*/ 789478 w 1423050"/>
                <a:gd name="connsiteY187" fmla="*/ 1213495 h 2358472"/>
                <a:gd name="connsiteX188" fmla="*/ 763267 w 1423050"/>
                <a:gd name="connsiteY188" fmla="*/ 1202008 h 2358472"/>
                <a:gd name="connsiteX189" fmla="*/ 740951 w 1423050"/>
                <a:gd name="connsiteY189" fmla="*/ 1190726 h 2358472"/>
                <a:gd name="connsiteX190" fmla="*/ 737529 w 1423050"/>
                <a:gd name="connsiteY190" fmla="*/ 1203963 h 2358472"/>
                <a:gd name="connsiteX191" fmla="*/ 756135 w 1423050"/>
                <a:gd name="connsiteY191" fmla="*/ 1213666 h 2358472"/>
                <a:gd name="connsiteX192" fmla="*/ 785916 w 1423050"/>
                <a:gd name="connsiteY192" fmla="*/ 1227108 h 2358472"/>
                <a:gd name="connsiteX193" fmla="*/ 765383 w 1423050"/>
                <a:gd name="connsiteY193" fmla="*/ 1266405 h 2358472"/>
                <a:gd name="connsiteX194" fmla="*/ 757188 w 1423050"/>
                <a:gd name="connsiteY194" fmla="*/ 1261055 h 2358472"/>
                <a:gd name="connsiteX195" fmla="*/ 739895 w 1423050"/>
                <a:gd name="connsiteY195" fmla="*/ 1250185 h 2358472"/>
                <a:gd name="connsiteX196" fmla="*/ 723251 w 1423050"/>
                <a:gd name="connsiteY196" fmla="*/ 1241715 h 2358472"/>
                <a:gd name="connsiteX197" fmla="*/ 694759 w 1423050"/>
                <a:gd name="connsiteY197" fmla="*/ 1225359 h 2358472"/>
                <a:gd name="connsiteX198" fmla="*/ 686317 w 1423050"/>
                <a:gd name="connsiteY198" fmla="*/ 1236126 h 2358472"/>
                <a:gd name="connsiteX199" fmla="*/ 717288 w 1423050"/>
                <a:gd name="connsiteY199" fmla="*/ 1254026 h 2358472"/>
                <a:gd name="connsiteX200" fmla="*/ 733277 w 1423050"/>
                <a:gd name="connsiteY200" fmla="*/ 1262153 h 2358472"/>
                <a:gd name="connsiteX201" fmla="*/ 749627 w 1423050"/>
                <a:gd name="connsiteY201" fmla="*/ 1272440 h 2358472"/>
                <a:gd name="connsiteX202" fmla="*/ 759032 w 1423050"/>
                <a:gd name="connsiteY202" fmla="*/ 1278577 h 2358472"/>
                <a:gd name="connsiteX203" fmla="*/ 747652 w 1423050"/>
                <a:gd name="connsiteY203" fmla="*/ 1300283 h 2358472"/>
                <a:gd name="connsiteX204" fmla="*/ 732622 w 1423050"/>
                <a:gd name="connsiteY204" fmla="*/ 1295037 h 2358472"/>
                <a:gd name="connsiteX205" fmla="*/ 712439 w 1423050"/>
                <a:gd name="connsiteY205" fmla="*/ 1286910 h 2358472"/>
                <a:gd name="connsiteX206" fmla="*/ 704844 w 1423050"/>
                <a:gd name="connsiteY206" fmla="*/ 1298260 h 2358472"/>
                <a:gd name="connsiteX207" fmla="*/ 728439 w 1423050"/>
                <a:gd name="connsiteY207" fmla="*/ 1308033 h 2358472"/>
                <a:gd name="connsiteX208" fmla="*/ 741263 w 1423050"/>
                <a:gd name="connsiteY208" fmla="*/ 1312456 h 2358472"/>
                <a:gd name="connsiteX209" fmla="*/ 727935 w 1423050"/>
                <a:gd name="connsiteY209" fmla="*/ 1337830 h 2358472"/>
                <a:gd name="connsiteX210" fmla="*/ 701127 w 1423050"/>
                <a:gd name="connsiteY210" fmla="*/ 1325314 h 2358472"/>
                <a:gd name="connsiteX211" fmla="*/ 691790 w 1423050"/>
                <a:gd name="connsiteY211" fmla="*/ 1335327 h 2358472"/>
                <a:gd name="connsiteX212" fmla="*/ 721488 w 1423050"/>
                <a:gd name="connsiteY212" fmla="*/ 1350107 h 2358472"/>
                <a:gd name="connsiteX213" fmla="*/ 708012 w 1423050"/>
                <a:gd name="connsiteY213" fmla="*/ 1375652 h 2358472"/>
                <a:gd name="connsiteX214" fmla="*/ 699549 w 1423050"/>
                <a:gd name="connsiteY214" fmla="*/ 1371469 h 2358472"/>
                <a:gd name="connsiteX215" fmla="*/ 675402 w 1423050"/>
                <a:gd name="connsiteY215" fmla="*/ 1360530 h 2358472"/>
                <a:gd name="connsiteX216" fmla="*/ 670715 w 1423050"/>
                <a:gd name="connsiteY216" fmla="*/ 1373355 h 2358472"/>
                <a:gd name="connsiteX217" fmla="*/ 693412 w 1423050"/>
                <a:gd name="connsiteY217" fmla="*/ 1383676 h 2358472"/>
                <a:gd name="connsiteX218" fmla="*/ 701631 w 1423050"/>
                <a:gd name="connsiteY218" fmla="*/ 1387757 h 2358472"/>
                <a:gd name="connsiteX219" fmla="*/ 688011 w 1423050"/>
                <a:gd name="connsiteY219" fmla="*/ 1413543 h 2358472"/>
                <a:gd name="connsiteX220" fmla="*/ 673331 w 1423050"/>
                <a:gd name="connsiteY220" fmla="*/ 1405176 h 2358472"/>
                <a:gd name="connsiteX221" fmla="*/ 651012 w 1423050"/>
                <a:gd name="connsiteY221" fmla="*/ 1393894 h 2358472"/>
                <a:gd name="connsiteX222" fmla="*/ 647586 w 1423050"/>
                <a:gd name="connsiteY222" fmla="*/ 1407131 h 2358472"/>
                <a:gd name="connsiteX223" fmla="*/ 666189 w 1423050"/>
                <a:gd name="connsiteY223" fmla="*/ 1416835 h 2358472"/>
                <a:gd name="connsiteX224" fmla="*/ 681602 w 1423050"/>
                <a:gd name="connsiteY224" fmla="*/ 1425613 h 2358472"/>
                <a:gd name="connsiteX225" fmla="*/ 658768 w 1423050"/>
                <a:gd name="connsiteY225" fmla="*/ 1468647 h 2358472"/>
                <a:gd name="connsiteX226" fmla="*/ 630452 w 1423050"/>
                <a:gd name="connsiteY226" fmla="*/ 1452942 h 2358472"/>
                <a:gd name="connsiteX227" fmla="*/ 613159 w 1423050"/>
                <a:gd name="connsiteY227" fmla="*/ 1442106 h 2358472"/>
                <a:gd name="connsiteX228" fmla="*/ 596515 w 1423050"/>
                <a:gd name="connsiteY228" fmla="*/ 1433637 h 2358472"/>
                <a:gd name="connsiteX229" fmla="*/ 568023 w 1423050"/>
                <a:gd name="connsiteY229" fmla="*/ 1417281 h 2358472"/>
                <a:gd name="connsiteX230" fmla="*/ 559581 w 1423050"/>
                <a:gd name="connsiteY230" fmla="*/ 1428013 h 2358472"/>
                <a:gd name="connsiteX231" fmla="*/ 590548 w 1423050"/>
                <a:gd name="connsiteY231" fmla="*/ 1445947 h 2358472"/>
                <a:gd name="connsiteX232" fmla="*/ 606541 w 1423050"/>
                <a:gd name="connsiteY232" fmla="*/ 1454074 h 2358472"/>
                <a:gd name="connsiteX233" fmla="*/ 622887 w 1423050"/>
                <a:gd name="connsiteY233" fmla="*/ 1464326 h 2358472"/>
                <a:gd name="connsiteX234" fmla="*/ 652250 w 1423050"/>
                <a:gd name="connsiteY234" fmla="*/ 1480888 h 2358472"/>
                <a:gd name="connsiteX235" fmla="*/ 641476 w 1423050"/>
                <a:gd name="connsiteY235" fmla="*/ 1501119 h 2358472"/>
                <a:gd name="connsiteX236" fmla="*/ 613783 w 1423050"/>
                <a:gd name="connsiteY236" fmla="*/ 1489152 h 2358472"/>
                <a:gd name="connsiteX237" fmla="*/ 593600 w 1423050"/>
                <a:gd name="connsiteY237" fmla="*/ 1481025 h 2358472"/>
                <a:gd name="connsiteX238" fmla="*/ 586005 w 1423050"/>
                <a:gd name="connsiteY238" fmla="*/ 1492376 h 2358472"/>
                <a:gd name="connsiteX239" fmla="*/ 609596 w 1423050"/>
                <a:gd name="connsiteY239" fmla="*/ 1502148 h 2358472"/>
                <a:gd name="connsiteX240" fmla="*/ 634930 w 1423050"/>
                <a:gd name="connsiteY240" fmla="*/ 1513361 h 2358472"/>
                <a:gd name="connsiteX241" fmla="*/ 622620 w 1423050"/>
                <a:gd name="connsiteY241" fmla="*/ 1536404 h 2358472"/>
                <a:gd name="connsiteX242" fmla="*/ 614675 w 1423050"/>
                <a:gd name="connsiteY242" fmla="*/ 1533764 h 2358472"/>
                <a:gd name="connsiteX243" fmla="*/ 582288 w 1423050"/>
                <a:gd name="connsiteY243" fmla="*/ 1519464 h 2358472"/>
                <a:gd name="connsiteX244" fmla="*/ 572951 w 1423050"/>
                <a:gd name="connsiteY244" fmla="*/ 1529443 h 2358472"/>
                <a:gd name="connsiteX245" fmla="*/ 610481 w 1423050"/>
                <a:gd name="connsiteY245" fmla="*/ 1546794 h 2358472"/>
                <a:gd name="connsiteX246" fmla="*/ 616084 w 1423050"/>
                <a:gd name="connsiteY246" fmla="*/ 1548611 h 2358472"/>
                <a:gd name="connsiteX247" fmla="*/ 601771 w 1423050"/>
                <a:gd name="connsiteY247" fmla="*/ 1575254 h 2358472"/>
                <a:gd name="connsiteX248" fmla="*/ 580707 w 1423050"/>
                <a:gd name="connsiteY248" fmla="*/ 1565585 h 2358472"/>
                <a:gd name="connsiteX249" fmla="*/ 556557 w 1423050"/>
                <a:gd name="connsiteY249" fmla="*/ 1554646 h 2358472"/>
                <a:gd name="connsiteX250" fmla="*/ 551869 w 1423050"/>
                <a:gd name="connsiteY250" fmla="*/ 1567470 h 2358472"/>
                <a:gd name="connsiteX251" fmla="*/ 574569 w 1423050"/>
                <a:gd name="connsiteY251" fmla="*/ 1577792 h 2358472"/>
                <a:gd name="connsiteX252" fmla="*/ 595246 w 1423050"/>
                <a:gd name="connsiteY252" fmla="*/ 1587393 h 2358472"/>
                <a:gd name="connsiteX253" fmla="*/ 581146 w 1423050"/>
                <a:gd name="connsiteY253" fmla="*/ 1613591 h 2358472"/>
                <a:gd name="connsiteX254" fmla="*/ 580697 w 1423050"/>
                <a:gd name="connsiteY254" fmla="*/ 1610779 h 2358472"/>
                <a:gd name="connsiteX255" fmla="*/ 554486 w 1423050"/>
                <a:gd name="connsiteY255" fmla="*/ 1599257 h 2358472"/>
                <a:gd name="connsiteX256" fmla="*/ 532173 w 1423050"/>
                <a:gd name="connsiteY256" fmla="*/ 1588011 h 2358472"/>
                <a:gd name="connsiteX257" fmla="*/ 528744 w 1423050"/>
                <a:gd name="connsiteY257" fmla="*/ 1601246 h 2358472"/>
                <a:gd name="connsiteX258" fmla="*/ 547353 w 1423050"/>
                <a:gd name="connsiteY258" fmla="*/ 1610950 h 2358472"/>
                <a:gd name="connsiteX259" fmla="*/ 575444 w 1423050"/>
                <a:gd name="connsiteY259" fmla="*/ 1624152 h 2358472"/>
                <a:gd name="connsiteX260" fmla="*/ 563425 w 1423050"/>
                <a:gd name="connsiteY260" fmla="*/ 1646372 h 2358472"/>
                <a:gd name="connsiteX261" fmla="*/ 540814 w 1423050"/>
                <a:gd name="connsiteY261" fmla="*/ 1632862 h 2358472"/>
                <a:gd name="connsiteX262" fmla="*/ 523525 w 1423050"/>
                <a:gd name="connsiteY262" fmla="*/ 1622026 h 2358472"/>
                <a:gd name="connsiteX263" fmla="*/ 506881 w 1423050"/>
                <a:gd name="connsiteY263" fmla="*/ 1613556 h 2358472"/>
                <a:gd name="connsiteX264" fmla="*/ 478386 w 1423050"/>
                <a:gd name="connsiteY264" fmla="*/ 1597200 h 2358472"/>
                <a:gd name="connsiteX265" fmla="*/ 469944 w 1423050"/>
                <a:gd name="connsiteY265" fmla="*/ 1607933 h 2358472"/>
                <a:gd name="connsiteX266" fmla="*/ 500914 w 1423050"/>
                <a:gd name="connsiteY266" fmla="*/ 1625866 h 2358472"/>
                <a:gd name="connsiteX267" fmla="*/ 516907 w 1423050"/>
                <a:gd name="connsiteY267" fmla="*/ 1633993 h 2358472"/>
                <a:gd name="connsiteX268" fmla="*/ 533257 w 1423050"/>
                <a:gd name="connsiteY268" fmla="*/ 1644280 h 2358472"/>
                <a:gd name="connsiteX269" fmla="*/ 556903 w 1423050"/>
                <a:gd name="connsiteY269" fmla="*/ 1658373 h 2358472"/>
                <a:gd name="connsiteX270" fmla="*/ 546424 w 1423050"/>
                <a:gd name="connsiteY270" fmla="*/ 1677679 h 2358472"/>
                <a:gd name="connsiteX271" fmla="*/ 524146 w 1423050"/>
                <a:gd name="connsiteY271" fmla="*/ 1669072 h 2358472"/>
                <a:gd name="connsiteX272" fmla="*/ 503966 w 1423050"/>
                <a:gd name="connsiteY272" fmla="*/ 1660945 h 2358472"/>
                <a:gd name="connsiteX273" fmla="*/ 496364 w 1423050"/>
                <a:gd name="connsiteY273" fmla="*/ 1672295 h 2358472"/>
                <a:gd name="connsiteX274" fmla="*/ 519959 w 1423050"/>
                <a:gd name="connsiteY274" fmla="*/ 1682068 h 2358472"/>
                <a:gd name="connsiteX275" fmla="*/ 539875 w 1423050"/>
                <a:gd name="connsiteY275" fmla="*/ 1689714 h 2358472"/>
                <a:gd name="connsiteX276" fmla="*/ 526536 w 1423050"/>
                <a:gd name="connsiteY276" fmla="*/ 1714163 h 2358472"/>
                <a:gd name="connsiteX277" fmla="*/ 525034 w 1423050"/>
                <a:gd name="connsiteY277" fmla="*/ 1713683 h 2358472"/>
                <a:gd name="connsiteX278" fmla="*/ 492647 w 1423050"/>
                <a:gd name="connsiteY278" fmla="*/ 1699384 h 2358472"/>
                <a:gd name="connsiteX279" fmla="*/ 483310 w 1423050"/>
                <a:gd name="connsiteY279" fmla="*/ 1709362 h 2358472"/>
                <a:gd name="connsiteX280" fmla="*/ 519860 w 1423050"/>
                <a:gd name="connsiteY280" fmla="*/ 1726371 h 2358472"/>
                <a:gd name="connsiteX281" fmla="*/ 505550 w 1423050"/>
                <a:gd name="connsiteY281" fmla="*/ 1752465 h 2358472"/>
                <a:gd name="connsiteX282" fmla="*/ 491070 w 1423050"/>
                <a:gd name="connsiteY282" fmla="*/ 1745504 h 2358472"/>
                <a:gd name="connsiteX283" fmla="*/ 466923 w 1423050"/>
                <a:gd name="connsiteY283" fmla="*/ 1734566 h 2358472"/>
                <a:gd name="connsiteX284" fmla="*/ 462235 w 1423050"/>
                <a:gd name="connsiteY284" fmla="*/ 1747390 h 2358472"/>
                <a:gd name="connsiteX285" fmla="*/ 484932 w 1423050"/>
                <a:gd name="connsiteY285" fmla="*/ 1757746 h 2358472"/>
                <a:gd name="connsiteX286" fmla="*/ 498943 w 1423050"/>
                <a:gd name="connsiteY286" fmla="*/ 1764501 h 2358472"/>
                <a:gd name="connsiteX287" fmla="*/ 484980 w 1423050"/>
                <a:gd name="connsiteY287" fmla="*/ 1789841 h 2358472"/>
                <a:gd name="connsiteX288" fmla="*/ 464852 w 1423050"/>
                <a:gd name="connsiteY288" fmla="*/ 1779177 h 2358472"/>
                <a:gd name="connsiteX289" fmla="*/ 442536 w 1423050"/>
                <a:gd name="connsiteY289" fmla="*/ 1767930 h 2358472"/>
                <a:gd name="connsiteX290" fmla="*/ 439107 w 1423050"/>
                <a:gd name="connsiteY290" fmla="*/ 1781166 h 2358472"/>
                <a:gd name="connsiteX291" fmla="*/ 457712 w 1423050"/>
                <a:gd name="connsiteY291" fmla="*/ 1790870 h 2358472"/>
                <a:gd name="connsiteX292" fmla="*/ 478286 w 1423050"/>
                <a:gd name="connsiteY292" fmla="*/ 1801911 h 2358472"/>
                <a:gd name="connsiteX293" fmla="*/ 461913 w 1423050"/>
                <a:gd name="connsiteY293" fmla="*/ 1831435 h 2358472"/>
                <a:gd name="connsiteX294" fmla="*/ 433051 w 1423050"/>
                <a:gd name="connsiteY294" fmla="*/ 1815559 h 2358472"/>
                <a:gd name="connsiteX295" fmla="*/ 415762 w 1423050"/>
                <a:gd name="connsiteY295" fmla="*/ 1804723 h 2358472"/>
                <a:gd name="connsiteX296" fmla="*/ 399118 w 1423050"/>
                <a:gd name="connsiteY296" fmla="*/ 1796254 h 2358472"/>
                <a:gd name="connsiteX297" fmla="*/ 370623 w 1423050"/>
                <a:gd name="connsiteY297" fmla="*/ 1779897 h 2358472"/>
                <a:gd name="connsiteX298" fmla="*/ 362180 w 1423050"/>
                <a:gd name="connsiteY298" fmla="*/ 1790630 h 2358472"/>
                <a:gd name="connsiteX299" fmla="*/ 393148 w 1423050"/>
                <a:gd name="connsiteY299" fmla="*/ 1808564 h 2358472"/>
                <a:gd name="connsiteX300" fmla="*/ 409141 w 1423050"/>
                <a:gd name="connsiteY300" fmla="*/ 1816690 h 2358472"/>
                <a:gd name="connsiteX301" fmla="*/ 425487 w 1423050"/>
                <a:gd name="connsiteY301" fmla="*/ 1826943 h 2358472"/>
                <a:gd name="connsiteX302" fmla="*/ 455144 w 1423050"/>
                <a:gd name="connsiteY302" fmla="*/ 1843608 h 2358472"/>
                <a:gd name="connsiteX303" fmla="*/ 443948 w 1423050"/>
                <a:gd name="connsiteY303" fmla="*/ 1863633 h 2358472"/>
                <a:gd name="connsiteX304" fmla="*/ 416379 w 1423050"/>
                <a:gd name="connsiteY304" fmla="*/ 1851769 h 2358472"/>
                <a:gd name="connsiteX305" fmla="*/ 396193 w 1423050"/>
                <a:gd name="connsiteY305" fmla="*/ 1843608 h 2358472"/>
                <a:gd name="connsiteX306" fmla="*/ 388601 w 1423050"/>
                <a:gd name="connsiteY306" fmla="*/ 1854992 h 2358472"/>
                <a:gd name="connsiteX307" fmla="*/ 412192 w 1423050"/>
                <a:gd name="connsiteY307" fmla="*/ 1864765 h 2358472"/>
                <a:gd name="connsiteX308" fmla="*/ 437179 w 1423050"/>
                <a:gd name="connsiteY308" fmla="*/ 1875703 h 2358472"/>
                <a:gd name="connsiteX309" fmla="*/ 424256 w 1423050"/>
                <a:gd name="connsiteY309" fmla="*/ 1898678 h 2358472"/>
                <a:gd name="connsiteX310" fmla="*/ 417267 w 1423050"/>
                <a:gd name="connsiteY310" fmla="*/ 1896380 h 2358472"/>
                <a:gd name="connsiteX311" fmla="*/ 384877 w 1423050"/>
                <a:gd name="connsiteY311" fmla="*/ 1882081 h 2358472"/>
                <a:gd name="connsiteX312" fmla="*/ 375543 w 1423050"/>
                <a:gd name="connsiteY312" fmla="*/ 1892060 h 2358472"/>
                <a:gd name="connsiteX313" fmla="*/ 413077 w 1423050"/>
                <a:gd name="connsiteY313" fmla="*/ 1909376 h 2358472"/>
                <a:gd name="connsiteX314" fmla="*/ 417415 w 1423050"/>
                <a:gd name="connsiteY314" fmla="*/ 1910782 h 2358472"/>
                <a:gd name="connsiteX315" fmla="*/ 402471 w 1423050"/>
                <a:gd name="connsiteY315" fmla="*/ 1937151 h 2358472"/>
                <a:gd name="connsiteX316" fmla="*/ 383303 w 1423050"/>
                <a:gd name="connsiteY316" fmla="*/ 1928202 h 2358472"/>
                <a:gd name="connsiteX317" fmla="*/ 359156 w 1423050"/>
                <a:gd name="connsiteY317" fmla="*/ 1917263 h 2358472"/>
                <a:gd name="connsiteX318" fmla="*/ 354469 w 1423050"/>
                <a:gd name="connsiteY318" fmla="*/ 1930087 h 2358472"/>
                <a:gd name="connsiteX319" fmla="*/ 377165 w 1423050"/>
                <a:gd name="connsiteY319" fmla="*/ 1940443 h 2358472"/>
                <a:gd name="connsiteX320" fmla="*/ 395634 w 1423050"/>
                <a:gd name="connsiteY320" fmla="*/ 1949153 h 2358472"/>
                <a:gd name="connsiteX321" fmla="*/ 388368 w 1423050"/>
                <a:gd name="connsiteY321" fmla="*/ 1961874 h 2358472"/>
                <a:gd name="connsiteX322" fmla="*/ 381722 w 1423050"/>
                <a:gd name="connsiteY322" fmla="*/ 1973464 h 2358472"/>
                <a:gd name="connsiteX323" fmla="*/ 357078 w 1423050"/>
                <a:gd name="connsiteY323" fmla="*/ 1961908 h 2358472"/>
                <a:gd name="connsiteX324" fmla="*/ 334766 w 1423050"/>
                <a:gd name="connsiteY324" fmla="*/ 1950627 h 2358472"/>
                <a:gd name="connsiteX325" fmla="*/ 331340 w 1423050"/>
                <a:gd name="connsiteY325" fmla="*/ 1963863 h 2358472"/>
                <a:gd name="connsiteX326" fmla="*/ 349946 w 1423050"/>
                <a:gd name="connsiteY326" fmla="*/ 1973567 h 2358472"/>
                <a:gd name="connsiteX327" fmla="*/ 374525 w 1423050"/>
                <a:gd name="connsiteY327" fmla="*/ 1985946 h 2358472"/>
                <a:gd name="connsiteX328" fmla="*/ 232952 w 1423050"/>
                <a:gd name="connsiteY328" fmla="*/ 2218706 h 2358472"/>
                <a:gd name="connsiteX329" fmla="*/ 163840 w 1423050"/>
                <a:gd name="connsiteY329" fmla="*/ 2310706 h 2358472"/>
                <a:gd name="connsiteX330" fmla="*/ 137101 w 1423050"/>
                <a:gd name="connsiteY330" fmla="*/ 1598298 h 2358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</a:cxnLst>
              <a:rect l="l" t="t" r="r" b="b"/>
              <a:pathLst>
                <a:path w="1423050" h="2358472">
                  <a:moveTo>
                    <a:pt x="148831" y="2358472"/>
                  </a:moveTo>
                  <a:cubicBezTo>
                    <a:pt x="148831" y="2358472"/>
                    <a:pt x="191471" y="2347122"/>
                    <a:pt x="250577" y="2260986"/>
                  </a:cubicBezTo>
                  <a:cubicBezTo>
                    <a:pt x="289537" y="2204236"/>
                    <a:pt x="341178" y="2120226"/>
                    <a:pt x="404069" y="2011320"/>
                  </a:cubicBezTo>
                  <a:cubicBezTo>
                    <a:pt x="512511" y="1823548"/>
                    <a:pt x="657068" y="1557012"/>
                    <a:pt x="822099" y="1240481"/>
                  </a:cubicBezTo>
                  <a:cubicBezTo>
                    <a:pt x="1119725" y="669690"/>
                    <a:pt x="1405337" y="87480"/>
                    <a:pt x="1421728" y="28878"/>
                  </a:cubicBezTo>
                  <a:cubicBezTo>
                    <a:pt x="1426107" y="13232"/>
                    <a:pt x="1418614" y="5883"/>
                    <a:pt x="1413755" y="2897"/>
                  </a:cubicBezTo>
                  <a:cubicBezTo>
                    <a:pt x="1409860" y="497"/>
                    <a:pt x="1404171" y="-933"/>
                    <a:pt x="1398273" y="699"/>
                  </a:cubicBezTo>
                  <a:cubicBezTo>
                    <a:pt x="849016" y="-436"/>
                    <a:pt x="73616" y="94077"/>
                    <a:pt x="73616" y="94077"/>
                  </a:cubicBezTo>
                  <a:cubicBezTo>
                    <a:pt x="73616" y="94077"/>
                    <a:pt x="6072" y="95747"/>
                    <a:pt x="2917" y="135496"/>
                  </a:cubicBezTo>
                  <a:cubicBezTo>
                    <a:pt x="-16652" y="382031"/>
                    <a:pt x="67489" y="1068654"/>
                    <a:pt x="98885" y="1600492"/>
                  </a:cubicBezTo>
                  <a:cubicBezTo>
                    <a:pt x="117844" y="1921652"/>
                    <a:pt x="134221" y="2199024"/>
                    <a:pt x="125525" y="2309438"/>
                  </a:cubicBezTo>
                  <a:cubicBezTo>
                    <a:pt x="123213" y="2338824"/>
                    <a:pt x="148818" y="2358438"/>
                    <a:pt x="148818" y="2358438"/>
                  </a:cubicBezTo>
                  <a:close/>
                  <a:moveTo>
                    <a:pt x="137111" y="1598263"/>
                  </a:moveTo>
                  <a:cubicBezTo>
                    <a:pt x="105883" y="1069237"/>
                    <a:pt x="35596" y="405314"/>
                    <a:pt x="49778" y="185378"/>
                  </a:cubicBezTo>
                  <a:cubicBezTo>
                    <a:pt x="52761" y="139114"/>
                    <a:pt x="43760" y="147114"/>
                    <a:pt x="68785" y="140701"/>
                  </a:cubicBezTo>
                  <a:cubicBezTo>
                    <a:pt x="96196" y="133679"/>
                    <a:pt x="835098" y="40640"/>
                    <a:pt x="1377223" y="39028"/>
                  </a:cubicBezTo>
                  <a:cubicBezTo>
                    <a:pt x="1362574" y="74446"/>
                    <a:pt x="1329200" y="146130"/>
                    <a:pt x="1282449" y="243009"/>
                  </a:cubicBezTo>
                  <a:cubicBezTo>
                    <a:pt x="1274428" y="240341"/>
                    <a:pt x="1265633" y="235421"/>
                    <a:pt x="1257057" y="230599"/>
                  </a:cubicBezTo>
                  <a:cubicBezTo>
                    <a:pt x="1251118" y="227260"/>
                    <a:pt x="1244980" y="223807"/>
                    <a:pt x="1239010" y="221057"/>
                  </a:cubicBezTo>
                  <a:cubicBezTo>
                    <a:pt x="1233195" y="218375"/>
                    <a:pt x="1227400" y="216078"/>
                    <a:pt x="1221790" y="213849"/>
                  </a:cubicBezTo>
                  <a:cubicBezTo>
                    <a:pt x="1211170" y="209635"/>
                    <a:pt x="1201133" y="205657"/>
                    <a:pt x="1192170" y="199625"/>
                  </a:cubicBezTo>
                  <a:lnTo>
                    <a:pt x="1184537" y="210969"/>
                  </a:lnTo>
                  <a:cubicBezTo>
                    <a:pt x="1194725" y="217820"/>
                    <a:pt x="1205917" y="222260"/>
                    <a:pt x="1216746" y="226557"/>
                  </a:cubicBezTo>
                  <a:cubicBezTo>
                    <a:pt x="1222184" y="228714"/>
                    <a:pt x="1227807" y="230949"/>
                    <a:pt x="1233287" y="233473"/>
                  </a:cubicBezTo>
                  <a:cubicBezTo>
                    <a:pt x="1238750" y="235993"/>
                    <a:pt x="1244387" y="239165"/>
                    <a:pt x="1250350" y="242519"/>
                  </a:cubicBezTo>
                  <a:cubicBezTo>
                    <a:pt x="1258933" y="247347"/>
                    <a:pt x="1267742" y="252295"/>
                    <a:pt x="1276448" y="255429"/>
                  </a:cubicBezTo>
                  <a:cubicBezTo>
                    <a:pt x="1270084" y="268583"/>
                    <a:pt x="1263490" y="282175"/>
                    <a:pt x="1256673" y="296179"/>
                  </a:cubicBezTo>
                  <a:cubicBezTo>
                    <a:pt x="1249098" y="292198"/>
                    <a:pt x="1239823" y="289952"/>
                    <a:pt x="1230739" y="287751"/>
                  </a:cubicBezTo>
                  <a:cubicBezTo>
                    <a:pt x="1222623" y="285786"/>
                    <a:pt x="1214959" y="283934"/>
                    <a:pt x="1210011" y="281126"/>
                  </a:cubicBezTo>
                  <a:lnTo>
                    <a:pt x="1203270" y="293021"/>
                  </a:lnTo>
                  <a:cubicBezTo>
                    <a:pt x="1209884" y="296769"/>
                    <a:pt x="1218450" y="298840"/>
                    <a:pt x="1227523" y="301035"/>
                  </a:cubicBezTo>
                  <a:cubicBezTo>
                    <a:pt x="1235608" y="302989"/>
                    <a:pt x="1244438" y="305129"/>
                    <a:pt x="1250669" y="308503"/>
                  </a:cubicBezTo>
                  <a:cubicBezTo>
                    <a:pt x="1246736" y="316568"/>
                    <a:pt x="1242734" y="324767"/>
                    <a:pt x="1238660" y="333092"/>
                  </a:cubicBezTo>
                  <a:cubicBezTo>
                    <a:pt x="1237426" y="332791"/>
                    <a:pt x="1236205" y="332489"/>
                    <a:pt x="1234923" y="332180"/>
                  </a:cubicBezTo>
                  <a:cubicBezTo>
                    <a:pt x="1223062" y="329300"/>
                    <a:pt x="1208296" y="325723"/>
                    <a:pt x="1201565" y="320299"/>
                  </a:cubicBezTo>
                  <a:lnTo>
                    <a:pt x="1192993" y="330946"/>
                  </a:lnTo>
                  <a:cubicBezTo>
                    <a:pt x="1202104" y="338284"/>
                    <a:pt x="1217829" y="342100"/>
                    <a:pt x="1231699" y="345461"/>
                  </a:cubicBezTo>
                  <a:cubicBezTo>
                    <a:pt x="1231977" y="345529"/>
                    <a:pt x="1232238" y="345594"/>
                    <a:pt x="1232512" y="345660"/>
                  </a:cubicBezTo>
                  <a:cubicBezTo>
                    <a:pt x="1228174" y="354517"/>
                    <a:pt x="1223768" y="363511"/>
                    <a:pt x="1219280" y="372632"/>
                  </a:cubicBezTo>
                  <a:cubicBezTo>
                    <a:pt x="1213996" y="370780"/>
                    <a:pt x="1208794" y="368658"/>
                    <a:pt x="1203397" y="366429"/>
                  </a:cubicBezTo>
                  <a:cubicBezTo>
                    <a:pt x="1195472" y="363148"/>
                    <a:pt x="1187277" y="359763"/>
                    <a:pt x="1178502" y="357277"/>
                  </a:cubicBezTo>
                  <a:lnTo>
                    <a:pt x="1174778" y="370431"/>
                  </a:lnTo>
                  <a:cubicBezTo>
                    <a:pt x="1182785" y="372701"/>
                    <a:pt x="1190256" y="375790"/>
                    <a:pt x="1198174" y="379058"/>
                  </a:cubicBezTo>
                  <a:cubicBezTo>
                    <a:pt x="1203057" y="381081"/>
                    <a:pt x="1208063" y="383115"/>
                    <a:pt x="1213210" y="384973"/>
                  </a:cubicBezTo>
                  <a:cubicBezTo>
                    <a:pt x="1208996" y="393546"/>
                    <a:pt x="1204723" y="402221"/>
                    <a:pt x="1200389" y="411006"/>
                  </a:cubicBezTo>
                  <a:cubicBezTo>
                    <a:pt x="1194320" y="409439"/>
                    <a:pt x="1186450" y="405400"/>
                    <a:pt x="1179733" y="401943"/>
                  </a:cubicBezTo>
                  <a:cubicBezTo>
                    <a:pt x="1171394" y="397657"/>
                    <a:pt x="1163517" y="393600"/>
                    <a:pt x="1156649" y="392356"/>
                  </a:cubicBezTo>
                  <a:lnTo>
                    <a:pt x="1154214" y="405808"/>
                  </a:lnTo>
                  <a:cubicBezTo>
                    <a:pt x="1159073" y="406692"/>
                    <a:pt x="1166397" y="410457"/>
                    <a:pt x="1173482" y="414099"/>
                  </a:cubicBezTo>
                  <a:cubicBezTo>
                    <a:pt x="1180432" y="417672"/>
                    <a:pt x="1187513" y="421307"/>
                    <a:pt x="1194255" y="423443"/>
                  </a:cubicBezTo>
                  <a:cubicBezTo>
                    <a:pt x="1189409" y="433260"/>
                    <a:pt x="1184496" y="443204"/>
                    <a:pt x="1179510" y="453262"/>
                  </a:cubicBezTo>
                  <a:cubicBezTo>
                    <a:pt x="1173376" y="450042"/>
                    <a:pt x="1166991" y="445800"/>
                    <a:pt x="1160740" y="441654"/>
                  </a:cubicBezTo>
                  <a:cubicBezTo>
                    <a:pt x="1155065" y="437879"/>
                    <a:pt x="1149198" y="433980"/>
                    <a:pt x="1143447" y="430802"/>
                  </a:cubicBezTo>
                  <a:cubicBezTo>
                    <a:pt x="1137841" y="427695"/>
                    <a:pt x="1132231" y="424976"/>
                    <a:pt x="1126803" y="422342"/>
                  </a:cubicBezTo>
                  <a:cubicBezTo>
                    <a:pt x="1116523" y="417353"/>
                    <a:pt x="1106812" y="412642"/>
                    <a:pt x="1098311" y="405969"/>
                  </a:cubicBezTo>
                  <a:lnTo>
                    <a:pt x="1089869" y="416719"/>
                  </a:lnTo>
                  <a:cubicBezTo>
                    <a:pt x="1099522" y="424300"/>
                    <a:pt x="1110357" y="429557"/>
                    <a:pt x="1120836" y="434646"/>
                  </a:cubicBezTo>
                  <a:cubicBezTo>
                    <a:pt x="1126103" y="437197"/>
                    <a:pt x="1131545" y="439834"/>
                    <a:pt x="1136829" y="442762"/>
                  </a:cubicBezTo>
                  <a:cubicBezTo>
                    <a:pt x="1142093" y="445677"/>
                    <a:pt x="1147476" y="449250"/>
                    <a:pt x="1153175" y="453035"/>
                  </a:cubicBezTo>
                  <a:cubicBezTo>
                    <a:pt x="1159828" y="457455"/>
                    <a:pt x="1166614" y="461951"/>
                    <a:pt x="1173448" y="465507"/>
                  </a:cubicBezTo>
                  <a:cubicBezTo>
                    <a:pt x="1169943" y="472581"/>
                    <a:pt x="1166404" y="479706"/>
                    <a:pt x="1162838" y="486893"/>
                  </a:cubicBezTo>
                  <a:cubicBezTo>
                    <a:pt x="1155363" y="481822"/>
                    <a:pt x="1145669" y="478688"/>
                    <a:pt x="1136174" y="475636"/>
                  </a:cubicBezTo>
                  <a:cubicBezTo>
                    <a:pt x="1128226" y="473078"/>
                    <a:pt x="1120720" y="470664"/>
                    <a:pt x="1115988" y="467499"/>
                  </a:cubicBezTo>
                  <a:lnTo>
                    <a:pt x="1108389" y="478866"/>
                  </a:lnTo>
                  <a:cubicBezTo>
                    <a:pt x="1114716" y="483090"/>
                    <a:pt x="1123103" y="485789"/>
                    <a:pt x="1131984" y="488649"/>
                  </a:cubicBezTo>
                  <a:cubicBezTo>
                    <a:pt x="1140920" y="491526"/>
                    <a:pt x="1150772" y="494708"/>
                    <a:pt x="1156659" y="499330"/>
                  </a:cubicBezTo>
                  <a:cubicBezTo>
                    <a:pt x="1152788" y="507111"/>
                    <a:pt x="1148889" y="514963"/>
                    <a:pt x="1144949" y="522860"/>
                  </a:cubicBezTo>
                  <a:cubicBezTo>
                    <a:pt x="1142460" y="522010"/>
                    <a:pt x="1139850" y="521146"/>
                    <a:pt x="1137059" y="520254"/>
                  </a:cubicBezTo>
                  <a:cubicBezTo>
                    <a:pt x="1125438" y="516506"/>
                    <a:pt x="1110982" y="511849"/>
                    <a:pt x="1104669" y="505945"/>
                  </a:cubicBezTo>
                  <a:lnTo>
                    <a:pt x="1095335" y="515927"/>
                  </a:lnTo>
                  <a:cubicBezTo>
                    <a:pt x="1103880" y="523923"/>
                    <a:pt x="1119283" y="528888"/>
                    <a:pt x="1132865" y="533267"/>
                  </a:cubicBezTo>
                  <a:cubicBezTo>
                    <a:pt x="1134930" y="533932"/>
                    <a:pt x="1136918" y="534574"/>
                    <a:pt x="1138801" y="535201"/>
                  </a:cubicBezTo>
                  <a:cubicBezTo>
                    <a:pt x="1134347" y="544133"/>
                    <a:pt x="1129855" y="553138"/>
                    <a:pt x="1125325" y="562215"/>
                  </a:cubicBezTo>
                  <a:cubicBezTo>
                    <a:pt x="1117716" y="559410"/>
                    <a:pt x="1110598" y="555857"/>
                    <a:pt x="1103091" y="552085"/>
                  </a:cubicBezTo>
                  <a:cubicBezTo>
                    <a:pt x="1095434" y="548231"/>
                    <a:pt x="1087507" y="544250"/>
                    <a:pt x="1078941" y="541123"/>
                  </a:cubicBezTo>
                  <a:lnTo>
                    <a:pt x="1074257" y="553961"/>
                  </a:lnTo>
                  <a:cubicBezTo>
                    <a:pt x="1082075" y="556817"/>
                    <a:pt x="1089300" y="560452"/>
                    <a:pt x="1096950" y="564300"/>
                  </a:cubicBezTo>
                  <a:cubicBezTo>
                    <a:pt x="1104041" y="567869"/>
                    <a:pt x="1111379" y="571500"/>
                    <a:pt x="1119184" y="574487"/>
                  </a:cubicBezTo>
                  <a:cubicBezTo>
                    <a:pt x="1114246" y="584380"/>
                    <a:pt x="1109253" y="594341"/>
                    <a:pt x="1104226" y="604385"/>
                  </a:cubicBezTo>
                  <a:lnTo>
                    <a:pt x="1103081" y="597266"/>
                  </a:lnTo>
                  <a:cubicBezTo>
                    <a:pt x="1097224" y="598209"/>
                    <a:pt x="1085936" y="591310"/>
                    <a:pt x="1076873" y="585762"/>
                  </a:cubicBezTo>
                  <a:cubicBezTo>
                    <a:pt x="1068873" y="580868"/>
                    <a:pt x="1061316" y="576246"/>
                    <a:pt x="1054554" y="574497"/>
                  </a:cubicBezTo>
                  <a:lnTo>
                    <a:pt x="1051132" y="587737"/>
                  </a:lnTo>
                  <a:cubicBezTo>
                    <a:pt x="1055919" y="588971"/>
                    <a:pt x="1062941" y="593264"/>
                    <a:pt x="1069738" y="597427"/>
                  </a:cubicBezTo>
                  <a:cubicBezTo>
                    <a:pt x="1080278" y="603870"/>
                    <a:pt x="1091138" y="610509"/>
                    <a:pt x="1100921" y="610985"/>
                  </a:cubicBezTo>
                  <a:cubicBezTo>
                    <a:pt x="1093127" y="626536"/>
                    <a:pt x="1085233" y="642268"/>
                    <a:pt x="1077240" y="658158"/>
                  </a:cubicBezTo>
                  <a:cubicBezTo>
                    <a:pt x="1070533" y="654846"/>
                    <a:pt x="1063490" y="650203"/>
                    <a:pt x="1056601" y="645628"/>
                  </a:cubicBezTo>
                  <a:cubicBezTo>
                    <a:pt x="1050930" y="641860"/>
                    <a:pt x="1045062" y="637961"/>
                    <a:pt x="1039312" y="634783"/>
                  </a:cubicBezTo>
                  <a:cubicBezTo>
                    <a:pt x="1033706" y="631679"/>
                    <a:pt x="1028096" y="628953"/>
                    <a:pt x="1022664" y="626320"/>
                  </a:cubicBezTo>
                  <a:cubicBezTo>
                    <a:pt x="1012384" y="621337"/>
                    <a:pt x="1002670" y="616623"/>
                    <a:pt x="994176" y="609946"/>
                  </a:cubicBezTo>
                  <a:lnTo>
                    <a:pt x="985734" y="620700"/>
                  </a:lnTo>
                  <a:cubicBezTo>
                    <a:pt x="995387" y="628285"/>
                    <a:pt x="1006225" y="633541"/>
                    <a:pt x="1016701" y="638623"/>
                  </a:cubicBezTo>
                  <a:cubicBezTo>
                    <a:pt x="1021968" y="641178"/>
                    <a:pt x="1027410" y="643815"/>
                    <a:pt x="1032691" y="646740"/>
                  </a:cubicBezTo>
                  <a:cubicBezTo>
                    <a:pt x="1037954" y="649658"/>
                    <a:pt x="1043337" y="653238"/>
                    <a:pt x="1049040" y="657020"/>
                  </a:cubicBezTo>
                  <a:cubicBezTo>
                    <a:pt x="1056268" y="661817"/>
                    <a:pt x="1063655" y="666696"/>
                    <a:pt x="1071099" y="670376"/>
                  </a:cubicBezTo>
                  <a:cubicBezTo>
                    <a:pt x="1067488" y="677539"/>
                    <a:pt x="1063867" y="684733"/>
                    <a:pt x="1060226" y="691958"/>
                  </a:cubicBezTo>
                  <a:cubicBezTo>
                    <a:pt x="1052579" y="686238"/>
                    <a:pt x="1042192" y="682885"/>
                    <a:pt x="1032039" y="679620"/>
                  </a:cubicBezTo>
                  <a:cubicBezTo>
                    <a:pt x="1024091" y="677062"/>
                    <a:pt x="1016588" y="674648"/>
                    <a:pt x="1011852" y="671483"/>
                  </a:cubicBezTo>
                  <a:lnTo>
                    <a:pt x="1004257" y="682843"/>
                  </a:lnTo>
                  <a:cubicBezTo>
                    <a:pt x="1010573" y="687071"/>
                    <a:pt x="1018968" y="689773"/>
                    <a:pt x="1027849" y="692630"/>
                  </a:cubicBezTo>
                  <a:cubicBezTo>
                    <a:pt x="1037529" y="695743"/>
                    <a:pt x="1048279" y="699217"/>
                    <a:pt x="1053906" y="704494"/>
                  </a:cubicBezTo>
                  <a:cubicBezTo>
                    <a:pt x="1050072" y="712086"/>
                    <a:pt x="1046225" y="719715"/>
                    <a:pt x="1042353" y="727373"/>
                  </a:cubicBezTo>
                  <a:cubicBezTo>
                    <a:pt x="1039449" y="726351"/>
                    <a:pt x="1036291" y="725319"/>
                    <a:pt x="1032924" y="724232"/>
                  </a:cubicBezTo>
                  <a:cubicBezTo>
                    <a:pt x="1021306" y="720487"/>
                    <a:pt x="1006850" y="715834"/>
                    <a:pt x="1000533" y="709926"/>
                  </a:cubicBezTo>
                  <a:lnTo>
                    <a:pt x="991200" y="719914"/>
                  </a:lnTo>
                  <a:cubicBezTo>
                    <a:pt x="999745" y="727907"/>
                    <a:pt x="1015144" y="732869"/>
                    <a:pt x="1028730" y="737248"/>
                  </a:cubicBezTo>
                  <a:cubicBezTo>
                    <a:pt x="1031340" y="738088"/>
                    <a:pt x="1033839" y="738887"/>
                    <a:pt x="1036133" y="739676"/>
                  </a:cubicBezTo>
                  <a:cubicBezTo>
                    <a:pt x="1031291" y="749243"/>
                    <a:pt x="1026429" y="758878"/>
                    <a:pt x="1021536" y="768548"/>
                  </a:cubicBezTo>
                  <a:lnTo>
                    <a:pt x="1022225" y="766593"/>
                  </a:lnTo>
                  <a:cubicBezTo>
                    <a:pt x="1014222" y="763747"/>
                    <a:pt x="1006805" y="760010"/>
                    <a:pt x="998956" y="756066"/>
                  </a:cubicBezTo>
                  <a:cubicBezTo>
                    <a:pt x="991299" y="752226"/>
                    <a:pt x="983371" y="748248"/>
                    <a:pt x="974806" y="745094"/>
                  </a:cubicBezTo>
                  <a:lnTo>
                    <a:pt x="970118" y="757952"/>
                  </a:lnTo>
                  <a:cubicBezTo>
                    <a:pt x="977940" y="760798"/>
                    <a:pt x="985161" y="764433"/>
                    <a:pt x="992815" y="768274"/>
                  </a:cubicBezTo>
                  <a:cubicBezTo>
                    <a:pt x="1000273" y="772045"/>
                    <a:pt x="1007988" y="775886"/>
                    <a:pt x="1016259" y="778938"/>
                  </a:cubicBezTo>
                  <a:cubicBezTo>
                    <a:pt x="1010995" y="789328"/>
                    <a:pt x="1005704" y="799752"/>
                    <a:pt x="1000389" y="810210"/>
                  </a:cubicBezTo>
                  <a:lnTo>
                    <a:pt x="998942" y="801261"/>
                  </a:lnTo>
                  <a:cubicBezTo>
                    <a:pt x="993093" y="802186"/>
                    <a:pt x="981801" y="795294"/>
                    <a:pt x="972731" y="789739"/>
                  </a:cubicBezTo>
                  <a:cubicBezTo>
                    <a:pt x="964731" y="784870"/>
                    <a:pt x="957170" y="780241"/>
                    <a:pt x="950415" y="778492"/>
                  </a:cubicBezTo>
                  <a:lnTo>
                    <a:pt x="946990" y="791728"/>
                  </a:lnTo>
                  <a:cubicBezTo>
                    <a:pt x="951773" y="792962"/>
                    <a:pt x="958799" y="797249"/>
                    <a:pt x="965592" y="801398"/>
                  </a:cubicBezTo>
                  <a:cubicBezTo>
                    <a:pt x="976568" y="808119"/>
                    <a:pt x="987880" y="815011"/>
                    <a:pt x="997972" y="814977"/>
                  </a:cubicBezTo>
                  <a:cubicBezTo>
                    <a:pt x="990545" y="829618"/>
                    <a:pt x="983063" y="844329"/>
                    <a:pt x="975536" y="859108"/>
                  </a:cubicBezTo>
                  <a:cubicBezTo>
                    <a:pt x="968414" y="855782"/>
                    <a:pt x="960867" y="850776"/>
                    <a:pt x="953505" y="845872"/>
                  </a:cubicBezTo>
                  <a:cubicBezTo>
                    <a:pt x="947830" y="842100"/>
                    <a:pt x="941963" y="838225"/>
                    <a:pt x="936216" y="835036"/>
                  </a:cubicBezTo>
                  <a:cubicBezTo>
                    <a:pt x="930613" y="831916"/>
                    <a:pt x="924996" y="829207"/>
                    <a:pt x="919571" y="826567"/>
                  </a:cubicBezTo>
                  <a:cubicBezTo>
                    <a:pt x="909288" y="821595"/>
                    <a:pt x="899577" y="816862"/>
                    <a:pt x="891076" y="810176"/>
                  </a:cubicBezTo>
                  <a:lnTo>
                    <a:pt x="882634" y="820943"/>
                  </a:lnTo>
                  <a:cubicBezTo>
                    <a:pt x="892290" y="828521"/>
                    <a:pt x="903126" y="833767"/>
                    <a:pt x="913608" y="838877"/>
                  </a:cubicBezTo>
                  <a:cubicBezTo>
                    <a:pt x="918868" y="841414"/>
                    <a:pt x="924310" y="844054"/>
                    <a:pt x="929594" y="847003"/>
                  </a:cubicBezTo>
                  <a:cubicBezTo>
                    <a:pt x="934861" y="849918"/>
                    <a:pt x="940245" y="853484"/>
                    <a:pt x="945947" y="857256"/>
                  </a:cubicBezTo>
                  <a:cubicBezTo>
                    <a:pt x="953608" y="862365"/>
                    <a:pt x="961453" y="867543"/>
                    <a:pt x="969340" y="871281"/>
                  </a:cubicBezTo>
                  <a:cubicBezTo>
                    <a:pt x="965647" y="878516"/>
                    <a:pt x="961943" y="885785"/>
                    <a:pt x="958226" y="893055"/>
                  </a:cubicBezTo>
                  <a:cubicBezTo>
                    <a:pt x="950497" y="886814"/>
                    <a:pt x="939590" y="883282"/>
                    <a:pt x="928943" y="879853"/>
                  </a:cubicBezTo>
                  <a:cubicBezTo>
                    <a:pt x="920998" y="877316"/>
                    <a:pt x="913488" y="874881"/>
                    <a:pt x="908756" y="871727"/>
                  </a:cubicBezTo>
                  <a:lnTo>
                    <a:pt x="901157" y="883076"/>
                  </a:lnTo>
                  <a:cubicBezTo>
                    <a:pt x="907481" y="887328"/>
                    <a:pt x="915875" y="890037"/>
                    <a:pt x="924752" y="892883"/>
                  </a:cubicBezTo>
                  <a:cubicBezTo>
                    <a:pt x="935016" y="896175"/>
                    <a:pt x="946479" y="899879"/>
                    <a:pt x="951766" y="905708"/>
                  </a:cubicBezTo>
                  <a:cubicBezTo>
                    <a:pt x="947981" y="913115"/>
                    <a:pt x="944178" y="920556"/>
                    <a:pt x="940372" y="927996"/>
                  </a:cubicBezTo>
                  <a:cubicBezTo>
                    <a:pt x="937186" y="926865"/>
                    <a:pt x="933613" y="925699"/>
                    <a:pt x="929827" y="924465"/>
                  </a:cubicBezTo>
                  <a:cubicBezTo>
                    <a:pt x="918210" y="920727"/>
                    <a:pt x="903757" y="916063"/>
                    <a:pt x="897444" y="910166"/>
                  </a:cubicBezTo>
                  <a:lnTo>
                    <a:pt x="888103" y="920144"/>
                  </a:lnTo>
                  <a:cubicBezTo>
                    <a:pt x="896648" y="928168"/>
                    <a:pt x="912051" y="933105"/>
                    <a:pt x="925634" y="937495"/>
                  </a:cubicBezTo>
                  <a:cubicBezTo>
                    <a:pt x="928648" y="938455"/>
                    <a:pt x="931508" y="939381"/>
                    <a:pt x="934083" y="940272"/>
                  </a:cubicBezTo>
                  <a:cubicBezTo>
                    <a:pt x="928099" y="951965"/>
                    <a:pt x="922088" y="963692"/>
                    <a:pt x="916063" y="975454"/>
                  </a:cubicBezTo>
                  <a:lnTo>
                    <a:pt x="919136" y="966847"/>
                  </a:lnTo>
                  <a:cubicBezTo>
                    <a:pt x="911132" y="964001"/>
                    <a:pt x="903712" y="960263"/>
                    <a:pt x="895867" y="956320"/>
                  </a:cubicBezTo>
                  <a:cubicBezTo>
                    <a:pt x="888206" y="952445"/>
                    <a:pt x="880282" y="948468"/>
                    <a:pt x="871720" y="945347"/>
                  </a:cubicBezTo>
                  <a:lnTo>
                    <a:pt x="867032" y="958206"/>
                  </a:lnTo>
                  <a:cubicBezTo>
                    <a:pt x="874850" y="961052"/>
                    <a:pt x="882075" y="964687"/>
                    <a:pt x="889729" y="968527"/>
                  </a:cubicBezTo>
                  <a:cubicBezTo>
                    <a:pt x="897434" y="972402"/>
                    <a:pt x="905406" y="976379"/>
                    <a:pt x="913992" y="979500"/>
                  </a:cubicBezTo>
                  <a:cubicBezTo>
                    <a:pt x="908506" y="990198"/>
                    <a:pt x="903006" y="1000897"/>
                    <a:pt x="897488" y="1011630"/>
                  </a:cubicBezTo>
                  <a:lnTo>
                    <a:pt x="895853" y="1001480"/>
                  </a:lnTo>
                  <a:cubicBezTo>
                    <a:pt x="890000" y="1002440"/>
                    <a:pt x="878711" y="995548"/>
                    <a:pt x="869645" y="989993"/>
                  </a:cubicBezTo>
                  <a:cubicBezTo>
                    <a:pt x="861645" y="985089"/>
                    <a:pt x="854088" y="980494"/>
                    <a:pt x="847329" y="978711"/>
                  </a:cubicBezTo>
                  <a:lnTo>
                    <a:pt x="843904" y="991947"/>
                  </a:lnTo>
                  <a:cubicBezTo>
                    <a:pt x="848690" y="993182"/>
                    <a:pt x="855713" y="997502"/>
                    <a:pt x="862513" y="1001652"/>
                  </a:cubicBezTo>
                  <a:cubicBezTo>
                    <a:pt x="873763" y="1008543"/>
                    <a:pt x="885363" y="1015607"/>
                    <a:pt x="895640" y="1015230"/>
                  </a:cubicBezTo>
                  <a:cubicBezTo>
                    <a:pt x="886241" y="1033507"/>
                    <a:pt x="876791" y="1051817"/>
                    <a:pt x="867317" y="1070197"/>
                  </a:cubicBezTo>
                  <a:cubicBezTo>
                    <a:pt x="860743" y="1066905"/>
                    <a:pt x="853865" y="1062379"/>
                    <a:pt x="847134" y="1057887"/>
                  </a:cubicBezTo>
                  <a:cubicBezTo>
                    <a:pt x="841452" y="1054115"/>
                    <a:pt x="835588" y="1050206"/>
                    <a:pt x="829841" y="1047051"/>
                  </a:cubicBezTo>
                  <a:cubicBezTo>
                    <a:pt x="824235" y="1043931"/>
                    <a:pt x="818628" y="1041222"/>
                    <a:pt x="813197" y="1038581"/>
                  </a:cubicBezTo>
                  <a:cubicBezTo>
                    <a:pt x="802913" y="1033575"/>
                    <a:pt x="793202" y="1028878"/>
                    <a:pt x="784705" y="1022226"/>
                  </a:cubicBezTo>
                  <a:lnTo>
                    <a:pt x="776263" y="1032958"/>
                  </a:lnTo>
                  <a:cubicBezTo>
                    <a:pt x="785916" y="1040536"/>
                    <a:pt x="796755" y="1045783"/>
                    <a:pt x="807230" y="1050892"/>
                  </a:cubicBezTo>
                  <a:cubicBezTo>
                    <a:pt x="812494" y="1053429"/>
                    <a:pt x="817939" y="1056070"/>
                    <a:pt x="823223" y="1059019"/>
                  </a:cubicBezTo>
                  <a:cubicBezTo>
                    <a:pt x="828483" y="1061933"/>
                    <a:pt x="833870" y="1065500"/>
                    <a:pt x="839573" y="1069271"/>
                  </a:cubicBezTo>
                  <a:cubicBezTo>
                    <a:pt x="846612" y="1073935"/>
                    <a:pt x="853807" y="1078701"/>
                    <a:pt x="861045" y="1082336"/>
                  </a:cubicBezTo>
                  <a:cubicBezTo>
                    <a:pt x="857380" y="1089468"/>
                    <a:pt x="853707" y="1096566"/>
                    <a:pt x="850031" y="1103664"/>
                  </a:cubicBezTo>
                  <a:cubicBezTo>
                    <a:pt x="842456" y="1098281"/>
                    <a:pt x="832403" y="1095023"/>
                    <a:pt x="822568" y="1091868"/>
                  </a:cubicBezTo>
                  <a:cubicBezTo>
                    <a:pt x="814623" y="1089331"/>
                    <a:pt x="807117" y="1086896"/>
                    <a:pt x="802385" y="1083742"/>
                  </a:cubicBezTo>
                  <a:lnTo>
                    <a:pt x="794790" y="1095092"/>
                  </a:lnTo>
                  <a:cubicBezTo>
                    <a:pt x="801110" y="1099344"/>
                    <a:pt x="809500" y="1102018"/>
                    <a:pt x="818385" y="1104899"/>
                  </a:cubicBezTo>
                  <a:cubicBezTo>
                    <a:pt x="827612" y="1107848"/>
                    <a:pt x="837831" y="1111139"/>
                    <a:pt x="843639" y="1116043"/>
                  </a:cubicBezTo>
                  <a:cubicBezTo>
                    <a:pt x="839641" y="1123758"/>
                    <a:pt x="835640" y="1131473"/>
                    <a:pt x="831635" y="1139189"/>
                  </a:cubicBezTo>
                  <a:cubicBezTo>
                    <a:pt x="829063" y="1138331"/>
                    <a:pt x="826350" y="1137440"/>
                    <a:pt x="823456" y="1136480"/>
                  </a:cubicBezTo>
                  <a:cubicBezTo>
                    <a:pt x="811842" y="1132742"/>
                    <a:pt x="797386" y="1128079"/>
                    <a:pt x="791066" y="1122181"/>
                  </a:cubicBezTo>
                  <a:lnTo>
                    <a:pt x="781732" y="1132159"/>
                  </a:lnTo>
                  <a:cubicBezTo>
                    <a:pt x="790277" y="1140148"/>
                    <a:pt x="805684" y="1145121"/>
                    <a:pt x="819266" y="1149510"/>
                  </a:cubicBezTo>
                  <a:cubicBezTo>
                    <a:pt x="821358" y="1150161"/>
                    <a:pt x="823367" y="1150813"/>
                    <a:pt x="825270" y="1151464"/>
                  </a:cubicBezTo>
                  <a:cubicBezTo>
                    <a:pt x="820627" y="1160414"/>
                    <a:pt x="815981" y="1169364"/>
                    <a:pt x="811331" y="1178279"/>
                  </a:cubicBezTo>
                  <a:cubicBezTo>
                    <a:pt x="803877" y="1175536"/>
                    <a:pt x="796868" y="1172038"/>
                    <a:pt x="789492" y="1168335"/>
                  </a:cubicBezTo>
                  <a:cubicBezTo>
                    <a:pt x="781832" y="1164460"/>
                    <a:pt x="773904" y="1160483"/>
                    <a:pt x="765345" y="1157362"/>
                  </a:cubicBezTo>
                  <a:lnTo>
                    <a:pt x="760658" y="1170187"/>
                  </a:lnTo>
                  <a:cubicBezTo>
                    <a:pt x="768476" y="1173067"/>
                    <a:pt x="775701" y="1176702"/>
                    <a:pt x="783351" y="1180542"/>
                  </a:cubicBezTo>
                  <a:cubicBezTo>
                    <a:pt x="790260" y="1184006"/>
                    <a:pt x="797406" y="1187572"/>
                    <a:pt x="804991" y="1190486"/>
                  </a:cubicBezTo>
                  <a:cubicBezTo>
                    <a:pt x="804117" y="1192167"/>
                    <a:pt x="803242" y="1193847"/>
                    <a:pt x="802368" y="1195527"/>
                  </a:cubicBezTo>
                  <a:cubicBezTo>
                    <a:pt x="798336" y="1203276"/>
                    <a:pt x="794320" y="1210992"/>
                    <a:pt x="790312" y="1218673"/>
                  </a:cubicBezTo>
                  <a:lnTo>
                    <a:pt x="789478" y="1213495"/>
                  </a:lnTo>
                  <a:cubicBezTo>
                    <a:pt x="783625" y="1214455"/>
                    <a:pt x="772333" y="1207563"/>
                    <a:pt x="763267" y="1202008"/>
                  </a:cubicBezTo>
                  <a:cubicBezTo>
                    <a:pt x="755267" y="1197105"/>
                    <a:pt x="747706" y="1192475"/>
                    <a:pt x="740951" y="1190726"/>
                  </a:cubicBezTo>
                  <a:lnTo>
                    <a:pt x="737529" y="1203963"/>
                  </a:lnTo>
                  <a:cubicBezTo>
                    <a:pt x="742316" y="1205197"/>
                    <a:pt x="749339" y="1209518"/>
                    <a:pt x="756135" y="1213666"/>
                  </a:cubicBezTo>
                  <a:cubicBezTo>
                    <a:pt x="766175" y="1219805"/>
                    <a:pt x="776503" y="1226114"/>
                    <a:pt x="785916" y="1227108"/>
                  </a:cubicBezTo>
                  <a:cubicBezTo>
                    <a:pt x="779034" y="1240310"/>
                    <a:pt x="772193" y="1253374"/>
                    <a:pt x="765383" y="1266405"/>
                  </a:cubicBezTo>
                  <a:cubicBezTo>
                    <a:pt x="762647" y="1264656"/>
                    <a:pt x="759903" y="1262838"/>
                    <a:pt x="757188" y="1261055"/>
                  </a:cubicBezTo>
                  <a:cubicBezTo>
                    <a:pt x="751509" y="1257283"/>
                    <a:pt x="745642" y="1253374"/>
                    <a:pt x="739895" y="1250185"/>
                  </a:cubicBezTo>
                  <a:cubicBezTo>
                    <a:pt x="734289" y="1247099"/>
                    <a:pt x="728682" y="1244356"/>
                    <a:pt x="723251" y="1241715"/>
                  </a:cubicBezTo>
                  <a:cubicBezTo>
                    <a:pt x="712971" y="1236744"/>
                    <a:pt x="703253" y="1232046"/>
                    <a:pt x="694759" y="1225359"/>
                  </a:cubicBezTo>
                  <a:lnTo>
                    <a:pt x="686317" y="1236126"/>
                  </a:lnTo>
                  <a:cubicBezTo>
                    <a:pt x="695973" y="1243705"/>
                    <a:pt x="706812" y="1248951"/>
                    <a:pt x="717288" y="1254026"/>
                  </a:cubicBezTo>
                  <a:cubicBezTo>
                    <a:pt x="722555" y="1256598"/>
                    <a:pt x="727997" y="1259238"/>
                    <a:pt x="733277" y="1262153"/>
                  </a:cubicBezTo>
                  <a:cubicBezTo>
                    <a:pt x="738537" y="1265067"/>
                    <a:pt x="743924" y="1268633"/>
                    <a:pt x="749627" y="1272440"/>
                  </a:cubicBezTo>
                  <a:cubicBezTo>
                    <a:pt x="752730" y="1274497"/>
                    <a:pt x="755874" y="1276589"/>
                    <a:pt x="759032" y="1278577"/>
                  </a:cubicBezTo>
                  <a:cubicBezTo>
                    <a:pt x="755223" y="1285847"/>
                    <a:pt x="751437" y="1293082"/>
                    <a:pt x="747652" y="1300283"/>
                  </a:cubicBezTo>
                  <a:cubicBezTo>
                    <a:pt x="742830" y="1298328"/>
                    <a:pt x="737700" y="1296648"/>
                    <a:pt x="732622" y="1295037"/>
                  </a:cubicBezTo>
                  <a:cubicBezTo>
                    <a:pt x="724677" y="1292465"/>
                    <a:pt x="717171" y="1290065"/>
                    <a:pt x="712439" y="1286910"/>
                  </a:cubicBezTo>
                  <a:lnTo>
                    <a:pt x="704844" y="1298260"/>
                  </a:lnTo>
                  <a:cubicBezTo>
                    <a:pt x="711164" y="1302478"/>
                    <a:pt x="719554" y="1305186"/>
                    <a:pt x="728439" y="1308033"/>
                  </a:cubicBezTo>
                  <a:cubicBezTo>
                    <a:pt x="732680" y="1309404"/>
                    <a:pt x="737131" y="1310844"/>
                    <a:pt x="741263" y="1312456"/>
                  </a:cubicBezTo>
                  <a:cubicBezTo>
                    <a:pt x="736806" y="1320960"/>
                    <a:pt x="732358" y="1329430"/>
                    <a:pt x="727935" y="1337830"/>
                  </a:cubicBezTo>
                  <a:cubicBezTo>
                    <a:pt x="717600" y="1334401"/>
                    <a:pt x="706459" y="1330321"/>
                    <a:pt x="701127" y="1325314"/>
                  </a:cubicBezTo>
                  <a:lnTo>
                    <a:pt x="691790" y="1335327"/>
                  </a:lnTo>
                  <a:cubicBezTo>
                    <a:pt x="698723" y="1341808"/>
                    <a:pt x="710159" y="1346266"/>
                    <a:pt x="721488" y="1350107"/>
                  </a:cubicBezTo>
                  <a:cubicBezTo>
                    <a:pt x="716976" y="1358645"/>
                    <a:pt x="712484" y="1367183"/>
                    <a:pt x="708012" y="1375652"/>
                  </a:cubicBezTo>
                  <a:cubicBezTo>
                    <a:pt x="705214" y="1374315"/>
                    <a:pt x="702413" y="1372909"/>
                    <a:pt x="699549" y="1371469"/>
                  </a:cubicBezTo>
                  <a:cubicBezTo>
                    <a:pt x="691892" y="1367629"/>
                    <a:pt x="683965" y="1363651"/>
                    <a:pt x="675402" y="1360530"/>
                  </a:cubicBezTo>
                  <a:lnTo>
                    <a:pt x="670715" y="1373355"/>
                  </a:lnTo>
                  <a:cubicBezTo>
                    <a:pt x="678540" y="1376201"/>
                    <a:pt x="685761" y="1379836"/>
                    <a:pt x="693412" y="1383676"/>
                  </a:cubicBezTo>
                  <a:cubicBezTo>
                    <a:pt x="696110" y="1385048"/>
                    <a:pt x="698857" y="1386420"/>
                    <a:pt x="701631" y="1387757"/>
                  </a:cubicBezTo>
                  <a:cubicBezTo>
                    <a:pt x="697070" y="1396398"/>
                    <a:pt x="692530" y="1404971"/>
                    <a:pt x="688011" y="1413543"/>
                  </a:cubicBezTo>
                  <a:cubicBezTo>
                    <a:pt x="683221" y="1411211"/>
                    <a:pt x="677984" y="1408022"/>
                    <a:pt x="673331" y="1405176"/>
                  </a:cubicBezTo>
                  <a:cubicBezTo>
                    <a:pt x="665328" y="1400273"/>
                    <a:pt x="657770" y="1395643"/>
                    <a:pt x="651012" y="1393894"/>
                  </a:cubicBezTo>
                  <a:lnTo>
                    <a:pt x="647586" y="1407131"/>
                  </a:lnTo>
                  <a:cubicBezTo>
                    <a:pt x="652373" y="1408365"/>
                    <a:pt x="659399" y="1412651"/>
                    <a:pt x="666189" y="1416835"/>
                  </a:cubicBezTo>
                  <a:cubicBezTo>
                    <a:pt x="671305" y="1419955"/>
                    <a:pt x="676496" y="1423110"/>
                    <a:pt x="681602" y="1425613"/>
                  </a:cubicBezTo>
                  <a:cubicBezTo>
                    <a:pt x="673935" y="1440083"/>
                    <a:pt x="666319" y="1454416"/>
                    <a:pt x="658768" y="1468647"/>
                  </a:cubicBezTo>
                  <a:cubicBezTo>
                    <a:pt x="649915" y="1465869"/>
                    <a:pt x="640032" y="1459320"/>
                    <a:pt x="630452" y="1452942"/>
                  </a:cubicBezTo>
                  <a:cubicBezTo>
                    <a:pt x="624773" y="1449170"/>
                    <a:pt x="618910" y="1445295"/>
                    <a:pt x="613159" y="1442106"/>
                  </a:cubicBezTo>
                  <a:cubicBezTo>
                    <a:pt x="607556" y="1439020"/>
                    <a:pt x="601946" y="1436277"/>
                    <a:pt x="596515" y="1433637"/>
                  </a:cubicBezTo>
                  <a:cubicBezTo>
                    <a:pt x="586235" y="1428665"/>
                    <a:pt x="576520" y="1423933"/>
                    <a:pt x="568023" y="1417281"/>
                  </a:cubicBezTo>
                  <a:lnTo>
                    <a:pt x="559581" y="1428013"/>
                  </a:lnTo>
                  <a:cubicBezTo>
                    <a:pt x="569234" y="1435626"/>
                    <a:pt x="580073" y="1440872"/>
                    <a:pt x="590548" y="1445947"/>
                  </a:cubicBezTo>
                  <a:cubicBezTo>
                    <a:pt x="595812" y="1448484"/>
                    <a:pt x="601257" y="1451159"/>
                    <a:pt x="606541" y="1454074"/>
                  </a:cubicBezTo>
                  <a:cubicBezTo>
                    <a:pt x="611801" y="1456988"/>
                    <a:pt x="617188" y="1460554"/>
                    <a:pt x="622887" y="1464326"/>
                  </a:cubicBezTo>
                  <a:cubicBezTo>
                    <a:pt x="632482" y="1470704"/>
                    <a:pt x="642361" y="1477254"/>
                    <a:pt x="652250" y="1480888"/>
                  </a:cubicBezTo>
                  <a:cubicBezTo>
                    <a:pt x="648646" y="1487644"/>
                    <a:pt x="645049" y="1494399"/>
                    <a:pt x="641476" y="1501119"/>
                  </a:cubicBezTo>
                  <a:cubicBezTo>
                    <a:pt x="633877" y="1495599"/>
                    <a:pt x="623714" y="1492341"/>
                    <a:pt x="613783" y="1489152"/>
                  </a:cubicBezTo>
                  <a:cubicBezTo>
                    <a:pt x="605835" y="1486580"/>
                    <a:pt x="598332" y="1484180"/>
                    <a:pt x="593600" y="1481025"/>
                  </a:cubicBezTo>
                  <a:lnTo>
                    <a:pt x="586005" y="1492376"/>
                  </a:lnTo>
                  <a:cubicBezTo>
                    <a:pt x="592321" y="1496593"/>
                    <a:pt x="600715" y="1499302"/>
                    <a:pt x="609596" y="1502148"/>
                  </a:cubicBezTo>
                  <a:cubicBezTo>
                    <a:pt x="618869" y="1505131"/>
                    <a:pt x="629142" y="1508457"/>
                    <a:pt x="634930" y="1513361"/>
                  </a:cubicBezTo>
                  <a:cubicBezTo>
                    <a:pt x="630808" y="1521076"/>
                    <a:pt x="626704" y="1528757"/>
                    <a:pt x="622620" y="1536404"/>
                  </a:cubicBezTo>
                  <a:cubicBezTo>
                    <a:pt x="620110" y="1535547"/>
                    <a:pt x="617483" y="1534689"/>
                    <a:pt x="614675" y="1533764"/>
                  </a:cubicBezTo>
                  <a:cubicBezTo>
                    <a:pt x="603054" y="1530026"/>
                    <a:pt x="588601" y="1525363"/>
                    <a:pt x="582288" y="1519464"/>
                  </a:cubicBezTo>
                  <a:lnTo>
                    <a:pt x="572951" y="1529443"/>
                  </a:lnTo>
                  <a:cubicBezTo>
                    <a:pt x="581499" y="1537433"/>
                    <a:pt x="596899" y="1542405"/>
                    <a:pt x="610481" y="1546794"/>
                  </a:cubicBezTo>
                  <a:cubicBezTo>
                    <a:pt x="612422" y="1547411"/>
                    <a:pt x="614305" y="1547994"/>
                    <a:pt x="616084" y="1548611"/>
                  </a:cubicBezTo>
                  <a:cubicBezTo>
                    <a:pt x="611287" y="1557561"/>
                    <a:pt x="606517" y="1566442"/>
                    <a:pt x="601771" y="1575254"/>
                  </a:cubicBezTo>
                  <a:cubicBezTo>
                    <a:pt x="594605" y="1572546"/>
                    <a:pt x="587822" y="1569185"/>
                    <a:pt x="580707" y="1565585"/>
                  </a:cubicBezTo>
                  <a:cubicBezTo>
                    <a:pt x="573047" y="1561744"/>
                    <a:pt x="565122" y="1557767"/>
                    <a:pt x="556557" y="1554646"/>
                  </a:cubicBezTo>
                  <a:lnTo>
                    <a:pt x="551869" y="1567470"/>
                  </a:lnTo>
                  <a:cubicBezTo>
                    <a:pt x="559687" y="1570317"/>
                    <a:pt x="566916" y="1573951"/>
                    <a:pt x="574569" y="1577792"/>
                  </a:cubicBezTo>
                  <a:cubicBezTo>
                    <a:pt x="581187" y="1581153"/>
                    <a:pt x="588021" y="1584547"/>
                    <a:pt x="595246" y="1587393"/>
                  </a:cubicBezTo>
                  <a:cubicBezTo>
                    <a:pt x="590521" y="1596171"/>
                    <a:pt x="585816" y="1604915"/>
                    <a:pt x="581146" y="1613591"/>
                  </a:cubicBezTo>
                  <a:lnTo>
                    <a:pt x="580697" y="1610779"/>
                  </a:lnTo>
                  <a:cubicBezTo>
                    <a:pt x="574844" y="1611739"/>
                    <a:pt x="563555" y="1604812"/>
                    <a:pt x="554486" y="1599257"/>
                  </a:cubicBezTo>
                  <a:cubicBezTo>
                    <a:pt x="546486" y="1594388"/>
                    <a:pt x="538928" y="1589759"/>
                    <a:pt x="532173" y="1588011"/>
                  </a:cubicBezTo>
                  <a:lnTo>
                    <a:pt x="528744" y="1601246"/>
                  </a:lnTo>
                  <a:cubicBezTo>
                    <a:pt x="533531" y="1602481"/>
                    <a:pt x="540554" y="1606767"/>
                    <a:pt x="547353" y="1610950"/>
                  </a:cubicBezTo>
                  <a:cubicBezTo>
                    <a:pt x="556797" y="1616711"/>
                    <a:pt x="566491" y="1622609"/>
                    <a:pt x="575444" y="1624152"/>
                  </a:cubicBezTo>
                  <a:cubicBezTo>
                    <a:pt x="571411" y="1631593"/>
                    <a:pt x="567406" y="1639000"/>
                    <a:pt x="563425" y="1646372"/>
                  </a:cubicBezTo>
                  <a:cubicBezTo>
                    <a:pt x="556135" y="1643046"/>
                    <a:pt x="548379" y="1637902"/>
                    <a:pt x="540814" y="1632862"/>
                  </a:cubicBezTo>
                  <a:cubicBezTo>
                    <a:pt x="535139" y="1629090"/>
                    <a:pt x="529272" y="1625215"/>
                    <a:pt x="523525" y="1622026"/>
                  </a:cubicBezTo>
                  <a:cubicBezTo>
                    <a:pt x="517919" y="1618905"/>
                    <a:pt x="512312" y="1616197"/>
                    <a:pt x="506881" y="1613556"/>
                  </a:cubicBezTo>
                  <a:cubicBezTo>
                    <a:pt x="496597" y="1608585"/>
                    <a:pt x="486883" y="1603853"/>
                    <a:pt x="478386" y="1597200"/>
                  </a:cubicBezTo>
                  <a:lnTo>
                    <a:pt x="469944" y="1607933"/>
                  </a:lnTo>
                  <a:cubicBezTo>
                    <a:pt x="479596" y="1615511"/>
                    <a:pt x="490435" y="1620792"/>
                    <a:pt x="500914" y="1625866"/>
                  </a:cubicBezTo>
                  <a:cubicBezTo>
                    <a:pt x="506178" y="1628404"/>
                    <a:pt x="511623" y="1631079"/>
                    <a:pt x="516907" y="1633993"/>
                  </a:cubicBezTo>
                  <a:cubicBezTo>
                    <a:pt x="522167" y="1636908"/>
                    <a:pt x="527551" y="1640474"/>
                    <a:pt x="533257" y="1644280"/>
                  </a:cubicBezTo>
                  <a:cubicBezTo>
                    <a:pt x="540999" y="1649389"/>
                    <a:pt x="548931" y="1654636"/>
                    <a:pt x="556903" y="1658373"/>
                  </a:cubicBezTo>
                  <a:cubicBezTo>
                    <a:pt x="553395" y="1664854"/>
                    <a:pt x="549901" y="1671301"/>
                    <a:pt x="546424" y="1677679"/>
                  </a:cubicBezTo>
                  <a:cubicBezTo>
                    <a:pt x="539734" y="1674078"/>
                    <a:pt x="531878" y="1671575"/>
                    <a:pt x="524146" y="1669072"/>
                  </a:cubicBezTo>
                  <a:cubicBezTo>
                    <a:pt x="516201" y="1666500"/>
                    <a:pt x="508695" y="1664100"/>
                    <a:pt x="503966" y="1660945"/>
                  </a:cubicBezTo>
                  <a:lnTo>
                    <a:pt x="496364" y="1672295"/>
                  </a:lnTo>
                  <a:cubicBezTo>
                    <a:pt x="502687" y="1676513"/>
                    <a:pt x="511078" y="1679222"/>
                    <a:pt x="519959" y="1682068"/>
                  </a:cubicBezTo>
                  <a:cubicBezTo>
                    <a:pt x="526790" y="1684297"/>
                    <a:pt x="534145" y="1686663"/>
                    <a:pt x="539875" y="1689714"/>
                  </a:cubicBezTo>
                  <a:cubicBezTo>
                    <a:pt x="535396" y="1697944"/>
                    <a:pt x="530949" y="1706105"/>
                    <a:pt x="526536" y="1714163"/>
                  </a:cubicBezTo>
                  <a:cubicBezTo>
                    <a:pt x="526028" y="1714026"/>
                    <a:pt x="525552" y="1713855"/>
                    <a:pt x="525034" y="1713683"/>
                  </a:cubicBezTo>
                  <a:cubicBezTo>
                    <a:pt x="513420" y="1709946"/>
                    <a:pt x="498960" y="1705282"/>
                    <a:pt x="492647" y="1699384"/>
                  </a:cubicBezTo>
                  <a:lnTo>
                    <a:pt x="483310" y="1709362"/>
                  </a:lnTo>
                  <a:cubicBezTo>
                    <a:pt x="491649" y="1717146"/>
                    <a:pt x="506517" y="1722084"/>
                    <a:pt x="519860" y="1726371"/>
                  </a:cubicBezTo>
                  <a:cubicBezTo>
                    <a:pt x="515049" y="1735149"/>
                    <a:pt x="510282" y="1743858"/>
                    <a:pt x="505550" y="1752465"/>
                  </a:cubicBezTo>
                  <a:cubicBezTo>
                    <a:pt x="500729" y="1750339"/>
                    <a:pt x="495980" y="1747973"/>
                    <a:pt x="491070" y="1745504"/>
                  </a:cubicBezTo>
                  <a:cubicBezTo>
                    <a:pt x="483413" y="1741664"/>
                    <a:pt x="475492" y="1737686"/>
                    <a:pt x="466923" y="1734566"/>
                  </a:cubicBezTo>
                  <a:lnTo>
                    <a:pt x="462235" y="1747390"/>
                  </a:lnTo>
                  <a:cubicBezTo>
                    <a:pt x="470053" y="1750236"/>
                    <a:pt x="477278" y="1753871"/>
                    <a:pt x="484932" y="1757746"/>
                  </a:cubicBezTo>
                  <a:cubicBezTo>
                    <a:pt x="489482" y="1760009"/>
                    <a:pt x="494142" y="1762341"/>
                    <a:pt x="498943" y="1764501"/>
                  </a:cubicBezTo>
                  <a:cubicBezTo>
                    <a:pt x="494245" y="1773039"/>
                    <a:pt x="489595" y="1781474"/>
                    <a:pt x="484980" y="1789841"/>
                  </a:cubicBezTo>
                  <a:cubicBezTo>
                    <a:pt x="479013" y="1787852"/>
                    <a:pt x="471360" y="1783189"/>
                    <a:pt x="464852" y="1779177"/>
                  </a:cubicBezTo>
                  <a:cubicBezTo>
                    <a:pt x="456852" y="1774308"/>
                    <a:pt x="449294" y="1769679"/>
                    <a:pt x="442536" y="1767930"/>
                  </a:cubicBezTo>
                  <a:lnTo>
                    <a:pt x="439107" y="1781166"/>
                  </a:lnTo>
                  <a:cubicBezTo>
                    <a:pt x="443893" y="1782400"/>
                    <a:pt x="450920" y="1786687"/>
                    <a:pt x="457712" y="1790870"/>
                  </a:cubicBezTo>
                  <a:cubicBezTo>
                    <a:pt x="464564" y="1795053"/>
                    <a:pt x="471552" y="1799306"/>
                    <a:pt x="478286" y="1801911"/>
                  </a:cubicBezTo>
                  <a:cubicBezTo>
                    <a:pt x="472766" y="1811890"/>
                    <a:pt x="467314" y="1821731"/>
                    <a:pt x="461913" y="1831435"/>
                  </a:cubicBezTo>
                  <a:cubicBezTo>
                    <a:pt x="452925" y="1828761"/>
                    <a:pt x="442831" y="1822074"/>
                    <a:pt x="433051" y="1815559"/>
                  </a:cubicBezTo>
                  <a:cubicBezTo>
                    <a:pt x="427376" y="1811787"/>
                    <a:pt x="421509" y="1807912"/>
                    <a:pt x="415762" y="1804723"/>
                  </a:cubicBezTo>
                  <a:cubicBezTo>
                    <a:pt x="410156" y="1801603"/>
                    <a:pt x="404549" y="1798894"/>
                    <a:pt x="399118" y="1796254"/>
                  </a:cubicBezTo>
                  <a:cubicBezTo>
                    <a:pt x="388834" y="1791281"/>
                    <a:pt x="379120" y="1786549"/>
                    <a:pt x="370623" y="1779897"/>
                  </a:cubicBezTo>
                  <a:lnTo>
                    <a:pt x="362180" y="1790630"/>
                  </a:lnTo>
                  <a:cubicBezTo>
                    <a:pt x="371833" y="1798208"/>
                    <a:pt x="382672" y="1803489"/>
                    <a:pt x="393148" y="1808564"/>
                  </a:cubicBezTo>
                  <a:cubicBezTo>
                    <a:pt x="398415" y="1811101"/>
                    <a:pt x="403856" y="1813741"/>
                    <a:pt x="409141" y="1816690"/>
                  </a:cubicBezTo>
                  <a:cubicBezTo>
                    <a:pt x="414404" y="1819605"/>
                    <a:pt x="419788" y="1823171"/>
                    <a:pt x="425487" y="1826943"/>
                  </a:cubicBezTo>
                  <a:cubicBezTo>
                    <a:pt x="435170" y="1833390"/>
                    <a:pt x="445155" y="1840008"/>
                    <a:pt x="455144" y="1843608"/>
                  </a:cubicBezTo>
                  <a:cubicBezTo>
                    <a:pt x="451382" y="1850329"/>
                    <a:pt x="447652" y="1857015"/>
                    <a:pt x="443948" y="1863633"/>
                  </a:cubicBezTo>
                  <a:cubicBezTo>
                    <a:pt x="436360" y="1858181"/>
                    <a:pt x="426258" y="1854958"/>
                    <a:pt x="416379" y="1851769"/>
                  </a:cubicBezTo>
                  <a:cubicBezTo>
                    <a:pt x="408434" y="1849197"/>
                    <a:pt x="400925" y="1846797"/>
                    <a:pt x="396193" y="1843608"/>
                  </a:cubicBezTo>
                  <a:lnTo>
                    <a:pt x="388601" y="1854992"/>
                  </a:lnTo>
                  <a:cubicBezTo>
                    <a:pt x="394921" y="1859210"/>
                    <a:pt x="403311" y="1861919"/>
                    <a:pt x="412192" y="1864765"/>
                  </a:cubicBezTo>
                  <a:cubicBezTo>
                    <a:pt x="421290" y="1867714"/>
                    <a:pt x="431330" y="1870937"/>
                    <a:pt x="437179" y="1875703"/>
                  </a:cubicBezTo>
                  <a:cubicBezTo>
                    <a:pt x="432828" y="1883453"/>
                    <a:pt x="428525" y="1891099"/>
                    <a:pt x="424256" y="1898678"/>
                  </a:cubicBezTo>
                  <a:cubicBezTo>
                    <a:pt x="422030" y="1897923"/>
                    <a:pt x="419719" y="1897169"/>
                    <a:pt x="417267" y="1896380"/>
                  </a:cubicBezTo>
                  <a:cubicBezTo>
                    <a:pt x="405650" y="1892643"/>
                    <a:pt x="391193" y="1887979"/>
                    <a:pt x="384877" y="1882081"/>
                  </a:cubicBezTo>
                  <a:lnTo>
                    <a:pt x="375543" y="1892060"/>
                  </a:lnTo>
                  <a:cubicBezTo>
                    <a:pt x="384088" y="1900050"/>
                    <a:pt x="399491" y="1905021"/>
                    <a:pt x="413077" y="1909376"/>
                  </a:cubicBezTo>
                  <a:cubicBezTo>
                    <a:pt x="414569" y="1909856"/>
                    <a:pt x="416009" y="1910337"/>
                    <a:pt x="417415" y="1910782"/>
                  </a:cubicBezTo>
                  <a:cubicBezTo>
                    <a:pt x="412367" y="1919732"/>
                    <a:pt x="407392" y="1928510"/>
                    <a:pt x="402471" y="1937151"/>
                  </a:cubicBezTo>
                  <a:cubicBezTo>
                    <a:pt x="396001" y="1934545"/>
                    <a:pt x="389791" y="1931459"/>
                    <a:pt x="383303" y="1928202"/>
                  </a:cubicBezTo>
                  <a:cubicBezTo>
                    <a:pt x="375646" y="1924361"/>
                    <a:pt x="367722" y="1920383"/>
                    <a:pt x="359156" y="1917263"/>
                  </a:cubicBezTo>
                  <a:lnTo>
                    <a:pt x="354469" y="1930087"/>
                  </a:lnTo>
                  <a:cubicBezTo>
                    <a:pt x="362287" y="1932934"/>
                    <a:pt x="369508" y="1936568"/>
                    <a:pt x="377165" y="1940443"/>
                  </a:cubicBezTo>
                  <a:cubicBezTo>
                    <a:pt x="383111" y="1943426"/>
                    <a:pt x="389211" y="1946478"/>
                    <a:pt x="395634" y="1949153"/>
                  </a:cubicBezTo>
                  <a:cubicBezTo>
                    <a:pt x="393203" y="1953405"/>
                    <a:pt x="390768" y="1957691"/>
                    <a:pt x="388368" y="1961874"/>
                  </a:cubicBezTo>
                  <a:cubicBezTo>
                    <a:pt x="386142" y="1965783"/>
                    <a:pt x="383927" y="1969624"/>
                    <a:pt x="381722" y="1973464"/>
                  </a:cubicBezTo>
                  <a:cubicBezTo>
                    <a:pt x="375581" y="1973190"/>
                    <a:pt x="365400" y="1966983"/>
                    <a:pt x="357078" y="1961908"/>
                  </a:cubicBezTo>
                  <a:cubicBezTo>
                    <a:pt x="349082" y="1957005"/>
                    <a:pt x="341524" y="1952376"/>
                    <a:pt x="334766" y="1950627"/>
                  </a:cubicBezTo>
                  <a:lnTo>
                    <a:pt x="331340" y="1963863"/>
                  </a:lnTo>
                  <a:cubicBezTo>
                    <a:pt x="336127" y="1965098"/>
                    <a:pt x="343153" y="1969384"/>
                    <a:pt x="349946" y="1973567"/>
                  </a:cubicBezTo>
                  <a:cubicBezTo>
                    <a:pt x="358168" y="1978573"/>
                    <a:pt x="366580" y="1983717"/>
                    <a:pt x="374525" y="1985946"/>
                  </a:cubicBezTo>
                  <a:cubicBezTo>
                    <a:pt x="317792" y="2084358"/>
                    <a:pt x="270208" y="2162608"/>
                    <a:pt x="232952" y="2218706"/>
                  </a:cubicBezTo>
                  <a:cubicBezTo>
                    <a:pt x="196693" y="2273331"/>
                    <a:pt x="175574" y="2298808"/>
                    <a:pt x="163840" y="2310706"/>
                  </a:cubicBezTo>
                  <a:cubicBezTo>
                    <a:pt x="172420" y="2196521"/>
                    <a:pt x="156046" y="1919183"/>
                    <a:pt x="137101" y="1598298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7A36BAA9-DBF2-2AB6-D9F6-633A9FCDAC9E}"/>
                </a:ext>
              </a:extLst>
            </p:cNvPr>
            <p:cNvSpPr/>
            <p:nvPr/>
          </p:nvSpPr>
          <p:spPr>
            <a:xfrm>
              <a:off x="3021161" y="3134269"/>
              <a:ext cx="581385" cy="987231"/>
            </a:xfrm>
            <a:custGeom>
              <a:avLst/>
              <a:gdLst>
                <a:gd name="connsiteX0" fmla="*/ 99955 w 581385"/>
                <a:gd name="connsiteY0" fmla="*/ 942215 h 987231"/>
                <a:gd name="connsiteX1" fmla="*/ 163185 w 581385"/>
                <a:gd name="connsiteY1" fmla="*/ 839379 h 987231"/>
                <a:gd name="connsiteX2" fmla="*/ 334354 w 581385"/>
                <a:gd name="connsiteY2" fmla="*/ 523739 h 987231"/>
                <a:gd name="connsiteX3" fmla="*/ 580409 w 581385"/>
                <a:gd name="connsiteY3" fmla="*/ 26174 h 987231"/>
                <a:gd name="connsiteX4" fmla="*/ 572183 w 581385"/>
                <a:gd name="connsiteY4" fmla="*/ 2864 h 987231"/>
                <a:gd name="connsiteX5" fmla="*/ 558779 w 581385"/>
                <a:gd name="connsiteY5" fmla="*/ 289 h 987231"/>
                <a:gd name="connsiteX6" fmla="*/ 47069 w 581385"/>
                <a:gd name="connsiteY6" fmla="*/ 46560 h 987231"/>
                <a:gd name="connsiteX7" fmla="*/ 13184 w 581385"/>
                <a:gd name="connsiteY7" fmla="*/ 87756 h 987231"/>
                <a:gd name="connsiteX8" fmla="*/ 13180 w 581385"/>
                <a:gd name="connsiteY8" fmla="*/ 87780 h 987231"/>
                <a:gd name="connsiteX9" fmla="*/ 17316 w 581385"/>
                <a:gd name="connsiteY9" fmla="*/ 666454 h 987231"/>
                <a:gd name="connsiteX10" fmla="*/ 28223 w 581385"/>
                <a:gd name="connsiteY10" fmla="*/ 954765 h 987231"/>
                <a:gd name="connsiteX11" fmla="*/ 47045 w 581385"/>
                <a:gd name="connsiteY11" fmla="*/ 986826 h 987231"/>
                <a:gd name="connsiteX12" fmla="*/ 99951 w 581385"/>
                <a:gd name="connsiteY12" fmla="*/ 942249 h 987231"/>
                <a:gd name="connsiteX13" fmla="*/ 55528 w 581385"/>
                <a:gd name="connsiteY13" fmla="*/ 664157 h 987231"/>
                <a:gd name="connsiteX14" fmla="*/ 50045 w 581385"/>
                <a:gd name="connsiteY14" fmla="*/ 98074 h 987231"/>
                <a:gd name="connsiteX15" fmla="*/ 50049 w 581385"/>
                <a:gd name="connsiteY15" fmla="*/ 98060 h 987231"/>
                <a:gd name="connsiteX16" fmla="*/ 55727 w 581385"/>
                <a:gd name="connsiteY16" fmla="*/ 83919 h 987231"/>
                <a:gd name="connsiteX17" fmla="*/ 533970 w 581385"/>
                <a:gd name="connsiteY17" fmla="*/ 38694 h 987231"/>
                <a:gd name="connsiteX18" fmla="*/ 310896 w 581385"/>
                <a:gd name="connsiteY18" fmla="*/ 485952 h 987231"/>
                <a:gd name="connsiteX19" fmla="*/ 143129 w 581385"/>
                <a:gd name="connsiteY19" fmla="*/ 797408 h 987231"/>
                <a:gd name="connsiteX20" fmla="*/ 67437 w 581385"/>
                <a:gd name="connsiteY20" fmla="*/ 922052 h 987231"/>
                <a:gd name="connsiteX21" fmla="*/ 55542 w 581385"/>
                <a:gd name="connsiteY21" fmla="*/ 664157 h 98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1385" h="987231">
                  <a:moveTo>
                    <a:pt x="99955" y="942215"/>
                  </a:moveTo>
                  <a:cubicBezTo>
                    <a:pt x="116054" y="918761"/>
                    <a:pt x="137324" y="884162"/>
                    <a:pt x="163185" y="839379"/>
                  </a:cubicBezTo>
                  <a:cubicBezTo>
                    <a:pt x="207608" y="762466"/>
                    <a:pt x="266796" y="653322"/>
                    <a:pt x="334354" y="523739"/>
                  </a:cubicBezTo>
                  <a:cubicBezTo>
                    <a:pt x="448543" y="304767"/>
                    <a:pt x="572721" y="53641"/>
                    <a:pt x="580409" y="26174"/>
                  </a:cubicBezTo>
                  <a:cubicBezTo>
                    <a:pt x="584555" y="11354"/>
                    <a:pt x="574285" y="4157"/>
                    <a:pt x="572183" y="2864"/>
                  </a:cubicBezTo>
                  <a:cubicBezTo>
                    <a:pt x="568058" y="327"/>
                    <a:pt x="563312" y="-503"/>
                    <a:pt x="558779" y="289"/>
                  </a:cubicBezTo>
                  <a:cubicBezTo>
                    <a:pt x="333452" y="-23"/>
                    <a:pt x="58693" y="44650"/>
                    <a:pt x="47069" y="46560"/>
                  </a:cubicBezTo>
                  <a:cubicBezTo>
                    <a:pt x="23646" y="50407"/>
                    <a:pt x="15772" y="78518"/>
                    <a:pt x="13184" y="87756"/>
                  </a:cubicBezTo>
                  <a:cubicBezTo>
                    <a:pt x="13180" y="87766"/>
                    <a:pt x="13180" y="87766"/>
                    <a:pt x="13180" y="87780"/>
                  </a:cubicBezTo>
                  <a:cubicBezTo>
                    <a:pt x="-11625" y="176423"/>
                    <a:pt x="3747" y="436746"/>
                    <a:pt x="17316" y="666454"/>
                  </a:cubicBezTo>
                  <a:cubicBezTo>
                    <a:pt x="25038" y="797374"/>
                    <a:pt x="31714" y="910394"/>
                    <a:pt x="28223" y="954765"/>
                  </a:cubicBezTo>
                  <a:cubicBezTo>
                    <a:pt x="26204" y="980345"/>
                    <a:pt x="40715" y="985694"/>
                    <a:pt x="47045" y="986826"/>
                  </a:cubicBezTo>
                  <a:cubicBezTo>
                    <a:pt x="62287" y="989535"/>
                    <a:pt x="74645" y="979111"/>
                    <a:pt x="99951" y="942249"/>
                  </a:cubicBezTo>
                  <a:close/>
                  <a:moveTo>
                    <a:pt x="55528" y="664157"/>
                  </a:moveTo>
                  <a:cubicBezTo>
                    <a:pt x="42810" y="448679"/>
                    <a:pt x="26975" y="180541"/>
                    <a:pt x="50045" y="98074"/>
                  </a:cubicBezTo>
                  <a:cubicBezTo>
                    <a:pt x="50045" y="98074"/>
                    <a:pt x="50049" y="98063"/>
                    <a:pt x="50049" y="98060"/>
                  </a:cubicBezTo>
                  <a:cubicBezTo>
                    <a:pt x="52446" y="89512"/>
                    <a:pt x="54633" y="85530"/>
                    <a:pt x="55727" y="83919"/>
                  </a:cubicBezTo>
                  <a:cubicBezTo>
                    <a:pt x="84383" y="79290"/>
                    <a:pt x="325473" y="41334"/>
                    <a:pt x="533970" y="38694"/>
                  </a:cubicBezTo>
                  <a:cubicBezTo>
                    <a:pt x="504566" y="103605"/>
                    <a:pt x="412840" y="289758"/>
                    <a:pt x="310896" y="485952"/>
                  </a:cubicBezTo>
                  <a:cubicBezTo>
                    <a:pt x="245934" y="610973"/>
                    <a:pt x="187919" y="718644"/>
                    <a:pt x="143129" y="797408"/>
                  </a:cubicBezTo>
                  <a:cubicBezTo>
                    <a:pt x="105842" y="862971"/>
                    <a:pt x="82251" y="900518"/>
                    <a:pt x="67437" y="922052"/>
                  </a:cubicBezTo>
                  <a:cubicBezTo>
                    <a:pt x="67369" y="864514"/>
                    <a:pt x="61797" y="770113"/>
                    <a:pt x="55542" y="664157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id="{3C756C50-C6FC-7918-2003-A9B5B5E04D5F}"/>
              </a:ext>
            </a:extLst>
          </p:cNvPr>
          <p:cNvGrpSpPr/>
          <p:nvPr/>
        </p:nvGrpSpPr>
        <p:grpSpPr>
          <a:xfrm>
            <a:off x="7348397" y="5965137"/>
            <a:ext cx="1013606" cy="806877"/>
            <a:chOff x="1319953" y="5241519"/>
            <a:chExt cx="2068568" cy="1646676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3500000" scaled="1"/>
            <a:tileRect/>
          </a:gradFill>
        </p:grpSpPr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9FB8B625-ABCD-8732-83AA-E39A4192DD7A}"/>
                </a:ext>
              </a:extLst>
            </p:cNvPr>
            <p:cNvSpPr/>
            <p:nvPr/>
          </p:nvSpPr>
          <p:spPr>
            <a:xfrm>
              <a:off x="1319953" y="5241519"/>
              <a:ext cx="2068568" cy="1646676"/>
            </a:xfrm>
            <a:custGeom>
              <a:avLst/>
              <a:gdLst>
                <a:gd name="connsiteX0" fmla="*/ 2063343 w 2068568"/>
                <a:gd name="connsiteY0" fmla="*/ 1571992 h 1646676"/>
                <a:gd name="connsiteX1" fmla="*/ 2060247 w 2068568"/>
                <a:gd name="connsiteY1" fmla="*/ 1499092 h 1646676"/>
                <a:gd name="connsiteX2" fmla="*/ 2068569 w 2068568"/>
                <a:gd name="connsiteY2" fmla="*/ 1504990 h 1646676"/>
                <a:gd name="connsiteX3" fmla="*/ 2067064 w 2068568"/>
                <a:gd name="connsiteY3" fmla="*/ 1469500 h 1646676"/>
                <a:gd name="connsiteX4" fmla="*/ 2015742 w 2068568"/>
                <a:gd name="connsiteY4" fmla="*/ 311835 h 1646676"/>
                <a:gd name="connsiteX5" fmla="*/ 1833600 w 2068568"/>
                <a:gd name="connsiteY5" fmla="*/ 81440 h 1646676"/>
                <a:gd name="connsiteX6" fmla="*/ 1386013 w 2068568"/>
                <a:gd name="connsiteY6" fmla="*/ 310 h 1646676"/>
                <a:gd name="connsiteX7" fmla="*/ 1012423 w 2068568"/>
                <a:gd name="connsiteY7" fmla="*/ 85967 h 1646676"/>
                <a:gd name="connsiteX8" fmla="*/ 650081 w 2068568"/>
                <a:gd name="connsiteY8" fmla="*/ 7614 h 1646676"/>
                <a:gd name="connsiteX9" fmla="*/ 199545 w 2068568"/>
                <a:gd name="connsiteY9" fmla="*/ 98997 h 1646676"/>
                <a:gd name="connsiteX10" fmla="*/ 3721 w 2068568"/>
                <a:gd name="connsiteY10" fmla="*/ 351886 h 1646676"/>
                <a:gd name="connsiteX11" fmla="*/ 3930 w 2068568"/>
                <a:gd name="connsiteY11" fmla="*/ 412030 h 1646676"/>
                <a:gd name="connsiteX12" fmla="*/ 1 w 2068568"/>
                <a:gd name="connsiteY12" fmla="*/ 454344 h 1646676"/>
                <a:gd name="connsiteX13" fmla="*/ 8649 w 2068568"/>
                <a:gd name="connsiteY13" fmla="*/ 1613140 h 1646676"/>
                <a:gd name="connsiteX14" fmla="*/ 8964 w 2068568"/>
                <a:gd name="connsiteY14" fmla="*/ 1646676 h 1646676"/>
                <a:gd name="connsiteX15" fmla="*/ 36201 w 2068568"/>
                <a:gd name="connsiteY15" fmla="*/ 1627131 h 1646676"/>
                <a:gd name="connsiteX16" fmla="*/ 65604 w 2068568"/>
                <a:gd name="connsiteY16" fmla="*/ 1607277 h 1646676"/>
                <a:gd name="connsiteX17" fmla="*/ 1042869 w 2068568"/>
                <a:gd name="connsiteY17" fmla="*/ 1395365 h 1646676"/>
                <a:gd name="connsiteX18" fmla="*/ 1044426 w 2068568"/>
                <a:gd name="connsiteY18" fmla="*/ 1395330 h 1646676"/>
                <a:gd name="connsiteX19" fmla="*/ 1045969 w 2068568"/>
                <a:gd name="connsiteY19" fmla="*/ 1395468 h 1646676"/>
                <a:gd name="connsiteX20" fmla="*/ 2038768 w 2068568"/>
                <a:gd name="connsiteY20" fmla="*/ 1589000 h 1646676"/>
                <a:gd name="connsiteX21" fmla="*/ 2064845 w 2068568"/>
                <a:gd name="connsiteY21" fmla="*/ 1607517 h 1646676"/>
                <a:gd name="connsiteX22" fmla="*/ 2063336 w 2068568"/>
                <a:gd name="connsiteY22" fmla="*/ 1572027 h 1646676"/>
                <a:gd name="connsiteX23" fmla="*/ 1063653 w 2068568"/>
                <a:gd name="connsiteY23" fmla="*/ 1286425 h 1646676"/>
                <a:gd name="connsiteX24" fmla="*/ 1065717 w 2068568"/>
                <a:gd name="connsiteY24" fmla="*/ 1219526 h 1646676"/>
                <a:gd name="connsiteX25" fmla="*/ 1256105 w 2068568"/>
                <a:gd name="connsiteY25" fmla="*/ 1207524 h 1646676"/>
                <a:gd name="connsiteX26" fmla="*/ 2024338 w 2068568"/>
                <a:gd name="connsiteY26" fmla="*/ 1474095 h 1646676"/>
                <a:gd name="connsiteX27" fmla="*/ 2027116 w 2068568"/>
                <a:gd name="connsiteY27" fmla="*/ 1539211 h 1646676"/>
                <a:gd name="connsiteX28" fmla="*/ 1814360 w 2068568"/>
                <a:gd name="connsiteY28" fmla="*/ 1422625 h 1646676"/>
                <a:gd name="connsiteX29" fmla="*/ 1253650 w 2068568"/>
                <a:gd name="connsiteY29" fmla="*/ 1275213 h 1646676"/>
                <a:gd name="connsiteX30" fmla="*/ 1063666 w 2068568"/>
                <a:gd name="connsiteY30" fmla="*/ 1286425 h 1646676"/>
                <a:gd name="connsiteX31" fmla="*/ 1064863 w 2068568"/>
                <a:gd name="connsiteY31" fmla="*/ 1321538 h 1646676"/>
                <a:gd name="connsiteX32" fmla="*/ 1252374 w 2068568"/>
                <a:gd name="connsiteY32" fmla="*/ 1310017 h 1646676"/>
                <a:gd name="connsiteX33" fmla="*/ 1798923 w 2068568"/>
                <a:gd name="connsiteY33" fmla="*/ 1453829 h 1646676"/>
                <a:gd name="connsiteX34" fmla="*/ 1953272 w 2068568"/>
                <a:gd name="connsiteY34" fmla="*/ 1534856 h 1646676"/>
                <a:gd name="connsiteX35" fmla="*/ 1065264 w 2068568"/>
                <a:gd name="connsiteY35" fmla="*/ 1362515 h 1646676"/>
                <a:gd name="connsiteX36" fmla="*/ 1064887 w 2068568"/>
                <a:gd name="connsiteY36" fmla="*/ 1321538 h 1646676"/>
                <a:gd name="connsiteX37" fmla="*/ 1386754 w 2068568"/>
                <a:gd name="connsiteY37" fmla="*/ 35115 h 1646676"/>
                <a:gd name="connsiteX38" fmla="*/ 1818430 w 2068568"/>
                <a:gd name="connsiteY38" fmla="*/ 112782 h 1646676"/>
                <a:gd name="connsiteX39" fmla="*/ 1980951 w 2068568"/>
                <a:gd name="connsiteY39" fmla="*/ 313549 h 1646676"/>
                <a:gd name="connsiteX40" fmla="*/ 2030816 w 2068568"/>
                <a:gd name="connsiteY40" fmla="*/ 1436753 h 1646676"/>
                <a:gd name="connsiteX41" fmla="*/ 1257371 w 2068568"/>
                <a:gd name="connsiteY41" fmla="*/ 1172754 h 1646676"/>
                <a:gd name="connsiteX42" fmla="*/ 1067363 w 2068568"/>
                <a:gd name="connsiteY42" fmla="*/ 1184001 h 1646676"/>
                <a:gd name="connsiteX43" fmla="*/ 1070288 w 2068568"/>
                <a:gd name="connsiteY43" fmla="*/ 683230 h 1646676"/>
                <a:gd name="connsiteX44" fmla="*/ 1045609 w 2068568"/>
                <a:gd name="connsiteY44" fmla="*/ 266161 h 1646676"/>
                <a:gd name="connsiteX45" fmla="*/ 1030635 w 2068568"/>
                <a:gd name="connsiteY45" fmla="*/ 115559 h 1646676"/>
                <a:gd name="connsiteX46" fmla="*/ 1386771 w 2068568"/>
                <a:gd name="connsiteY46" fmla="*/ 35115 h 1646676"/>
                <a:gd name="connsiteX47" fmla="*/ 38745 w 2068568"/>
                <a:gd name="connsiteY47" fmla="*/ 413367 h 1646676"/>
                <a:gd name="connsiteX48" fmla="*/ 38529 w 2068568"/>
                <a:gd name="connsiteY48" fmla="*/ 351748 h 1646676"/>
                <a:gd name="connsiteX49" fmla="*/ 214766 w 2068568"/>
                <a:gd name="connsiteY49" fmla="*/ 130269 h 1646676"/>
                <a:gd name="connsiteX50" fmla="*/ 650180 w 2068568"/>
                <a:gd name="connsiteY50" fmla="*/ 42384 h 1646676"/>
                <a:gd name="connsiteX51" fmla="*/ 988705 w 2068568"/>
                <a:gd name="connsiteY51" fmla="*/ 111856 h 1646676"/>
                <a:gd name="connsiteX52" fmla="*/ 996122 w 2068568"/>
                <a:gd name="connsiteY52" fmla="*/ 120257 h 1646676"/>
                <a:gd name="connsiteX53" fmla="*/ 1010606 w 2068568"/>
                <a:gd name="connsiteY53" fmla="*/ 265852 h 1646676"/>
                <a:gd name="connsiteX54" fmla="*/ 1010407 w 2068568"/>
                <a:gd name="connsiteY54" fmla="*/ 265886 h 1646676"/>
                <a:gd name="connsiteX55" fmla="*/ 1035490 w 2068568"/>
                <a:gd name="connsiteY55" fmla="*/ 683881 h 1646676"/>
                <a:gd name="connsiteX56" fmla="*/ 1033639 w 2068568"/>
                <a:gd name="connsiteY56" fmla="*/ 1086480 h 1646676"/>
                <a:gd name="connsiteX57" fmla="*/ 1033279 w 2068568"/>
                <a:gd name="connsiteY57" fmla="*/ 1111306 h 1646676"/>
                <a:gd name="connsiteX58" fmla="*/ 1032137 w 2068568"/>
                <a:gd name="connsiteY58" fmla="*/ 1185030 h 1646676"/>
                <a:gd name="connsiteX59" fmla="*/ 1031818 w 2068568"/>
                <a:gd name="connsiteY59" fmla="*/ 1184995 h 1646676"/>
                <a:gd name="connsiteX60" fmla="*/ 1031811 w 2068568"/>
                <a:gd name="connsiteY60" fmla="*/ 1185167 h 1646676"/>
                <a:gd name="connsiteX61" fmla="*/ 961825 w 2068568"/>
                <a:gd name="connsiteY61" fmla="*/ 1179989 h 1646676"/>
                <a:gd name="connsiteX62" fmla="*/ 311447 w 2068568"/>
                <a:gd name="connsiteY62" fmla="*/ 1331723 h 1646676"/>
                <a:gd name="connsiteX63" fmla="*/ 46875 w 2068568"/>
                <a:gd name="connsiteY63" fmla="*/ 1477866 h 1646676"/>
                <a:gd name="connsiteX64" fmla="*/ 38748 w 2068568"/>
                <a:gd name="connsiteY64" fmla="*/ 413367 h 1646676"/>
                <a:gd name="connsiteX65" fmla="*/ 42623 w 2068568"/>
                <a:gd name="connsiteY65" fmla="*/ 1522718 h 1646676"/>
                <a:gd name="connsiteX66" fmla="*/ 326044 w 2068568"/>
                <a:gd name="connsiteY66" fmla="*/ 1363338 h 1646676"/>
                <a:gd name="connsiteX67" fmla="*/ 960580 w 2068568"/>
                <a:gd name="connsiteY67" fmla="*/ 1214794 h 1646676"/>
                <a:gd name="connsiteX68" fmla="*/ 1029483 w 2068568"/>
                <a:gd name="connsiteY68" fmla="*/ 1219903 h 1646676"/>
                <a:gd name="connsiteX69" fmla="*/ 1028437 w 2068568"/>
                <a:gd name="connsiteY69" fmla="*/ 1287626 h 1646676"/>
                <a:gd name="connsiteX70" fmla="*/ 958122 w 2068568"/>
                <a:gd name="connsiteY70" fmla="*/ 1282482 h 1646676"/>
                <a:gd name="connsiteX71" fmla="*/ 307743 w 2068568"/>
                <a:gd name="connsiteY71" fmla="*/ 1434215 h 1646676"/>
                <a:gd name="connsiteX72" fmla="*/ 43158 w 2068568"/>
                <a:gd name="connsiteY72" fmla="*/ 1580359 h 1646676"/>
                <a:gd name="connsiteX73" fmla="*/ 42634 w 2068568"/>
                <a:gd name="connsiteY73" fmla="*/ 1522718 h 1646676"/>
                <a:gd name="connsiteX74" fmla="*/ 322344 w 2068568"/>
                <a:gd name="connsiteY74" fmla="*/ 1465796 h 1646676"/>
                <a:gd name="connsiteX75" fmla="*/ 956846 w 2068568"/>
                <a:gd name="connsiteY75" fmla="*/ 1317252 h 1646676"/>
                <a:gd name="connsiteX76" fmla="*/ 1027538 w 2068568"/>
                <a:gd name="connsiteY76" fmla="*/ 1322636 h 1646676"/>
                <a:gd name="connsiteX77" fmla="*/ 1027329 w 2068568"/>
                <a:gd name="connsiteY77" fmla="*/ 1328362 h 1646676"/>
                <a:gd name="connsiteX78" fmla="*/ 1028060 w 2068568"/>
                <a:gd name="connsiteY78" fmla="*/ 1328225 h 1646676"/>
                <a:gd name="connsiteX79" fmla="*/ 1026009 w 2068568"/>
                <a:gd name="connsiteY79" fmla="*/ 1361280 h 1646676"/>
                <a:gd name="connsiteX80" fmla="*/ 169308 w 2068568"/>
                <a:gd name="connsiteY80" fmla="*/ 1544355 h 1646676"/>
                <a:gd name="connsiteX81" fmla="*/ 322337 w 2068568"/>
                <a:gd name="connsiteY81" fmla="*/ 1465796 h 164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2068568" h="1646676">
                  <a:moveTo>
                    <a:pt x="2063343" y="1571992"/>
                  </a:moveTo>
                  <a:cubicBezTo>
                    <a:pt x="2063343" y="1571992"/>
                    <a:pt x="2062205" y="1545109"/>
                    <a:pt x="2060247" y="1499092"/>
                  </a:cubicBezTo>
                  <a:lnTo>
                    <a:pt x="2068569" y="1504990"/>
                  </a:lnTo>
                  <a:lnTo>
                    <a:pt x="2067064" y="1469500"/>
                  </a:lnTo>
                  <a:cubicBezTo>
                    <a:pt x="2066717" y="1461304"/>
                    <a:pt x="2032167" y="646334"/>
                    <a:pt x="2015742" y="311835"/>
                  </a:cubicBezTo>
                  <a:cubicBezTo>
                    <a:pt x="2011058" y="216475"/>
                    <a:pt x="1948077" y="136785"/>
                    <a:pt x="1833600" y="81440"/>
                  </a:cubicBezTo>
                  <a:cubicBezTo>
                    <a:pt x="1719325" y="26199"/>
                    <a:pt x="1556184" y="-3393"/>
                    <a:pt x="1386013" y="310"/>
                  </a:cubicBezTo>
                  <a:cubicBezTo>
                    <a:pt x="1228930" y="3739"/>
                    <a:pt x="1090848" y="35560"/>
                    <a:pt x="1012423" y="85967"/>
                  </a:cubicBezTo>
                  <a:cubicBezTo>
                    <a:pt x="940524" y="36177"/>
                    <a:pt x="806724" y="7031"/>
                    <a:pt x="650081" y="7614"/>
                  </a:cubicBezTo>
                  <a:cubicBezTo>
                    <a:pt x="482019" y="8197"/>
                    <a:pt x="317807" y="41493"/>
                    <a:pt x="199545" y="98997"/>
                  </a:cubicBezTo>
                  <a:cubicBezTo>
                    <a:pt x="71159" y="161405"/>
                    <a:pt x="3443" y="248844"/>
                    <a:pt x="3721" y="351886"/>
                  </a:cubicBezTo>
                  <a:cubicBezTo>
                    <a:pt x="3773" y="370539"/>
                    <a:pt x="3845" y="390667"/>
                    <a:pt x="3930" y="412030"/>
                  </a:cubicBezTo>
                  <a:cubicBezTo>
                    <a:pt x="1311" y="425883"/>
                    <a:pt x="-37" y="440114"/>
                    <a:pt x="1" y="454344"/>
                  </a:cubicBezTo>
                  <a:cubicBezTo>
                    <a:pt x="909" y="789254"/>
                    <a:pt x="8573" y="1604911"/>
                    <a:pt x="8649" y="1613140"/>
                  </a:cubicBezTo>
                  <a:lnTo>
                    <a:pt x="8964" y="1646676"/>
                  </a:lnTo>
                  <a:lnTo>
                    <a:pt x="36201" y="1627131"/>
                  </a:lnTo>
                  <a:cubicBezTo>
                    <a:pt x="36540" y="1626891"/>
                    <a:pt x="46841" y="1619518"/>
                    <a:pt x="65604" y="1607277"/>
                  </a:cubicBezTo>
                  <a:cubicBezTo>
                    <a:pt x="117081" y="1593698"/>
                    <a:pt x="855132" y="1399994"/>
                    <a:pt x="1042869" y="1395365"/>
                  </a:cubicBezTo>
                  <a:lnTo>
                    <a:pt x="1044426" y="1395330"/>
                  </a:lnTo>
                  <a:lnTo>
                    <a:pt x="1045969" y="1395468"/>
                  </a:lnTo>
                  <a:cubicBezTo>
                    <a:pt x="1233138" y="1413710"/>
                    <a:pt x="1981332" y="1576485"/>
                    <a:pt x="2038768" y="1589000"/>
                  </a:cubicBezTo>
                  <a:lnTo>
                    <a:pt x="2064845" y="1607517"/>
                  </a:lnTo>
                  <a:lnTo>
                    <a:pt x="2063336" y="1572027"/>
                  </a:lnTo>
                  <a:close/>
                  <a:moveTo>
                    <a:pt x="1063653" y="1286425"/>
                  </a:moveTo>
                  <a:cubicBezTo>
                    <a:pt x="1064417" y="1264068"/>
                    <a:pt x="1065110" y="1241677"/>
                    <a:pt x="1065717" y="1219526"/>
                  </a:cubicBezTo>
                  <a:cubicBezTo>
                    <a:pt x="1126455" y="1209170"/>
                    <a:pt x="1190433" y="1205158"/>
                    <a:pt x="1256105" y="1207524"/>
                  </a:cubicBezTo>
                  <a:cubicBezTo>
                    <a:pt x="1619545" y="1220726"/>
                    <a:pt x="1945574" y="1421905"/>
                    <a:pt x="2024338" y="1474095"/>
                  </a:cubicBezTo>
                  <a:cubicBezTo>
                    <a:pt x="2025477" y="1500635"/>
                    <a:pt x="2026409" y="1522683"/>
                    <a:pt x="2027116" y="1539211"/>
                  </a:cubicBezTo>
                  <a:cubicBezTo>
                    <a:pt x="1988680" y="1514420"/>
                    <a:pt x="1913983" y="1469191"/>
                    <a:pt x="1814360" y="1422625"/>
                  </a:cubicBezTo>
                  <a:cubicBezTo>
                    <a:pt x="1679930" y="1359772"/>
                    <a:pt x="1473531" y="1283202"/>
                    <a:pt x="1253650" y="1275213"/>
                  </a:cubicBezTo>
                  <a:cubicBezTo>
                    <a:pt x="1188297" y="1272846"/>
                    <a:pt x="1124493" y="1276618"/>
                    <a:pt x="1063666" y="1286425"/>
                  </a:cubicBezTo>
                  <a:close/>
                  <a:moveTo>
                    <a:pt x="1064863" y="1321538"/>
                  </a:moveTo>
                  <a:cubicBezTo>
                    <a:pt x="1124747" y="1311560"/>
                    <a:pt x="1187734" y="1307685"/>
                    <a:pt x="1252374" y="1310017"/>
                  </a:cubicBezTo>
                  <a:cubicBezTo>
                    <a:pt x="1466138" y="1317766"/>
                    <a:pt x="1667558" y="1392519"/>
                    <a:pt x="1798923" y="1453829"/>
                  </a:cubicBezTo>
                  <a:cubicBezTo>
                    <a:pt x="1860871" y="1482770"/>
                    <a:pt x="1913468" y="1511505"/>
                    <a:pt x="1953272" y="1534856"/>
                  </a:cubicBezTo>
                  <a:cubicBezTo>
                    <a:pt x="1740404" y="1489045"/>
                    <a:pt x="1239149" y="1383055"/>
                    <a:pt x="1065264" y="1362515"/>
                  </a:cubicBezTo>
                  <a:cubicBezTo>
                    <a:pt x="1066852" y="1349485"/>
                    <a:pt x="1066214" y="1334603"/>
                    <a:pt x="1064887" y="1321538"/>
                  </a:cubicBezTo>
                  <a:close/>
                  <a:moveTo>
                    <a:pt x="1386754" y="35115"/>
                  </a:moveTo>
                  <a:cubicBezTo>
                    <a:pt x="1551606" y="31514"/>
                    <a:pt x="1708956" y="59838"/>
                    <a:pt x="1818430" y="112782"/>
                  </a:cubicBezTo>
                  <a:cubicBezTo>
                    <a:pt x="1922195" y="162948"/>
                    <a:pt x="1976878" y="230499"/>
                    <a:pt x="1980951" y="313549"/>
                  </a:cubicBezTo>
                  <a:cubicBezTo>
                    <a:pt x="1995446" y="608649"/>
                    <a:pt x="2024050" y="1277853"/>
                    <a:pt x="2030816" y="1436753"/>
                  </a:cubicBezTo>
                  <a:cubicBezTo>
                    <a:pt x="1932129" y="1373110"/>
                    <a:pt x="1612649" y="1185647"/>
                    <a:pt x="1257371" y="1172754"/>
                  </a:cubicBezTo>
                  <a:cubicBezTo>
                    <a:pt x="1192007" y="1170388"/>
                    <a:pt x="1128200" y="1174160"/>
                    <a:pt x="1067363" y="1184001"/>
                  </a:cubicBezTo>
                  <a:cubicBezTo>
                    <a:pt x="1073573" y="1002847"/>
                    <a:pt x="1074536" y="838804"/>
                    <a:pt x="1070288" y="683230"/>
                  </a:cubicBezTo>
                  <a:cubicBezTo>
                    <a:pt x="1068158" y="501664"/>
                    <a:pt x="1060299" y="368893"/>
                    <a:pt x="1045609" y="266161"/>
                  </a:cubicBezTo>
                  <a:cubicBezTo>
                    <a:pt x="1042653" y="235780"/>
                    <a:pt x="1034444" y="152969"/>
                    <a:pt x="1030635" y="115559"/>
                  </a:cubicBezTo>
                  <a:cubicBezTo>
                    <a:pt x="1103436" y="68307"/>
                    <a:pt x="1235257" y="38406"/>
                    <a:pt x="1386771" y="35115"/>
                  </a:cubicBezTo>
                  <a:close/>
                  <a:moveTo>
                    <a:pt x="38745" y="413367"/>
                  </a:moveTo>
                  <a:cubicBezTo>
                    <a:pt x="38656" y="391456"/>
                    <a:pt x="38580" y="370848"/>
                    <a:pt x="38529" y="351748"/>
                  </a:cubicBezTo>
                  <a:cubicBezTo>
                    <a:pt x="38227" y="239689"/>
                    <a:pt x="134205" y="169463"/>
                    <a:pt x="214766" y="130269"/>
                  </a:cubicBezTo>
                  <a:cubicBezTo>
                    <a:pt x="328472" y="74994"/>
                    <a:pt x="487179" y="42967"/>
                    <a:pt x="650180" y="42384"/>
                  </a:cubicBezTo>
                  <a:cubicBezTo>
                    <a:pt x="797298" y="41870"/>
                    <a:pt x="921894" y="67656"/>
                    <a:pt x="988705" y="111856"/>
                  </a:cubicBezTo>
                  <a:lnTo>
                    <a:pt x="996122" y="120257"/>
                  </a:lnTo>
                  <a:cubicBezTo>
                    <a:pt x="999825" y="156707"/>
                    <a:pt x="1007424" y="233345"/>
                    <a:pt x="1010606" y="265852"/>
                  </a:cubicBezTo>
                  <a:lnTo>
                    <a:pt x="1010407" y="265886"/>
                  </a:lnTo>
                  <a:cubicBezTo>
                    <a:pt x="1025368" y="367831"/>
                    <a:pt x="1033340" y="500670"/>
                    <a:pt x="1035490" y="683881"/>
                  </a:cubicBezTo>
                  <a:cubicBezTo>
                    <a:pt x="1036718" y="789015"/>
                    <a:pt x="1036166" y="909407"/>
                    <a:pt x="1033639" y="1086480"/>
                  </a:cubicBezTo>
                  <a:cubicBezTo>
                    <a:pt x="1033529" y="1094676"/>
                    <a:pt x="1033412" y="1102940"/>
                    <a:pt x="1033279" y="1111306"/>
                  </a:cubicBezTo>
                  <a:cubicBezTo>
                    <a:pt x="1032918" y="1135549"/>
                    <a:pt x="1032538" y="1160135"/>
                    <a:pt x="1032137" y="1185030"/>
                  </a:cubicBezTo>
                  <a:lnTo>
                    <a:pt x="1031818" y="1184995"/>
                  </a:lnTo>
                  <a:lnTo>
                    <a:pt x="1031811" y="1185167"/>
                  </a:lnTo>
                  <a:cubicBezTo>
                    <a:pt x="1008857" y="1182595"/>
                    <a:pt x="985399" y="1180847"/>
                    <a:pt x="961825" y="1179989"/>
                  </a:cubicBezTo>
                  <a:cubicBezTo>
                    <a:pt x="714934" y="1171040"/>
                    <a:pt x="471855" y="1257553"/>
                    <a:pt x="311447" y="1331723"/>
                  </a:cubicBezTo>
                  <a:cubicBezTo>
                    <a:pt x="186840" y="1389329"/>
                    <a:pt x="91253" y="1448686"/>
                    <a:pt x="46875" y="1477866"/>
                  </a:cubicBezTo>
                  <a:cubicBezTo>
                    <a:pt x="45528" y="1332134"/>
                    <a:pt x="40089" y="732059"/>
                    <a:pt x="38748" y="413367"/>
                  </a:cubicBezTo>
                  <a:close/>
                  <a:moveTo>
                    <a:pt x="42623" y="1522718"/>
                  </a:moveTo>
                  <a:cubicBezTo>
                    <a:pt x="60914" y="1509962"/>
                    <a:pt x="170062" y="1435415"/>
                    <a:pt x="326044" y="1363338"/>
                  </a:cubicBezTo>
                  <a:cubicBezTo>
                    <a:pt x="483030" y="1290746"/>
                    <a:pt x="720550" y="1206084"/>
                    <a:pt x="960580" y="1214794"/>
                  </a:cubicBezTo>
                  <a:cubicBezTo>
                    <a:pt x="983805" y="1215651"/>
                    <a:pt x="1006916" y="1217365"/>
                    <a:pt x="1029483" y="1219903"/>
                  </a:cubicBezTo>
                  <a:cubicBezTo>
                    <a:pt x="1029153" y="1242191"/>
                    <a:pt x="1028804" y="1264788"/>
                    <a:pt x="1028437" y="1287626"/>
                  </a:cubicBezTo>
                  <a:cubicBezTo>
                    <a:pt x="1005373" y="1285054"/>
                    <a:pt x="981806" y="1283339"/>
                    <a:pt x="958122" y="1282482"/>
                  </a:cubicBezTo>
                  <a:cubicBezTo>
                    <a:pt x="711247" y="1273532"/>
                    <a:pt x="468186" y="1360046"/>
                    <a:pt x="307743" y="1434215"/>
                  </a:cubicBezTo>
                  <a:cubicBezTo>
                    <a:pt x="183133" y="1491788"/>
                    <a:pt x="87540" y="1551179"/>
                    <a:pt x="43158" y="1580359"/>
                  </a:cubicBezTo>
                  <a:cubicBezTo>
                    <a:pt x="43024" y="1565546"/>
                    <a:pt x="42846" y="1546104"/>
                    <a:pt x="42634" y="1522718"/>
                  </a:cubicBezTo>
                  <a:close/>
                  <a:moveTo>
                    <a:pt x="322344" y="1465796"/>
                  </a:moveTo>
                  <a:cubicBezTo>
                    <a:pt x="479334" y="1393239"/>
                    <a:pt x="716850" y="1308542"/>
                    <a:pt x="956846" y="1317252"/>
                  </a:cubicBezTo>
                  <a:cubicBezTo>
                    <a:pt x="980695" y="1318143"/>
                    <a:pt x="1004386" y="1319961"/>
                    <a:pt x="1027538" y="1322636"/>
                  </a:cubicBezTo>
                  <a:lnTo>
                    <a:pt x="1027329" y="1328362"/>
                  </a:lnTo>
                  <a:lnTo>
                    <a:pt x="1028060" y="1328225"/>
                  </a:lnTo>
                  <a:cubicBezTo>
                    <a:pt x="1026472" y="1339129"/>
                    <a:pt x="1025478" y="1350753"/>
                    <a:pt x="1026009" y="1361280"/>
                  </a:cubicBezTo>
                  <a:cubicBezTo>
                    <a:pt x="856767" y="1372184"/>
                    <a:pt x="388798" y="1488085"/>
                    <a:pt x="169308" y="1544355"/>
                  </a:cubicBezTo>
                  <a:cubicBezTo>
                    <a:pt x="212239" y="1520043"/>
                    <a:pt x="264006" y="1492748"/>
                    <a:pt x="322337" y="146579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07680F7D-1CDD-A340-FD82-48BDC55BBE68}"/>
                </a:ext>
              </a:extLst>
            </p:cNvPr>
            <p:cNvSpPr/>
            <p:nvPr/>
          </p:nvSpPr>
          <p:spPr>
            <a:xfrm>
              <a:off x="1468430" y="5476990"/>
              <a:ext cx="341500" cy="1021225"/>
            </a:xfrm>
            <a:custGeom>
              <a:avLst/>
              <a:gdLst>
                <a:gd name="connsiteX0" fmla="*/ 0 w 341500"/>
                <a:gd name="connsiteY0" fmla="*/ 90423 h 1021225"/>
                <a:gd name="connsiteX1" fmla="*/ 3964 w 341500"/>
                <a:gd name="connsiteY1" fmla="*/ 1021225 h 1021225"/>
                <a:gd name="connsiteX2" fmla="*/ 341501 w 341500"/>
                <a:gd name="connsiteY2" fmla="*/ 891609 h 1021225"/>
                <a:gd name="connsiteX3" fmla="*/ 322391 w 341500"/>
                <a:gd name="connsiteY3" fmla="*/ 0 h 1021225"/>
                <a:gd name="connsiteX4" fmla="*/ 0 w 341500"/>
                <a:gd name="connsiteY4" fmla="*/ 90423 h 1021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500" h="1021225">
                  <a:moveTo>
                    <a:pt x="0" y="90423"/>
                  </a:moveTo>
                  <a:lnTo>
                    <a:pt x="3964" y="1021225"/>
                  </a:lnTo>
                  <a:cubicBezTo>
                    <a:pt x="3964" y="1021225"/>
                    <a:pt x="168206" y="913657"/>
                    <a:pt x="341501" y="891609"/>
                  </a:cubicBezTo>
                  <a:cubicBezTo>
                    <a:pt x="325957" y="658094"/>
                    <a:pt x="322391" y="0"/>
                    <a:pt x="322391" y="0"/>
                  </a:cubicBezTo>
                  <a:lnTo>
                    <a:pt x="0" y="90423"/>
                  </a:ln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9D589A65-5377-7444-3EB4-4A6F5944883E}"/>
                </a:ext>
              </a:extLst>
            </p:cNvPr>
            <p:cNvSpPr/>
            <p:nvPr/>
          </p:nvSpPr>
          <p:spPr>
            <a:xfrm>
              <a:off x="1837949" y="5484328"/>
              <a:ext cx="402324" cy="69711"/>
            </a:xfrm>
            <a:custGeom>
              <a:avLst/>
              <a:gdLst>
                <a:gd name="connsiteX0" fmla="*/ 0 w 402324"/>
                <a:gd name="connsiteY0" fmla="*/ 69712 h 69711"/>
                <a:gd name="connsiteX1" fmla="*/ 32877 w 402324"/>
                <a:gd name="connsiteY1" fmla="*/ 30758 h 69711"/>
                <a:gd name="connsiteX2" fmla="*/ 78061 w 402324"/>
                <a:gd name="connsiteY2" fmla="*/ 46429 h 69711"/>
                <a:gd name="connsiteX3" fmla="*/ 169897 w 402324"/>
                <a:gd name="connsiteY3" fmla="*/ 22186 h 69711"/>
                <a:gd name="connsiteX4" fmla="*/ 208154 w 402324"/>
                <a:gd name="connsiteY4" fmla="*/ 37994 h 69711"/>
                <a:gd name="connsiteX5" fmla="*/ 251863 w 402324"/>
                <a:gd name="connsiteY5" fmla="*/ 8881 h 69711"/>
                <a:gd name="connsiteX6" fmla="*/ 333926 w 402324"/>
                <a:gd name="connsiteY6" fmla="*/ 3909 h 69711"/>
                <a:gd name="connsiteX7" fmla="*/ 402325 w 402324"/>
                <a:gd name="connsiteY7" fmla="*/ 0 h 69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2324" h="69711">
                  <a:moveTo>
                    <a:pt x="0" y="69712"/>
                  </a:moveTo>
                  <a:cubicBezTo>
                    <a:pt x="2318" y="53458"/>
                    <a:pt x="16099" y="35319"/>
                    <a:pt x="32877" y="30758"/>
                  </a:cubicBezTo>
                  <a:cubicBezTo>
                    <a:pt x="56729" y="24312"/>
                    <a:pt x="58170" y="43480"/>
                    <a:pt x="78061" y="46429"/>
                  </a:cubicBezTo>
                  <a:cubicBezTo>
                    <a:pt x="114429" y="51778"/>
                    <a:pt x="127010" y="6378"/>
                    <a:pt x="169897" y="22186"/>
                  </a:cubicBezTo>
                  <a:cubicBezTo>
                    <a:pt x="187453" y="28666"/>
                    <a:pt x="187182" y="40977"/>
                    <a:pt x="208154" y="37994"/>
                  </a:cubicBezTo>
                  <a:cubicBezTo>
                    <a:pt x="227212" y="35285"/>
                    <a:pt x="234835" y="12207"/>
                    <a:pt x="251863" y="8881"/>
                  </a:cubicBezTo>
                  <a:cubicBezTo>
                    <a:pt x="287628" y="1989"/>
                    <a:pt x="295700" y="36965"/>
                    <a:pt x="333926" y="3909"/>
                  </a:cubicBezTo>
                  <a:cubicBezTo>
                    <a:pt x="350173" y="31238"/>
                    <a:pt x="387035" y="25203"/>
                    <a:pt x="402325" y="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425F88B4-C5F1-B270-10BB-C2D2F84FF27F}"/>
                </a:ext>
              </a:extLst>
            </p:cNvPr>
            <p:cNvSpPr/>
            <p:nvPr/>
          </p:nvSpPr>
          <p:spPr>
            <a:xfrm>
              <a:off x="1845424" y="5586478"/>
              <a:ext cx="412361" cy="76946"/>
            </a:xfrm>
            <a:custGeom>
              <a:avLst/>
              <a:gdLst>
                <a:gd name="connsiteX0" fmla="*/ 0 w 412361"/>
                <a:gd name="connsiteY0" fmla="*/ 76947 h 76946"/>
                <a:gd name="connsiteX1" fmla="*/ 45805 w 412361"/>
                <a:gd name="connsiteY1" fmla="*/ 34804 h 76946"/>
                <a:gd name="connsiteX2" fmla="*/ 102085 w 412361"/>
                <a:gd name="connsiteY2" fmla="*/ 53630 h 76946"/>
                <a:gd name="connsiteX3" fmla="*/ 149007 w 412361"/>
                <a:gd name="connsiteY3" fmla="*/ 23351 h 76946"/>
                <a:gd name="connsiteX4" fmla="*/ 204571 w 412361"/>
                <a:gd name="connsiteY4" fmla="*/ 41285 h 76946"/>
                <a:gd name="connsiteX5" fmla="*/ 258711 w 412361"/>
                <a:gd name="connsiteY5" fmla="*/ 18379 h 76946"/>
                <a:gd name="connsiteX6" fmla="*/ 283263 w 412361"/>
                <a:gd name="connsiteY6" fmla="*/ 35010 h 76946"/>
                <a:gd name="connsiteX7" fmla="*/ 313699 w 412361"/>
                <a:gd name="connsiteY7" fmla="*/ 18140 h 76946"/>
                <a:gd name="connsiteX8" fmla="*/ 358961 w 412361"/>
                <a:gd name="connsiteY8" fmla="*/ 19957 h 76946"/>
                <a:gd name="connsiteX9" fmla="*/ 412361 w 412361"/>
                <a:gd name="connsiteY9" fmla="*/ 0 h 7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2361" h="76946">
                  <a:moveTo>
                    <a:pt x="0" y="76947"/>
                  </a:moveTo>
                  <a:cubicBezTo>
                    <a:pt x="6810" y="58567"/>
                    <a:pt x="24665" y="37753"/>
                    <a:pt x="45805" y="34804"/>
                  </a:cubicBezTo>
                  <a:cubicBezTo>
                    <a:pt x="69208" y="31512"/>
                    <a:pt x="80846" y="55344"/>
                    <a:pt x="102085" y="53630"/>
                  </a:cubicBezTo>
                  <a:cubicBezTo>
                    <a:pt x="122734" y="51949"/>
                    <a:pt x="129849" y="26609"/>
                    <a:pt x="149007" y="23351"/>
                  </a:cubicBezTo>
                  <a:cubicBezTo>
                    <a:pt x="170919" y="19614"/>
                    <a:pt x="184227" y="42279"/>
                    <a:pt x="204571" y="41285"/>
                  </a:cubicBezTo>
                  <a:cubicBezTo>
                    <a:pt x="225217" y="40256"/>
                    <a:pt x="238549" y="17008"/>
                    <a:pt x="258711" y="18379"/>
                  </a:cubicBezTo>
                  <a:cubicBezTo>
                    <a:pt x="267291" y="18962"/>
                    <a:pt x="273044" y="34839"/>
                    <a:pt x="283263" y="35010"/>
                  </a:cubicBezTo>
                  <a:cubicBezTo>
                    <a:pt x="297435" y="35285"/>
                    <a:pt x="302026" y="22083"/>
                    <a:pt x="313699" y="18140"/>
                  </a:cubicBezTo>
                  <a:cubicBezTo>
                    <a:pt x="339162" y="9498"/>
                    <a:pt x="329537" y="16116"/>
                    <a:pt x="358961" y="19957"/>
                  </a:cubicBezTo>
                  <a:cubicBezTo>
                    <a:pt x="380111" y="22734"/>
                    <a:pt x="398076" y="16047"/>
                    <a:pt x="412361" y="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8841965C-01ED-61B8-7B51-98EF60418092}"/>
                </a:ext>
              </a:extLst>
            </p:cNvPr>
            <p:cNvSpPr/>
            <p:nvPr/>
          </p:nvSpPr>
          <p:spPr>
            <a:xfrm>
              <a:off x="1855816" y="5706935"/>
              <a:ext cx="430629" cy="62445"/>
            </a:xfrm>
            <a:custGeom>
              <a:avLst/>
              <a:gdLst>
                <a:gd name="connsiteX0" fmla="*/ 375 w 430629"/>
                <a:gd name="connsiteY0" fmla="*/ 62446 h 62445"/>
                <a:gd name="connsiteX1" fmla="*/ 96329 w 430629"/>
                <a:gd name="connsiteY1" fmla="*/ 59085 h 62445"/>
                <a:gd name="connsiteX2" fmla="*/ 142953 w 430629"/>
                <a:gd name="connsiteY2" fmla="*/ 25378 h 62445"/>
                <a:gd name="connsiteX3" fmla="*/ 198643 w 430629"/>
                <a:gd name="connsiteY3" fmla="*/ 44169 h 62445"/>
                <a:gd name="connsiteX4" fmla="*/ 265653 w 430629"/>
                <a:gd name="connsiteY4" fmla="*/ 19137 h 62445"/>
                <a:gd name="connsiteX5" fmla="*/ 325036 w 430629"/>
                <a:gd name="connsiteY5" fmla="*/ 26647 h 62445"/>
                <a:gd name="connsiteX6" fmla="*/ 378964 w 430629"/>
                <a:gd name="connsiteY6" fmla="*/ 141 h 62445"/>
                <a:gd name="connsiteX7" fmla="*/ 430629 w 430629"/>
                <a:gd name="connsiteY7" fmla="*/ 5421 h 62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0629" h="62445">
                  <a:moveTo>
                    <a:pt x="375" y="62446"/>
                  </a:moveTo>
                  <a:cubicBezTo>
                    <a:pt x="-6315" y="11731"/>
                    <a:pt x="78426" y="62686"/>
                    <a:pt x="96329" y="59085"/>
                  </a:cubicBezTo>
                  <a:cubicBezTo>
                    <a:pt x="115638" y="55211"/>
                    <a:pt x="125115" y="30042"/>
                    <a:pt x="142953" y="25378"/>
                  </a:cubicBezTo>
                  <a:cubicBezTo>
                    <a:pt x="166154" y="19309"/>
                    <a:pt x="176746" y="40843"/>
                    <a:pt x="198643" y="44169"/>
                  </a:cubicBezTo>
                  <a:cubicBezTo>
                    <a:pt x="227159" y="48524"/>
                    <a:pt x="240879" y="27504"/>
                    <a:pt x="265653" y="19137"/>
                  </a:cubicBezTo>
                  <a:cubicBezTo>
                    <a:pt x="295612" y="9056"/>
                    <a:pt x="298595" y="24692"/>
                    <a:pt x="325036" y="26647"/>
                  </a:cubicBezTo>
                  <a:cubicBezTo>
                    <a:pt x="352287" y="28636"/>
                    <a:pt x="357581" y="2884"/>
                    <a:pt x="378964" y="141"/>
                  </a:cubicBezTo>
                  <a:cubicBezTo>
                    <a:pt x="397906" y="-2259"/>
                    <a:pt x="410916" y="27059"/>
                    <a:pt x="430629" y="5421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47857A9F-E03E-485E-83CD-2DA7E318C9A3}"/>
                </a:ext>
              </a:extLst>
            </p:cNvPr>
            <p:cNvSpPr/>
            <p:nvPr/>
          </p:nvSpPr>
          <p:spPr>
            <a:xfrm>
              <a:off x="1866513" y="5826885"/>
              <a:ext cx="402331" cy="69711"/>
            </a:xfrm>
            <a:custGeom>
              <a:avLst/>
              <a:gdLst>
                <a:gd name="connsiteX0" fmla="*/ 0 w 402331"/>
                <a:gd name="connsiteY0" fmla="*/ 69711 h 69711"/>
                <a:gd name="connsiteX1" fmla="*/ 32881 w 402331"/>
                <a:gd name="connsiteY1" fmla="*/ 30758 h 69711"/>
                <a:gd name="connsiteX2" fmla="*/ 78065 w 402331"/>
                <a:gd name="connsiteY2" fmla="*/ 46429 h 69711"/>
                <a:gd name="connsiteX3" fmla="*/ 169900 w 402331"/>
                <a:gd name="connsiteY3" fmla="*/ 22220 h 69711"/>
                <a:gd name="connsiteX4" fmla="*/ 208157 w 402331"/>
                <a:gd name="connsiteY4" fmla="*/ 37993 h 69711"/>
                <a:gd name="connsiteX5" fmla="*/ 251870 w 402331"/>
                <a:gd name="connsiteY5" fmla="*/ 8915 h 69711"/>
                <a:gd name="connsiteX6" fmla="*/ 333930 w 402331"/>
                <a:gd name="connsiteY6" fmla="*/ 3909 h 69711"/>
                <a:gd name="connsiteX7" fmla="*/ 402331 w 402331"/>
                <a:gd name="connsiteY7" fmla="*/ 0 h 69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2331" h="69711">
                  <a:moveTo>
                    <a:pt x="0" y="69711"/>
                  </a:moveTo>
                  <a:cubicBezTo>
                    <a:pt x="2321" y="53492"/>
                    <a:pt x="16106" y="35319"/>
                    <a:pt x="32881" y="30758"/>
                  </a:cubicBezTo>
                  <a:cubicBezTo>
                    <a:pt x="56733" y="24311"/>
                    <a:pt x="58173" y="43480"/>
                    <a:pt x="78065" y="46429"/>
                  </a:cubicBezTo>
                  <a:cubicBezTo>
                    <a:pt x="114436" y="51778"/>
                    <a:pt x="127017" y="6378"/>
                    <a:pt x="169900" y="22220"/>
                  </a:cubicBezTo>
                  <a:cubicBezTo>
                    <a:pt x="187460" y="28701"/>
                    <a:pt x="187189" y="41011"/>
                    <a:pt x="208157" y="37993"/>
                  </a:cubicBezTo>
                  <a:cubicBezTo>
                    <a:pt x="227216" y="35285"/>
                    <a:pt x="234842" y="12207"/>
                    <a:pt x="251870" y="8915"/>
                  </a:cubicBezTo>
                  <a:cubicBezTo>
                    <a:pt x="287635" y="1989"/>
                    <a:pt x="295707" y="36999"/>
                    <a:pt x="333930" y="3909"/>
                  </a:cubicBezTo>
                  <a:cubicBezTo>
                    <a:pt x="350183" y="31238"/>
                    <a:pt x="387038" y="25237"/>
                    <a:pt x="402331" y="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AB8616FE-D737-1E64-0014-9CB3540CA0E3}"/>
                </a:ext>
              </a:extLst>
            </p:cNvPr>
            <p:cNvSpPr/>
            <p:nvPr/>
          </p:nvSpPr>
          <p:spPr>
            <a:xfrm>
              <a:off x="1873988" y="5929378"/>
              <a:ext cx="412364" cy="76946"/>
            </a:xfrm>
            <a:custGeom>
              <a:avLst/>
              <a:gdLst>
                <a:gd name="connsiteX0" fmla="*/ 0 w 412364"/>
                <a:gd name="connsiteY0" fmla="*/ 76947 h 76946"/>
                <a:gd name="connsiteX1" fmla="*/ 45805 w 412364"/>
                <a:gd name="connsiteY1" fmla="*/ 34804 h 76946"/>
                <a:gd name="connsiteX2" fmla="*/ 102081 w 412364"/>
                <a:gd name="connsiteY2" fmla="*/ 53630 h 76946"/>
                <a:gd name="connsiteX3" fmla="*/ 149007 w 412364"/>
                <a:gd name="connsiteY3" fmla="*/ 23351 h 76946"/>
                <a:gd name="connsiteX4" fmla="*/ 204567 w 412364"/>
                <a:gd name="connsiteY4" fmla="*/ 41285 h 76946"/>
                <a:gd name="connsiteX5" fmla="*/ 258708 w 412364"/>
                <a:gd name="connsiteY5" fmla="*/ 18379 h 76946"/>
                <a:gd name="connsiteX6" fmla="*/ 283259 w 412364"/>
                <a:gd name="connsiteY6" fmla="*/ 35010 h 76946"/>
                <a:gd name="connsiteX7" fmla="*/ 313699 w 412364"/>
                <a:gd name="connsiteY7" fmla="*/ 18140 h 76946"/>
                <a:gd name="connsiteX8" fmla="*/ 358961 w 412364"/>
                <a:gd name="connsiteY8" fmla="*/ 19957 h 76946"/>
                <a:gd name="connsiteX9" fmla="*/ 412365 w 412364"/>
                <a:gd name="connsiteY9" fmla="*/ 0 h 7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2364" h="76946">
                  <a:moveTo>
                    <a:pt x="0" y="76947"/>
                  </a:moveTo>
                  <a:cubicBezTo>
                    <a:pt x="6810" y="58567"/>
                    <a:pt x="24665" y="37753"/>
                    <a:pt x="45805" y="34804"/>
                  </a:cubicBezTo>
                  <a:cubicBezTo>
                    <a:pt x="69208" y="31478"/>
                    <a:pt x="80846" y="55310"/>
                    <a:pt x="102081" y="53630"/>
                  </a:cubicBezTo>
                  <a:cubicBezTo>
                    <a:pt x="122734" y="51949"/>
                    <a:pt x="129849" y="26609"/>
                    <a:pt x="149007" y="23351"/>
                  </a:cubicBezTo>
                  <a:cubicBezTo>
                    <a:pt x="170915" y="19614"/>
                    <a:pt x="184226" y="42245"/>
                    <a:pt x="204567" y="41285"/>
                  </a:cubicBezTo>
                  <a:cubicBezTo>
                    <a:pt x="225213" y="40256"/>
                    <a:pt x="238545" y="17008"/>
                    <a:pt x="258708" y="18379"/>
                  </a:cubicBezTo>
                  <a:cubicBezTo>
                    <a:pt x="267287" y="18962"/>
                    <a:pt x="273041" y="34839"/>
                    <a:pt x="283259" y="35010"/>
                  </a:cubicBezTo>
                  <a:cubicBezTo>
                    <a:pt x="297431" y="35285"/>
                    <a:pt x="302026" y="22083"/>
                    <a:pt x="313699" y="18140"/>
                  </a:cubicBezTo>
                  <a:cubicBezTo>
                    <a:pt x="339156" y="9498"/>
                    <a:pt x="329537" y="16116"/>
                    <a:pt x="358961" y="19957"/>
                  </a:cubicBezTo>
                  <a:cubicBezTo>
                    <a:pt x="380112" y="22734"/>
                    <a:pt x="398079" y="16047"/>
                    <a:pt x="412365" y="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F0258CCB-3BFC-F820-5A05-A93DC3291CFD}"/>
                </a:ext>
              </a:extLst>
            </p:cNvPr>
            <p:cNvSpPr/>
            <p:nvPr/>
          </p:nvSpPr>
          <p:spPr>
            <a:xfrm>
              <a:off x="1884380" y="6049835"/>
              <a:ext cx="430618" cy="62445"/>
            </a:xfrm>
            <a:custGeom>
              <a:avLst/>
              <a:gdLst>
                <a:gd name="connsiteX0" fmla="*/ 375 w 430618"/>
                <a:gd name="connsiteY0" fmla="*/ 62446 h 62445"/>
                <a:gd name="connsiteX1" fmla="*/ 96326 w 430618"/>
                <a:gd name="connsiteY1" fmla="*/ 59085 h 62445"/>
                <a:gd name="connsiteX2" fmla="*/ 142950 w 430618"/>
                <a:gd name="connsiteY2" fmla="*/ 25378 h 62445"/>
                <a:gd name="connsiteX3" fmla="*/ 198637 w 430618"/>
                <a:gd name="connsiteY3" fmla="*/ 44169 h 62445"/>
                <a:gd name="connsiteX4" fmla="*/ 265646 w 430618"/>
                <a:gd name="connsiteY4" fmla="*/ 19137 h 62445"/>
                <a:gd name="connsiteX5" fmla="*/ 325033 w 430618"/>
                <a:gd name="connsiteY5" fmla="*/ 26647 h 62445"/>
                <a:gd name="connsiteX6" fmla="*/ 378961 w 430618"/>
                <a:gd name="connsiteY6" fmla="*/ 141 h 62445"/>
                <a:gd name="connsiteX7" fmla="*/ 430619 w 430618"/>
                <a:gd name="connsiteY7" fmla="*/ 5421 h 62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0618" h="62445">
                  <a:moveTo>
                    <a:pt x="375" y="62446"/>
                  </a:moveTo>
                  <a:cubicBezTo>
                    <a:pt x="-6315" y="11731"/>
                    <a:pt x="78423" y="62686"/>
                    <a:pt x="96326" y="59085"/>
                  </a:cubicBezTo>
                  <a:cubicBezTo>
                    <a:pt x="115634" y="55211"/>
                    <a:pt x="125119" y="30042"/>
                    <a:pt x="142950" y="25378"/>
                  </a:cubicBezTo>
                  <a:cubicBezTo>
                    <a:pt x="166150" y="19309"/>
                    <a:pt x="176742" y="40843"/>
                    <a:pt x="198637" y="44169"/>
                  </a:cubicBezTo>
                  <a:cubicBezTo>
                    <a:pt x="227152" y="48524"/>
                    <a:pt x="240875" y="27504"/>
                    <a:pt x="265646" y="19137"/>
                  </a:cubicBezTo>
                  <a:cubicBezTo>
                    <a:pt x="295605" y="9022"/>
                    <a:pt x="298595" y="24692"/>
                    <a:pt x="325033" y="26647"/>
                  </a:cubicBezTo>
                  <a:cubicBezTo>
                    <a:pt x="352283" y="28636"/>
                    <a:pt x="357574" y="2850"/>
                    <a:pt x="378961" y="141"/>
                  </a:cubicBezTo>
                  <a:cubicBezTo>
                    <a:pt x="397899" y="-2259"/>
                    <a:pt x="410909" y="27059"/>
                    <a:pt x="430619" y="5421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530ACBE1-E8A7-615F-F843-077C492845A1}"/>
                </a:ext>
              </a:extLst>
            </p:cNvPr>
            <p:cNvSpPr/>
            <p:nvPr/>
          </p:nvSpPr>
          <p:spPr>
            <a:xfrm>
              <a:off x="2499506" y="5455674"/>
              <a:ext cx="638856" cy="105420"/>
            </a:xfrm>
            <a:custGeom>
              <a:avLst/>
              <a:gdLst>
                <a:gd name="connsiteX0" fmla="*/ 0 w 638856"/>
                <a:gd name="connsiteY0" fmla="*/ 34929 h 105420"/>
                <a:gd name="connsiteX1" fmla="*/ 48514 w 638856"/>
                <a:gd name="connsiteY1" fmla="*/ 399 h 105420"/>
                <a:gd name="connsiteX2" fmla="*/ 107139 w 638856"/>
                <a:gd name="connsiteY2" fmla="*/ 21693 h 105420"/>
                <a:gd name="connsiteX3" fmla="*/ 232815 w 638856"/>
                <a:gd name="connsiteY3" fmla="*/ 9246 h 105420"/>
                <a:gd name="connsiteX4" fmla="*/ 282162 w 638856"/>
                <a:gd name="connsiteY4" fmla="*/ 29820 h 105420"/>
                <a:gd name="connsiteX5" fmla="*/ 344021 w 638856"/>
                <a:gd name="connsiteY5" fmla="*/ 6434 h 105420"/>
                <a:gd name="connsiteX6" fmla="*/ 546891 w 638856"/>
                <a:gd name="connsiteY6" fmla="*/ 83381 h 105420"/>
                <a:gd name="connsiteX7" fmla="*/ 638857 w 638856"/>
                <a:gd name="connsiteY7" fmla="*/ 88147 h 10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8856" h="105420">
                  <a:moveTo>
                    <a:pt x="0" y="34929"/>
                  </a:moveTo>
                  <a:cubicBezTo>
                    <a:pt x="4986" y="19087"/>
                    <a:pt x="25543" y="2765"/>
                    <a:pt x="48514" y="399"/>
                  </a:cubicBezTo>
                  <a:cubicBezTo>
                    <a:pt x="81164" y="-2996"/>
                    <a:pt x="80873" y="16241"/>
                    <a:pt x="107139" y="21693"/>
                  </a:cubicBezTo>
                  <a:cubicBezTo>
                    <a:pt x="155179" y="31603"/>
                    <a:pt x="177283" y="-11911"/>
                    <a:pt x="232815" y="9246"/>
                  </a:cubicBezTo>
                  <a:cubicBezTo>
                    <a:pt x="255550" y="17921"/>
                    <a:pt x="253749" y="30128"/>
                    <a:pt x="282162" y="29820"/>
                  </a:cubicBezTo>
                  <a:cubicBezTo>
                    <a:pt x="307965" y="29511"/>
                    <a:pt x="320855" y="7531"/>
                    <a:pt x="344021" y="6434"/>
                  </a:cubicBezTo>
                  <a:cubicBezTo>
                    <a:pt x="392672" y="4068"/>
                    <a:pt x="491914" y="111396"/>
                    <a:pt x="546891" y="83381"/>
                  </a:cubicBezTo>
                  <a:cubicBezTo>
                    <a:pt x="565456" y="112596"/>
                    <a:pt x="615461" y="111293"/>
                    <a:pt x="638857" y="88147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BC8B2F0B-5B5D-F9C6-444F-3D8CD3E49371}"/>
                </a:ext>
              </a:extLst>
            </p:cNvPr>
            <p:cNvSpPr/>
            <p:nvPr/>
          </p:nvSpPr>
          <p:spPr>
            <a:xfrm>
              <a:off x="2496763" y="5564255"/>
              <a:ext cx="653111" cy="98713"/>
            </a:xfrm>
            <a:custGeom>
              <a:avLst/>
              <a:gdLst>
                <a:gd name="connsiteX0" fmla="*/ 0 w 653111"/>
                <a:gd name="connsiteY0" fmla="*/ 36076 h 98713"/>
                <a:gd name="connsiteX1" fmla="*/ 66180 w 653111"/>
                <a:gd name="connsiteY1" fmla="*/ 3 h 98713"/>
                <a:gd name="connsiteX2" fmla="*/ 139279 w 653111"/>
                <a:gd name="connsiteY2" fmla="*/ 25823 h 98713"/>
                <a:gd name="connsiteX3" fmla="*/ 205572 w 653111"/>
                <a:gd name="connsiteY3" fmla="*/ 1683 h 98713"/>
                <a:gd name="connsiteX4" fmla="*/ 277818 w 653111"/>
                <a:gd name="connsiteY4" fmla="*/ 26543 h 98713"/>
                <a:gd name="connsiteX5" fmla="*/ 352906 w 653111"/>
                <a:gd name="connsiteY5" fmla="*/ 10667 h 98713"/>
                <a:gd name="connsiteX6" fmla="*/ 383811 w 653111"/>
                <a:gd name="connsiteY6" fmla="*/ 30315 h 98713"/>
                <a:gd name="connsiteX7" fmla="*/ 519010 w 653111"/>
                <a:gd name="connsiteY7" fmla="*/ 88882 h 98713"/>
                <a:gd name="connsiteX8" fmla="*/ 579347 w 653111"/>
                <a:gd name="connsiteY8" fmla="*/ 96461 h 98713"/>
                <a:gd name="connsiteX9" fmla="*/ 653111 w 653111"/>
                <a:gd name="connsiteY9" fmla="*/ 83396 h 98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3111" h="98713">
                  <a:moveTo>
                    <a:pt x="0" y="36076"/>
                  </a:moveTo>
                  <a:cubicBezTo>
                    <a:pt x="11244" y="18691"/>
                    <a:pt x="37561" y="277"/>
                    <a:pt x="66180" y="3"/>
                  </a:cubicBezTo>
                  <a:cubicBezTo>
                    <a:pt x="97870" y="-306"/>
                    <a:pt x="110674" y="24829"/>
                    <a:pt x="139279" y="25823"/>
                  </a:cubicBezTo>
                  <a:cubicBezTo>
                    <a:pt x="167099" y="26817"/>
                    <a:pt x="179570" y="2506"/>
                    <a:pt x="205572" y="1683"/>
                  </a:cubicBezTo>
                  <a:cubicBezTo>
                    <a:pt x="235322" y="791"/>
                    <a:pt x="250488" y="24966"/>
                    <a:pt x="277818" y="26543"/>
                  </a:cubicBezTo>
                  <a:cubicBezTo>
                    <a:pt x="305555" y="28155"/>
                    <a:pt x="326091" y="6758"/>
                    <a:pt x="352906" y="10667"/>
                  </a:cubicBezTo>
                  <a:cubicBezTo>
                    <a:pt x="364311" y="12313"/>
                    <a:pt x="370167" y="28840"/>
                    <a:pt x="383811" y="30315"/>
                  </a:cubicBezTo>
                  <a:cubicBezTo>
                    <a:pt x="402739" y="32372"/>
                    <a:pt x="502931" y="91351"/>
                    <a:pt x="519010" y="88882"/>
                  </a:cubicBezTo>
                  <a:cubicBezTo>
                    <a:pt x="554068" y="83533"/>
                    <a:pt x="540431" y="88917"/>
                    <a:pt x="579347" y="96461"/>
                  </a:cubicBezTo>
                  <a:cubicBezTo>
                    <a:pt x="607324" y="101878"/>
                    <a:pt x="632133" y="97523"/>
                    <a:pt x="653111" y="83396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F174ACE7-48A8-81DF-B821-3F4A7CED6097}"/>
                </a:ext>
              </a:extLst>
            </p:cNvPr>
            <p:cNvSpPr/>
            <p:nvPr/>
          </p:nvSpPr>
          <p:spPr>
            <a:xfrm>
              <a:off x="2498757" y="5686512"/>
              <a:ext cx="674787" cy="98323"/>
            </a:xfrm>
            <a:custGeom>
              <a:avLst/>
              <a:gdLst>
                <a:gd name="connsiteX0" fmla="*/ 64 w 674787"/>
                <a:gd name="connsiteY0" fmla="*/ 20461 h 98323"/>
                <a:gd name="connsiteX1" fmla="*/ 128819 w 674787"/>
                <a:gd name="connsiteY1" fmla="*/ 29274 h 98323"/>
                <a:gd name="connsiteX2" fmla="*/ 195108 w 674787"/>
                <a:gd name="connsiteY2" fmla="*/ 1705 h 98323"/>
                <a:gd name="connsiteX3" fmla="*/ 267423 w 674787"/>
                <a:gd name="connsiteY3" fmla="*/ 27422 h 98323"/>
                <a:gd name="connsiteX4" fmla="*/ 359975 w 674787"/>
                <a:gd name="connsiteY4" fmla="*/ 11066 h 98323"/>
                <a:gd name="connsiteX5" fmla="*/ 531065 w 674787"/>
                <a:gd name="connsiteY5" fmla="*/ 97545 h 98323"/>
                <a:gd name="connsiteX6" fmla="*/ 606290 w 674787"/>
                <a:gd name="connsiteY6" fmla="*/ 78034 h 98323"/>
                <a:gd name="connsiteX7" fmla="*/ 674788 w 674787"/>
                <a:gd name="connsiteY7" fmla="*/ 89864 h 98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4787" h="98323">
                  <a:moveTo>
                    <a:pt x="64" y="20461"/>
                  </a:moveTo>
                  <a:cubicBezTo>
                    <a:pt x="-2985" y="-30803"/>
                    <a:pt x="104449" y="30577"/>
                    <a:pt x="128819" y="29274"/>
                  </a:cubicBezTo>
                  <a:cubicBezTo>
                    <a:pt x="155099" y="27868"/>
                    <a:pt x="170711" y="4071"/>
                    <a:pt x="195108" y="1705"/>
                  </a:cubicBezTo>
                  <a:cubicBezTo>
                    <a:pt x="226858" y="-1381"/>
                    <a:pt x="238523" y="21353"/>
                    <a:pt x="267423" y="27422"/>
                  </a:cubicBezTo>
                  <a:cubicBezTo>
                    <a:pt x="305070" y="35343"/>
                    <a:pt x="325870" y="16209"/>
                    <a:pt x="359975" y="11066"/>
                  </a:cubicBezTo>
                  <a:cubicBezTo>
                    <a:pt x="401239" y="4790"/>
                    <a:pt x="495918" y="92264"/>
                    <a:pt x="531065" y="97545"/>
                  </a:cubicBezTo>
                  <a:cubicBezTo>
                    <a:pt x="567289" y="102997"/>
                    <a:pt x="577367" y="78034"/>
                    <a:pt x="606290" y="78034"/>
                  </a:cubicBezTo>
                  <a:cubicBezTo>
                    <a:pt x="631908" y="78068"/>
                    <a:pt x="645906" y="108827"/>
                    <a:pt x="674788" y="89864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2A682890-5490-21DA-3DFE-EDBE82EFF3B0}"/>
                </a:ext>
              </a:extLst>
            </p:cNvPr>
            <p:cNvSpPr/>
            <p:nvPr/>
          </p:nvSpPr>
          <p:spPr>
            <a:xfrm>
              <a:off x="2497860" y="5799946"/>
              <a:ext cx="638860" cy="105420"/>
            </a:xfrm>
            <a:custGeom>
              <a:avLst/>
              <a:gdLst>
                <a:gd name="connsiteX0" fmla="*/ 0 w 638860"/>
                <a:gd name="connsiteY0" fmla="*/ 34929 h 105420"/>
                <a:gd name="connsiteX1" fmla="*/ 48517 w 638860"/>
                <a:gd name="connsiteY1" fmla="*/ 399 h 105420"/>
                <a:gd name="connsiteX2" fmla="*/ 107146 w 638860"/>
                <a:gd name="connsiteY2" fmla="*/ 21658 h 105420"/>
                <a:gd name="connsiteX3" fmla="*/ 232815 w 638860"/>
                <a:gd name="connsiteY3" fmla="*/ 9246 h 105420"/>
                <a:gd name="connsiteX4" fmla="*/ 282162 w 638860"/>
                <a:gd name="connsiteY4" fmla="*/ 29820 h 105420"/>
                <a:gd name="connsiteX5" fmla="*/ 344025 w 638860"/>
                <a:gd name="connsiteY5" fmla="*/ 6434 h 105420"/>
                <a:gd name="connsiteX6" fmla="*/ 546895 w 638860"/>
                <a:gd name="connsiteY6" fmla="*/ 83381 h 105420"/>
                <a:gd name="connsiteX7" fmla="*/ 638860 w 638860"/>
                <a:gd name="connsiteY7" fmla="*/ 88147 h 10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8860" h="105420">
                  <a:moveTo>
                    <a:pt x="0" y="34929"/>
                  </a:moveTo>
                  <a:cubicBezTo>
                    <a:pt x="4993" y="19087"/>
                    <a:pt x="25546" y="2765"/>
                    <a:pt x="48517" y="399"/>
                  </a:cubicBezTo>
                  <a:cubicBezTo>
                    <a:pt x="81171" y="-2996"/>
                    <a:pt x="80876" y="16241"/>
                    <a:pt x="107146" y="21658"/>
                  </a:cubicBezTo>
                  <a:cubicBezTo>
                    <a:pt x="155179" y="31603"/>
                    <a:pt x="177286" y="-11911"/>
                    <a:pt x="232815" y="9246"/>
                  </a:cubicBezTo>
                  <a:cubicBezTo>
                    <a:pt x="255553" y="17921"/>
                    <a:pt x="253756" y="30128"/>
                    <a:pt x="282162" y="29820"/>
                  </a:cubicBezTo>
                  <a:cubicBezTo>
                    <a:pt x="307972" y="29511"/>
                    <a:pt x="320855" y="7531"/>
                    <a:pt x="344025" y="6434"/>
                  </a:cubicBezTo>
                  <a:cubicBezTo>
                    <a:pt x="392675" y="4068"/>
                    <a:pt x="491914" y="111396"/>
                    <a:pt x="546895" y="83381"/>
                  </a:cubicBezTo>
                  <a:cubicBezTo>
                    <a:pt x="565456" y="112596"/>
                    <a:pt x="615461" y="111293"/>
                    <a:pt x="638860" y="88147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C9D53784-2C76-0C4E-9042-79D81FBA851A}"/>
                </a:ext>
              </a:extLst>
            </p:cNvPr>
            <p:cNvSpPr/>
            <p:nvPr/>
          </p:nvSpPr>
          <p:spPr>
            <a:xfrm>
              <a:off x="2495117" y="5908527"/>
              <a:ext cx="653108" cy="98713"/>
            </a:xfrm>
            <a:custGeom>
              <a:avLst/>
              <a:gdLst>
                <a:gd name="connsiteX0" fmla="*/ 0 w 653108"/>
                <a:gd name="connsiteY0" fmla="*/ 36076 h 98713"/>
                <a:gd name="connsiteX1" fmla="*/ 66183 w 653108"/>
                <a:gd name="connsiteY1" fmla="*/ 3 h 98713"/>
                <a:gd name="connsiteX2" fmla="*/ 139276 w 653108"/>
                <a:gd name="connsiteY2" fmla="*/ 25823 h 98713"/>
                <a:gd name="connsiteX3" fmla="*/ 205572 w 653108"/>
                <a:gd name="connsiteY3" fmla="*/ 1683 h 98713"/>
                <a:gd name="connsiteX4" fmla="*/ 277814 w 653108"/>
                <a:gd name="connsiteY4" fmla="*/ 26543 h 98713"/>
                <a:gd name="connsiteX5" fmla="*/ 352899 w 653108"/>
                <a:gd name="connsiteY5" fmla="*/ 10667 h 98713"/>
                <a:gd name="connsiteX6" fmla="*/ 383811 w 653108"/>
                <a:gd name="connsiteY6" fmla="*/ 30315 h 98713"/>
                <a:gd name="connsiteX7" fmla="*/ 519007 w 653108"/>
                <a:gd name="connsiteY7" fmla="*/ 88882 h 98713"/>
                <a:gd name="connsiteX8" fmla="*/ 579340 w 653108"/>
                <a:gd name="connsiteY8" fmla="*/ 96461 h 98713"/>
                <a:gd name="connsiteX9" fmla="*/ 653108 w 653108"/>
                <a:gd name="connsiteY9" fmla="*/ 83396 h 98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3108" h="98713">
                  <a:moveTo>
                    <a:pt x="0" y="36076"/>
                  </a:moveTo>
                  <a:cubicBezTo>
                    <a:pt x="11244" y="18691"/>
                    <a:pt x="37561" y="277"/>
                    <a:pt x="66183" y="3"/>
                  </a:cubicBezTo>
                  <a:cubicBezTo>
                    <a:pt x="97867" y="-306"/>
                    <a:pt x="110674" y="24829"/>
                    <a:pt x="139276" y="25823"/>
                  </a:cubicBezTo>
                  <a:cubicBezTo>
                    <a:pt x="167099" y="26817"/>
                    <a:pt x="179566" y="2506"/>
                    <a:pt x="205572" y="1683"/>
                  </a:cubicBezTo>
                  <a:cubicBezTo>
                    <a:pt x="235319" y="757"/>
                    <a:pt x="250485" y="24966"/>
                    <a:pt x="277814" y="26543"/>
                  </a:cubicBezTo>
                  <a:cubicBezTo>
                    <a:pt x="305555" y="28155"/>
                    <a:pt x="326088" y="6758"/>
                    <a:pt x="352899" y="10667"/>
                  </a:cubicBezTo>
                  <a:cubicBezTo>
                    <a:pt x="364314" y="12313"/>
                    <a:pt x="370164" y="28840"/>
                    <a:pt x="383811" y="30315"/>
                  </a:cubicBezTo>
                  <a:cubicBezTo>
                    <a:pt x="402743" y="32338"/>
                    <a:pt x="502931" y="91351"/>
                    <a:pt x="519007" y="88882"/>
                  </a:cubicBezTo>
                  <a:cubicBezTo>
                    <a:pt x="554075" y="83533"/>
                    <a:pt x="540431" y="88882"/>
                    <a:pt x="579340" y="96461"/>
                  </a:cubicBezTo>
                  <a:cubicBezTo>
                    <a:pt x="607317" y="101878"/>
                    <a:pt x="632129" y="97523"/>
                    <a:pt x="653108" y="83396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DFC851E8-1CD0-29BE-C845-D31F4B1C5F01}"/>
                </a:ext>
              </a:extLst>
            </p:cNvPr>
            <p:cNvSpPr/>
            <p:nvPr/>
          </p:nvSpPr>
          <p:spPr>
            <a:xfrm>
              <a:off x="2497111" y="6030784"/>
              <a:ext cx="674791" cy="98315"/>
            </a:xfrm>
            <a:custGeom>
              <a:avLst/>
              <a:gdLst>
                <a:gd name="connsiteX0" fmla="*/ 64 w 674791"/>
                <a:gd name="connsiteY0" fmla="*/ 20461 h 98315"/>
                <a:gd name="connsiteX1" fmla="*/ 128819 w 674791"/>
                <a:gd name="connsiteY1" fmla="*/ 29274 h 98315"/>
                <a:gd name="connsiteX2" fmla="*/ 195105 w 674791"/>
                <a:gd name="connsiteY2" fmla="*/ 1704 h 98315"/>
                <a:gd name="connsiteX3" fmla="*/ 267426 w 674791"/>
                <a:gd name="connsiteY3" fmla="*/ 27422 h 98315"/>
                <a:gd name="connsiteX4" fmla="*/ 359982 w 674791"/>
                <a:gd name="connsiteY4" fmla="*/ 11066 h 98315"/>
                <a:gd name="connsiteX5" fmla="*/ 531068 w 674791"/>
                <a:gd name="connsiteY5" fmla="*/ 97545 h 98315"/>
                <a:gd name="connsiteX6" fmla="*/ 606294 w 674791"/>
                <a:gd name="connsiteY6" fmla="*/ 78034 h 98315"/>
                <a:gd name="connsiteX7" fmla="*/ 674792 w 674791"/>
                <a:gd name="connsiteY7" fmla="*/ 89864 h 98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4791" h="98315">
                  <a:moveTo>
                    <a:pt x="64" y="20461"/>
                  </a:moveTo>
                  <a:cubicBezTo>
                    <a:pt x="-2988" y="-30803"/>
                    <a:pt x="104449" y="30577"/>
                    <a:pt x="128819" y="29274"/>
                  </a:cubicBezTo>
                  <a:cubicBezTo>
                    <a:pt x="155099" y="27868"/>
                    <a:pt x="170708" y="4071"/>
                    <a:pt x="195105" y="1704"/>
                  </a:cubicBezTo>
                  <a:cubicBezTo>
                    <a:pt x="226854" y="-1381"/>
                    <a:pt x="238523" y="21353"/>
                    <a:pt x="267426" y="27422"/>
                  </a:cubicBezTo>
                  <a:cubicBezTo>
                    <a:pt x="305066" y="35343"/>
                    <a:pt x="325870" y="16209"/>
                    <a:pt x="359982" y="11066"/>
                  </a:cubicBezTo>
                  <a:cubicBezTo>
                    <a:pt x="401233" y="4790"/>
                    <a:pt x="495921" y="92264"/>
                    <a:pt x="531068" y="97545"/>
                  </a:cubicBezTo>
                  <a:cubicBezTo>
                    <a:pt x="567289" y="102963"/>
                    <a:pt x="577367" y="78034"/>
                    <a:pt x="606294" y="78034"/>
                  </a:cubicBezTo>
                  <a:cubicBezTo>
                    <a:pt x="631912" y="78034"/>
                    <a:pt x="645909" y="108826"/>
                    <a:pt x="674792" y="89864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4F05CAA4-6189-C0CA-A3D0-F5C1600A5B03}"/>
                </a:ext>
              </a:extLst>
            </p:cNvPr>
            <p:cNvSpPr/>
            <p:nvPr/>
          </p:nvSpPr>
          <p:spPr>
            <a:xfrm>
              <a:off x="2492653" y="6153885"/>
              <a:ext cx="674794" cy="98315"/>
            </a:xfrm>
            <a:custGeom>
              <a:avLst/>
              <a:gdLst>
                <a:gd name="connsiteX0" fmla="*/ 64 w 674794"/>
                <a:gd name="connsiteY0" fmla="*/ 20461 h 98315"/>
                <a:gd name="connsiteX1" fmla="*/ 128823 w 674794"/>
                <a:gd name="connsiteY1" fmla="*/ 29274 h 98315"/>
                <a:gd name="connsiteX2" fmla="*/ 195109 w 674794"/>
                <a:gd name="connsiteY2" fmla="*/ 1704 h 98315"/>
                <a:gd name="connsiteX3" fmla="*/ 267430 w 674794"/>
                <a:gd name="connsiteY3" fmla="*/ 27422 h 98315"/>
                <a:gd name="connsiteX4" fmla="*/ 359985 w 674794"/>
                <a:gd name="connsiteY4" fmla="*/ 11031 h 98315"/>
                <a:gd name="connsiteX5" fmla="*/ 531072 w 674794"/>
                <a:gd name="connsiteY5" fmla="*/ 97545 h 98315"/>
                <a:gd name="connsiteX6" fmla="*/ 606297 w 674794"/>
                <a:gd name="connsiteY6" fmla="*/ 78034 h 98315"/>
                <a:gd name="connsiteX7" fmla="*/ 674795 w 674794"/>
                <a:gd name="connsiteY7" fmla="*/ 89830 h 98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4794" h="98315">
                  <a:moveTo>
                    <a:pt x="64" y="20461"/>
                  </a:moveTo>
                  <a:cubicBezTo>
                    <a:pt x="-2988" y="-30802"/>
                    <a:pt x="104449" y="30577"/>
                    <a:pt x="128823" y="29274"/>
                  </a:cubicBezTo>
                  <a:cubicBezTo>
                    <a:pt x="155099" y="27868"/>
                    <a:pt x="170711" y="4071"/>
                    <a:pt x="195109" y="1704"/>
                  </a:cubicBezTo>
                  <a:cubicBezTo>
                    <a:pt x="226858" y="-1382"/>
                    <a:pt x="238527" y="21353"/>
                    <a:pt x="267430" y="27422"/>
                  </a:cubicBezTo>
                  <a:cubicBezTo>
                    <a:pt x="305070" y="35343"/>
                    <a:pt x="325874" y="16209"/>
                    <a:pt x="359985" y="11031"/>
                  </a:cubicBezTo>
                  <a:cubicBezTo>
                    <a:pt x="401236" y="4791"/>
                    <a:pt x="495924" y="92264"/>
                    <a:pt x="531072" y="97545"/>
                  </a:cubicBezTo>
                  <a:cubicBezTo>
                    <a:pt x="567292" y="102963"/>
                    <a:pt x="577370" y="78034"/>
                    <a:pt x="606297" y="78034"/>
                  </a:cubicBezTo>
                  <a:cubicBezTo>
                    <a:pt x="631919" y="78034"/>
                    <a:pt x="645912" y="108826"/>
                    <a:pt x="674795" y="8983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87" name="组合 186">
            <a:extLst>
              <a:ext uri="{FF2B5EF4-FFF2-40B4-BE49-F238E27FC236}">
                <a16:creationId xmlns:a16="http://schemas.microsoft.com/office/drawing/2014/main" id="{09ABEE9E-EF2C-E8D9-4514-A63ED2C2407D}"/>
              </a:ext>
            </a:extLst>
          </p:cNvPr>
          <p:cNvGrpSpPr/>
          <p:nvPr/>
        </p:nvGrpSpPr>
        <p:grpSpPr>
          <a:xfrm rot="21183295">
            <a:off x="3964721" y="5210201"/>
            <a:ext cx="935425" cy="763865"/>
            <a:chOff x="4957893" y="2315370"/>
            <a:chExt cx="1643348" cy="1341952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5400000" scaled="1"/>
            <a:tileRect/>
          </a:gradFill>
        </p:grpSpPr>
        <p:grpSp>
          <p:nvGrpSpPr>
            <p:cNvPr id="188" name="图形 3">
              <a:extLst>
                <a:ext uri="{FF2B5EF4-FFF2-40B4-BE49-F238E27FC236}">
                  <a16:creationId xmlns:a16="http://schemas.microsoft.com/office/drawing/2014/main" id="{208FE441-26CA-CD9F-C41A-D767810D9D27}"/>
                </a:ext>
              </a:extLst>
            </p:cNvPr>
            <p:cNvGrpSpPr/>
            <p:nvPr/>
          </p:nvGrpSpPr>
          <p:grpSpPr>
            <a:xfrm>
              <a:off x="4957893" y="2315370"/>
              <a:ext cx="1643348" cy="1341952"/>
              <a:chOff x="4957893" y="2315370"/>
              <a:chExt cx="1643348" cy="1341952"/>
            </a:xfrm>
            <a:grpFill/>
          </p:grpSpPr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9D31C112-3070-5660-B584-FEC28F16C143}"/>
                  </a:ext>
                </a:extLst>
              </p:cNvPr>
              <p:cNvSpPr/>
              <p:nvPr/>
            </p:nvSpPr>
            <p:spPr>
              <a:xfrm>
                <a:off x="4957893" y="2315370"/>
                <a:ext cx="1643348" cy="1341952"/>
              </a:xfrm>
              <a:custGeom>
                <a:avLst/>
                <a:gdLst>
                  <a:gd name="connsiteX0" fmla="*/ 1643314 w 1643348"/>
                  <a:gd name="connsiteY0" fmla="*/ 377169 h 1341952"/>
                  <a:gd name="connsiteX1" fmla="*/ 1643314 w 1643348"/>
                  <a:gd name="connsiteY1" fmla="*/ 857744 h 1341952"/>
                  <a:gd name="connsiteX2" fmla="*/ 1554503 w 1643348"/>
                  <a:gd name="connsiteY2" fmla="*/ 939258 h 1341952"/>
                  <a:gd name="connsiteX3" fmla="*/ 1298116 w 1643348"/>
                  <a:gd name="connsiteY3" fmla="*/ 1014552 h 1341952"/>
                  <a:gd name="connsiteX4" fmla="*/ 918938 w 1643348"/>
                  <a:gd name="connsiteY4" fmla="*/ 1195919 h 1341952"/>
                  <a:gd name="connsiteX5" fmla="*/ 791790 w 1643348"/>
                  <a:gd name="connsiteY5" fmla="*/ 1275156 h 1341952"/>
                  <a:gd name="connsiteX6" fmla="*/ 662963 w 1643348"/>
                  <a:gd name="connsiteY6" fmla="*/ 1319596 h 1341952"/>
                  <a:gd name="connsiteX7" fmla="*/ 519973 w 1643348"/>
                  <a:gd name="connsiteY7" fmla="*/ 1341953 h 1341952"/>
                  <a:gd name="connsiteX8" fmla="*/ 483934 w 1643348"/>
                  <a:gd name="connsiteY8" fmla="*/ 1337564 h 1341952"/>
                  <a:gd name="connsiteX9" fmla="*/ 5898 w 1643348"/>
                  <a:gd name="connsiteY9" fmla="*/ 1012028 h 1341952"/>
                  <a:gd name="connsiteX10" fmla="*/ 0 w 1643348"/>
                  <a:gd name="connsiteY10" fmla="*/ 1007756 h 1341952"/>
                  <a:gd name="connsiteX11" fmla="*/ 0 w 1643348"/>
                  <a:gd name="connsiteY11" fmla="*/ 523649 h 1341952"/>
                  <a:gd name="connsiteX12" fmla="*/ 8573 w 1643348"/>
                  <a:gd name="connsiteY12" fmla="*/ 519874 h 1341952"/>
                  <a:gd name="connsiteX13" fmla="*/ 365257 w 1643348"/>
                  <a:gd name="connsiteY13" fmla="*/ 384319 h 1341952"/>
                  <a:gd name="connsiteX14" fmla="*/ 797140 w 1643348"/>
                  <a:gd name="connsiteY14" fmla="*/ 206340 h 1341952"/>
                  <a:gd name="connsiteX15" fmla="*/ 1126529 w 1643348"/>
                  <a:gd name="connsiteY15" fmla="*/ 5260 h 1341952"/>
                  <a:gd name="connsiteX16" fmla="*/ 1134827 w 1643348"/>
                  <a:gd name="connsiteY16" fmla="*/ 0 h 1341952"/>
                  <a:gd name="connsiteX17" fmla="*/ 1643348 w 1643348"/>
                  <a:gd name="connsiteY17" fmla="*/ 377156 h 1341952"/>
                  <a:gd name="connsiteX18" fmla="*/ 1637176 w 1643348"/>
                  <a:gd name="connsiteY18" fmla="*/ 388602 h 1341952"/>
                  <a:gd name="connsiteX19" fmla="*/ 1615607 w 1643348"/>
                  <a:gd name="connsiteY19" fmla="*/ 369722 h 1341952"/>
                  <a:gd name="connsiteX20" fmla="*/ 1602612 w 1643348"/>
                  <a:gd name="connsiteY20" fmla="*/ 382666 h 1341952"/>
                  <a:gd name="connsiteX21" fmla="*/ 1133524 w 1643348"/>
                  <a:gd name="connsiteY21" fmla="*/ 34725 h 1341952"/>
                  <a:gd name="connsiteX22" fmla="*/ 810856 w 1643348"/>
                  <a:gd name="connsiteY22" fmla="*/ 231481 h 1341952"/>
                  <a:gd name="connsiteX23" fmla="*/ 371326 w 1643348"/>
                  <a:gd name="connsiteY23" fmla="*/ 412299 h 1341952"/>
                  <a:gd name="connsiteX24" fmla="*/ 48314 w 1643348"/>
                  <a:gd name="connsiteY24" fmla="*/ 533923 h 1341952"/>
                  <a:gd name="connsiteX25" fmla="*/ 529369 w 1643348"/>
                  <a:gd name="connsiteY25" fmla="*/ 836858 h 1341952"/>
                  <a:gd name="connsiteX26" fmla="*/ 523025 w 1643348"/>
                  <a:gd name="connsiteY26" fmla="*/ 838888 h 1341952"/>
                  <a:gd name="connsiteX27" fmla="*/ 531735 w 1643348"/>
                  <a:gd name="connsiteY27" fmla="*/ 866179 h 1341952"/>
                  <a:gd name="connsiteX28" fmla="*/ 541713 w 1643348"/>
                  <a:gd name="connsiteY28" fmla="*/ 862925 h 1341952"/>
                  <a:gd name="connsiteX29" fmla="*/ 541713 w 1643348"/>
                  <a:gd name="connsiteY29" fmla="*/ 1312326 h 1341952"/>
                  <a:gd name="connsiteX30" fmla="*/ 778623 w 1643348"/>
                  <a:gd name="connsiteY30" fmla="*/ 1249713 h 1341952"/>
                  <a:gd name="connsiteX31" fmla="*/ 903027 w 1643348"/>
                  <a:gd name="connsiteY31" fmla="*/ 1172111 h 1341952"/>
                  <a:gd name="connsiteX32" fmla="*/ 1159002 w 1643348"/>
                  <a:gd name="connsiteY32" fmla="*/ 1025957 h 1341952"/>
                  <a:gd name="connsiteX33" fmla="*/ 1293178 w 1643348"/>
                  <a:gd name="connsiteY33" fmla="*/ 986345 h 1341952"/>
                  <a:gd name="connsiteX34" fmla="*/ 1542021 w 1643348"/>
                  <a:gd name="connsiteY34" fmla="*/ 913475 h 1341952"/>
                  <a:gd name="connsiteX35" fmla="*/ 1614682 w 1643348"/>
                  <a:gd name="connsiteY35" fmla="*/ 857744 h 1341952"/>
                  <a:gd name="connsiteX36" fmla="*/ 1614682 w 1643348"/>
                  <a:gd name="connsiteY36" fmla="*/ 410362 h 1341952"/>
                  <a:gd name="connsiteX37" fmla="*/ 1637176 w 1643348"/>
                  <a:gd name="connsiteY37" fmla="*/ 388591 h 1341952"/>
                  <a:gd name="connsiteX38" fmla="*/ 513047 w 1643348"/>
                  <a:gd name="connsiteY38" fmla="*/ 1313115 h 1341952"/>
                  <a:gd name="connsiteX39" fmla="*/ 513047 w 1643348"/>
                  <a:gd name="connsiteY39" fmla="*/ 860432 h 1341952"/>
                  <a:gd name="connsiteX40" fmla="*/ 28632 w 1643348"/>
                  <a:gd name="connsiteY40" fmla="*/ 555361 h 1341952"/>
                  <a:gd name="connsiteX41" fmla="*/ 28632 w 1643348"/>
                  <a:gd name="connsiteY41" fmla="*/ 993107 h 1341952"/>
                  <a:gd name="connsiteX42" fmla="*/ 492644 w 1643348"/>
                  <a:gd name="connsiteY42" fmla="*/ 1310235 h 1341952"/>
                  <a:gd name="connsiteX43" fmla="*/ 513013 w 1643348"/>
                  <a:gd name="connsiteY43" fmla="*/ 1313115 h 1341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643348" h="1341952">
                    <a:moveTo>
                      <a:pt x="1643314" y="377169"/>
                    </a:moveTo>
                    <a:lnTo>
                      <a:pt x="1643314" y="857744"/>
                    </a:lnTo>
                    <a:cubicBezTo>
                      <a:pt x="1643314" y="891128"/>
                      <a:pt x="1587661" y="923138"/>
                      <a:pt x="1554503" y="939258"/>
                    </a:cubicBezTo>
                    <a:cubicBezTo>
                      <a:pt x="1509823" y="960953"/>
                      <a:pt x="1429036" y="991656"/>
                      <a:pt x="1298116" y="1014552"/>
                    </a:cubicBezTo>
                    <a:cubicBezTo>
                      <a:pt x="1151630" y="1040177"/>
                      <a:pt x="1022631" y="1126536"/>
                      <a:pt x="918938" y="1195919"/>
                    </a:cubicBezTo>
                    <a:cubicBezTo>
                      <a:pt x="873503" y="1226327"/>
                      <a:pt x="830607" y="1255028"/>
                      <a:pt x="791790" y="1275156"/>
                    </a:cubicBezTo>
                    <a:cubicBezTo>
                      <a:pt x="763364" y="1289866"/>
                      <a:pt x="714363" y="1306565"/>
                      <a:pt x="662963" y="1319596"/>
                    </a:cubicBezTo>
                    <a:cubicBezTo>
                      <a:pt x="611562" y="1332592"/>
                      <a:pt x="557795" y="1341953"/>
                      <a:pt x="519973" y="1341953"/>
                    </a:cubicBezTo>
                    <a:cubicBezTo>
                      <a:pt x="504886" y="1341953"/>
                      <a:pt x="493124" y="1340513"/>
                      <a:pt x="483934" y="1337564"/>
                    </a:cubicBezTo>
                    <a:cubicBezTo>
                      <a:pt x="431162" y="1320693"/>
                      <a:pt x="49275" y="1043568"/>
                      <a:pt x="5898" y="1012028"/>
                    </a:cubicBezTo>
                    <a:lnTo>
                      <a:pt x="0" y="1007756"/>
                    </a:lnTo>
                    <a:lnTo>
                      <a:pt x="0" y="523649"/>
                    </a:lnTo>
                    <a:lnTo>
                      <a:pt x="8573" y="519874"/>
                    </a:lnTo>
                    <a:cubicBezTo>
                      <a:pt x="19305" y="515187"/>
                      <a:pt x="272262" y="404502"/>
                      <a:pt x="365257" y="384319"/>
                    </a:cubicBezTo>
                    <a:cubicBezTo>
                      <a:pt x="479271" y="359527"/>
                      <a:pt x="693001" y="263347"/>
                      <a:pt x="797140" y="206340"/>
                    </a:cubicBezTo>
                    <a:cubicBezTo>
                      <a:pt x="882007" y="159880"/>
                      <a:pt x="1124095" y="6796"/>
                      <a:pt x="1126529" y="5260"/>
                    </a:cubicBezTo>
                    <a:lnTo>
                      <a:pt x="1134827" y="0"/>
                    </a:lnTo>
                    <a:lnTo>
                      <a:pt x="1643348" y="377156"/>
                    </a:lnTo>
                    <a:close/>
                    <a:moveTo>
                      <a:pt x="1637176" y="388602"/>
                    </a:moveTo>
                    <a:lnTo>
                      <a:pt x="1615607" y="369722"/>
                    </a:lnTo>
                    <a:cubicBezTo>
                      <a:pt x="1615504" y="369852"/>
                      <a:pt x="1611150" y="374748"/>
                      <a:pt x="1602612" y="382666"/>
                    </a:cubicBezTo>
                    <a:lnTo>
                      <a:pt x="1133524" y="34725"/>
                    </a:lnTo>
                    <a:cubicBezTo>
                      <a:pt x="1089942" y="62202"/>
                      <a:pt x="887494" y="189528"/>
                      <a:pt x="810856" y="231481"/>
                    </a:cubicBezTo>
                    <a:cubicBezTo>
                      <a:pt x="705242" y="289298"/>
                      <a:pt x="487946" y="386987"/>
                      <a:pt x="371326" y="412299"/>
                    </a:cubicBezTo>
                    <a:cubicBezTo>
                      <a:pt x="298940" y="428028"/>
                      <a:pt x="118232" y="503946"/>
                      <a:pt x="48314" y="533923"/>
                    </a:cubicBezTo>
                    <a:lnTo>
                      <a:pt x="529369" y="836858"/>
                    </a:lnTo>
                    <a:cubicBezTo>
                      <a:pt x="525460" y="838106"/>
                      <a:pt x="523231" y="838836"/>
                      <a:pt x="523025" y="838888"/>
                    </a:cubicBezTo>
                    <a:lnTo>
                      <a:pt x="531735" y="866179"/>
                    </a:lnTo>
                    <a:cubicBezTo>
                      <a:pt x="532661" y="865867"/>
                      <a:pt x="536193" y="864749"/>
                      <a:pt x="541713" y="862925"/>
                    </a:cubicBezTo>
                    <a:lnTo>
                      <a:pt x="541713" y="1312326"/>
                    </a:lnTo>
                    <a:cubicBezTo>
                      <a:pt x="615060" y="1306531"/>
                      <a:pt x="730171" y="1274813"/>
                      <a:pt x="778623" y="1249713"/>
                    </a:cubicBezTo>
                    <a:cubicBezTo>
                      <a:pt x="816033" y="1230339"/>
                      <a:pt x="858278" y="1202063"/>
                      <a:pt x="903027" y="1172111"/>
                    </a:cubicBezTo>
                    <a:cubicBezTo>
                      <a:pt x="976476" y="1122943"/>
                      <a:pt x="1062407" y="1065462"/>
                      <a:pt x="1159002" y="1025957"/>
                    </a:cubicBezTo>
                    <a:cubicBezTo>
                      <a:pt x="1201659" y="1008479"/>
                      <a:pt x="1246475" y="994523"/>
                      <a:pt x="1293178" y="986345"/>
                    </a:cubicBezTo>
                    <a:cubicBezTo>
                      <a:pt x="1420840" y="963998"/>
                      <a:pt x="1498953" y="934389"/>
                      <a:pt x="1542021" y="913475"/>
                    </a:cubicBezTo>
                    <a:cubicBezTo>
                      <a:pt x="1596920" y="886808"/>
                      <a:pt x="1614682" y="864410"/>
                      <a:pt x="1614682" y="857744"/>
                    </a:cubicBezTo>
                    <a:lnTo>
                      <a:pt x="1614682" y="410362"/>
                    </a:lnTo>
                    <a:cubicBezTo>
                      <a:pt x="1629049" y="397785"/>
                      <a:pt x="1636524" y="389346"/>
                      <a:pt x="1637176" y="388591"/>
                    </a:cubicBezTo>
                    <a:close/>
                    <a:moveTo>
                      <a:pt x="513047" y="1313115"/>
                    </a:moveTo>
                    <a:lnTo>
                      <a:pt x="513047" y="860432"/>
                    </a:lnTo>
                    <a:lnTo>
                      <a:pt x="28632" y="555361"/>
                    </a:lnTo>
                    <a:lnTo>
                      <a:pt x="28632" y="993107"/>
                    </a:lnTo>
                    <a:cubicBezTo>
                      <a:pt x="197647" y="1115927"/>
                      <a:pt x="456468" y="1298679"/>
                      <a:pt x="492644" y="1310235"/>
                    </a:cubicBezTo>
                    <a:cubicBezTo>
                      <a:pt x="496210" y="1311366"/>
                      <a:pt x="502485" y="1312703"/>
                      <a:pt x="513013" y="1313115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52C74CA2-03B2-F494-3E71-E5F922BFDD72}"/>
                  </a:ext>
                </a:extLst>
              </p:cNvPr>
              <p:cNvSpPr/>
              <p:nvPr/>
            </p:nvSpPr>
            <p:spPr>
              <a:xfrm>
                <a:off x="6560437" y="2685098"/>
                <a:ext cx="34564" cy="40654"/>
              </a:xfrm>
              <a:custGeom>
                <a:avLst/>
                <a:gdLst>
                  <a:gd name="connsiteX0" fmla="*/ 12996 w 34564"/>
                  <a:gd name="connsiteY0" fmla="*/ 0 h 40654"/>
                  <a:gd name="connsiteX1" fmla="*/ 34564 w 34564"/>
                  <a:gd name="connsiteY1" fmla="*/ 18880 h 40654"/>
                  <a:gd name="connsiteX2" fmla="*/ 12070 w 34564"/>
                  <a:gd name="connsiteY2" fmla="*/ 40654 h 40654"/>
                  <a:gd name="connsiteX3" fmla="*/ 12070 w 34564"/>
                  <a:gd name="connsiteY3" fmla="*/ 21877 h 40654"/>
                  <a:gd name="connsiteX4" fmla="*/ 0 w 34564"/>
                  <a:gd name="connsiteY4" fmla="*/ 12945 h 40654"/>
                  <a:gd name="connsiteX5" fmla="*/ 12996 w 34564"/>
                  <a:gd name="connsiteY5" fmla="*/ 0 h 40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564" h="40654">
                    <a:moveTo>
                      <a:pt x="12996" y="0"/>
                    </a:moveTo>
                    <a:lnTo>
                      <a:pt x="34564" y="18880"/>
                    </a:lnTo>
                    <a:cubicBezTo>
                      <a:pt x="33913" y="19635"/>
                      <a:pt x="26437" y="28073"/>
                      <a:pt x="12070" y="40654"/>
                    </a:cubicBezTo>
                    <a:lnTo>
                      <a:pt x="12070" y="21877"/>
                    </a:lnTo>
                    <a:lnTo>
                      <a:pt x="0" y="12945"/>
                    </a:lnTo>
                    <a:cubicBezTo>
                      <a:pt x="8538" y="5027"/>
                      <a:pt x="12893" y="130"/>
                      <a:pt x="12996" y="0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95F97583-38E3-4F35-FA94-10C2D86D7765}"/>
                  </a:ext>
                </a:extLst>
              </p:cNvPr>
              <p:cNvSpPr/>
              <p:nvPr/>
            </p:nvSpPr>
            <p:spPr>
              <a:xfrm>
                <a:off x="5487091" y="2698043"/>
                <a:ext cx="1085312" cy="480265"/>
              </a:xfrm>
              <a:custGeom>
                <a:avLst/>
                <a:gdLst>
                  <a:gd name="connsiteX0" fmla="*/ 1085313 w 1085312"/>
                  <a:gd name="connsiteY0" fmla="*/ 8932 h 480265"/>
                  <a:gd name="connsiteX1" fmla="*/ 1085313 w 1085312"/>
                  <a:gd name="connsiteY1" fmla="*/ 27710 h 480265"/>
                  <a:gd name="connsiteX2" fmla="*/ 1006549 w 1085312"/>
                  <a:gd name="connsiteY2" fmla="*/ 83259 h 480265"/>
                  <a:gd name="connsiteX3" fmla="*/ 706374 w 1085312"/>
                  <a:gd name="connsiteY3" fmla="*/ 159462 h 480265"/>
                  <a:gd name="connsiteX4" fmla="*/ 315708 w 1085312"/>
                  <a:gd name="connsiteY4" fmla="*/ 331012 h 480265"/>
                  <a:gd name="connsiteX5" fmla="*/ 251174 w 1085312"/>
                  <a:gd name="connsiteY5" fmla="*/ 382004 h 480265"/>
                  <a:gd name="connsiteX6" fmla="*/ 12344 w 1085312"/>
                  <a:gd name="connsiteY6" fmla="*/ 480266 h 480265"/>
                  <a:gd name="connsiteX7" fmla="*/ 12344 w 1085312"/>
                  <a:gd name="connsiteY7" fmla="*/ 461958 h 480265"/>
                  <a:gd name="connsiteX8" fmla="*/ 0 w 1085312"/>
                  <a:gd name="connsiteY8" fmla="*/ 454198 h 480265"/>
                  <a:gd name="connsiteX9" fmla="*/ 234475 w 1085312"/>
                  <a:gd name="connsiteY9" fmla="*/ 358749 h 480265"/>
                  <a:gd name="connsiteX10" fmla="*/ 297500 w 1085312"/>
                  <a:gd name="connsiteY10" fmla="*/ 308901 h 480265"/>
                  <a:gd name="connsiteX11" fmla="*/ 706374 w 1085312"/>
                  <a:gd name="connsiteY11" fmla="*/ 130816 h 480265"/>
                  <a:gd name="connsiteX12" fmla="*/ 991187 w 1085312"/>
                  <a:gd name="connsiteY12" fmla="*/ 59040 h 480265"/>
                  <a:gd name="connsiteX13" fmla="*/ 1073277 w 1085312"/>
                  <a:gd name="connsiteY13" fmla="*/ 0 h 480265"/>
                  <a:gd name="connsiteX14" fmla="*/ 1085313 w 1085312"/>
                  <a:gd name="connsiteY14" fmla="*/ 8932 h 480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85312" h="480265">
                    <a:moveTo>
                      <a:pt x="1085313" y="8932"/>
                    </a:moveTo>
                    <a:lnTo>
                      <a:pt x="1085313" y="27710"/>
                    </a:lnTo>
                    <a:cubicBezTo>
                      <a:pt x="1068545" y="42451"/>
                      <a:pt x="1042313" y="62843"/>
                      <a:pt x="1006549" y="83259"/>
                    </a:cubicBezTo>
                    <a:cubicBezTo>
                      <a:pt x="945684" y="118026"/>
                      <a:pt x="844151" y="159462"/>
                      <a:pt x="706374" y="159462"/>
                    </a:cubicBezTo>
                    <a:cubicBezTo>
                      <a:pt x="523985" y="159462"/>
                      <a:pt x="408497" y="254600"/>
                      <a:pt x="315708" y="331012"/>
                    </a:cubicBezTo>
                    <a:cubicBezTo>
                      <a:pt x="293145" y="349631"/>
                      <a:pt x="271817" y="367184"/>
                      <a:pt x="251174" y="382004"/>
                    </a:cubicBezTo>
                    <a:cubicBezTo>
                      <a:pt x="202860" y="416723"/>
                      <a:pt x="52944" y="467012"/>
                      <a:pt x="12344" y="480266"/>
                    </a:cubicBezTo>
                    <a:lnTo>
                      <a:pt x="12344" y="461958"/>
                    </a:lnTo>
                    <a:lnTo>
                      <a:pt x="0" y="454198"/>
                    </a:lnTo>
                    <a:cubicBezTo>
                      <a:pt x="33364" y="443311"/>
                      <a:pt x="188629" y="391667"/>
                      <a:pt x="234475" y="358749"/>
                    </a:cubicBezTo>
                    <a:cubicBezTo>
                      <a:pt x="254295" y="344477"/>
                      <a:pt x="275280" y="327212"/>
                      <a:pt x="297500" y="308901"/>
                    </a:cubicBezTo>
                    <a:cubicBezTo>
                      <a:pt x="393855" y="229571"/>
                      <a:pt x="513733" y="130816"/>
                      <a:pt x="706374" y="130816"/>
                    </a:cubicBezTo>
                    <a:cubicBezTo>
                      <a:pt x="837259" y="130816"/>
                      <a:pt x="933477" y="91777"/>
                      <a:pt x="991187" y="59040"/>
                    </a:cubicBezTo>
                    <a:cubicBezTo>
                      <a:pt x="1030963" y="36461"/>
                      <a:pt x="1058430" y="13699"/>
                      <a:pt x="1073277" y="0"/>
                    </a:cubicBezTo>
                    <a:lnTo>
                      <a:pt x="1085313" y="8932"/>
                    </a:ln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2CB500B9-3BA6-5E68-4D56-F6545E03F345}"/>
                  </a:ext>
                </a:extLst>
              </p:cNvPr>
              <p:cNvSpPr/>
              <p:nvPr/>
            </p:nvSpPr>
            <p:spPr>
              <a:xfrm>
                <a:off x="5202792" y="2417053"/>
                <a:ext cx="1098377" cy="649809"/>
              </a:xfrm>
              <a:custGeom>
                <a:avLst/>
                <a:gdLst>
                  <a:gd name="connsiteX0" fmla="*/ 882007 w 1098377"/>
                  <a:gd name="connsiteY0" fmla="*/ 0 h 649809"/>
                  <a:gd name="connsiteX1" fmla="*/ 1098378 w 1098377"/>
                  <a:gd name="connsiteY1" fmla="*/ 224442 h 649809"/>
                  <a:gd name="connsiteX2" fmla="*/ 259747 w 1098377"/>
                  <a:gd name="connsiteY2" fmla="*/ 649809 h 649809"/>
                  <a:gd name="connsiteX3" fmla="*/ 0 w 1098377"/>
                  <a:gd name="connsiteY3" fmla="*/ 482560 h 649809"/>
                  <a:gd name="connsiteX4" fmla="*/ 572540 w 1098377"/>
                  <a:gd name="connsiteY4" fmla="*/ 215406 h 649809"/>
                  <a:gd name="connsiteX5" fmla="*/ 535473 w 1098377"/>
                  <a:gd name="connsiteY5" fmla="*/ 173634 h 649809"/>
                  <a:gd name="connsiteX6" fmla="*/ 882007 w 1098377"/>
                  <a:gd name="connsiteY6" fmla="*/ 3 h 649809"/>
                  <a:gd name="connsiteX7" fmla="*/ 1050886 w 1098377"/>
                  <a:gd name="connsiteY7" fmla="*/ 216421 h 649809"/>
                  <a:gd name="connsiteX8" fmla="*/ 972156 w 1098377"/>
                  <a:gd name="connsiteY8" fmla="*/ 134773 h 649809"/>
                  <a:gd name="connsiteX9" fmla="*/ 569866 w 1098377"/>
                  <a:gd name="connsiteY9" fmla="*/ 336659 h 649809"/>
                  <a:gd name="connsiteX10" fmla="*/ 568665 w 1098377"/>
                  <a:gd name="connsiteY10" fmla="*/ 336868 h 649809"/>
                  <a:gd name="connsiteX11" fmla="*/ 540856 w 1098377"/>
                  <a:gd name="connsiteY11" fmla="*/ 351219 h 649809"/>
                  <a:gd name="connsiteX12" fmla="*/ 152042 w 1098377"/>
                  <a:gd name="connsiteY12" fmla="*/ 546363 h 649809"/>
                  <a:gd name="connsiteX13" fmla="*/ 261461 w 1098377"/>
                  <a:gd name="connsiteY13" fmla="*/ 616836 h 649809"/>
                  <a:gd name="connsiteX14" fmla="*/ 593148 w 1098377"/>
                  <a:gd name="connsiteY14" fmla="*/ 448595 h 649809"/>
                  <a:gd name="connsiteX15" fmla="*/ 615814 w 1098377"/>
                  <a:gd name="connsiteY15" fmla="*/ 437108 h 649809"/>
                  <a:gd name="connsiteX16" fmla="*/ 1050886 w 1098377"/>
                  <a:gd name="connsiteY16" fmla="*/ 216421 h 649809"/>
                  <a:gd name="connsiteX17" fmla="*/ 951308 w 1098377"/>
                  <a:gd name="connsiteY17" fmla="*/ 113160 h 649809"/>
                  <a:gd name="connsiteX18" fmla="*/ 875972 w 1098377"/>
                  <a:gd name="connsiteY18" fmla="*/ 35058 h 649809"/>
                  <a:gd name="connsiteX19" fmla="*/ 581661 w 1098377"/>
                  <a:gd name="connsiteY19" fmla="*/ 182515 h 649809"/>
                  <a:gd name="connsiteX20" fmla="*/ 619483 w 1098377"/>
                  <a:gd name="connsiteY20" fmla="*/ 225121 h 649809"/>
                  <a:gd name="connsiteX21" fmla="*/ 59150 w 1098377"/>
                  <a:gd name="connsiteY21" fmla="*/ 486572 h 649809"/>
                  <a:gd name="connsiteX22" fmla="*/ 124027 w 1098377"/>
                  <a:gd name="connsiteY22" fmla="*/ 528344 h 649809"/>
                  <a:gd name="connsiteX23" fmla="*/ 951308 w 1098377"/>
                  <a:gd name="connsiteY23" fmla="*/ 113160 h 64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98377" h="649809">
                    <a:moveTo>
                      <a:pt x="882007" y="0"/>
                    </a:moveTo>
                    <a:lnTo>
                      <a:pt x="1098378" y="224442"/>
                    </a:lnTo>
                    <a:lnTo>
                      <a:pt x="259747" y="649809"/>
                    </a:lnTo>
                    <a:lnTo>
                      <a:pt x="0" y="482560"/>
                    </a:lnTo>
                    <a:lnTo>
                      <a:pt x="572540" y="215406"/>
                    </a:lnTo>
                    <a:lnTo>
                      <a:pt x="535473" y="173634"/>
                    </a:lnTo>
                    <a:lnTo>
                      <a:pt x="882007" y="3"/>
                    </a:lnTo>
                    <a:close/>
                    <a:moveTo>
                      <a:pt x="1050886" y="216421"/>
                    </a:moveTo>
                    <a:lnTo>
                      <a:pt x="972156" y="134773"/>
                    </a:lnTo>
                    <a:lnTo>
                      <a:pt x="569866" y="336659"/>
                    </a:lnTo>
                    <a:cubicBezTo>
                      <a:pt x="569454" y="336714"/>
                      <a:pt x="569077" y="336789"/>
                      <a:pt x="568665" y="336868"/>
                    </a:cubicBezTo>
                    <a:cubicBezTo>
                      <a:pt x="556904" y="339107"/>
                      <a:pt x="547680" y="344316"/>
                      <a:pt x="540856" y="351219"/>
                    </a:cubicBezTo>
                    <a:lnTo>
                      <a:pt x="152042" y="546363"/>
                    </a:lnTo>
                    <a:lnTo>
                      <a:pt x="261461" y="616836"/>
                    </a:lnTo>
                    <a:lnTo>
                      <a:pt x="593148" y="448595"/>
                    </a:lnTo>
                    <a:cubicBezTo>
                      <a:pt x="602441" y="446487"/>
                      <a:pt x="609916" y="442423"/>
                      <a:pt x="615814" y="437108"/>
                    </a:cubicBezTo>
                    <a:lnTo>
                      <a:pt x="1050886" y="216421"/>
                    </a:lnTo>
                    <a:close/>
                    <a:moveTo>
                      <a:pt x="951308" y="113160"/>
                    </a:moveTo>
                    <a:lnTo>
                      <a:pt x="875972" y="35058"/>
                    </a:lnTo>
                    <a:lnTo>
                      <a:pt x="581661" y="182515"/>
                    </a:lnTo>
                    <a:lnTo>
                      <a:pt x="619483" y="225121"/>
                    </a:lnTo>
                    <a:lnTo>
                      <a:pt x="59150" y="486572"/>
                    </a:lnTo>
                    <a:lnTo>
                      <a:pt x="124027" y="528344"/>
                    </a:lnTo>
                    <a:lnTo>
                      <a:pt x="951308" y="113160"/>
                    </a:ln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5EF52F72-94F1-BF11-BD4B-8C4EE2D33599}"/>
                  </a:ext>
                </a:extLst>
              </p:cNvPr>
              <p:cNvSpPr/>
              <p:nvPr/>
            </p:nvSpPr>
            <p:spPr>
              <a:xfrm>
                <a:off x="5262183" y="2452132"/>
                <a:ext cx="892225" cy="493261"/>
              </a:xfrm>
              <a:custGeom>
                <a:avLst/>
                <a:gdLst>
                  <a:gd name="connsiteX0" fmla="*/ 816788 w 892225"/>
                  <a:gd name="connsiteY0" fmla="*/ 0 h 493261"/>
                  <a:gd name="connsiteX1" fmla="*/ 892226 w 892225"/>
                  <a:gd name="connsiteY1" fmla="*/ 78078 h 493261"/>
                  <a:gd name="connsiteX2" fmla="*/ 64808 w 892225"/>
                  <a:gd name="connsiteY2" fmla="*/ 493262 h 493261"/>
                  <a:gd name="connsiteX3" fmla="*/ 0 w 892225"/>
                  <a:gd name="connsiteY3" fmla="*/ 451496 h 493261"/>
                  <a:gd name="connsiteX4" fmla="*/ 560298 w 892225"/>
                  <a:gd name="connsiteY4" fmla="*/ 190069 h 493261"/>
                  <a:gd name="connsiteX5" fmla="*/ 522579 w 892225"/>
                  <a:gd name="connsiteY5" fmla="*/ 147447 h 493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2225" h="493261">
                    <a:moveTo>
                      <a:pt x="816788" y="0"/>
                    </a:moveTo>
                    <a:lnTo>
                      <a:pt x="892226" y="78078"/>
                    </a:lnTo>
                    <a:lnTo>
                      <a:pt x="64808" y="493262"/>
                    </a:lnTo>
                    <a:lnTo>
                      <a:pt x="0" y="451496"/>
                    </a:lnTo>
                    <a:lnTo>
                      <a:pt x="560298" y="190069"/>
                    </a:lnTo>
                    <a:lnTo>
                      <a:pt x="522579" y="147447"/>
                    </a:ln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BB8A6583-149A-C368-6BA1-437476E73FB9}"/>
                  </a:ext>
                </a:extLst>
              </p:cNvPr>
              <p:cNvSpPr/>
              <p:nvPr/>
            </p:nvSpPr>
            <p:spPr>
              <a:xfrm>
                <a:off x="5727584" y="2752979"/>
                <a:ext cx="107611" cy="114357"/>
              </a:xfrm>
              <a:custGeom>
                <a:avLst/>
                <a:gdLst>
                  <a:gd name="connsiteX0" fmla="*/ 107585 w 107611"/>
                  <a:gd name="connsiteY0" fmla="*/ 59747 h 114357"/>
                  <a:gd name="connsiteX1" fmla="*/ 91023 w 107611"/>
                  <a:gd name="connsiteY1" fmla="*/ 101179 h 114357"/>
                  <a:gd name="connsiteX2" fmla="*/ 68357 w 107611"/>
                  <a:gd name="connsiteY2" fmla="*/ 112667 h 114357"/>
                  <a:gd name="connsiteX3" fmla="*/ 57178 w 107611"/>
                  <a:gd name="connsiteY3" fmla="*/ 114254 h 114357"/>
                  <a:gd name="connsiteX4" fmla="*/ 53681 w 107611"/>
                  <a:gd name="connsiteY4" fmla="*/ 114357 h 114357"/>
                  <a:gd name="connsiteX5" fmla="*/ 291 w 107611"/>
                  <a:gd name="connsiteY5" fmla="*/ 62583 h 114357"/>
                  <a:gd name="connsiteX6" fmla="*/ 16065 w 107611"/>
                  <a:gd name="connsiteY6" fmla="*/ 15286 h 114357"/>
                  <a:gd name="connsiteX7" fmla="*/ 45074 w 107611"/>
                  <a:gd name="connsiteY7" fmla="*/ 727 h 114357"/>
                  <a:gd name="connsiteX8" fmla="*/ 53681 w 107611"/>
                  <a:gd name="connsiteY8" fmla="*/ 0 h 114357"/>
                  <a:gd name="connsiteX9" fmla="*/ 107585 w 107611"/>
                  <a:gd name="connsiteY9" fmla="*/ 59747 h 114357"/>
                  <a:gd name="connsiteX10" fmla="*/ 55670 w 107611"/>
                  <a:gd name="connsiteY10" fmla="*/ 88266 h 114357"/>
                  <a:gd name="connsiteX11" fmla="*/ 81559 w 107611"/>
                  <a:gd name="connsiteY11" fmla="*/ 60505 h 114357"/>
                  <a:gd name="connsiteX12" fmla="*/ 53681 w 107611"/>
                  <a:gd name="connsiteY12" fmla="*/ 26050 h 114357"/>
                  <a:gd name="connsiteX13" fmla="*/ 48777 w 107611"/>
                  <a:gd name="connsiteY13" fmla="*/ 26516 h 114357"/>
                  <a:gd name="connsiteX14" fmla="*/ 26215 w 107611"/>
                  <a:gd name="connsiteY14" fmla="*/ 60138 h 114357"/>
                  <a:gd name="connsiteX15" fmla="*/ 53681 w 107611"/>
                  <a:gd name="connsiteY15" fmla="*/ 88317 h 114357"/>
                  <a:gd name="connsiteX16" fmla="*/ 55670 w 107611"/>
                  <a:gd name="connsiteY16" fmla="*/ 88266 h 114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7611" h="114357">
                    <a:moveTo>
                      <a:pt x="107585" y="59747"/>
                    </a:moveTo>
                    <a:cubicBezTo>
                      <a:pt x="108031" y="74958"/>
                      <a:pt x="102819" y="90584"/>
                      <a:pt x="91023" y="101179"/>
                    </a:cubicBezTo>
                    <a:lnTo>
                      <a:pt x="68357" y="112667"/>
                    </a:lnTo>
                    <a:cubicBezTo>
                      <a:pt x="64859" y="113500"/>
                      <a:pt x="61156" y="114021"/>
                      <a:pt x="57178" y="114254"/>
                    </a:cubicBezTo>
                    <a:cubicBezTo>
                      <a:pt x="55978" y="114333"/>
                      <a:pt x="54813" y="114357"/>
                      <a:pt x="53681" y="114357"/>
                    </a:cubicBezTo>
                    <a:cubicBezTo>
                      <a:pt x="25117" y="114357"/>
                      <a:pt x="3172" y="93080"/>
                      <a:pt x="291" y="62583"/>
                    </a:cubicBezTo>
                    <a:cubicBezTo>
                      <a:pt x="-1286" y="46254"/>
                      <a:pt x="3480" y="27919"/>
                      <a:pt x="16065" y="15286"/>
                    </a:cubicBezTo>
                    <a:lnTo>
                      <a:pt x="45074" y="727"/>
                    </a:lnTo>
                    <a:cubicBezTo>
                      <a:pt x="47955" y="233"/>
                      <a:pt x="50869" y="0"/>
                      <a:pt x="53681" y="0"/>
                    </a:cubicBezTo>
                    <a:cubicBezTo>
                      <a:pt x="85913" y="7"/>
                      <a:pt x="106762" y="31022"/>
                      <a:pt x="107585" y="59747"/>
                    </a:cubicBezTo>
                    <a:close/>
                    <a:moveTo>
                      <a:pt x="55670" y="88266"/>
                    </a:moveTo>
                    <a:cubicBezTo>
                      <a:pt x="78850" y="86911"/>
                      <a:pt x="81833" y="70298"/>
                      <a:pt x="81559" y="60505"/>
                    </a:cubicBezTo>
                    <a:cubicBezTo>
                      <a:pt x="81079" y="43864"/>
                      <a:pt x="69729" y="26050"/>
                      <a:pt x="53681" y="26050"/>
                    </a:cubicBezTo>
                    <a:cubicBezTo>
                      <a:pt x="52103" y="26050"/>
                      <a:pt x="50458" y="26204"/>
                      <a:pt x="48777" y="26516"/>
                    </a:cubicBezTo>
                    <a:cubicBezTo>
                      <a:pt x="31324" y="29849"/>
                      <a:pt x="24877" y="45815"/>
                      <a:pt x="26215" y="60138"/>
                    </a:cubicBezTo>
                    <a:cubicBezTo>
                      <a:pt x="27449" y="73134"/>
                      <a:pt x="35370" y="88317"/>
                      <a:pt x="53681" y="88317"/>
                    </a:cubicBezTo>
                    <a:cubicBezTo>
                      <a:pt x="54332" y="88321"/>
                      <a:pt x="54984" y="88293"/>
                      <a:pt x="55670" y="88266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56B99636-6F6A-8DAE-7AC9-679582277640}"/>
                  </a:ext>
                </a:extLst>
              </p:cNvPr>
              <p:cNvSpPr/>
              <p:nvPr/>
            </p:nvSpPr>
            <p:spPr>
              <a:xfrm>
                <a:off x="5796078" y="2854182"/>
                <a:ext cx="22665" cy="11487"/>
              </a:xfrm>
              <a:custGeom>
                <a:avLst/>
                <a:gdLst>
                  <a:gd name="connsiteX0" fmla="*/ 0 w 22665"/>
                  <a:gd name="connsiteY0" fmla="*/ 11487 h 11487"/>
                  <a:gd name="connsiteX1" fmla="*/ 22666 w 22665"/>
                  <a:gd name="connsiteY1" fmla="*/ 0 h 11487"/>
                  <a:gd name="connsiteX2" fmla="*/ 0 w 22665"/>
                  <a:gd name="connsiteY2" fmla="*/ 11487 h 1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665" h="11487">
                    <a:moveTo>
                      <a:pt x="0" y="11487"/>
                    </a:moveTo>
                    <a:lnTo>
                      <a:pt x="22666" y="0"/>
                    </a:lnTo>
                    <a:cubicBezTo>
                      <a:pt x="16768" y="5315"/>
                      <a:pt x="9258" y="9375"/>
                      <a:pt x="0" y="11487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E3ABB0D2-B684-0AC6-7D70-57D8CDAE2A97}"/>
                  </a:ext>
                </a:extLst>
              </p:cNvPr>
              <p:cNvSpPr/>
              <p:nvPr/>
            </p:nvSpPr>
            <p:spPr>
              <a:xfrm>
                <a:off x="5743751" y="2753713"/>
                <a:ext cx="29009" cy="14559"/>
              </a:xfrm>
              <a:custGeom>
                <a:avLst/>
                <a:gdLst>
                  <a:gd name="connsiteX0" fmla="*/ 29009 w 29009"/>
                  <a:gd name="connsiteY0" fmla="*/ 0 h 14559"/>
                  <a:gd name="connsiteX1" fmla="*/ 0 w 29009"/>
                  <a:gd name="connsiteY1" fmla="*/ 14559 h 14559"/>
                  <a:gd name="connsiteX2" fmla="*/ 27843 w 29009"/>
                  <a:gd name="connsiteY2" fmla="*/ 209 h 14559"/>
                  <a:gd name="connsiteX3" fmla="*/ 29009 w 29009"/>
                  <a:gd name="connsiteY3" fmla="*/ 0 h 14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009" h="14559">
                    <a:moveTo>
                      <a:pt x="29009" y="0"/>
                    </a:moveTo>
                    <a:lnTo>
                      <a:pt x="0" y="14559"/>
                    </a:lnTo>
                    <a:cubicBezTo>
                      <a:pt x="6858" y="7660"/>
                      <a:pt x="16048" y="2452"/>
                      <a:pt x="27843" y="209"/>
                    </a:cubicBezTo>
                    <a:cubicBezTo>
                      <a:pt x="28221" y="130"/>
                      <a:pt x="28632" y="55"/>
                      <a:pt x="29009" y="0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FCB11A29-5BAA-E96F-42E3-343D7C4AFF78}"/>
                  </a:ext>
                </a:extLst>
              </p:cNvPr>
              <p:cNvSpPr/>
              <p:nvPr/>
            </p:nvSpPr>
            <p:spPr>
              <a:xfrm>
                <a:off x="5480782" y="3152255"/>
                <a:ext cx="18687" cy="29321"/>
              </a:xfrm>
              <a:custGeom>
                <a:avLst/>
                <a:gdLst>
                  <a:gd name="connsiteX0" fmla="*/ 18688 w 18687"/>
                  <a:gd name="connsiteY0" fmla="*/ 7760 h 29321"/>
                  <a:gd name="connsiteX1" fmla="*/ 18688 w 18687"/>
                  <a:gd name="connsiteY1" fmla="*/ 26067 h 29321"/>
                  <a:gd name="connsiteX2" fmla="*/ 8709 w 18687"/>
                  <a:gd name="connsiteY2" fmla="*/ 29321 h 29321"/>
                  <a:gd name="connsiteX3" fmla="*/ 0 w 18687"/>
                  <a:gd name="connsiteY3" fmla="*/ 2030 h 29321"/>
                  <a:gd name="connsiteX4" fmla="*/ 6344 w 18687"/>
                  <a:gd name="connsiteY4" fmla="*/ 0 h 29321"/>
                  <a:gd name="connsiteX5" fmla="*/ 18688 w 18687"/>
                  <a:gd name="connsiteY5" fmla="*/ 7760 h 29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687" h="29321">
                    <a:moveTo>
                      <a:pt x="18688" y="7760"/>
                    </a:moveTo>
                    <a:lnTo>
                      <a:pt x="18688" y="26067"/>
                    </a:lnTo>
                    <a:cubicBezTo>
                      <a:pt x="13167" y="27891"/>
                      <a:pt x="9635" y="29009"/>
                      <a:pt x="8709" y="29321"/>
                    </a:cubicBezTo>
                    <a:lnTo>
                      <a:pt x="0" y="2030"/>
                    </a:lnTo>
                    <a:cubicBezTo>
                      <a:pt x="206" y="1978"/>
                      <a:pt x="2434" y="1248"/>
                      <a:pt x="6344" y="0"/>
                    </a:cubicBezTo>
                    <a:lnTo>
                      <a:pt x="18688" y="7760"/>
                    </a:ln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61C4E912-75D0-4870-BBED-C237D808A0DB}"/>
                  </a:ext>
                </a:extLst>
              </p:cNvPr>
              <p:cNvSpPr/>
              <p:nvPr/>
            </p:nvSpPr>
            <p:spPr>
              <a:xfrm>
                <a:off x="5012426" y="3010102"/>
                <a:ext cx="298725" cy="390909"/>
              </a:xfrm>
              <a:custGeom>
                <a:avLst/>
                <a:gdLst>
                  <a:gd name="connsiteX0" fmla="*/ 298106 w 298725"/>
                  <a:gd name="connsiteY0" fmla="*/ 246370 h 390909"/>
                  <a:gd name="connsiteX1" fmla="*/ 255792 w 298725"/>
                  <a:gd name="connsiteY1" fmla="*/ 366742 h 390909"/>
                  <a:gd name="connsiteX2" fmla="*/ 189852 w 298725"/>
                  <a:gd name="connsiteY2" fmla="*/ 390909 h 390909"/>
                  <a:gd name="connsiteX3" fmla="*/ 57424 w 298725"/>
                  <a:gd name="connsiteY3" fmla="*/ 303405 h 390909"/>
                  <a:gd name="connsiteX4" fmla="*/ 12264 w 298725"/>
                  <a:gd name="connsiteY4" fmla="*/ 65343 h 390909"/>
                  <a:gd name="connsiteX5" fmla="*/ 117946 w 298725"/>
                  <a:gd name="connsiteY5" fmla="*/ 0 h 390909"/>
                  <a:gd name="connsiteX6" fmla="*/ 174284 w 298725"/>
                  <a:gd name="connsiteY6" fmla="*/ 14584 h 390909"/>
                  <a:gd name="connsiteX7" fmla="*/ 298106 w 298725"/>
                  <a:gd name="connsiteY7" fmla="*/ 246370 h 390909"/>
                  <a:gd name="connsiteX8" fmla="*/ 238132 w 298725"/>
                  <a:gd name="connsiteY8" fmla="*/ 344189 h 390909"/>
                  <a:gd name="connsiteX9" fmla="*/ 269542 w 298725"/>
                  <a:gd name="connsiteY9" fmla="*/ 248455 h 390909"/>
                  <a:gd name="connsiteX10" fmla="*/ 160054 w 298725"/>
                  <a:gd name="connsiteY10" fmla="*/ 39458 h 390909"/>
                  <a:gd name="connsiteX11" fmla="*/ 117946 w 298725"/>
                  <a:gd name="connsiteY11" fmla="*/ 28649 h 390909"/>
                  <a:gd name="connsiteX12" fmla="*/ 38599 w 298725"/>
                  <a:gd name="connsiteY12" fmla="*/ 76700 h 390909"/>
                  <a:gd name="connsiteX13" fmla="*/ 80913 w 298725"/>
                  <a:gd name="connsiteY13" fmla="*/ 286973 h 390909"/>
                  <a:gd name="connsiteX14" fmla="*/ 189852 w 298725"/>
                  <a:gd name="connsiteY14" fmla="*/ 362263 h 390909"/>
                  <a:gd name="connsiteX15" fmla="*/ 238132 w 298725"/>
                  <a:gd name="connsiteY15" fmla="*/ 344189 h 390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8725" h="390909">
                    <a:moveTo>
                      <a:pt x="298106" y="246370"/>
                    </a:moveTo>
                    <a:cubicBezTo>
                      <a:pt x="302015" y="300411"/>
                      <a:pt x="287373" y="342026"/>
                      <a:pt x="255792" y="366742"/>
                    </a:cubicBezTo>
                    <a:cubicBezTo>
                      <a:pt x="235286" y="382786"/>
                      <a:pt x="213100" y="390909"/>
                      <a:pt x="189852" y="390909"/>
                    </a:cubicBezTo>
                    <a:cubicBezTo>
                      <a:pt x="125661" y="390909"/>
                      <a:pt x="75838" y="329709"/>
                      <a:pt x="57424" y="303405"/>
                    </a:cubicBezTo>
                    <a:cubicBezTo>
                      <a:pt x="12024" y="238477"/>
                      <a:pt x="-18083" y="135867"/>
                      <a:pt x="12264" y="65343"/>
                    </a:cubicBezTo>
                    <a:cubicBezTo>
                      <a:pt x="29135" y="26276"/>
                      <a:pt x="71586" y="0"/>
                      <a:pt x="117946" y="0"/>
                    </a:cubicBezTo>
                    <a:cubicBezTo>
                      <a:pt x="138108" y="0"/>
                      <a:pt x="157585" y="5051"/>
                      <a:pt x="174284" y="14584"/>
                    </a:cubicBezTo>
                    <a:cubicBezTo>
                      <a:pt x="233743" y="48599"/>
                      <a:pt x="291625" y="156911"/>
                      <a:pt x="298106" y="246370"/>
                    </a:cubicBezTo>
                    <a:close/>
                    <a:moveTo>
                      <a:pt x="238132" y="344189"/>
                    </a:moveTo>
                    <a:cubicBezTo>
                      <a:pt x="268136" y="320725"/>
                      <a:pt x="271736" y="279158"/>
                      <a:pt x="269542" y="248455"/>
                    </a:cubicBezTo>
                    <a:cubicBezTo>
                      <a:pt x="263747" y="168529"/>
                      <a:pt x="211558" y="68913"/>
                      <a:pt x="160054" y="39458"/>
                    </a:cubicBezTo>
                    <a:cubicBezTo>
                      <a:pt x="147710" y="32401"/>
                      <a:pt x="133136" y="28649"/>
                      <a:pt x="117946" y="28649"/>
                    </a:cubicBezTo>
                    <a:cubicBezTo>
                      <a:pt x="82867" y="28649"/>
                      <a:pt x="50977" y="47948"/>
                      <a:pt x="38599" y="76700"/>
                    </a:cubicBezTo>
                    <a:cubicBezTo>
                      <a:pt x="12641" y="136937"/>
                      <a:pt x="41033" y="229990"/>
                      <a:pt x="80913" y="286973"/>
                    </a:cubicBezTo>
                    <a:cubicBezTo>
                      <a:pt x="113934" y="334135"/>
                      <a:pt x="154670" y="362263"/>
                      <a:pt x="189852" y="362263"/>
                    </a:cubicBezTo>
                    <a:cubicBezTo>
                      <a:pt x="206551" y="362263"/>
                      <a:pt x="222804" y="356198"/>
                      <a:pt x="238132" y="344189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9" name="图形 3">
              <a:extLst>
                <a:ext uri="{FF2B5EF4-FFF2-40B4-BE49-F238E27FC236}">
                  <a16:creationId xmlns:a16="http://schemas.microsoft.com/office/drawing/2014/main" id="{27FCF6F1-FE6B-21EF-A0C6-61AFD37ECF58}"/>
                </a:ext>
              </a:extLst>
            </p:cNvPr>
            <p:cNvGrpSpPr/>
            <p:nvPr/>
          </p:nvGrpSpPr>
          <p:grpSpPr>
            <a:xfrm>
              <a:off x="5816640" y="2839610"/>
              <a:ext cx="364938" cy="648307"/>
              <a:chOff x="5816640" y="2839610"/>
              <a:chExt cx="364938" cy="648307"/>
            </a:xfrm>
            <a:grpFill/>
          </p:grpSpPr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DB3A76B9-7A67-CF1A-3A14-0C59CE37BEE8}"/>
                  </a:ext>
                </a:extLst>
              </p:cNvPr>
              <p:cNvSpPr/>
              <p:nvPr/>
            </p:nvSpPr>
            <p:spPr>
              <a:xfrm>
                <a:off x="5892078" y="2938960"/>
                <a:ext cx="97510" cy="497420"/>
              </a:xfrm>
              <a:custGeom>
                <a:avLst/>
                <a:gdLst>
                  <a:gd name="connsiteX0" fmla="*/ 30530 w 97510"/>
                  <a:gd name="connsiteY0" fmla="*/ 106801 h 497420"/>
                  <a:gd name="connsiteX1" fmla="*/ 12665 w 97510"/>
                  <a:gd name="connsiteY1" fmla="*/ 4716 h 497420"/>
                  <a:gd name="connsiteX2" fmla="*/ 115 w 97510"/>
                  <a:gd name="connsiteY2" fmla="*/ 8179 h 497420"/>
                  <a:gd name="connsiteX3" fmla="*/ 66980 w 97510"/>
                  <a:gd name="connsiteY3" fmla="*/ 390616 h 497420"/>
                  <a:gd name="connsiteX4" fmla="*/ 84845 w 97510"/>
                  <a:gd name="connsiteY4" fmla="*/ 492707 h 497420"/>
                  <a:gd name="connsiteX5" fmla="*/ 97396 w 97510"/>
                  <a:gd name="connsiteY5" fmla="*/ 489241 h 497420"/>
                  <a:gd name="connsiteX6" fmla="*/ 30530 w 97510"/>
                  <a:gd name="connsiteY6" fmla="*/ 106804 h 497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510" h="497420">
                    <a:moveTo>
                      <a:pt x="30530" y="106801"/>
                    </a:moveTo>
                    <a:cubicBezTo>
                      <a:pt x="24564" y="72771"/>
                      <a:pt x="18632" y="38746"/>
                      <a:pt x="12665" y="4716"/>
                    </a:cubicBezTo>
                    <a:cubicBezTo>
                      <a:pt x="11225" y="-3548"/>
                      <a:pt x="-1325" y="-33"/>
                      <a:pt x="115" y="8179"/>
                    </a:cubicBezTo>
                    <a:cubicBezTo>
                      <a:pt x="22403" y="135663"/>
                      <a:pt x="44692" y="263139"/>
                      <a:pt x="66980" y="390616"/>
                    </a:cubicBezTo>
                    <a:cubicBezTo>
                      <a:pt x="72947" y="424645"/>
                      <a:pt x="78879" y="458678"/>
                      <a:pt x="84845" y="492707"/>
                    </a:cubicBezTo>
                    <a:cubicBezTo>
                      <a:pt x="86286" y="500964"/>
                      <a:pt x="98836" y="497457"/>
                      <a:pt x="97396" y="489241"/>
                    </a:cubicBezTo>
                    <a:cubicBezTo>
                      <a:pt x="75107" y="361761"/>
                      <a:pt x="52819" y="234281"/>
                      <a:pt x="30530" y="106804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DEE89717-19F3-E74A-5D58-EE7692CCA1D8}"/>
                  </a:ext>
                </a:extLst>
              </p:cNvPr>
              <p:cNvSpPr/>
              <p:nvPr/>
            </p:nvSpPr>
            <p:spPr>
              <a:xfrm>
                <a:off x="5859160" y="2959396"/>
                <a:ext cx="97510" cy="497415"/>
              </a:xfrm>
              <a:custGeom>
                <a:avLst/>
                <a:gdLst>
                  <a:gd name="connsiteX0" fmla="*/ 97396 w 97510"/>
                  <a:gd name="connsiteY0" fmla="*/ 489238 h 497415"/>
                  <a:gd name="connsiteX1" fmla="*/ 30530 w 97510"/>
                  <a:gd name="connsiteY1" fmla="*/ 106802 h 497415"/>
                  <a:gd name="connsiteX2" fmla="*/ 12665 w 97510"/>
                  <a:gd name="connsiteY2" fmla="*/ 4713 h 497415"/>
                  <a:gd name="connsiteX3" fmla="*/ 115 w 97510"/>
                  <a:gd name="connsiteY3" fmla="*/ 8180 h 497415"/>
                  <a:gd name="connsiteX4" fmla="*/ 66980 w 97510"/>
                  <a:gd name="connsiteY4" fmla="*/ 390617 h 497415"/>
                  <a:gd name="connsiteX5" fmla="*/ 84845 w 97510"/>
                  <a:gd name="connsiteY5" fmla="*/ 492705 h 497415"/>
                  <a:gd name="connsiteX6" fmla="*/ 97396 w 97510"/>
                  <a:gd name="connsiteY6" fmla="*/ 489238 h 497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510" h="497415">
                    <a:moveTo>
                      <a:pt x="97396" y="489238"/>
                    </a:moveTo>
                    <a:cubicBezTo>
                      <a:pt x="75107" y="361755"/>
                      <a:pt x="52819" y="234278"/>
                      <a:pt x="30530" y="106802"/>
                    </a:cubicBezTo>
                    <a:cubicBezTo>
                      <a:pt x="24564" y="72776"/>
                      <a:pt x="18631" y="38743"/>
                      <a:pt x="12665" y="4713"/>
                    </a:cubicBezTo>
                    <a:cubicBezTo>
                      <a:pt x="11225" y="-3547"/>
                      <a:pt x="-1325" y="-32"/>
                      <a:pt x="115" y="8180"/>
                    </a:cubicBezTo>
                    <a:cubicBezTo>
                      <a:pt x="22403" y="135660"/>
                      <a:pt x="44692" y="263140"/>
                      <a:pt x="66980" y="390617"/>
                    </a:cubicBezTo>
                    <a:cubicBezTo>
                      <a:pt x="72947" y="424646"/>
                      <a:pt x="78879" y="458672"/>
                      <a:pt x="84845" y="492705"/>
                    </a:cubicBezTo>
                    <a:cubicBezTo>
                      <a:pt x="86286" y="500962"/>
                      <a:pt x="98836" y="497447"/>
                      <a:pt x="97396" y="489238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7A4EDE32-C5CC-891F-4EFF-FBF6988C0B28}"/>
                  </a:ext>
                </a:extLst>
              </p:cNvPr>
              <p:cNvSpPr/>
              <p:nvPr/>
            </p:nvSpPr>
            <p:spPr>
              <a:xfrm>
                <a:off x="5816640" y="2990497"/>
                <a:ext cx="97510" cy="497419"/>
              </a:xfrm>
              <a:custGeom>
                <a:avLst/>
                <a:gdLst>
                  <a:gd name="connsiteX0" fmla="*/ 30530 w 97510"/>
                  <a:gd name="connsiteY0" fmla="*/ 106801 h 497419"/>
                  <a:gd name="connsiteX1" fmla="*/ 12665 w 97510"/>
                  <a:gd name="connsiteY1" fmla="*/ 4713 h 497419"/>
                  <a:gd name="connsiteX2" fmla="*/ 115 w 97510"/>
                  <a:gd name="connsiteY2" fmla="*/ 8180 h 497419"/>
                  <a:gd name="connsiteX3" fmla="*/ 66980 w 97510"/>
                  <a:gd name="connsiteY3" fmla="*/ 390616 h 497419"/>
                  <a:gd name="connsiteX4" fmla="*/ 84845 w 97510"/>
                  <a:gd name="connsiteY4" fmla="*/ 492708 h 497419"/>
                  <a:gd name="connsiteX5" fmla="*/ 97396 w 97510"/>
                  <a:gd name="connsiteY5" fmla="*/ 489241 h 497419"/>
                  <a:gd name="connsiteX6" fmla="*/ 30530 w 97510"/>
                  <a:gd name="connsiteY6" fmla="*/ 106805 h 49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510" h="497419">
                    <a:moveTo>
                      <a:pt x="30530" y="106801"/>
                    </a:moveTo>
                    <a:cubicBezTo>
                      <a:pt x="24564" y="72775"/>
                      <a:pt x="18632" y="38742"/>
                      <a:pt x="12665" y="4713"/>
                    </a:cubicBezTo>
                    <a:cubicBezTo>
                      <a:pt x="11225" y="-3544"/>
                      <a:pt x="-1325" y="-36"/>
                      <a:pt x="115" y="8180"/>
                    </a:cubicBezTo>
                    <a:cubicBezTo>
                      <a:pt x="22403" y="135660"/>
                      <a:pt x="44692" y="263140"/>
                      <a:pt x="66980" y="390616"/>
                    </a:cubicBezTo>
                    <a:cubicBezTo>
                      <a:pt x="72947" y="424649"/>
                      <a:pt x="78879" y="458675"/>
                      <a:pt x="84845" y="492708"/>
                    </a:cubicBezTo>
                    <a:cubicBezTo>
                      <a:pt x="86286" y="500965"/>
                      <a:pt x="98836" y="497453"/>
                      <a:pt x="97396" y="489241"/>
                    </a:cubicBezTo>
                    <a:cubicBezTo>
                      <a:pt x="75107" y="361758"/>
                      <a:pt x="52819" y="234281"/>
                      <a:pt x="30530" y="106805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04732A39-28D9-8E9A-1F89-576CE1E3BBB3}"/>
                  </a:ext>
                </a:extLst>
              </p:cNvPr>
              <p:cNvSpPr/>
              <p:nvPr/>
            </p:nvSpPr>
            <p:spPr>
              <a:xfrm>
                <a:off x="5926716" y="2911905"/>
                <a:ext cx="95540" cy="496217"/>
              </a:xfrm>
              <a:custGeom>
                <a:avLst/>
                <a:gdLst>
                  <a:gd name="connsiteX0" fmla="*/ 29839 w 95540"/>
                  <a:gd name="connsiteY0" fmla="*/ 105052 h 496217"/>
                  <a:gd name="connsiteX1" fmla="*/ 12660 w 95540"/>
                  <a:gd name="connsiteY1" fmla="*/ 4716 h 496217"/>
                  <a:gd name="connsiteX2" fmla="*/ 110 w 95540"/>
                  <a:gd name="connsiteY2" fmla="*/ 8179 h 496217"/>
                  <a:gd name="connsiteX3" fmla="*/ 65672 w 95540"/>
                  <a:gd name="connsiteY3" fmla="*/ 391164 h 496217"/>
                  <a:gd name="connsiteX4" fmla="*/ 82851 w 95540"/>
                  <a:gd name="connsiteY4" fmla="*/ 491500 h 496217"/>
                  <a:gd name="connsiteX5" fmla="*/ 95436 w 95540"/>
                  <a:gd name="connsiteY5" fmla="*/ 488041 h 496217"/>
                  <a:gd name="connsiteX6" fmla="*/ 29839 w 95540"/>
                  <a:gd name="connsiteY6" fmla="*/ 105056 h 496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540" h="496217">
                    <a:moveTo>
                      <a:pt x="29839" y="105052"/>
                    </a:moveTo>
                    <a:cubicBezTo>
                      <a:pt x="24113" y="71609"/>
                      <a:pt x="18386" y="38166"/>
                      <a:pt x="12660" y="4716"/>
                    </a:cubicBezTo>
                    <a:cubicBezTo>
                      <a:pt x="11254" y="-3548"/>
                      <a:pt x="-1296" y="-33"/>
                      <a:pt x="110" y="8179"/>
                    </a:cubicBezTo>
                    <a:cubicBezTo>
                      <a:pt x="21952" y="135838"/>
                      <a:pt x="43829" y="263499"/>
                      <a:pt x="65672" y="391164"/>
                    </a:cubicBezTo>
                    <a:cubicBezTo>
                      <a:pt x="71399" y="424611"/>
                      <a:pt x="77125" y="458054"/>
                      <a:pt x="82851" y="491500"/>
                    </a:cubicBezTo>
                    <a:cubicBezTo>
                      <a:pt x="84292" y="499764"/>
                      <a:pt x="96807" y="496253"/>
                      <a:pt x="95436" y="488041"/>
                    </a:cubicBezTo>
                    <a:cubicBezTo>
                      <a:pt x="73559" y="360379"/>
                      <a:pt x="51716" y="232721"/>
                      <a:pt x="29839" y="105056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27F5BF25-DAEE-588A-F9BD-05612A14D713}"/>
                  </a:ext>
                </a:extLst>
              </p:cNvPr>
              <p:cNvSpPr/>
              <p:nvPr/>
            </p:nvSpPr>
            <p:spPr>
              <a:xfrm>
                <a:off x="5968947" y="2882118"/>
                <a:ext cx="88094" cy="506442"/>
              </a:xfrm>
              <a:custGeom>
                <a:avLst/>
                <a:gdLst>
                  <a:gd name="connsiteX0" fmla="*/ 30128 w 88094"/>
                  <a:gd name="connsiteY0" fmla="*/ 119305 h 506442"/>
                  <a:gd name="connsiteX1" fmla="*/ 12640 w 88094"/>
                  <a:gd name="connsiteY1" fmla="*/ 4670 h 506442"/>
                  <a:gd name="connsiteX2" fmla="*/ 90 w 88094"/>
                  <a:gd name="connsiteY2" fmla="*/ 8096 h 506442"/>
                  <a:gd name="connsiteX3" fmla="*/ 57938 w 88094"/>
                  <a:gd name="connsiteY3" fmla="*/ 387137 h 506442"/>
                  <a:gd name="connsiteX4" fmla="*/ 75460 w 88094"/>
                  <a:gd name="connsiteY4" fmla="*/ 501772 h 506442"/>
                  <a:gd name="connsiteX5" fmla="*/ 88010 w 88094"/>
                  <a:gd name="connsiteY5" fmla="*/ 498347 h 506442"/>
                  <a:gd name="connsiteX6" fmla="*/ 30128 w 88094"/>
                  <a:gd name="connsiteY6" fmla="*/ 119305 h 506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094" h="506442">
                    <a:moveTo>
                      <a:pt x="30128" y="119305"/>
                    </a:moveTo>
                    <a:cubicBezTo>
                      <a:pt x="24299" y="81092"/>
                      <a:pt x="18470" y="42883"/>
                      <a:pt x="12640" y="4670"/>
                    </a:cubicBezTo>
                    <a:cubicBezTo>
                      <a:pt x="11371" y="-3518"/>
                      <a:pt x="-1179" y="-24"/>
                      <a:pt x="90" y="8096"/>
                    </a:cubicBezTo>
                    <a:cubicBezTo>
                      <a:pt x="19361" y="134437"/>
                      <a:pt x="38666" y="260779"/>
                      <a:pt x="57938" y="387137"/>
                    </a:cubicBezTo>
                    <a:cubicBezTo>
                      <a:pt x="63767" y="425347"/>
                      <a:pt x="69596" y="463556"/>
                      <a:pt x="75460" y="501772"/>
                    </a:cubicBezTo>
                    <a:cubicBezTo>
                      <a:pt x="76694" y="509961"/>
                      <a:pt x="89244" y="506467"/>
                      <a:pt x="88010" y="498347"/>
                    </a:cubicBezTo>
                    <a:cubicBezTo>
                      <a:pt x="68704" y="372005"/>
                      <a:pt x="49433" y="245664"/>
                      <a:pt x="30128" y="119305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97546D04-207D-406D-922F-C2622E368173}"/>
                  </a:ext>
                </a:extLst>
              </p:cNvPr>
              <p:cNvSpPr/>
              <p:nvPr/>
            </p:nvSpPr>
            <p:spPr>
              <a:xfrm>
                <a:off x="6018625" y="2876053"/>
                <a:ext cx="76591" cy="502908"/>
              </a:xfrm>
              <a:custGeom>
                <a:avLst/>
                <a:gdLst>
                  <a:gd name="connsiteX0" fmla="*/ 27428 w 76591"/>
                  <a:gd name="connsiteY0" fmla="*/ 115564 h 502908"/>
                  <a:gd name="connsiteX1" fmla="*/ 13334 w 76591"/>
                  <a:gd name="connsiteY1" fmla="*/ 6137 h 502908"/>
                  <a:gd name="connsiteX2" fmla="*/ 64 w 76591"/>
                  <a:gd name="connsiteY2" fmla="*/ 6137 h 502908"/>
                  <a:gd name="connsiteX3" fmla="*/ 49167 w 76591"/>
                  <a:gd name="connsiteY3" fmla="*/ 387340 h 502908"/>
                  <a:gd name="connsiteX4" fmla="*/ 63261 w 76591"/>
                  <a:gd name="connsiteY4" fmla="*/ 496766 h 502908"/>
                  <a:gd name="connsiteX5" fmla="*/ 76531 w 76591"/>
                  <a:gd name="connsiteY5" fmla="*/ 496766 h 502908"/>
                  <a:gd name="connsiteX6" fmla="*/ 27428 w 76591"/>
                  <a:gd name="connsiteY6" fmla="*/ 115564 h 502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591" h="502908">
                    <a:moveTo>
                      <a:pt x="27428" y="115564"/>
                    </a:moveTo>
                    <a:cubicBezTo>
                      <a:pt x="22730" y="79086"/>
                      <a:pt x="18032" y="42619"/>
                      <a:pt x="13334" y="6137"/>
                    </a:cubicBezTo>
                    <a:cubicBezTo>
                      <a:pt x="12271" y="-1996"/>
                      <a:pt x="-1033" y="-2096"/>
                      <a:pt x="64" y="6137"/>
                    </a:cubicBezTo>
                    <a:cubicBezTo>
                      <a:pt x="16420" y="133203"/>
                      <a:pt x="32777" y="260264"/>
                      <a:pt x="49167" y="387340"/>
                    </a:cubicBezTo>
                    <a:cubicBezTo>
                      <a:pt x="53865" y="423814"/>
                      <a:pt x="58563" y="460288"/>
                      <a:pt x="63261" y="496766"/>
                    </a:cubicBezTo>
                    <a:cubicBezTo>
                      <a:pt x="64289" y="504906"/>
                      <a:pt x="77594" y="505006"/>
                      <a:pt x="76531" y="496766"/>
                    </a:cubicBezTo>
                    <a:cubicBezTo>
                      <a:pt x="60174" y="369708"/>
                      <a:pt x="43784" y="242643"/>
                      <a:pt x="27428" y="115564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7D305EAC-C402-77D1-2A83-E042F6A4F162}"/>
                  </a:ext>
                </a:extLst>
              </p:cNvPr>
              <p:cNvSpPr/>
              <p:nvPr/>
            </p:nvSpPr>
            <p:spPr>
              <a:xfrm>
                <a:off x="6060979" y="2857816"/>
                <a:ext cx="75107" cy="507618"/>
              </a:xfrm>
              <a:custGeom>
                <a:avLst/>
                <a:gdLst>
                  <a:gd name="connsiteX0" fmla="*/ 26907 w 75107"/>
                  <a:gd name="connsiteY0" fmla="*/ 116655 h 507618"/>
                  <a:gd name="connsiteX1" fmla="*/ 13088 w 75107"/>
                  <a:gd name="connsiteY1" fmla="*/ 6197 h 507618"/>
                  <a:gd name="connsiteX2" fmla="*/ 58 w 75107"/>
                  <a:gd name="connsiteY2" fmla="*/ 6197 h 507618"/>
                  <a:gd name="connsiteX3" fmla="*/ 48201 w 75107"/>
                  <a:gd name="connsiteY3" fmla="*/ 390965 h 507618"/>
                  <a:gd name="connsiteX4" fmla="*/ 62020 w 75107"/>
                  <a:gd name="connsiteY4" fmla="*/ 501416 h 507618"/>
                  <a:gd name="connsiteX5" fmla="*/ 75050 w 75107"/>
                  <a:gd name="connsiteY5" fmla="*/ 501416 h 507618"/>
                  <a:gd name="connsiteX6" fmla="*/ 26907 w 75107"/>
                  <a:gd name="connsiteY6" fmla="*/ 116648 h 507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107" h="507618">
                    <a:moveTo>
                      <a:pt x="26907" y="116655"/>
                    </a:moveTo>
                    <a:cubicBezTo>
                      <a:pt x="22312" y="79838"/>
                      <a:pt x="17683" y="43017"/>
                      <a:pt x="13088" y="6197"/>
                    </a:cubicBezTo>
                    <a:cubicBezTo>
                      <a:pt x="12059" y="-2016"/>
                      <a:pt x="-971" y="-2115"/>
                      <a:pt x="58" y="6197"/>
                    </a:cubicBezTo>
                    <a:cubicBezTo>
                      <a:pt x="16105" y="134455"/>
                      <a:pt x="32153" y="262713"/>
                      <a:pt x="48201" y="390965"/>
                    </a:cubicBezTo>
                    <a:cubicBezTo>
                      <a:pt x="52796" y="427779"/>
                      <a:pt x="57425" y="464599"/>
                      <a:pt x="62020" y="501416"/>
                    </a:cubicBezTo>
                    <a:cubicBezTo>
                      <a:pt x="63049" y="509632"/>
                      <a:pt x="76078" y="509739"/>
                      <a:pt x="75050" y="501416"/>
                    </a:cubicBezTo>
                    <a:cubicBezTo>
                      <a:pt x="59002" y="373161"/>
                      <a:pt x="42955" y="244907"/>
                      <a:pt x="26907" y="116648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1E06C171-317D-EB3B-8032-DB38E6D96607}"/>
                  </a:ext>
                </a:extLst>
              </p:cNvPr>
              <p:cNvSpPr/>
              <p:nvPr/>
            </p:nvSpPr>
            <p:spPr>
              <a:xfrm>
                <a:off x="6095966" y="2839610"/>
                <a:ext cx="85612" cy="510045"/>
              </a:xfrm>
              <a:custGeom>
                <a:avLst/>
                <a:gdLst>
                  <a:gd name="connsiteX0" fmla="*/ 85532 w 85612"/>
                  <a:gd name="connsiteY0" fmla="*/ 501937 h 510045"/>
                  <a:gd name="connsiteX1" fmla="*/ 30016 w 85612"/>
                  <a:gd name="connsiteY1" fmla="*/ 123169 h 510045"/>
                  <a:gd name="connsiteX2" fmla="*/ 12631 w 85612"/>
                  <a:gd name="connsiteY2" fmla="*/ 4684 h 510045"/>
                  <a:gd name="connsiteX3" fmla="*/ 81 w 85612"/>
                  <a:gd name="connsiteY3" fmla="*/ 8109 h 510045"/>
                  <a:gd name="connsiteX4" fmla="*/ 55597 w 85612"/>
                  <a:gd name="connsiteY4" fmla="*/ 386876 h 510045"/>
                  <a:gd name="connsiteX5" fmla="*/ 72981 w 85612"/>
                  <a:gd name="connsiteY5" fmla="*/ 505359 h 510045"/>
                  <a:gd name="connsiteX6" fmla="*/ 85532 w 85612"/>
                  <a:gd name="connsiteY6" fmla="*/ 501933 h 510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612" h="510045">
                    <a:moveTo>
                      <a:pt x="85532" y="501937"/>
                    </a:moveTo>
                    <a:cubicBezTo>
                      <a:pt x="67015" y="375684"/>
                      <a:pt x="48498" y="249425"/>
                      <a:pt x="30016" y="123169"/>
                    </a:cubicBezTo>
                    <a:cubicBezTo>
                      <a:pt x="24221" y="83674"/>
                      <a:pt x="18426" y="44182"/>
                      <a:pt x="12631" y="4684"/>
                    </a:cubicBezTo>
                    <a:cubicBezTo>
                      <a:pt x="11431" y="-3529"/>
                      <a:pt x="-1119" y="-21"/>
                      <a:pt x="81" y="8109"/>
                    </a:cubicBezTo>
                    <a:cubicBezTo>
                      <a:pt x="18597" y="134365"/>
                      <a:pt x="37114" y="260621"/>
                      <a:pt x="55597" y="386876"/>
                    </a:cubicBezTo>
                    <a:cubicBezTo>
                      <a:pt x="61391" y="426372"/>
                      <a:pt x="67187" y="465870"/>
                      <a:pt x="72981" y="505359"/>
                    </a:cubicBezTo>
                    <a:cubicBezTo>
                      <a:pt x="74181" y="513574"/>
                      <a:pt x="86732" y="510070"/>
                      <a:pt x="85532" y="501933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08" name="组合 207">
            <a:extLst>
              <a:ext uri="{FF2B5EF4-FFF2-40B4-BE49-F238E27FC236}">
                <a16:creationId xmlns:a16="http://schemas.microsoft.com/office/drawing/2014/main" id="{D14CCB1E-4DF2-02AF-D9CA-F678BA67787E}"/>
              </a:ext>
            </a:extLst>
          </p:cNvPr>
          <p:cNvGrpSpPr/>
          <p:nvPr/>
        </p:nvGrpSpPr>
        <p:grpSpPr>
          <a:xfrm rot="4804342">
            <a:off x="7014941" y="4790448"/>
            <a:ext cx="430252" cy="1267001"/>
            <a:chOff x="3045032" y="246496"/>
            <a:chExt cx="820027" cy="2414805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</p:grpSpPr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09D89C7B-37EB-7818-A517-5EFC4C34D66C}"/>
                </a:ext>
              </a:extLst>
            </p:cNvPr>
            <p:cNvSpPr/>
            <p:nvPr/>
          </p:nvSpPr>
          <p:spPr>
            <a:xfrm>
              <a:off x="3045032" y="494550"/>
              <a:ext cx="740969" cy="1785360"/>
            </a:xfrm>
            <a:custGeom>
              <a:avLst/>
              <a:gdLst>
                <a:gd name="connsiteX0" fmla="*/ 176450 w 740969"/>
                <a:gd name="connsiteY0" fmla="*/ 1785343 h 1785360"/>
                <a:gd name="connsiteX1" fmla="*/ 156089 w 740969"/>
                <a:gd name="connsiteY1" fmla="*/ 1784918 h 1785360"/>
                <a:gd name="connsiteX2" fmla="*/ 62782 w 740969"/>
                <a:gd name="connsiteY2" fmla="*/ 1772649 h 1785360"/>
                <a:gd name="connsiteX3" fmla="*/ 107 w 740969"/>
                <a:gd name="connsiteY3" fmla="*/ 1724307 h 1785360"/>
                <a:gd name="connsiteX4" fmla="*/ 247838 w 740969"/>
                <a:gd name="connsiteY4" fmla="*/ 840105 h 1785360"/>
                <a:gd name="connsiteX5" fmla="*/ 498389 w 740969"/>
                <a:gd name="connsiteY5" fmla="*/ 0 h 1785360"/>
                <a:gd name="connsiteX6" fmla="*/ 524373 w 740969"/>
                <a:gd name="connsiteY6" fmla="*/ 7825 h 1785360"/>
                <a:gd name="connsiteX7" fmla="*/ 27168 w 740969"/>
                <a:gd name="connsiteY7" fmla="*/ 1722222 h 1785360"/>
                <a:gd name="connsiteX8" fmla="*/ 35631 w 740969"/>
                <a:gd name="connsiteY8" fmla="*/ 1732677 h 1785360"/>
                <a:gd name="connsiteX9" fmla="*/ 195368 w 740969"/>
                <a:gd name="connsiteY9" fmla="*/ 1757503 h 1785360"/>
                <a:gd name="connsiteX10" fmla="*/ 214862 w 740969"/>
                <a:gd name="connsiteY10" fmla="*/ 1688337 h 1785360"/>
                <a:gd name="connsiteX11" fmla="*/ 273117 w 740969"/>
                <a:gd name="connsiteY11" fmla="*/ 1493017 h 1785360"/>
                <a:gd name="connsiteX12" fmla="*/ 452436 w 740969"/>
                <a:gd name="connsiteY12" fmla="*/ 904190 h 1785360"/>
                <a:gd name="connsiteX13" fmla="*/ 715036 w 740969"/>
                <a:gd name="connsiteY13" fmla="*/ 50163 h 1785360"/>
                <a:gd name="connsiteX14" fmla="*/ 740970 w 740969"/>
                <a:gd name="connsiteY14" fmla="*/ 58170 h 1785360"/>
                <a:gd name="connsiteX15" fmla="*/ 220859 w 740969"/>
                <a:gd name="connsiteY15" fmla="*/ 1767766 h 1785360"/>
                <a:gd name="connsiteX16" fmla="*/ 218469 w 740969"/>
                <a:gd name="connsiteY16" fmla="*/ 1776284 h 1785360"/>
                <a:gd name="connsiteX17" fmla="*/ 176467 w 740969"/>
                <a:gd name="connsiteY17" fmla="*/ 1785360 h 1785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40969" h="1785360">
                  <a:moveTo>
                    <a:pt x="176450" y="1785343"/>
                  </a:moveTo>
                  <a:cubicBezTo>
                    <a:pt x="170580" y="1785343"/>
                    <a:pt x="163845" y="1785213"/>
                    <a:pt x="156089" y="1784918"/>
                  </a:cubicBezTo>
                  <a:cubicBezTo>
                    <a:pt x="135919" y="1784160"/>
                    <a:pt x="96976" y="1781558"/>
                    <a:pt x="62782" y="1772649"/>
                  </a:cubicBezTo>
                  <a:cubicBezTo>
                    <a:pt x="23033" y="1762293"/>
                    <a:pt x="1945" y="1746030"/>
                    <a:pt x="107" y="1724307"/>
                  </a:cubicBezTo>
                  <a:cubicBezTo>
                    <a:pt x="-709" y="1714689"/>
                    <a:pt x="-2870" y="1689139"/>
                    <a:pt x="247838" y="840105"/>
                  </a:cubicBezTo>
                  <a:cubicBezTo>
                    <a:pt x="371406" y="421630"/>
                    <a:pt x="497133" y="4149"/>
                    <a:pt x="498389" y="0"/>
                  </a:cubicBezTo>
                  <a:lnTo>
                    <a:pt x="524373" y="7825"/>
                  </a:lnTo>
                  <a:cubicBezTo>
                    <a:pt x="324823" y="670274"/>
                    <a:pt x="27991" y="1672673"/>
                    <a:pt x="27168" y="1722222"/>
                  </a:cubicBezTo>
                  <a:cubicBezTo>
                    <a:pt x="27553" y="1725552"/>
                    <a:pt x="30399" y="1729070"/>
                    <a:pt x="35631" y="1732677"/>
                  </a:cubicBezTo>
                  <a:cubicBezTo>
                    <a:pt x="70278" y="1756546"/>
                    <a:pt x="167747" y="1759886"/>
                    <a:pt x="195368" y="1757503"/>
                  </a:cubicBezTo>
                  <a:cubicBezTo>
                    <a:pt x="198012" y="1746030"/>
                    <a:pt x="203892" y="1725898"/>
                    <a:pt x="214862" y="1688337"/>
                  </a:cubicBezTo>
                  <a:cubicBezTo>
                    <a:pt x="228001" y="1643365"/>
                    <a:pt x="247595" y="1577649"/>
                    <a:pt x="273117" y="1493017"/>
                  </a:cubicBezTo>
                  <a:cubicBezTo>
                    <a:pt x="316079" y="1350518"/>
                    <a:pt x="376416" y="1152401"/>
                    <a:pt x="452436" y="904190"/>
                  </a:cubicBezTo>
                  <a:cubicBezTo>
                    <a:pt x="581878" y="481565"/>
                    <a:pt x="713716" y="54415"/>
                    <a:pt x="715036" y="50163"/>
                  </a:cubicBezTo>
                  <a:lnTo>
                    <a:pt x="740970" y="58170"/>
                  </a:lnTo>
                  <a:cubicBezTo>
                    <a:pt x="564904" y="628515"/>
                    <a:pt x="231832" y="1712662"/>
                    <a:pt x="220859" y="1767766"/>
                  </a:cubicBezTo>
                  <a:cubicBezTo>
                    <a:pt x="220993" y="1770729"/>
                    <a:pt x="220201" y="1773722"/>
                    <a:pt x="218469" y="1776284"/>
                  </a:cubicBezTo>
                  <a:cubicBezTo>
                    <a:pt x="215691" y="1780392"/>
                    <a:pt x="212328" y="1785360"/>
                    <a:pt x="176467" y="178536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3E538089-1602-F8F1-A140-E6CB74681573}"/>
                </a:ext>
              </a:extLst>
            </p:cNvPr>
            <p:cNvSpPr/>
            <p:nvPr/>
          </p:nvSpPr>
          <p:spPr>
            <a:xfrm>
              <a:off x="3194211" y="601134"/>
              <a:ext cx="506381" cy="1551406"/>
            </a:xfrm>
            <a:custGeom>
              <a:avLst/>
              <a:gdLst>
                <a:gd name="connsiteX0" fmla="*/ 25968 w 506381"/>
                <a:gd name="connsiteY0" fmla="*/ 1551407 h 1551406"/>
                <a:gd name="connsiteX1" fmla="*/ 0 w 506381"/>
                <a:gd name="connsiteY1" fmla="*/ 1543530 h 1551406"/>
                <a:gd name="connsiteX2" fmla="*/ 480471 w 506381"/>
                <a:gd name="connsiteY2" fmla="*/ 0 h 1551406"/>
                <a:gd name="connsiteX3" fmla="*/ 506381 w 506381"/>
                <a:gd name="connsiteY3" fmla="*/ 8079 h 1551406"/>
                <a:gd name="connsiteX4" fmla="*/ 25978 w 506381"/>
                <a:gd name="connsiteY4" fmla="*/ 1551403 h 1551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6381" h="1551406">
                  <a:moveTo>
                    <a:pt x="25968" y="1551407"/>
                  </a:moveTo>
                  <a:lnTo>
                    <a:pt x="0" y="1543530"/>
                  </a:lnTo>
                  <a:cubicBezTo>
                    <a:pt x="34612" y="1429399"/>
                    <a:pt x="476014" y="14265"/>
                    <a:pt x="480471" y="0"/>
                  </a:cubicBezTo>
                  <a:lnTo>
                    <a:pt x="506381" y="8079"/>
                  </a:lnTo>
                  <a:cubicBezTo>
                    <a:pt x="501927" y="22364"/>
                    <a:pt x="60542" y="1437389"/>
                    <a:pt x="25978" y="155140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FC70BBEF-81CE-D0B6-9B0C-57FDD602A869}"/>
                </a:ext>
              </a:extLst>
            </p:cNvPr>
            <p:cNvSpPr/>
            <p:nvPr/>
          </p:nvSpPr>
          <p:spPr>
            <a:xfrm>
              <a:off x="3134983" y="579384"/>
              <a:ext cx="471544" cy="1540409"/>
            </a:xfrm>
            <a:custGeom>
              <a:avLst/>
              <a:gdLst>
                <a:gd name="connsiteX0" fmla="*/ 122 w 471544"/>
                <a:gd name="connsiteY0" fmla="*/ 1540410 h 1540409"/>
                <a:gd name="connsiteX1" fmla="*/ 221194 w 471544"/>
                <a:gd name="connsiteY1" fmla="*/ 743579 h 1540409"/>
                <a:gd name="connsiteX2" fmla="*/ 445591 w 471544"/>
                <a:gd name="connsiteY2" fmla="*/ 0 h 1540409"/>
                <a:gd name="connsiteX3" fmla="*/ 471545 w 471544"/>
                <a:gd name="connsiteY3" fmla="*/ 7942 h 1540409"/>
                <a:gd name="connsiteX4" fmla="*/ 27181 w 471544"/>
                <a:gd name="connsiteY4" fmla="*/ 1538304 h 1540409"/>
                <a:gd name="connsiteX5" fmla="*/ 129 w 471544"/>
                <a:gd name="connsiteY5" fmla="*/ 1540406 h 15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1544" h="1540409">
                  <a:moveTo>
                    <a:pt x="122" y="1540410"/>
                  </a:moveTo>
                  <a:cubicBezTo>
                    <a:pt x="-714" y="1529818"/>
                    <a:pt x="-3262" y="1497564"/>
                    <a:pt x="221194" y="743579"/>
                  </a:cubicBezTo>
                  <a:cubicBezTo>
                    <a:pt x="331796" y="372047"/>
                    <a:pt x="444470" y="3669"/>
                    <a:pt x="445591" y="0"/>
                  </a:cubicBezTo>
                  <a:lnTo>
                    <a:pt x="471545" y="7942"/>
                  </a:lnTo>
                  <a:cubicBezTo>
                    <a:pt x="291509" y="596392"/>
                    <a:pt x="24609" y="1489544"/>
                    <a:pt x="27181" y="1538304"/>
                  </a:cubicBezTo>
                  <a:lnTo>
                    <a:pt x="129" y="1540406"/>
                  </a:ln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187ABD1A-DCA2-ACC1-9A76-73CAAF23BD97}"/>
                </a:ext>
              </a:extLst>
            </p:cNvPr>
            <p:cNvSpPr/>
            <p:nvPr/>
          </p:nvSpPr>
          <p:spPr>
            <a:xfrm>
              <a:off x="3603989" y="246496"/>
              <a:ext cx="261070" cy="169838"/>
            </a:xfrm>
            <a:custGeom>
              <a:avLst/>
              <a:gdLst>
                <a:gd name="connsiteX0" fmla="*/ 149400 w 261070"/>
                <a:gd name="connsiteY0" fmla="*/ 169838 h 169838"/>
                <a:gd name="connsiteX1" fmla="*/ 102453 w 261070"/>
                <a:gd name="connsiteY1" fmla="*/ 163135 h 169838"/>
                <a:gd name="connsiteX2" fmla="*/ 23583 w 261070"/>
                <a:gd name="connsiteY2" fmla="*/ 119792 h 169838"/>
                <a:gd name="connsiteX3" fmla="*/ 1991 w 261070"/>
                <a:gd name="connsiteY3" fmla="*/ 57288 h 169838"/>
                <a:gd name="connsiteX4" fmla="*/ 106126 w 261070"/>
                <a:gd name="connsiteY4" fmla="*/ 0 h 169838"/>
                <a:gd name="connsiteX5" fmla="*/ 150765 w 261070"/>
                <a:gd name="connsiteY5" fmla="*/ 6508 h 169838"/>
                <a:gd name="connsiteX6" fmla="*/ 259289 w 261070"/>
                <a:gd name="connsiteY6" fmla="*/ 113894 h 169838"/>
                <a:gd name="connsiteX7" fmla="*/ 149400 w 261070"/>
                <a:gd name="connsiteY7" fmla="*/ 169838 h 169838"/>
                <a:gd name="connsiteX8" fmla="*/ 106119 w 261070"/>
                <a:gd name="connsiteY8" fmla="*/ 27141 h 169838"/>
                <a:gd name="connsiteX9" fmla="*/ 28017 w 261070"/>
                <a:gd name="connsiteY9" fmla="*/ 64969 h 169838"/>
                <a:gd name="connsiteX10" fmla="*/ 42792 w 261070"/>
                <a:gd name="connsiteY10" fmla="*/ 100621 h 169838"/>
                <a:gd name="connsiteX11" fmla="*/ 110127 w 261070"/>
                <a:gd name="connsiteY11" fmla="*/ 137109 h 169838"/>
                <a:gd name="connsiteX12" fmla="*/ 149396 w 261070"/>
                <a:gd name="connsiteY12" fmla="*/ 142705 h 169838"/>
                <a:gd name="connsiteX13" fmla="*/ 233253 w 261070"/>
                <a:gd name="connsiteY13" fmla="*/ 106220 h 169838"/>
                <a:gd name="connsiteX14" fmla="*/ 143073 w 261070"/>
                <a:gd name="connsiteY14" fmla="*/ 32541 h 169838"/>
                <a:gd name="connsiteX15" fmla="*/ 106119 w 261070"/>
                <a:gd name="connsiteY15" fmla="*/ 27141 h 16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1070" h="169838">
                  <a:moveTo>
                    <a:pt x="149400" y="169838"/>
                  </a:moveTo>
                  <a:cubicBezTo>
                    <a:pt x="133325" y="169838"/>
                    <a:pt x="117534" y="167586"/>
                    <a:pt x="102453" y="163135"/>
                  </a:cubicBezTo>
                  <a:cubicBezTo>
                    <a:pt x="69905" y="153537"/>
                    <a:pt x="41894" y="138144"/>
                    <a:pt x="23583" y="119792"/>
                  </a:cubicBezTo>
                  <a:cubicBezTo>
                    <a:pt x="3661" y="99822"/>
                    <a:pt x="-4010" y="77626"/>
                    <a:pt x="1991" y="57288"/>
                  </a:cubicBezTo>
                  <a:cubicBezTo>
                    <a:pt x="11626" y="24631"/>
                    <a:pt x="56395" y="0"/>
                    <a:pt x="106126" y="0"/>
                  </a:cubicBezTo>
                  <a:cubicBezTo>
                    <a:pt x="121104" y="0"/>
                    <a:pt x="136123" y="2191"/>
                    <a:pt x="150765" y="6508"/>
                  </a:cubicBezTo>
                  <a:cubicBezTo>
                    <a:pt x="224296" y="28200"/>
                    <a:pt x="270951" y="74368"/>
                    <a:pt x="259289" y="113894"/>
                  </a:cubicBezTo>
                  <a:cubicBezTo>
                    <a:pt x="250034" y="145266"/>
                    <a:pt x="201764" y="169838"/>
                    <a:pt x="149400" y="169838"/>
                  </a:cubicBezTo>
                  <a:close/>
                  <a:moveTo>
                    <a:pt x="106119" y="27141"/>
                  </a:moveTo>
                  <a:cubicBezTo>
                    <a:pt x="66075" y="27141"/>
                    <a:pt x="33407" y="46700"/>
                    <a:pt x="28017" y="64969"/>
                  </a:cubicBezTo>
                  <a:cubicBezTo>
                    <a:pt x="23888" y="78970"/>
                    <a:pt x="35502" y="93313"/>
                    <a:pt x="42792" y="100621"/>
                  </a:cubicBezTo>
                  <a:cubicBezTo>
                    <a:pt x="57948" y="115811"/>
                    <a:pt x="81862" y="128769"/>
                    <a:pt x="110127" y="137109"/>
                  </a:cubicBezTo>
                  <a:cubicBezTo>
                    <a:pt x="122712" y="140822"/>
                    <a:pt x="135924" y="142705"/>
                    <a:pt x="149396" y="142705"/>
                  </a:cubicBezTo>
                  <a:cubicBezTo>
                    <a:pt x="192475" y="142705"/>
                    <a:pt x="228164" y="123478"/>
                    <a:pt x="233253" y="106220"/>
                  </a:cubicBezTo>
                  <a:cubicBezTo>
                    <a:pt x="239284" y="85776"/>
                    <a:pt x="201997" y="49926"/>
                    <a:pt x="143073" y="32541"/>
                  </a:cubicBezTo>
                  <a:cubicBezTo>
                    <a:pt x="130928" y="28954"/>
                    <a:pt x="118494" y="27141"/>
                    <a:pt x="106119" y="27141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65C55F11-6530-7A29-4A0A-3FFA5B9C4C83}"/>
                </a:ext>
              </a:extLst>
            </p:cNvPr>
            <p:cNvSpPr/>
            <p:nvPr/>
          </p:nvSpPr>
          <p:spPr>
            <a:xfrm>
              <a:off x="3543831" y="302739"/>
              <a:ext cx="318640" cy="279319"/>
            </a:xfrm>
            <a:custGeom>
              <a:avLst/>
              <a:gdLst>
                <a:gd name="connsiteX0" fmla="*/ 187886 w 318640"/>
                <a:gd name="connsiteY0" fmla="*/ 279320 h 279319"/>
                <a:gd name="connsiteX1" fmla="*/ 156469 w 318640"/>
                <a:gd name="connsiteY1" fmla="*/ 276662 h 279319"/>
                <a:gd name="connsiteX2" fmla="*/ 55108 w 318640"/>
                <a:gd name="connsiteY2" fmla="*/ 245366 h 279319"/>
                <a:gd name="connsiteX3" fmla="*/ 179 w 318640"/>
                <a:gd name="connsiteY3" fmla="*/ 190028 h 279319"/>
                <a:gd name="connsiteX4" fmla="*/ 62508 w 318640"/>
                <a:gd name="connsiteY4" fmla="*/ 0 h 279319"/>
                <a:gd name="connsiteX5" fmla="*/ 87838 w 318640"/>
                <a:gd name="connsiteY5" fmla="*/ 9738 h 279319"/>
                <a:gd name="connsiteX6" fmla="*/ 27168 w 318640"/>
                <a:gd name="connsiteY6" fmla="*/ 192909 h 279319"/>
                <a:gd name="connsiteX7" fmla="*/ 85849 w 318640"/>
                <a:gd name="connsiteY7" fmla="*/ 229109 h 279319"/>
                <a:gd name="connsiteX8" fmla="*/ 188856 w 318640"/>
                <a:gd name="connsiteY8" fmla="*/ 252131 h 279319"/>
                <a:gd name="connsiteX9" fmla="*/ 215866 w 318640"/>
                <a:gd name="connsiteY9" fmla="*/ 243466 h 279319"/>
                <a:gd name="connsiteX10" fmla="*/ 294233 w 318640"/>
                <a:gd name="connsiteY10" fmla="*/ 47862 h 279319"/>
                <a:gd name="connsiteX11" fmla="*/ 318640 w 318640"/>
                <a:gd name="connsiteY11" fmla="*/ 59726 h 279319"/>
                <a:gd name="connsiteX12" fmla="*/ 242551 w 318640"/>
                <a:gd name="connsiteY12" fmla="*/ 248407 h 279319"/>
                <a:gd name="connsiteX13" fmla="*/ 187886 w 318640"/>
                <a:gd name="connsiteY13" fmla="*/ 279320 h 27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8640" h="279319">
                  <a:moveTo>
                    <a:pt x="187886" y="279320"/>
                  </a:moveTo>
                  <a:cubicBezTo>
                    <a:pt x="178895" y="279320"/>
                    <a:pt x="168491" y="278497"/>
                    <a:pt x="156469" y="276662"/>
                  </a:cubicBezTo>
                  <a:cubicBezTo>
                    <a:pt x="123753" y="271656"/>
                    <a:pt x="85863" y="259956"/>
                    <a:pt x="55108" y="245366"/>
                  </a:cubicBezTo>
                  <a:cubicBezTo>
                    <a:pt x="16439" y="227020"/>
                    <a:pt x="-2043" y="208401"/>
                    <a:pt x="179" y="190028"/>
                  </a:cubicBezTo>
                  <a:cubicBezTo>
                    <a:pt x="5072" y="149662"/>
                    <a:pt x="60162" y="6090"/>
                    <a:pt x="62508" y="0"/>
                  </a:cubicBezTo>
                  <a:lnTo>
                    <a:pt x="87838" y="9738"/>
                  </a:lnTo>
                  <a:cubicBezTo>
                    <a:pt x="72280" y="50201"/>
                    <a:pt x="31191" y="161626"/>
                    <a:pt x="27168" y="192909"/>
                  </a:cubicBezTo>
                  <a:cubicBezTo>
                    <a:pt x="28520" y="197805"/>
                    <a:pt x="44290" y="212687"/>
                    <a:pt x="85849" y="229109"/>
                  </a:cubicBezTo>
                  <a:cubicBezTo>
                    <a:pt x="122498" y="243582"/>
                    <a:pt x="161867" y="252450"/>
                    <a:pt x="188856" y="252131"/>
                  </a:cubicBezTo>
                  <a:cubicBezTo>
                    <a:pt x="204318" y="251977"/>
                    <a:pt x="214920" y="248572"/>
                    <a:pt x="215866" y="243466"/>
                  </a:cubicBezTo>
                  <a:cubicBezTo>
                    <a:pt x="226061" y="188461"/>
                    <a:pt x="291455" y="53578"/>
                    <a:pt x="294233" y="47862"/>
                  </a:cubicBezTo>
                  <a:lnTo>
                    <a:pt x="318640" y="59726"/>
                  </a:lnTo>
                  <a:cubicBezTo>
                    <a:pt x="317979" y="61094"/>
                    <a:pt x="252073" y="197003"/>
                    <a:pt x="242551" y="248407"/>
                  </a:cubicBezTo>
                  <a:cubicBezTo>
                    <a:pt x="239780" y="263388"/>
                    <a:pt x="227508" y="279320"/>
                    <a:pt x="187886" y="27932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F93B6666-1F3A-6DCB-2F2F-F85B7ADCF3B8}"/>
                </a:ext>
              </a:extLst>
            </p:cNvPr>
            <p:cNvSpPr/>
            <p:nvPr/>
          </p:nvSpPr>
          <p:spPr>
            <a:xfrm>
              <a:off x="3067074" y="2481450"/>
              <a:ext cx="79655" cy="179851"/>
            </a:xfrm>
            <a:custGeom>
              <a:avLst/>
              <a:gdLst>
                <a:gd name="connsiteX0" fmla="*/ 79656 w 79655"/>
                <a:gd name="connsiteY0" fmla="*/ 15568 h 179851"/>
                <a:gd name="connsiteX1" fmla="*/ 5726 w 79655"/>
                <a:gd name="connsiteY1" fmla="*/ 179851 h 179851"/>
                <a:gd name="connsiteX2" fmla="*/ 0 w 79655"/>
                <a:gd name="connsiteY2" fmla="*/ 0 h 179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655" h="179851">
                  <a:moveTo>
                    <a:pt x="79656" y="15568"/>
                  </a:moveTo>
                  <a:lnTo>
                    <a:pt x="5726" y="1798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4FE14CC6-1925-67AD-0051-18E3DF59BEBC}"/>
                </a:ext>
              </a:extLst>
            </p:cNvPr>
            <p:cNvSpPr/>
            <p:nvPr/>
          </p:nvSpPr>
          <p:spPr>
            <a:xfrm>
              <a:off x="3058673" y="2217691"/>
              <a:ext cx="193532" cy="443609"/>
            </a:xfrm>
            <a:custGeom>
              <a:avLst/>
              <a:gdLst>
                <a:gd name="connsiteX0" fmla="*/ 193533 w 193532"/>
                <a:gd name="connsiteY0" fmla="*/ 44885 h 443609"/>
                <a:gd name="connsiteX1" fmla="*/ 88057 w 193532"/>
                <a:gd name="connsiteY1" fmla="*/ 279326 h 443609"/>
                <a:gd name="connsiteX2" fmla="*/ 14127 w 193532"/>
                <a:gd name="connsiteY2" fmla="*/ 443610 h 443609"/>
                <a:gd name="connsiteX3" fmla="*/ 8401 w 193532"/>
                <a:gd name="connsiteY3" fmla="*/ 263759 h 443609"/>
                <a:gd name="connsiteX4" fmla="*/ 0 w 193532"/>
                <a:gd name="connsiteY4" fmla="*/ 0 h 443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532" h="443609">
                  <a:moveTo>
                    <a:pt x="193533" y="44885"/>
                  </a:moveTo>
                  <a:lnTo>
                    <a:pt x="88057" y="279326"/>
                  </a:lnTo>
                  <a:lnTo>
                    <a:pt x="14127" y="443610"/>
                  </a:lnTo>
                  <a:lnTo>
                    <a:pt x="8401" y="263759"/>
                  </a:lnTo>
                  <a:lnTo>
                    <a:pt x="0" y="0"/>
                  </a:ln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16" name="组合 215">
            <a:extLst>
              <a:ext uri="{FF2B5EF4-FFF2-40B4-BE49-F238E27FC236}">
                <a16:creationId xmlns:a16="http://schemas.microsoft.com/office/drawing/2014/main" id="{C0D60196-94F5-BEF9-FE20-B82ACE3A14A4}"/>
              </a:ext>
            </a:extLst>
          </p:cNvPr>
          <p:cNvGrpSpPr/>
          <p:nvPr/>
        </p:nvGrpSpPr>
        <p:grpSpPr>
          <a:xfrm rot="2121301">
            <a:off x="9552804" y="5394047"/>
            <a:ext cx="599848" cy="1177268"/>
            <a:chOff x="1333025" y="2633869"/>
            <a:chExt cx="1100852" cy="2160544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0" scaled="1"/>
            <a:tileRect/>
          </a:gradFill>
        </p:grpSpPr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DE2CAF0D-8925-BAE5-44AC-26B7D8CB97D5}"/>
                </a:ext>
              </a:extLst>
            </p:cNvPr>
            <p:cNvSpPr/>
            <p:nvPr/>
          </p:nvSpPr>
          <p:spPr>
            <a:xfrm>
              <a:off x="1987804" y="3933563"/>
              <a:ext cx="371603" cy="33960"/>
            </a:xfrm>
            <a:custGeom>
              <a:avLst/>
              <a:gdLst>
                <a:gd name="connsiteX0" fmla="*/ 12748 w 371603"/>
                <a:gd name="connsiteY0" fmla="*/ 30106 h 33960"/>
                <a:gd name="connsiteX1" fmla="*/ 230154 w 371603"/>
                <a:gd name="connsiteY1" fmla="*/ 32095 h 33960"/>
                <a:gd name="connsiteX2" fmla="*/ 358806 w 371603"/>
                <a:gd name="connsiteY2" fmla="*/ 26711 h 33960"/>
                <a:gd name="connsiteX3" fmla="*/ 358806 w 371603"/>
                <a:gd name="connsiteY3" fmla="*/ 240 h 33960"/>
                <a:gd name="connsiteX4" fmla="*/ 233936 w 371603"/>
                <a:gd name="connsiteY4" fmla="*/ 5452 h 33960"/>
                <a:gd name="connsiteX5" fmla="*/ 12748 w 371603"/>
                <a:gd name="connsiteY5" fmla="*/ 3600 h 33960"/>
                <a:gd name="connsiteX6" fmla="*/ 12748 w 371603"/>
                <a:gd name="connsiteY6" fmla="*/ 30106 h 33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1603" h="33960">
                  <a:moveTo>
                    <a:pt x="12748" y="30106"/>
                  </a:moveTo>
                  <a:cubicBezTo>
                    <a:pt x="85069" y="35284"/>
                    <a:pt x="157733" y="34495"/>
                    <a:pt x="230154" y="32095"/>
                  </a:cubicBezTo>
                  <a:cubicBezTo>
                    <a:pt x="272732" y="30655"/>
                    <a:pt x="316211" y="25271"/>
                    <a:pt x="358806" y="26711"/>
                  </a:cubicBezTo>
                  <a:cubicBezTo>
                    <a:pt x="375897" y="27295"/>
                    <a:pt x="375842" y="822"/>
                    <a:pt x="358806" y="240"/>
                  </a:cubicBezTo>
                  <a:cubicBezTo>
                    <a:pt x="317470" y="-1166"/>
                    <a:pt x="275248" y="4011"/>
                    <a:pt x="233936" y="5452"/>
                  </a:cubicBezTo>
                  <a:cubicBezTo>
                    <a:pt x="160274" y="8057"/>
                    <a:pt x="86314" y="8846"/>
                    <a:pt x="12748" y="3600"/>
                  </a:cubicBezTo>
                  <a:cubicBezTo>
                    <a:pt x="-4308" y="2400"/>
                    <a:pt x="-4191" y="28906"/>
                    <a:pt x="12748" y="3010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56FB9370-7322-D865-C003-C8EEC9A9FF40}"/>
                </a:ext>
              </a:extLst>
            </p:cNvPr>
            <p:cNvSpPr/>
            <p:nvPr/>
          </p:nvSpPr>
          <p:spPr>
            <a:xfrm>
              <a:off x="1333025" y="2985633"/>
              <a:ext cx="1100852" cy="1808780"/>
            </a:xfrm>
            <a:custGeom>
              <a:avLst/>
              <a:gdLst>
                <a:gd name="connsiteX0" fmla="*/ 1098415 w 1100852"/>
                <a:gd name="connsiteY0" fmla="*/ 1189606 h 1808780"/>
                <a:gd name="connsiteX1" fmla="*/ 1001224 w 1100852"/>
                <a:gd name="connsiteY1" fmla="*/ 915046 h 1808780"/>
                <a:gd name="connsiteX2" fmla="*/ 800446 w 1100852"/>
                <a:gd name="connsiteY2" fmla="*/ 733206 h 1808780"/>
                <a:gd name="connsiteX3" fmla="*/ 786064 w 1100852"/>
                <a:gd name="connsiteY3" fmla="*/ 139049 h 1808780"/>
                <a:gd name="connsiteX4" fmla="*/ 847622 w 1100852"/>
                <a:gd name="connsiteY4" fmla="*/ 43006 h 1808780"/>
                <a:gd name="connsiteX5" fmla="*/ 834873 w 1100852"/>
                <a:gd name="connsiteY5" fmla="*/ 24541 h 1808780"/>
                <a:gd name="connsiteX6" fmla="*/ 548922 w 1100852"/>
                <a:gd name="connsiteY6" fmla="*/ 0 h 1808780"/>
                <a:gd name="connsiteX7" fmla="*/ 297984 w 1100852"/>
                <a:gd name="connsiteY7" fmla="*/ 49566 h 1808780"/>
                <a:gd name="connsiteX8" fmla="*/ 289339 w 1100852"/>
                <a:gd name="connsiteY8" fmla="*/ 86572 h 1808780"/>
                <a:gd name="connsiteX9" fmla="*/ 308998 w 1100852"/>
                <a:gd name="connsiteY9" fmla="*/ 725491 h 1808780"/>
                <a:gd name="connsiteX10" fmla="*/ 75627 w 1100852"/>
                <a:gd name="connsiteY10" fmla="*/ 947861 h 1808780"/>
                <a:gd name="connsiteX11" fmla="*/ 2020 w 1100852"/>
                <a:gd name="connsiteY11" fmla="*/ 1283698 h 1808780"/>
                <a:gd name="connsiteX12" fmla="*/ 2404 w 1100852"/>
                <a:gd name="connsiteY12" fmla="*/ 1288258 h 1808780"/>
                <a:gd name="connsiteX13" fmla="*/ 2435 w 1100852"/>
                <a:gd name="connsiteY13" fmla="*/ 1288567 h 1808780"/>
                <a:gd name="connsiteX14" fmla="*/ 181840 w 1100852"/>
                <a:gd name="connsiteY14" fmla="*/ 1659756 h 1808780"/>
                <a:gd name="connsiteX15" fmla="*/ 553270 w 1100852"/>
                <a:gd name="connsiteY15" fmla="*/ 1808780 h 1808780"/>
                <a:gd name="connsiteX16" fmla="*/ 601677 w 1100852"/>
                <a:gd name="connsiteY16" fmla="*/ 1806620 h 1808780"/>
                <a:gd name="connsiteX17" fmla="*/ 934883 w 1100852"/>
                <a:gd name="connsiteY17" fmla="*/ 1649263 h 1808780"/>
                <a:gd name="connsiteX18" fmla="*/ 1096289 w 1100852"/>
                <a:gd name="connsiteY18" fmla="*/ 1316376 h 1808780"/>
                <a:gd name="connsiteX19" fmla="*/ 1098433 w 1100852"/>
                <a:gd name="connsiteY19" fmla="*/ 1189606 h 1808780"/>
                <a:gd name="connsiteX20" fmla="*/ 318661 w 1100852"/>
                <a:gd name="connsiteY20" fmla="*/ 66128 h 1808780"/>
                <a:gd name="connsiteX21" fmla="*/ 548932 w 1100852"/>
                <a:gd name="connsiteY21" fmla="*/ 26482 h 1808780"/>
                <a:gd name="connsiteX22" fmla="*/ 821465 w 1100852"/>
                <a:gd name="connsiteY22" fmla="*/ 47498 h 1808780"/>
                <a:gd name="connsiteX23" fmla="*/ 766687 w 1100852"/>
                <a:gd name="connsiteY23" fmla="*/ 120951 h 1808780"/>
                <a:gd name="connsiteX24" fmla="*/ 314882 w 1100852"/>
                <a:gd name="connsiteY24" fmla="*/ 78970 h 1808780"/>
                <a:gd name="connsiteX25" fmla="*/ 318657 w 1100852"/>
                <a:gd name="connsiteY25" fmla="*/ 66128 h 1808780"/>
                <a:gd name="connsiteX26" fmla="*/ 328008 w 1100852"/>
                <a:gd name="connsiteY26" fmla="*/ 745687 h 1808780"/>
                <a:gd name="connsiteX27" fmla="*/ 335566 w 1100852"/>
                <a:gd name="connsiteY27" fmla="*/ 742053 h 1808780"/>
                <a:gd name="connsiteX28" fmla="*/ 335531 w 1100852"/>
                <a:gd name="connsiteY28" fmla="*/ 733686 h 1808780"/>
                <a:gd name="connsiteX29" fmla="*/ 320372 w 1100852"/>
                <a:gd name="connsiteY29" fmla="*/ 118047 h 1808780"/>
                <a:gd name="connsiteX30" fmla="*/ 374180 w 1100852"/>
                <a:gd name="connsiteY30" fmla="*/ 140976 h 1808780"/>
                <a:gd name="connsiteX31" fmla="*/ 556503 w 1100852"/>
                <a:gd name="connsiteY31" fmla="*/ 161856 h 1808780"/>
                <a:gd name="connsiteX32" fmla="*/ 759808 w 1100852"/>
                <a:gd name="connsiteY32" fmla="*/ 148472 h 1808780"/>
                <a:gd name="connsiteX33" fmla="*/ 774354 w 1100852"/>
                <a:gd name="connsiteY33" fmla="*/ 749459 h 1808780"/>
                <a:gd name="connsiteX34" fmla="*/ 781322 w 1100852"/>
                <a:gd name="connsiteY34" fmla="*/ 753060 h 1808780"/>
                <a:gd name="connsiteX35" fmla="*/ 1072046 w 1100852"/>
                <a:gd name="connsiteY35" fmla="*/ 1191972 h 1808780"/>
                <a:gd name="connsiteX36" fmla="*/ 1070003 w 1100852"/>
                <a:gd name="connsiteY36" fmla="*/ 1313050 h 1808780"/>
                <a:gd name="connsiteX37" fmla="*/ 1068083 w 1100852"/>
                <a:gd name="connsiteY37" fmla="*/ 1326869 h 1808780"/>
                <a:gd name="connsiteX38" fmla="*/ 1046956 w 1100852"/>
                <a:gd name="connsiteY38" fmla="*/ 1339419 h 1808780"/>
                <a:gd name="connsiteX39" fmla="*/ 895744 w 1100852"/>
                <a:gd name="connsiteY39" fmla="*/ 1322479 h 1808780"/>
                <a:gd name="connsiteX40" fmla="*/ 766090 w 1100852"/>
                <a:gd name="connsiteY40" fmla="*/ 1295253 h 1808780"/>
                <a:gd name="connsiteX41" fmla="*/ 658022 w 1100852"/>
                <a:gd name="connsiteY41" fmla="*/ 1342882 h 1808780"/>
                <a:gd name="connsiteX42" fmla="*/ 529294 w 1100852"/>
                <a:gd name="connsiteY42" fmla="*/ 1392808 h 1808780"/>
                <a:gd name="connsiteX43" fmla="*/ 319844 w 1100852"/>
                <a:gd name="connsiteY43" fmla="*/ 1310821 h 1808780"/>
                <a:gd name="connsiteX44" fmla="*/ 164836 w 1100852"/>
                <a:gd name="connsiteY44" fmla="*/ 1235486 h 1808780"/>
                <a:gd name="connsiteX45" fmla="*/ 27501 w 1100852"/>
                <a:gd name="connsiteY45" fmla="*/ 1267993 h 1808780"/>
                <a:gd name="connsiteX46" fmla="*/ 328008 w 1100852"/>
                <a:gd name="connsiteY46" fmla="*/ 745653 h 180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100852" h="1808780">
                  <a:moveTo>
                    <a:pt x="1098415" y="1189606"/>
                  </a:moveTo>
                  <a:cubicBezTo>
                    <a:pt x="1089507" y="1090954"/>
                    <a:pt x="1055899" y="996004"/>
                    <a:pt x="1001224" y="915046"/>
                  </a:cubicBezTo>
                  <a:cubicBezTo>
                    <a:pt x="949658" y="838716"/>
                    <a:pt x="880358" y="775965"/>
                    <a:pt x="800446" y="733206"/>
                  </a:cubicBezTo>
                  <a:lnTo>
                    <a:pt x="786064" y="139049"/>
                  </a:lnTo>
                  <a:cubicBezTo>
                    <a:pt x="805881" y="119521"/>
                    <a:pt x="851404" y="71196"/>
                    <a:pt x="847622" y="43006"/>
                  </a:cubicBezTo>
                  <a:cubicBezTo>
                    <a:pt x="846545" y="34983"/>
                    <a:pt x="842019" y="28423"/>
                    <a:pt x="834873" y="24541"/>
                  </a:cubicBezTo>
                  <a:cubicBezTo>
                    <a:pt x="815578" y="14052"/>
                    <a:pt x="670672" y="0"/>
                    <a:pt x="548922" y="0"/>
                  </a:cubicBezTo>
                  <a:cubicBezTo>
                    <a:pt x="408778" y="0"/>
                    <a:pt x="324349" y="16675"/>
                    <a:pt x="297984" y="49566"/>
                  </a:cubicBezTo>
                  <a:cubicBezTo>
                    <a:pt x="289336" y="60354"/>
                    <a:pt x="286346" y="73151"/>
                    <a:pt x="289339" y="86572"/>
                  </a:cubicBezTo>
                  <a:cubicBezTo>
                    <a:pt x="300453" y="136443"/>
                    <a:pt x="307424" y="363213"/>
                    <a:pt x="308998" y="725491"/>
                  </a:cubicBezTo>
                  <a:cubicBezTo>
                    <a:pt x="211494" y="774080"/>
                    <a:pt x="130916" y="850821"/>
                    <a:pt x="75627" y="947861"/>
                  </a:cubicBezTo>
                  <a:cubicBezTo>
                    <a:pt x="17756" y="1049428"/>
                    <a:pt x="-7694" y="1165603"/>
                    <a:pt x="2020" y="1283698"/>
                  </a:cubicBezTo>
                  <a:cubicBezTo>
                    <a:pt x="2133" y="1285240"/>
                    <a:pt x="2270" y="1286749"/>
                    <a:pt x="2404" y="1288258"/>
                  </a:cubicBezTo>
                  <a:lnTo>
                    <a:pt x="2435" y="1288567"/>
                  </a:lnTo>
                  <a:cubicBezTo>
                    <a:pt x="15328" y="1431384"/>
                    <a:pt x="79042" y="1563195"/>
                    <a:pt x="181840" y="1659756"/>
                  </a:cubicBezTo>
                  <a:cubicBezTo>
                    <a:pt x="284148" y="1755871"/>
                    <a:pt x="416051" y="1808780"/>
                    <a:pt x="553270" y="1808780"/>
                  </a:cubicBezTo>
                  <a:cubicBezTo>
                    <a:pt x="569324" y="1808780"/>
                    <a:pt x="585608" y="1808060"/>
                    <a:pt x="601677" y="1806620"/>
                  </a:cubicBezTo>
                  <a:cubicBezTo>
                    <a:pt x="726832" y="1795304"/>
                    <a:pt x="845167" y="1739412"/>
                    <a:pt x="934883" y="1649263"/>
                  </a:cubicBezTo>
                  <a:cubicBezTo>
                    <a:pt x="1023204" y="1560521"/>
                    <a:pt x="1080526" y="1442289"/>
                    <a:pt x="1096289" y="1316376"/>
                  </a:cubicBezTo>
                  <a:cubicBezTo>
                    <a:pt x="1101546" y="1274679"/>
                    <a:pt x="1102263" y="1232057"/>
                    <a:pt x="1098433" y="1189606"/>
                  </a:cubicBezTo>
                  <a:close/>
                  <a:moveTo>
                    <a:pt x="318661" y="66128"/>
                  </a:moveTo>
                  <a:cubicBezTo>
                    <a:pt x="328217" y="54206"/>
                    <a:pt x="369784" y="26482"/>
                    <a:pt x="548932" y="26482"/>
                  </a:cubicBezTo>
                  <a:cubicBezTo>
                    <a:pt x="677423" y="26482"/>
                    <a:pt x="803943" y="41004"/>
                    <a:pt x="821465" y="47498"/>
                  </a:cubicBezTo>
                  <a:cubicBezTo>
                    <a:pt x="821476" y="58176"/>
                    <a:pt x="796434" y="91750"/>
                    <a:pt x="766687" y="120951"/>
                  </a:cubicBezTo>
                  <a:cubicBezTo>
                    <a:pt x="390663" y="166553"/>
                    <a:pt x="322014" y="88955"/>
                    <a:pt x="314882" y="78970"/>
                  </a:cubicBezTo>
                  <a:cubicBezTo>
                    <a:pt x="314230" y="74190"/>
                    <a:pt x="315420" y="70164"/>
                    <a:pt x="318657" y="66128"/>
                  </a:cubicBezTo>
                  <a:close/>
                  <a:moveTo>
                    <a:pt x="328008" y="745687"/>
                  </a:moveTo>
                  <a:lnTo>
                    <a:pt x="335566" y="742053"/>
                  </a:lnTo>
                  <a:lnTo>
                    <a:pt x="335531" y="733686"/>
                  </a:lnTo>
                  <a:cubicBezTo>
                    <a:pt x="334599" y="505795"/>
                    <a:pt x="331132" y="229009"/>
                    <a:pt x="320372" y="118047"/>
                  </a:cubicBezTo>
                  <a:cubicBezTo>
                    <a:pt x="332826" y="125752"/>
                    <a:pt x="350153" y="133882"/>
                    <a:pt x="374180" y="140976"/>
                  </a:cubicBezTo>
                  <a:cubicBezTo>
                    <a:pt x="421322" y="154895"/>
                    <a:pt x="482282" y="161856"/>
                    <a:pt x="556503" y="161856"/>
                  </a:cubicBezTo>
                  <a:cubicBezTo>
                    <a:pt x="615887" y="161856"/>
                    <a:pt x="683767" y="157395"/>
                    <a:pt x="759808" y="148472"/>
                  </a:cubicBezTo>
                  <a:lnTo>
                    <a:pt x="774354" y="749459"/>
                  </a:lnTo>
                  <a:lnTo>
                    <a:pt x="781322" y="753060"/>
                  </a:lnTo>
                  <a:cubicBezTo>
                    <a:pt x="946250" y="838339"/>
                    <a:pt x="1054929" y="1002417"/>
                    <a:pt x="1072046" y="1191972"/>
                  </a:cubicBezTo>
                  <a:cubicBezTo>
                    <a:pt x="1075705" y="1232502"/>
                    <a:pt x="1075019" y="1273239"/>
                    <a:pt x="1070003" y="1313050"/>
                  </a:cubicBezTo>
                  <a:cubicBezTo>
                    <a:pt x="1069423" y="1317679"/>
                    <a:pt x="1068772" y="1322308"/>
                    <a:pt x="1068083" y="1326869"/>
                  </a:cubicBezTo>
                  <a:cubicBezTo>
                    <a:pt x="1063621" y="1330881"/>
                    <a:pt x="1057216" y="1335236"/>
                    <a:pt x="1046956" y="1339419"/>
                  </a:cubicBezTo>
                  <a:cubicBezTo>
                    <a:pt x="989514" y="1362942"/>
                    <a:pt x="943966" y="1343294"/>
                    <a:pt x="895744" y="1322479"/>
                  </a:cubicBezTo>
                  <a:cubicBezTo>
                    <a:pt x="856016" y="1305369"/>
                    <a:pt x="814933" y="1287641"/>
                    <a:pt x="766090" y="1295253"/>
                  </a:cubicBezTo>
                  <a:cubicBezTo>
                    <a:pt x="724723" y="1302214"/>
                    <a:pt x="690814" y="1322891"/>
                    <a:pt x="658022" y="1342882"/>
                  </a:cubicBezTo>
                  <a:cubicBezTo>
                    <a:pt x="619991" y="1366062"/>
                    <a:pt x="580664" y="1390031"/>
                    <a:pt x="529294" y="1392808"/>
                  </a:cubicBezTo>
                  <a:cubicBezTo>
                    <a:pt x="459548" y="1396375"/>
                    <a:pt x="388520" y="1352895"/>
                    <a:pt x="319844" y="1310821"/>
                  </a:cubicBezTo>
                  <a:cubicBezTo>
                    <a:pt x="268752" y="1279549"/>
                    <a:pt x="215921" y="1247179"/>
                    <a:pt x="164836" y="1235486"/>
                  </a:cubicBezTo>
                  <a:cubicBezTo>
                    <a:pt x="113257" y="1223656"/>
                    <a:pt x="68155" y="1234320"/>
                    <a:pt x="27501" y="1267993"/>
                  </a:cubicBezTo>
                  <a:cubicBezTo>
                    <a:pt x="14752" y="1047200"/>
                    <a:pt x="134225" y="838511"/>
                    <a:pt x="328008" y="74565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3732FD45-20C3-2F69-2D61-D675A3F108E6}"/>
                </a:ext>
              </a:extLst>
            </p:cNvPr>
            <p:cNvSpPr/>
            <p:nvPr/>
          </p:nvSpPr>
          <p:spPr>
            <a:xfrm>
              <a:off x="1813381" y="3673330"/>
              <a:ext cx="142634" cy="142892"/>
            </a:xfrm>
            <a:custGeom>
              <a:avLst/>
              <a:gdLst>
                <a:gd name="connsiteX0" fmla="*/ 78335 w 142634"/>
                <a:gd name="connsiteY0" fmla="*/ 142892 h 142892"/>
                <a:gd name="connsiteX1" fmla="*/ 78335 w 142634"/>
                <a:gd name="connsiteY1" fmla="*/ 142892 h 142892"/>
                <a:gd name="connsiteX2" fmla="*/ 59585 w 142634"/>
                <a:gd name="connsiteY2" fmla="*/ 141040 h 142892"/>
                <a:gd name="connsiteX3" fmla="*/ 311 w 142634"/>
                <a:gd name="connsiteY3" fmla="*/ 66460 h 142892"/>
                <a:gd name="connsiteX4" fmla="*/ 76157 w 142634"/>
                <a:gd name="connsiteY4" fmla="*/ 40 h 142892"/>
                <a:gd name="connsiteX5" fmla="*/ 142625 w 142634"/>
                <a:gd name="connsiteY5" fmla="*/ 77707 h 142892"/>
                <a:gd name="connsiteX6" fmla="*/ 78335 w 142634"/>
                <a:gd name="connsiteY6" fmla="*/ 142892 h 142892"/>
                <a:gd name="connsiteX7" fmla="*/ 73489 w 142634"/>
                <a:gd name="connsiteY7" fmla="*/ 15882 h 142892"/>
                <a:gd name="connsiteX8" fmla="*/ 16133 w 142634"/>
                <a:gd name="connsiteY8" fmla="*/ 67934 h 142892"/>
                <a:gd name="connsiteX9" fmla="*/ 62534 w 142634"/>
                <a:gd name="connsiteY9" fmla="*/ 125439 h 142892"/>
                <a:gd name="connsiteX10" fmla="*/ 78335 w 142634"/>
                <a:gd name="connsiteY10" fmla="*/ 126982 h 142892"/>
                <a:gd name="connsiteX11" fmla="*/ 126735 w 142634"/>
                <a:gd name="connsiteY11" fmla="*/ 77467 h 142892"/>
                <a:gd name="connsiteX12" fmla="*/ 75667 w 142634"/>
                <a:gd name="connsiteY12" fmla="*/ 15951 h 142892"/>
                <a:gd name="connsiteX13" fmla="*/ 73489 w 142634"/>
                <a:gd name="connsiteY13" fmla="*/ 15882 h 142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2634" h="142892">
                  <a:moveTo>
                    <a:pt x="78335" y="142892"/>
                  </a:moveTo>
                  <a:cubicBezTo>
                    <a:pt x="78331" y="142892"/>
                    <a:pt x="78335" y="142892"/>
                    <a:pt x="78335" y="142892"/>
                  </a:cubicBezTo>
                  <a:cubicBezTo>
                    <a:pt x="72389" y="142892"/>
                    <a:pt x="66079" y="142275"/>
                    <a:pt x="59585" y="141040"/>
                  </a:cubicBezTo>
                  <a:cubicBezTo>
                    <a:pt x="14610" y="132537"/>
                    <a:pt x="-2590" y="97458"/>
                    <a:pt x="311" y="66460"/>
                  </a:cubicBezTo>
                  <a:cubicBezTo>
                    <a:pt x="3462" y="32787"/>
                    <a:pt x="30555" y="-1332"/>
                    <a:pt x="76157" y="40"/>
                  </a:cubicBezTo>
                  <a:cubicBezTo>
                    <a:pt x="118488" y="1343"/>
                    <a:pt x="143194" y="40537"/>
                    <a:pt x="142625" y="77707"/>
                  </a:cubicBezTo>
                  <a:cubicBezTo>
                    <a:pt x="142124" y="110145"/>
                    <a:pt x="122048" y="142892"/>
                    <a:pt x="78335" y="142892"/>
                  </a:cubicBezTo>
                  <a:close/>
                  <a:moveTo>
                    <a:pt x="73489" y="15882"/>
                  </a:moveTo>
                  <a:cubicBezTo>
                    <a:pt x="37427" y="15882"/>
                    <a:pt x="18478" y="42868"/>
                    <a:pt x="16133" y="67934"/>
                  </a:cubicBezTo>
                  <a:cubicBezTo>
                    <a:pt x="14065" y="90017"/>
                    <a:pt x="24979" y="118341"/>
                    <a:pt x="62534" y="125439"/>
                  </a:cubicBezTo>
                  <a:cubicBezTo>
                    <a:pt x="68061" y="126467"/>
                    <a:pt x="73376" y="126982"/>
                    <a:pt x="78335" y="126982"/>
                  </a:cubicBezTo>
                  <a:cubicBezTo>
                    <a:pt x="113461" y="127016"/>
                    <a:pt x="126368" y="101401"/>
                    <a:pt x="126735" y="77467"/>
                  </a:cubicBezTo>
                  <a:cubicBezTo>
                    <a:pt x="127181" y="48389"/>
                    <a:pt x="109436" y="16980"/>
                    <a:pt x="75667" y="15951"/>
                  </a:cubicBezTo>
                  <a:cubicBezTo>
                    <a:pt x="74940" y="15916"/>
                    <a:pt x="74206" y="15882"/>
                    <a:pt x="73489" y="15882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6A64933B-AB0A-BA48-3715-997993B17C7D}"/>
                </a:ext>
              </a:extLst>
            </p:cNvPr>
            <p:cNvSpPr/>
            <p:nvPr/>
          </p:nvSpPr>
          <p:spPr>
            <a:xfrm>
              <a:off x="1956015" y="2919363"/>
              <a:ext cx="151333" cy="151600"/>
            </a:xfrm>
            <a:custGeom>
              <a:avLst/>
              <a:gdLst>
                <a:gd name="connsiteX0" fmla="*/ 83113 w 151333"/>
                <a:gd name="connsiteY0" fmla="*/ 151600 h 151600"/>
                <a:gd name="connsiteX1" fmla="*/ 83113 w 151333"/>
                <a:gd name="connsiteY1" fmla="*/ 151600 h 151600"/>
                <a:gd name="connsiteX2" fmla="*/ 63218 w 151333"/>
                <a:gd name="connsiteY2" fmla="*/ 149642 h 151600"/>
                <a:gd name="connsiteX3" fmla="*/ 330 w 151333"/>
                <a:gd name="connsiteY3" fmla="*/ 70515 h 151600"/>
                <a:gd name="connsiteX4" fmla="*/ 80799 w 151333"/>
                <a:gd name="connsiteY4" fmla="*/ 42 h 151600"/>
                <a:gd name="connsiteX5" fmla="*/ 151323 w 151333"/>
                <a:gd name="connsiteY5" fmla="*/ 82427 h 151600"/>
                <a:gd name="connsiteX6" fmla="*/ 83113 w 151333"/>
                <a:gd name="connsiteY6" fmla="*/ 151600 h 151600"/>
                <a:gd name="connsiteX7" fmla="*/ 77973 w 151333"/>
                <a:gd name="connsiteY7" fmla="*/ 16865 h 151600"/>
                <a:gd name="connsiteX8" fmla="*/ 17119 w 151333"/>
                <a:gd name="connsiteY8" fmla="*/ 72085 h 151600"/>
                <a:gd name="connsiteX9" fmla="*/ 66346 w 151333"/>
                <a:gd name="connsiteY9" fmla="*/ 133066 h 151600"/>
                <a:gd name="connsiteX10" fmla="*/ 83110 w 151333"/>
                <a:gd name="connsiteY10" fmla="*/ 134733 h 151600"/>
                <a:gd name="connsiteX11" fmla="*/ 134463 w 151333"/>
                <a:gd name="connsiteY11" fmla="*/ 82166 h 151600"/>
                <a:gd name="connsiteX12" fmla="*/ 80284 w 151333"/>
                <a:gd name="connsiteY12" fmla="*/ 16895 h 151600"/>
                <a:gd name="connsiteX13" fmla="*/ 77973 w 151333"/>
                <a:gd name="connsiteY13" fmla="*/ 16865 h 15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1333" h="151600">
                  <a:moveTo>
                    <a:pt x="83113" y="151600"/>
                  </a:moveTo>
                  <a:cubicBezTo>
                    <a:pt x="83110" y="151600"/>
                    <a:pt x="83117" y="151600"/>
                    <a:pt x="83113" y="151600"/>
                  </a:cubicBezTo>
                  <a:cubicBezTo>
                    <a:pt x="76804" y="151600"/>
                    <a:pt x="70111" y="150942"/>
                    <a:pt x="63218" y="149642"/>
                  </a:cubicBezTo>
                  <a:cubicBezTo>
                    <a:pt x="15500" y="140631"/>
                    <a:pt x="-2749" y="103409"/>
                    <a:pt x="330" y="70515"/>
                  </a:cubicBezTo>
                  <a:cubicBezTo>
                    <a:pt x="3674" y="34774"/>
                    <a:pt x="32419" y="-1402"/>
                    <a:pt x="80799" y="42"/>
                  </a:cubicBezTo>
                  <a:cubicBezTo>
                    <a:pt x="125715" y="1420"/>
                    <a:pt x="151927" y="43014"/>
                    <a:pt x="151323" y="82427"/>
                  </a:cubicBezTo>
                  <a:cubicBezTo>
                    <a:pt x="150798" y="116858"/>
                    <a:pt x="129497" y="151600"/>
                    <a:pt x="83113" y="151600"/>
                  </a:cubicBezTo>
                  <a:close/>
                  <a:moveTo>
                    <a:pt x="77973" y="16865"/>
                  </a:moveTo>
                  <a:cubicBezTo>
                    <a:pt x="39712" y="16865"/>
                    <a:pt x="19608" y="45490"/>
                    <a:pt x="17119" y="72085"/>
                  </a:cubicBezTo>
                  <a:cubicBezTo>
                    <a:pt x="14924" y="95516"/>
                    <a:pt x="26501" y="125543"/>
                    <a:pt x="66346" y="133066"/>
                  </a:cubicBezTo>
                  <a:cubicBezTo>
                    <a:pt x="72209" y="134177"/>
                    <a:pt x="77850" y="134733"/>
                    <a:pt x="83110" y="134733"/>
                  </a:cubicBezTo>
                  <a:cubicBezTo>
                    <a:pt x="120376" y="134736"/>
                    <a:pt x="134072" y="107582"/>
                    <a:pt x="134463" y="82166"/>
                  </a:cubicBezTo>
                  <a:cubicBezTo>
                    <a:pt x="134936" y="51340"/>
                    <a:pt x="116107" y="17993"/>
                    <a:pt x="80284" y="16895"/>
                  </a:cubicBezTo>
                  <a:cubicBezTo>
                    <a:pt x="79513" y="16875"/>
                    <a:pt x="78735" y="16865"/>
                    <a:pt x="77973" y="16865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4D6D51EB-B13C-03DD-1A6D-BC139757A68F}"/>
                </a:ext>
              </a:extLst>
            </p:cNvPr>
            <p:cNvSpPr/>
            <p:nvPr/>
          </p:nvSpPr>
          <p:spPr>
            <a:xfrm>
              <a:off x="1909868" y="3516059"/>
              <a:ext cx="130228" cy="127684"/>
            </a:xfrm>
            <a:custGeom>
              <a:avLst/>
              <a:gdLst>
                <a:gd name="connsiteX0" fmla="*/ 71448 w 130228"/>
                <a:gd name="connsiteY0" fmla="*/ 127685 h 127684"/>
                <a:gd name="connsiteX1" fmla="*/ 71448 w 130228"/>
                <a:gd name="connsiteY1" fmla="*/ 127685 h 127684"/>
                <a:gd name="connsiteX2" fmla="*/ 54423 w 130228"/>
                <a:gd name="connsiteY2" fmla="*/ 126039 h 127684"/>
                <a:gd name="connsiteX3" fmla="*/ 258 w 130228"/>
                <a:gd name="connsiteY3" fmla="*/ 59654 h 127684"/>
                <a:gd name="connsiteX4" fmla="*/ 69500 w 130228"/>
                <a:gd name="connsiteY4" fmla="*/ 34 h 127684"/>
                <a:gd name="connsiteX5" fmla="*/ 130221 w 130228"/>
                <a:gd name="connsiteY5" fmla="*/ 69289 h 127684"/>
                <a:gd name="connsiteX6" fmla="*/ 71448 w 130228"/>
                <a:gd name="connsiteY6" fmla="*/ 127685 h 127684"/>
                <a:gd name="connsiteX7" fmla="*/ 67076 w 130228"/>
                <a:gd name="connsiteY7" fmla="*/ 15900 h 127684"/>
                <a:gd name="connsiteX8" fmla="*/ 16087 w 130228"/>
                <a:gd name="connsiteY8" fmla="*/ 61094 h 127684"/>
                <a:gd name="connsiteX9" fmla="*/ 57300 w 130228"/>
                <a:gd name="connsiteY9" fmla="*/ 110437 h 127684"/>
                <a:gd name="connsiteX10" fmla="*/ 71444 w 130228"/>
                <a:gd name="connsiteY10" fmla="*/ 111775 h 127684"/>
                <a:gd name="connsiteX11" fmla="*/ 114327 w 130228"/>
                <a:gd name="connsiteY11" fmla="*/ 69049 h 127684"/>
                <a:gd name="connsiteX12" fmla="*/ 69020 w 130228"/>
                <a:gd name="connsiteY12" fmla="*/ 15934 h 127684"/>
                <a:gd name="connsiteX13" fmla="*/ 67076 w 130228"/>
                <a:gd name="connsiteY13" fmla="*/ 15900 h 127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228" h="127684">
                  <a:moveTo>
                    <a:pt x="71448" y="127685"/>
                  </a:moveTo>
                  <a:cubicBezTo>
                    <a:pt x="71444" y="127685"/>
                    <a:pt x="71448" y="127685"/>
                    <a:pt x="71448" y="127685"/>
                  </a:cubicBezTo>
                  <a:cubicBezTo>
                    <a:pt x="66047" y="127685"/>
                    <a:pt x="60321" y="127137"/>
                    <a:pt x="54423" y="126039"/>
                  </a:cubicBezTo>
                  <a:cubicBezTo>
                    <a:pt x="13508" y="118495"/>
                    <a:pt x="-2262" y="87257"/>
                    <a:pt x="258" y="59654"/>
                  </a:cubicBezTo>
                  <a:cubicBezTo>
                    <a:pt x="3022" y="29410"/>
                    <a:pt x="27749" y="-1160"/>
                    <a:pt x="69500" y="34"/>
                  </a:cubicBezTo>
                  <a:cubicBezTo>
                    <a:pt x="108138" y="1189"/>
                    <a:pt x="130718" y="36165"/>
                    <a:pt x="130221" y="69289"/>
                  </a:cubicBezTo>
                  <a:cubicBezTo>
                    <a:pt x="129789" y="98367"/>
                    <a:pt x="111440" y="127685"/>
                    <a:pt x="71448" y="127685"/>
                  </a:cubicBezTo>
                  <a:close/>
                  <a:moveTo>
                    <a:pt x="67076" y="15900"/>
                  </a:moveTo>
                  <a:cubicBezTo>
                    <a:pt x="36311" y="15900"/>
                    <a:pt x="18140" y="38634"/>
                    <a:pt x="16087" y="61094"/>
                  </a:cubicBezTo>
                  <a:cubicBezTo>
                    <a:pt x="14358" y="80022"/>
                    <a:pt x="24114" y="104299"/>
                    <a:pt x="57300" y="110437"/>
                  </a:cubicBezTo>
                  <a:cubicBezTo>
                    <a:pt x="62251" y="111329"/>
                    <a:pt x="67007" y="111775"/>
                    <a:pt x="71444" y="111775"/>
                  </a:cubicBezTo>
                  <a:cubicBezTo>
                    <a:pt x="102593" y="111775"/>
                    <a:pt x="114022" y="89726"/>
                    <a:pt x="114327" y="69049"/>
                  </a:cubicBezTo>
                  <a:cubicBezTo>
                    <a:pt x="114701" y="43983"/>
                    <a:pt x="98952" y="16826"/>
                    <a:pt x="69020" y="15934"/>
                  </a:cubicBezTo>
                  <a:cubicBezTo>
                    <a:pt x="68372" y="15900"/>
                    <a:pt x="67717" y="15900"/>
                    <a:pt x="67076" y="1590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6CA58D79-3A69-6231-5634-D15285393609}"/>
                </a:ext>
              </a:extLst>
            </p:cNvPr>
            <p:cNvSpPr/>
            <p:nvPr/>
          </p:nvSpPr>
          <p:spPr>
            <a:xfrm>
              <a:off x="1882441" y="3263357"/>
              <a:ext cx="147138" cy="151182"/>
            </a:xfrm>
            <a:custGeom>
              <a:avLst/>
              <a:gdLst>
                <a:gd name="connsiteX0" fmla="*/ 4783 w 147138"/>
                <a:gd name="connsiteY0" fmla="*/ 103323 h 151182"/>
                <a:gd name="connsiteX1" fmla="*/ 737 w 147138"/>
                <a:gd name="connsiteY1" fmla="*/ 84038 h 151182"/>
                <a:gd name="connsiteX2" fmla="*/ 55165 w 147138"/>
                <a:gd name="connsiteY2" fmla="*/ 1664 h 151182"/>
                <a:gd name="connsiteX3" fmla="*/ 144498 w 147138"/>
                <a:gd name="connsiteY3" fmla="*/ 57340 h 151182"/>
                <a:gd name="connsiteX4" fmla="*/ 89174 w 147138"/>
                <a:gd name="connsiteY4" fmla="*/ 147907 h 151182"/>
                <a:gd name="connsiteX5" fmla="*/ 4783 w 147138"/>
                <a:gd name="connsiteY5" fmla="*/ 103323 h 151182"/>
                <a:gd name="connsiteX6" fmla="*/ 126228 w 147138"/>
                <a:gd name="connsiteY6" fmla="*/ 60121 h 151182"/>
                <a:gd name="connsiteX7" fmla="*/ 59013 w 147138"/>
                <a:gd name="connsiteY7" fmla="*/ 19570 h 151182"/>
                <a:gd name="connsiteX8" fmla="*/ 18917 w 147138"/>
                <a:gd name="connsiteY8" fmla="*/ 81837 h 151182"/>
                <a:gd name="connsiteX9" fmla="*/ 22264 w 147138"/>
                <a:gd name="connsiteY9" fmla="*/ 97864 h 151182"/>
                <a:gd name="connsiteX10" fmla="*/ 83983 w 147138"/>
                <a:gd name="connsiteY10" fmla="*/ 130357 h 151182"/>
                <a:gd name="connsiteX11" fmla="*/ 126866 w 147138"/>
                <a:gd name="connsiteY11" fmla="*/ 62278 h 151182"/>
                <a:gd name="connsiteX12" fmla="*/ 126228 w 147138"/>
                <a:gd name="connsiteY12" fmla="*/ 60121 h 15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138" h="151182">
                  <a:moveTo>
                    <a:pt x="4783" y="103323"/>
                  </a:moveTo>
                  <a:cubicBezTo>
                    <a:pt x="2925" y="97384"/>
                    <a:pt x="1567" y="90896"/>
                    <a:pt x="737" y="84038"/>
                  </a:cubicBezTo>
                  <a:cubicBezTo>
                    <a:pt x="-5024" y="36447"/>
                    <a:pt x="23920" y="8378"/>
                    <a:pt x="55165" y="1664"/>
                  </a:cubicBezTo>
                  <a:cubicBezTo>
                    <a:pt x="89353" y="-5681"/>
                    <a:pt x="131474" y="11014"/>
                    <a:pt x="144498" y="57340"/>
                  </a:cubicBezTo>
                  <a:cubicBezTo>
                    <a:pt x="156496" y="100234"/>
                    <a:pt x="125793" y="137071"/>
                    <a:pt x="89174" y="147907"/>
                  </a:cubicBezTo>
                  <a:cubicBezTo>
                    <a:pt x="57068" y="157412"/>
                    <a:pt x="18516" y="147307"/>
                    <a:pt x="4783" y="103323"/>
                  </a:cubicBezTo>
                  <a:close/>
                  <a:moveTo>
                    <a:pt x="126228" y="60121"/>
                  </a:moveTo>
                  <a:cubicBezTo>
                    <a:pt x="115663" y="26287"/>
                    <a:pt x="84418" y="14114"/>
                    <a:pt x="59013" y="19570"/>
                  </a:cubicBezTo>
                  <a:cubicBezTo>
                    <a:pt x="37592" y="24172"/>
                    <a:pt x="14240" y="43237"/>
                    <a:pt x="18917" y="81837"/>
                  </a:cubicBezTo>
                  <a:cubicBezTo>
                    <a:pt x="19617" y="87594"/>
                    <a:pt x="20742" y="92988"/>
                    <a:pt x="22264" y="97864"/>
                  </a:cubicBezTo>
                  <a:cubicBezTo>
                    <a:pt x="32959" y="132120"/>
                    <a:pt x="61159" y="137109"/>
                    <a:pt x="83983" y="130357"/>
                  </a:cubicBezTo>
                  <a:cubicBezTo>
                    <a:pt x="111710" y="122148"/>
                    <a:pt x="136158" y="95502"/>
                    <a:pt x="126866" y="62278"/>
                  </a:cubicBezTo>
                  <a:cubicBezTo>
                    <a:pt x="126663" y="61554"/>
                    <a:pt x="126447" y="60828"/>
                    <a:pt x="126228" y="60121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C22088B3-E8D9-374B-F926-1A411F626763}"/>
                </a:ext>
              </a:extLst>
            </p:cNvPr>
            <p:cNvSpPr/>
            <p:nvPr/>
          </p:nvSpPr>
          <p:spPr>
            <a:xfrm>
              <a:off x="1733140" y="3948136"/>
              <a:ext cx="96145" cy="85827"/>
            </a:xfrm>
            <a:custGeom>
              <a:avLst/>
              <a:gdLst>
                <a:gd name="connsiteX0" fmla="*/ 44973 w 96145"/>
                <a:gd name="connsiteY0" fmla="*/ 85828 h 85827"/>
                <a:gd name="connsiteX1" fmla="*/ 44970 w 96145"/>
                <a:gd name="connsiteY1" fmla="*/ 85828 h 85827"/>
                <a:gd name="connsiteX2" fmla="*/ 27705 w 96145"/>
                <a:gd name="connsiteY2" fmla="*/ 82296 h 85827"/>
                <a:gd name="connsiteX3" fmla="*/ 821 w 96145"/>
                <a:gd name="connsiteY3" fmla="*/ 38165 h 85827"/>
                <a:gd name="connsiteX4" fmla="*/ 49321 w 96145"/>
                <a:gd name="connsiteY4" fmla="*/ 0 h 85827"/>
                <a:gd name="connsiteX5" fmla="*/ 65873 w 96145"/>
                <a:gd name="connsiteY5" fmla="*/ 3018 h 85827"/>
                <a:gd name="connsiteX6" fmla="*/ 81273 w 96145"/>
                <a:gd name="connsiteY6" fmla="*/ 8127 h 85827"/>
                <a:gd name="connsiteX7" fmla="*/ 82582 w 96145"/>
                <a:gd name="connsiteY7" fmla="*/ 9430 h 85827"/>
                <a:gd name="connsiteX8" fmla="*/ 93158 w 96145"/>
                <a:gd name="connsiteY8" fmla="*/ 53972 h 85827"/>
                <a:gd name="connsiteX9" fmla="*/ 44973 w 96145"/>
                <a:gd name="connsiteY9" fmla="*/ 85828 h 85827"/>
                <a:gd name="connsiteX10" fmla="*/ 49314 w 96145"/>
                <a:gd name="connsiteY10" fmla="*/ 15876 h 85827"/>
                <a:gd name="connsiteX11" fmla="*/ 16372 w 96145"/>
                <a:gd name="connsiteY11" fmla="*/ 41423 h 85827"/>
                <a:gd name="connsiteX12" fmla="*/ 34062 w 96145"/>
                <a:gd name="connsiteY12" fmla="*/ 67723 h 85827"/>
                <a:gd name="connsiteX13" fmla="*/ 44966 w 96145"/>
                <a:gd name="connsiteY13" fmla="*/ 69917 h 85827"/>
                <a:gd name="connsiteX14" fmla="*/ 44970 w 96145"/>
                <a:gd name="connsiteY14" fmla="*/ 69917 h 85827"/>
                <a:gd name="connsiteX15" fmla="*/ 78444 w 96145"/>
                <a:gd name="connsiteY15" fmla="*/ 47972 h 85827"/>
                <a:gd name="connsiteX16" fmla="*/ 72673 w 96145"/>
                <a:gd name="connsiteY16" fmla="*/ 22014 h 85827"/>
                <a:gd name="connsiteX17" fmla="*/ 60407 w 96145"/>
                <a:gd name="connsiteY17" fmla="*/ 17934 h 85827"/>
                <a:gd name="connsiteX18" fmla="*/ 49314 w 96145"/>
                <a:gd name="connsiteY18" fmla="*/ 15876 h 85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6145" h="85827">
                  <a:moveTo>
                    <a:pt x="44973" y="85828"/>
                  </a:moveTo>
                  <a:lnTo>
                    <a:pt x="44970" y="85828"/>
                  </a:lnTo>
                  <a:cubicBezTo>
                    <a:pt x="38894" y="85828"/>
                    <a:pt x="33085" y="84628"/>
                    <a:pt x="27705" y="82296"/>
                  </a:cubicBezTo>
                  <a:cubicBezTo>
                    <a:pt x="6987" y="73243"/>
                    <a:pt x="-3064" y="56750"/>
                    <a:pt x="821" y="38165"/>
                  </a:cubicBezTo>
                  <a:cubicBezTo>
                    <a:pt x="5289" y="16768"/>
                    <a:pt x="26594" y="0"/>
                    <a:pt x="49321" y="0"/>
                  </a:cubicBezTo>
                  <a:cubicBezTo>
                    <a:pt x="54948" y="0"/>
                    <a:pt x="60517" y="995"/>
                    <a:pt x="65873" y="3018"/>
                  </a:cubicBezTo>
                  <a:lnTo>
                    <a:pt x="81273" y="8127"/>
                  </a:lnTo>
                  <a:lnTo>
                    <a:pt x="82582" y="9430"/>
                  </a:lnTo>
                  <a:cubicBezTo>
                    <a:pt x="95644" y="22220"/>
                    <a:pt x="99498" y="38473"/>
                    <a:pt x="93158" y="53972"/>
                  </a:cubicBezTo>
                  <a:cubicBezTo>
                    <a:pt x="85610" y="72420"/>
                    <a:pt x="65348" y="85828"/>
                    <a:pt x="44973" y="85828"/>
                  </a:cubicBezTo>
                  <a:close/>
                  <a:moveTo>
                    <a:pt x="49314" y="15876"/>
                  </a:moveTo>
                  <a:cubicBezTo>
                    <a:pt x="32797" y="15876"/>
                    <a:pt x="18947" y="29078"/>
                    <a:pt x="16372" y="41423"/>
                  </a:cubicBezTo>
                  <a:cubicBezTo>
                    <a:pt x="14078" y="52395"/>
                    <a:pt x="20363" y="61722"/>
                    <a:pt x="34062" y="67723"/>
                  </a:cubicBezTo>
                  <a:cubicBezTo>
                    <a:pt x="37423" y="69197"/>
                    <a:pt x="41092" y="69917"/>
                    <a:pt x="44966" y="69917"/>
                  </a:cubicBezTo>
                  <a:lnTo>
                    <a:pt x="44970" y="69917"/>
                  </a:lnTo>
                  <a:cubicBezTo>
                    <a:pt x="58703" y="69917"/>
                    <a:pt x="73403" y="60282"/>
                    <a:pt x="78444" y="47972"/>
                  </a:cubicBezTo>
                  <a:cubicBezTo>
                    <a:pt x="82126" y="38953"/>
                    <a:pt x="80131" y="30004"/>
                    <a:pt x="72673" y="22014"/>
                  </a:cubicBezTo>
                  <a:lnTo>
                    <a:pt x="60407" y="17934"/>
                  </a:lnTo>
                  <a:cubicBezTo>
                    <a:pt x="56810" y="16562"/>
                    <a:pt x="53076" y="15876"/>
                    <a:pt x="49314" y="1587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9F281F7E-CAE7-2BE0-B704-0A93B87C050C}"/>
                </a:ext>
              </a:extLst>
            </p:cNvPr>
            <p:cNvSpPr/>
            <p:nvPr/>
          </p:nvSpPr>
          <p:spPr>
            <a:xfrm>
              <a:off x="1973230" y="2633869"/>
              <a:ext cx="195588" cy="187806"/>
            </a:xfrm>
            <a:custGeom>
              <a:avLst/>
              <a:gdLst>
                <a:gd name="connsiteX0" fmla="*/ 90862 w 195588"/>
                <a:gd name="connsiteY0" fmla="*/ 187806 h 187806"/>
                <a:gd name="connsiteX1" fmla="*/ 90851 w 195588"/>
                <a:gd name="connsiteY1" fmla="*/ 187806 h 187806"/>
                <a:gd name="connsiteX2" fmla="*/ 55875 w 195588"/>
                <a:gd name="connsiteY2" fmla="*/ 179954 h 187806"/>
                <a:gd name="connsiteX3" fmla="*/ 2249 w 195588"/>
                <a:gd name="connsiteY3" fmla="*/ 81525 h 187806"/>
                <a:gd name="connsiteX4" fmla="*/ 100593 w 195588"/>
                <a:gd name="connsiteY4" fmla="*/ 0 h 187806"/>
                <a:gd name="connsiteX5" fmla="*/ 134598 w 195588"/>
                <a:gd name="connsiteY5" fmla="*/ 6824 h 187806"/>
                <a:gd name="connsiteX6" fmla="*/ 167150 w 195588"/>
                <a:gd name="connsiteY6" fmla="*/ 18729 h 187806"/>
                <a:gd name="connsiteX7" fmla="*/ 168446 w 195588"/>
                <a:gd name="connsiteY7" fmla="*/ 20132 h 187806"/>
                <a:gd name="connsiteX8" fmla="*/ 187707 w 195588"/>
                <a:gd name="connsiteY8" fmla="*/ 121551 h 187806"/>
                <a:gd name="connsiteX9" fmla="*/ 90862 w 195588"/>
                <a:gd name="connsiteY9" fmla="*/ 187806 h 187806"/>
                <a:gd name="connsiteX10" fmla="*/ 100593 w 195588"/>
                <a:gd name="connsiteY10" fmla="*/ 15893 h 187806"/>
                <a:gd name="connsiteX11" fmla="*/ 17748 w 195588"/>
                <a:gd name="connsiteY11" fmla="*/ 85046 h 187806"/>
                <a:gd name="connsiteX12" fmla="*/ 62744 w 195588"/>
                <a:gd name="connsiteY12" fmla="*/ 165621 h 187806"/>
                <a:gd name="connsiteX13" fmla="*/ 90851 w 195588"/>
                <a:gd name="connsiteY13" fmla="*/ 171909 h 187806"/>
                <a:gd name="connsiteX14" fmla="*/ 90858 w 195588"/>
                <a:gd name="connsiteY14" fmla="*/ 171909 h 187806"/>
                <a:gd name="connsiteX15" fmla="*/ 173134 w 195588"/>
                <a:gd name="connsiteY15" fmla="*/ 115194 h 187806"/>
                <a:gd name="connsiteX16" fmla="*/ 158063 w 195588"/>
                <a:gd name="connsiteY16" fmla="*/ 32329 h 187806"/>
                <a:gd name="connsiteX17" fmla="*/ 128677 w 195588"/>
                <a:gd name="connsiteY17" fmla="*/ 21568 h 187806"/>
                <a:gd name="connsiteX18" fmla="*/ 100593 w 195588"/>
                <a:gd name="connsiteY18" fmla="*/ 15893 h 187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5588" h="187806">
                  <a:moveTo>
                    <a:pt x="90862" y="187806"/>
                  </a:moveTo>
                  <a:lnTo>
                    <a:pt x="90851" y="187806"/>
                  </a:lnTo>
                  <a:cubicBezTo>
                    <a:pt x="78510" y="187806"/>
                    <a:pt x="66742" y="185163"/>
                    <a:pt x="55875" y="179954"/>
                  </a:cubicBezTo>
                  <a:cubicBezTo>
                    <a:pt x="12965" y="159390"/>
                    <a:pt x="-7081" y="122594"/>
                    <a:pt x="2249" y="81525"/>
                  </a:cubicBezTo>
                  <a:cubicBezTo>
                    <a:pt x="12639" y="35809"/>
                    <a:pt x="55838" y="0"/>
                    <a:pt x="100593" y="0"/>
                  </a:cubicBezTo>
                  <a:cubicBezTo>
                    <a:pt x="112159" y="0"/>
                    <a:pt x="123595" y="2294"/>
                    <a:pt x="134598" y="6824"/>
                  </a:cubicBezTo>
                  <a:lnTo>
                    <a:pt x="167150" y="18729"/>
                  </a:lnTo>
                  <a:lnTo>
                    <a:pt x="168446" y="20132"/>
                  </a:lnTo>
                  <a:cubicBezTo>
                    <a:pt x="195902" y="49700"/>
                    <a:pt x="202921" y="86665"/>
                    <a:pt x="187707" y="121551"/>
                  </a:cubicBezTo>
                  <a:cubicBezTo>
                    <a:pt x="170960" y="159939"/>
                    <a:pt x="130230" y="187806"/>
                    <a:pt x="90862" y="187806"/>
                  </a:cubicBezTo>
                  <a:close/>
                  <a:moveTo>
                    <a:pt x="100593" y="15893"/>
                  </a:moveTo>
                  <a:cubicBezTo>
                    <a:pt x="62950" y="15893"/>
                    <a:pt x="26561" y="46267"/>
                    <a:pt x="17748" y="85046"/>
                  </a:cubicBezTo>
                  <a:cubicBezTo>
                    <a:pt x="10061" y="118866"/>
                    <a:pt x="26465" y="148236"/>
                    <a:pt x="62744" y="165621"/>
                  </a:cubicBezTo>
                  <a:cubicBezTo>
                    <a:pt x="71453" y="169794"/>
                    <a:pt x="80907" y="171909"/>
                    <a:pt x="90851" y="171909"/>
                  </a:cubicBezTo>
                  <a:lnTo>
                    <a:pt x="90858" y="171909"/>
                  </a:lnTo>
                  <a:cubicBezTo>
                    <a:pt x="124198" y="171909"/>
                    <a:pt x="158800" y="148057"/>
                    <a:pt x="173134" y="115194"/>
                  </a:cubicBezTo>
                  <a:cubicBezTo>
                    <a:pt x="180420" y="98488"/>
                    <a:pt x="188012" y="65700"/>
                    <a:pt x="158063" y="32329"/>
                  </a:cubicBezTo>
                  <a:lnTo>
                    <a:pt x="128677" y="21568"/>
                  </a:lnTo>
                  <a:cubicBezTo>
                    <a:pt x="119566" y="17803"/>
                    <a:pt x="110115" y="15893"/>
                    <a:pt x="100593" y="1589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C7BC23AA-FC14-209C-51BE-5A166DE9FE07}"/>
                </a:ext>
              </a:extLst>
            </p:cNvPr>
            <p:cNvSpPr/>
            <p:nvPr/>
          </p:nvSpPr>
          <p:spPr>
            <a:xfrm>
              <a:off x="1685679" y="3032698"/>
              <a:ext cx="189970" cy="189544"/>
            </a:xfrm>
            <a:custGeom>
              <a:avLst/>
              <a:gdLst>
                <a:gd name="connsiteX0" fmla="*/ 4138 w 189970"/>
                <a:gd name="connsiteY0" fmla="*/ 117818 h 189544"/>
                <a:gd name="connsiteX1" fmla="*/ 4134 w 189970"/>
                <a:gd name="connsiteY1" fmla="*/ 117811 h 189544"/>
                <a:gd name="connsiteX2" fmla="*/ 664 w 189970"/>
                <a:gd name="connsiteY2" fmla="*/ 82133 h 189544"/>
                <a:gd name="connsiteX3" fmla="*/ 77405 w 189970"/>
                <a:gd name="connsiteY3" fmla="*/ 434 h 189544"/>
                <a:gd name="connsiteX4" fmla="*/ 185580 w 189970"/>
                <a:gd name="connsiteY4" fmla="*/ 68376 h 189544"/>
                <a:gd name="connsiteX5" fmla="*/ 189722 w 189970"/>
                <a:gd name="connsiteY5" fmla="*/ 102810 h 189544"/>
                <a:gd name="connsiteX6" fmla="*/ 188584 w 189970"/>
                <a:gd name="connsiteY6" fmla="*/ 137450 h 189544"/>
                <a:gd name="connsiteX7" fmla="*/ 187658 w 189970"/>
                <a:gd name="connsiteY7" fmla="*/ 139119 h 189544"/>
                <a:gd name="connsiteX8" fmla="*/ 97338 w 189970"/>
                <a:gd name="connsiteY8" fmla="*/ 189107 h 189544"/>
                <a:gd name="connsiteX9" fmla="*/ 4138 w 189970"/>
                <a:gd name="connsiteY9" fmla="*/ 117818 h 189544"/>
                <a:gd name="connsiteX10" fmla="*/ 170482 w 189970"/>
                <a:gd name="connsiteY10" fmla="*/ 73344 h 189544"/>
                <a:gd name="connsiteX11" fmla="*/ 78900 w 189970"/>
                <a:gd name="connsiteY11" fmla="*/ 16258 h 189544"/>
                <a:gd name="connsiteX12" fmla="*/ 16424 w 189970"/>
                <a:gd name="connsiteY12" fmla="*/ 84180 h 189544"/>
                <a:gd name="connsiteX13" fmla="*/ 19229 w 189970"/>
                <a:gd name="connsiteY13" fmla="*/ 112846 h 189544"/>
                <a:gd name="connsiteX14" fmla="*/ 19232 w 189970"/>
                <a:gd name="connsiteY14" fmla="*/ 112853 h 189544"/>
                <a:gd name="connsiteX15" fmla="*/ 98819 w 189970"/>
                <a:gd name="connsiteY15" fmla="*/ 173286 h 189544"/>
                <a:gd name="connsiteX16" fmla="*/ 172824 w 189970"/>
                <a:gd name="connsiteY16" fmla="*/ 133074 h 189544"/>
                <a:gd name="connsiteX17" fmla="*/ 173859 w 189970"/>
                <a:gd name="connsiteY17" fmla="*/ 101795 h 189544"/>
                <a:gd name="connsiteX18" fmla="*/ 170482 w 189970"/>
                <a:gd name="connsiteY18" fmla="*/ 73344 h 18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9970" h="189544">
                  <a:moveTo>
                    <a:pt x="4138" y="117818"/>
                  </a:moveTo>
                  <a:cubicBezTo>
                    <a:pt x="4138" y="117815"/>
                    <a:pt x="4138" y="117815"/>
                    <a:pt x="4134" y="117811"/>
                  </a:cubicBezTo>
                  <a:cubicBezTo>
                    <a:pt x="280" y="106088"/>
                    <a:pt x="-886" y="94086"/>
                    <a:pt x="664" y="82133"/>
                  </a:cubicBezTo>
                  <a:cubicBezTo>
                    <a:pt x="6788" y="34946"/>
                    <a:pt x="35475" y="4404"/>
                    <a:pt x="77405" y="434"/>
                  </a:cubicBezTo>
                  <a:cubicBezTo>
                    <a:pt x="124077" y="-3986"/>
                    <a:pt x="171593" y="25863"/>
                    <a:pt x="185580" y="68376"/>
                  </a:cubicBezTo>
                  <a:cubicBezTo>
                    <a:pt x="189194" y="79362"/>
                    <a:pt x="190586" y="90945"/>
                    <a:pt x="189722" y="102810"/>
                  </a:cubicBezTo>
                  <a:lnTo>
                    <a:pt x="188584" y="137450"/>
                  </a:lnTo>
                  <a:lnTo>
                    <a:pt x="187658" y="139119"/>
                  </a:lnTo>
                  <a:cubicBezTo>
                    <a:pt x="168150" y="174438"/>
                    <a:pt x="135228" y="192660"/>
                    <a:pt x="97338" y="189107"/>
                  </a:cubicBezTo>
                  <a:cubicBezTo>
                    <a:pt x="55638" y="185202"/>
                    <a:pt x="16441" y="155219"/>
                    <a:pt x="4138" y="117818"/>
                  </a:cubicBezTo>
                  <a:close/>
                  <a:moveTo>
                    <a:pt x="170482" y="73344"/>
                  </a:moveTo>
                  <a:cubicBezTo>
                    <a:pt x="158717" y="37587"/>
                    <a:pt x="118491" y="12510"/>
                    <a:pt x="78900" y="16258"/>
                  </a:cubicBezTo>
                  <a:cubicBezTo>
                    <a:pt x="44374" y="19526"/>
                    <a:pt x="21605" y="44283"/>
                    <a:pt x="16424" y="84180"/>
                  </a:cubicBezTo>
                  <a:cubicBezTo>
                    <a:pt x="15179" y="93754"/>
                    <a:pt x="16125" y="103396"/>
                    <a:pt x="19229" y="112846"/>
                  </a:cubicBezTo>
                  <a:cubicBezTo>
                    <a:pt x="19229" y="112846"/>
                    <a:pt x="19229" y="112850"/>
                    <a:pt x="19232" y="112853"/>
                  </a:cubicBezTo>
                  <a:cubicBezTo>
                    <a:pt x="29653" y="144527"/>
                    <a:pt x="63120" y="169939"/>
                    <a:pt x="98819" y="173286"/>
                  </a:cubicBezTo>
                  <a:cubicBezTo>
                    <a:pt x="116965" y="174987"/>
                    <a:pt x="150480" y="171952"/>
                    <a:pt x="172824" y="133074"/>
                  </a:cubicBezTo>
                  <a:lnTo>
                    <a:pt x="173859" y="101795"/>
                  </a:lnTo>
                  <a:cubicBezTo>
                    <a:pt x="174593" y="91964"/>
                    <a:pt x="173458" y="82393"/>
                    <a:pt x="170482" y="73344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B62F5317-AE9E-44F5-3011-3EB01DCF436F}"/>
                </a:ext>
              </a:extLst>
            </p:cNvPr>
            <p:cNvSpPr/>
            <p:nvPr/>
          </p:nvSpPr>
          <p:spPr>
            <a:xfrm>
              <a:off x="1748177" y="2785424"/>
              <a:ext cx="146250" cy="129554"/>
            </a:xfrm>
            <a:custGeom>
              <a:avLst/>
              <a:gdLst>
                <a:gd name="connsiteX0" fmla="*/ 68101 w 146250"/>
                <a:gd name="connsiteY0" fmla="*/ 129554 h 129554"/>
                <a:gd name="connsiteX1" fmla="*/ 68094 w 146250"/>
                <a:gd name="connsiteY1" fmla="*/ 129554 h 129554"/>
                <a:gd name="connsiteX2" fmla="*/ 42027 w 146250"/>
                <a:gd name="connsiteY2" fmla="*/ 124215 h 129554"/>
                <a:gd name="connsiteX3" fmla="*/ 1208 w 146250"/>
                <a:gd name="connsiteY3" fmla="*/ 58067 h 129554"/>
                <a:gd name="connsiteX4" fmla="*/ 75162 w 146250"/>
                <a:gd name="connsiteY4" fmla="*/ 0 h 129554"/>
                <a:gd name="connsiteX5" fmla="*/ 100399 w 146250"/>
                <a:gd name="connsiteY5" fmla="*/ 4612 h 129554"/>
                <a:gd name="connsiteX6" fmla="*/ 124419 w 146250"/>
                <a:gd name="connsiteY6" fmla="*/ 12619 h 129554"/>
                <a:gd name="connsiteX7" fmla="*/ 125732 w 146250"/>
                <a:gd name="connsiteY7" fmla="*/ 13905 h 129554"/>
                <a:gd name="connsiteX8" fmla="*/ 141801 w 146250"/>
                <a:gd name="connsiteY8" fmla="*/ 80890 h 129554"/>
                <a:gd name="connsiteX9" fmla="*/ 68101 w 146250"/>
                <a:gd name="connsiteY9" fmla="*/ 129554 h 129554"/>
                <a:gd name="connsiteX10" fmla="*/ 75162 w 146250"/>
                <a:gd name="connsiteY10" fmla="*/ 15893 h 129554"/>
                <a:gd name="connsiteX11" fmla="*/ 16766 w 146250"/>
                <a:gd name="connsiteY11" fmla="*/ 61317 h 129554"/>
                <a:gd name="connsiteX12" fmla="*/ 48391 w 146250"/>
                <a:gd name="connsiteY12" fmla="*/ 109649 h 129554"/>
                <a:gd name="connsiteX13" fmla="*/ 68098 w 146250"/>
                <a:gd name="connsiteY13" fmla="*/ 113661 h 129554"/>
                <a:gd name="connsiteX14" fmla="*/ 68101 w 146250"/>
                <a:gd name="connsiteY14" fmla="*/ 113661 h 129554"/>
                <a:gd name="connsiteX15" fmla="*/ 127094 w 146250"/>
                <a:gd name="connsiteY15" fmla="*/ 74876 h 129554"/>
                <a:gd name="connsiteX16" fmla="*/ 115871 w 146250"/>
                <a:gd name="connsiteY16" fmla="*/ 26520 h 129554"/>
                <a:gd name="connsiteX17" fmla="*/ 94943 w 146250"/>
                <a:gd name="connsiteY17" fmla="*/ 19538 h 129554"/>
                <a:gd name="connsiteX18" fmla="*/ 75162 w 146250"/>
                <a:gd name="connsiteY18" fmla="*/ 15893 h 129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6250" h="129554">
                  <a:moveTo>
                    <a:pt x="68101" y="129554"/>
                  </a:moveTo>
                  <a:lnTo>
                    <a:pt x="68094" y="129554"/>
                  </a:lnTo>
                  <a:cubicBezTo>
                    <a:pt x="58908" y="129554"/>
                    <a:pt x="50140" y="127761"/>
                    <a:pt x="42027" y="124215"/>
                  </a:cubicBezTo>
                  <a:cubicBezTo>
                    <a:pt x="10676" y="110524"/>
                    <a:pt x="-4583" y="85797"/>
                    <a:pt x="1208" y="58067"/>
                  </a:cubicBezTo>
                  <a:cubicBezTo>
                    <a:pt x="8008" y="25505"/>
                    <a:pt x="40494" y="0"/>
                    <a:pt x="75162" y="0"/>
                  </a:cubicBezTo>
                  <a:cubicBezTo>
                    <a:pt x="83741" y="0"/>
                    <a:pt x="92231" y="1550"/>
                    <a:pt x="100399" y="4612"/>
                  </a:cubicBezTo>
                  <a:lnTo>
                    <a:pt x="124419" y="12619"/>
                  </a:lnTo>
                  <a:lnTo>
                    <a:pt x="125732" y="13905"/>
                  </a:lnTo>
                  <a:cubicBezTo>
                    <a:pt x="145439" y="33248"/>
                    <a:pt x="151296" y="57659"/>
                    <a:pt x="141801" y="80890"/>
                  </a:cubicBezTo>
                  <a:cubicBezTo>
                    <a:pt x="130276" y="109087"/>
                    <a:pt x="99278" y="129554"/>
                    <a:pt x="68101" y="129554"/>
                  </a:cubicBezTo>
                  <a:close/>
                  <a:moveTo>
                    <a:pt x="75162" y="15893"/>
                  </a:moveTo>
                  <a:cubicBezTo>
                    <a:pt x="48192" y="15893"/>
                    <a:pt x="21998" y="36272"/>
                    <a:pt x="16766" y="61317"/>
                  </a:cubicBezTo>
                  <a:cubicBezTo>
                    <a:pt x="12507" y="81720"/>
                    <a:pt x="23737" y="98886"/>
                    <a:pt x="48391" y="109649"/>
                  </a:cubicBezTo>
                  <a:cubicBezTo>
                    <a:pt x="54481" y="112310"/>
                    <a:pt x="61113" y="113661"/>
                    <a:pt x="68098" y="113661"/>
                  </a:cubicBezTo>
                  <a:lnTo>
                    <a:pt x="68101" y="113661"/>
                  </a:lnTo>
                  <a:cubicBezTo>
                    <a:pt x="92694" y="113661"/>
                    <a:pt x="118051" y="96989"/>
                    <a:pt x="127094" y="74876"/>
                  </a:cubicBezTo>
                  <a:cubicBezTo>
                    <a:pt x="131956" y="62980"/>
                    <a:pt x="133852" y="45047"/>
                    <a:pt x="115871" y="26520"/>
                  </a:cubicBezTo>
                  <a:lnTo>
                    <a:pt x="94943" y="19538"/>
                  </a:lnTo>
                  <a:cubicBezTo>
                    <a:pt x="88528" y="17121"/>
                    <a:pt x="81872" y="15893"/>
                    <a:pt x="75162" y="1589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3D1C6C6B-7A7F-E836-6F0B-3406104A092C}"/>
                </a:ext>
              </a:extLst>
            </p:cNvPr>
            <p:cNvSpPr/>
            <p:nvPr/>
          </p:nvSpPr>
          <p:spPr>
            <a:xfrm>
              <a:off x="1733134" y="3465669"/>
              <a:ext cx="96150" cy="85834"/>
            </a:xfrm>
            <a:custGeom>
              <a:avLst/>
              <a:gdLst>
                <a:gd name="connsiteX0" fmla="*/ 44979 w 96150"/>
                <a:gd name="connsiteY0" fmla="*/ 85835 h 85834"/>
                <a:gd name="connsiteX1" fmla="*/ 44972 w 96150"/>
                <a:gd name="connsiteY1" fmla="*/ 85835 h 85834"/>
                <a:gd name="connsiteX2" fmla="*/ 27707 w 96150"/>
                <a:gd name="connsiteY2" fmla="*/ 82303 h 85834"/>
                <a:gd name="connsiteX3" fmla="*/ 820 w 96150"/>
                <a:gd name="connsiteY3" fmla="*/ 38165 h 85834"/>
                <a:gd name="connsiteX4" fmla="*/ 49323 w 96150"/>
                <a:gd name="connsiteY4" fmla="*/ 0 h 85834"/>
                <a:gd name="connsiteX5" fmla="*/ 65875 w 96150"/>
                <a:gd name="connsiteY5" fmla="*/ 3014 h 85834"/>
                <a:gd name="connsiteX6" fmla="*/ 81275 w 96150"/>
                <a:gd name="connsiteY6" fmla="*/ 8144 h 85834"/>
                <a:gd name="connsiteX7" fmla="*/ 82588 w 96150"/>
                <a:gd name="connsiteY7" fmla="*/ 9430 h 85834"/>
                <a:gd name="connsiteX8" fmla="*/ 93163 w 96150"/>
                <a:gd name="connsiteY8" fmla="*/ 53979 h 85834"/>
                <a:gd name="connsiteX9" fmla="*/ 44979 w 96150"/>
                <a:gd name="connsiteY9" fmla="*/ 85835 h 85834"/>
                <a:gd name="connsiteX10" fmla="*/ 49320 w 96150"/>
                <a:gd name="connsiteY10" fmla="*/ 15890 h 85834"/>
                <a:gd name="connsiteX11" fmla="*/ 16378 w 96150"/>
                <a:gd name="connsiteY11" fmla="*/ 41412 h 85834"/>
                <a:gd name="connsiteX12" fmla="*/ 34071 w 96150"/>
                <a:gd name="connsiteY12" fmla="*/ 67730 h 85834"/>
                <a:gd name="connsiteX13" fmla="*/ 44979 w 96150"/>
                <a:gd name="connsiteY13" fmla="*/ 69958 h 85834"/>
                <a:gd name="connsiteX14" fmla="*/ 44982 w 96150"/>
                <a:gd name="connsiteY14" fmla="*/ 69958 h 85834"/>
                <a:gd name="connsiteX15" fmla="*/ 78453 w 96150"/>
                <a:gd name="connsiteY15" fmla="*/ 47975 h 85834"/>
                <a:gd name="connsiteX16" fmla="*/ 72682 w 96150"/>
                <a:gd name="connsiteY16" fmla="*/ 22035 h 85834"/>
                <a:gd name="connsiteX17" fmla="*/ 60416 w 96150"/>
                <a:gd name="connsiteY17" fmla="*/ 17937 h 85834"/>
                <a:gd name="connsiteX18" fmla="*/ 49320 w 96150"/>
                <a:gd name="connsiteY18" fmla="*/ 15890 h 8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6150" h="85834">
                  <a:moveTo>
                    <a:pt x="44979" y="85835"/>
                  </a:moveTo>
                  <a:lnTo>
                    <a:pt x="44972" y="85835"/>
                  </a:lnTo>
                  <a:cubicBezTo>
                    <a:pt x="38896" y="85835"/>
                    <a:pt x="33087" y="84635"/>
                    <a:pt x="27707" y="82303"/>
                  </a:cubicBezTo>
                  <a:cubicBezTo>
                    <a:pt x="6989" y="73250"/>
                    <a:pt x="-3061" y="56757"/>
                    <a:pt x="820" y="38165"/>
                  </a:cubicBezTo>
                  <a:cubicBezTo>
                    <a:pt x="5288" y="16764"/>
                    <a:pt x="26596" y="0"/>
                    <a:pt x="49323" y="0"/>
                  </a:cubicBezTo>
                  <a:cubicBezTo>
                    <a:pt x="54954" y="0"/>
                    <a:pt x="60519" y="1011"/>
                    <a:pt x="65875" y="3014"/>
                  </a:cubicBezTo>
                  <a:lnTo>
                    <a:pt x="81275" y="8144"/>
                  </a:lnTo>
                  <a:lnTo>
                    <a:pt x="82588" y="9430"/>
                  </a:lnTo>
                  <a:cubicBezTo>
                    <a:pt x="95646" y="22247"/>
                    <a:pt x="99503" y="38490"/>
                    <a:pt x="93163" y="53979"/>
                  </a:cubicBezTo>
                  <a:cubicBezTo>
                    <a:pt x="85616" y="72462"/>
                    <a:pt x="65354" y="85835"/>
                    <a:pt x="44979" y="85835"/>
                  </a:cubicBezTo>
                  <a:close/>
                  <a:moveTo>
                    <a:pt x="49320" y="15890"/>
                  </a:moveTo>
                  <a:cubicBezTo>
                    <a:pt x="32802" y="15890"/>
                    <a:pt x="18949" y="29088"/>
                    <a:pt x="16378" y="41412"/>
                  </a:cubicBezTo>
                  <a:cubicBezTo>
                    <a:pt x="14084" y="52402"/>
                    <a:pt x="20369" y="61763"/>
                    <a:pt x="34071" y="67730"/>
                  </a:cubicBezTo>
                  <a:cubicBezTo>
                    <a:pt x="37432" y="69204"/>
                    <a:pt x="41101" y="69958"/>
                    <a:pt x="44979" y="69958"/>
                  </a:cubicBezTo>
                  <a:lnTo>
                    <a:pt x="44982" y="69958"/>
                  </a:lnTo>
                  <a:cubicBezTo>
                    <a:pt x="58715" y="69958"/>
                    <a:pt x="73416" y="60289"/>
                    <a:pt x="78453" y="47975"/>
                  </a:cubicBezTo>
                  <a:cubicBezTo>
                    <a:pt x="82139" y="38960"/>
                    <a:pt x="80140" y="30024"/>
                    <a:pt x="72682" y="22035"/>
                  </a:cubicBezTo>
                  <a:lnTo>
                    <a:pt x="60416" y="17937"/>
                  </a:lnTo>
                  <a:cubicBezTo>
                    <a:pt x="56816" y="16579"/>
                    <a:pt x="53082" y="15890"/>
                    <a:pt x="49320" y="1589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28" name="图形 3">
            <a:extLst>
              <a:ext uri="{FF2B5EF4-FFF2-40B4-BE49-F238E27FC236}">
                <a16:creationId xmlns:a16="http://schemas.microsoft.com/office/drawing/2014/main" id="{AA65A0C7-09EC-6168-F4BA-136FE08E944E}"/>
              </a:ext>
            </a:extLst>
          </p:cNvPr>
          <p:cNvGrpSpPr/>
          <p:nvPr/>
        </p:nvGrpSpPr>
        <p:grpSpPr>
          <a:xfrm rot="20138053">
            <a:off x="2369431" y="6218180"/>
            <a:ext cx="1271524" cy="847271"/>
            <a:chOff x="3649744" y="5428436"/>
            <a:chExt cx="1807994" cy="1204744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</p:grpSpPr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74B5F682-4860-5E39-78BE-C3304F8AD36F}"/>
                </a:ext>
              </a:extLst>
            </p:cNvPr>
            <p:cNvSpPr/>
            <p:nvPr/>
          </p:nvSpPr>
          <p:spPr>
            <a:xfrm>
              <a:off x="3649744" y="5428436"/>
              <a:ext cx="1807994" cy="1204744"/>
            </a:xfrm>
            <a:custGeom>
              <a:avLst/>
              <a:gdLst>
                <a:gd name="connsiteX0" fmla="*/ 1543173 w 1807994"/>
                <a:gd name="connsiteY0" fmla="*/ 261735 h 1204744"/>
                <a:gd name="connsiteX1" fmla="*/ 904008 w 1807994"/>
                <a:gd name="connsiteY1" fmla="*/ 0 h 1204744"/>
                <a:gd name="connsiteX2" fmla="*/ 264842 w 1807994"/>
                <a:gd name="connsiteY2" fmla="*/ 261735 h 1204744"/>
                <a:gd name="connsiteX3" fmla="*/ 0 w 1807994"/>
                <a:gd name="connsiteY3" fmla="*/ 893872 h 1204744"/>
                <a:gd name="connsiteX4" fmla="*/ 3 w 1807994"/>
                <a:gd name="connsiteY4" fmla="*/ 894352 h 1204744"/>
                <a:gd name="connsiteX5" fmla="*/ 52100 w 1807994"/>
                <a:gd name="connsiteY5" fmla="*/ 1193635 h 1204744"/>
                <a:gd name="connsiteX6" fmla="*/ 56098 w 1807994"/>
                <a:gd name="connsiteY6" fmla="*/ 1204745 h 1204744"/>
                <a:gd name="connsiteX7" fmla="*/ 1751897 w 1807994"/>
                <a:gd name="connsiteY7" fmla="*/ 1204745 h 1204744"/>
                <a:gd name="connsiteX8" fmla="*/ 1755909 w 1807994"/>
                <a:gd name="connsiteY8" fmla="*/ 1193635 h 1204744"/>
                <a:gd name="connsiteX9" fmla="*/ 1807961 w 1807994"/>
                <a:gd name="connsiteY9" fmla="*/ 901141 h 1204744"/>
                <a:gd name="connsiteX10" fmla="*/ 1807961 w 1807994"/>
                <a:gd name="connsiteY10" fmla="*/ 899701 h 1204744"/>
                <a:gd name="connsiteX11" fmla="*/ 1807995 w 1807994"/>
                <a:gd name="connsiteY11" fmla="*/ 893872 h 1204744"/>
                <a:gd name="connsiteX12" fmla="*/ 1543173 w 1807994"/>
                <a:gd name="connsiteY12" fmla="*/ 261735 h 1204744"/>
                <a:gd name="connsiteX13" fmla="*/ 1774391 w 1807994"/>
                <a:gd name="connsiteY13" fmla="*/ 899426 h 1204744"/>
                <a:gd name="connsiteX14" fmla="*/ 1774391 w 1807994"/>
                <a:gd name="connsiteY14" fmla="*/ 900901 h 1204744"/>
                <a:gd name="connsiteX15" fmla="*/ 1728202 w 1807994"/>
                <a:gd name="connsiteY15" fmla="*/ 1171175 h 1204744"/>
                <a:gd name="connsiteX16" fmla="*/ 1559598 w 1807994"/>
                <a:gd name="connsiteY16" fmla="*/ 1171175 h 1204744"/>
                <a:gd name="connsiteX17" fmla="*/ 1559598 w 1807994"/>
                <a:gd name="connsiteY17" fmla="*/ 1084970 h 1204744"/>
                <a:gd name="connsiteX18" fmla="*/ 1539436 w 1807994"/>
                <a:gd name="connsiteY18" fmla="*/ 1084970 h 1204744"/>
                <a:gd name="connsiteX19" fmla="*/ 1539436 w 1807994"/>
                <a:gd name="connsiteY19" fmla="*/ 1171175 h 1204744"/>
                <a:gd name="connsiteX20" fmla="*/ 1525377 w 1807994"/>
                <a:gd name="connsiteY20" fmla="*/ 1171175 h 1204744"/>
                <a:gd name="connsiteX21" fmla="*/ 1525377 w 1807994"/>
                <a:gd name="connsiteY21" fmla="*/ 1121934 h 1204744"/>
                <a:gd name="connsiteX22" fmla="*/ 1505214 w 1807994"/>
                <a:gd name="connsiteY22" fmla="*/ 1121934 h 1204744"/>
                <a:gd name="connsiteX23" fmla="*/ 1505214 w 1807994"/>
                <a:gd name="connsiteY23" fmla="*/ 1171175 h 1204744"/>
                <a:gd name="connsiteX24" fmla="*/ 1490744 w 1807994"/>
                <a:gd name="connsiteY24" fmla="*/ 1171175 h 1204744"/>
                <a:gd name="connsiteX25" fmla="*/ 1490744 w 1807994"/>
                <a:gd name="connsiteY25" fmla="*/ 1121934 h 1204744"/>
                <a:gd name="connsiteX26" fmla="*/ 1470616 w 1807994"/>
                <a:gd name="connsiteY26" fmla="*/ 1121934 h 1204744"/>
                <a:gd name="connsiteX27" fmla="*/ 1470616 w 1807994"/>
                <a:gd name="connsiteY27" fmla="*/ 1171175 h 1204744"/>
                <a:gd name="connsiteX28" fmla="*/ 1458443 w 1807994"/>
                <a:gd name="connsiteY28" fmla="*/ 1171175 h 1204744"/>
                <a:gd name="connsiteX29" fmla="*/ 1458443 w 1807994"/>
                <a:gd name="connsiteY29" fmla="*/ 1121934 h 1204744"/>
                <a:gd name="connsiteX30" fmla="*/ 1438280 w 1807994"/>
                <a:gd name="connsiteY30" fmla="*/ 1121934 h 1204744"/>
                <a:gd name="connsiteX31" fmla="*/ 1438280 w 1807994"/>
                <a:gd name="connsiteY31" fmla="*/ 1171175 h 1204744"/>
                <a:gd name="connsiteX32" fmla="*/ 1422027 w 1807994"/>
                <a:gd name="connsiteY32" fmla="*/ 1171175 h 1204744"/>
                <a:gd name="connsiteX33" fmla="*/ 1422027 w 1807994"/>
                <a:gd name="connsiteY33" fmla="*/ 1121934 h 1204744"/>
                <a:gd name="connsiteX34" fmla="*/ 1401864 w 1807994"/>
                <a:gd name="connsiteY34" fmla="*/ 1121934 h 1204744"/>
                <a:gd name="connsiteX35" fmla="*/ 1401864 w 1807994"/>
                <a:gd name="connsiteY35" fmla="*/ 1171175 h 1204744"/>
                <a:gd name="connsiteX36" fmla="*/ 1384342 w 1807994"/>
                <a:gd name="connsiteY36" fmla="*/ 1171175 h 1204744"/>
                <a:gd name="connsiteX37" fmla="*/ 1384342 w 1807994"/>
                <a:gd name="connsiteY37" fmla="*/ 1084970 h 1204744"/>
                <a:gd name="connsiteX38" fmla="*/ 1364180 w 1807994"/>
                <a:gd name="connsiteY38" fmla="*/ 1084970 h 1204744"/>
                <a:gd name="connsiteX39" fmla="*/ 1364180 w 1807994"/>
                <a:gd name="connsiteY39" fmla="*/ 1171175 h 1204744"/>
                <a:gd name="connsiteX40" fmla="*/ 1350087 w 1807994"/>
                <a:gd name="connsiteY40" fmla="*/ 1171175 h 1204744"/>
                <a:gd name="connsiteX41" fmla="*/ 1350087 w 1807994"/>
                <a:gd name="connsiteY41" fmla="*/ 1121934 h 1204744"/>
                <a:gd name="connsiteX42" fmla="*/ 1329958 w 1807994"/>
                <a:gd name="connsiteY42" fmla="*/ 1121934 h 1204744"/>
                <a:gd name="connsiteX43" fmla="*/ 1329958 w 1807994"/>
                <a:gd name="connsiteY43" fmla="*/ 1171175 h 1204744"/>
                <a:gd name="connsiteX44" fmla="*/ 1315488 w 1807994"/>
                <a:gd name="connsiteY44" fmla="*/ 1171175 h 1204744"/>
                <a:gd name="connsiteX45" fmla="*/ 1315488 w 1807994"/>
                <a:gd name="connsiteY45" fmla="*/ 1121934 h 1204744"/>
                <a:gd name="connsiteX46" fmla="*/ 1295325 w 1807994"/>
                <a:gd name="connsiteY46" fmla="*/ 1121934 h 1204744"/>
                <a:gd name="connsiteX47" fmla="*/ 1295325 w 1807994"/>
                <a:gd name="connsiteY47" fmla="*/ 1171175 h 1204744"/>
                <a:gd name="connsiteX48" fmla="*/ 1283187 w 1807994"/>
                <a:gd name="connsiteY48" fmla="*/ 1171175 h 1204744"/>
                <a:gd name="connsiteX49" fmla="*/ 1283187 w 1807994"/>
                <a:gd name="connsiteY49" fmla="*/ 1121934 h 1204744"/>
                <a:gd name="connsiteX50" fmla="*/ 1263024 w 1807994"/>
                <a:gd name="connsiteY50" fmla="*/ 1121934 h 1204744"/>
                <a:gd name="connsiteX51" fmla="*/ 1263024 w 1807994"/>
                <a:gd name="connsiteY51" fmla="*/ 1171175 h 1204744"/>
                <a:gd name="connsiteX52" fmla="*/ 1246771 w 1807994"/>
                <a:gd name="connsiteY52" fmla="*/ 1171175 h 1204744"/>
                <a:gd name="connsiteX53" fmla="*/ 1246771 w 1807994"/>
                <a:gd name="connsiteY53" fmla="*/ 1121934 h 1204744"/>
                <a:gd name="connsiteX54" fmla="*/ 1226608 w 1807994"/>
                <a:gd name="connsiteY54" fmla="*/ 1121934 h 1204744"/>
                <a:gd name="connsiteX55" fmla="*/ 1226608 w 1807994"/>
                <a:gd name="connsiteY55" fmla="*/ 1171175 h 1204744"/>
                <a:gd name="connsiteX56" fmla="*/ 1213578 w 1807994"/>
                <a:gd name="connsiteY56" fmla="*/ 1171175 h 1204744"/>
                <a:gd name="connsiteX57" fmla="*/ 1213578 w 1807994"/>
                <a:gd name="connsiteY57" fmla="*/ 1084970 h 1204744"/>
                <a:gd name="connsiteX58" fmla="*/ 1193415 w 1807994"/>
                <a:gd name="connsiteY58" fmla="*/ 1084970 h 1204744"/>
                <a:gd name="connsiteX59" fmla="*/ 1193415 w 1807994"/>
                <a:gd name="connsiteY59" fmla="*/ 1171175 h 1204744"/>
                <a:gd name="connsiteX60" fmla="*/ 1179322 w 1807994"/>
                <a:gd name="connsiteY60" fmla="*/ 1171175 h 1204744"/>
                <a:gd name="connsiteX61" fmla="*/ 1179322 w 1807994"/>
                <a:gd name="connsiteY61" fmla="*/ 1121934 h 1204744"/>
                <a:gd name="connsiteX62" fmla="*/ 1159160 w 1807994"/>
                <a:gd name="connsiteY62" fmla="*/ 1121934 h 1204744"/>
                <a:gd name="connsiteX63" fmla="*/ 1159160 w 1807994"/>
                <a:gd name="connsiteY63" fmla="*/ 1171175 h 1204744"/>
                <a:gd name="connsiteX64" fmla="*/ 1144724 w 1807994"/>
                <a:gd name="connsiteY64" fmla="*/ 1171175 h 1204744"/>
                <a:gd name="connsiteX65" fmla="*/ 1144724 w 1807994"/>
                <a:gd name="connsiteY65" fmla="*/ 1121934 h 1204744"/>
                <a:gd name="connsiteX66" fmla="*/ 1124561 w 1807994"/>
                <a:gd name="connsiteY66" fmla="*/ 1121934 h 1204744"/>
                <a:gd name="connsiteX67" fmla="*/ 1124561 w 1807994"/>
                <a:gd name="connsiteY67" fmla="*/ 1171175 h 1204744"/>
                <a:gd name="connsiteX68" fmla="*/ 1112388 w 1807994"/>
                <a:gd name="connsiteY68" fmla="*/ 1171175 h 1204744"/>
                <a:gd name="connsiteX69" fmla="*/ 1112388 w 1807994"/>
                <a:gd name="connsiteY69" fmla="*/ 1121934 h 1204744"/>
                <a:gd name="connsiteX70" fmla="*/ 1092260 w 1807994"/>
                <a:gd name="connsiteY70" fmla="*/ 1121934 h 1204744"/>
                <a:gd name="connsiteX71" fmla="*/ 1092260 w 1807994"/>
                <a:gd name="connsiteY71" fmla="*/ 1171175 h 1204744"/>
                <a:gd name="connsiteX72" fmla="*/ 1075972 w 1807994"/>
                <a:gd name="connsiteY72" fmla="*/ 1171175 h 1204744"/>
                <a:gd name="connsiteX73" fmla="*/ 1075972 w 1807994"/>
                <a:gd name="connsiteY73" fmla="*/ 1121934 h 1204744"/>
                <a:gd name="connsiteX74" fmla="*/ 1055844 w 1807994"/>
                <a:gd name="connsiteY74" fmla="*/ 1121934 h 1204744"/>
                <a:gd name="connsiteX75" fmla="*/ 1055844 w 1807994"/>
                <a:gd name="connsiteY75" fmla="*/ 1171175 h 1204744"/>
                <a:gd name="connsiteX76" fmla="*/ 1039933 w 1807994"/>
                <a:gd name="connsiteY76" fmla="*/ 1171175 h 1204744"/>
                <a:gd name="connsiteX77" fmla="*/ 1039933 w 1807994"/>
                <a:gd name="connsiteY77" fmla="*/ 1084970 h 1204744"/>
                <a:gd name="connsiteX78" fmla="*/ 1019771 w 1807994"/>
                <a:gd name="connsiteY78" fmla="*/ 1084970 h 1204744"/>
                <a:gd name="connsiteX79" fmla="*/ 1019771 w 1807994"/>
                <a:gd name="connsiteY79" fmla="*/ 1171175 h 1204744"/>
                <a:gd name="connsiteX80" fmla="*/ 1005678 w 1807994"/>
                <a:gd name="connsiteY80" fmla="*/ 1171175 h 1204744"/>
                <a:gd name="connsiteX81" fmla="*/ 1005678 w 1807994"/>
                <a:gd name="connsiteY81" fmla="*/ 1121934 h 1204744"/>
                <a:gd name="connsiteX82" fmla="*/ 985515 w 1807994"/>
                <a:gd name="connsiteY82" fmla="*/ 1121934 h 1204744"/>
                <a:gd name="connsiteX83" fmla="*/ 985515 w 1807994"/>
                <a:gd name="connsiteY83" fmla="*/ 1171175 h 1204744"/>
                <a:gd name="connsiteX84" fmla="*/ 971079 w 1807994"/>
                <a:gd name="connsiteY84" fmla="*/ 1171175 h 1204744"/>
                <a:gd name="connsiteX85" fmla="*/ 971079 w 1807994"/>
                <a:gd name="connsiteY85" fmla="*/ 1121934 h 1204744"/>
                <a:gd name="connsiteX86" fmla="*/ 950917 w 1807994"/>
                <a:gd name="connsiteY86" fmla="*/ 1121934 h 1204744"/>
                <a:gd name="connsiteX87" fmla="*/ 950917 w 1807994"/>
                <a:gd name="connsiteY87" fmla="*/ 1171175 h 1204744"/>
                <a:gd name="connsiteX88" fmla="*/ 938744 w 1807994"/>
                <a:gd name="connsiteY88" fmla="*/ 1171175 h 1204744"/>
                <a:gd name="connsiteX89" fmla="*/ 938744 w 1807994"/>
                <a:gd name="connsiteY89" fmla="*/ 1121934 h 1204744"/>
                <a:gd name="connsiteX90" fmla="*/ 918595 w 1807994"/>
                <a:gd name="connsiteY90" fmla="*/ 1121934 h 1204744"/>
                <a:gd name="connsiteX91" fmla="*/ 918595 w 1807994"/>
                <a:gd name="connsiteY91" fmla="*/ 1171175 h 1204744"/>
                <a:gd name="connsiteX92" fmla="*/ 902334 w 1807994"/>
                <a:gd name="connsiteY92" fmla="*/ 1171175 h 1204744"/>
                <a:gd name="connsiteX93" fmla="*/ 902334 w 1807994"/>
                <a:gd name="connsiteY93" fmla="*/ 1121934 h 1204744"/>
                <a:gd name="connsiteX94" fmla="*/ 882179 w 1807994"/>
                <a:gd name="connsiteY94" fmla="*/ 1121934 h 1204744"/>
                <a:gd name="connsiteX95" fmla="*/ 882179 w 1807994"/>
                <a:gd name="connsiteY95" fmla="*/ 1171175 h 1204744"/>
                <a:gd name="connsiteX96" fmla="*/ 864670 w 1807994"/>
                <a:gd name="connsiteY96" fmla="*/ 1171175 h 1204744"/>
                <a:gd name="connsiteX97" fmla="*/ 864670 w 1807994"/>
                <a:gd name="connsiteY97" fmla="*/ 1084970 h 1204744"/>
                <a:gd name="connsiteX98" fmla="*/ 844511 w 1807994"/>
                <a:gd name="connsiteY98" fmla="*/ 1084970 h 1204744"/>
                <a:gd name="connsiteX99" fmla="*/ 844511 w 1807994"/>
                <a:gd name="connsiteY99" fmla="*/ 1171175 h 1204744"/>
                <a:gd name="connsiteX100" fmla="*/ 830428 w 1807994"/>
                <a:gd name="connsiteY100" fmla="*/ 1171175 h 1204744"/>
                <a:gd name="connsiteX101" fmla="*/ 830428 w 1807994"/>
                <a:gd name="connsiteY101" fmla="*/ 1121934 h 1204744"/>
                <a:gd name="connsiteX102" fmla="*/ 810269 w 1807994"/>
                <a:gd name="connsiteY102" fmla="*/ 1121934 h 1204744"/>
                <a:gd name="connsiteX103" fmla="*/ 810269 w 1807994"/>
                <a:gd name="connsiteY103" fmla="*/ 1171175 h 1204744"/>
                <a:gd name="connsiteX104" fmla="*/ 795823 w 1807994"/>
                <a:gd name="connsiteY104" fmla="*/ 1171175 h 1204744"/>
                <a:gd name="connsiteX105" fmla="*/ 795823 w 1807994"/>
                <a:gd name="connsiteY105" fmla="*/ 1121934 h 1204744"/>
                <a:gd name="connsiteX106" fmla="*/ 775664 w 1807994"/>
                <a:gd name="connsiteY106" fmla="*/ 1121934 h 1204744"/>
                <a:gd name="connsiteX107" fmla="*/ 775664 w 1807994"/>
                <a:gd name="connsiteY107" fmla="*/ 1171175 h 1204744"/>
                <a:gd name="connsiteX108" fmla="*/ 763498 w 1807994"/>
                <a:gd name="connsiteY108" fmla="*/ 1171175 h 1204744"/>
                <a:gd name="connsiteX109" fmla="*/ 763498 w 1807994"/>
                <a:gd name="connsiteY109" fmla="*/ 1121934 h 1204744"/>
                <a:gd name="connsiteX110" fmla="*/ 743342 w 1807994"/>
                <a:gd name="connsiteY110" fmla="*/ 1121934 h 1204744"/>
                <a:gd name="connsiteX111" fmla="*/ 743342 w 1807994"/>
                <a:gd name="connsiteY111" fmla="*/ 1171175 h 1204744"/>
                <a:gd name="connsiteX112" fmla="*/ 727082 w 1807994"/>
                <a:gd name="connsiteY112" fmla="*/ 1171175 h 1204744"/>
                <a:gd name="connsiteX113" fmla="*/ 727082 w 1807994"/>
                <a:gd name="connsiteY113" fmla="*/ 1121934 h 1204744"/>
                <a:gd name="connsiteX114" fmla="*/ 706923 w 1807994"/>
                <a:gd name="connsiteY114" fmla="*/ 1121934 h 1204744"/>
                <a:gd name="connsiteX115" fmla="*/ 706923 w 1807994"/>
                <a:gd name="connsiteY115" fmla="*/ 1171175 h 1204744"/>
                <a:gd name="connsiteX116" fmla="*/ 699015 w 1807994"/>
                <a:gd name="connsiteY116" fmla="*/ 1171175 h 1204744"/>
                <a:gd name="connsiteX117" fmla="*/ 699015 w 1807994"/>
                <a:gd name="connsiteY117" fmla="*/ 1084970 h 1204744"/>
                <a:gd name="connsiteX118" fmla="*/ 678860 w 1807994"/>
                <a:gd name="connsiteY118" fmla="*/ 1084970 h 1204744"/>
                <a:gd name="connsiteX119" fmla="*/ 678860 w 1807994"/>
                <a:gd name="connsiteY119" fmla="*/ 1171175 h 1204744"/>
                <a:gd name="connsiteX120" fmla="*/ 664777 w 1807994"/>
                <a:gd name="connsiteY120" fmla="*/ 1171175 h 1204744"/>
                <a:gd name="connsiteX121" fmla="*/ 664777 w 1807994"/>
                <a:gd name="connsiteY121" fmla="*/ 1121934 h 1204744"/>
                <a:gd name="connsiteX122" fmla="*/ 644618 w 1807994"/>
                <a:gd name="connsiteY122" fmla="*/ 1121934 h 1204744"/>
                <a:gd name="connsiteX123" fmla="*/ 644618 w 1807994"/>
                <a:gd name="connsiteY123" fmla="*/ 1171175 h 1204744"/>
                <a:gd name="connsiteX124" fmla="*/ 630168 w 1807994"/>
                <a:gd name="connsiteY124" fmla="*/ 1171175 h 1204744"/>
                <a:gd name="connsiteX125" fmla="*/ 630168 w 1807994"/>
                <a:gd name="connsiteY125" fmla="*/ 1121934 h 1204744"/>
                <a:gd name="connsiteX126" fmla="*/ 610012 w 1807994"/>
                <a:gd name="connsiteY126" fmla="*/ 1121934 h 1204744"/>
                <a:gd name="connsiteX127" fmla="*/ 610012 w 1807994"/>
                <a:gd name="connsiteY127" fmla="*/ 1171175 h 1204744"/>
                <a:gd name="connsiteX128" fmla="*/ 597846 w 1807994"/>
                <a:gd name="connsiteY128" fmla="*/ 1171175 h 1204744"/>
                <a:gd name="connsiteX129" fmla="*/ 597846 w 1807994"/>
                <a:gd name="connsiteY129" fmla="*/ 1121934 h 1204744"/>
                <a:gd name="connsiteX130" fmla="*/ 577687 w 1807994"/>
                <a:gd name="connsiteY130" fmla="*/ 1121934 h 1204744"/>
                <a:gd name="connsiteX131" fmla="*/ 577687 w 1807994"/>
                <a:gd name="connsiteY131" fmla="*/ 1171175 h 1204744"/>
                <a:gd name="connsiteX132" fmla="*/ 561430 w 1807994"/>
                <a:gd name="connsiteY132" fmla="*/ 1171175 h 1204744"/>
                <a:gd name="connsiteX133" fmla="*/ 561430 w 1807994"/>
                <a:gd name="connsiteY133" fmla="*/ 1121934 h 1204744"/>
                <a:gd name="connsiteX134" fmla="*/ 541271 w 1807994"/>
                <a:gd name="connsiteY134" fmla="*/ 1121934 h 1204744"/>
                <a:gd name="connsiteX135" fmla="*/ 541271 w 1807994"/>
                <a:gd name="connsiteY135" fmla="*/ 1171175 h 1204744"/>
                <a:gd name="connsiteX136" fmla="*/ 537784 w 1807994"/>
                <a:gd name="connsiteY136" fmla="*/ 1171175 h 1204744"/>
                <a:gd name="connsiteX137" fmla="*/ 537784 w 1807994"/>
                <a:gd name="connsiteY137" fmla="*/ 1084970 h 1204744"/>
                <a:gd name="connsiteX138" fmla="*/ 517628 w 1807994"/>
                <a:gd name="connsiteY138" fmla="*/ 1084970 h 1204744"/>
                <a:gd name="connsiteX139" fmla="*/ 517628 w 1807994"/>
                <a:gd name="connsiteY139" fmla="*/ 1171175 h 1204744"/>
                <a:gd name="connsiteX140" fmla="*/ 503545 w 1807994"/>
                <a:gd name="connsiteY140" fmla="*/ 1171175 h 1204744"/>
                <a:gd name="connsiteX141" fmla="*/ 503545 w 1807994"/>
                <a:gd name="connsiteY141" fmla="*/ 1121934 h 1204744"/>
                <a:gd name="connsiteX142" fmla="*/ 483386 w 1807994"/>
                <a:gd name="connsiteY142" fmla="*/ 1121934 h 1204744"/>
                <a:gd name="connsiteX143" fmla="*/ 483386 w 1807994"/>
                <a:gd name="connsiteY143" fmla="*/ 1171175 h 1204744"/>
                <a:gd name="connsiteX144" fmla="*/ 468936 w 1807994"/>
                <a:gd name="connsiteY144" fmla="*/ 1171175 h 1204744"/>
                <a:gd name="connsiteX145" fmla="*/ 468936 w 1807994"/>
                <a:gd name="connsiteY145" fmla="*/ 1121934 h 1204744"/>
                <a:gd name="connsiteX146" fmla="*/ 448781 w 1807994"/>
                <a:gd name="connsiteY146" fmla="*/ 1121934 h 1204744"/>
                <a:gd name="connsiteX147" fmla="*/ 448781 w 1807994"/>
                <a:gd name="connsiteY147" fmla="*/ 1171175 h 1204744"/>
                <a:gd name="connsiteX148" fmla="*/ 436614 w 1807994"/>
                <a:gd name="connsiteY148" fmla="*/ 1171175 h 1204744"/>
                <a:gd name="connsiteX149" fmla="*/ 436614 w 1807994"/>
                <a:gd name="connsiteY149" fmla="*/ 1121934 h 1204744"/>
                <a:gd name="connsiteX150" fmla="*/ 416455 w 1807994"/>
                <a:gd name="connsiteY150" fmla="*/ 1121934 h 1204744"/>
                <a:gd name="connsiteX151" fmla="*/ 416455 w 1807994"/>
                <a:gd name="connsiteY151" fmla="*/ 1171175 h 1204744"/>
                <a:gd name="connsiteX152" fmla="*/ 400198 w 1807994"/>
                <a:gd name="connsiteY152" fmla="*/ 1171175 h 1204744"/>
                <a:gd name="connsiteX153" fmla="*/ 400198 w 1807994"/>
                <a:gd name="connsiteY153" fmla="*/ 1121934 h 1204744"/>
                <a:gd name="connsiteX154" fmla="*/ 380039 w 1807994"/>
                <a:gd name="connsiteY154" fmla="*/ 1121934 h 1204744"/>
                <a:gd name="connsiteX155" fmla="*/ 380039 w 1807994"/>
                <a:gd name="connsiteY155" fmla="*/ 1171175 h 1204744"/>
                <a:gd name="connsiteX156" fmla="*/ 373038 w 1807994"/>
                <a:gd name="connsiteY156" fmla="*/ 1171175 h 1204744"/>
                <a:gd name="connsiteX157" fmla="*/ 373038 w 1807994"/>
                <a:gd name="connsiteY157" fmla="*/ 1084970 h 1204744"/>
                <a:gd name="connsiteX158" fmla="*/ 352882 w 1807994"/>
                <a:gd name="connsiteY158" fmla="*/ 1084970 h 1204744"/>
                <a:gd name="connsiteX159" fmla="*/ 352882 w 1807994"/>
                <a:gd name="connsiteY159" fmla="*/ 1171175 h 1204744"/>
                <a:gd name="connsiteX160" fmla="*/ 338799 w 1807994"/>
                <a:gd name="connsiteY160" fmla="*/ 1171175 h 1204744"/>
                <a:gd name="connsiteX161" fmla="*/ 338799 w 1807994"/>
                <a:gd name="connsiteY161" fmla="*/ 1121934 h 1204744"/>
                <a:gd name="connsiteX162" fmla="*/ 318640 w 1807994"/>
                <a:gd name="connsiteY162" fmla="*/ 1121934 h 1204744"/>
                <a:gd name="connsiteX163" fmla="*/ 318640 w 1807994"/>
                <a:gd name="connsiteY163" fmla="*/ 1171175 h 1204744"/>
                <a:gd name="connsiteX164" fmla="*/ 304193 w 1807994"/>
                <a:gd name="connsiteY164" fmla="*/ 1171175 h 1204744"/>
                <a:gd name="connsiteX165" fmla="*/ 304193 w 1807994"/>
                <a:gd name="connsiteY165" fmla="*/ 1121934 h 1204744"/>
                <a:gd name="connsiteX166" fmla="*/ 284034 w 1807994"/>
                <a:gd name="connsiteY166" fmla="*/ 1121934 h 1204744"/>
                <a:gd name="connsiteX167" fmla="*/ 284034 w 1807994"/>
                <a:gd name="connsiteY167" fmla="*/ 1171175 h 1204744"/>
                <a:gd name="connsiteX168" fmla="*/ 271872 w 1807994"/>
                <a:gd name="connsiteY168" fmla="*/ 1171175 h 1204744"/>
                <a:gd name="connsiteX169" fmla="*/ 271872 w 1807994"/>
                <a:gd name="connsiteY169" fmla="*/ 1121934 h 1204744"/>
                <a:gd name="connsiteX170" fmla="*/ 251716 w 1807994"/>
                <a:gd name="connsiteY170" fmla="*/ 1121934 h 1204744"/>
                <a:gd name="connsiteX171" fmla="*/ 251716 w 1807994"/>
                <a:gd name="connsiteY171" fmla="*/ 1171175 h 1204744"/>
                <a:gd name="connsiteX172" fmla="*/ 235452 w 1807994"/>
                <a:gd name="connsiteY172" fmla="*/ 1171175 h 1204744"/>
                <a:gd name="connsiteX173" fmla="*/ 235452 w 1807994"/>
                <a:gd name="connsiteY173" fmla="*/ 1121934 h 1204744"/>
                <a:gd name="connsiteX174" fmla="*/ 215297 w 1807994"/>
                <a:gd name="connsiteY174" fmla="*/ 1121934 h 1204744"/>
                <a:gd name="connsiteX175" fmla="*/ 215297 w 1807994"/>
                <a:gd name="connsiteY175" fmla="*/ 1171175 h 1204744"/>
                <a:gd name="connsiteX176" fmla="*/ 194987 w 1807994"/>
                <a:gd name="connsiteY176" fmla="*/ 1171175 h 1204744"/>
                <a:gd name="connsiteX177" fmla="*/ 194987 w 1807994"/>
                <a:gd name="connsiteY177" fmla="*/ 1084970 h 1204744"/>
                <a:gd name="connsiteX178" fmla="*/ 174831 w 1807994"/>
                <a:gd name="connsiteY178" fmla="*/ 1084970 h 1204744"/>
                <a:gd name="connsiteX179" fmla="*/ 174831 w 1807994"/>
                <a:gd name="connsiteY179" fmla="*/ 1171175 h 1204744"/>
                <a:gd name="connsiteX180" fmla="*/ 79817 w 1807994"/>
                <a:gd name="connsiteY180" fmla="*/ 1171175 h 1204744"/>
                <a:gd name="connsiteX181" fmla="*/ 33614 w 1807994"/>
                <a:gd name="connsiteY181" fmla="*/ 894352 h 1204744"/>
                <a:gd name="connsiteX182" fmla="*/ 33611 w 1807994"/>
                <a:gd name="connsiteY182" fmla="*/ 893906 h 1204744"/>
                <a:gd name="connsiteX183" fmla="*/ 904028 w 1807994"/>
                <a:gd name="connsiteY183" fmla="*/ 33604 h 1204744"/>
                <a:gd name="connsiteX184" fmla="*/ 1774460 w 1807994"/>
                <a:gd name="connsiteY184" fmla="*/ 893906 h 1204744"/>
                <a:gd name="connsiteX185" fmla="*/ 1774425 w 1807994"/>
                <a:gd name="connsiteY185" fmla="*/ 899426 h 1204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1807994" h="1204744">
                  <a:moveTo>
                    <a:pt x="1543173" y="261735"/>
                  </a:moveTo>
                  <a:cubicBezTo>
                    <a:pt x="1372444" y="92960"/>
                    <a:pt x="1145444" y="0"/>
                    <a:pt x="904008" y="0"/>
                  </a:cubicBezTo>
                  <a:cubicBezTo>
                    <a:pt x="662575" y="0"/>
                    <a:pt x="435572" y="92960"/>
                    <a:pt x="264842" y="261735"/>
                  </a:cubicBezTo>
                  <a:cubicBezTo>
                    <a:pt x="94057" y="430579"/>
                    <a:pt x="0" y="655076"/>
                    <a:pt x="0" y="893872"/>
                  </a:cubicBezTo>
                  <a:lnTo>
                    <a:pt x="3" y="894352"/>
                  </a:lnTo>
                  <a:cubicBezTo>
                    <a:pt x="55" y="997016"/>
                    <a:pt x="17584" y="1097726"/>
                    <a:pt x="52100" y="1193635"/>
                  </a:cubicBezTo>
                  <a:lnTo>
                    <a:pt x="56098" y="1204745"/>
                  </a:lnTo>
                  <a:lnTo>
                    <a:pt x="1751897" y="1204745"/>
                  </a:lnTo>
                  <a:lnTo>
                    <a:pt x="1755909" y="1193635"/>
                  </a:lnTo>
                  <a:cubicBezTo>
                    <a:pt x="1789650" y="1099920"/>
                    <a:pt x="1807138" y="1001508"/>
                    <a:pt x="1807961" y="901141"/>
                  </a:cubicBezTo>
                  <a:lnTo>
                    <a:pt x="1807961" y="899701"/>
                  </a:lnTo>
                  <a:cubicBezTo>
                    <a:pt x="1807995" y="897746"/>
                    <a:pt x="1807995" y="895826"/>
                    <a:pt x="1807995" y="893872"/>
                  </a:cubicBezTo>
                  <a:cubicBezTo>
                    <a:pt x="1807995" y="655076"/>
                    <a:pt x="1713938" y="430579"/>
                    <a:pt x="1543173" y="261735"/>
                  </a:cubicBezTo>
                  <a:close/>
                  <a:moveTo>
                    <a:pt x="1774391" y="899426"/>
                  </a:moveTo>
                  <a:lnTo>
                    <a:pt x="1774391" y="900901"/>
                  </a:lnTo>
                  <a:cubicBezTo>
                    <a:pt x="1773637" y="993518"/>
                    <a:pt x="1758103" y="1084353"/>
                    <a:pt x="1728202" y="1171175"/>
                  </a:cubicBezTo>
                  <a:lnTo>
                    <a:pt x="1559598" y="1171175"/>
                  </a:lnTo>
                  <a:lnTo>
                    <a:pt x="1559598" y="1084970"/>
                  </a:lnTo>
                  <a:lnTo>
                    <a:pt x="1539436" y="1084970"/>
                  </a:lnTo>
                  <a:lnTo>
                    <a:pt x="1539436" y="1171175"/>
                  </a:lnTo>
                  <a:lnTo>
                    <a:pt x="1525377" y="1171175"/>
                  </a:lnTo>
                  <a:lnTo>
                    <a:pt x="1525377" y="1121934"/>
                  </a:lnTo>
                  <a:lnTo>
                    <a:pt x="1505214" y="1121934"/>
                  </a:lnTo>
                  <a:lnTo>
                    <a:pt x="1505214" y="1171175"/>
                  </a:lnTo>
                  <a:lnTo>
                    <a:pt x="1490744" y="1171175"/>
                  </a:lnTo>
                  <a:lnTo>
                    <a:pt x="1490744" y="1121934"/>
                  </a:lnTo>
                  <a:lnTo>
                    <a:pt x="1470616" y="1121934"/>
                  </a:lnTo>
                  <a:lnTo>
                    <a:pt x="1470616" y="1171175"/>
                  </a:lnTo>
                  <a:lnTo>
                    <a:pt x="1458443" y="1171175"/>
                  </a:lnTo>
                  <a:lnTo>
                    <a:pt x="1458443" y="1121934"/>
                  </a:lnTo>
                  <a:lnTo>
                    <a:pt x="1438280" y="1121934"/>
                  </a:lnTo>
                  <a:lnTo>
                    <a:pt x="1438280" y="1171175"/>
                  </a:lnTo>
                  <a:lnTo>
                    <a:pt x="1422027" y="1171175"/>
                  </a:lnTo>
                  <a:lnTo>
                    <a:pt x="1422027" y="1121934"/>
                  </a:lnTo>
                  <a:lnTo>
                    <a:pt x="1401864" y="1121934"/>
                  </a:lnTo>
                  <a:lnTo>
                    <a:pt x="1401864" y="1171175"/>
                  </a:lnTo>
                  <a:lnTo>
                    <a:pt x="1384342" y="1171175"/>
                  </a:lnTo>
                  <a:lnTo>
                    <a:pt x="1384342" y="1084970"/>
                  </a:lnTo>
                  <a:lnTo>
                    <a:pt x="1364180" y="1084970"/>
                  </a:lnTo>
                  <a:lnTo>
                    <a:pt x="1364180" y="1171175"/>
                  </a:lnTo>
                  <a:lnTo>
                    <a:pt x="1350087" y="1171175"/>
                  </a:lnTo>
                  <a:lnTo>
                    <a:pt x="1350087" y="1121934"/>
                  </a:lnTo>
                  <a:lnTo>
                    <a:pt x="1329958" y="1121934"/>
                  </a:lnTo>
                  <a:lnTo>
                    <a:pt x="1329958" y="1171175"/>
                  </a:lnTo>
                  <a:lnTo>
                    <a:pt x="1315488" y="1171175"/>
                  </a:lnTo>
                  <a:lnTo>
                    <a:pt x="1315488" y="1121934"/>
                  </a:lnTo>
                  <a:lnTo>
                    <a:pt x="1295325" y="1121934"/>
                  </a:lnTo>
                  <a:lnTo>
                    <a:pt x="1295325" y="1171175"/>
                  </a:lnTo>
                  <a:lnTo>
                    <a:pt x="1283187" y="1171175"/>
                  </a:lnTo>
                  <a:lnTo>
                    <a:pt x="1283187" y="1121934"/>
                  </a:lnTo>
                  <a:lnTo>
                    <a:pt x="1263024" y="1121934"/>
                  </a:lnTo>
                  <a:lnTo>
                    <a:pt x="1263024" y="1171175"/>
                  </a:lnTo>
                  <a:lnTo>
                    <a:pt x="1246771" y="1171175"/>
                  </a:lnTo>
                  <a:lnTo>
                    <a:pt x="1246771" y="1121934"/>
                  </a:lnTo>
                  <a:lnTo>
                    <a:pt x="1226608" y="1121934"/>
                  </a:lnTo>
                  <a:lnTo>
                    <a:pt x="1226608" y="1171175"/>
                  </a:lnTo>
                  <a:lnTo>
                    <a:pt x="1213578" y="1171175"/>
                  </a:lnTo>
                  <a:lnTo>
                    <a:pt x="1213578" y="1084970"/>
                  </a:lnTo>
                  <a:lnTo>
                    <a:pt x="1193415" y="1084970"/>
                  </a:lnTo>
                  <a:lnTo>
                    <a:pt x="1193415" y="1171175"/>
                  </a:lnTo>
                  <a:lnTo>
                    <a:pt x="1179322" y="1171175"/>
                  </a:lnTo>
                  <a:lnTo>
                    <a:pt x="1179322" y="1121934"/>
                  </a:lnTo>
                  <a:lnTo>
                    <a:pt x="1159160" y="1121934"/>
                  </a:lnTo>
                  <a:lnTo>
                    <a:pt x="1159160" y="1171175"/>
                  </a:lnTo>
                  <a:lnTo>
                    <a:pt x="1144724" y="1171175"/>
                  </a:lnTo>
                  <a:lnTo>
                    <a:pt x="1144724" y="1121934"/>
                  </a:lnTo>
                  <a:lnTo>
                    <a:pt x="1124561" y="1121934"/>
                  </a:lnTo>
                  <a:lnTo>
                    <a:pt x="1124561" y="1171175"/>
                  </a:lnTo>
                  <a:lnTo>
                    <a:pt x="1112388" y="1171175"/>
                  </a:lnTo>
                  <a:lnTo>
                    <a:pt x="1112388" y="1121934"/>
                  </a:lnTo>
                  <a:lnTo>
                    <a:pt x="1092260" y="1121934"/>
                  </a:lnTo>
                  <a:lnTo>
                    <a:pt x="1092260" y="1171175"/>
                  </a:lnTo>
                  <a:lnTo>
                    <a:pt x="1075972" y="1171175"/>
                  </a:lnTo>
                  <a:lnTo>
                    <a:pt x="1075972" y="1121934"/>
                  </a:lnTo>
                  <a:lnTo>
                    <a:pt x="1055844" y="1121934"/>
                  </a:lnTo>
                  <a:lnTo>
                    <a:pt x="1055844" y="1171175"/>
                  </a:lnTo>
                  <a:lnTo>
                    <a:pt x="1039933" y="1171175"/>
                  </a:lnTo>
                  <a:lnTo>
                    <a:pt x="1039933" y="1084970"/>
                  </a:lnTo>
                  <a:lnTo>
                    <a:pt x="1019771" y="1084970"/>
                  </a:lnTo>
                  <a:lnTo>
                    <a:pt x="1019771" y="1171175"/>
                  </a:lnTo>
                  <a:lnTo>
                    <a:pt x="1005678" y="1171175"/>
                  </a:lnTo>
                  <a:lnTo>
                    <a:pt x="1005678" y="1121934"/>
                  </a:lnTo>
                  <a:lnTo>
                    <a:pt x="985515" y="1121934"/>
                  </a:lnTo>
                  <a:lnTo>
                    <a:pt x="985515" y="1171175"/>
                  </a:lnTo>
                  <a:lnTo>
                    <a:pt x="971079" y="1171175"/>
                  </a:lnTo>
                  <a:lnTo>
                    <a:pt x="971079" y="1121934"/>
                  </a:lnTo>
                  <a:lnTo>
                    <a:pt x="950917" y="1121934"/>
                  </a:lnTo>
                  <a:lnTo>
                    <a:pt x="950917" y="1171175"/>
                  </a:lnTo>
                  <a:lnTo>
                    <a:pt x="938744" y="1171175"/>
                  </a:lnTo>
                  <a:lnTo>
                    <a:pt x="938744" y="1121934"/>
                  </a:lnTo>
                  <a:lnTo>
                    <a:pt x="918595" y="1121934"/>
                  </a:lnTo>
                  <a:lnTo>
                    <a:pt x="918595" y="1171175"/>
                  </a:lnTo>
                  <a:lnTo>
                    <a:pt x="902334" y="1171175"/>
                  </a:lnTo>
                  <a:lnTo>
                    <a:pt x="902334" y="1121934"/>
                  </a:lnTo>
                  <a:lnTo>
                    <a:pt x="882179" y="1121934"/>
                  </a:lnTo>
                  <a:lnTo>
                    <a:pt x="882179" y="1171175"/>
                  </a:lnTo>
                  <a:lnTo>
                    <a:pt x="864670" y="1171175"/>
                  </a:lnTo>
                  <a:lnTo>
                    <a:pt x="864670" y="1084970"/>
                  </a:lnTo>
                  <a:lnTo>
                    <a:pt x="844511" y="1084970"/>
                  </a:lnTo>
                  <a:lnTo>
                    <a:pt x="844511" y="1171175"/>
                  </a:lnTo>
                  <a:lnTo>
                    <a:pt x="830428" y="1171175"/>
                  </a:lnTo>
                  <a:lnTo>
                    <a:pt x="830428" y="1121934"/>
                  </a:lnTo>
                  <a:lnTo>
                    <a:pt x="810269" y="1121934"/>
                  </a:lnTo>
                  <a:lnTo>
                    <a:pt x="810269" y="1171175"/>
                  </a:lnTo>
                  <a:lnTo>
                    <a:pt x="795823" y="1171175"/>
                  </a:lnTo>
                  <a:lnTo>
                    <a:pt x="795823" y="1121934"/>
                  </a:lnTo>
                  <a:lnTo>
                    <a:pt x="775664" y="1121934"/>
                  </a:lnTo>
                  <a:lnTo>
                    <a:pt x="775664" y="1171175"/>
                  </a:lnTo>
                  <a:lnTo>
                    <a:pt x="763498" y="1171175"/>
                  </a:lnTo>
                  <a:lnTo>
                    <a:pt x="763498" y="1121934"/>
                  </a:lnTo>
                  <a:lnTo>
                    <a:pt x="743342" y="1121934"/>
                  </a:lnTo>
                  <a:lnTo>
                    <a:pt x="743342" y="1171175"/>
                  </a:lnTo>
                  <a:lnTo>
                    <a:pt x="727082" y="1171175"/>
                  </a:lnTo>
                  <a:lnTo>
                    <a:pt x="727082" y="1121934"/>
                  </a:lnTo>
                  <a:lnTo>
                    <a:pt x="706923" y="1121934"/>
                  </a:lnTo>
                  <a:lnTo>
                    <a:pt x="706923" y="1171175"/>
                  </a:lnTo>
                  <a:lnTo>
                    <a:pt x="699015" y="1171175"/>
                  </a:lnTo>
                  <a:lnTo>
                    <a:pt x="699015" y="1084970"/>
                  </a:lnTo>
                  <a:lnTo>
                    <a:pt x="678860" y="1084970"/>
                  </a:lnTo>
                  <a:lnTo>
                    <a:pt x="678860" y="1171175"/>
                  </a:lnTo>
                  <a:lnTo>
                    <a:pt x="664777" y="1171175"/>
                  </a:lnTo>
                  <a:lnTo>
                    <a:pt x="664777" y="1121934"/>
                  </a:lnTo>
                  <a:lnTo>
                    <a:pt x="644618" y="1121934"/>
                  </a:lnTo>
                  <a:lnTo>
                    <a:pt x="644618" y="1171175"/>
                  </a:lnTo>
                  <a:lnTo>
                    <a:pt x="630168" y="1171175"/>
                  </a:lnTo>
                  <a:lnTo>
                    <a:pt x="630168" y="1121934"/>
                  </a:lnTo>
                  <a:lnTo>
                    <a:pt x="610012" y="1121934"/>
                  </a:lnTo>
                  <a:lnTo>
                    <a:pt x="610012" y="1171175"/>
                  </a:lnTo>
                  <a:lnTo>
                    <a:pt x="597846" y="1171175"/>
                  </a:lnTo>
                  <a:lnTo>
                    <a:pt x="597846" y="1121934"/>
                  </a:lnTo>
                  <a:lnTo>
                    <a:pt x="577687" y="1121934"/>
                  </a:lnTo>
                  <a:lnTo>
                    <a:pt x="577687" y="1171175"/>
                  </a:lnTo>
                  <a:lnTo>
                    <a:pt x="561430" y="1171175"/>
                  </a:lnTo>
                  <a:lnTo>
                    <a:pt x="561430" y="1121934"/>
                  </a:lnTo>
                  <a:lnTo>
                    <a:pt x="541271" y="1121934"/>
                  </a:lnTo>
                  <a:lnTo>
                    <a:pt x="541271" y="1171175"/>
                  </a:lnTo>
                  <a:lnTo>
                    <a:pt x="537784" y="1171175"/>
                  </a:lnTo>
                  <a:lnTo>
                    <a:pt x="537784" y="1084970"/>
                  </a:lnTo>
                  <a:lnTo>
                    <a:pt x="517628" y="1084970"/>
                  </a:lnTo>
                  <a:lnTo>
                    <a:pt x="517628" y="1171175"/>
                  </a:lnTo>
                  <a:lnTo>
                    <a:pt x="503545" y="1171175"/>
                  </a:lnTo>
                  <a:lnTo>
                    <a:pt x="503545" y="1121934"/>
                  </a:lnTo>
                  <a:lnTo>
                    <a:pt x="483386" y="1121934"/>
                  </a:lnTo>
                  <a:lnTo>
                    <a:pt x="483386" y="1171175"/>
                  </a:lnTo>
                  <a:lnTo>
                    <a:pt x="468936" y="1171175"/>
                  </a:lnTo>
                  <a:lnTo>
                    <a:pt x="468936" y="1121934"/>
                  </a:lnTo>
                  <a:lnTo>
                    <a:pt x="448781" y="1121934"/>
                  </a:lnTo>
                  <a:lnTo>
                    <a:pt x="448781" y="1171175"/>
                  </a:lnTo>
                  <a:lnTo>
                    <a:pt x="436614" y="1171175"/>
                  </a:lnTo>
                  <a:lnTo>
                    <a:pt x="436614" y="1121934"/>
                  </a:lnTo>
                  <a:lnTo>
                    <a:pt x="416455" y="1121934"/>
                  </a:lnTo>
                  <a:lnTo>
                    <a:pt x="416455" y="1171175"/>
                  </a:lnTo>
                  <a:lnTo>
                    <a:pt x="400198" y="1171175"/>
                  </a:lnTo>
                  <a:lnTo>
                    <a:pt x="400198" y="1121934"/>
                  </a:lnTo>
                  <a:lnTo>
                    <a:pt x="380039" y="1121934"/>
                  </a:lnTo>
                  <a:lnTo>
                    <a:pt x="380039" y="1171175"/>
                  </a:lnTo>
                  <a:lnTo>
                    <a:pt x="373038" y="1171175"/>
                  </a:lnTo>
                  <a:lnTo>
                    <a:pt x="373038" y="1084970"/>
                  </a:lnTo>
                  <a:lnTo>
                    <a:pt x="352882" y="1084970"/>
                  </a:lnTo>
                  <a:lnTo>
                    <a:pt x="352882" y="1171175"/>
                  </a:lnTo>
                  <a:lnTo>
                    <a:pt x="338799" y="1171175"/>
                  </a:lnTo>
                  <a:lnTo>
                    <a:pt x="338799" y="1121934"/>
                  </a:lnTo>
                  <a:lnTo>
                    <a:pt x="318640" y="1121934"/>
                  </a:lnTo>
                  <a:lnTo>
                    <a:pt x="318640" y="1171175"/>
                  </a:lnTo>
                  <a:lnTo>
                    <a:pt x="304193" y="1171175"/>
                  </a:lnTo>
                  <a:lnTo>
                    <a:pt x="304193" y="1121934"/>
                  </a:lnTo>
                  <a:lnTo>
                    <a:pt x="284034" y="1121934"/>
                  </a:lnTo>
                  <a:lnTo>
                    <a:pt x="284034" y="1171175"/>
                  </a:lnTo>
                  <a:lnTo>
                    <a:pt x="271872" y="1171175"/>
                  </a:lnTo>
                  <a:lnTo>
                    <a:pt x="271872" y="1121934"/>
                  </a:lnTo>
                  <a:lnTo>
                    <a:pt x="251716" y="1121934"/>
                  </a:lnTo>
                  <a:lnTo>
                    <a:pt x="251716" y="1171175"/>
                  </a:lnTo>
                  <a:lnTo>
                    <a:pt x="235452" y="1171175"/>
                  </a:lnTo>
                  <a:lnTo>
                    <a:pt x="235452" y="1121934"/>
                  </a:lnTo>
                  <a:lnTo>
                    <a:pt x="215297" y="1121934"/>
                  </a:lnTo>
                  <a:lnTo>
                    <a:pt x="215297" y="1171175"/>
                  </a:lnTo>
                  <a:lnTo>
                    <a:pt x="194987" y="1171175"/>
                  </a:lnTo>
                  <a:lnTo>
                    <a:pt x="194987" y="1084970"/>
                  </a:lnTo>
                  <a:lnTo>
                    <a:pt x="174831" y="1084970"/>
                  </a:lnTo>
                  <a:lnTo>
                    <a:pt x="174831" y="1171175"/>
                  </a:lnTo>
                  <a:lnTo>
                    <a:pt x="79817" y="1171175"/>
                  </a:lnTo>
                  <a:cubicBezTo>
                    <a:pt x="49199" y="1082261"/>
                    <a:pt x="33662" y="989198"/>
                    <a:pt x="33614" y="894352"/>
                  </a:cubicBezTo>
                  <a:lnTo>
                    <a:pt x="33611" y="893906"/>
                  </a:lnTo>
                  <a:cubicBezTo>
                    <a:pt x="33611" y="419538"/>
                    <a:pt x="424071" y="33604"/>
                    <a:pt x="904028" y="33604"/>
                  </a:cubicBezTo>
                  <a:cubicBezTo>
                    <a:pt x="1383999" y="33604"/>
                    <a:pt x="1774460" y="419538"/>
                    <a:pt x="1774460" y="893906"/>
                  </a:cubicBezTo>
                  <a:cubicBezTo>
                    <a:pt x="1774460" y="895758"/>
                    <a:pt x="1774425" y="897575"/>
                    <a:pt x="1774425" y="89942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BDCEA03D-C963-4A42-AEEB-2C7798D3829D}"/>
                </a:ext>
              </a:extLst>
            </p:cNvPr>
            <p:cNvSpPr/>
            <p:nvPr/>
          </p:nvSpPr>
          <p:spPr>
            <a:xfrm>
              <a:off x="3754246" y="5601017"/>
              <a:ext cx="1594141" cy="790041"/>
            </a:xfrm>
            <a:custGeom>
              <a:avLst/>
              <a:gdLst>
                <a:gd name="connsiteX0" fmla="*/ 1406439 w 1594141"/>
                <a:gd name="connsiteY0" fmla="*/ 274320 h 790041"/>
                <a:gd name="connsiteX1" fmla="*/ 1311421 w 1594141"/>
                <a:gd name="connsiteY1" fmla="*/ 354044 h 790041"/>
                <a:gd name="connsiteX2" fmla="*/ 1260946 w 1594141"/>
                <a:gd name="connsiteY2" fmla="*/ 298015 h 790041"/>
                <a:gd name="connsiteX3" fmla="*/ 1152110 w 1594141"/>
                <a:gd name="connsiteY3" fmla="*/ 209649 h 790041"/>
                <a:gd name="connsiteX4" fmla="*/ 1211397 w 1594141"/>
                <a:gd name="connsiteY4" fmla="*/ 106985 h 790041"/>
                <a:gd name="connsiteX5" fmla="*/ 1193944 w 1594141"/>
                <a:gd name="connsiteY5" fmla="*/ 96904 h 790041"/>
                <a:gd name="connsiteX6" fmla="*/ 1135102 w 1594141"/>
                <a:gd name="connsiteY6" fmla="*/ 198848 h 790041"/>
                <a:gd name="connsiteX7" fmla="*/ 933751 w 1594141"/>
                <a:gd name="connsiteY7" fmla="*/ 118061 h 790041"/>
                <a:gd name="connsiteX8" fmla="*/ 953433 w 1594141"/>
                <a:gd name="connsiteY8" fmla="*/ 6344 h 790041"/>
                <a:gd name="connsiteX9" fmla="*/ 933614 w 1594141"/>
                <a:gd name="connsiteY9" fmla="*/ 2846 h 790041"/>
                <a:gd name="connsiteX10" fmla="*/ 913966 w 1594141"/>
                <a:gd name="connsiteY10" fmla="*/ 114117 h 790041"/>
                <a:gd name="connsiteX11" fmla="*/ 799739 w 1594141"/>
                <a:gd name="connsiteY11" fmla="*/ 103796 h 790041"/>
                <a:gd name="connsiteX12" fmla="*/ 696426 w 1594141"/>
                <a:gd name="connsiteY12" fmla="*/ 112265 h 790041"/>
                <a:gd name="connsiteX13" fmla="*/ 676634 w 1594141"/>
                <a:gd name="connsiteY13" fmla="*/ 0 h 790041"/>
                <a:gd name="connsiteX14" fmla="*/ 656784 w 1594141"/>
                <a:gd name="connsiteY14" fmla="*/ 3498 h 790041"/>
                <a:gd name="connsiteX15" fmla="*/ 676586 w 1594141"/>
                <a:gd name="connsiteY15" fmla="*/ 115832 h 790041"/>
                <a:gd name="connsiteX16" fmla="*/ 474454 w 1594141"/>
                <a:gd name="connsiteY16" fmla="*/ 192847 h 790041"/>
                <a:gd name="connsiteX17" fmla="*/ 414343 w 1594141"/>
                <a:gd name="connsiteY17" fmla="*/ 88708 h 790041"/>
                <a:gd name="connsiteX18" fmla="*/ 396886 w 1594141"/>
                <a:gd name="connsiteY18" fmla="*/ 98790 h 790041"/>
                <a:gd name="connsiteX19" fmla="*/ 457226 w 1594141"/>
                <a:gd name="connsiteY19" fmla="*/ 203306 h 790041"/>
                <a:gd name="connsiteX20" fmla="*/ 338525 w 1594141"/>
                <a:gd name="connsiteY20" fmla="*/ 298015 h 790041"/>
                <a:gd name="connsiteX21" fmla="*/ 296255 w 1594141"/>
                <a:gd name="connsiteY21" fmla="*/ 344066 h 790041"/>
                <a:gd name="connsiteX22" fmla="*/ 198217 w 1594141"/>
                <a:gd name="connsiteY22" fmla="*/ 261804 h 790041"/>
                <a:gd name="connsiteX23" fmla="*/ 185262 w 1594141"/>
                <a:gd name="connsiteY23" fmla="*/ 277235 h 790041"/>
                <a:gd name="connsiteX24" fmla="*/ 283479 w 1594141"/>
                <a:gd name="connsiteY24" fmla="*/ 359668 h 790041"/>
                <a:gd name="connsiteX25" fmla="*/ 177125 w 1594141"/>
                <a:gd name="connsiteY25" fmla="*/ 543051 h 790041"/>
                <a:gd name="connsiteX26" fmla="*/ 54319 w 1594141"/>
                <a:gd name="connsiteY26" fmla="*/ 498371 h 790041"/>
                <a:gd name="connsiteX27" fmla="*/ 47423 w 1594141"/>
                <a:gd name="connsiteY27" fmla="*/ 517299 h 790041"/>
                <a:gd name="connsiteX28" fmla="*/ 169876 w 1594141"/>
                <a:gd name="connsiteY28" fmla="*/ 561876 h 790041"/>
                <a:gd name="connsiteX29" fmla="*/ 124462 w 1594141"/>
                <a:gd name="connsiteY29" fmla="*/ 769879 h 790041"/>
                <a:gd name="connsiteX30" fmla="*/ 0 w 1594141"/>
                <a:gd name="connsiteY30" fmla="*/ 769879 h 790041"/>
                <a:gd name="connsiteX31" fmla="*/ 0 w 1594141"/>
                <a:gd name="connsiteY31" fmla="*/ 790042 h 790041"/>
                <a:gd name="connsiteX32" fmla="*/ 702396 w 1594141"/>
                <a:gd name="connsiteY32" fmla="*/ 790042 h 790041"/>
                <a:gd name="connsiteX33" fmla="*/ 702396 w 1594141"/>
                <a:gd name="connsiteY33" fmla="*/ 783321 h 790041"/>
                <a:gd name="connsiteX34" fmla="*/ 787004 w 1594141"/>
                <a:gd name="connsiteY34" fmla="*/ 783321 h 790041"/>
                <a:gd name="connsiteX35" fmla="*/ 787004 w 1594141"/>
                <a:gd name="connsiteY35" fmla="*/ 788121 h 790041"/>
                <a:gd name="connsiteX36" fmla="*/ 807163 w 1594141"/>
                <a:gd name="connsiteY36" fmla="*/ 788121 h 790041"/>
                <a:gd name="connsiteX37" fmla="*/ 807163 w 1594141"/>
                <a:gd name="connsiteY37" fmla="*/ 783321 h 790041"/>
                <a:gd name="connsiteX38" fmla="*/ 891780 w 1594141"/>
                <a:gd name="connsiteY38" fmla="*/ 783321 h 790041"/>
                <a:gd name="connsiteX39" fmla="*/ 891780 w 1594141"/>
                <a:gd name="connsiteY39" fmla="*/ 790042 h 790041"/>
                <a:gd name="connsiteX40" fmla="*/ 1476562 w 1594141"/>
                <a:gd name="connsiteY40" fmla="*/ 790042 h 790041"/>
                <a:gd name="connsiteX41" fmla="*/ 1476047 w 1594141"/>
                <a:gd name="connsiteY41" fmla="*/ 783321 h 790041"/>
                <a:gd name="connsiteX42" fmla="*/ 1594142 w 1594141"/>
                <a:gd name="connsiteY42" fmla="*/ 783321 h 790041"/>
                <a:gd name="connsiteX43" fmla="*/ 1594142 w 1594141"/>
                <a:gd name="connsiteY43" fmla="*/ 763158 h 790041"/>
                <a:gd name="connsiteX44" fmla="*/ 1474470 w 1594141"/>
                <a:gd name="connsiteY44" fmla="*/ 763158 h 790041"/>
                <a:gd name="connsiteX45" fmla="*/ 1434557 w 1594141"/>
                <a:gd name="connsiteY45" fmla="*/ 575523 h 790041"/>
                <a:gd name="connsiteX46" fmla="*/ 1552343 w 1594141"/>
                <a:gd name="connsiteY46" fmla="*/ 532661 h 790041"/>
                <a:gd name="connsiteX47" fmla="*/ 1545450 w 1594141"/>
                <a:gd name="connsiteY47" fmla="*/ 513733 h 790041"/>
                <a:gd name="connsiteX48" fmla="*/ 1427630 w 1594141"/>
                <a:gd name="connsiteY48" fmla="*/ 556595 h 790041"/>
                <a:gd name="connsiteX49" fmla="*/ 1323937 w 1594141"/>
                <a:gd name="connsiteY49" fmla="*/ 369852 h 790041"/>
                <a:gd name="connsiteX50" fmla="*/ 1419400 w 1594141"/>
                <a:gd name="connsiteY50" fmla="*/ 289751 h 790041"/>
                <a:gd name="connsiteX51" fmla="*/ 1406473 w 1594141"/>
                <a:gd name="connsiteY51" fmla="*/ 274320 h 790041"/>
                <a:gd name="connsiteX52" fmla="*/ 702842 w 1594141"/>
                <a:gd name="connsiteY52" fmla="*/ 763158 h 790041"/>
                <a:gd name="connsiteX53" fmla="*/ 787000 w 1594141"/>
                <a:gd name="connsiteY53" fmla="*/ 669512 h 790041"/>
                <a:gd name="connsiteX54" fmla="*/ 787000 w 1594141"/>
                <a:gd name="connsiteY54" fmla="*/ 763158 h 790041"/>
                <a:gd name="connsiteX55" fmla="*/ 702842 w 1594141"/>
                <a:gd name="connsiteY55" fmla="*/ 763158 h 790041"/>
                <a:gd name="connsiteX56" fmla="*/ 807159 w 1594141"/>
                <a:gd name="connsiteY56" fmla="*/ 669512 h 790041"/>
                <a:gd name="connsiteX57" fmla="*/ 891300 w 1594141"/>
                <a:gd name="connsiteY57" fmla="*/ 763158 h 790041"/>
                <a:gd name="connsiteX58" fmla="*/ 807159 w 1594141"/>
                <a:gd name="connsiteY58" fmla="*/ 763158 h 790041"/>
                <a:gd name="connsiteX59" fmla="*/ 807159 w 1594141"/>
                <a:gd name="connsiteY59" fmla="*/ 669512 h 790041"/>
                <a:gd name="connsiteX60" fmla="*/ 924424 w 1594141"/>
                <a:gd name="connsiteY60" fmla="*/ 756437 h 790041"/>
                <a:gd name="connsiteX61" fmla="*/ 797078 w 1594141"/>
                <a:gd name="connsiteY61" fmla="*/ 635325 h 790041"/>
                <a:gd name="connsiteX62" fmla="*/ 669739 w 1594141"/>
                <a:gd name="connsiteY62" fmla="*/ 756437 h 790041"/>
                <a:gd name="connsiteX63" fmla="*/ 159332 w 1594141"/>
                <a:gd name="connsiteY63" fmla="*/ 756437 h 790041"/>
                <a:gd name="connsiteX64" fmla="*/ 799732 w 1594141"/>
                <a:gd name="connsiteY64" fmla="*/ 137366 h 790041"/>
                <a:gd name="connsiteX65" fmla="*/ 1440146 w 1594141"/>
                <a:gd name="connsiteY65" fmla="*/ 756437 h 790041"/>
                <a:gd name="connsiteX66" fmla="*/ 924424 w 1594141"/>
                <a:gd name="connsiteY66" fmla="*/ 756437 h 79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594141" h="790041">
                  <a:moveTo>
                    <a:pt x="1406439" y="274320"/>
                  </a:moveTo>
                  <a:lnTo>
                    <a:pt x="1311421" y="354044"/>
                  </a:lnTo>
                  <a:cubicBezTo>
                    <a:pt x="1295614" y="334533"/>
                    <a:pt x="1278811" y="315811"/>
                    <a:pt x="1260946" y="298015"/>
                  </a:cubicBezTo>
                  <a:cubicBezTo>
                    <a:pt x="1227239" y="264410"/>
                    <a:pt x="1190755" y="234921"/>
                    <a:pt x="1152110" y="209649"/>
                  </a:cubicBezTo>
                  <a:lnTo>
                    <a:pt x="1211397" y="106985"/>
                  </a:lnTo>
                  <a:lnTo>
                    <a:pt x="1193944" y="96904"/>
                  </a:lnTo>
                  <a:lnTo>
                    <a:pt x="1135102" y="198848"/>
                  </a:lnTo>
                  <a:cubicBezTo>
                    <a:pt x="1072454" y="160546"/>
                    <a:pt x="1004560" y="133320"/>
                    <a:pt x="933751" y="118061"/>
                  </a:cubicBezTo>
                  <a:lnTo>
                    <a:pt x="953433" y="6344"/>
                  </a:lnTo>
                  <a:lnTo>
                    <a:pt x="933614" y="2846"/>
                  </a:lnTo>
                  <a:lnTo>
                    <a:pt x="913966" y="114117"/>
                  </a:lnTo>
                  <a:cubicBezTo>
                    <a:pt x="876521" y="107294"/>
                    <a:pt x="838322" y="103796"/>
                    <a:pt x="799739" y="103796"/>
                  </a:cubicBezTo>
                  <a:cubicBezTo>
                    <a:pt x="764887" y="103796"/>
                    <a:pt x="730374" y="106676"/>
                    <a:pt x="696426" y="112265"/>
                  </a:cubicBezTo>
                  <a:lnTo>
                    <a:pt x="676634" y="0"/>
                  </a:lnTo>
                  <a:lnTo>
                    <a:pt x="656784" y="3498"/>
                  </a:lnTo>
                  <a:lnTo>
                    <a:pt x="676586" y="115832"/>
                  </a:lnTo>
                  <a:cubicBezTo>
                    <a:pt x="605640" y="129788"/>
                    <a:pt x="537489" y="155814"/>
                    <a:pt x="474454" y="192847"/>
                  </a:cubicBezTo>
                  <a:lnTo>
                    <a:pt x="414343" y="88708"/>
                  </a:lnTo>
                  <a:lnTo>
                    <a:pt x="396886" y="98790"/>
                  </a:lnTo>
                  <a:lnTo>
                    <a:pt x="457226" y="203306"/>
                  </a:lnTo>
                  <a:cubicBezTo>
                    <a:pt x="414933" y="229915"/>
                    <a:pt x="375105" y="261564"/>
                    <a:pt x="338525" y="298015"/>
                  </a:cubicBezTo>
                  <a:cubicBezTo>
                    <a:pt x="323735" y="312759"/>
                    <a:pt x="309652" y="328155"/>
                    <a:pt x="296255" y="344066"/>
                  </a:cubicBezTo>
                  <a:lnTo>
                    <a:pt x="198217" y="261804"/>
                  </a:lnTo>
                  <a:lnTo>
                    <a:pt x="185262" y="277235"/>
                  </a:lnTo>
                  <a:lnTo>
                    <a:pt x="283479" y="359668"/>
                  </a:lnTo>
                  <a:cubicBezTo>
                    <a:pt x="239434" y="415081"/>
                    <a:pt x="203683" y="476905"/>
                    <a:pt x="177125" y="543051"/>
                  </a:cubicBezTo>
                  <a:lnTo>
                    <a:pt x="54319" y="498371"/>
                  </a:lnTo>
                  <a:lnTo>
                    <a:pt x="47423" y="517299"/>
                  </a:lnTo>
                  <a:lnTo>
                    <a:pt x="169876" y="561876"/>
                  </a:lnTo>
                  <a:cubicBezTo>
                    <a:pt x="145431" y="627850"/>
                    <a:pt x="130000" y="697802"/>
                    <a:pt x="124462" y="769879"/>
                  </a:cubicBezTo>
                  <a:lnTo>
                    <a:pt x="0" y="769879"/>
                  </a:lnTo>
                  <a:lnTo>
                    <a:pt x="0" y="790042"/>
                  </a:lnTo>
                  <a:lnTo>
                    <a:pt x="702396" y="790042"/>
                  </a:lnTo>
                  <a:lnTo>
                    <a:pt x="702396" y="783321"/>
                  </a:lnTo>
                  <a:lnTo>
                    <a:pt x="787004" y="783321"/>
                  </a:lnTo>
                  <a:lnTo>
                    <a:pt x="787004" y="788121"/>
                  </a:lnTo>
                  <a:lnTo>
                    <a:pt x="807163" y="788121"/>
                  </a:lnTo>
                  <a:lnTo>
                    <a:pt x="807163" y="783321"/>
                  </a:lnTo>
                  <a:lnTo>
                    <a:pt x="891780" y="783321"/>
                  </a:lnTo>
                  <a:lnTo>
                    <a:pt x="891780" y="790042"/>
                  </a:lnTo>
                  <a:lnTo>
                    <a:pt x="1476562" y="790042"/>
                  </a:lnTo>
                  <a:lnTo>
                    <a:pt x="1476047" y="783321"/>
                  </a:lnTo>
                  <a:lnTo>
                    <a:pt x="1594142" y="783321"/>
                  </a:lnTo>
                  <a:lnTo>
                    <a:pt x="1594142" y="763158"/>
                  </a:lnTo>
                  <a:lnTo>
                    <a:pt x="1474470" y="763158"/>
                  </a:lnTo>
                  <a:cubicBezTo>
                    <a:pt x="1468915" y="698419"/>
                    <a:pt x="1455439" y="635394"/>
                    <a:pt x="1434557" y="575523"/>
                  </a:cubicBezTo>
                  <a:lnTo>
                    <a:pt x="1552343" y="532661"/>
                  </a:lnTo>
                  <a:lnTo>
                    <a:pt x="1545450" y="513733"/>
                  </a:lnTo>
                  <a:lnTo>
                    <a:pt x="1427630" y="556595"/>
                  </a:lnTo>
                  <a:cubicBezTo>
                    <a:pt x="1402152" y="489387"/>
                    <a:pt x="1367280" y="426465"/>
                    <a:pt x="1323937" y="369852"/>
                  </a:cubicBezTo>
                  <a:lnTo>
                    <a:pt x="1419400" y="289751"/>
                  </a:lnTo>
                  <a:lnTo>
                    <a:pt x="1406473" y="274320"/>
                  </a:lnTo>
                  <a:close/>
                  <a:moveTo>
                    <a:pt x="702842" y="763158"/>
                  </a:moveTo>
                  <a:cubicBezTo>
                    <a:pt x="707142" y="714021"/>
                    <a:pt x="742516" y="674724"/>
                    <a:pt x="787000" y="669512"/>
                  </a:cubicBezTo>
                  <a:lnTo>
                    <a:pt x="787000" y="763158"/>
                  </a:lnTo>
                  <a:lnTo>
                    <a:pt x="702842" y="763158"/>
                  </a:lnTo>
                  <a:close/>
                  <a:moveTo>
                    <a:pt x="807159" y="669512"/>
                  </a:moveTo>
                  <a:cubicBezTo>
                    <a:pt x="851661" y="674724"/>
                    <a:pt x="887014" y="714021"/>
                    <a:pt x="891300" y="763158"/>
                  </a:cubicBezTo>
                  <a:lnTo>
                    <a:pt x="807159" y="763158"/>
                  </a:lnTo>
                  <a:lnTo>
                    <a:pt x="807159" y="669512"/>
                  </a:lnTo>
                  <a:close/>
                  <a:moveTo>
                    <a:pt x="924424" y="756437"/>
                  </a:moveTo>
                  <a:cubicBezTo>
                    <a:pt x="916675" y="688269"/>
                    <a:pt x="862531" y="635325"/>
                    <a:pt x="797078" y="635325"/>
                  </a:cubicBezTo>
                  <a:cubicBezTo>
                    <a:pt x="731632" y="635325"/>
                    <a:pt x="677471" y="688269"/>
                    <a:pt x="669739" y="756437"/>
                  </a:cubicBezTo>
                  <a:lnTo>
                    <a:pt x="159332" y="756437"/>
                  </a:lnTo>
                  <a:cubicBezTo>
                    <a:pt x="193790" y="407845"/>
                    <a:pt x="471865" y="137366"/>
                    <a:pt x="799732" y="137366"/>
                  </a:cubicBezTo>
                  <a:cubicBezTo>
                    <a:pt x="1127593" y="137366"/>
                    <a:pt x="1405684" y="407845"/>
                    <a:pt x="1440146" y="756437"/>
                  </a:cubicBezTo>
                  <a:lnTo>
                    <a:pt x="924424" y="756437"/>
                  </a:ln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31" name="组合 230">
            <a:extLst>
              <a:ext uri="{FF2B5EF4-FFF2-40B4-BE49-F238E27FC236}">
                <a16:creationId xmlns:a16="http://schemas.microsoft.com/office/drawing/2014/main" id="{CEB95D07-650C-1F45-9A50-EBF2E00265C6}"/>
              </a:ext>
            </a:extLst>
          </p:cNvPr>
          <p:cNvGrpSpPr/>
          <p:nvPr/>
        </p:nvGrpSpPr>
        <p:grpSpPr>
          <a:xfrm>
            <a:off x="2111921" y="5378662"/>
            <a:ext cx="1112154" cy="670845"/>
            <a:chOff x="6378603" y="4213884"/>
            <a:chExt cx="1935252" cy="1167334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8100000" scaled="1"/>
            <a:tileRect/>
          </a:gradFill>
        </p:grpSpPr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C35BE3EC-9A4D-CC5E-9485-8C097213A49F}"/>
                </a:ext>
              </a:extLst>
            </p:cNvPr>
            <p:cNvSpPr/>
            <p:nvPr/>
          </p:nvSpPr>
          <p:spPr>
            <a:xfrm>
              <a:off x="6378603" y="4213884"/>
              <a:ext cx="1935252" cy="1167334"/>
            </a:xfrm>
            <a:custGeom>
              <a:avLst/>
              <a:gdLst>
                <a:gd name="connsiteX0" fmla="*/ 597737 w 1935252"/>
                <a:gd name="connsiteY0" fmla="*/ 1167335 h 1167334"/>
                <a:gd name="connsiteX1" fmla="*/ 597702 w 1935252"/>
                <a:gd name="connsiteY1" fmla="*/ 1167335 h 1167334"/>
                <a:gd name="connsiteX2" fmla="*/ 45497 w 1935252"/>
                <a:gd name="connsiteY2" fmla="*/ 957205 h 1167334"/>
                <a:gd name="connsiteX3" fmla="*/ 58012 w 1935252"/>
                <a:gd name="connsiteY3" fmla="*/ 571923 h 1167334"/>
                <a:gd name="connsiteX4" fmla="*/ 58801 w 1935252"/>
                <a:gd name="connsiteY4" fmla="*/ 570277 h 1167334"/>
                <a:gd name="connsiteX5" fmla="*/ 59932 w 1935252"/>
                <a:gd name="connsiteY5" fmla="*/ 568837 h 1167334"/>
                <a:gd name="connsiteX6" fmla="*/ 522847 w 1935252"/>
                <a:gd name="connsiteY6" fmla="*/ 189829 h 1167334"/>
                <a:gd name="connsiteX7" fmla="*/ 746452 w 1935252"/>
                <a:gd name="connsiteY7" fmla="*/ 119707 h 1167334"/>
                <a:gd name="connsiteX8" fmla="*/ 1705544 w 1935252"/>
                <a:gd name="connsiteY8" fmla="*/ 0 h 1167334"/>
                <a:gd name="connsiteX9" fmla="*/ 1713259 w 1935252"/>
                <a:gd name="connsiteY9" fmla="*/ 0 h 1167334"/>
                <a:gd name="connsiteX10" fmla="*/ 1809374 w 1935252"/>
                <a:gd name="connsiteY10" fmla="*/ 16356 h 1167334"/>
                <a:gd name="connsiteX11" fmla="*/ 1934327 w 1935252"/>
                <a:gd name="connsiteY11" fmla="*/ 136954 h 1167334"/>
                <a:gd name="connsiteX12" fmla="*/ 1935253 w 1935252"/>
                <a:gd name="connsiteY12" fmla="*/ 140623 h 1167334"/>
                <a:gd name="connsiteX13" fmla="*/ 1934464 w 1935252"/>
                <a:gd name="connsiteY13" fmla="*/ 144361 h 1167334"/>
                <a:gd name="connsiteX14" fmla="*/ 1826451 w 1935252"/>
                <a:gd name="connsiteY14" fmla="*/ 338477 h 1167334"/>
                <a:gd name="connsiteX15" fmla="*/ 1765723 w 1935252"/>
                <a:gd name="connsiteY15" fmla="*/ 514693 h 1167334"/>
                <a:gd name="connsiteX16" fmla="*/ 1641867 w 1935252"/>
                <a:gd name="connsiteY16" fmla="*/ 792785 h 1167334"/>
                <a:gd name="connsiteX17" fmla="*/ 1166780 w 1935252"/>
                <a:gd name="connsiteY17" fmla="*/ 1042759 h 1167334"/>
                <a:gd name="connsiteX18" fmla="*/ 597737 w 1935252"/>
                <a:gd name="connsiteY18" fmla="*/ 1167335 h 1167334"/>
                <a:gd name="connsiteX19" fmla="*/ 87605 w 1935252"/>
                <a:gd name="connsiteY19" fmla="*/ 587971 h 1167334"/>
                <a:gd name="connsiteX20" fmla="*/ 73923 w 1935252"/>
                <a:gd name="connsiteY20" fmla="*/ 939238 h 1167334"/>
                <a:gd name="connsiteX21" fmla="*/ 280280 w 1935252"/>
                <a:gd name="connsiteY21" fmla="*/ 1086239 h 1167334"/>
                <a:gd name="connsiteX22" fmla="*/ 597702 w 1935252"/>
                <a:gd name="connsiteY22" fmla="*/ 1133696 h 1167334"/>
                <a:gd name="connsiteX23" fmla="*/ 1152241 w 1935252"/>
                <a:gd name="connsiteY23" fmla="*/ 1012412 h 1167334"/>
                <a:gd name="connsiteX24" fmla="*/ 1153784 w 1935252"/>
                <a:gd name="connsiteY24" fmla="*/ 1011692 h 1167334"/>
                <a:gd name="connsiteX25" fmla="*/ 1620059 w 1935252"/>
                <a:gd name="connsiteY25" fmla="*/ 767136 h 1167334"/>
                <a:gd name="connsiteX26" fmla="*/ 1732565 w 1935252"/>
                <a:gd name="connsiteY26" fmla="*/ 520557 h 1167334"/>
                <a:gd name="connsiteX27" fmla="*/ 1801933 w 1935252"/>
                <a:gd name="connsiteY27" fmla="*/ 315399 h 1167334"/>
                <a:gd name="connsiteX28" fmla="*/ 1900688 w 1935252"/>
                <a:gd name="connsiteY28" fmla="*/ 141309 h 1167334"/>
                <a:gd name="connsiteX29" fmla="*/ 1713088 w 1935252"/>
                <a:gd name="connsiteY29" fmla="*/ 33604 h 1167334"/>
                <a:gd name="connsiteX30" fmla="*/ 1705510 w 1935252"/>
                <a:gd name="connsiteY30" fmla="*/ 33604 h 1167334"/>
                <a:gd name="connsiteX31" fmla="*/ 755471 w 1935252"/>
                <a:gd name="connsiteY31" fmla="*/ 152110 h 1167334"/>
                <a:gd name="connsiteX32" fmla="*/ 753654 w 1935252"/>
                <a:gd name="connsiteY32" fmla="*/ 152728 h 1167334"/>
                <a:gd name="connsiteX33" fmla="*/ 751733 w 1935252"/>
                <a:gd name="connsiteY33" fmla="*/ 152933 h 1167334"/>
                <a:gd name="connsiteX34" fmla="*/ 535363 w 1935252"/>
                <a:gd name="connsiteY34" fmla="*/ 221034 h 1167334"/>
                <a:gd name="connsiteX35" fmla="*/ 87605 w 1935252"/>
                <a:gd name="connsiteY35" fmla="*/ 587971 h 1167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935252" h="1167334">
                  <a:moveTo>
                    <a:pt x="597737" y="1167335"/>
                  </a:moveTo>
                  <a:lnTo>
                    <a:pt x="597702" y="1167335"/>
                  </a:lnTo>
                  <a:cubicBezTo>
                    <a:pt x="331166" y="1167335"/>
                    <a:pt x="129884" y="1090731"/>
                    <a:pt x="45497" y="957205"/>
                  </a:cubicBezTo>
                  <a:cubicBezTo>
                    <a:pt x="-19106" y="855021"/>
                    <a:pt x="-14888" y="725371"/>
                    <a:pt x="58012" y="571923"/>
                  </a:cubicBezTo>
                  <a:lnTo>
                    <a:pt x="58801" y="570277"/>
                  </a:lnTo>
                  <a:lnTo>
                    <a:pt x="59932" y="568837"/>
                  </a:lnTo>
                  <a:cubicBezTo>
                    <a:pt x="224833" y="355930"/>
                    <a:pt x="402661" y="245208"/>
                    <a:pt x="522847" y="189829"/>
                  </a:cubicBezTo>
                  <a:cubicBezTo>
                    <a:pt x="644749" y="133594"/>
                    <a:pt x="731982" y="121421"/>
                    <a:pt x="746452" y="119707"/>
                  </a:cubicBezTo>
                  <a:cubicBezTo>
                    <a:pt x="1092884" y="3360"/>
                    <a:pt x="1643753" y="0"/>
                    <a:pt x="1705544" y="0"/>
                  </a:cubicBezTo>
                  <a:cubicBezTo>
                    <a:pt x="1710585" y="0"/>
                    <a:pt x="1713259" y="0"/>
                    <a:pt x="1713259" y="0"/>
                  </a:cubicBezTo>
                  <a:cubicBezTo>
                    <a:pt x="1715042" y="0"/>
                    <a:pt x="1759997" y="206"/>
                    <a:pt x="1809374" y="16356"/>
                  </a:cubicBezTo>
                  <a:cubicBezTo>
                    <a:pt x="1877234" y="38576"/>
                    <a:pt x="1920439" y="80273"/>
                    <a:pt x="1934327" y="136954"/>
                  </a:cubicBezTo>
                  <a:lnTo>
                    <a:pt x="1935253" y="140623"/>
                  </a:lnTo>
                  <a:lnTo>
                    <a:pt x="1934464" y="144361"/>
                  </a:lnTo>
                  <a:cubicBezTo>
                    <a:pt x="1913204" y="246374"/>
                    <a:pt x="1865095" y="297466"/>
                    <a:pt x="1826451" y="338477"/>
                  </a:cubicBezTo>
                  <a:cubicBezTo>
                    <a:pt x="1781496" y="386208"/>
                    <a:pt x="1748989" y="420704"/>
                    <a:pt x="1765723" y="514693"/>
                  </a:cubicBezTo>
                  <a:cubicBezTo>
                    <a:pt x="1783691" y="615609"/>
                    <a:pt x="1743194" y="706580"/>
                    <a:pt x="1641867" y="792785"/>
                  </a:cubicBezTo>
                  <a:cubicBezTo>
                    <a:pt x="1545650" y="874704"/>
                    <a:pt x="1394671" y="954119"/>
                    <a:pt x="1166780" y="1042759"/>
                  </a:cubicBezTo>
                  <a:cubicBezTo>
                    <a:pt x="1013537" y="1120769"/>
                    <a:pt x="800871" y="1167335"/>
                    <a:pt x="597737" y="1167335"/>
                  </a:cubicBezTo>
                  <a:close/>
                  <a:moveTo>
                    <a:pt x="87605" y="587971"/>
                  </a:moveTo>
                  <a:cubicBezTo>
                    <a:pt x="20705" y="729623"/>
                    <a:pt x="16110" y="847786"/>
                    <a:pt x="73923" y="939238"/>
                  </a:cubicBezTo>
                  <a:cubicBezTo>
                    <a:pt x="114179" y="1002983"/>
                    <a:pt x="183617" y="1052429"/>
                    <a:pt x="280280" y="1086239"/>
                  </a:cubicBezTo>
                  <a:cubicBezTo>
                    <a:pt x="368988" y="1117271"/>
                    <a:pt x="478751" y="1133696"/>
                    <a:pt x="597702" y="1133696"/>
                  </a:cubicBezTo>
                  <a:cubicBezTo>
                    <a:pt x="796105" y="1133696"/>
                    <a:pt x="1003422" y="1088365"/>
                    <a:pt x="1152241" y="1012412"/>
                  </a:cubicBezTo>
                  <a:lnTo>
                    <a:pt x="1153784" y="1011692"/>
                  </a:lnTo>
                  <a:cubicBezTo>
                    <a:pt x="1375434" y="925556"/>
                    <a:pt x="1527956" y="845557"/>
                    <a:pt x="1620059" y="767136"/>
                  </a:cubicBezTo>
                  <a:cubicBezTo>
                    <a:pt x="1712745" y="688269"/>
                    <a:pt x="1748509" y="609916"/>
                    <a:pt x="1732565" y="520557"/>
                  </a:cubicBezTo>
                  <a:cubicBezTo>
                    <a:pt x="1712882" y="409937"/>
                    <a:pt x="1756156" y="364023"/>
                    <a:pt x="1801933" y="315399"/>
                  </a:cubicBezTo>
                  <a:cubicBezTo>
                    <a:pt x="1839035" y="276035"/>
                    <a:pt x="1881040" y="231458"/>
                    <a:pt x="1900688" y="141309"/>
                  </a:cubicBezTo>
                  <a:cubicBezTo>
                    <a:pt x="1871199" y="35182"/>
                    <a:pt x="1714699" y="33604"/>
                    <a:pt x="1713088" y="33604"/>
                  </a:cubicBezTo>
                  <a:cubicBezTo>
                    <a:pt x="1712951" y="33604"/>
                    <a:pt x="1710379" y="33604"/>
                    <a:pt x="1705510" y="33604"/>
                  </a:cubicBezTo>
                  <a:cubicBezTo>
                    <a:pt x="1644199" y="33604"/>
                    <a:pt x="1096691" y="36930"/>
                    <a:pt x="755471" y="152110"/>
                  </a:cubicBezTo>
                  <a:lnTo>
                    <a:pt x="753654" y="152728"/>
                  </a:lnTo>
                  <a:lnTo>
                    <a:pt x="751733" y="152933"/>
                  </a:lnTo>
                  <a:cubicBezTo>
                    <a:pt x="750876" y="153002"/>
                    <a:pt x="661482" y="162638"/>
                    <a:pt x="535363" y="221034"/>
                  </a:cubicBezTo>
                  <a:cubicBezTo>
                    <a:pt x="419326" y="274766"/>
                    <a:pt x="247567" y="382059"/>
                    <a:pt x="87605" y="587971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DDB435AD-DB74-A216-2B29-6D21183337AE}"/>
                </a:ext>
              </a:extLst>
            </p:cNvPr>
            <p:cNvSpPr/>
            <p:nvPr/>
          </p:nvSpPr>
          <p:spPr>
            <a:xfrm>
              <a:off x="7521572" y="4621077"/>
              <a:ext cx="384964" cy="285910"/>
            </a:xfrm>
            <a:custGeom>
              <a:avLst/>
              <a:gdLst>
                <a:gd name="connsiteX0" fmla="*/ 146397 w 384964"/>
                <a:gd name="connsiteY0" fmla="*/ 285910 h 285910"/>
                <a:gd name="connsiteX1" fmla="*/ 146397 w 384964"/>
                <a:gd name="connsiteY1" fmla="*/ 285910 h 285910"/>
                <a:gd name="connsiteX2" fmla="*/ 5259 w 384964"/>
                <a:gd name="connsiteY2" fmla="*/ 207420 h 285910"/>
                <a:gd name="connsiteX3" fmla="*/ 30942 w 384964"/>
                <a:gd name="connsiteY3" fmla="*/ 95532 h 285910"/>
                <a:gd name="connsiteX4" fmla="*/ 148660 w 384964"/>
                <a:gd name="connsiteY4" fmla="*/ 15602 h 285910"/>
                <a:gd name="connsiteX5" fmla="*/ 238603 w 384964"/>
                <a:gd name="connsiteY5" fmla="*/ 0 h 285910"/>
                <a:gd name="connsiteX6" fmla="*/ 379706 w 384964"/>
                <a:gd name="connsiteY6" fmla="*/ 78490 h 285910"/>
                <a:gd name="connsiteX7" fmla="*/ 354023 w 384964"/>
                <a:gd name="connsiteY7" fmla="*/ 190412 h 285910"/>
                <a:gd name="connsiteX8" fmla="*/ 236339 w 384964"/>
                <a:gd name="connsiteY8" fmla="*/ 270308 h 285910"/>
                <a:gd name="connsiteX9" fmla="*/ 146397 w 384964"/>
                <a:gd name="connsiteY9" fmla="*/ 285910 h 285910"/>
                <a:gd name="connsiteX10" fmla="*/ 238603 w 384964"/>
                <a:gd name="connsiteY10" fmla="*/ 33639 h 285910"/>
                <a:gd name="connsiteX11" fmla="*/ 159598 w 384964"/>
                <a:gd name="connsiteY11" fmla="*/ 47423 h 285910"/>
                <a:gd name="connsiteX12" fmla="*/ 57448 w 384964"/>
                <a:gd name="connsiteY12" fmla="*/ 116209 h 285910"/>
                <a:gd name="connsiteX13" fmla="*/ 37046 w 384964"/>
                <a:gd name="connsiteY13" fmla="*/ 196482 h 285910"/>
                <a:gd name="connsiteX14" fmla="*/ 146397 w 384964"/>
                <a:gd name="connsiteY14" fmla="*/ 252272 h 285910"/>
                <a:gd name="connsiteX15" fmla="*/ 225401 w 384964"/>
                <a:gd name="connsiteY15" fmla="*/ 238521 h 285910"/>
                <a:gd name="connsiteX16" fmla="*/ 347919 w 384964"/>
                <a:gd name="connsiteY16" fmla="*/ 89429 h 285910"/>
                <a:gd name="connsiteX17" fmla="*/ 238603 w 384964"/>
                <a:gd name="connsiteY17" fmla="*/ 33639 h 28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84964" h="285910">
                  <a:moveTo>
                    <a:pt x="146397" y="285910"/>
                  </a:moveTo>
                  <a:cubicBezTo>
                    <a:pt x="146397" y="285910"/>
                    <a:pt x="146397" y="285910"/>
                    <a:pt x="146397" y="285910"/>
                  </a:cubicBezTo>
                  <a:cubicBezTo>
                    <a:pt x="75999" y="285910"/>
                    <a:pt x="21924" y="255838"/>
                    <a:pt x="5259" y="207420"/>
                  </a:cubicBezTo>
                  <a:cubicBezTo>
                    <a:pt x="-6914" y="172102"/>
                    <a:pt x="2207" y="132359"/>
                    <a:pt x="30942" y="95532"/>
                  </a:cubicBezTo>
                  <a:cubicBezTo>
                    <a:pt x="58031" y="60796"/>
                    <a:pt x="99831" y="32404"/>
                    <a:pt x="148660" y="15602"/>
                  </a:cubicBezTo>
                  <a:cubicBezTo>
                    <a:pt x="178252" y="5418"/>
                    <a:pt x="209388" y="0"/>
                    <a:pt x="238603" y="0"/>
                  </a:cubicBezTo>
                  <a:cubicBezTo>
                    <a:pt x="308966" y="0"/>
                    <a:pt x="363041" y="30107"/>
                    <a:pt x="379706" y="78490"/>
                  </a:cubicBezTo>
                  <a:cubicBezTo>
                    <a:pt x="391879" y="113843"/>
                    <a:pt x="382758" y="153585"/>
                    <a:pt x="354023" y="190412"/>
                  </a:cubicBezTo>
                  <a:cubicBezTo>
                    <a:pt x="326934" y="225148"/>
                    <a:pt x="285134" y="253506"/>
                    <a:pt x="236339" y="270308"/>
                  </a:cubicBezTo>
                  <a:cubicBezTo>
                    <a:pt x="206713" y="280527"/>
                    <a:pt x="175612" y="285910"/>
                    <a:pt x="146397" y="285910"/>
                  </a:cubicBezTo>
                  <a:close/>
                  <a:moveTo>
                    <a:pt x="238603" y="33639"/>
                  </a:moveTo>
                  <a:cubicBezTo>
                    <a:pt x="213056" y="33639"/>
                    <a:pt x="185727" y="38405"/>
                    <a:pt x="159598" y="47423"/>
                  </a:cubicBezTo>
                  <a:cubicBezTo>
                    <a:pt x="116873" y="62099"/>
                    <a:pt x="80594" y="86548"/>
                    <a:pt x="57448" y="116209"/>
                  </a:cubicBezTo>
                  <a:cubicBezTo>
                    <a:pt x="35948" y="143778"/>
                    <a:pt x="28713" y="172273"/>
                    <a:pt x="37046" y="196482"/>
                  </a:cubicBezTo>
                  <a:cubicBezTo>
                    <a:pt x="48910" y="230909"/>
                    <a:pt x="90812" y="252272"/>
                    <a:pt x="146397" y="252272"/>
                  </a:cubicBezTo>
                  <a:cubicBezTo>
                    <a:pt x="171943" y="252272"/>
                    <a:pt x="199238" y="247505"/>
                    <a:pt x="225401" y="238521"/>
                  </a:cubicBezTo>
                  <a:cubicBezTo>
                    <a:pt x="309651" y="209512"/>
                    <a:pt x="365750" y="141241"/>
                    <a:pt x="347919" y="89429"/>
                  </a:cubicBezTo>
                  <a:cubicBezTo>
                    <a:pt x="336089" y="55036"/>
                    <a:pt x="294187" y="33639"/>
                    <a:pt x="238603" y="33639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1417D09B-5D6D-9C61-1A20-91B0C385241C}"/>
                </a:ext>
              </a:extLst>
            </p:cNvPr>
            <p:cNvSpPr/>
            <p:nvPr/>
          </p:nvSpPr>
          <p:spPr>
            <a:xfrm rot="8766582">
              <a:off x="6885481" y="4475372"/>
              <a:ext cx="194813" cy="135286"/>
            </a:xfrm>
            <a:custGeom>
              <a:avLst/>
              <a:gdLst>
                <a:gd name="connsiteX0" fmla="*/ 194813 w 194813"/>
                <a:gd name="connsiteY0" fmla="*/ 67643 h 135286"/>
                <a:gd name="connsiteX1" fmla="*/ 97407 w 194813"/>
                <a:gd name="connsiteY1" fmla="*/ 135287 h 135286"/>
                <a:gd name="connsiteX2" fmla="*/ 0 w 194813"/>
                <a:gd name="connsiteY2" fmla="*/ 67643 h 135286"/>
                <a:gd name="connsiteX3" fmla="*/ 97407 w 194813"/>
                <a:gd name="connsiteY3" fmla="*/ 0 h 135286"/>
                <a:gd name="connsiteX4" fmla="*/ 194813 w 194813"/>
                <a:gd name="connsiteY4" fmla="*/ 67643 h 135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813" h="135286">
                  <a:moveTo>
                    <a:pt x="194813" y="67643"/>
                  </a:moveTo>
                  <a:cubicBezTo>
                    <a:pt x="194813" y="105002"/>
                    <a:pt x="151203" y="135287"/>
                    <a:pt x="97407" y="135287"/>
                  </a:cubicBezTo>
                  <a:cubicBezTo>
                    <a:pt x="43611" y="135287"/>
                    <a:pt x="0" y="105002"/>
                    <a:pt x="0" y="67643"/>
                  </a:cubicBezTo>
                  <a:cubicBezTo>
                    <a:pt x="0" y="30285"/>
                    <a:pt x="43611" y="0"/>
                    <a:pt x="97407" y="0"/>
                  </a:cubicBezTo>
                  <a:cubicBezTo>
                    <a:pt x="151203" y="0"/>
                    <a:pt x="194813" y="30285"/>
                    <a:pt x="194813" y="6764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C354DB56-6230-5F2A-CA2E-0C088A103821}"/>
                </a:ext>
              </a:extLst>
            </p:cNvPr>
            <p:cNvSpPr/>
            <p:nvPr/>
          </p:nvSpPr>
          <p:spPr>
            <a:xfrm rot="7806248">
              <a:off x="6528619" y="4841983"/>
              <a:ext cx="194821" cy="117405"/>
            </a:xfrm>
            <a:custGeom>
              <a:avLst/>
              <a:gdLst>
                <a:gd name="connsiteX0" fmla="*/ 194821 w 194821"/>
                <a:gd name="connsiteY0" fmla="*/ 58703 h 117405"/>
                <a:gd name="connsiteX1" fmla="*/ 97411 w 194821"/>
                <a:gd name="connsiteY1" fmla="*/ 117406 h 117405"/>
                <a:gd name="connsiteX2" fmla="*/ 0 w 194821"/>
                <a:gd name="connsiteY2" fmla="*/ 58703 h 117405"/>
                <a:gd name="connsiteX3" fmla="*/ 97411 w 194821"/>
                <a:gd name="connsiteY3" fmla="*/ 0 h 117405"/>
                <a:gd name="connsiteX4" fmla="*/ 194821 w 194821"/>
                <a:gd name="connsiteY4" fmla="*/ 58703 h 1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821" h="117405">
                  <a:moveTo>
                    <a:pt x="194821" y="58703"/>
                  </a:moveTo>
                  <a:cubicBezTo>
                    <a:pt x="194821" y="91124"/>
                    <a:pt x="151209" y="117406"/>
                    <a:pt x="97411" y="117406"/>
                  </a:cubicBezTo>
                  <a:cubicBezTo>
                    <a:pt x="43612" y="117406"/>
                    <a:pt x="0" y="91124"/>
                    <a:pt x="0" y="58703"/>
                  </a:cubicBezTo>
                  <a:cubicBezTo>
                    <a:pt x="0" y="26282"/>
                    <a:pt x="43612" y="0"/>
                    <a:pt x="97411" y="0"/>
                  </a:cubicBezTo>
                  <a:cubicBezTo>
                    <a:pt x="151209" y="0"/>
                    <a:pt x="194821" y="26282"/>
                    <a:pt x="194821" y="5870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B0F6E134-0434-4EF6-6244-B4B50F27D58E}"/>
                </a:ext>
              </a:extLst>
            </p:cNvPr>
            <p:cNvSpPr/>
            <p:nvPr/>
          </p:nvSpPr>
          <p:spPr>
            <a:xfrm rot="7806248">
              <a:off x="6609336" y="5017013"/>
              <a:ext cx="145250" cy="186907"/>
            </a:xfrm>
            <a:custGeom>
              <a:avLst/>
              <a:gdLst>
                <a:gd name="connsiteX0" fmla="*/ 145250 w 145250"/>
                <a:gd name="connsiteY0" fmla="*/ 93454 h 186907"/>
                <a:gd name="connsiteX1" fmla="*/ 72625 w 145250"/>
                <a:gd name="connsiteY1" fmla="*/ 186908 h 186907"/>
                <a:gd name="connsiteX2" fmla="*/ 0 w 145250"/>
                <a:gd name="connsiteY2" fmla="*/ 93454 h 186907"/>
                <a:gd name="connsiteX3" fmla="*/ 72625 w 145250"/>
                <a:gd name="connsiteY3" fmla="*/ 0 h 186907"/>
                <a:gd name="connsiteX4" fmla="*/ 145250 w 145250"/>
                <a:gd name="connsiteY4" fmla="*/ 93454 h 186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250" h="186907">
                  <a:moveTo>
                    <a:pt x="145250" y="93454"/>
                  </a:moveTo>
                  <a:cubicBezTo>
                    <a:pt x="145250" y="145067"/>
                    <a:pt x="112735" y="186908"/>
                    <a:pt x="72625" y="186908"/>
                  </a:cubicBezTo>
                  <a:cubicBezTo>
                    <a:pt x="32515" y="186908"/>
                    <a:pt x="0" y="145067"/>
                    <a:pt x="0" y="93454"/>
                  </a:cubicBezTo>
                  <a:cubicBezTo>
                    <a:pt x="0" y="41841"/>
                    <a:pt x="32516" y="0"/>
                    <a:pt x="72625" y="0"/>
                  </a:cubicBezTo>
                  <a:cubicBezTo>
                    <a:pt x="112735" y="0"/>
                    <a:pt x="145250" y="41840"/>
                    <a:pt x="145250" y="93454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2CE32082-43E8-2081-A95B-C4373CA2C196}"/>
                </a:ext>
              </a:extLst>
            </p:cNvPr>
            <p:cNvSpPr/>
            <p:nvPr/>
          </p:nvSpPr>
          <p:spPr>
            <a:xfrm rot="5735383">
              <a:off x="6816811" y="5098351"/>
              <a:ext cx="145239" cy="186892"/>
            </a:xfrm>
            <a:custGeom>
              <a:avLst/>
              <a:gdLst>
                <a:gd name="connsiteX0" fmla="*/ 145239 w 145239"/>
                <a:gd name="connsiteY0" fmla="*/ 93446 h 186892"/>
                <a:gd name="connsiteX1" fmla="*/ 72620 w 145239"/>
                <a:gd name="connsiteY1" fmla="*/ 186893 h 186892"/>
                <a:gd name="connsiteX2" fmla="*/ 0 w 145239"/>
                <a:gd name="connsiteY2" fmla="*/ 93446 h 186892"/>
                <a:gd name="connsiteX3" fmla="*/ 72620 w 145239"/>
                <a:gd name="connsiteY3" fmla="*/ 0 h 186892"/>
                <a:gd name="connsiteX4" fmla="*/ 145239 w 145239"/>
                <a:gd name="connsiteY4" fmla="*/ 93446 h 186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239" h="186892">
                  <a:moveTo>
                    <a:pt x="145239" y="93446"/>
                  </a:moveTo>
                  <a:cubicBezTo>
                    <a:pt x="145239" y="145055"/>
                    <a:pt x="112726" y="186893"/>
                    <a:pt x="72620" y="186893"/>
                  </a:cubicBezTo>
                  <a:cubicBezTo>
                    <a:pt x="32513" y="186893"/>
                    <a:pt x="0" y="145056"/>
                    <a:pt x="0" y="93446"/>
                  </a:cubicBezTo>
                  <a:cubicBezTo>
                    <a:pt x="0" y="41837"/>
                    <a:pt x="32513" y="0"/>
                    <a:pt x="72620" y="0"/>
                  </a:cubicBezTo>
                  <a:cubicBezTo>
                    <a:pt x="112726" y="0"/>
                    <a:pt x="145239" y="41837"/>
                    <a:pt x="145239" y="9344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C30B7BA9-1B8E-23F8-0509-569A10095E3D}"/>
                </a:ext>
              </a:extLst>
            </p:cNvPr>
            <p:cNvSpPr/>
            <p:nvPr/>
          </p:nvSpPr>
          <p:spPr>
            <a:xfrm>
              <a:off x="7035736" y="5119179"/>
              <a:ext cx="186531" cy="145756"/>
            </a:xfrm>
            <a:custGeom>
              <a:avLst/>
              <a:gdLst>
                <a:gd name="connsiteX0" fmla="*/ 100739 w 186531"/>
                <a:gd name="connsiteY0" fmla="*/ 145110 h 145756"/>
                <a:gd name="connsiteX1" fmla="*/ 186223 w 186531"/>
                <a:gd name="connsiteY1" fmla="*/ 63260 h 145756"/>
                <a:gd name="connsiteX2" fmla="*/ 85823 w 186531"/>
                <a:gd name="connsiteY2" fmla="*/ 646 h 145756"/>
                <a:gd name="connsiteX3" fmla="*/ 303 w 186531"/>
                <a:gd name="connsiteY3" fmla="*/ 82462 h 145756"/>
                <a:gd name="connsiteX4" fmla="*/ 100739 w 186531"/>
                <a:gd name="connsiteY4" fmla="*/ 145110 h 14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531" h="145756">
                  <a:moveTo>
                    <a:pt x="100739" y="145110"/>
                  </a:moveTo>
                  <a:cubicBezTo>
                    <a:pt x="152071" y="139795"/>
                    <a:pt x="190373" y="103173"/>
                    <a:pt x="186223" y="63260"/>
                  </a:cubicBezTo>
                  <a:cubicBezTo>
                    <a:pt x="182109" y="23381"/>
                    <a:pt x="137155" y="-4669"/>
                    <a:pt x="85823" y="646"/>
                  </a:cubicBezTo>
                  <a:cubicBezTo>
                    <a:pt x="34456" y="5927"/>
                    <a:pt x="-3812" y="42583"/>
                    <a:pt x="303" y="82462"/>
                  </a:cubicBezTo>
                  <a:cubicBezTo>
                    <a:pt x="4418" y="122376"/>
                    <a:pt x="49407" y="150425"/>
                    <a:pt x="100739" y="14511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0A311BB3-3CD2-21B8-09FE-CBFE559DFBC0}"/>
                </a:ext>
              </a:extLst>
            </p:cNvPr>
            <p:cNvSpPr/>
            <p:nvPr/>
          </p:nvSpPr>
          <p:spPr>
            <a:xfrm rot="7806248">
              <a:off x="6668559" y="4636106"/>
              <a:ext cx="194821" cy="117405"/>
            </a:xfrm>
            <a:custGeom>
              <a:avLst/>
              <a:gdLst>
                <a:gd name="connsiteX0" fmla="*/ 194822 w 194821"/>
                <a:gd name="connsiteY0" fmla="*/ 58703 h 117405"/>
                <a:gd name="connsiteX1" fmla="*/ 97411 w 194821"/>
                <a:gd name="connsiteY1" fmla="*/ 117406 h 117405"/>
                <a:gd name="connsiteX2" fmla="*/ 0 w 194821"/>
                <a:gd name="connsiteY2" fmla="*/ 58703 h 117405"/>
                <a:gd name="connsiteX3" fmla="*/ 97411 w 194821"/>
                <a:gd name="connsiteY3" fmla="*/ 0 h 117405"/>
                <a:gd name="connsiteX4" fmla="*/ 194822 w 194821"/>
                <a:gd name="connsiteY4" fmla="*/ 58703 h 1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821" h="117405">
                  <a:moveTo>
                    <a:pt x="194822" y="58703"/>
                  </a:moveTo>
                  <a:cubicBezTo>
                    <a:pt x="194822" y="91124"/>
                    <a:pt x="151209" y="117406"/>
                    <a:pt x="97411" y="117406"/>
                  </a:cubicBezTo>
                  <a:cubicBezTo>
                    <a:pt x="43612" y="117406"/>
                    <a:pt x="0" y="91124"/>
                    <a:pt x="0" y="58703"/>
                  </a:cubicBezTo>
                  <a:cubicBezTo>
                    <a:pt x="0" y="26282"/>
                    <a:pt x="43612" y="0"/>
                    <a:pt x="97411" y="0"/>
                  </a:cubicBezTo>
                  <a:cubicBezTo>
                    <a:pt x="151209" y="0"/>
                    <a:pt x="194822" y="26282"/>
                    <a:pt x="194822" y="5870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40" name="任意多边形: 形状 239">
            <a:extLst>
              <a:ext uri="{FF2B5EF4-FFF2-40B4-BE49-F238E27FC236}">
                <a16:creationId xmlns:a16="http://schemas.microsoft.com/office/drawing/2014/main" id="{43364864-7773-E8B0-3E09-B00036ADF6EC}"/>
              </a:ext>
            </a:extLst>
          </p:cNvPr>
          <p:cNvSpPr/>
          <p:nvPr/>
        </p:nvSpPr>
        <p:spPr>
          <a:xfrm>
            <a:off x="579873" y="5749001"/>
            <a:ext cx="1099805" cy="657405"/>
          </a:xfrm>
          <a:custGeom>
            <a:avLst/>
            <a:gdLst>
              <a:gd name="connsiteX0" fmla="*/ 166 w 1481208"/>
              <a:gd name="connsiteY0" fmla="*/ 872947 h 885387"/>
              <a:gd name="connsiteX1" fmla="*/ 8499 w 1481208"/>
              <a:gd name="connsiteY1" fmla="*/ 884570 h 885387"/>
              <a:gd name="connsiteX2" fmla="*/ 16351 w 1481208"/>
              <a:gd name="connsiteY2" fmla="*/ 884776 h 885387"/>
              <a:gd name="connsiteX3" fmla="*/ 29141 w 1481208"/>
              <a:gd name="connsiteY3" fmla="*/ 884091 h 885387"/>
              <a:gd name="connsiteX4" fmla="*/ 391998 w 1481208"/>
              <a:gd name="connsiteY4" fmla="*/ 863688 h 885387"/>
              <a:gd name="connsiteX5" fmla="*/ 924316 w 1481208"/>
              <a:gd name="connsiteY5" fmla="*/ 833822 h 885387"/>
              <a:gd name="connsiteX6" fmla="*/ 1197059 w 1481208"/>
              <a:gd name="connsiteY6" fmla="*/ 818494 h 885387"/>
              <a:gd name="connsiteX7" fmla="*/ 1209506 w 1481208"/>
              <a:gd name="connsiteY7" fmla="*/ 807075 h 885387"/>
              <a:gd name="connsiteX8" fmla="*/ 1232789 w 1481208"/>
              <a:gd name="connsiteY8" fmla="*/ 672659 h 885387"/>
              <a:gd name="connsiteX9" fmla="*/ 1241670 w 1481208"/>
              <a:gd name="connsiteY9" fmla="*/ 671081 h 885387"/>
              <a:gd name="connsiteX10" fmla="*/ 1468910 w 1481208"/>
              <a:gd name="connsiteY10" fmla="*/ 631511 h 885387"/>
              <a:gd name="connsiteX11" fmla="*/ 1476728 w 1481208"/>
              <a:gd name="connsiteY11" fmla="*/ 607233 h 885387"/>
              <a:gd name="connsiteX12" fmla="*/ 1367206 w 1481208"/>
              <a:gd name="connsiteY12" fmla="*/ 489790 h 885387"/>
              <a:gd name="connsiteX13" fmla="*/ 1289264 w 1481208"/>
              <a:gd name="connsiteY13" fmla="*/ 405162 h 885387"/>
              <a:gd name="connsiteX14" fmla="*/ 1252609 w 1481208"/>
              <a:gd name="connsiteY14" fmla="*/ 364049 h 885387"/>
              <a:gd name="connsiteX15" fmla="*/ 1247671 w 1481208"/>
              <a:gd name="connsiteY15" fmla="*/ 300372 h 885387"/>
              <a:gd name="connsiteX16" fmla="*/ 1247431 w 1481208"/>
              <a:gd name="connsiteY16" fmla="*/ 298623 h 885387"/>
              <a:gd name="connsiteX17" fmla="*/ 1208375 w 1481208"/>
              <a:gd name="connsiteY17" fmla="*/ 12884 h 885387"/>
              <a:gd name="connsiteX18" fmla="*/ 1203471 w 1481208"/>
              <a:gd name="connsiteY18" fmla="*/ 3901 h 885387"/>
              <a:gd name="connsiteX19" fmla="*/ 1187012 w 1481208"/>
              <a:gd name="connsiteY19" fmla="*/ 2495 h 885387"/>
              <a:gd name="connsiteX20" fmla="*/ 1184200 w 1481208"/>
              <a:gd name="connsiteY20" fmla="*/ 4552 h 885387"/>
              <a:gd name="connsiteX21" fmla="*/ 1013402 w 1481208"/>
              <a:gd name="connsiteY21" fmla="*/ 128442 h 885387"/>
              <a:gd name="connsiteX22" fmla="*/ 606242 w 1481208"/>
              <a:gd name="connsiteY22" fmla="*/ 423850 h 885387"/>
              <a:gd name="connsiteX23" fmla="*/ 193939 w 1481208"/>
              <a:gd name="connsiteY23" fmla="*/ 723030 h 885387"/>
              <a:gd name="connsiteX24" fmla="*/ 7299 w 1481208"/>
              <a:gd name="connsiteY24" fmla="*/ 858442 h 885387"/>
              <a:gd name="connsiteX25" fmla="*/ 201 w 1481208"/>
              <a:gd name="connsiteY25" fmla="*/ 872947 h 885387"/>
              <a:gd name="connsiteX26" fmla="*/ 1224525 w 1481208"/>
              <a:gd name="connsiteY26" fmla="*/ 360139 h 885387"/>
              <a:gd name="connsiteX27" fmla="*/ 1146001 w 1481208"/>
              <a:gd name="connsiteY27" fmla="*/ 392303 h 885387"/>
              <a:gd name="connsiteX28" fmla="*/ 726120 w 1481208"/>
              <a:gd name="connsiteY28" fmla="*/ 564268 h 885387"/>
              <a:gd name="connsiteX29" fmla="*/ 541537 w 1481208"/>
              <a:gd name="connsiteY29" fmla="*/ 639843 h 885387"/>
              <a:gd name="connsiteX30" fmla="*/ 1013916 w 1481208"/>
              <a:gd name="connsiteY30" fmla="*/ 419427 h 885387"/>
              <a:gd name="connsiteX31" fmla="*/ 1221645 w 1481208"/>
              <a:gd name="connsiteY31" fmla="*/ 322523 h 885387"/>
              <a:gd name="connsiteX32" fmla="*/ 1224525 w 1481208"/>
              <a:gd name="connsiteY32" fmla="*/ 360139 h 885387"/>
              <a:gd name="connsiteX33" fmla="*/ 391244 w 1481208"/>
              <a:gd name="connsiteY33" fmla="*/ 731260 h 885387"/>
              <a:gd name="connsiteX34" fmla="*/ 411543 w 1481208"/>
              <a:gd name="connsiteY34" fmla="*/ 787701 h 885387"/>
              <a:gd name="connsiteX35" fmla="*/ 239373 w 1481208"/>
              <a:gd name="connsiteY35" fmla="*/ 817705 h 885387"/>
              <a:gd name="connsiteX36" fmla="*/ 136366 w 1481208"/>
              <a:gd name="connsiteY36" fmla="*/ 835639 h 885387"/>
              <a:gd name="connsiteX37" fmla="*/ 391244 w 1481208"/>
              <a:gd name="connsiteY37" fmla="*/ 731260 h 885387"/>
              <a:gd name="connsiteX38" fmla="*/ 194556 w 1481208"/>
              <a:gd name="connsiteY38" fmla="*/ 756703 h 885387"/>
              <a:gd name="connsiteX39" fmla="*/ 357811 w 1481208"/>
              <a:gd name="connsiteY39" fmla="*/ 638266 h 885387"/>
              <a:gd name="connsiteX40" fmla="*/ 375299 w 1481208"/>
              <a:gd name="connsiteY40" fmla="*/ 686992 h 885387"/>
              <a:gd name="connsiteX41" fmla="*/ 233338 w 1481208"/>
              <a:gd name="connsiteY41" fmla="*/ 753240 h 885387"/>
              <a:gd name="connsiteX42" fmla="*/ 138115 w 1481208"/>
              <a:gd name="connsiteY42" fmla="*/ 797645 h 885387"/>
              <a:gd name="connsiteX43" fmla="*/ 194556 w 1481208"/>
              <a:gd name="connsiteY43" fmla="*/ 756703 h 885387"/>
              <a:gd name="connsiteX44" fmla="*/ 1014019 w 1481208"/>
              <a:gd name="connsiteY44" fmla="*/ 162115 h 885387"/>
              <a:gd name="connsiteX45" fmla="*/ 1183960 w 1481208"/>
              <a:gd name="connsiteY45" fmla="*/ 38808 h 885387"/>
              <a:gd name="connsiteX46" fmla="*/ 1218764 w 1481208"/>
              <a:gd name="connsiteY46" fmla="*/ 293377 h 885387"/>
              <a:gd name="connsiteX47" fmla="*/ 1126833 w 1481208"/>
              <a:gd name="connsiteY47" fmla="*/ 336274 h 885387"/>
              <a:gd name="connsiteX48" fmla="*/ 706437 w 1481208"/>
              <a:gd name="connsiteY48" fmla="*/ 532447 h 885387"/>
              <a:gd name="connsiteX49" fmla="*/ 400502 w 1481208"/>
              <a:gd name="connsiteY49" fmla="*/ 675230 h 885387"/>
              <a:gd name="connsiteX50" fmla="*/ 381128 w 1481208"/>
              <a:gd name="connsiteY50" fmla="*/ 621326 h 885387"/>
              <a:gd name="connsiteX51" fmla="*/ 601716 w 1481208"/>
              <a:gd name="connsiteY51" fmla="*/ 461295 h 885387"/>
              <a:gd name="connsiteX52" fmla="*/ 1014019 w 1481208"/>
              <a:gd name="connsiteY52" fmla="*/ 162115 h 885387"/>
              <a:gd name="connsiteX53" fmla="*/ 1239201 w 1481208"/>
              <a:gd name="connsiteY53" fmla="*/ 643478 h 885387"/>
              <a:gd name="connsiteX54" fmla="*/ 739287 w 1481208"/>
              <a:gd name="connsiteY54" fmla="*/ 730574 h 885387"/>
              <a:gd name="connsiteX55" fmla="*/ 439215 w 1481208"/>
              <a:gd name="connsiteY55" fmla="*/ 782867 h 885387"/>
              <a:gd name="connsiteX56" fmla="*/ 416858 w 1481208"/>
              <a:gd name="connsiteY56" fmla="*/ 720767 h 885387"/>
              <a:gd name="connsiteX57" fmla="*/ 526346 w 1481208"/>
              <a:gd name="connsiteY57" fmla="*/ 675916 h 885387"/>
              <a:gd name="connsiteX58" fmla="*/ 1011412 w 1481208"/>
              <a:gd name="connsiteY58" fmla="*/ 477274 h 885387"/>
              <a:gd name="connsiteX59" fmla="*/ 1234538 w 1481208"/>
              <a:gd name="connsiteY59" fmla="*/ 385891 h 885387"/>
              <a:gd name="connsiteX60" fmla="*/ 1271159 w 1481208"/>
              <a:gd name="connsiteY60" fmla="*/ 426148 h 885387"/>
              <a:gd name="connsiteX61" fmla="*/ 1349135 w 1481208"/>
              <a:gd name="connsiteY61" fmla="*/ 510741 h 885387"/>
              <a:gd name="connsiteX62" fmla="*/ 1440209 w 1481208"/>
              <a:gd name="connsiteY62" fmla="*/ 608468 h 885387"/>
              <a:gd name="connsiteX63" fmla="*/ 1239201 w 1481208"/>
              <a:gd name="connsiteY63" fmla="*/ 643478 h 885387"/>
              <a:gd name="connsiteX64" fmla="*/ 284910 w 1481208"/>
              <a:gd name="connsiteY64" fmla="*/ 841983 h 885387"/>
              <a:gd name="connsiteX65" fmla="*/ 249249 w 1481208"/>
              <a:gd name="connsiteY65" fmla="*/ 843971 h 885387"/>
              <a:gd name="connsiteX66" fmla="*/ 741722 w 1481208"/>
              <a:gd name="connsiteY66" fmla="*/ 758178 h 885387"/>
              <a:gd name="connsiteX67" fmla="*/ 1203780 w 1481208"/>
              <a:gd name="connsiteY67" fmla="*/ 677665 h 885387"/>
              <a:gd name="connsiteX68" fmla="*/ 1184063 w 1481208"/>
              <a:gd name="connsiteY68" fmla="*/ 791508 h 885387"/>
              <a:gd name="connsiteX69" fmla="*/ 1180085 w 1481208"/>
              <a:gd name="connsiteY69" fmla="*/ 791713 h 885387"/>
              <a:gd name="connsiteX70" fmla="*/ 817228 w 1481208"/>
              <a:gd name="connsiteY70" fmla="*/ 812082 h 885387"/>
              <a:gd name="connsiteX71" fmla="*/ 284910 w 1481208"/>
              <a:gd name="connsiteY71" fmla="*/ 841983 h 885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481208" h="885387">
                <a:moveTo>
                  <a:pt x="166" y="872947"/>
                </a:moveTo>
                <a:cubicBezTo>
                  <a:pt x="578" y="878158"/>
                  <a:pt x="3458" y="882993"/>
                  <a:pt x="8499" y="884570"/>
                </a:cubicBezTo>
                <a:cubicBezTo>
                  <a:pt x="10796" y="885531"/>
                  <a:pt x="13471" y="885702"/>
                  <a:pt x="16351" y="884776"/>
                </a:cubicBezTo>
                <a:cubicBezTo>
                  <a:pt x="20603" y="884570"/>
                  <a:pt x="24889" y="884296"/>
                  <a:pt x="29141" y="884091"/>
                </a:cubicBezTo>
                <a:cubicBezTo>
                  <a:pt x="150082" y="877267"/>
                  <a:pt x="271023" y="870477"/>
                  <a:pt x="391998" y="863688"/>
                </a:cubicBezTo>
                <a:cubicBezTo>
                  <a:pt x="858136" y="837525"/>
                  <a:pt x="1157522" y="820723"/>
                  <a:pt x="924316" y="833822"/>
                </a:cubicBezTo>
                <a:cubicBezTo>
                  <a:pt x="839311" y="838588"/>
                  <a:pt x="1100121" y="823946"/>
                  <a:pt x="1197059" y="818494"/>
                </a:cubicBezTo>
                <a:cubicBezTo>
                  <a:pt x="1203231" y="818151"/>
                  <a:pt x="1208477" y="813042"/>
                  <a:pt x="1209506" y="807075"/>
                </a:cubicBezTo>
                <a:cubicBezTo>
                  <a:pt x="1217255" y="762293"/>
                  <a:pt x="1225039" y="717441"/>
                  <a:pt x="1232789" y="672659"/>
                </a:cubicBezTo>
                <a:cubicBezTo>
                  <a:pt x="1235772" y="672110"/>
                  <a:pt x="1238721" y="671595"/>
                  <a:pt x="1241670" y="671081"/>
                </a:cubicBezTo>
                <a:cubicBezTo>
                  <a:pt x="1317416" y="657914"/>
                  <a:pt x="1393163" y="644712"/>
                  <a:pt x="1468910" y="631511"/>
                </a:cubicBezTo>
                <a:cubicBezTo>
                  <a:pt x="1481323" y="629350"/>
                  <a:pt x="1485095" y="616149"/>
                  <a:pt x="1476728" y="607233"/>
                </a:cubicBezTo>
                <a:cubicBezTo>
                  <a:pt x="1440106" y="568143"/>
                  <a:pt x="1403622" y="529018"/>
                  <a:pt x="1367206" y="489790"/>
                </a:cubicBezTo>
                <a:cubicBezTo>
                  <a:pt x="1341145" y="461672"/>
                  <a:pt x="1315085" y="433520"/>
                  <a:pt x="1289264" y="405162"/>
                </a:cubicBezTo>
                <a:cubicBezTo>
                  <a:pt x="1276989" y="391720"/>
                  <a:pt x="1263581" y="378690"/>
                  <a:pt x="1252609" y="364049"/>
                </a:cubicBezTo>
                <a:cubicBezTo>
                  <a:pt x="1250962" y="342823"/>
                  <a:pt x="1249317" y="321597"/>
                  <a:pt x="1247671" y="300372"/>
                </a:cubicBezTo>
                <a:cubicBezTo>
                  <a:pt x="1247636" y="299755"/>
                  <a:pt x="1247533" y="299172"/>
                  <a:pt x="1247431" y="298623"/>
                </a:cubicBezTo>
                <a:cubicBezTo>
                  <a:pt x="1234400" y="203366"/>
                  <a:pt x="1221370" y="108108"/>
                  <a:pt x="1208375" y="12884"/>
                </a:cubicBezTo>
                <a:cubicBezTo>
                  <a:pt x="1207826" y="8873"/>
                  <a:pt x="1205974" y="5889"/>
                  <a:pt x="1203471" y="3901"/>
                </a:cubicBezTo>
                <a:cubicBezTo>
                  <a:pt x="1199356" y="-145"/>
                  <a:pt x="1193115" y="-1723"/>
                  <a:pt x="1187012" y="2495"/>
                </a:cubicBezTo>
                <a:cubicBezTo>
                  <a:pt x="1185983" y="3043"/>
                  <a:pt x="1185023" y="3729"/>
                  <a:pt x="1184200" y="4552"/>
                </a:cubicBezTo>
                <a:cubicBezTo>
                  <a:pt x="1127244" y="45837"/>
                  <a:pt x="1070323" y="87157"/>
                  <a:pt x="1013402" y="128442"/>
                </a:cubicBezTo>
                <a:cubicBezTo>
                  <a:pt x="877681" y="226923"/>
                  <a:pt x="741962" y="325404"/>
                  <a:pt x="606242" y="423850"/>
                </a:cubicBezTo>
                <a:cubicBezTo>
                  <a:pt x="468808" y="523600"/>
                  <a:pt x="331373" y="623315"/>
                  <a:pt x="193939" y="723030"/>
                </a:cubicBezTo>
                <a:cubicBezTo>
                  <a:pt x="131737" y="768156"/>
                  <a:pt x="69535" y="813282"/>
                  <a:pt x="7299" y="858442"/>
                </a:cubicBezTo>
                <a:cubicBezTo>
                  <a:pt x="1538" y="860945"/>
                  <a:pt x="-725" y="867151"/>
                  <a:pt x="201" y="872947"/>
                </a:cubicBezTo>
                <a:close/>
                <a:moveTo>
                  <a:pt x="1224525" y="360139"/>
                </a:moveTo>
                <a:cubicBezTo>
                  <a:pt x="1198327" y="370872"/>
                  <a:pt x="1172164" y="381571"/>
                  <a:pt x="1146001" y="392303"/>
                </a:cubicBezTo>
                <a:cubicBezTo>
                  <a:pt x="1006029" y="449636"/>
                  <a:pt x="866057" y="506935"/>
                  <a:pt x="726120" y="564268"/>
                </a:cubicBezTo>
                <a:cubicBezTo>
                  <a:pt x="664603" y="589471"/>
                  <a:pt x="603053" y="614640"/>
                  <a:pt x="541537" y="639843"/>
                </a:cubicBezTo>
                <a:cubicBezTo>
                  <a:pt x="823469" y="508306"/>
                  <a:pt x="940398" y="453717"/>
                  <a:pt x="1013916" y="419427"/>
                </a:cubicBezTo>
                <a:cubicBezTo>
                  <a:pt x="1083182" y="387126"/>
                  <a:pt x="1152379" y="354824"/>
                  <a:pt x="1221645" y="322523"/>
                </a:cubicBezTo>
                <a:cubicBezTo>
                  <a:pt x="1222605" y="335039"/>
                  <a:pt x="1223565" y="347589"/>
                  <a:pt x="1224525" y="360139"/>
                </a:cubicBezTo>
                <a:close/>
                <a:moveTo>
                  <a:pt x="391244" y="731260"/>
                </a:moveTo>
                <a:cubicBezTo>
                  <a:pt x="397999" y="750085"/>
                  <a:pt x="404788" y="768876"/>
                  <a:pt x="411543" y="787701"/>
                </a:cubicBezTo>
                <a:cubicBezTo>
                  <a:pt x="354176" y="797714"/>
                  <a:pt x="296775" y="807693"/>
                  <a:pt x="239373" y="817705"/>
                </a:cubicBezTo>
                <a:cubicBezTo>
                  <a:pt x="205049" y="823672"/>
                  <a:pt x="170725" y="829673"/>
                  <a:pt x="136366" y="835639"/>
                </a:cubicBezTo>
                <a:cubicBezTo>
                  <a:pt x="221337" y="800869"/>
                  <a:pt x="306273" y="766064"/>
                  <a:pt x="391244" y="731260"/>
                </a:cubicBezTo>
                <a:close/>
                <a:moveTo>
                  <a:pt x="194556" y="756703"/>
                </a:moveTo>
                <a:cubicBezTo>
                  <a:pt x="248974" y="717236"/>
                  <a:pt x="303393" y="677768"/>
                  <a:pt x="357811" y="638266"/>
                </a:cubicBezTo>
                <a:cubicBezTo>
                  <a:pt x="363640" y="654519"/>
                  <a:pt x="369470" y="670738"/>
                  <a:pt x="375299" y="686992"/>
                </a:cubicBezTo>
                <a:cubicBezTo>
                  <a:pt x="327979" y="709074"/>
                  <a:pt x="280658" y="731157"/>
                  <a:pt x="233338" y="753240"/>
                </a:cubicBezTo>
                <a:cubicBezTo>
                  <a:pt x="201586" y="768019"/>
                  <a:pt x="169868" y="782832"/>
                  <a:pt x="138115" y="797645"/>
                </a:cubicBezTo>
                <a:cubicBezTo>
                  <a:pt x="156940" y="783998"/>
                  <a:pt x="175731" y="770351"/>
                  <a:pt x="194556" y="756703"/>
                </a:cubicBezTo>
                <a:close/>
                <a:moveTo>
                  <a:pt x="1014019" y="162115"/>
                </a:moveTo>
                <a:cubicBezTo>
                  <a:pt x="1070666" y="121035"/>
                  <a:pt x="1127313" y="79922"/>
                  <a:pt x="1183960" y="38808"/>
                </a:cubicBezTo>
                <a:cubicBezTo>
                  <a:pt x="1195584" y="123676"/>
                  <a:pt x="1207174" y="208543"/>
                  <a:pt x="1218764" y="293377"/>
                </a:cubicBezTo>
                <a:cubicBezTo>
                  <a:pt x="1188143" y="307676"/>
                  <a:pt x="1157488" y="321975"/>
                  <a:pt x="1126833" y="336274"/>
                </a:cubicBezTo>
                <a:cubicBezTo>
                  <a:pt x="986724" y="401665"/>
                  <a:pt x="846581" y="467056"/>
                  <a:pt x="706437" y="532447"/>
                </a:cubicBezTo>
                <a:cubicBezTo>
                  <a:pt x="604459" y="580041"/>
                  <a:pt x="502481" y="627636"/>
                  <a:pt x="400502" y="675230"/>
                </a:cubicBezTo>
                <a:cubicBezTo>
                  <a:pt x="394021" y="657262"/>
                  <a:pt x="387575" y="639294"/>
                  <a:pt x="381128" y="621326"/>
                </a:cubicBezTo>
                <a:cubicBezTo>
                  <a:pt x="454646" y="567971"/>
                  <a:pt x="528198" y="514650"/>
                  <a:pt x="601716" y="461295"/>
                </a:cubicBezTo>
                <a:cubicBezTo>
                  <a:pt x="739150" y="361580"/>
                  <a:pt x="876584" y="261830"/>
                  <a:pt x="1014019" y="162115"/>
                </a:cubicBezTo>
                <a:close/>
                <a:moveTo>
                  <a:pt x="1239201" y="643478"/>
                </a:moveTo>
                <a:cubicBezTo>
                  <a:pt x="1072552" y="672521"/>
                  <a:pt x="905936" y="701565"/>
                  <a:pt x="739287" y="730574"/>
                </a:cubicBezTo>
                <a:cubicBezTo>
                  <a:pt x="549184" y="763698"/>
                  <a:pt x="714941" y="734826"/>
                  <a:pt x="439215" y="782867"/>
                </a:cubicBezTo>
                <a:cubicBezTo>
                  <a:pt x="431775" y="762155"/>
                  <a:pt x="424299" y="741444"/>
                  <a:pt x="416858" y="720767"/>
                </a:cubicBezTo>
                <a:cubicBezTo>
                  <a:pt x="453377" y="705817"/>
                  <a:pt x="489862" y="690866"/>
                  <a:pt x="526346" y="675916"/>
                </a:cubicBezTo>
                <a:cubicBezTo>
                  <a:pt x="688058" y="609702"/>
                  <a:pt x="849735" y="543488"/>
                  <a:pt x="1011412" y="477274"/>
                </a:cubicBezTo>
                <a:cubicBezTo>
                  <a:pt x="1085788" y="446790"/>
                  <a:pt x="1160163" y="416341"/>
                  <a:pt x="1234538" y="385891"/>
                </a:cubicBezTo>
                <a:cubicBezTo>
                  <a:pt x="1245922" y="399950"/>
                  <a:pt x="1259123" y="412946"/>
                  <a:pt x="1271159" y="426148"/>
                </a:cubicBezTo>
                <a:cubicBezTo>
                  <a:pt x="1297014" y="454471"/>
                  <a:pt x="1323040" y="482623"/>
                  <a:pt x="1349135" y="510741"/>
                </a:cubicBezTo>
                <a:cubicBezTo>
                  <a:pt x="1379413" y="543385"/>
                  <a:pt x="1409794" y="575960"/>
                  <a:pt x="1440209" y="608468"/>
                </a:cubicBezTo>
                <a:cubicBezTo>
                  <a:pt x="1373206" y="620126"/>
                  <a:pt x="1306204" y="631819"/>
                  <a:pt x="1239201" y="643478"/>
                </a:cubicBezTo>
                <a:close/>
                <a:moveTo>
                  <a:pt x="284910" y="841983"/>
                </a:moveTo>
                <a:cubicBezTo>
                  <a:pt x="273012" y="842634"/>
                  <a:pt x="261148" y="843320"/>
                  <a:pt x="249249" y="843971"/>
                </a:cubicBezTo>
                <a:cubicBezTo>
                  <a:pt x="413395" y="815373"/>
                  <a:pt x="577575" y="786776"/>
                  <a:pt x="741722" y="758178"/>
                </a:cubicBezTo>
                <a:cubicBezTo>
                  <a:pt x="895752" y="731329"/>
                  <a:pt x="1049783" y="704480"/>
                  <a:pt x="1203780" y="677665"/>
                </a:cubicBezTo>
                <a:cubicBezTo>
                  <a:pt x="1197196" y="715590"/>
                  <a:pt x="1190646" y="753549"/>
                  <a:pt x="1184063" y="791508"/>
                </a:cubicBezTo>
                <a:cubicBezTo>
                  <a:pt x="1182726" y="791576"/>
                  <a:pt x="1181423" y="791645"/>
                  <a:pt x="1180085" y="791713"/>
                </a:cubicBezTo>
                <a:cubicBezTo>
                  <a:pt x="1063979" y="798228"/>
                  <a:pt x="943038" y="805018"/>
                  <a:pt x="817228" y="812082"/>
                </a:cubicBezTo>
                <a:cubicBezTo>
                  <a:pt x="639777" y="822026"/>
                  <a:pt x="462361" y="832004"/>
                  <a:pt x="284910" y="84198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  <a:tileRect/>
          </a:gradFill>
          <a:ln w="342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41" name="任意多边形: 形状 240">
            <a:extLst>
              <a:ext uri="{FF2B5EF4-FFF2-40B4-BE49-F238E27FC236}">
                <a16:creationId xmlns:a16="http://schemas.microsoft.com/office/drawing/2014/main" id="{DD70BCCE-2692-2400-B512-31A58382369E}"/>
              </a:ext>
            </a:extLst>
          </p:cNvPr>
          <p:cNvSpPr/>
          <p:nvPr/>
        </p:nvSpPr>
        <p:spPr>
          <a:xfrm rot="7481637">
            <a:off x="8647362" y="5202439"/>
            <a:ext cx="291710" cy="939366"/>
          </a:xfrm>
          <a:custGeom>
            <a:avLst/>
            <a:gdLst>
              <a:gd name="connsiteX0" fmla="*/ 696087 w 709939"/>
              <a:gd name="connsiteY0" fmla="*/ 1989094 h 2286148"/>
              <a:gd name="connsiteX1" fmla="*/ 709940 w 709939"/>
              <a:gd name="connsiteY1" fmla="*/ 1953638 h 2286148"/>
              <a:gd name="connsiteX2" fmla="*/ 681685 w 709939"/>
              <a:gd name="connsiteY2" fmla="*/ 1907141 h 2286148"/>
              <a:gd name="connsiteX3" fmla="*/ 500188 w 709939"/>
              <a:gd name="connsiteY3" fmla="*/ 873229 h 2286148"/>
              <a:gd name="connsiteX4" fmla="*/ 580907 w 709939"/>
              <a:gd name="connsiteY4" fmla="*/ 873229 h 2286148"/>
              <a:gd name="connsiteX5" fmla="*/ 580907 w 709939"/>
              <a:gd name="connsiteY5" fmla="*/ 838939 h 2286148"/>
              <a:gd name="connsiteX6" fmla="*/ 494187 w 709939"/>
              <a:gd name="connsiteY6" fmla="*/ 838939 h 2286148"/>
              <a:gd name="connsiteX7" fmla="*/ 441278 w 709939"/>
              <a:gd name="connsiteY7" fmla="*/ 537530 h 2286148"/>
              <a:gd name="connsiteX8" fmla="*/ 441278 w 709939"/>
              <a:gd name="connsiteY8" fmla="*/ 396632 h 2286148"/>
              <a:gd name="connsiteX9" fmla="*/ 382368 w 709939"/>
              <a:gd name="connsiteY9" fmla="*/ 322977 h 2286148"/>
              <a:gd name="connsiteX10" fmla="*/ 382368 w 709939"/>
              <a:gd name="connsiteY10" fmla="*/ 246888 h 2286148"/>
              <a:gd name="connsiteX11" fmla="*/ 379007 w 709939"/>
              <a:gd name="connsiteY11" fmla="*/ 230497 h 2286148"/>
              <a:gd name="connsiteX12" fmla="*/ 395741 w 709939"/>
              <a:gd name="connsiteY12" fmla="*/ 190961 h 2286148"/>
              <a:gd name="connsiteX13" fmla="*/ 382265 w 709939"/>
              <a:gd name="connsiteY13" fmla="*/ 55070 h 2286148"/>
              <a:gd name="connsiteX14" fmla="*/ 340671 w 709939"/>
              <a:gd name="connsiteY14" fmla="*/ 0 h 2286148"/>
              <a:gd name="connsiteX15" fmla="*/ 299112 w 709939"/>
              <a:gd name="connsiteY15" fmla="*/ 55070 h 2286148"/>
              <a:gd name="connsiteX16" fmla="*/ 285601 w 709939"/>
              <a:gd name="connsiteY16" fmla="*/ 190961 h 2286148"/>
              <a:gd name="connsiteX17" fmla="*/ 302335 w 709939"/>
              <a:gd name="connsiteY17" fmla="*/ 230497 h 2286148"/>
              <a:gd name="connsiteX18" fmla="*/ 299009 w 709939"/>
              <a:gd name="connsiteY18" fmla="*/ 246888 h 2286148"/>
              <a:gd name="connsiteX19" fmla="*/ 299009 w 709939"/>
              <a:gd name="connsiteY19" fmla="*/ 321915 h 2286148"/>
              <a:gd name="connsiteX20" fmla="*/ 234509 w 709939"/>
              <a:gd name="connsiteY20" fmla="*/ 396632 h 2286148"/>
              <a:gd name="connsiteX21" fmla="*/ 234509 w 709939"/>
              <a:gd name="connsiteY21" fmla="*/ 568219 h 2286148"/>
              <a:gd name="connsiteX22" fmla="*/ 234269 w 709939"/>
              <a:gd name="connsiteY22" fmla="*/ 567534 h 2286148"/>
              <a:gd name="connsiteX23" fmla="*/ 191681 w 709939"/>
              <a:gd name="connsiteY23" fmla="*/ 838939 h 2286148"/>
              <a:gd name="connsiteX24" fmla="*/ 118952 w 709939"/>
              <a:gd name="connsiteY24" fmla="*/ 838939 h 2286148"/>
              <a:gd name="connsiteX25" fmla="*/ 118952 w 709939"/>
              <a:gd name="connsiteY25" fmla="*/ 873229 h 2286148"/>
              <a:gd name="connsiteX26" fmla="*/ 186332 w 709939"/>
              <a:gd name="connsiteY26" fmla="*/ 873229 h 2286148"/>
              <a:gd name="connsiteX27" fmla="*/ 514 w 709939"/>
              <a:gd name="connsiteY27" fmla="*/ 2057777 h 2286148"/>
              <a:gd name="connsiteX28" fmla="*/ 0 w 709939"/>
              <a:gd name="connsiteY28" fmla="*/ 2061035 h 2286148"/>
              <a:gd name="connsiteX29" fmla="*/ 1234 w 709939"/>
              <a:gd name="connsiteY29" fmla="*/ 2064086 h 2286148"/>
              <a:gd name="connsiteX30" fmla="*/ 45502 w 709939"/>
              <a:gd name="connsiteY30" fmla="*/ 2134656 h 2286148"/>
              <a:gd name="connsiteX31" fmla="*/ 52224 w 709939"/>
              <a:gd name="connsiteY31" fmla="*/ 2263723 h 2286148"/>
              <a:gd name="connsiteX32" fmla="*/ 86411 w 709939"/>
              <a:gd name="connsiteY32" fmla="*/ 2142131 h 2286148"/>
              <a:gd name="connsiteX33" fmla="*/ 102115 w 709939"/>
              <a:gd name="connsiteY33" fmla="*/ 2081986 h 2286148"/>
              <a:gd name="connsiteX34" fmla="*/ 132256 w 709939"/>
              <a:gd name="connsiteY34" fmla="*/ 1930424 h 2286148"/>
              <a:gd name="connsiteX35" fmla="*/ 211398 w 709939"/>
              <a:gd name="connsiteY35" fmla="*/ 1461337 h 2286148"/>
              <a:gd name="connsiteX36" fmla="*/ 302918 w 709939"/>
              <a:gd name="connsiteY36" fmla="*/ 873263 h 2286148"/>
              <a:gd name="connsiteX37" fmla="*/ 391557 w 709939"/>
              <a:gd name="connsiteY37" fmla="*/ 873263 h 2286148"/>
              <a:gd name="connsiteX38" fmla="*/ 620169 w 709939"/>
              <a:gd name="connsiteY38" fmla="*/ 2157150 h 2286148"/>
              <a:gd name="connsiteX39" fmla="*/ 621883 w 709939"/>
              <a:gd name="connsiteY39" fmla="*/ 2167094 h 2286148"/>
              <a:gd name="connsiteX40" fmla="*/ 622089 w 709939"/>
              <a:gd name="connsiteY40" fmla="*/ 2167094 h 2286148"/>
              <a:gd name="connsiteX41" fmla="*/ 645269 w 709939"/>
              <a:gd name="connsiteY41" fmla="*/ 2286149 h 2286148"/>
              <a:gd name="connsiteX42" fmla="*/ 673593 w 709939"/>
              <a:gd name="connsiteY42" fmla="*/ 2231388 h 2286148"/>
              <a:gd name="connsiteX43" fmla="*/ 663340 w 709939"/>
              <a:gd name="connsiteY43" fmla="*/ 2188731 h 2286148"/>
              <a:gd name="connsiteX44" fmla="*/ 709494 w 709939"/>
              <a:gd name="connsiteY44" fmla="*/ 2065595 h 2286148"/>
              <a:gd name="connsiteX45" fmla="*/ 696087 w 709939"/>
              <a:gd name="connsiteY45" fmla="*/ 1989129 h 2286148"/>
              <a:gd name="connsiteX46" fmla="*/ 435757 w 709939"/>
              <a:gd name="connsiteY46" fmla="*/ 644926 h 2286148"/>
              <a:gd name="connsiteX47" fmla="*/ 469807 w 709939"/>
              <a:gd name="connsiteY47" fmla="*/ 838939 h 2286148"/>
              <a:gd name="connsiteX48" fmla="*/ 408634 w 709939"/>
              <a:gd name="connsiteY48" fmla="*/ 838939 h 2286148"/>
              <a:gd name="connsiteX49" fmla="*/ 378561 w 709939"/>
              <a:gd name="connsiteY49" fmla="*/ 671707 h 2286148"/>
              <a:gd name="connsiteX50" fmla="*/ 435757 w 709939"/>
              <a:gd name="connsiteY50" fmla="*/ 644926 h 2286148"/>
              <a:gd name="connsiteX51" fmla="*/ 245448 w 709939"/>
              <a:gd name="connsiteY51" fmla="*/ 651235 h 2286148"/>
              <a:gd name="connsiteX52" fmla="*/ 307821 w 709939"/>
              <a:gd name="connsiteY52" fmla="*/ 679696 h 2286148"/>
              <a:gd name="connsiteX53" fmla="*/ 283921 w 709939"/>
              <a:gd name="connsiteY53" fmla="*/ 838939 h 2286148"/>
              <a:gd name="connsiteX54" fmla="*/ 215993 w 709939"/>
              <a:gd name="connsiteY54" fmla="*/ 838939 h 2286148"/>
              <a:gd name="connsiteX55" fmla="*/ 245448 w 709939"/>
              <a:gd name="connsiteY55" fmla="*/ 651235 h 2286148"/>
              <a:gd name="connsiteX56" fmla="*/ 67105 w 709939"/>
              <a:gd name="connsiteY56" fmla="*/ 2121317 h 2286148"/>
              <a:gd name="connsiteX57" fmla="*/ 24757 w 709939"/>
              <a:gd name="connsiteY57" fmla="*/ 2058154 h 2286148"/>
              <a:gd name="connsiteX58" fmla="*/ 210643 w 709939"/>
              <a:gd name="connsiteY58" fmla="*/ 873229 h 2286148"/>
              <a:gd name="connsiteX59" fmla="*/ 278709 w 709939"/>
              <a:gd name="connsiteY59" fmla="*/ 873229 h 2286148"/>
              <a:gd name="connsiteX60" fmla="*/ 67105 w 709939"/>
              <a:gd name="connsiteY60" fmla="*/ 2121351 h 2286148"/>
              <a:gd name="connsiteX61" fmla="*/ 308130 w 709939"/>
              <a:gd name="connsiteY61" fmla="*/ 838905 h 2286148"/>
              <a:gd name="connsiteX62" fmla="*/ 333607 w 709939"/>
              <a:gd name="connsiteY62" fmla="*/ 669478 h 2286148"/>
              <a:gd name="connsiteX63" fmla="*/ 333882 w 709939"/>
              <a:gd name="connsiteY63" fmla="*/ 667729 h 2286148"/>
              <a:gd name="connsiteX64" fmla="*/ 354970 w 709939"/>
              <a:gd name="connsiteY64" fmla="*/ 667729 h 2286148"/>
              <a:gd name="connsiteX65" fmla="*/ 385454 w 709939"/>
              <a:gd name="connsiteY65" fmla="*/ 838905 h 2286148"/>
              <a:gd name="connsiteX66" fmla="*/ 308130 w 709939"/>
              <a:gd name="connsiteY66" fmla="*/ 838905 h 2286148"/>
              <a:gd name="connsiteX67" fmla="*/ 603058 w 709939"/>
              <a:gd name="connsiteY67" fmla="*/ 1919314 h 2286148"/>
              <a:gd name="connsiteX68" fmla="*/ 414806 w 709939"/>
              <a:gd name="connsiteY68" fmla="*/ 873195 h 2286148"/>
              <a:gd name="connsiteX69" fmla="*/ 475842 w 709939"/>
              <a:gd name="connsiteY69" fmla="*/ 873195 h 2286148"/>
              <a:gd name="connsiteX70" fmla="*/ 654184 w 709939"/>
              <a:gd name="connsiteY70" fmla="*/ 1889276 h 2286148"/>
              <a:gd name="connsiteX71" fmla="*/ 603058 w 709939"/>
              <a:gd name="connsiteY71" fmla="*/ 1919314 h 2286148"/>
              <a:gd name="connsiteX72" fmla="*/ 657099 w 709939"/>
              <a:gd name="connsiteY72" fmla="*/ 2136987 h 2286148"/>
              <a:gd name="connsiteX73" fmla="*/ 641669 w 709939"/>
              <a:gd name="connsiteY73" fmla="*/ 2140691 h 2286148"/>
              <a:gd name="connsiteX74" fmla="*/ 617871 w 709939"/>
              <a:gd name="connsiteY74" fmla="*/ 2004285 h 2286148"/>
              <a:gd name="connsiteX75" fmla="*/ 657545 w 709939"/>
              <a:gd name="connsiteY75" fmla="*/ 2018001 h 2286148"/>
              <a:gd name="connsiteX76" fmla="*/ 676302 w 709939"/>
              <a:gd name="connsiteY76" fmla="*/ 2015223 h 2286148"/>
              <a:gd name="connsiteX77" fmla="*/ 684737 w 709939"/>
              <a:gd name="connsiteY77" fmla="*/ 2063264 h 2286148"/>
              <a:gd name="connsiteX78" fmla="*/ 657099 w 709939"/>
              <a:gd name="connsiteY78" fmla="*/ 2136987 h 2286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709939" h="2286148">
                <a:moveTo>
                  <a:pt x="696087" y="1989094"/>
                </a:moveTo>
                <a:cubicBezTo>
                  <a:pt x="704694" y="1979767"/>
                  <a:pt x="709940" y="1967320"/>
                  <a:pt x="709940" y="1953638"/>
                </a:cubicBezTo>
                <a:cubicBezTo>
                  <a:pt x="709940" y="1933407"/>
                  <a:pt x="698487" y="1915885"/>
                  <a:pt x="681685" y="1907141"/>
                </a:cubicBezTo>
                <a:lnTo>
                  <a:pt x="500188" y="873229"/>
                </a:lnTo>
                <a:lnTo>
                  <a:pt x="580907" y="873229"/>
                </a:lnTo>
                <a:cubicBezTo>
                  <a:pt x="603024" y="873229"/>
                  <a:pt x="603024" y="838939"/>
                  <a:pt x="580907" y="838939"/>
                </a:cubicBezTo>
                <a:lnTo>
                  <a:pt x="494187" y="838939"/>
                </a:lnTo>
                <a:lnTo>
                  <a:pt x="441278" y="537530"/>
                </a:lnTo>
                <a:lnTo>
                  <a:pt x="441278" y="396632"/>
                </a:lnTo>
                <a:cubicBezTo>
                  <a:pt x="441278" y="360628"/>
                  <a:pt x="416075" y="330556"/>
                  <a:pt x="382368" y="322977"/>
                </a:cubicBezTo>
                <a:lnTo>
                  <a:pt x="382368" y="246888"/>
                </a:lnTo>
                <a:cubicBezTo>
                  <a:pt x="382368" y="241058"/>
                  <a:pt x="381167" y="235503"/>
                  <a:pt x="379007" y="230497"/>
                </a:cubicBezTo>
                <a:cubicBezTo>
                  <a:pt x="389328" y="220484"/>
                  <a:pt x="395741" y="206460"/>
                  <a:pt x="395741" y="190961"/>
                </a:cubicBezTo>
                <a:lnTo>
                  <a:pt x="382265" y="55070"/>
                </a:lnTo>
                <a:cubicBezTo>
                  <a:pt x="382265" y="24654"/>
                  <a:pt x="363645" y="0"/>
                  <a:pt x="340671" y="0"/>
                </a:cubicBezTo>
                <a:cubicBezTo>
                  <a:pt x="317731" y="0"/>
                  <a:pt x="299112" y="24654"/>
                  <a:pt x="299112" y="55070"/>
                </a:cubicBezTo>
                <a:lnTo>
                  <a:pt x="285601" y="190961"/>
                </a:lnTo>
                <a:cubicBezTo>
                  <a:pt x="285601" y="206460"/>
                  <a:pt x="292013" y="220484"/>
                  <a:pt x="302335" y="230497"/>
                </a:cubicBezTo>
                <a:cubicBezTo>
                  <a:pt x="300174" y="235503"/>
                  <a:pt x="299009" y="241058"/>
                  <a:pt x="299009" y="246888"/>
                </a:cubicBezTo>
                <a:lnTo>
                  <a:pt x="299009" y="321915"/>
                </a:lnTo>
                <a:cubicBezTo>
                  <a:pt x="262524" y="327264"/>
                  <a:pt x="234509" y="358673"/>
                  <a:pt x="234509" y="396632"/>
                </a:cubicBezTo>
                <a:lnTo>
                  <a:pt x="234509" y="568219"/>
                </a:lnTo>
                <a:lnTo>
                  <a:pt x="234269" y="567534"/>
                </a:lnTo>
                <a:lnTo>
                  <a:pt x="191681" y="838939"/>
                </a:lnTo>
                <a:lnTo>
                  <a:pt x="118952" y="838939"/>
                </a:lnTo>
                <a:cubicBezTo>
                  <a:pt x="96869" y="838939"/>
                  <a:pt x="96869" y="873229"/>
                  <a:pt x="118952" y="873229"/>
                </a:cubicBezTo>
                <a:lnTo>
                  <a:pt x="186332" y="873229"/>
                </a:lnTo>
                <a:lnTo>
                  <a:pt x="514" y="2057777"/>
                </a:lnTo>
                <a:lnTo>
                  <a:pt x="0" y="2061035"/>
                </a:lnTo>
                <a:lnTo>
                  <a:pt x="1234" y="2064086"/>
                </a:lnTo>
                <a:cubicBezTo>
                  <a:pt x="5829" y="2075608"/>
                  <a:pt x="15122" y="2119019"/>
                  <a:pt x="45502" y="2134656"/>
                </a:cubicBezTo>
                <a:lnTo>
                  <a:pt x="52224" y="2263723"/>
                </a:lnTo>
                <a:lnTo>
                  <a:pt x="86411" y="2142131"/>
                </a:lnTo>
                <a:cubicBezTo>
                  <a:pt x="93852" y="2137741"/>
                  <a:pt x="91760" y="2127180"/>
                  <a:pt x="102115" y="2081986"/>
                </a:cubicBezTo>
                <a:cubicBezTo>
                  <a:pt x="110036" y="2047353"/>
                  <a:pt x="120186" y="1996329"/>
                  <a:pt x="132256" y="1930424"/>
                </a:cubicBezTo>
                <a:cubicBezTo>
                  <a:pt x="152865" y="1818056"/>
                  <a:pt x="179474" y="1660253"/>
                  <a:pt x="211398" y="1461337"/>
                </a:cubicBezTo>
                <a:cubicBezTo>
                  <a:pt x="245379" y="1249425"/>
                  <a:pt x="279223" y="1029420"/>
                  <a:pt x="302918" y="873263"/>
                </a:cubicBezTo>
                <a:lnTo>
                  <a:pt x="391557" y="873263"/>
                </a:lnTo>
                <a:lnTo>
                  <a:pt x="620169" y="2157150"/>
                </a:lnTo>
                <a:lnTo>
                  <a:pt x="621883" y="2167094"/>
                </a:lnTo>
                <a:lnTo>
                  <a:pt x="622089" y="2167094"/>
                </a:lnTo>
                <a:lnTo>
                  <a:pt x="645269" y="2286149"/>
                </a:lnTo>
                <a:lnTo>
                  <a:pt x="673593" y="2231388"/>
                </a:lnTo>
                <a:lnTo>
                  <a:pt x="663340" y="2188731"/>
                </a:lnTo>
                <a:lnTo>
                  <a:pt x="709494" y="2065595"/>
                </a:lnTo>
                <a:lnTo>
                  <a:pt x="696087" y="1989129"/>
                </a:lnTo>
                <a:close/>
                <a:moveTo>
                  <a:pt x="435757" y="644926"/>
                </a:moveTo>
                <a:lnTo>
                  <a:pt x="469807" y="838939"/>
                </a:lnTo>
                <a:lnTo>
                  <a:pt x="408634" y="838939"/>
                </a:lnTo>
                <a:lnTo>
                  <a:pt x="378561" y="671707"/>
                </a:lnTo>
                <a:cubicBezTo>
                  <a:pt x="398587" y="666872"/>
                  <a:pt x="423790" y="660871"/>
                  <a:pt x="435757" y="644926"/>
                </a:cubicBezTo>
                <a:close/>
                <a:moveTo>
                  <a:pt x="245448" y="651235"/>
                </a:moveTo>
                <a:cubicBezTo>
                  <a:pt x="261221" y="668483"/>
                  <a:pt x="283578" y="679079"/>
                  <a:pt x="307821" y="679696"/>
                </a:cubicBezTo>
                <a:cubicBezTo>
                  <a:pt x="299900" y="732777"/>
                  <a:pt x="291911" y="785961"/>
                  <a:pt x="283921" y="838939"/>
                </a:cubicBezTo>
                <a:lnTo>
                  <a:pt x="215993" y="838939"/>
                </a:lnTo>
                <a:lnTo>
                  <a:pt x="245448" y="651235"/>
                </a:lnTo>
                <a:close/>
                <a:moveTo>
                  <a:pt x="67105" y="2121317"/>
                </a:moveTo>
                <a:cubicBezTo>
                  <a:pt x="51983" y="2111578"/>
                  <a:pt x="34427" y="2081231"/>
                  <a:pt x="24757" y="2058154"/>
                </a:cubicBezTo>
                <a:lnTo>
                  <a:pt x="210643" y="873229"/>
                </a:lnTo>
                <a:lnTo>
                  <a:pt x="278709" y="873229"/>
                </a:lnTo>
                <a:cubicBezTo>
                  <a:pt x="187017" y="1478482"/>
                  <a:pt x="93954" y="2048553"/>
                  <a:pt x="67105" y="2121351"/>
                </a:cubicBezTo>
                <a:close/>
                <a:moveTo>
                  <a:pt x="308130" y="838905"/>
                </a:moveTo>
                <a:cubicBezTo>
                  <a:pt x="320817" y="755169"/>
                  <a:pt x="329938" y="694132"/>
                  <a:pt x="333607" y="669478"/>
                </a:cubicBezTo>
                <a:lnTo>
                  <a:pt x="333882" y="667729"/>
                </a:lnTo>
                <a:lnTo>
                  <a:pt x="354970" y="667729"/>
                </a:lnTo>
                <a:lnTo>
                  <a:pt x="385454" y="838905"/>
                </a:lnTo>
                <a:lnTo>
                  <a:pt x="308130" y="838905"/>
                </a:lnTo>
                <a:close/>
                <a:moveTo>
                  <a:pt x="603058" y="1919314"/>
                </a:moveTo>
                <a:lnTo>
                  <a:pt x="414806" y="873195"/>
                </a:lnTo>
                <a:lnTo>
                  <a:pt x="475842" y="873195"/>
                </a:lnTo>
                <a:lnTo>
                  <a:pt x="654184" y="1889276"/>
                </a:lnTo>
                <a:cubicBezTo>
                  <a:pt x="632685" y="1890408"/>
                  <a:pt x="613928" y="1902135"/>
                  <a:pt x="603058" y="1919314"/>
                </a:cubicBezTo>
                <a:close/>
                <a:moveTo>
                  <a:pt x="657099" y="2136987"/>
                </a:moveTo>
                <a:lnTo>
                  <a:pt x="641669" y="2140691"/>
                </a:lnTo>
                <a:lnTo>
                  <a:pt x="617871" y="2004285"/>
                </a:lnTo>
                <a:cubicBezTo>
                  <a:pt x="628844" y="2012892"/>
                  <a:pt x="642594" y="2018001"/>
                  <a:pt x="657545" y="2018001"/>
                </a:cubicBezTo>
                <a:cubicBezTo>
                  <a:pt x="663957" y="2018001"/>
                  <a:pt x="670267" y="2017041"/>
                  <a:pt x="676302" y="2015223"/>
                </a:cubicBezTo>
                <a:lnTo>
                  <a:pt x="684737" y="2063264"/>
                </a:lnTo>
                <a:lnTo>
                  <a:pt x="657099" y="2136987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  <a:ln w="342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42" name="任意多边形: 形状 241">
            <a:extLst>
              <a:ext uri="{FF2B5EF4-FFF2-40B4-BE49-F238E27FC236}">
                <a16:creationId xmlns:a16="http://schemas.microsoft.com/office/drawing/2014/main" id="{432596EA-6742-778A-2838-F545F231B3D1}"/>
              </a:ext>
            </a:extLst>
          </p:cNvPr>
          <p:cNvSpPr/>
          <p:nvPr/>
        </p:nvSpPr>
        <p:spPr>
          <a:xfrm rot="20457640">
            <a:off x="5623588" y="5089964"/>
            <a:ext cx="700559" cy="98197"/>
          </a:xfrm>
          <a:custGeom>
            <a:avLst/>
            <a:gdLst>
              <a:gd name="connsiteX0" fmla="*/ 20899 w 700559"/>
              <a:gd name="connsiteY0" fmla="*/ 1477 h 98197"/>
              <a:gd name="connsiteX1" fmla="*/ 667995 w 700559"/>
              <a:gd name="connsiteY1" fmla="*/ 341 h 98197"/>
              <a:gd name="connsiteX2" fmla="*/ 699962 w 700559"/>
              <a:gd name="connsiteY2" fmla="*/ 32373 h 98197"/>
              <a:gd name="connsiteX3" fmla="*/ 675083 w 700559"/>
              <a:gd name="connsiteY3" fmla="*/ 97645 h 98197"/>
              <a:gd name="connsiteX4" fmla="*/ 31717 w 700559"/>
              <a:gd name="connsiteY4" fmla="*/ 97979 h 98197"/>
              <a:gd name="connsiteX5" fmla="*/ 620 w 700559"/>
              <a:gd name="connsiteY5" fmla="*/ 66146 h 98197"/>
              <a:gd name="connsiteX6" fmla="*/ 20884 w 700559"/>
              <a:gd name="connsiteY6" fmla="*/ 1475 h 9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0559" h="98197">
                <a:moveTo>
                  <a:pt x="20899" y="1477"/>
                </a:moveTo>
                <a:cubicBezTo>
                  <a:pt x="236442" y="-1064"/>
                  <a:pt x="452268" y="1142"/>
                  <a:pt x="667995" y="341"/>
                </a:cubicBezTo>
                <a:cubicBezTo>
                  <a:pt x="686052" y="-2602"/>
                  <a:pt x="703306" y="13982"/>
                  <a:pt x="699962" y="32373"/>
                </a:cubicBezTo>
                <a:cubicBezTo>
                  <a:pt x="699495" y="55111"/>
                  <a:pt x="707719" y="94837"/>
                  <a:pt x="675083" y="97645"/>
                </a:cubicBezTo>
                <a:cubicBezTo>
                  <a:pt x="460612" y="98380"/>
                  <a:pt x="246159" y="97779"/>
                  <a:pt x="31717" y="97979"/>
                </a:cubicBezTo>
                <a:cubicBezTo>
                  <a:pt x="13728" y="100319"/>
                  <a:pt x="-1186" y="83399"/>
                  <a:pt x="620" y="66146"/>
                </a:cubicBezTo>
                <a:cubicBezTo>
                  <a:pt x="1154" y="44077"/>
                  <a:pt x="-6603" y="10304"/>
                  <a:pt x="20884" y="1475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66000"/>
                </a:scheme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840C0D4-CEEE-F6D4-B200-97372C7143C9}"/>
              </a:ext>
            </a:extLst>
          </p:cNvPr>
          <p:cNvGrpSpPr/>
          <p:nvPr/>
        </p:nvGrpSpPr>
        <p:grpSpPr>
          <a:xfrm>
            <a:off x="713334" y="365848"/>
            <a:ext cx="1734842" cy="885289"/>
            <a:chOff x="4736536" y="288404"/>
            <a:chExt cx="2702051" cy="1378855"/>
          </a:xfrm>
        </p:grpSpPr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7A3781E7-7158-AD3D-B4B0-29582D07FEFC}"/>
                </a:ext>
              </a:extLst>
            </p:cNvPr>
            <p:cNvGrpSpPr/>
            <p:nvPr/>
          </p:nvGrpSpPr>
          <p:grpSpPr>
            <a:xfrm>
              <a:off x="4736536" y="288404"/>
              <a:ext cx="1307360" cy="1378855"/>
              <a:chOff x="2971800" y="1573895"/>
              <a:chExt cx="1307360" cy="1378855"/>
            </a:xfrm>
          </p:grpSpPr>
          <p:grpSp>
            <p:nvGrpSpPr>
              <p:cNvPr id="94" name="组合 93">
                <a:extLst>
                  <a:ext uri="{FF2B5EF4-FFF2-40B4-BE49-F238E27FC236}">
                    <a16:creationId xmlns:a16="http://schemas.microsoft.com/office/drawing/2014/main" id="{C4FC0A35-0F82-975A-30F1-BD2ECE5C9BCF}"/>
                  </a:ext>
                </a:extLst>
              </p:cNvPr>
              <p:cNvGrpSpPr/>
              <p:nvPr/>
            </p:nvGrpSpPr>
            <p:grpSpPr>
              <a:xfrm>
                <a:off x="2971800" y="1663700"/>
                <a:ext cx="1307360" cy="1289050"/>
                <a:chOff x="1666875" y="1009650"/>
                <a:chExt cx="1133475" cy="1276350"/>
              </a:xfrm>
            </p:grpSpPr>
            <p:sp>
              <p:nvSpPr>
                <p:cNvPr id="82" name="矩形 81">
                  <a:extLst>
                    <a:ext uri="{FF2B5EF4-FFF2-40B4-BE49-F238E27FC236}">
                      <a16:creationId xmlns:a16="http://schemas.microsoft.com/office/drawing/2014/main" id="{B6C3BAD8-9E56-83C8-1489-5A3BB529DA6B}"/>
                    </a:ext>
                  </a:extLst>
                </p:cNvPr>
                <p:cNvSpPr/>
                <p:nvPr/>
              </p:nvSpPr>
              <p:spPr>
                <a:xfrm>
                  <a:off x="1666875" y="1009650"/>
                  <a:ext cx="1133475" cy="1276350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>
                    <a:solidFill>
                      <a:srgbClr val="236057"/>
                    </a:solidFill>
                  </a:endParaRPr>
                </a:p>
              </p:txBody>
            </p:sp>
            <p:grpSp>
              <p:nvGrpSpPr>
                <p:cNvPr id="89" name="组合 88">
                  <a:extLst>
                    <a:ext uri="{FF2B5EF4-FFF2-40B4-BE49-F238E27FC236}">
                      <a16:creationId xmlns:a16="http://schemas.microsoft.com/office/drawing/2014/main" id="{2B75B8F1-7CC5-786E-E700-49CF0969E1A7}"/>
                    </a:ext>
                  </a:extLst>
                </p:cNvPr>
                <p:cNvGrpSpPr/>
                <p:nvPr/>
              </p:nvGrpSpPr>
              <p:grpSpPr>
                <a:xfrm>
                  <a:off x="1666875" y="1009650"/>
                  <a:ext cx="1133475" cy="1276350"/>
                  <a:chOff x="1666875" y="1009650"/>
                  <a:chExt cx="1133475" cy="1276350"/>
                </a:xfrm>
              </p:grpSpPr>
              <p:cxnSp>
                <p:nvCxnSpPr>
                  <p:cNvPr id="86" name="直接连接符 85">
                    <a:extLst>
                      <a:ext uri="{FF2B5EF4-FFF2-40B4-BE49-F238E27FC236}">
                        <a16:creationId xmlns:a16="http://schemas.microsoft.com/office/drawing/2014/main" id="{38C659C3-3047-F23E-3347-0303CFC7BB27}"/>
                      </a:ext>
                    </a:extLst>
                  </p:cNvPr>
                  <p:cNvCxnSpPr>
                    <a:stCxn id="82" idx="0"/>
                    <a:endCxn id="82" idx="2"/>
                  </p:cNvCxnSpPr>
                  <p:nvPr/>
                </p:nvCxnSpPr>
                <p:spPr>
                  <a:xfrm>
                    <a:off x="2233613" y="1009650"/>
                    <a:ext cx="0" cy="127635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直接连接符 87">
                    <a:extLst>
                      <a:ext uri="{FF2B5EF4-FFF2-40B4-BE49-F238E27FC236}">
                        <a16:creationId xmlns:a16="http://schemas.microsoft.com/office/drawing/2014/main" id="{8249C0E1-B048-D546-4CB6-CFC9D42DAEC4}"/>
                      </a:ext>
                    </a:extLst>
                  </p:cNvPr>
                  <p:cNvCxnSpPr>
                    <a:stCxn id="82" idx="1"/>
                    <a:endCxn id="82" idx="3"/>
                  </p:cNvCxnSpPr>
                  <p:nvPr/>
                </p:nvCxnSpPr>
                <p:spPr>
                  <a:xfrm>
                    <a:off x="1666875" y="1647825"/>
                    <a:ext cx="1133475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91" name="直接连接符 90">
                  <a:extLst>
                    <a:ext uri="{FF2B5EF4-FFF2-40B4-BE49-F238E27FC236}">
                      <a16:creationId xmlns:a16="http://schemas.microsoft.com/office/drawing/2014/main" id="{C4A2063A-DD0A-C941-32D6-09B99D5BA8BA}"/>
                    </a:ext>
                  </a:extLst>
                </p:cNvPr>
                <p:cNvCxnSpPr/>
                <p:nvPr/>
              </p:nvCxnSpPr>
              <p:spPr>
                <a:xfrm>
                  <a:off x="1666875" y="1009650"/>
                  <a:ext cx="1133475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直接连接符 92">
                  <a:extLst>
                    <a:ext uri="{FF2B5EF4-FFF2-40B4-BE49-F238E27FC236}">
                      <a16:creationId xmlns:a16="http://schemas.microsoft.com/office/drawing/2014/main" id="{93664DE8-6761-644E-F255-1E7469237BF0}"/>
                    </a:ext>
                  </a:extLst>
                </p:cNvPr>
                <p:cNvCxnSpPr/>
                <p:nvPr/>
              </p:nvCxnSpPr>
              <p:spPr>
                <a:xfrm flipV="1">
                  <a:off x="1666875" y="1009650"/>
                  <a:ext cx="1133475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5" name="文本框 94">
                <a:extLst>
                  <a:ext uri="{FF2B5EF4-FFF2-40B4-BE49-F238E27FC236}">
                    <a16:creationId xmlns:a16="http://schemas.microsoft.com/office/drawing/2014/main" id="{159D326E-EF9A-B5F7-A00E-B7B95BE6455C}"/>
                  </a:ext>
                </a:extLst>
              </p:cNvPr>
              <p:cNvSpPr txBox="1"/>
              <p:nvPr/>
            </p:nvSpPr>
            <p:spPr>
              <a:xfrm>
                <a:off x="3022980" y="1573895"/>
                <a:ext cx="1246356" cy="12942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4800" dirty="0">
                    <a:solidFill>
                      <a:srgbClr val="236057"/>
                    </a:solidFill>
                    <a:latin typeface="阿里妈妈东方大楷" pitchFamily="2" charset="-122"/>
                    <a:ea typeface="阿里妈妈东方大楷" pitchFamily="2" charset="-122"/>
                  </a:rPr>
                  <a:t>目</a:t>
                </a:r>
              </a:p>
            </p:txBody>
          </p:sp>
        </p:grp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1FACB360-A556-F53C-3FDF-A91DC7BAEA6D}"/>
                </a:ext>
              </a:extLst>
            </p:cNvPr>
            <p:cNvGrpSpPr/>
            <p:nvPr/>
          </p:nvGrpSpPr>
          <p:grpSpPr>
            <a:xfrm>
              <a:off x="6131227" y="288404"/>
              <a:ext cx="1307360" cy="1378855"/>
              <a:chOff x="2971800" y="1573895"/>
              <a:chExt cx="1307360" cy="1378855"/>
            </a:xfrm>
          </p:grpSpPr>
          <p:grpSp>
            <p:nvGrpSpPr>
              <p:cNvPr id="98" name="组合 97">
                <a:extLst>
                  <a:ext uri="{FF2B5EF4-FFF2-40B4-BE49-F238E27FC236}">
                    <a16:creationId xmlns:a16="http://schemas.microsoft.com/office/drawing/2014/main" id="{1B8A7739-204C-A8FC-0011-0CE100EA6515}"/>
                  </a:ext>
                </a:extLst>
              </p:cNvPr>
              <p:cNvGrpSpPr/>
              <p:nvPr/>
            </p:nvGrpSpPr>
            <p:grpSpPr>
              <a:xfrm>
                <a:off x="2971800" y="1663700"/>
                <a:ext cx="1307360" cy="1289050"/>
                <a:chOff x="1666875" y="1009650"/>
                <a:chExt cx="1133475" cy="1276350"/>
              </a:xfrm>
            </p:grpSpPr>
            <p:sp>
              <p:nvSpPr>
                <p:cNvPr id="100" name="矩形 99">
                  <a:extLst>
                    <a:ext uri="{FF2B5EF4-FFF2-40B4-BE49-F238E27FC236}">
                      <a16:creationId xmlns:a16="http://schemas.microsoft.com/office/drawing/2014/main" id="{B66063A1-640C-6E7C-697B-5EE36E9F1700}"/>
                    </a:ext>
                  </a:extLst>
                </p:cNvPr>
                <p:cNvSpPr/>
                <p:nvPr/>
              </p:nvSpPr>
              <p:spPr>
                <a:xfrm>
                  <a:off x="1666875" y="1009650"/>
                  <a:ext cx="1133475" cy="1276350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>
                    <a:solidFill>
                      <a:srgbClr val="236057"/>
                    </a:solidFill>
                  </a:endParaRPr>
                </a:p>
              </p:txBody>
            </p:sp>
            <p:grpSp>
              <p:nvGrpSpPr>
                <p:cNvPr id="101" name="组合 100">
                  <a:extLst>
                    <a:ext uri="{FF2B5EF4-FFF2-40B4-BE49-F238E27FC236}">
                      <a16:creationId xmlns:a16="http://schemas.microsoft.com/office/drawing/2014/main" id="{307DB015-9CF5-42F5-7A2A-02DED10FEA00}"/>
                    </a:ext>
                  </a:extLst>
                </p:cNvPr>
                <p:cNvGrpSpPr/>
                <p:nvPr/>
              </p:nvGrpSpPr>
              <p:grpSpPr>
                <a:xfrm>
                  <a:off x="1666875" y="1009650"/>
                  <a:ext cx="1133475" cy="1276350"/>
                  <a:chOff x="1666875" y="1009650"/>
                  <a:chExt cx="1133475" cy="1276350"/>
                </a:xfrm>
              </p:grpSpPr>
              <p:cxnSp>
                <p:nvCxnSpPr>
                  <p:cNvPr id="104" name="直接连接符 103">
                    <a:extLst>
                      <a:ext uri="{FF2B5EF4-FFF2-40B4-BE49-F238E27FC236}">
                        <a16:creationId xmlns:a16="http://schemas.microsoft.com/office/drawing/2014/main" id="{2C24ADC0-F658-F5DE-8E45-8679E101D66C}"/>
                      </a:ext>
                    </a:extLst>
                  </p:cNvPr>
                  <p:cNvCxnSpPr>
                    <a:stCxn id="100" idx="0"/>
                    <a:endCxn id="100" idx="2"/>
                  </p:cNvCxnSpPr>
                  <p:nvPr/>
                </p:nvCxnSpPr>
                <p:spPr>
                  <a:xfrm>
                    <a:off x="2233613" y="1009650"/>
                    <a:ext cx="0" cy="127635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直接连接符 104">
                    <a:extLst>
                      <a:ext uri="{FF2B5EF4-FFF2-40B4-BE49-F238E27FC236}">
                        <a16:creationId xmlns:a16="http://schemas.microsoft.com/office/drawing/2014/main" id="{A754CAB8-F7AD-6539-A69B-9322DE7F4940}"/>
                      </a:ext>
                    </a:extLst>
                  </p:cNvPr>
                  <p:cNvCxnSpPr>
                    <a:stCxn id="100" idx="1"/>
                    <a:endCxn id="100" idx="3"/>
                  </p:cNvCxnSpPr>
                  <p:nvPr/>
                </p:nvCxnSpPr>
                <p:spPr>
                  <a:xfrm>
                    <a:off x="1666875" y="1647825"/>
                    <a:ext cx="1133475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02" name="直接连接符 101">
                  <a:extLst>
                    <a:ext uri="{FF2B5EF4-FFF2-40B4-BE49-F238E27FC236}">
                      <a16:creationId xmlns:a16="http://schemas.microsoft.com/office/drawing/2014/main" id="{884A0383-EDA9-28C2-F14E-AE8B7BE2EC9A}"/>
                    </a:ext>
                  </a:extLst>
                </p:cNvPr>
                <p:cNvCxnSpPr/>
                <p:nvPr/>
              </p:nvCxnSpPr>
              <p:spPr>
                <a:xfrm>
                  <a:off x="1666875" y="1009650"/>
                  <a:ext cx="1133475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直接连接符 102">
                  <a:extLst>
                    <a:ext uri="{FF2B5EF4-FFF2-40B4-BE49-F238E27FC236}">
                      <a16:creationId xmlns:a16="http://schemas.microsoft.com/office/drawing/2014/main" id="{59F4F0C3-6D33-F29E-CC06-ADBBECAD3367}"/>
                    </a:ext>
                  </a:extLst>
                </p:cNvPr>
                <p:cNvCxnSpPr/>
                <p:nvPr/>
              </p:nvCxnSpPr>
              <p:spPr>
                <a:xfrm flipV="1">
                  <a:off x="1666875" y="1009650"/>
                  <a:ext cx="1133475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9" name="文本框 98">
                <a:extLst>
                  <a:ext uri="{FF2B5EF4-FFF2-40B4-BE49-F238E27FC236}">
                    <a16:creationId xmlns:a16="http://schemas.microsoft.com/office/drawing/2014/main" id="{4364A2C2-0C2F-2233-28A8-B44CE20475C6}"/>
                  </a:ext>
                </a:extLst>
              </p:cNvPr>
              <p:cNvSpPr txBox="1"/>
              <p:nvPr/>
            </p:nvSpPr>
            <p:spPr>
              <a:xfrm>
                <a:off x="3022980" y="1573895"/>
                <a:ext cx="1246356" cy="12942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4800" dirty="0">
                    <a:solidFill>
                      <a:srgbClr val="236057"/>
                    </a:solidFill>
                    <a:latin typeface="阿里妈妈东方大楷" pitchFamily="2" charset="-122"/>
                    <a:ea typeface="阿里妈妈东方大楷" pitchFamily="2" charset="-122"/>
                  </a:rPr>
                  <a:t>录</a:t>
                </a:r>
              </a:p>
            </p:txBody>
          </p:sp>
        </p:grpSp>
      </p:grpSp>
      <p:grpSp>
        <p:nvGrpSpPr>
          <p:cNvPr id="11" name="图形 3">
            <a:extLst>
              <a:ext uri="{FF2B5EF4-FFF2-40B4-BE49-F238E27FC236}">
                <a16:creationId xmlns:a16="http://schemas.microsoft.com/office/drawing/2014/main" id="{1AD01CEC-5580-30A3-179F-C933993535F0}"/>
              </a:ext>
            </a:extLst>
          </p:cNvPr>
          <p:cNvGrpSpPr/>
          <p:nvPr/>
        </p:nvGrpSpPr>
        <p:grpSpPr>
          <a:xfrm>
            <a:off x="672649" y="3682757"/>
            <a:ext cx="947308" cy="1572163"/>
            <a:chOff x="7219544" y="147665"/>
            <a:chExt cx="1410241" cy="2340451"/>
          </a:xfrm>
          <a:solidFill>
            <a:srgbClr val="236057"/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8D4992D-56A2-C609-3BCD-04B36F9340AE}"/>
                </a:ext>
              </a:extLst>
            </p:cNvPr>
            <p:cNvSpPr/>
            <p:nvPr/>
          </p:nvSpPr>
          <p:spPr>
            <a:xfrm>
              <a:off x="7459279" y="1985913"/>
              <a:ext cx="128794" cy="121768"/>
            </a:xfrm>
            <a:custGeom>
              <a:avLst/>
              <a:gdLst>
                <a:gd name="connsiteX0" fmla="*/ 128794 w 128794"/>
                <a:gd name="connsiteY0" fmla="*/ 47744 h 121768"/>
                <a:gd name="connsiteX1" fmla="*/ 110175 w 128794"/>
                <a:gd name="connsiteY1" fmla="*/ 13951 h 121768"/>
                <a:gd name="connsiteX2" fmla="*/ 66318 w 128794"/>
                <a:gd name="connsiteY2" fmla="*/ 5 h 121768"/>
                <a:gd name="connsiteX3" fmla="*/ 20712 w 128794"/>
                <a:gd name="connsiteY3" fmla="*/ 13035 h 121768"/>
                <a:gd name="connsiteX4" fmla="*/ 961 w 128794"/>
                <a:gd name="connsiteY4" fmla="*/ 41098 h 121768"/>
                <a:gd name="connsiteX5" fmla="*/ 755 w 128794"/>
                <a:gd name="connsiteY5" fmla="*/ 42226 h 121768"/>
                <a:gd name="connsiteX6" fmla="*/ 241 w 128794"/>
                <a:gd name="connsiteY6" fmla="*/ 46972 h 121768"/>
                <a:gd name="connsiteX7" fmla="*/ 241 w 128794"/>
                <a:gd name="connsiteY7" fmla="*/ 49208 h 121768"/>
                <a:gd name="connsiteX8" fmla="*/ 1 w 128794"/>
                <a:gd name="connsiteY8" fmla="*/ 73015 h 121768"/>
                <a:gd name="connsiteX9" fmla="*/ 18312 w 128794"/>
                <a:gd name="connsiteY9" fmla="*/ 107422 h 121768"/>
                <a:gd name="connsiteX10" fmla="*/ 62512 w 128794"/>
                <a:gd name="connsiteY10" fmla="*/ 121758 h 121768"/>
                <a:gd name="connsiteX11" fmla="*/ 63849 w 128794"/>
                <a:gd name="connsiteY11" fmla="*/ 121769 h 121768"/>
                <a:gd name="connsiteX12" fmla="*/ 108392 w 128794"/>
                <a:gd name="connsiteY12" fmla="*/ 108379 h 121768"/>
                <a:gd name="connsiteX13" fmla="*/ 128554 w 128794"/>
                <a:gd name="connsiteY13" fmla="*/ 74143 h 121768"/>
                <a:gd name="connsiteX14" fmla="*/ 128794 w 128794"/>
                <a:gd name="connsiteY14" fmla="*/ 48038 h 121768"/>
                <a:gd name="connsiteX15" fmla="*/ 128794 w 128794"/>
                <a:gd name="connsiteY15" fmla="*/ 47744 h 121768"/>
                <a:gd name="connsiteX16" fmla="*/ 15329 w 128794"/>
                <a:gd name="connsiteY16" fmla="*/ 47603 h 121768"/>
                <a:gd name="connsiteX17" fmla="*/ 15672 w 128794"/>
                <a:gd name="connsiteY17" fmla="*/ 44572 h 121768"/>
                <a:gd name="connsiteX18" fmla="*/ 15877 w 128794"/>
                <a:gd name="connsiteY18" fmla="*/ 43735 h 121768"/>
                <a:gd name="connsiteX19" fmla="*/ 15877 w 128794"/>
                <a:gd name="connsiteY19" fmla="*/ 43656 h 121768"/>
                <a:gd name="connsiteX20" fmla="*/ 29388 w 128794"/>
                <a:gd name="connsiteY20" fmla="*/ 25417 h 121768"/>
                <a:gd name="connsiteX21" fmla="*/ 66078 w 128794"/>
                <a:gd name="connsiteY21" fmla="*/ 15106 h 121768"/>
                <a:gd name="connsiteX22" fmla="*/ 101122 w 128794"/>
                <a:gd name="connsiteY22" fmla="*/ 26038 h 121768"/>
                <a:gd name="connsiteX23" fmla="*/ 113707 w 128794"/>
                <a:gd name="connsiteY23" fmla="*/ 47960 h 121768"/>
                <a:gd name="connsiteX24" fmla="*/ 113707 w 128794"/>
                <a:gd name="connsiteY24" fmla="*/ 47997 h 121768"/>
                <a:gd name="connsiteX25" fmla="*/ 113672 w 128794"/>
                <a:gd name="connsiteY25" fmla="*/ 48711 h 121768"/>
                <a:gd name="connsiteX26" fmla="*/ 111684 w 128794"/>
                <a:gd name="connsiteY26" fmla="*/ 57077 h 121768"/>
                <a:gd name="connsiteX27" fmla="*/ 100539 w 128794"/>
                <a:gd name="connsiteY27" fmla="*/ 70245 h 121768"/>
                <a:gd name="connsiteX28" fmla="*/ 100025 w 128794"/>
                <a:gd name="connsiteY28" fmla="*/ 70622 h 121768"/>
                <a:gd name="connsiteX29" fmla="*/ 99579 w 128794"/>
                <a:gd name="connsiteY29" fmla="*/ 70923 h 121768"/>
                <a:gd name="connsiteX30" fmla="*/ 97830 w 128794"/>
                <a:gd name="connsiteY30" fmla="*/ 72103 h 121768"/>
                <a:gd name="connsiteX31" fmla="*/ 62958 w 128794"/>
                <a:gd name="connsiteY31" fmla="*/ 81200 h 121768"/>
                <a:gd name="connsiteX32" fmla="*/ 32302 w 128794"/>
                <a:gd name="connsiteY32" fmla="*/ 73200 h 121768"/>
                <a:gd name="connsiteX33" fmla="*/ 30656 w 128794"/>
                <a:gd name="connsiteY33" fmla="*/ 72192 h 121768"/>
                <a:gd name="connsiteX34" fmla="*/ 27879 w 128794"/>
                <a:gd name="connsiteY34" fmla="*/ 70272 h 121768"/>
                <a:gd name="connsiteX35" fmla="*/ 20815 w 128794"/>
                <a:gd name="connsiteY35" fmla="*/ 63469 h 121768"/>
                <a:gd name="connsiteX36" fmla="*/ 20644 w 128794"/>
                <a:gd name="connsiteY36" fmla="*/ 63256 h 121768"/>
                <a:gd name="connsiteX37" fmla="*/ 20061 w 128794"/>
                <a:gd name="connsiteY37" fmla="*/ 62488 h 121768"/>
                <a:gd name="connsiteX38" fmla="*/ 19889 w 128794"/>
                <a:gd name="connsiteY38" fmla="*/ 62211 h 121768"/>
                <a:gd name="connsiteX39" fmla="*/ 18346 w 128794"/>
                <a:gd name="connsiteY39" fmla="*/ 59766 h 121768"/>
                <a:gd name="connsiteX40" fmla="*/ 18209 w 128794"/>
                <a:gd name="connsiteY40" fmla="*/ 59539 h 121768"/>
                <a:gd name="connsiteX41" fmla="*/ 17112 w 128794"/>
                <a:gd name="connsiteY41" fmla="*/ 57190 h 121768"/>
                <a:gd name="connsiteX42" fmla="*/ 15260 w 128794"/>
                <a:gd name="connsiteY42" fmla="*/ 57962 h 121768"/>
                <a:gd name="connsiteX43" fmla="*/ 15260 w 128794"/>
                <a:gd name="connsiteY43" fmla="*/ 57948 h 121768"/>
                <a:gd name="connsiteX44" fmla="*/ 17078 w 128794"/>
                <a:gd name="connsiteY44" fmla="*/ 57173 h 121768"/>
                <a:gd name="connsiteX45" fmla="*/ 15603 w 128794"/>
                <a:gd name="connsiteY45" fmla="*/ 52088 h 121768"/>
                <a:gd name="connsiteX46" fmla="*/ 15329 w 128794"/>
                <a:gd name="connsiteY46" fmla="*/ 49050 h 121768"/>
                <a:gd name="connsiteX47" fmla="*/ 15329 w 128794"/>
                <a:gd name="connsiteY47" fmla="*/ 47603 h 121768"/>
                <a:gd name="connsiteX48" fmla="*/ 99579 w 128794"/>
                <a:gd name="connsiteY48" fmla="*/ 96099 h 121768"/>
                <a:gd name="connsiteX49" fmla="*/ 62752 w 128794"/>
                <a:gd name="connsiteY49" fmla="*/ 106657 h 121768"/>
                <a:gd name="connsiteX50" fmla="*/ 27502 w 128794"/>
                <a:gd name="connsiteY50" fmla="*/ 95451 h 121768"/>
                <a:gd name="connsiteX51" fmla="*/ 16255 w 128794"/>
                <a:gd name="connsiteY51" fmla="*/ 80254 h 121768"/>
                <a:gd name="connsiteX52" fmla="*/ 18792 w 128794"/>
                <a:gd name="connsiteY52" fmla="*/ 82349 h 121768"/>
                <a:gd name="connsiteX53" fmla="*/ 22495 w 128794"/>
                <a:gd name="connsiteY53" fmla="*/ 84904 h 121768"/>
                <a:gd name="connsiteX54" fmla="*/ 24039 w 128794"/>
                <a:gd name="connsiteY54" fmla="*/ 85853 h 121768"/>
                <a:gd name="connsiteX55" fmla="*/ 24656 w 128794"/>
                <a:gd name="connsiteY55" fmla="*/ 86234 h 121768"/>
                <a:gd name="connsiteX56" fmla="*/ 62717 w 128794"/>
                <a:gd name="connsiteY56" fmla="*/ 96301 h 121768"/>
                <a:gd name="connsiteX57" fmla="*/ 64020 w 128794"/>
                <a:gd name="connsiteY57" fmla="*/ 96308 h 121768"/>
                <a:gd name="connsiteX58" fmla="*/ 105854 w 128794"/>
                <a:gd name="connsiteY58" fmla="*/ 84883 h 121768"/>
                <a:gd name="connsiteX59" fmla="*/ 108220 w 128794"/>
                <a:gd name="connsiteY59" fmla="*/ 83323 h 121768"/>
                <a:gd name="connsiteX60" fmla="*/ 108769 w 128794"/>
                <a:gd name="connsiteY60" fmla="*/ 82925 h 121768"/>
                <a:gd name="connsiteX61" fmla="*/ 109695 w 128794"/>
                <a:gd name="connsiteY61" fmla="*/ 82243 h 121768"/>
                <a:gd name="connsiteX62" fmla="*/ 112129 w 128794"/>
                <a:gd name="connsiteY62" fmla="*/ 80329 h 121768"/>
                <a:gd name="connsiteX63" fmla="*/ 99579 w 128794"/>
                <a:gd name="connsiteY63" fmla="*/ 96099 h 12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28794" h="121768">
                  <a:moveTo>
                    <a:pt x="128794" y="47744"/>
                  </a:moveTo>
                  <a:cubicBezTo>
                    <a:pt x="128760" y="34923"/>
                    <a:pt x="122142" y="22921"/>
                    <a:pt x="110175" y="13951"/>
                  </a:cubicBezTo>
                  <a:cubicBezTo>
                    <a:pt x="98516" y="5210"/>
                    <a:pt x="82949" y="259"/>
                    <a:pt x="66318" y="5"/>
                  </a:cubicBezTo>
                  <a:cubicBezTo>
                    <a:pt x="49345" y="-173"/>
                    <a:pt x="33125" y="4370"/>
                    <a:pt x="20712" y="13035"/>
                  </a:cubicBezTo>
                  <a:cubicBezTo>
                    <a:pt x="9979" y="20531"/>
                    <a:pt x="3156" y="30235"/>
                    <a:pt x="961" y="41098"/>
                  </a:cubicBezTo>
                  <a:lnTo>
                    <a:pt x="755" y="42226"/>
                  </a:lnTo>
                  <a:cubicBezTo>
                    <a:pt x="481" y="43766"/>
                    <a:pt x="310" y="45360"/>
                    <a:pt x="241" y="46972"/>
                  </a:cubicBezTo>
                  <a:cubicBezTo>
                    <a:pt x="207" y="47744"/>
                    <a:pt x="207" y="48491"/>
                    <a:pt x="241" y="49208"/>
                  </a:cubicBezTo>
                  <a:lnTo>
                    <a:pt x="1" y="73015"/>
                  </a:lnTo>
                  <a:cubicBezTo>
                    <a:pt x="-102" y="86049"/>
                    <a:pt x="6413" y="98266"/>
                    <a:pt x="18312" y="107422"/>
                  </a:cubicBezTo>
                  <a:cubicBezTo>
                    <a:pt x="29971" y="116392"/>
                    <a:pt x="45675" y="121484"/>
                    <a:pt x="62512" y="121758"/>
                  </a:cubicBezTo>
                  <a:cubicBezTo>
                    <a:pt x="62958" y="121762"/>
                    <a:pt x="63403" y="121769"/>
                    <a:pt x="63849" y="121769"/>
                  </a:cubicBezTo>
                  <a:cubicBezTo>
                    <a:pt x="80548" y="121769"/>
                    <a:pt x="96322" y="117033"/>
                    <a:pt x="108392" y="108379"/>
                  </a:cubicBezTo>
                  <a:cubicBezTo>
                    <a:pt x="120839" y="99456"/>
                    <a:pt x="128006" y="87321"/>
                    <a:pt x="128554" y="74143"/>
                  </a:cubicBezTo>
                  <a:lnTo>
                    <a:pt x="128794" y="48038"/>
                  </a:lnTo>
                  <a:lnTo>
                    <a:pt x="128794" y="47744"/>
                  </a:lnTo>
                  <a:close/>
                  <a:moveTo>
                    <a:pt x="15329" y="47603"/>
                  </a:moveTo>
                  <a:cubicBezTo>
                    <a:pt x="15397" y="46554"/>
                    <a:pt x="15500" y="45532"/>
                    <a:pt x="15672" y="44572"/>
                  </a:cubicBezTo>
                  <a:lnTo>
                    <a:pt x="15877" y="43735"/>
                  </a:lnTo>
                  <a:lnTo>
                    <a:pt x="15877" y="43656"/>
                  </a:lnTo>
                  <a:cubicBezTo>
                    <a:pt x="17386" y="36836"/>
                    <a:pt x="22049" y="30537"/>
                    <a:pt x="29388" y="25417"/>
                  </a:cubicBezTo>
                  <a:cubicBezTo>
                    <a:pt x="39194" y="18556"/>
                    <a:pt x="52225" y="14883"/>
                    <a:pt x="66078" y="15106"/>
                  </a:cubicBezTo>
                  <a:cubicBezTo>
                    <a:pt x="79554" y="15312"/>
                    <a:pt x="92001" y="19194"/>
                    <a:pt x="101122" y="26038"/>
                  </a:cubicBezTo>
                  <a:cubicBezTo>
                    <a:pt x="109215" y="32094"/>
                    <a:pt x="113672" y="39816"/>
                    <a:pt x="113707" y="47960"/>
                  </a:cubicBezTo>
                  <a:lnTo>
                    <a:pt x="113707" y="47997"/>
                  </a:lnTo>
                  <a:cubicBezTo>
                    <a:pt x="113707" y="48210"/>
                    <a:pt x="113707" y="48426"/>
                    <a:pt x="113672" y="48711"/>
                  </a:cubicBezTo>
                  <a:cubicBezTo>
                    <a:pt x="113570" y="51560"/>
                    <a:pt x="112884" y="54372"/>
                    <a:pt x="111684" y="57077"/>
                  </a:cubicBezTo>
                  <a:cubicBezTo>
                    <a:pt x="109592" y="61837"/>
                    <a:pt x="105786" y="66346"/>
                    <a:pt x="100539" y="70245"/>
                  </a:cubicBezTo>
                  <a:cubicBezTo>
                    <a:pt x="100436" y="70323"/>
                    <a:pt x="100334" y="70399"/>
                    <a:pt x="100025" y="70622"/>
                  </a:cubicBezTo>
                  <a:lnTo>
                    <a:pt x="99579" y="70923"/>
                  </a:lnTo>
                  <a:cubicBezTo>
                    <a:pt x="99031" y="71321"/>
                    <a:pt x="98448" y="71709"/>
                    <a:pt x="97830" y="72103"/>
                  </a:cubicBezTo>
                  <a:cubicBezTo>
                    <a:pt x="88264" y="78165"/>
                    <a:pt x="75851" y="81478"/>
                    <a:pt x="62958" y="81200"/>
                  </a:cubicBezTo>
                  <a:cubicBezTo>
                    <a:pt x="51539" y="81022"/>
                    <a:pt x="40943" y="78258"/>
                    <a:pt x="32302" y="73200"/>
                  </a:cubicBezTo>
                  <a:lnTo>
                    <a:pt x="30656" y="72192"/>
                  </a:lnTo>
                  <a:cubicBezTo>
                    <a:pt x="29696" y="71582"/>
                    <a:pt x="28771" y="70951"/>
                    <a:pt x="27879" y="70272"/>
                  </a:cubicBezTo>
                  <a:cubicBezTo>
                    <a:pt x="25101" y="68201"/>
                    <a:pt x="22735" y="65910"/>
                    <a:pt x="20815" y="63469"/>
                  </a:cubicBezTo>
                  <a:lnTo>
                    <a:pt x="20644" y="63256"/>
                  </a:lnTo>
                  <a:cubicBezTo>
                    <a:pt x="20472" y="63002"/>
                    <a:pt x="20266" y="62749"/>
                    <a:pt x="20061" y="62488"/>
                  </a:cubicBezTo>
                  <a:lnTo>
                    <a:pt x="19889" y="62211"/>
                  </a:lnTo>
                  <a:cubicBezTo>
                    <a:pt x="19306" y="61384"/>
                    <a:pt x="18826" y="60619"/>
                    <a:pt x="18346" y="59766"/>
                  </a:cubicBezTo>
                  <a:lnTo>
                    <a:pt x="18209" y="59539"/>
                  </a:lnTo>
                  <a:cubicBezTo>
                    <a:pt x="17798" y="58764"/>
                    <a:pt x="17420" y="57979"/>
                    <a:pt x="17112" y="57190"/>
                  </a:cubicBezTo>
                  <a:lnTo>
                    <a:pt x="15260" y="57962"/>
                  </a:lnTo>
                  <a:lnTo>
                    <a:pt x="15260" y="57948"/>
                  </a:lnTo>
                  <a:lnTo>
                    <a:pt x="17078" y="57173"/>
                  </a:lnTo>
                  <a:cubicBezTo>
                    <a:pt x="16392" y="55534"/>
                    <a:pt x="15912" y="53830"/>
                    <a:pt x="15603" y="52088"/>
                  </a:cubicBezTo>
                  <a:cubicBezTo>
                    <a:pt x="15466" y="51135"/>
                    <a:pt x="15363" y="50133"/>
                    <a:pt x="15329" y="49050"/>
                  </a:cubicBezTo>
                  <a:cubicBezTo>
                    <a:pt x="15329" y="48570"/>
                    <a:pt x="15329" y="48093"/>
                    <a:pt x="15329" y="47603"/>
                  </a:cubicBezTo>
                  <a:close/>
                  <a:moveTo>
                    <a:pt x="99579" y="96099"/>
                  </a:moveTo>
                  <a:cubicBezTo>
                    <a:pt x="89807" y="103118"/>
                    <a:pt x="76777" y="106969"/>
                    <a:pt x="62752" y="106657"/>
                  </a:cubicBezTo>
                  <a:cubicBezTo>
                    <a:pt x="49139" y="106434"/>
                    <a:pt x="36623" y="102457"/>
                    <a:pt x="27502" y="95451"/>
                  </a:cubicBezTo>
                  <a:cubicBezTo>
                    <a:pt x="21844" y="91076"/>
                    <a:pt x="18003" y="85833"/>
                    <a:pt x="16255" y="80254"/>
                  </a:cubicBezTo>
                  <a:cubicBezTo>
                    <a:pt x="17078" y="80960"/>
                    <a:pt x="17900" y="81680"/>
                    <a:pt x="18792" y="82349"/>
                  </a:cubicBezTo>
                  <a:cubicBezTo>
                    <a:pt x="19958" y="83216"/>
                    <a:pt x="21158" y="84053"/>
                    <a:pt x="22495" y="84904"/>
                  </a:cubicBezTo>
                  <a:lnTo>
                    <a:pt x="24039" y="85853"/>
                  </a:lnTo>
                  <a:cubicBezTo>
                    <a:pt x="24244" y="86001"/>
                    <a:pt x="24518" y="86152"/>
                    <a:pt x="24656" y="86234"/>
                  </a:cubicBezTo>
                  <a:cubicBezTo>
                    <a:pt x="35560" y="92598"/>
                    <a:pt x="48693" y="96079"/>
                    <a:pt x="62717" y="96301"/>
                  </a:cubicBezTo>
                  <a:cubicBezTo>
                    <a:pt x="63163" y="96305"/>
                    <a:pt x="63609" y="96308"/>
                    <a:pt x="64020" y="96308"/>
                  </a:cubicBezTo>
                  <a:cubicBezTo>
                    <a:pt x="79382" y="96308"/>
                    <a:pt x="94196" y="92262"/>
                    <a:pt x="105854" y="84883"/>
                  </a:cubicBezTo>
                  <a:cubicBezTo>
                    <a:pt x="106712" y="84362"/>
                    <a:pt x="107535" y="83810"/>
                    <a:pt x="108220" y="83323"/>
                  </a:cubicBezTo>
                  <a:cubicBezTo>
                    <a:pt x="108460" y="83151"/>
                    <a:pt x="108700" y="82966"/>
                    <a:pt x="108769" y="82925"/>
                  </a:cubicBezTo>
                  <a:cubicBezTo>
                    <a:pt x="109146" y="82664"/>
                    <a:pt x="109523" y="82394"/>
                    <a:pt x="109695" y="82243"/>
                  </a:cubicBezTo>
                  <a:cubicBezTo>
                    <a:pt x="110552" y="81622"/>
                    <a:pt x="111341" y="80984"/>
                    <a:pt x="112129" y="80329"/>
                  </a:cubicBezTo>
                  <a:cubicBezTo>
                    <a:pt x="110106" y="86183"/>
                    <a:pt x="105820" y="91628"/>
                    <a:pt x="99579" y="96099"/>
                  </a:cubicBezTo>
                  <a:close/>
                </a:path>
              </a:pathLst>
            </a:custGeom>
            <a:grpFill/>
            <a:ln>
              <a:noFill/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1277A0A-78CA-1794-68D2-06F1704BBD6F}"/>
                </a:ext>
              </a:extLst>
            </p:cNvPr>
            <p:cNvSpPr/>
            <p:nvPr/>
          </p:nvSpPr>
          <p:spPr>
            <a:xfrm>
              <a:off x="7219544" y="147665"/>
              <a:ext cx="1410241" cy="2340451"/>
            </a:xfrm>
            <a:custGeom>
              <a:avLst/>
              <a:gdLst>
                <a:gd name="connsiteX0" fmla="*/ 1173316 w 1410241"/>
                <a:gd name="connsiteY0" fmla="*/ 914419 h 2340451"/>
                <a:gd name="connsiteX1" fmla="*/ 1194644 w 1410241"/>
                <a:gd name="connsiteY1" fmla="*/ 932068 h 2340451"/>
                <a:gd name="connsiteX2" fmla="*/ 1375318 w 1410241"/>
                <a:gd name="connsiteY2" fmla="*/ 634675 h 2340451"/>
                <a:gd name="connsiteX3" fmla="*/ 1392669 w 1410241"/>
                <a:gd name="connsiteY3" fmla="*/ 392018 h 2340451"/>
                <a:gd name="connsiteX4" fmla="*/ 1390920 w 1410241"/>
                <a:gd name="connsiteY4" fmla="*/ 388884 h 2340451"/>
                <a:gd name="connsiteX5" fmla="*/ 1391434 w 1410241"/>
                <a:gd name="connsiteY5" fmla="*/ 388706 h 2340451"/>
                <a:gd name="connsiteX6" fmla="*/ 1390988 w 1410241"/>
                <a:gd name="connsiteY6" fmla="*/ 387588 h 2340451"/>
                <a:gd name="connsiteX7" fmla="*/ 1390645 w 1410241"/>
                <a:gd name="connsiteY7" fmla="*/ 386761 h 2340451"/>
                <a:gd name="connsiteX8" fmla="*/ 1389891 w 1410241"/>
                <a:gd name="connsiteY8" fmla="*/ 385081 h 2340451"/>
                <a:gd name="connsiteX9" fmla="*/ 1388382 w 1410241"/>
                <a:gd name="connsiteY9" fmla="*/ 381786 h 2340451"/>
                <a:gd name="connsiteX10" fmla="*/ 1387902 w 1410241"/>
                <a:gd name="connsiteY10" fmla="*/ 380826 h 2340451"/>
                <a:gd name="connsiteX11" fmla="*/ 1387388 w 1410241"/>
                <a:gd name="connsiteY11" fmla="*/ 379756 h 2340451"/>
                <a:gd name="connsiteX12" fmla="*/ 1386805 w 1410241"/>
                <a:gd name="connsiteY12" fmla="*/ 378535 h 2340451"/>
                <a:gd name="connsiteX13" fmla="*/ 1386119 w 1410241"/>
                <a:gd name="connsiteY13" fmla="*/ 377122 h 2340451"/>
                <a:gd name="connsiteX14" fmla="*/ 1373569 w 1410241"/>
                <a:gd name="connsiteY14" fmla="*/ 353627 h 2340451"/>
                <a:gd name="connsiteX15" fmla="*/ 1362733 w 1410241"/>
                <a:gd name="connsiteY15" fmla="*/ 337295 h 2340451"/>
                <a:gd name="connsiteX16" fmla="*/ 1352995 w 1410241"/>
                <a:gd name="connsiteY16" fmla="*/ 324618 h 2340451"/>
                <a:gd name="connsiteX17" fmla="*/ 1341851 w 1410241"/>
                <a:gd name="connsiteY17" fmla="*/ 311704 h 2340451"/>
                <a:gd name="connsiteX18" fmla="*/ 1320043 w 1410241"/>
                <a:gd name="connsiteY18" fmla="*/ 290067 h 2340451"/>
                <a:gd name="connsiteX19" fmla="*/ 1318876 w 1410241"/>
                <a:gd name="connsiteY19" fmla="*/ 289021 h 2340451"/>
                <a:gd name="connsiteX20" fmla="*/ 1295114 w 1410241"/>
                <a:gd name="connsiteY20" fmla="*/ 269603 h 2340451"/>
                <a:gd name="connsiteX21" fmla="*/ 1269670 w 1410241"/>
                <a:gd name="connsiteY21" fmla="*/ 251967 h 2340451"/>
                <a:gd name="connsiteX22" fmla="*/ 1242616 w 1410241"/>
                <a:gd name="connsiteY22" fmla="*/ 235810 h 2340451"/>
                <a:gd name="connsiteX23" fmla="*/ 1214258 w 1410241"/>
                <a:gd name="connsiteY23" fmla="*/ 221158 h 2340451"/>
                <a:gd name="connsiteX24" fmla="*/ 1184391 w 1410241"/>
                <a:gd name="connsiteY24" fmla="*/ 207778 h 2340451"/>
                <a:gd name="connsiteX25" fmla="*/ 1179762 w 1410241"/>
                <a:gd name="connsiteY25" fmla="*/ 205892 h 2340451"/>
                <a:gd name="connsiteX26" fmla="*/ 1168823 w 1410241"/>
                <a:gd name="connsiteY26" fmla="*/ 201510 h 2340451"/>
                <a:gd name="connsiteX27" fmla="*/ 1137585 w 1410241"/>
                <a:gd name="connsiteY27" fmla="*/ 190143 h 2340451"/>
                <a:gd name="connsiteX28" fmla="*/ 1096883 w 1410241"/>
                <a:gd name="connsiteY28" fmla="*/ 177603 h 2340451"/>
                <a:gd name="connsiteX29" fmla="*/ 1064787 w 1410241"/>
                <a:gd name="connsiteY29" fmla="*/ 169298 h 2340451"/>
                <a:gd name="connsiteX30" fmla="*/ 1063691 w 1410241"/>
                <a:gd name="connsiteY30" fmla="*/ 169027 h 2340451"/>
                <a:gd name="connsiteX31" fmla="*/ 1029435 w 1410241"/>
                <a:gd name="connsiteY31" fmla="*/ 161620 h 2340451"/>
                <a:gd name="connsiteX32" fmla="*/ 995796 w 1410241"/>
                <a:gd name="connsiteY32" fmla="*/ 155705 h 2340451"/>
                <a:gd name="connsiteX33" fmla="*/ 981257 w 1410241"/>
                <a:gd name="connsiteY33" fmla="*/ 153562 h 2340451"/>
                <a:gd name="connsiteX34" fmla="*/ 978411 w 1410241"/>
                <a:gd name="connsiteY34" fmla="*/ 153157 h 2340451"/>
                <a:gd name="connsiteX35" fmla="*/ 900367 w 1410241"/>
                <a:gd name="connsiteY35" fmla="*/ 145840 h 2340451"/>
                <a:gd name="connsiteX36" fmla="*/ 864808 w 1410241"/>
                <a:gd name="connsiteY36" fmla="*/ 144842 h 2340451"/>
                <a:gd name="connsiteX37" fmla="*/ 864808 w 1410241"/>
                <a:gd name="connsiteY37" fmla="*/ 144729 h 2340451"/>
                <a:gd name="connsiteX38" fmla="*/ 830416 w 1410241"/>
                <a:gd name="connsiteY38" fmla="*/ 144959 h 2340451"/>
                <a:gd name="connsiteX39" fmla="*/ 818894 w 1410241"/>
                <a:gd name="connsiteY39" fmla="*/ 145360 h 2340451"/>
                <a:gd name="connsiteX40" fmla="*/ 812653 w 1410241"/>
                <a:gd name="connsiteY40" fmla="*/ 145603 h 2340451"/>
                <a:gd name="connsiteX41" fmla="*/ 743010 w 1410241"/>
                <a:gd name="connsiteY41" fmla="*/ 151803 h 2340451"/>
                <a:gd name="connsiteX42" fmla="*/ 710640 w 1410241"/>
                <a:gd name="connsiteY42" fmla="*/ 156850 h 2340451"/>
                <a:gd name="connsiteX43" fmla="*/ 700456 w 1410241"/>
                <a:gd name="connsiteY43" fmla="*/ 158798 h 2340451"/>
                <a:gd name="connsiteX44" fmla="*/ 693701 w 1410241"/>
                <a:gd name="connsiteY44" fmla="*/ 160111 h 2340451"/>
                <a:gd name="connsiteX45" fmla="*/ 661194 w 1410241"/>
                <a:gd name="connsiteY45" fmla="*/ 167703 h 2340451"/>
                <a:gd name="connsiteX46" fmla="*/ 644049 w 1410241"/>
                <a:gd name="connsiteY46" fmla="*/ 172504 h 2340451"/>
                <a:gd name="connsiteX47" fmla="*/ 618057 w 1410241"/>
                <a:gd name="connsiteY47" fmla="*/ 145737 h 2340451"/>
                <a:gd name="connsiteX48" fmla="*/ 458952 w 1410241"/>
                <a:gd name="connsiteY48" fmla="*/ 55739 h 2340451"/>
                <a:gd name="connsiteX49" fmla="*/ 311950 w 1410241"/>
                <a:gd name="connsiteY49" fmla="*/ 64792 h 2340451"/>
                <a:gd name="connsiteX50" fmla="*/ 261476 w 1410241"/>
                <a:gd name="connsiteY50" fmla="*/ 18199 h 2340451"/>
                <a:gd name="connsiteX51" fmla="*/ 212235 w 1410241"/>
                <a:gd name="connsiteY51" fmla="*/ 56 h 2340451"/>
                <a:gd name="connsiteX52" fmla="*/ 164572 w 1410241"/>
                <a:gd name="connsiteY52" fmla="*/ 22053 h 2340451"/>
                <a:gd name="connsiteX53" fmla="*/ 125378 w 1410241"/>
                <a:gd name="connsiteY53" fmla="*/ 64494 h 2340451"/>
                <a:gd name="connsiteX54" fmla="*/ 107239 w 1410241"/>
                <a:gd name="connsiteY54" fmla="*/ 113744 h 2340451"/>
                <a:gd name="connsiteX55" fmla="*/ 129253 w 1410241"/>
                <a:gd name="connsiteY55" fmla="*/ 161397 h 2340451"/>
                <a:gd name="connsiteX56" fmla="*/ 193033 w 1410241"/>
                <a:gd name="connsiteY56" fmla="*/ 220283 h 2340451"/>
                <a:gd name="connsiteX57" fmla="*/ 261064 w 1410241"/>
                <a:gd name="connsiteY57" fmla="*/ 481230 h 2340451"/>
                <a:gd name="connsiteX58" fmla="*/ 106519 w 1410241"/>
                <a:gd name="connsiteY58" fmla="*/ 1813843 h 2340451"/>
                <a:gd name="connsiteX59" fmla="*/ 9376 w 1410241"/>
                <a:gd name="connsiteY59" fmla="*/ 1913407 h 2340451"/>
                <a:gd name="connsiteX60" fmla="*/ 7901 w 1410241"/>
                <a:gd name="connsiteY60" fmla="*/ 1917412 h 2340451"/>
                <a:gd name="connsiteX61" fmla="*/ 7901 w 1410241"/>
                <a:gd name="connsiteY61" fmla="*/ 1917512 h 2340451"/>
                <a:gd name="connsiteX62" fmla="*/ 2483 w 1410241"/>
                <a:gd name="connsiteY62" fmla="*/ 1943836 h 2340451"/>
                <a:gd name="connsiteX63" fmla="*/ 2278 w 1410241"/>
                <a:gd name="connsiteY63" fmla="*/ 1956434 h 2340451"/>
                <a:gd name="connsiteX64" fmla="*/ 14 w 1410241"/>
                <a:gd name="connsiteY64" fmla="*/ 2091794 h 2340451"/>
                <a:gd name="connsiteX65" fmla="*/ 173384 w 1410241"/>
                <a:gd name="connsiteY65" fmla="*/ 2266570 h 2340451"/>
                <a:gd name="connsiteX66" fmla="*/ 605370 w 1410241"/>
                <a:gd name="connsiteY66" fmla="*/ 2340397 h 2340451"/>
                <a:gd name="connsiteX67" fmla="*/ 619154 w 1410241"/>
                <a:gd name="connsiteY67" fmla="*/ 2340451 h 2340451"/>
                <a:gd name="connsiteX68" fmla="*/ 1054843 w 1410241"/>
                <a:gd name="connsiteY68" fmla="*/ 2271261 h 2340451"/>
                <a:gd name="connsiteX69" fmla="*/ 1246285 w 1410241"/>
                <a:gd name="connsiteY69" fmla="*/ 2097819 h 2340451"/>
                <a:gd name="connsiteX70" fmla="*/ 1246593 w 1410241"/>
                <a:gd name="connsiteY70" fmla="*/ 2091496 h 2340451"/>
                <a:gd name="connsiteX71" fmla="*/ 1248891 w 1410241"/>
                <a:gd name="connsiteY71" fmla="*/ 1952847 h 2340451"/>
                <a:gd name="connsiteX72" fmla="*/ 1248891 w 1410241"/>
                <a:gd name="connsiteY72" fmla="*/ 1952847 h 2340451"/>
                <a:gd name="connsiteX73" fmla="*/ 1072949 w 1410241"/>
                <a:gd name="connsiteY73" fmla="*/ 1776395 h 2340451"/>
                <a:gd name="connsiteX74" fmla="*/ 643775 w 1410241"/>
                <a:gd name="connsiteY74" fmla="*/ 1704478 h 2340451"/>
                <a:gd name="connsiteX75" fmla="*/ 280027 w 1410241"/>
                <a:gd name="connsiteY75" fmla="*/ 1745883 h 2340451"/>
                <a:gd name="connsiteX76" fmla="*/ 377993 w 1410241"/>
                <a:gd name="connsiteY76" fmla="*/ 901012 h 2340451"/>
                <a:gd name="connsiteX77" fmla="*/ 380873 w 1410241"/>
                <a:gd name="connsiteY77" fmla="*/ 909728 h 2340451"/>
                <a:gd name="connsiteX78" fmla="*/ 386908 w 1410241"/>
                <a:gd name="connsiteY78" fmla="*/ 926987 h 2340451"/>
                <a:gd name="connsiteX79" fmla="*/ 399527 w 1410241"/>
                <a:gd name="connsiteY79" fmla="*/ 959339 h 2340451"/>
                <a:gd name="connsiteX80" fmla="*/ 412935 w 1410241"/>
                <a:gd name="connsiteY80" fmla="*/ 989607 h 2340451"/>
                <a:gd name="connsiteX81" fmla="*/ 413723 w 1410241"/>
                <a:gd name="connsiteY81" fmla="*/ 991376 h 2340451"/>
                <a:gd name="connsiteX82" fmla="*/ 413792 w 1410241"/>
                <a:gd name="connsiteY82" fmla="*/ 991352 h 2340451"/>
                <a:gd name="connsiteX83" fmla="*/ 429565 w 1410241"/>
                <a:gd name="connsiteY83" fmla="*/ 1022841 h 2340451"/>
                <a:gd name="connsiteX84" fmla="*/ 446299 w 1410241"/>
                <a:gd name="connsiteY84" fmla="*/ 1052207 h 2340451"/>
                <a:gd name="connsiteX85" fmla="*/ 484909 w 1410241"/>
                <a:gd name="connsiteY85" fmla="*/ 1107980 h 2340451"/>
                <a:gd name="connsiteX86" fmla="*/ 527772 w 1410241"/>
                <a:gd name="connsiteY86" fmla="*/ 1154782 h 2340451"/>
                <a:gd name="connsiteX87" fmla="*/ 552564 w 1410241"/>
                <a:gd name="connsiteY87" fmla="*/ 1175977 h 2340451"/>
                <a:gd name="connsiteX88" fmla="*/ 577561 w 1410241"/>
                <a:gd name="connsiteY88" fmla="*/ 1193420 h 2340451"/>
                <a:gd name="connsiteX89" fmla="*/ 592203 w 1410241"/>
                <a:gd name="connsiteY89" fmla="*/ 1202034 h 2340451"/>
                <a:gd name="connsiteX90" fmla="*/ 602421 w 1410241"/>
                <a:gd name="connsiteY90" fmla="*/ 1207355 h 2340451"/>
                <a:gd name="connsiteX91" fmla="*/ 605782 w 1410241"/>
                <a:gd name="connsiteY91" fmla="*/ 1209049 h 2340451"/>
                <a:gd name="connsiteX92" fmla="*/ 622447 w 1410241"/>
                <a:gd name="connsiteY92" fmla="*/ 1216394 h 2340451"/>
                <a:gd name="connsiteX93" fmla="*/ 640998 w 1410241"/>
                <a:gd name="connsiteY93" fmla="*/ 1223002 h 2340451"/>
                <a:gd name="connsiteX94" fmla="*/ 673985 w 1410241"/>
                <a:gd name="connsiteY94" fmla="*/ 1231094 h 2340451"/>
                <a:gd name="connsiteX95" fmla="*/ 701828 w 1410241"/>
                <a:gd name="connsiteY95" fmla="*/ 1234441 h 2340451"/>
                <a:gd name="connsiteX96" fmla="*/ 707143 w 1410241"/>
                <a:gd name="connsiteY96" fmla="*/ 1234746 h 2340451"/>
                <a:gd name="connsiteX97" fmla="*/ 738312 w 1410241"/>
                <a:gd name="connsiteY97" fmla="*/ 1237729 h 2340451"/>
                <a:gd name="connsiteX98" fmla="*/ 1191900 w 1410241"/>
                <a:gd name="connsiteY98" fmla="*/ 935422 h 2340451"/>
                <a:gd name="connsiteX99" fmla="*/ 1194610 w 1410241"/>
                <a:gd name="connsiteY99" fmla="*/ 932116 h 2340451"/>
                <a:gd name="connsiteX100" fmla="*/ 1173316 w 1410241"/>
                <a:gd name="connsiteY100" fmla="*/ 914460 h 2340451"/>
                <a:gd name="connsiteX101" fmla="*/ 1170572 w 1410241"/>
                <a:gd name="connsiteY101" fmla="*/ 917725 h 2340451"/>
                <a:gd name="connsiteX102" fmla="*/ 711498 w 1410241"/>
                <a:gd name="connsiteY102" fmla="*/ 1207407 h 2340451"/>
                <a:gd name="connsiteX103" fmla="*/ 673264 w 1410241"/>
                <a:gd name="connsiteY103" fmla="*/ 1189501 h 2340451"/>
                <a:gd name="connsiteX104" fmla="*/ 648233 w 1410241"/>
                <a:gd name="connsiteY104" fmla="*/ 1018441 h 2340451"/>
                <a:gd name="connsiteX105" fmla="*/ 689312 w 1410241"/>
                <a:gd name="connsiteY105" fmla="*/ 902109 h 2340451"/>
                <a:gd name="connsiteX106" fmla="*/ 811624 w 1410241"/>
                <a:gd name="connsiteY106" fmla="*/ 926397 h 2340451"/>
                <a:gd name="connsiteX107" fmla="*/ 1132065 w 1410241"/>
                <a:gd name="connsiteY107" fmla="*/ 605984 h 2340451"/>
                <a:gd name="connsiteX108" fmla="*/ 1083612 w 1410241"/>
                <a:gd name="connsiteY108" fmla="*/ 436657 h 2340451"/>
                <a:gd name="connsiteX109" fmla="*/ 1347783 w 1410241"/>
                <a:gd name="connsiteY109" fmla="*/ 379406 h 2340451"/>
                <a:gd name="connsiteX110" fmla="*/ 1368219 w 1410241"/>
                <a:gd name="connsiteY110" fmla="*/ 404935 h 2340451"/>
                <a:gd name="connsiteX111" fmla="*/ 1349497 w 1410241"/>
                <a:gd name="connsiteY111" fmla="*/ 624724 h 2340451"/>
                <a:gd name="connsiteX112" fmla="*/ 1173316 w 1410241"/>
                <a:gd name="connsiteY112" fmla="*/ 914419 h 2340451"/>
                <a:gd name="connsiteX113" fmla="*/ 148044 w 1410241"/>
                <a:gd name="connsiteY113" fmla="*/ 141043 h 2340451"/>
                <a:gd name="connsiteX114" fmla="*/ 145747 w 1410241"/>
                <a:gd name="connsiteY114" fmla="*/ 83267 h 2340451"/>
                <a:gd name="connsiteX115" fmla="*/ 184941 w 1410241"/>
                <a:gd name="connsiteY115" fmla="*/ 40830 h 2340451"/>
                <a:gd name="connsiteX116" fmla="*/ 242719 w 1410241"/>
                <a:gd name="connsiteY116" fmla="*/ 38529 h 2340451"/>
                <a:gd name="connsiteX117" fmla="*/ 285959 w 1410241"/>
                <a:gd name="connsiteY117" fmla="*/ 78443 h 2340451"/>
                <a:gd name="connsiteX118" fmla="*/ 238844 w 1410241"/>
                <a:gd name="connsiteY118" fmla="*/ 120335 h 2340451"/>
                <a:gd name="connsiteX119" fmla="*/ 200988 w 1410241"/>
                <a:gd name="connsiteY119" fmla="*/ 189933 h 2340451"/>
                <a:gd name="connsiteX120" fmla="*/ 148044 w 1410241"/>
                <a:gd name="connsiteY120" fmla="*/ 141043 h 2340451"/>
                <a:gd name="connsiteX121" fmla="*/ 643535 w 1410241"/>
                <a:gd name="connsiteY121" fmla="*/ 1732167 h 2340451"/>
                <a:gd name="connsiteX122" fmla="*/ 1062696 w 1410241"/>
                <a:gd name="connsiteY122" fmla="*/ 1802122 h 2340451"/>
                <a:gd name="connsiteX123" fmla="*/ 1221219 w 1410241"/>
                <a:gd name="connsiteY123" fmla="*/ 1951510 h 2340451"/>
                <a:gd name="connsiteX124" fmla="*/ 1237163 w 1410241"/>
                <a:gd name="connsiteY124" fmla="*/ 1952282 h 2340451"/>
                <a:gd name="connsiteX125" fmla="*/ 1235038 w 1410241"/>
                <a:gd name="connsiteY125" fmla="*/ 1952247 h 2340451"/>
                <a:gd name="connsiteX126" fmla="*/ 1221219 w 1410241"/>
                <a:gd name="connsiteY126" fmla="*/ 1951630 h 2340451"/>
                <a:gd name="connsiteX127" fmla="*/ 1221081 w 1410241"/>
                <a:gd name="connsiteY127" fmla="*/ 1953753 h 2340451"/>
                <a:gd name="connsiteX128" fmla="*/ 1196084 w 1410241"/>
                <a:gd name="connsiteY128" fmla="*/ 2009320 h 2340451"/>
                <a:gd name="connsiteX129" fmla="*/ 1057827 w 1410241"/>
                <a:gd name="connsiteY129" fmla="*/ 2096831 h 2340451"/>
                <a:gd name="connsiteX130" fmla="*/ 1057587 w 1410241"/>
                <a:gd name="connsiteY130" fmla="*/ 2096931 h 2340451"/>
                <a:gd name="connsiteX131" fmla="*/ 1044625 w 1410241"/>
                <a:gd name="connsiteY131" fmla="*/ 2101882 h 2340451"/>
                <a:gd name="connsiteX132" fmla="*/ 1022474 w 1410241"/>
                <a:gd name="connsiteY132" fmla="*/ 2109700 h 2340451"/>
                <a:gd name="connsiteX133" fmla="*/ 607667 w 1410241"/>
                <a:gd name="connsiteY133" fmla="*/ 2167572 h 2340451"/>
                <a:gd name="connsiteX134" fmla="*/ 242616 w 1410241"/>
                <a:gd name="connsiteY134" fmla="*/ 2116665 h 2340451"/>
                <a:gd name="connsiteX135" fmla="*/ 239976 w 1410241"/>
                <a:gd name="connsiteY135" fmla="*/ 2115838 h 2340451"/>
                <a:gd name="connsiteX136" fmla="*/ 222385 w 1410241"/>
                <a:gd name="connsiteY136" fmla="*/ 2110084 h 2340451"/>
                <a:gd name="connsiteX137" fmla="*/ 188472 w 1410241"/>
                <a:gd name="connsiteY137" fmla="*/ 2097613 h 2340451"/>
                <a:gd name="connsiteX138" fmla="*/ 100107 w 1410241"/>
                <a:gd name="connsiteY138" fmla="*/ 2052323 h 2340451"/>
                <a:gd name="connsiteX139" fmla="*/ 84574 w 1410241"/>
                <a:gd name="connsiteY139" fmla="*/ 2075239 h 2340451"/>
                <a:gd name="connsiteX140" fmla="*/ 178254 w 1410241"/>
                <a:gd name="connsiteY140" fmla="*/ 2123344 h 2340451"/>
                <a:gd name="connsiteX141" fmla="*/ 213470 w 1410241"/>
                <a:gd name="connsiteY141" fmla="*/ 2136296 h 2340451"/>
                <a:gd name="connsiteX142" fmla="*/ 231575 w 1410241"/>
                <a:gd name="connsiteY142" fmla="*/ 2142221 h 2340451"/>
                <a:gd name="connsiteX143" fmla="*/ 233906 w 1410241"/>
                <a:gd name="connsiteY143" fmla="*/ 2142955 h 2340451"/>
                <a:gd name="connsiteX144" fmla="*/ 234386 w 1410241"/>
                <a:gd name="connsiteY144" fmla="*/ 2143099 h 2340451"/>
                <a:gd name="connsiteX145" fmla="*/ 607496 w 1410241"/>
                <a:gd name="connsiteY145" fmla="*/ 2195257 h 2340451"/>
                <a:gd name="connsiteX146" fmla="*/ 620801 w 1410241"/>
                <a:gd name="connsiteY146" fmla="*/ 2195312 h 2340451"/>
                <a:gd name="connsiteX147" fmla="*/ 1031354 w 1410241"/>
                <a:gd name="connsiteY147" fmla="*/ 2135943 h 2340451"/>
                <a:gd name="connsiteX148" fmla="*/ 1054261 w 1410241"/>
                <a:gd name="connsiteY148" fmla="*/ 2127843 h 2340451"/>
                <a:gd name="connsiteX149" fmla="*/ 1067771 w 1410241"/>
                <a:gd name="connsiteY149" fmla="*/ 2122689 h 2340451"/>
                <a:gd name="connsiteX150" fmla="*/ 1068045 w 1410241"/>
                <a:gd name="connsiteY150" fmla="*/ 2122576 h 2340451"/>
                <a:gd name="connsiteX151" fmla="*/ 1217412 w 1410241"/>
                <a:gd name="connsiteY151" fmla="*/ 2027034 h 2340451"/>
                <a:gd name="connsiteX152" fmla="*/ 1220052 w 1410241"/>
                <a:gd name="connsiteY152" fmla="*/ 2023745 h 2340451"/>
                <a:gd name="connsiteX153" fmla="*/ 1218921 w 1410241"/>
                <a:gd name="connsiteY153" fmla="*/ 2090981 h 2340451"/>
                <a:gd name="connsiteX154" fmla="*/ 1218715 w 1410241"/>
                <a:gd name="connsiteY154" fmla="*/ 2095693 h 2340451"/>
                <a:gd name="connsiteX155" fmla="*/ 1045036 w 1410241"/>
                <a:gd name="connsiteY155" fmla="*/ 2245389 h 2340451"/>
                <a:gd name="connsiteX156" fmla="*/ 605610 w 1410241"/>
                <a:gd name="connsiteY156" fmla="*/ 2312714 h 2340451"/>
                <a:gd name="connsiteX157" fmla="*/ 183912 w 1410241"/>
                <a:gd name="connsiteY157" fmla="*/ 2240945 h 2340451"/>
                <a:gd name="connsiteX158" fmla="*/ 27755 w 1410241"/>
                <a:gd name="connsiteY158" fmla="*/ 2092264 h 2340451"/>
                <a:gd name="connsiteX159" fmla="*/ 28749 w 1410241"/>
                <a:gd name="connsiteY159" fmla="*/ 2031951 h 2340451"/>
                <a:gd name="connsiteX160" fmla="*/ 34887 w 1410241"/>
                <a:gd name="connsiteY160" fmla="*/ 2031951 h 2340451"/>
                <a:gd name="connsiteX161" fmla="*/ 47575 w 1410241"/>
                <a:gd name="connsiteY161" fmla="*/ 2045468 h 2340451"/>
                <a:gd name="connsiteX162" fmla="*/ 48020 w 1410241"/>
                <a:gd name="connsiteY162" fmla="*/ 2045904 h 2340451"/>
                <a:gd name="connsiteX163" fmla="*/ 49940 w 1410241"/>
                <a:gd name="connsiteY163" fmla="*/ 2047728 h 2340451"/>
                <a:gd name="connsiteX164" fmla="*/ 49940 w 1410241"/>
                <a:gd name="connsiteY164" fmla="*/ 2047735 h 2340451"/>
                <a:gd name="connsiteX165" fmla="*/ 71372 w 1410241"/>
                <a:gd name="connsiteY165" fmla="*/ 2065761 h 2340451"/>
                <a:gd name="connsiteX166" fmla="*/ 74527 w 1410241"/>
                <a:gd name="connsiteY166" fmla="*/ 2068134 h 2340451"/>
                <a:gd name="connsiteX167" fmla="*/ 84574 w 1410241"/>
                <a:gd name="connsiteY167" fmla="*/ 2075228 h 2340451"/>
                <a:gd name="connsiteX168" fmla="*/ 100141 w 1410241"/>
                <a:gd name="connsiteY168" fmla="*/ 2052323 h 2340451"/>
                <a:gd name="connsiteX169" fmla="*/ 90917 w 1410241"/>
                <a:gd name="connsiteY169" fmla="*/ 2045814 h 2340451"/>
                <a:gd name="connsiteX170" fmla="*/ 88071 w 1410241"/>
                <a:gd name="connsiteY170" fmla="*/ 2043682 h 2340451"/>
                <a:gd name="connsiteX171" fmla="*/ 68937 w 1410241"/>
                <a:gd name="connsiteY171" fmla="*/ 2027600 h 2340451"/>
                <a:gd name="connsiteX172" fmla="*/ 68869 w 1410241"/>
                <a:gd name="connsiteY172" fmla="*/ 2027507 h 2340451"/>
                <a:gd name="connsiteX173" fmla="*/ 67257 w 1410241"/>
                <a:gd name="connsiteY173" fmla="*/ 2025985 h 2340451"/>
                <a:gd name="connsiteX174" fmla="*/ 66846 w 1410241"/>
                <a:gd name="connsiteY174" fmla="*/ 2025577 h 2340451"/>
                <a:gd name="connsiteX175" fmla="*/ 52307 w 1410241"/>
                <a:gd name="connsiteY175" fmla="*/ 2009546 h 2340451"/>
                <a:gd name="connsiteX176" fmla="*/ 51689 w 1410241"/>
                <a:gd name="connsiteY176" fmla="*/ 2008754 h 2340451"/>
                <a:gd name="connsiteX177" fmla="*/ 33516 w 1410241"/>
                <a:gd name="connsiteY177" fmla="*/ 1975273 h 2340451"/>
                <a:gd name="connsiteX178" fmla="*/ 29984 w 1410241"/>
                <a:gd name="connsiteY178" fmla="*/ 1955906 h 2340451"/>
                <a:gd name="connsiteX179" fmla="*/ 30121 w 1410241"/>
                <a:gd name="connsiteY179" fmla="*/ 1945993 h 2340451"/>
                <a:gd name="connsiteX180" fmla="*/ 34339 w 1410241"/>
                <a:gd name="connsiteY180" fmla="*/ 1925985 h 2340451"/>
                <a:gd name="connsiteX181" fmla="*/ 35642 w 1410241"/>
                <a:gd name="connsiteY181" fmla="*/ 1922412 h 2340451"/>
                <a:gd name="connsiteX182" fmla="*/ 35642 w 1410241"/>
                <a:gd name="connsiteY182" fmla="*/ 1922408 h 2340451"/>
                <a:gd name="connsiteX183" fmla="*/ 146947 w 1410241"/>
                <a:gd name="connsiteY183" fmla="*/ 1823485 h 2340451"/>
                <a:gd name="connsiteX184" fmla="*/ 206577 w 1410241"/>
                <a:gd name="connsiteY184" fmla="*/ 1797867 h 2340451"/>
                <a:gd name="connsiteX185" fmla="*/ 267751 w 1410241"/>
                <a:gd name="connsiteY185" fmla="*/ 1777955 h 2340451"/>
                <a:gd name="connsiteX186" fmla="*/ 643569 w 1410241"/>
                <a:gd name="connsiteY186" fmla="*/ 1732167 h 2340451"/>
                <a:gd name="connsiteX187" fmla="*/ 251223 w 1410241"/>
                <a:gd name="connsiteY187" fmla="*/ 1753942 h 2340451"/>
                <a:gd name="connsiteX188" fmla="*/ 196908 w 1410241"/>
                <a:gd name="connsiteY188" fmla="*/ 1771899 h 2340451"/>
                <a:gd name="connsiteX189" fmla="*/ 138272 w 1410241"/>
                <a:gd name="connsiteY189" fmla="*/ 1796876 h 2340451"/>
                <a:gd name="connsiteX190" fmla="*/ 136420 w 1410241"/>
                <a:gd name="connsiteY190" fmla="*/ 1796660 h 2340451"/>
                <a:gd name="connsiteX191" fmla="*/ 285547 w 1410241"/>
                <a:gd name="connsiteY191" fmla="*/ 510476 h 2340451"/>
                <a:gd name="connsiteX192" fmla="*/ 304372 w 1410241"/>
                <a:gd name="connsiteY192" fmla="*/ 529528 h 2340451"/>
                <a:gd name="connsiteX193" fmla="*/ 337531 w 1410241"/>
                <a:gd name="connsiteY193" fmla="*/ 556613 h 2340451"/>
                <a:gd name="connsiteX194" fmla="*/ 335131 w 1410241"/>
                <a:gd name="connsiteY194" fmla="*/ 591017 h 2340451"/>
                <a:gd name="connsiteX195" fmla="*/ 335028 w 1410241"/>
                <a:gd name="connsiteY195" fmla="*/ 591013 h 2340451"/>
                <a:gd name="connsiteX196" fmla="*/ 334993 w 1410241"/>
                <a:gd name="connsiteY196" fmla="*/ 591620 h 2340451"/>
                <a:gd name="connsiteX197" fmla="*/ 334136 w 1410241"/>
                <a:gd name="connsiteY197" fmla="*/ 625656 h 2340451"/>
                <a:gd name="connsiteX198" fmla="*/ 334788 w 1410241"/>
                <a:gd name="connsiteY198" fmla="*/ 661208 h 2340451"/>
                <a:gd name="connsiteX199" fmla="*/ 337017 w 1410241"/>
                <a:gd name="connsiteY199" fmla="*/ 696942 h 2340451"/>
                <a:gd name="connsiteX200" fmla="*/ 337497 w 1410241"/>
                <a:gd name="connsiteY200" fmla="*/ 702377 h 2340451"/>
                <a:gd name="connsiteX201" fmla="*/ 338765 w 1410241"/>
                <a:gd name="connsiteY201" fmla="*/ 715314 h 2340451"/>
                <a:gd name="connsiteX202" fmla="*/ 343154 w 1410241"/>
                <a:gd name="connsiteY202" fmla="*/ 751028 h 2340451"/>
                <a:gd name="connsiteX203" fmla="*/ 356562 w 1410241"/>
                <a:gd name="connsiteY203" fmla="*/ 823469 h 2340451"/>
                <a:gd name="connsiteX204" fmla="*/ 358311 w 1410241"/>
                <a:gd name="connsiteY204" fmla="*/ 830560 h 2340451"/>
                <a:gd name="connsiteX205" fmla="*/ 251223 w 1410241"/>
                <a:gd name="connsiteY205" fmla="*/ 1753921 h 2340451"/>
                <a:gd name="connsiteX206" fmla="*/ 1104358 w 1410241"/>
                <a:gd name="connsiteY206" fmla="*/ 605981 h 2340451"/>
                <a:gd name="connsiteX207" fmla="*/ 811624 w 1410241"/>
                <a:gd name="connsiteY207" fmla="*/ 898704 h 2340451"/>
                <a:gd name="connsiteX208" fmla="*/ 701211 w 1410241"/>
                <a:gd name="connsiteY208" fmla="*/ 877091 h 2340451"/>
                <a:gd name="connsiteX209" fmla="*/ 701245 w 1410241"/>
                <a:gd name="connsiteY209" fmla="*/ 877009 h 2340451"/>
                <a:gd name="connsiteX210" fmla="*/ 709543 w 1410241"/>
                <a:gd name="connsiteY210" fmla="*/ 860666 h 2340451"/>
                <a:gd name="connsiteX211" fmla="*/ 710332 w 1410241"/>
                <a:gd name="connsiteY211" fmla="*/ 859165 h 2340451"/>
                <a:gd name="connsiteX212" fmla="*/ 718493 w 1410241"/>
                <a:gd name="connsiteY212" fmla="*/ 843833 h 2340451"/>
                <a:gd name="connsiteX213" fmla="*/ 719865 w 1410241"/>
                <a:gd name="connsiteY213" fmla="*/ 841272 h 2340451"/>
                <a:gd name="connsiteX214" fmla="*/ 728060 w 1410241"/>
                <a:gd name="connsiteY214" fmla="*/ 826637 h 2340451"/>
                <a:gd name="connsiteX215" fmla="*/ 729843 w 1410241"/>
                <a:gd name="connsiteY215" fmla="*/ 823506 h 2340451"/>
                <a:gd name="connsiteX216" fmla="*/ 738244 w 1410241"/>
                <a:gd name="connsiteY216" fmla="*/ 809098 h 2340451"/>
                <a:gd name="connsiteX217" fmla="*/ 740095 w 1410241"/>
                <a:gd name="connsiteY217" fmla="*/ 805981 h 2340451"/>
                <a:gd name="connsiteX218" fmla="*/ 749045 w 1410241"/>
                <a:gd name="connsiteY218" fmla="*/ 791287 h 2340451"/>
                <a:gd name="connsiteX219" fmla="*/ 750623 w 1410241"/>
                <a:gd name="connsiteY219" fmla="*/ 788788 h 2340451"/>
                <a:gd name="connsiteX220" fmla="*/ 760395 w 1410241"/>
                <a:gd name="connsiteY220" fmla="*/ 773374 h 2340451"/>
                <a:gd name="connsiteX221" fmla="*/ 761355 w 1410241"/>
                <a:gd name="connsiteY221" fmla="*/ 771886 h 2340451"/>
                <a:gd name="connsiteX222" fmla="*/ 772157 w 1410241"/>
                <a:gd name="connsiteY222" fmla="*/ 755550 h 2340451"/>
                <a:gd name="connsiteX223" fmla="*/ 772431 w 1410241"/>
                <a:gd name="connsiteY223" fmla="*/ 755105 h 2340451"/>
                <a:gd name="connsiteX224" fmla="*/ 784158 w 1410241"/>
                <a:gd name="connsiteY224" fmla="*/ 737997 h 2340451"/>
                <a:gd name="connsiteX225" fmla="*/ 799829 w 1410241"/>
                <a:gd name="connsiteY225" fmla="*/ 716062 h 2340451"/>
                <a:gd name="connsiteX226" fmla="*/ 803189 w 1410241"/>
                <a:gd name="connsiteY226" fmla="*/ 711484 h 2340451"/>
                <a:gd name="connsiteX227" fmla="*/ 805967 w 1410241"/>
                <a:gd name="connsiteY227" fmla="*/ 707723 h 2340451"/>
                <a:gd name="connsiteX228" fmla="*/ 811590 w 1410241"/>
                <a:gd name="connsiteY228" fmla="*/ 700220 h 2340451"/>
                <a:gd name="connsiteX229" fmla="*/ 814505 w 1410241"/>
                <a:gd name="connsiteY229" fmla="*/ 696386 h 2340451"/>
                <a:gd name="connsiteX230" fmla="*/ 826164 w 1410241"/>
                <a:gd name="connsiteY230" fmla="*/ 681285 h 2340451"/>
                <a:gd name="connsiteX231" fmla="*/ 826335 w 1410241"/>
                <a:gd name="connsiteY231" fmla="*/ 681059 h 2340451"/>
                <a:gd name="connsiteX232" fmla="*/ 829147 w 1410241"/>
                <a:gd name="connsiteY232" fmla="*/ 677499 h 2340451"/>
                <a:gd name="connsiteX233" fmla="*/ 835148 w 1410241"/>
                <a:gd name="connsiteY233" fmla="*/ 669969 h 2340451"/>
                <a:gd name="connsiteX234" fmla="*/ 841080 w 1410241"/>
                <a:gd name="connsiteY234" fmla="*/ 662594 h 2340451"/>
                <a:gd name="connsiteX235" fmla="*/ 850509 w 1410241"/>
                <a:gd name="connsiteY235" fmla="*/ 651185 h 2340451"/>
                <a:gd name="connsiteX236" fmla="*/ 874170 w 1410241"/>
                <a:gd name="connsiteY236" fmla="*/ 623517 h 2340451"/>
                <a:gd name="connsiteX237" fmla="*/ 877084 w 1410241"/>
                <a:gd name="connsiteY237" fmla="*/ 620221 h 2340451"/>
                <a:gd name="connsiteX238" fmla="*/ 882639 w 1410241"/>
                <a:gd name="connsiteY238" fmla="*/ 613998 h 2340451"/>
                <a:gd name="connsiteX239" fmla="*/ 886171 w 1410241"/>
                <a:gd name="connsiteY239" fmla="*/ 610102 h 2340451"/>
                <a:gd name="connsiteX240" fmla="*/ 909042 w 1410241"/>
                <a:gd name="connsiteY240" fmla="*/ 585489 h 2340451"/>
                <a:gd name="connsiteX241" fmla="*/ 914906 w 1410241"/>
                <a:gd name="connsiteY241" fmla="*/ 579375 h 2340451"/>
                <a:gd name="connsiteX242" fmla="*/ 927799 w 1410241"/>
                <a:gd name="connsiteY242" fmla="*/ 566249 h 2340451"/>
                <a:gd name="connsiteX243" fmla="*/ 929788 w 1410241"/>
                <a:gd name="connsiteY243" fmla="*/ 564267 h 2340451"/>
                <a:gd name="connsiteX244" fmla="*/ 948167 w 1410241"/>
                <a:gd name="connsiteY244" fmla="*/ 546313 h 2340451"/>
                <a:gd name="connsiteX245" fmla="*/ 959106 w 1410241"/>
                <a:gd name="connsiteY245" fmla="*/ 535971 h 2340451"/>
                <a:gd name="connsiteX246" fmla="*/ 961369 w 1410241"/>
                <a:gd name="connsiteY246" fmla="*/ 533876 h 2340451"/>
                <a:gd name="connsiteX247" fmla="*/ 964420 w 1410241"/>
                <a:gd name="connsiteY247" fmla="*/ 531037 h 2340451"/>
                <a:gd name="connsiteX248" fmla="*/ 988972 w 1410241"/>
                <a:gd name="connsiteY248" fmla="*/ 509091 h 2340451"/>
                <a:gd name="connsiteX249" fmla="*/ 995968 w 1410241"/>
                <a:gd name="connsiteY249" fmla="*/ 503073 h 2340451"/>
                <a:gd name="connsiteX250" fmla="*/ 1006528 w 1410241"/>
                <a:gd name="connsiteY250" fmla="*/ 494216 h 2340451"/>
                <a:gd name="connsiteX251" fmla="*/ 1010026 w 1410241"/>
                <a:gd name="connsiteY251" fmla="*/ 491329 h 2340451"/>
                <a:gd name="connsiteX252" fmla="*/ 1024085 w 1410241"/>
                <a:gd name="connsiteY252" fmla="*/ 479972 h 2340451"/>
                <a:gd name="connsiteX253" fmla="*/ 1030978 w 1410241"/>
                <a:gd name="connsiteY253" fmla="*/ 474564 h 2340451"/>
                <a:gd name="connsiteX254" fmla="*/ 1034441 w 1410241"/>
                <a:gd name="connsiteY254" fmla="*/ 471886 h 2340451"/>
                <a:gd name="connsiteX255" fmla="*/ 1041402 w 1410241"/>
                <a:gd name="connsiteY255" fmla="*/ 466582 h 2340451"/>
                <a:gd name="connsiteX256" fmla="*/ 1044831 w 1410241"/>
                <a:gd name="connsiteY256" fmla="*/ 463993 h 2340451"/>
                <a:gd name="connsiteX257" fmla="*/ 1051758 w 1410241"/>
                <a:gd name="connsiteY257" fmla="*/ 458863 h 2340451"/>
                <a:gd name="connsiteX258" fmla="*/ 1055221 w 1410241"/>
                <a:gd name="connsiteY258" fmla="*/ 456343 h 2340451"/>
                <a:gd name="connsiteX259" fmla="*/ 1055221 w 1410241"/>
                <a:gd name="connsiteY259" fmla="*/ 456339 h 2340451"/>
                <a:gd name="connsiteX260" fmla="*/ 1060810 w 1410241"/>
                <a:gd name="connsiteY260" fmla="*/ 452358 h 2340451"/>
                <a:gd name="connsiteX261" fmla="*/ 1104358 w 1410241"/>
                <a:gd name="connsiteY261" fmla="*/ 605981 h 2340451"/>
                <a:gd name="connsiteX262" fmla="*/ 1068216 w 1410241"/>
                <a:gd name="connsiteY262" fmla="*/ 413628 h 2340451"/>
                <a:gd name="connsiteX263" fmla="*/ 1068148 w 1410241"/>
                <a:gd name="connsiteY263" fmla="*/ 413525 h 2340451"/>
                <a:gd name="connsiteX264" fmla="*/ 1056730 w 1410241"/>
                <a:gd name="connsiteY264" fmla="*/ 421377 h 2340451"/>
                <a:gd name="connsiteX265" fmla="*/ 1053918 w 1410241"/>
                <a:gd name="connsiteY265" fmla="*/ 423345 h 2340451"/>
                <a:gd name="connsiteX266" fmla="*/ 1050420 w 1410241"/>
                <a:gd name="connsiteY266" fmla="*/ 425773 h 2340451"/>
                <a:gd name="connsiteX267" fmla="*/ 1038968 w 1410241"/>
                <a:gd name="connsiteY267" fmla="*/ 433920 h 2340451"/>
                <a:gd name="connsiteX268" fmla="*/ 1035401 w 1410241"/>
                <a:gd name="connsiteY268" fmla="*/ 436540 h 2340451"/>
                <a:gd name="connsiteX269" fmla="*/ 1028234 w 1410241"/>
                <a:gd name="connsiteY269" fmla="*/ 441848 h 2340451"/>
                <a:gd name="connsiteX270" fmla="*/ 1024702 w 1410241"/>
                <a:gd name="connsiteY270" fmla="*/ 444489 h 2340451"/>
                <a:gd name="connsiteX271" fmla="*/ 1017570 w 1410241"/>
                <a:gd name="connsiteY271" fmla="*/ 449937 h 2340451"/>
                <a:gd name="connsiteX272" fmla="*/ 1013970 w 1410241"/>
                <a:gd name="connsiteY272" fmla="*/ 452711 h 2340451"/>
                <a:gd name="connsiteX273" fmla="*/ 1006906 w 1410241"/>
                <a:gd name="connsiteY273" fmla="*/ 458273 h 2340451"/>
                <a:gd name="connsiteX274" fmla="*/ 992401 w 1410241"/>
                <a:gd name="connsiteY274" fmla="*/ 469959 h 2340451"/>
                <a:gd name="connsiteX275" fmla="*/ 988835 w 1410241"/>
                <a:gd name="connsiteY275" fmla="*/ 472929 h 2340451"/>
                <a:gd name="connsiteX276" fmla="*/ 978034 w 1410241"/>
                <a:gd name="connsiteY276" fmla="*/ 481985 h 2340451"/>
                <a:gd name="connsiteX277" fmla="*/ 970833 w 1410241"/>
                <a:gd name="connsiteY277" fmla="*/ 488178 h 2340451"/>
                <a:gd name="connsiteX278" fmla="*/ 945698 w 1410241"/>
                <a:gd name="connsiteY278" fmla="*/ 510651 h 2340451"/>
                <a:gd name="connsiteX279" fmla="*/ 942612 w 1410241"/>
                <a:gd name="connsiteY279" fmla="*/ 513518 h 2340451"/>
                <a:gd name="connsiteX280" fmla="*/ 940144 w 1410241"/>
                <a:gd name="connsiteY280" fmla="*/ 515781 h 2340451"/>
                <a:gd name="connsiteX281" fmla="*/ 928999 w 1410241"/>
                <a:gd name="connsiteY281" fmla="*/ 526318 h 2340451"/>
                <a:gd name="connsiteX282" fmla="*/ 910277 w 1410241"/>
                <a:gd name="connsiteY282" fmla="*/ 544626 h 2340451"/>
                <a:gd name="connsiteX283" fmla="*/ 908082 w 1410241"/>
                <a:gd name="connsiteY283" fmla="*/ 546817 h 2340451"/>
                <a:gd name="connsiteX284" fmla="*/ 895018 w 1410241"/>
                <a:gd name="connsiteY284" fmla="*/ 560125 h 2340451"/>
                <a:gd name="connsiteX285" fmla="*/ 888983 w 1410241"/>
                <a:gd name="connsiteY285" fmla="*/ 566400 h 2340451"/>
                <a:gd name="connsiteX286" fmla="*/ 865631 w 1410241"/>
                <a:gd name="connsiteY286" fmla="*/ 591538 h 2340451"/>
                <a:gd name="connsiteX287" fmla="*/ 862099 w 1410241"/>
                <a:gd name="connsiteY287" fmla="*/ 595454 h 2340451"/>
                <a:gd name="connsiteX288" fmla="*/ 856339 w 1410241"/>
                <a:gd name="connsiteY288" fmla="*/ 601887 h 2340451"/>
                <a:gd name="connsiteX289" fmla="*/ 853390 w 1410241"/>
                <a:gd name="connsiteY289" fmla="*/ 605233 h 2340451"/>
                <a:gd name="connsiteX290" fmla="*/ 829215 w 1410241"/>
                <a:gd name="connsiteY290" fmla="*/ 633478 h 2340451"/>
                <a:gd name="connsiteX291" fmla="*/ 819614 w 1410241"/>
                <a:gd name="connsiteY291" fmla="*/ 645130 h 2340451"/>
                <a:gd name="connsiteX292" fmla="*/ 813510 w 1410241"/>
                <a:gd name="connsiteY292" fmla="*/ 652667 h 2340451"/>
                <a:gd name="connsiteX293" fmla="*/ 807441 w 1410241"/>
                <a:gd name="connsiteY293" fmla="*/ 660313 h 2340451"/>
                <a:gd name="connsiteX294" fmla="*/ 804526 w 1410241"/>
                <a:gd name="connsiteY294" fmla="*/ 663989 h 2340451"/>
                <a:gd name="connsiteX295" fmla="*/ 804355 w 1410241"/>
                <a:gd name="connsiteY295" fmla="*/ 664219 h 2340451"/>
                <a:gd name="connsiteX296" fmla="*/ 792456 w 1410241"/>
                <a:gd name="connsiteY296" fmla="*/ 679639 h 2340451"/>
                <a:gd name="connsiteX297" fmla="*/ 789507 w 1410241"/>
                <a:gd name="connsiteY297" fmla="*/ 683511 h 2340451"/>
                <a:gd name="connsiteX298" fmla="*/ 783746 w 1410241"/>
                <a:gd name="connsiteY298" fmla="*/ 691205 h 2340451"/>
                <a:gd name="connsiteX299" fmla="*/ 780901 w 1410241"/>
                <a:gd name="connsiteY299" fmla="*/ 695080 h 2340451"/>
                <a:gd name="connsiteX300" fmla="*/ 777437 w 1410241"/>
                <a:gd name="connsiteY300" fmla="*/ 699757 h 2340451"/>
                <a:gd name="connsiteX301" fmla="*/ 776752 w 1410241"/>
                <a:gd name="connsiteY301" fmla="*/ 700734 h 2340451"/>
                <a:gd name="connsiteX302" fmla="*/ 761904 w 1410241"/>
                <a:gd name="connsiteY302" fmla="*/ 721531 h 2340451"/>
                <a:gd name="connsiteX303" fmla="*/ 761458 w 1410241"/>
                <a:gd name="connsiteY303" fmla="*/ 722155 h 2340451"/>
                <a:gd name="connsiteX304" fmla="*/ 760121 w 1410241"/>
                <a:gd name="connsiteY304" fmla="*/ 724076 h 2340451"/>
                <a:gd name="connsiteX305" fmla="*/ 638631 w 1410241"/>
                <a:gd name="connsiteY305" fmla="*/ 1193026 h 2340451"/>
                <a:gd name="connsiteX306" fmla="*/ 632939 w 1410241"/>
                <a:gd name="connsiteY306" fmla="*/ 1190787 h 2340451"/>
                <a:gd name="connsiteX307" fmla="*/ 618366 w 1410241"/>
                <a:gd name="connsiteY307" fmla="*/ 1184409 h 2340451"/>
                <a:gd name="connsiteX308" fmla="*/ 614868 w 1410241"/>
                <a:gd name="connsiteY308" fmla="*/ 1182639 h 2340451"/>
                <a:gd name="connsiteX309" fmla="*/ 605713 w 1410241"/>
                <a:gd name="connsiteY309" fmla="*/ 1177890 h 2340451"/>
                <a:gd name="connsiteX310" fmla="*/ 592614 w 1410241"/>
                <a:gd name="connsiteY310" fmla="*/ 1170202 h 2340451"/>
                <a:gd name="connsiteX311" fmla="*/ 569537 w 1410241"/>
                <a:gd name="connsiteY311" fmla="*/ 1154113 h 2340451"/>
                <a:gd name="connsiteX312" fmla="*/ 546837 w 1410241"/>
                <a:gd name="connsiteY312" fmla="*/ 1134709 h 2340451"/>
                <a:gd name="connsiteX313" fmla="*/ 506581 w 1410241"/>
                <a:gd name="connsiteY313" fmla="*/ 1090783 h 2340451"/>
                <a:gd name="connsiteX314" fmla="*/ 470096 w 1410241"/>
                <a:gd name="connsiteY314" fmla="*/ 1038059 h 2340451"/>
                <a:gd name="connsiteX315" fmla="*/ 453980 w 1410241"/>
                <a:gd name="connsiteY315" fmla="*/ 1009804 h 2340451"/>
                <a:gd name="connsiteX316" fmla="*/ 439475 w 1410241"/>
                <a:gd name="connsiteY316" fmla="*/ 981124 h 2340451"/>
                <a:gd name="connsiteX317" fmla="*/ 438103 w 1410241"/>
                <a:gd name="connsiteY317" fmla="*/ 978079 h 2340451"/>
                <a:gd name="connsiteX318" fmla="*/ 425210 w 1410241"/>
                <a:gd name="connsiteY318" fmla="*/ 949004 h 2340451"/>
                <a:gd name="connsiteX319" fmla="*/ 412832 w 1410241"/>
                <a:gd name="connsiteY319" fmla="*/ 917190 h 2340451"/>
                <a:gd name="connsiteX320" fmla="*/ 407140 w 1410241"/>
                <a:gd name="connsiteY320" fmla="*/ 900937 h 2340451"/>
                <a:gd name="connsiteX321" fmla="*/ 397024 w 1410241"/>
                <a:gd name="connsiteY321" fmla="*/ 869119 h 2340451"/>
                <a:gd name="connsiteX322" fmla="*/ 396613 w 1410241"/>
                <a:gd name="connsiteY322" fmla="*/ 867747 h 2340451"/>
                <a:gd name="connsiteX323" fmla="*/ 395481 w 1410241"/>
                <a:gd name="connsiteY323" fmla="*/ 863818 h 2340451"/>
                <a:gd name="connsiteX324" fmla="*/ 391949 w 1410241"/>
                <a:gd name="connsiteY324" fmla="*/ 851010 h 2340451"/>
                <a:gd name="connsiteX325" fmla="*/ 385777 w 1410241"/>
                <a:gd name="connsiteY325" fmla="*/ 826452 h 2340451"/>
                <a:gd name="connsiteX326" fmla="*/ 383445 w 1410241"/>
                <a:gd name="connsiteY326" fmla="*/ 816785 h 2340451"/>
                <a:gd name="connsiteX327" fmla="*/ 370552 w 1410241"/>
                <a:gd name="connsiteY327" fmla="*/ 747170 h 2340451"/>
                <a:gd name="connsiteX328" fmla="*/ 366266 w 1410241"/>
                <a:gd name="connsiteY328" fmla="*/ 712187 h 2340451"/>
                <a:gd name="connsiteX329" fmla="*/ 365066 w 1410241"/>
                <a:gd name="connsiteY329" fmla="*/ 699959 h 2340451"/>
                <a:gd name="connsiteX330" fmla="*/ 364586 w 1410241"/>
                <a:gd name="connsiteY330" fmla="*/ 694435 h 2340451"/>
                <a:gd name="connsiteX331" fmla="*/ 362425 w 1410241"/>
                <a:gd name="connsiteY331" fmla="*/ 659816 h 2340451"/>
                <a:gd name="connsiteX332" fmla="*/ 362425 w 1410241"/>
                <a:gd name="connsiteY332" fmla="*/ 659737 h 2340451"/>
                <a:gd name="connsiteX333" fmla="*/ 361808 w 1410241"/>
                <a:gd name="connsiteY333" fmla="*/ 625790 h 2340451"/>
                <a:gd name="connsiteX334" fmla="*/ 362665 w 1410241"/>
                <a:gd name="connsiteY334" fmla="*/ 592817 h 2340451"/>
                <a:gd name="connsiteX335" fmla="*/ 362768 w 1410241"/>
                <a:gd name="connsiteY335" fmla="*/ 590204 h 2340451"/>
                <a:gd name="connsiteX336" fmla="*/ 362768 w 1410241"/>
                <a:gd name="connsiteY336" fmla="*/ 590180 h 2340451"/>
                <a:gd name="connsiteX337" fmla="*/ 365237 w 1410241"/>
                <a:gd name="connsiteY337" fmla="*/ 557985 h 2340451"/>
                <a:gd name="connsiteX338" fmla="*/ 365923 w 1410241"/>
                <a:gd name="connsiteY338" fmla="*/ 551511 h 2340451"/>
                <a:gd name="connsiteX339" fmla="*/ 366883 w 1410241"/>
                <a:gd name="connsiteY339" fmla="*/ 543127 h 2340451"/>
                <a:gd name="connsiteX340" fmla="*/ 359888 w 1410241"/>
                <a:gd name="connsiteY340" fmla="*/ 538430 h 2340451"/>
                <a:gd name="connsiteX341" fmla="*/ 323232 w 1410241"/>
                <a:gd name="connsiteY341" fmla="*/ 509300 h 2340451"/>
                <a:gd name="connsiteX342" fmla="*/ 286370 w 1410241"/>
                <a:gd name="connsiteY342" fmla="*/ 468807 h 2340451"/>
                <a:gd name="connsiteX343" fmla="*/ 221699 w 1410241"/>
                <a:gd name="connsiteY343" fmla="*/ 218555 h 2340451"/>
                <a:gd name="connsiteX344" fmla="*/ 260344 w 1410241"/>
                <a:gd name="connsiteY344" fmla="*/ 137802 h 2340451"/>
                <a:gd name="connsiteX345" fmla="*/ 315448 w 1410241"/>
                <a:gd name="connsiteY345" fmla="*/ 93664 h 2340451"/>
                <a:gd name="connsiteX346" fmla="*/ 599095 w 1410241"/>
                <a:gd name="connsiteY346" fmla="*/ 165910 h 2340451"/>
                <a:gd name="connsiteX347" fmla="*/ 628687 w 1410241"/>
                <a:gd name="connsiteY347" fmla="*/ 197217 h 2340451"/>
                <a:gd name="connsiteX348" fmla="*/ 634619 w 1410241"/>
                <a:gd name="connsiteY348" fmla="*/ 204417 h 2340451"/>
                <a:gd name="connsiteX349" fmla="*/ 643535 w 1410241"/>
                <a:gd name="connsiteY349" fmla="*/ 201623 h 2340451"/>
                <a:gd name="connsiteX350" fmla="*/ 668018 w 1410241"/>
                <a:gd name="connsiteY350" fmla="*/ 194549 h 2340451"/>
                <a:gd name="connsiteX351" fmla="*/ 698947 w 1410241"/>
                <a:gd name="connsiteY351" fmla="*/ 187307 h 2340451"/>
                <a:gd name="connsiteX352" fmla="*/ 705840 w 1410241"/>
                <a:gd name="connsiteY352" fmla="*/ 185969 h 2340451"/>
                <a:gd name="connsiteX353" fmla="*/ 715372 w 1410241"/>
                <a:gd name="connsiteY353" fmla="*/ 184145 h 2340451"/>
                <a:gd name="connsiteX354" fmla="*/ 746851 w 1410241"/>
                <a:gd name="connsiteY354" fmla="*/ 179231 h 2340451"/>
                <a:gd name="connsiteX355" fmla="*/ 813648 w 1410241"/>
                <a:gd name="connsiteY355" fmla="*/ 173286 h 2340451"/>
                <a:gd name="connsiteX356" fmla="*/ 820026 w 1410241"/>
                <a:gd name="connsiteY356" fmla="*/ 173039 h 2340451"/>
                <a:gd name="connsiteX357" fmla="*/ 830964 w 1410241"/>
                <a:gd name="connsiteY357" fmla="*/ 172655 h 2340451"/>
                <a:gd name="connsiteX358" fmla="*/ 864740 w 1410241"/>
                <a:gd name="connsiteY358" fmla="*/ 172432 h 2340451"/>
                <a:gd name="connsiteX359" fmla="*/ 866694 w 1410241"/>
                <a:gd name="connsiteY359" fmla="*/ 172435 h 2340451"/>
                <a:gd name="connsiteX360" fmla="*/ 898961 w 1410241"/>
                <a:gd name="connsiteY360" fmla="*/ 173505 h 2340451"/>
                <a:gd name="connsiteX361" fmla="*/ 974536 w 1410241"/>
                <a:gd name="connsiteY361" fmla="*/ 180586 h 2340451"/>
                <a:gd name="connsiteX362" fmla="*/ 977382 w 1410241"/>
                <a:gd name="connsiteY362" fmla="*/ 180991 h 2340451"/>
                <a:gd name="connsiteX363" fmla="*/ 991270 w 1410241"/>
                <a:gd name="connsiteY363" fmla="*/ 183034 h 2340451"/>
                <a:gd name="connsiteX364" fmla="*/ 1024428 w 1410241"/>
                <a:gd name="connsiteY364" fmla="*/ 188864 h 2340451"/>
                <a:gd name="connsiteX365" fmla="*/ 1057175 w 1410241"/>
                <a:gd name="connsiteY365" fmla="*/ 195948 h 2340451"/>
                <a:gd name="connsiteX366" fmla="*/ 1058307 w 1410241"/>
                <a:gd name="connsiteY366" fmla="*/ 196226 h 2340451"/>
                <a:gd name="connsiteX367" fmla="*/ 1089271 w 1410241"/>
                <a:gd name="connsiteY367" fmla="*/ 204236 h 2340451"/>
                <a:gd name="connsiteX368" fmla="*/ 1128533 w 1410241"/>
                <a:gd name="connsiteY368" fmla="*/ 216320 h 2340451"/>
                <a:gd name="connsiteX369" fmla="*/ 1159050 w 1410241"/>
                <a:gd name="connsiteY369" fmla="*/ 227423 h 2340451"/>
                <a:gd name="connsiteX370" fmla="*/ 1169270 w 1410241"/>
                <a:gd name="connsiteY370" fmla="*/ 231510 h 2340451"/>
                <a:gd name="connsiteX371" fmla="*/ 1174104 w 1410241"/>
                <a:gd name="connsiteY371" fmla="*/ 233489 h 2340451"/>
                <a:gd name="connsiteX372" fmla="*/ 1202187 w 1410241"/>
                <a:gd name="connsiteY372" fmla="*/ 246094 h 2340451"/>
                <a:gd name="connsiteX373" fmla="*/ 1229208 w 1410241"/>
                <a:gd name="connsiteY373" fmla="*/ 260039 h 2340451"/>
                <a:gd name="connsiteX374" fmla="*/ 1254617 w 1410241"/>
                <a:gd name="connsiteY374" fmla="*/ 275219 h 2340451"/>
                <a:gd name="connsiteX375" fmla="*/ 1278414 w 1410241"/>
                <a:gd name="connsiteY375" fmla="*/ 291703 h 2340451"/>
                <a:gd name="connsiteX376" fmla="*/ 1300429 w 1410241"/>
                <a:gd name="connsiteY376" fmla="*/ 309664 h 2340451"/>
                <a:gd name="connsiteX377" fmla="*/ 1300668 w 1410241"/>
                <a:gd name="connsiteY377" fmla="*/ 309869 h 2340451"/>
                <a:gd name="connsiteX378" fmla="*/ 1301217 w 1410241"/>
                <a:gd name="connsiteY378" fmla="*/ 310377 h 2340451"/>
                <a:gd name="connsiteX379" fmla="*/ 1321380 w 1410241"/>
                <a:gd name="connsiteY379" fmla="*/ 330368 h 2340451"/>
                <a:gd name="connsiteX380" fmla="*/ 1327963 w 1410241"/>
                <a:gd name="connsiteY380" fmla="*/ 337860 h 2340451"/>
                <a:gd name="connsiteX381" fmla="*/ 1068216 w 1410241"/>
                <a:gd name="connsiteY381" fmla="*/ 413645 h 2340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</a:cxnLst>
              <a:rect l="l" t="t" r="r" b="b"/>
              <a:pathLst>
                <a:path w="1410241" h="2340451">
                  <a:moveTo>
                    <a:pt x="1173316" y="914419"/>
                  </a:moveTo>
                  <a:lnTo>
                    <a:pt x="1194644" y="932068"/>
                  </a:lnTo>
                  <a:cubicBezTo>
                    <a:pt x="1274471" y="835552"/>
                    <a:pt x="1338628" y="729936"/>
                    <a:pt x="1375318" y="634675"/>
                  </a:cubicBezTo>
                  <a:cubicBezTo>
                    <a:pt x="1414888" y="531921"/>
                    <a:pt x="1421061" y="445740"/>
                    <a:pt x="1392669" y="392018"/>
                  </a:cubicBezTo>
                  <a:cubicBezTo>
                    <a:pt x="1392120" y="390955"/>
                    <a:pt x="1391537" y="389926"/>
                    <a:pt x="1390920" y="388884"/>
                  </a:cubicBezTo>
                  <a:lnTo>
                    <a:pt x="1391434" y="388706"/>
                  </a:lnTo>
                  <a:cubicBezTo>
                    <a:pt x="1391297" y="388315"/>
                    <a:pt x="1391126" y="387938"/>
                    <a:pt x="1390988" y="387588"/>
                  </a:cubicBezTo>
                  <a:cubicBezTo>
                    <a:pt x="1390885" y="387320"/>
                    <a:pt x="1390748" y="387049"/>
                    <a:pt x="1390645" y="386761"/>
                  </a:cubicBezTo>
                  <a:cubicBezTo>
                    <a:pt x="1390474" y="386371"/>
                    <a:pt x="1390234" y="385774"/>
                    <a:pt x="1389891" y="385081"/>
                  </a:cubicBezTo>
                  <a:cubicBezTo>
                    <a:pt x="1389377" y="383936"/>
                    <a:pt x="1388862" y="382808"/>
                    <a:pt x="1388382" y="381786"/>
                  </a:cubicBezTo>
                  <a:cubicBezTo>
                    <a:pt x="1388211" y="381412"/>
                    <a:pt x="1388039" y="381062"/>
                    <a:pt x="1387902" y="380826"/>
                  </a:cubicBezTo>
                  <a:lnTo>
                    <a:pt x="1387388" y="379756"/>
                  </a:lnTo>
                  <a:cubicBezTo>
                    <a:pt x="1387216" y="379348"/>
                    <a:pt x="1387011" y="378940"/>
                    <a:pt x="1386805" y="378535"/>
                  </a:cubicBezTo>
                  <a:cubicBezTo>
                    <a:pt x="1386668" y="378179"/>
                    <a:pt x="1386428" y="377688"/>
                    <a:pt x="1386119" y="377122"/>
                  </a:cubicBezTo>
                  <a:cubicBezTo>
                    <a:pt x="1381559" y="367854"/>
                    <a:pt x="1376312" y="358486"/>
                    <a:pt x="1373569" y="353627"/>
                  </a:cubicBezTo>
                  <a:cubicBezTo>
                    <a:pt x="1370380" y="348113"/>
                    <a:pt x="1365785" y="341420"/>
                    <a:pt x="1362733" y="337295"/>
                  </a:cubicBezTo>
                  <a:cubicBezTo>
                    <a:pt x="1359818" y="333365"/>
                    <a:pt x="1356047" y="328366"/>
                    <a:pt x="1352995" y="324618"/>
                  </a:cubicBezTo>
                  <a:cubicBezTo>
                    <a:pt x="1349566" y="320410"/>
                    <a:pt x="1345142" y="315294"/>
                    <a:pt x="1341851" y="311704"/>
                  </a:cubicBezTo>
                  <a:cubicBezTo>
                    <a:pt x="1334135" y="303156"/>
                    <a:pt x="1329712" y="299054"/>
                    <a:pt x="1320043" y="290067"/>
                  </a:cubicBezTo>
                  <a:lnTo>
                    <a:pt x="1318876" y="289021"/>
                  </a:lnTo>
                  <a:cubicBezTo>
                    <a:pt x="1312190" y="283017"/>
                    <a:pt x="1303721" y="276114"/>
                    <a:pt x="1295114" y="269603"/>
                  </a:cubicBezTo>
                  <a:cubicBezTo>
                    <a:pt x="1284724" y="261754"/>
                    <a:pt x="1276323" y="256233"/>
                    <a:pt x="1269670" y="251967"/>
                  </a:cubicBezTo>
                  <a:cubicBezTo>
                    <a:pt x="1266241" y="249721"/>
                    <a:pt x="1256743" y="243645"/>
                    <a:pt x="1242616" y="235810"/>
                  </a:cubicBezTo>
                  <a:cubicBezTo>
                    <a:pt x="1229311" y="228434"/>
                    <a:pt x="1219504" y="223699"/>
                    <a:pt x="1214258" y="221158"/>
                  </a:cubicBezTo>
                  <a:cubicBezTo>
                    <a:pt x="1201330" y="214907"/>
                    <a:pt x="1186517" y="208625"/>
                    <a:pt x="1184391" y="207778"/>
                  </a:cubicBezTo>
                  <a:cubicBezTo>
                    <a:pt x="1182986" y="207205"/>
                    <a:pt x="1181408" y="206561"/>
                    <a:pt x="1179762" y="205892"/>
                  </a:cubicBezTo>
                  <a:cubicBezTo>
                    <a:pt x="1175990" y="204335"/>
                    <a:pt x="1172081" y="202727"/>
                    <a:pt x="1168823" y="201510"/>
                  </a:cubicBezTo>
                  <a:cubicBezTo>
                    <a:pt x="1159428" y="197930"/>
                    <a:pt x="1146878" y="193362"/>
                    <a:pt x="1137585" y="190143"/>
                  </a:cubicBezTo>
                  <a:cubicBezTo>
                    <a:pt x="1127127" y="186525"/>
                    <a:pt x="1113411" y="182300"/>
                    <a:pt x="1096883" y="177603"/>
                  </a:cubicBezTo>
                  <a:cubicBezTo>
                    <a:pt x="1085087" y="174205"/>
                    <a:pt x="1071371" y="170889"/>
                    <a:pt x="1064787" y="169298"/>
                  </a:cubicBezTo>
                  <a:lnTo>
                    <a:pt x="1063691" y="169027"/>
                  </a:lnTo>
                  <a:cubicBezTo>
                    <a:pt x="1052340" y="166266"/>
                    <a:pt x="1035058" y="162666"/>
                    <a:pt x="1029435" y="161620"/>
                  </a:cubicBezTo>
                  <a:cubicBezTo>
                    <a:pt x="1021342" y="160135"/>
                    <a:pt x="1010060" y="158153"/>
                    <a:pt x="995796" y="155705"/>
                  </a:cubicBezTo>
                  <a:cubicBezTo>
                    <a:pt x="991476" y="155009"/>
                    <a:pt x="985989" y="154231"/>
                    <a:pt x="981257" y="153562"/>
                  </a:cubicBezTo>
                  <a:lnTo>
                    <a:pt x="978411" y="153157"/>
                  </a:lnTo>
                  <a:cubicBezTo>
                    <a:pt x="964523" y="151213"/>
                    <a:pt x="935925" y="147674"/>
                    <a:pt x="900367" y="145840"/>
                  </a:cubicBezTo>
                  <a:cubicBezTo>
                    <a:pt x="882673" y="144921"/>
                    <a:pt x="870774" y="144585"/>
                    <a:pt x="864808" y="144842"/>
                  </a:cubicBezTo>
                  <a:lnTo>
                    <a:pt x="864808" y="144729"/>
                  </a:lnTo>
                  <a:cubicBezTo>
                    <a:pt x="855276" y="144705"/>
                    <a:pt x="841217" y="144746"/>
                    <a:pt x="830416" y="144959"/>
                  </a:cubicBezTo>
                  <a:cubicBezTo>
                    <a:pt x="826987" y="145027"/>
                    <a:pt x="822837" y="145195"/>
                    <a:pt x="818894" y="145360"/>
                  </a:cubicBezTo>
                  <a:cubicBezTo>
                    <a:pt x="816700" y="145449"/>
                    <a:pt x="814574" y="145538"/>
                    <a:pt x="812653" y="145603"/>
                  </a:cubicBezTo>
                  <a:cubicBezTo>
                    <a:pt x="795817" y="146227"/>
                    <a:pt x="765196" y="148713"/>
                    <a:pt x="743010" y="151803"/>
                  </a:cubicBezTo>
                  <a:cubicBezTo>
                    <a:pt x="733581" y="153130"/>
                    <a:pt x="720585" y="155156"/>
                    <a:pt x="710640" y="156850"/>
                  </a:cubicBezTo>
                  <a:cubicBezTo>
                    <a:pt x="707589" y="157389"/>
                    <a:pt x="703954" y="158102"/>
                    <a:pt x="700456" y="158798"/>
                  </a:cubicBezTo>
                  <a:cubicBezTo>
                    <a:pt x="698124" y="159258"/>
                    <a:pt x="695862" y="159707"/>
                    <a:pt x="693701" y="160111"/>
                  </a:cubicBezTo>
                  <a:cubicBezTo>
                    <a:pt x="683003" y="162237"/>
                    <a:pt x="670933" y="165255"/>
                    <a:pt x="661194" y="167703"/>
                  </a:cubicBezTo>
                  <a:cubicBezTo>
                    <a:pt x="659137" y="168231"/>
                    <a:pt x="652896" y="169867"/>
                    <a:pt x="644049" y="172504"/>
                  </a:cubicBezTo>
                  <a:cubicBezTo>
                    <a:pt x="636094" y="163410"/>
                    <a:pt x="627384" y="154423"/>
                    <a:pt x="618057" y="145737"/>
                  </a:cubicBezTo>
                  <a:cubicBezTo>
                    <a:pt x="570463" y="100580"/>
                    <a:pt x="515462" y="69459"/>
                    <a:pt x="458952" y="55739"/>
                  </a:cubicBezTo>
                  <a:cubicBezTo>
                    <a:pt x="406042" y="42898"/>
                    <a:pt x="355430" y="46049"/>
                    <a:pt x="311950" y="64792"/>
                  </a:cubicBezTo>
                  <a:lnTo>
                    <a:pt x="261476" y="18199"/>
                  </a:lnTo>
                  <a:cubicBezTo>
                    <a:pt x="248034" y="5772"/>
                    <a:pt x="230546" y="-674"/>
                    <a:pt x="212235" y="56"/>
                  </a:cubicBezTo>
                  <a:cubicBezTo>
                    <a:pt x="193925" y="786"/>
                    <a:pt x="177019" y="8598"/>
                    <a:pt x="164572" y="22053"/>
                  </a:cubicBezTo>
                  <a:lnTo>
                    <a:pt x="125378" y="64494"/>
                  </a:lnTo>
                  <a:cubicBezTo>
                    <a:pt x="112965" y="77949"/>
                    <a:pt x="106519" y="95440"/>
                    <a:pt x="107239" y="113744"/>
                  </a:cubicBezTo>
                  <a:cubicBezTo>
                    <a:pt x="107994" y="132048"/>
                    <a:pt x="115812" y="148971"/>
                    <a:pt x="129253" y="161397"/>
                  </a:cubicBezTo>
                  <a:lnTo>
                    <a:pt x="193033" y="220283"/>
                  </a:lnTo>
                  <a:cubicBezTo>
                    <a:pt x="176231" y="305652"/>
                    <a:pt x="201365" y="402182"/>
                    <a:pt x="261064" y="481230"/>
                  </a:cubicBezTo>
                  <a:lnTo>
                    <a:pt x="106519" y="1813843"/>
                  </a:lnTo>
                  <a:cubicBezTo>
                    <a:pt x="55941" y="1843517"/>
                    <a:pt x="23332" y="1876888"/>
                    <a:pt x="9376" y="1913407"/>
                  </a:cubicBezTo>
                  <a:lnTo>
                    <a:pt x="7901" y="1917412"/>
                  </a:lnTo>
                  <a:lnTo>
                    <a:pt x="7901" y="1917512"/>
                  </a:lnTo>
                  <a:cubicBezTo>
                    <a:pt x="4986" y="1926149"/>
                    <a:pt x="3169" y="1935006"/>
                    <a:pt x="2483" y="1943836"/>
                  </a:cubicBezTo>
                  <a:cubicBezTo>
                    <a:pt x="2140" y="1947999"/>
                    <a:pt x="2106" y="1952230"/>
                    <a:pt x="2278" y="1956434"/>
                  </a:cubicBezTo>
                  <a:lnTo>
                    <a:pt x="14" y="2091794"/>
                  </a:lnTo>
                  <a:cubicBezTo>
                    <a:pt x="-1083" y="2158409"/>
                    <a:pt x="60502" y="2220477"/>
                    <a:pt x="173384" y="2266570"/>
                  </a:cubicBezTo>
                  <a:cubicBezTo>
                    <a:pt x="286610" y="2312790"/>
                    <a:pt x="439989" y="2339008"/>
                    <a:pt x="605370" y="2340397"/>
                  </a:cubicBezTo>
                  <a:cubicBezTo>
                    <a:pt x="609965" y="2340431"/>
                    <a:pt x="614560" y="2340451"/>
                    <a:pt x="619154" y="2340451"/>
                  </a:cubicBezTo>
                  <a:cubicBezTo>
                    <a:pt x="783027" y="2340451"/>
                    <a:pt x="937297" y="2316003"/>
                    <a:pt x="1054843" y="2271261"/>
                  </a:cubicBezTo>
                  <a:cubicBezTo>
                    <a:pt x="1173213" y="2226207"/>
                    <a:pt x="1241210" y="2164602"/>
                    <a:pt x="1246285" y="2097819"/>
                  </a:cubicBezTo>
                  <a:cubicBezTo>
                    <a:pt x="1246456" y="2095881"/>
                    <a:pt x="1246559" y="2093831"/>
                    <a:pt x="1246593" y="2091496"/>
                  </a:cubicBezTo>
                  <a:lnTo>
                    <a:pt x="1248891" y="1952847"/>
                  </a:lnTo>
                  <a:lnTo>
                    <a:pt x="1248891" y="1952847"/>
                  </a:lnTo>
                  <a:cubicBezTo>
                    <a:pt x="1252148" y="1885464"/>
                    <a:pt x="1189672" y="1822796"/>
                    <a:pt x="1072949" y="1776395"/>
                  </a:cubicBezTo>
                  <a:cubicBezTo>
                    <a:pt x="959654" y="1731344"/>
                    <a:pt x="807235" y="1705805"/>
                    <a:pt x="643775" y="1704478"/>
                  </a:cubicBezTo>
                  <a:cubicBezTo>
                    <a:pt x="512547" y="1703422"/>
                    <a:pt x="387320" y="1717704"/>
                    <a:pt x="280027" y="1745883"/>
                  </a:cubicBezTo>
                  <a:lnTo>
                    <a:pt x="377993" y="901012"/>
                  </a:lnTo>
                  <a:cubicBezTo>
                    <a:pt x="378885" y="903772"/>
                    <a:pt x="379845" y="906687"/>
                    <a:pt x="380873" y="909728"/>
                  </a:cubicBezTo>
                  <a:cubicBezTo>
                    <a:pt x="382485" y="914553"/>
                    <a:pt x="384885" y="921593"/>
                    <a:pt x="386908" y="926987"/>
                  </a:cubicBezTo>
                  <a:cubicBezTo>
                    <a:pt x="388623" y="931479"/>
                    <a:pt x="394555" y="947087"/>
                    <a:pt x="399527" y="959339"/>
                  </a:cubicBezTo>
                  <a:cubicBezTo>
                    <a:pt x="403025" y="968052"/>
                    <a:pt x="406728" y="976165"/>
                    <a:pt x="412935" y="989607"/>
                  </a:cubicBezTo>
                  <a:lnTo>
                    <a:pt x="413723" y="991376"/>
                  </a:lnTo>
                  <a:lnTo>
                    <a:pt x="413792" y="991352"/>
                  </a:lnTo>
                  <a:cubicBezTo>
                    <a:pt x="417152" y="999266"/>
                    <a:pt x="427885" y="1019707"/>
                    <a:pt x="429565" y="1022841"/>
                  </a:cubicBezTo>
                  <a:cubicBezTo>
                    <a:pt x="434537" y="1032164"/>
                    <a:pt x="441498" y="1044149"/>
                    <a:pt x="446299" y="1052207"/>
                  </a:cubicBezTo>
                  <a:cubicBezTo>
                    <a:pt x="450242" y="1058835"/>
                    <a:pt x="464644" y="1082440"/>
                    <a:pt x="484909" y="1107980"/>
                  </a:cubicBezTo>
                  <a:cubicBezTo>
                    <a:pt x="503974" y="1132000"/>
                    <a:pt x="517108" y="1144577"/>
                    <a:pt x="527772" y="1154782"/>
                  </a:cubicBezTo>
                  <a:cubicBezTo>
                    <a:pt x="528869" y="1155824"/>
                    <a:pt x="538848" y="1165271"/>
                    <a:pt x="552564" y="1175977"/>
                  </a:cubicBezTo>
                  <a:cubicBezTo>
                    <a:pt x="560176" y="1181833"/>
                    <a:pt x="570463" y="1188829"/>
                    <a:pt x="577561" y="1193420"/>
                  </a:cubicBezTo>
                  <a:cubicBezTo>
                    <a:pt x="582019" y="1196317"/>
                    <a:pt x="588054" y="1199736"/>
                    <a:pt x="592203" y="1202034"/>
                  </a:cubicBezTo>
                  <a:cubicBezTo>
                    <a:pt x="595254" y="1203765"/>
                    <a:pt x="599061" y="1205675"/>
                    <a:pt x="602421" y="1207355"/>
                  </a:cubicBezTo>
                  <a:lnTo>
                    <a:pt x="605782" y="1209049"/>
                  </a:lnTo>
                  <a:cubicBezTo>
                    <a:pt x="610514" y="1211460"/>
                    <a:pt x="616583" y="1214011"/>
                    <a:pt x="622447" y="1216394"/>
                  </a:cubicBezTo>
                  <a:cubicBezTo>
                    <a:pt x="624950" y="1217416"/>
                    <a:pt x="633659" y="1220910"/>
                    <a:pt x="640998" y="1223002"/>
                  </a:cubicBezTo>
                  <a:cubicBezTo>
                    <a:pt x="646964" y="1224682"/>
                    <a:pt x="662086" y="1228838"/>
                    <a:pt x="673985" y="1231094"/>
                  </a:cubicBezTo>
                  <a:cubicBezTo>
                    <a:pt x="683517" y="1232840"/>
                    <a:pt x="695518" y="1233940"/>
                    <a:pt x="701828" y="1234441"/>
                  </a:cubicBezTo>
                  <a:cubicBezTo>
                    <a:pt x="703371" y="1234568"/>
                    <a:pt x="705223" y="1234681"/>
                    <a:pt x="707143" y="1234746"/>
                  </a:cubicBezTo>
                  <a:cubicBezTo>
                    <a:pt x="717018" y="1236728"/>
                    <a:pt x="727408" y="1237729"/>
                    <a:pt x="738312" y="1237729"/>
                  </a:cubicBezTo>
                  <a:cubicBezTo>
                    <a:pt x="858773" y="1237729"/>
                    <a:pt x="1038830" y="1119196"/>
                    <a:pt x="1191900" y="935422"/>
                  </a:cubicBezTo>
                  <a:lnTo>
                    <a:pt x="1194610" y="932116"/>
                  </a:lnTo>
                  <a:lnTo>
                    <a:pt x="1173316" y="914460"/>
                  </a:lnTo>
                  <a:lnTo>
                    <a:pt x="1170572" y="917725"/>
                  </a:lnTo>
                  <a:cubicBezTo>
                    <a:pt x="1011912" y="1108254"/>
                    <a:pt x="818825" y="1230083"/>
                    <a:pt x="711498" y="1207407"/>
                  </a:cubicBezTo>
                  <a:cubicBezTo>
                    <a:pt x="696650" y="1204276"/>
                    <a:pt x="683791" y="1198255"/>
                    <a:pt x="673264" y="1189501"/>
                  </a:cubicBezTo>
                  <a:cubicBezTo>
                    <a:pt x="638014" y="1160159"/>
                    <a:pt x="629133" y="1099411"/>
                    <a:pt x="648233" y="1018441"/>
                  </a:cubicBezTo>
                  <a:cubicBezTo>
                    <a:pt x="656805" y="982190"/>
                    <a:pt x="670727" y="942914"/>
                    <a:pt x="689312" y="902109"/>
                  </a:cubicBezTo>
                  <a:cubicBezTo>
                    <a:pt x="728163" y="918215"/>
                    <a:pt x="769242" y="926397"/>
                    <a:pt x="811624" y="926397"/>
                  </a:cubicBezTo>
                  <a:cubicBezTo>
                    <a:pt x="988321" y="926397"/>
                    <a:pt x="1132065" y="782660"/>
                    <a:pt x="1132065" y="605984"/>
                  </a:cubicBezTo>
                  <a:cubicBezTo>
                    <a:pt x="1132065" y="545685"/>
                    <a:pt x="1115331" y="487451"/>
                    <a:pt x="1083612" y="436657"/>
                  </a:cubicBezTo>
                  <a:cubicBezTo>
                    <a:pt x="1198655" y="360290"/>
                    <a:pt x="1298268" y="338148"/>
                    <a:pt x="1347783" y="379406"/>
                  </a:cubicBezTo>
                  <a:cubicBezTo>
                    <a:pt x="1356013" y="386261"/>
                    <a:pt x="1362905" y="394847"/>
                    <a:pt x="1368219" y="404935"/>
                  </a:cubicBezTo>
                  <a:cubicBezTo>
                    <a:pt x="1392806" y="451487"/>
                    <a:pt x="1386154" y="529542"/>
                    <a:pt x="1349497" y="624724"/>
                  </a:cubicBezTo>
                  <a:cubicBezTo>
                    <a:pt x="1313870" y="717266"/>
                    <a:pt x="1251291" y="820153"/>
                    <a:pt x="1173316" y="914419"/>
                  </a:cubicBezTo>
                  <a:close/>
                  <a:moveTo>
                    <a:pt x="148044" y="141043"/>
                  </a:moveTo>
                  <a:cubicBezTo>
                    <a:pt x="131482" y="125749"/>
                    <a:pt x="130454" y="99830"/>
                    <a:pt x="145747" y="83267"/>
                  </a:cubicBezTo>
                  <a:lnTo>
                    <a:pt x="184941" y="40830"/>
                  </a:lnTo>
                  <a:cubicBezTo>
                    <a:pt x="200234" y="24265"/>
                    <a:pt x="226157" y="23233"/>
                    <a:pt x="242719" y="38529"/>
                  </a:cubicBezTo>
                  <a:lnTo>
                    <a:pt x="285959" y="78443"/>
                  </a:lnTo>
                  <a:cubicBezTo>
                    <a:pt x="268128" y="89608"/>
                    <a:pt x="252320" y="103636"/>
                    <a:pt x="238844" y="120335"/>
                  </a:cubicBezTo>
                  <a:cubicBezTo>
                    <a:pt x="222248" y="140707"/>
                    <a:pt x="209561" y="164055"/>
                    <a:pt x="200988" y="189933"/>
                  </a:cubicBezTo>
                  <a:lnTo>
                    <a:pt x="148044" y="141043"/>
                  </a:lnTo>
                  <a:close/>
                  <a:moveTo>
                    <a:pt x="643535" y="1732167"/>
                  </a:moveTo>
                  <a:cubicBezTo>
                    <a:pt x="803669" y="1733464"/>
                    <a:pt x="952522" y="1758310"/>
                    <a:pt x="1062696" y="1802122"/>
                  </a:cubicBezTo>
                  <a:cubicBezTo>
                    <a:pt x="1167555" y="1843812"/>
                    <a:pt x="1223859" y="1896869"/>
                    <a:pt x="1221219" y="1951510"/>
                  </a:cubicBezTo>
                  <a:lnTo>
                    <a:pt x="1237163" y="1952282"/>
                  </a:lnTo>
                  <a:lnTo>
                    <a:pt x="1235038" y="1952247"/>
                  </a:lnTo>
                  <a:lnTo>
                    <a:pt x="1221219" y="1951630"/>
                  </a:lnTo>
                  <a:cubicBezTo>
                    <a:pt x="1221184" y="1952336"/>
                    <a:pt x="1221150" y="1953050"/>
                    <a:pt x="1221081" y="1953753"/>
                  </a:cubicBezTo>
                  <a:cubicBezTo>
                    <a:pt x="1219641" y="1972430"/>
                    <a:pt x="1211206" y="1991125"/>
                    <a:pt x="1196084" y="2009320"/>
                  </a:cubicBezTo>
                  <a:cubicBezTo>
                    <a:pt x="1169303" y="2041494"/>
                    <a:pt x="1121537" y="2071745"/>
                    <a:pt x="1057827" y="2096831"/>
                  </a:cubicBezTo>
                  <a:lnTo>
                    <a:pt x="1057587" y="2096931"/>
                  </a:lnTo>
                  <a:cubicBezTo>
                    <a:pt x="1053335" y="2098604"/>
                    <a:pt x="1049014" y="2100250"/>
                    <a:pt x="1044625" y="2101882"/>
                  </a:cubicBezTo>
                  <a:cubicBezTo>
                    <a:pt x="1037424" y="2104550"/>
                    <a:pt x="1029983" y="2107180"/>
                    <a:pt x="1022474" y="2109700"/>
                  </a:cubicBezTo>
                  <a:cubicBezTo>
                    <a:pt x="907911" y="2148263"/>
                    <a:pt x="760601" y="2168830"/>
                    <a:pt x="607667" y="2167572"/>
                  </a:cubicBezTo>
                  <a:cubicBezTo>
                    <a:pt x="472428" y="2166471"/>
                    <a:pt x="346172" y="2148866"/>
                    <a:pt x="242616" y="2116665"/>
                  </a:cubicBezTo>
                  <a:lnTo>
                    <a:pt x="239976" y="2115838"/>
                  </a:lnTo>
                  <a:cubicBezTo>
                    <a:pt x="233975" y="2113959"/>
                    <a:pt x="228077" y="2112022"/>
                    <a:pt x="222385" y="2110084"/>
                  </a:cubicBezTo>
                  <a:cubicBezTo>
                    <a:pt x="210829" y="2106158"/>
                    <a:pt x="199411" y="2101961"/>
                    <a:pt x="188472" y="2097613"/>
                  </a:cubicBezTo>
                  <a:cubicBezTo>
                    <a:pt x="153839" y="2083845"/>
                    <a:pt x="124110" y="2068610"/>
                    <a:pt x="100107" y="2052323"/>
                  </a:cubicBezTo>
                  <a:lnTo>
                    <a:pt x="84574" y="2075239"/>
                  </a:lnTo>
                  <a:cubicBezTo>
                    <a:pt x="110257" y="2092651"/>
                    <a:pt x="141769" y="2108836"/>
                    <a:pt x="178254" y="2123344"/>
                  </a:cubicBezTo>
                  <a:cubicBezTo>
                    <a:pt x="189638" y="2127864"/>
                    <a:pt x="201468" y="2132222"/>
                    <a:pt x="213470" y="2136296"/>
                  </a:cubicBezTo>
                  <a:cubicBezTo>
                    <a:pt x="219333" y="2138305"/>
                    <a:pt x="225471" y="2140307"/>
                    <a:pt x="231575" y="2142221"/>
                  </a:cubicBezTo>
                  <a:cubicBezTo>
                    <a:pt x="232363" y="2142471"/>
                    <a:pt x="233118" y="2142715"/>
                    <a:pt x="233906" y="2142955"/>
                  </a:cubicBezTo>
                  <a:lnTo>
                    <a:pt x="234386" y="2143099"/>
                  </a:lnTo>
                  <a:cubicBezTo>
                    <a:pt x="340514" y="2176100"/>
                    <a:pt x="469548" y="2194133"/>
                    <a:pt x="607496" y="2195257"/>
                  </a:cubicBezTo>
                  <a:cubicBezTo>
                    <a:pt x="611919" y="2195295"/>
                    <a:pt x="616343" y="2195312"/>
                    <a:pt x="620801" y="2195312"/>
                  </a:cubicBezTo>
                  <a:cubicBezTo>
                    <a:pt x="771917" y="2195309"/>
                    <a:pt x="917272" y="2174334"/>
                    <a:pt x="1031354" y="2135943"/>
                  </a:cubicBezTo>
                  <a:cubicBezTo>
                    <a:pt x="1039104" y="2133333"/>
                    <a:pt x="1046819" y="2130604"/>
                    <a:pt x="1054261" y="2127843"/>
                  </a:cubicBezTo>
                  <a:cubicBezTo>
                    <a:pt x="1058821" y="2126149"/>
                    <a:pt x="1063347" y="2124435"/>
                    <a:pt x="1067771" y="2122689"/>
                  </a:cubicBezTo>
                  <a:lnTo>
                    <a:pt x="1068045" y="2122576"/>
                  </a:lnTo>
                  <a:cubicBezTo>
                    <a:pt x="1136968" y="2095429"/>
                    <a:pt x="1187237" y="2063285"/>
                    <a:pt x="1217412" y="2027034"/>
                  </a:cubicBezTo>
                  <a:cubicBezTo>
                    <a:pt x="1218304" y="2025940"/>
                    <a:pt x="1219195" y="2024843"/>
                    <a:pt x="1220052" y="2023745"/>
                  </a:cubicBezTo>
                  <a:lnTo>
                    <a:pt x="1218921" y="2090981"/>
                  </a:lnTo>
                  <a:cubicBezTo>
                    <a:pt x="1218887" y="2092531"/>
                    <a:pt x="1218853" y="2094105"/>
                    <a:pt x="1218715" y="2095693"/>
                  </a:cubicBezTo>
                  <a:cubicBezTo>
                    <a:pt x="1214464" y="2151201"/>
                    <a:pt x="1152810" y="2204368"/>
                    <a:pt x="1045036" y="2245389"/>
                  </a:cubicBezTo>
                  <a:cubicBezTo>
                    <a:pt x="927319" y="2290186"/>
                    <a:pt x="771265" y="2314161"/>
                    <a:pt x="605610" y="2312714"/>
                  </a:cubicBezTo>
                  <a:cubicBezTo>
                    <a:pt x="443693" y="2311356"/>
                    <a:pt x="293914" y="2285872"/>
                    <a:pt x="183912" y="2240945"/>
                  </a:cubicBezTo>
                  <a:cubicBezTo>
                    <a:pt x="82310" y="2199468"/>
                    <a:pt x="26829" y="2146665"/>
                    <a:pt x="27755" y="2092264"/>
                  </a:cubicBezTo>
                  <a:lnTo>
                    <a:pt x="28749" y="2031951"/>
                  </a:lnTo>
                  <a:lnTo>
                    <a:pt x="34887" y="2031951"/>
                  </a:lnTo>
                  <a:cubicBezTo>
                    <a:pt x="38728" y="2036467"/>
                    <a:pt x="42980" y="2040990"/>
                    <a:pt x="47575" y="2045468"/>
                  </a:cubicBezTo>
                  <a:lnTo>
                    <a:pt x="48020" y="2045904"/>
                  </a:lnTo>
                  <a:cubicBezTo>
                    <a:pt x="48672" y="2046517"/>
                    <a:pt x="49289" y="2047128"/>
                    <a:pt x="49940" y="2047728"/>
                  </a:cubicBezTo>
                  <a:lnTo>
                    <a:pt x="49940" y="2047735"/>
                  </a:lnTo>
                  <a:cubicBezTo>
                    <a:pt x="56456" y="2053890"/>
                    <a:pt x="63691" y="2059959"/>
                    <a:pt x="71372" y="2065761"/>
                  </a:cubicBezTo>
                  <a:cubicBezTo>
                    <a:pt x="72401" y="2066553"/>
                    <a:pt x="73464" y="2067349"/>
                    <a:pt x="74527" y="2068134"/>
                  </a:cubicBezTo>
                  <a:cubicBezTo>
                    <a:pt x="77818" y="2070555"/>
                    <a:pt x="81213" y="2072941"/>
                    <a:pt x="84574" y="2075228"/>
                  </a:cubicBezTo>
                  <a:lnTo>
                    <a:pt x="100141" y="2052323"/>
                  </a:lnTo>
                  <a:cubicBezTo>
                    <a:pt x="97055" y="2050224"/>
                    <a:pt x="93935" y="2048036"/>
                    <a:pt x="90917" y="2045814"/>
                  </a:cubicBezTo>
                  <a:cubicBezTo>
                    <a:pt x="89957" y="2045119"/>
                    <a:pt x="89031" y="2044405"/>
                    <a:pt x="88071" y="2043682"/>
                  </a:cubicBezTo>
                  <a:cubicBezTo>
                    <a:pt x="81179" y="2038470"/>
                    <a:pt x="74732" y="2033062"/>
                    <a:pt x="68937" y="2027600"/>
                  </a:cubicBezTo>
                  <a:lnTo>
                    <a:pt x="68869" y="2027507"/>
                  </a:lnTo>
                  <a:cubicBezTo>
                    <a:pt x="68320" y="2027006"/>
                    <a:pt x="67771" y="2026496"/>
                    <a:pt x="67257" y="2025985"/>
                  </a:cubicBezTo>
                  <a:lnTo>
                    <a:pt x="66846" y="2025577"/>
                  </a:lnTo>
                  <a:cubicBezTo>
                    <a:pt x="61359" y="2020255"/>
                    <a:pt x="56490" y="2014861"/>
                    <a:pt x="52307" y="2009546"/>
                  </a:cubicBezTo>
                  <a:lnTo>
                    <a:pt x="51689" y="2008754"/>
                  </a:lnTo>
                  <a:cubicBezTo>
                    <a:pt x="43151" y="1997771"/>
                    <a:pt x="37048" y="1986517"/>
                    <a:pt x="33516" y="1975273"/>
                  </a:cubicBezTo>
                  <a:cubicBezTo>
                    <a:pt x="31527" y="1968871"/>
                    <a:pt x="30327" y="1962349"/>
                    <a:pt x="29984" y="1955906"/>
                  </a:cubicBezTo>
                  <a:cubicBezTo>
                    <a:pt x="29812" y="1952608"/>
                    <a:pt x="29881" y="1949271"/>
                    <a:pt x="30121" y="1945993"/>
                  </a:cubicBezTo>
                  <a:cubicBezTo>
                    <a:pt x="30636" y="1939282"/>
                    <a:pt x="32075" y="1932517"/>
                    <a:pt x="34339" y="1925985"/>
                  </a:cubicBezTo>
                  <a:lnTo>
                    <a:pt x="35642" y="1922412"/>
                  </a:lnTo>
                  <a:lnTo>
                    <a:pt x="35642" y="1922408"/>
                  </a:lnTo>
                  <a:cubicBezTo>
                    <a:pt x="49426" y="1887162"/>
                    <a:pt x="87900" y="1852971"/>
                    <a:pt x="146947" y="1823485"/>
                  </a:cubicBezTo>
                  <a:cubicBezTo>
                    <a:pt x="165018" y="1814450"/>
                    <a:pt x="185112" y="1805829"/>
                    <a:pt x="206577" y="1797867"/>
                  </a:cubicBezTo>
                  <a:cubicBezTo>
                    <a:pt x="225917" y="1790700"/>
                    <a:pt x="246491" y="1784003"/>
                    <a:pt x="267751" y="1777955"/>
                  </a:cubicBezTo>
                  <a:cubicBezTo>
                    <a:pt x="376793" y="1746878"/>
                    <a:pt x="506683" y="1731067"/>
                    <a:pt x="643569" y="1732167"/>
                  </a:cubicBezTo>
                  <a:close/>
                  <a:moveTo>
                    <a:pt x="251223" y="1753942"/>
                  </a:moveTo>
                  <a:cubicBezTo>
                    <a:pt x="232432" y="1759490"/>
                    <a:pt x="214190" y="1765497"/>
                    <a:pt x="196908" y="1771899"/>
                  </a:cubicBezTo>
                  <a:cubicBezTo>
                    <a:pt x="175956" y="1779669"/>
                    <a:pt x="156274" y="1788063"/>
                    <a:pt x="138272" y="1796876"/>
                  </a:cubicBezTo>
                  <a:lnTo>
                    <a:pt x="136420" y="1796660"/>
                  </a:lnTo>
                  <a:lnTo>
                    <a:pt x="285547" y="510476"/>
                  </a:lnTo>
                  <a:cubicBezTo>
                    <a:pt x="291617" y="517022"/>
                    <a:pt x="297857" y="523404"/>
                    <a:pt x="304372" y="529528"/>
                  </a:cubicBezTo>
                  <a:cubicBezTo>
                    <a:pt x="315208" y="539530"/>
                    <a:pt x="326318" y="548614"/>
                    <a:pt x="337531" y="556613"/>
                  </a:cubicBezTo>
                  <a:cubicBezTo>
                    <a:pt x="336948" y="562638"/>
                    <a:pt x="335096" y="582050"/>
                    <a:pt x="335131" y="591017"/>
                  </a:cubicBezTo>
                  <a:lnTo>
                    <a:pt x="335028" y="591013"/>
                  </a:lnTo>
                  <a:lnTo>
                    <a:pt x="334993" y="591620"/>
                  </a:lnTo>
                  <a:cubicBezTo>
                    <a:pt x="334479" y="604565"/>
                    <a:pt x="334170" y="611694"/>
                    <a:pt x="334136" y="625656"/>
                  </a:cubicBezTo>
                  <a:cubicBezTo>
                    <a:pt x="334033" y="643213"/>
                    <a:pt x="334650" y="658541"/>
                    <a:pt x="334788" y="661208"/>
                  </a:cubicBezTo>
                  <a:cubicBezTo>
                    <a:pt x="335679" y="678484"/>
                    <a:pt x="336159" y="687214"/>
                    <a:pt x="337017" y="696942"/>
                  </a:cubicBezTo>
                  <a:cubicBezTo>
                    <a:pt x="337154" y="698619"/>
                    <a:pt x="337325" y="700467"/>
                    <a:pt x="337497" y="702377"/>
                  </a:cubicBezTo>
                  <a:cubicBezTo>
                    <a:pt x="337908" y="706821"/>
                    <a:pt x="338320" y="711416"/>
                    <a:pt x="338765" y="715314"/>
                  </a:cubicBezTo>
                  <a:cubicBezTo>
                    <a:pt x="340446" y="730354"/>
                    <a:pt x="341920" y="742362"/>
                    <a:pt x="343154" y="751028"/>
                  </a:cubicBezTo>
                  <a:cubicBezTo>
                    <a:pt x="348949" y="791569"/>
                    <a:pt x="356527" y="823335"/>
                    <a:pt x="356562" y="823469"/>
                  </a:cubicBezTo>
                  <a:lnTo>
                    <a:pt x="358311" y="830560"/>
                  </a:lnTo>
                  <a:lnTo>
                    <a:pt x="251223" y="1753921"/>
                  </a:lnTo>
                  <a:close/>
                  <a:moveTo>
                    <a:pt x="1104358" y="605981"/>
                  </a:moveTo>
                  <a:cubicBezTo>
                    <a:pt x="1104358" y="767387"/>
                    <a:pt x="973061" y="898704"/>
                    <a:pt x="811624" y="898704"/>
                  </a:cubicBezTo>
                  <a:cubicBezTo>
                    <a:pt x="773391" y="898704"/>
                    <a:pt x="736289" y="891442"/>
                    <a:pt x="701211" y="877091"/>
                  </a:cubicBezTo>
                  <a:lnTo>
                    <a:pt x="701245" y="877009"/>
                  </a:lnTo>
                  <a:cubicBezTo>
                    <a:pt x="703954" y="871574"/>
                    <a:pt x="706697" y="866125"/>
                    <a:pt x="709543" y="860666"/>
                  </a:cubicBezTo>
                  <a:cubicBezTo>
                    <a:pt x="709783" y="860166"/>
                    <a:pt x="710057" y="859668"/>
                    <a:pt x="710332" y="859165"/>
                  </a:cubicBezTo>
                  <a:cubicBezTo>
                    <a:pt x="712972" y="854066"/>
                    <a:pt x="715681" y="848953"/>
                    <a:pt x="718493" y="843833"/>
                  </a:cubicBezTo>
                  <a:cubicBezTo>
                    <a:pt x="718939" y="842976"/>
                    <a:pt x="719419" y="842126"/>
                    <a:pt x="719865" y="841272"/>
                  </a:cubicBezTo>
                  <a:cubicBezTo>
                    <a:pt x="722539" y="836399"/>
                    <a:pt x="725282" y="831520"/>
                    <a:pt x="728060" y="826637"/>
                  </a:cubicBezTo>
                  <a:cubicBezTo>
                    <a:pt x="728643" y="825591"/>
                    <a:pt x="729260" y="824552"/>
                    <a:pt x="729843" y="823506"/>
                  </a:cubicBezTo>
                  <a:cubicBezTo>
                    <a:pt x="732586" y="818706"/>
                    <a:pt x="735398" y="813905"/>
                    <a:pt x="738244" y="809098"/>
                  </a:cubicBezTo>
                  <a:cubicBezTo>
                    <a:pt x="738861" y="808059"/>
                    <a:pt x="739478" y="807020"/>
                    <a:pt x="740095" y="805981"/>
                  </a:cubicBezTo>
                  <a:cubicBezTo>
                    <a:pt x="743044" y="801084"/>
                    <a:pt x="746027" y="796187"/>
                    <a:pt x="749045" y="791287"/>
                  </a:cubicBezTo>
                  <a:cubicBezTo>
                    <a:pt x="749559" y="790458"/>
                    <a:pt x="750108" y="789624"/>
                    <a:pt x="750623" y="788788"/>
                  </a:cubicBezTo>
                  <a:cubicBezTo>
                    <a:pt x="753811" y="783651"/>
                    <a:pt x="757069" y="778511"/>
                    <a:pt x="760395" y="773374"/>
                  </a:cubicBezTo>
                  <a:cubicBezTo>
                    <a:pt x="760704" y="772877"/>
                    <a:pt x="761046" y="772383"/>
                    <a:pt x="761355" y="771886"/>
                  </a:cubicBezTo>
                  <a:cubicBezTo>
                    <a:pt x="764887" y="766441"/>
                    <a:pt x="768488" y="760996"/>
                    <a:pt x="772157" y="755550"/>
                  </a:cubicBezTo>
                  <a:cubicBezTo>
                    <a:pt x="772225" y="755399"/>
                    <a:pt x="772328" y="755255"/>
                    <a:pt x="772431" y="755105"/>
                  </a:cubicBezTo>
                  <a:cubicBezTo>
                    <a:pt x="776271" y="749399"/>
                    <a:pt x="780181" y="743696"/>
                    <a:pt x="784158" y="737997"/>
                  </a:cubicBezTo>
                  <a:cubicBezTo>
                    <a:pt x="789370" y="730532"/>
                    <a:pt x="794651" y="723157"/>
                    <a:pt x="799829" y="716062"/>
                  </a:cubicBezTo>
                  <a:lnTo>
                    <a:pt x="803189" y="711484"/>
                  </a:lnTo>
                  <a:cubicBezTo>
                    <a:pt x="804115" y="710233"/>
                    <a:pt x="805041" y="708991"/>
                    <a:pt x="805967" y="707723"/>
                  </a:cubicBezTo>
                  <a:cubicBezTo>
                    <a:pt x="807852" y="705202"/>
                    <a:pt x="809739" y="702685"/>
                    <a:pt x="811590" y="700220"/>
                  </a:cubicBezTo>
                  <a:lnTo>
                    <a:pt x="814505" y="696386"/>
                  </a:lnTo>
                  <a:cubicBezTo>
                    <a:pt x="818345" y="691335"/>
                    <a:pt x="822220" y="686309"/>
                    <a:pt x="826164" y="681285"/>
                  </a:cubicBezTo>
                  <a:lnTo>
                    <a:pt x="826335" y="681059"/>
                  </a:lnTo>
                  <a:cubicBezTo>
                    <a:pt x="827261" y="679889"/>
                    <a:pt x="828187" y="678724"/>
                    <a:pt x="829147" y="677499"/>
                  </a:cubicBezTo>
                  <a:cubicBezTo>
                    <a:pt x="831135" y="674986"/>
                    <a:pt x="833124" y="672479"/>
                    <a:pt x="835148" y="669969"/>
                  </a:cubicBezTo>
                  <a:cubicBezTo>
                    <a:pt x="837102" y="667504"/>
                    <a:pt x="839091" y="665038"/>
                    <a:pt x="841080" y="662594"/>
                  </a:cubicBezTo>
                  <a:cubicBezTo>
                    <a:pt x="844200" y="658784"/>
                    <a:pt x="847320" y="654981"/>
                    <a:pt x="850509" y="651185"/>
                  </a:cubicBezTo>
                  <a:cubicBezTo>
                    <a:pt x="858293" y="641807"/>
                    <a:pt x="866283" y="632501"/>
                    <a:pt x="874170" y="623517"/>
                  </a:cubicBezTo>
                  <a:lnTo>
                    <a:pt x="877084" y="620221"/>
                  </a:lnTo>
                  <a:cubicBezTo>
                    <a:pt x="878936" y="618126"/>
                    <a:pt x="880787" y="616042"/>
                    <a:pt x="882639" y="613998"/>
                  </a:cubicBezTo>
                  <a:lnTo>
                    <a:pt x="886171" y="610102"/>
                  </a:lnTo>
                  <a:cubicBezTo>
                    <a:pt x="893441" y="602031"/>
                    <a:pt x="901156" y="593760"/>
                    <a:pt x="909042" y="585489"/>
                  </a:cubicBezTo>
                  <a:cubicBezTo>
                    <a:pt x="910997" y="583439"/>
                    <a:pt x="912951" y="581395"/>
                    <a:pt x="914906" y="579375"/>
                  </a:cubicBezTo>
                  <a:cubicBezTo>
                    <a:pt x="919158" y="574993"/>
                    <a:pt x="923410" y="570659"/>
                    <a:pt x="927799" y="566249"/>
                  </a:cubicBezTo>
                  <a:cubicBezTo>
                    <a:pt x="928451" y="565604"/>
                    <a:pt x="929102" y="564956"/>
                    <a:pt x="929788" y="564267"/>
                  </a:cubicBezTo>
                  <a:cubicBezTo>
                    <a:pt x="936028" y="558043"/>
                    <a:pt x="942201" y="552008"/>
                    <a:pt x="948167" y="546313"/>
                  </a:cubicBezTo>
                  <a:lnTo>
                    <a:pt x="959106" y="535971"/>
                  </a:lnTo>
                  <a:cubicBezTo>
                    <a:pt x="959826" y="535292"/>
                    <a:pt x="960546" y="534613"/>
                    <a:pt x="961369" y="533876"/>
                  </a:cubicBezTo>
                  <a:cubicBezTo>
                    <a:pt x="962363" y="532933"/>
                    <a:pt x="963392" y="531997"/>
                    <a:pt x="964420" y="531037"/>
                  </a:cubicBezTo>
                  <a:cubicBezTo>
                    <a:pt x="972376" y="523729"/>
                    <a:pt x="980606" y="516343"/>
                    <a:pt x="988972" y="509091"/>
                  </a:cubicBezTo>
                  <a:cubicBezTo>
                    <a:pt x="991304" y="507068"/>
                    <a:pt x="993635" y="505055"/>
                    <a:pt x="995968" y="503073"/>
                  </a:cubicBezTo>
                  <a:cubicBezTo>
                    <a:pt x="999500" y="500083"/>
                    <a:pt x="1002997" y="497134"/>
                    <a:pt x="1006528" y="494216"/>
                  </a:cubicBezTo>
                  <a:lnTo>
                    <a:pt x="1010026" y="491329"/>
                  </a:lnTo>
                  <a:cubicBezTo>
                    <a:pt x="1014553" y="487577"/>
                    <a:pt x="1019319" y="483758"/>
                    <a:pt x="1024085" y="479972"/>
                  </a:cubicBezTo>
                  <a:cubicBezTo>
                    <a:pt x="1026383" y="478158"/>
                    <a:pt x="1028646" y="476368"/>
                    <a:pt x="1030978" y="474564"/>
                  </a:cubicBezTo>
                  <a:cubicBezTo>
                    <a:pt x="1032110" y="473676"/>
                    <a:pt x="1033275" y="472792"/>
                    <a:pt x="1034441" y="471886"/>
                  </a:cubicBezTo>
                  <a:cubicBezTo>
                    <a:pt x="1036773" y="470100"/>
                    <a:pt x="1039070" y="468341"/>
                    <a:pt x="1041402" y="466582"/>
                  </a:cubicBezTo>
                  <a:lnTo>
                    <a:pt x="1044831" y="463993"/>
                  </a:lnTo>
                  <a:cubicBezTo>
                    <a:pt x="1047162" y="462261"/>
                    <a:pt x="1049494" y="460543"/>
                    <a:pt x="1051758" y="458863"/>
                  </a:cubicBezTo>
                  <a:lnTo>
                    <a:pt x="1055221" y="456343"/>
                  </a:lnTo>
                  <a:cubicBezTo>
                    <a:pt x="1055221" y="456343"/>
                    <a:pt x="1055221" y="456339"/>
                    <a:pt x="1055221" y="456339"/>
                  </a:cubicBezTo>
                  <a:cubicBezTo>
                    <a:pt x="1057106" y="454985"/>
                    <a:pt x="1058958" y="453689"/>
                    <a:pt x="1060810" y="452358"/>
                  </a:cubicBezTo>
                  <a:cubicBezTo>
                    <a:pt x="1089339" y="498506"/>
                    <a:pt x="1104358" y="551319"/>
                    <a:pt x="1104358" y="605981"/>
                  </a:cubicBezTo>
                  <a:close/>
                  <a:moveTo>
                    <a:pt x="1068216" y="413628"/>
                  </a:moveTo>
                  <a:lnTo>
                    <a:pt x="1068148" y="413525"/>
                  </a:lnTo>
                  <a:lnTo>
                    <a:pt x="1056730" y="421377"/>
                  </a:lnTo>
                  <a:cubicBezTo>
                    <a:pt x="1055804" y="422012"/>
                    <a:pt x="1054843" y="422697"/>
                    <a:pt x="1053918" y="423345"/>
                  </a:cubicBezTo>
                  <a:cubicBezTo>
                    <a:pt x="1052751" y="424148"/>
                    <a:pt x="1051586" y="424957"/>
                    <a:pt x="1050420" y="425773"/>
                  </a:cubicBezTo>
                  <a:cubicBezTo>
                    <a:pt x="1046648" y="428417"/>
                    <a:pt x="1042842" y="431119"/>
                    <a:pt x="1038968" y="433920"/>
                  </a:cubicBezTo>
                  <a:lnTo>
                    <a:pt x="1035401" y="436540"/>
                  </a:lnTo>
                  <a:cubicBezTo>
                    <a:pt x="1033035" y="438275"/>
                    <a:pt x="1030669" y="440034"/>
                    <a:pt x="1028234" y="441848"/>
                  </a:cubicBezTo>
                  <a:lnTo>
                    <a:pt x="1024702" y="444489"/>
                  </a:lnTo>
                  <a:cubicBezTo>
                    <a:pt x="1022302" y="446289"/>
                    <a:pt x="1019936" y="448117"/>
                    <a:pt x="1017570" y="449937"/>
                  </a:cubicBezTo>
                  <a:cubicBezTo>
                    <a:pt x="1016370" y="450863"/>
                    <a:pt x="1015135" y="451799"/>
                    <a:pt x="1013970" y="452711"/>
                  </a:cubicBezTo>
                  <a:cubicBezTo>
                    <a:pt x="1011603" y="454546"/>
                    <a:pt x="1009272" y="456401"/>
                    <a:pt x="1006906" y="458273"/>
                  </a:cubicBezTo>
                  <a:cubicBezTo>
                    <a:pt x="1001968" y="462162"/>
                    <a:pt x="997133" y="466091"/>
                    <a:pt x="992401" y="469959"/>
                  </a:cubicBezTo>
                  <a:lnTo>
                    <a:pt x="988835" y="472929"/>
                  </a:lnTo>
                  <a:cubicBezTo>
                    <a:pt x="985235" y="475909"/>
                    <a:pt x="981634" y="478926"/>
                    <a:pt x="978034" y="481985"/>
                  </a:cubicBezTo>
                  <a:cubicBezTo>
                    <a:pt x="975633" y="484025"/>
                    <a:pt x="973233" y="486096"/>
                    <a:pt x="970833" y="488178"/>
                  </a:cubicBezTo>
                  <a:cubicBezTo>
                    <a:pt x="962260" y="495612"/>
                    <a:pt x="953791" y="503186"/>
                    <a:pt x="945698" y="510651"/>
                  </a:cubicBezTo>
                  <a:cubicBezTo>
                    <a:pt x="944635" y="511622"/>
                    <a:pt x="943573" y="512602"/>
                    <a:pt x="942612" y="513518"/>
                  </a:cubicBezTo>
                  <a:cubicBezTo>
                    <a:pt x="941789" y="514269"/>
                    <a:pt x="940966" y="515030"/>
                    <a:pt x="940144" y="515781"/>
                  </a:cubicBezTo>
                  <a:lnTo>
                    <a:pt x="928999" y="526318"/>
                  </a:lnTo>
                  <a:cubicBezTo>
                    <a:pt x="922930" y="532134"/>
                    <a:pt x="916586" y="538313"/>
                    <a:pt x="910277" y="544626"/>
                  </a:cubicBezTo>
                  <a:cubicBezTo>
                    <a:pt x="909488" y="545394"/>
                    <a:pt x="908699" y="546172"/>
                    <a:pt x="908082" y="546817"/>
                  </a:cubicBezTo>
                  <a:cubicBezTo>
                    <a:pt x="903728" y="551192"/>
                    <a:pt x="899373" y="555633"/>
                    <a:pt x="895018" y="560125"/>
                  </a:cubicBezTo>
                  <a:cubicBezTo>
                    <a:pt x="892995" y="562206"/>
                    <a:pt x="890971" y="564312"/>
                    <a:pt x="888983" y="566400"/>
                  </a:cubicBezTo>
                  <a:cubicBezTo>
                    <a:pt x="880959" y="574828"/>
                    <a:pt x="873072" y="583281"/>
                    <a:pt x="865631" y="591538"/>
                  </a:cubicBezTo>
                  <a:lnTo>
                    <a:pt x="862099" y="595454"/>
                  </a:lnTo>
                  <a:cubicBezTo>
                    <a:pt x="860179" y="597569"/>
                    <a:pt x="858293" y="599702"/>
                    <a:pt x="856339" y="601887"/>
                  </a:cubicBezTo>
                  <a:lnTo>
                    <a:pt x="853390" y="605233"/>
                  </a:lnTo>
                  <a:cubicBezTo>
                    <a:pt x="845332" y="614399"/>
                    <a:pt x="837205" y="623901"/>
                    <a:pt x="829215" y="633478"/>
                  </a:cubicBezTo>
                  <a:cubicBezTo>
                    <a:pt x="825992" y="637349"/>
                    <a:pt x="822803" y="641228"/>
                    <a:pt x="819614" y="645130"/>
                  </a:cubicBezTo>
                  <a:cubicBezTo>
                    <a:pt x="817557" y="647643"/>
                    <a:pt x="815533" y="650157"/>
                    <a:pt x="813510" y="652667"/>
                  </a:cubicBezTo>
                  <a:cubicBezTo>
                    <a:pt x="811453" y="655235"/>
                    <a:pt x="809430" y="657807"/>
                    <a:pt x="807441" y="660313"/>
                  </a:cubicBezTo>
                  <a:cubicBezTo>
                    <a:pt x="806481" y="661534"/>
                    <a:pt x="805521" y="662762"/>
                    <a:pt x="804526" y="663989"/>
                  </a:cubicBezTo>
                  <a:lnTo>
                    <a:pt x="804355" y="664219"/>
                  </a:lnTo>
                  <a:cubicBezTo>
                    <a:pt x="800343" y="669356"/>
                    <a:pt x="796365" y="674496"/>
                    <a:pt x="792456" y="679639"/>
                  </a:cubicBezTo>
                  <a:lnTo>
                    <a:pt x="789507" y="683511"/>
                  </a:lnTo>
                  <a:cubicBezTo>
                    <a:pt x="787587" y="686082"/>
                    <a:pt x="785633" y="688657"/>
                    <a:pt x="783746" y="691205"/>
                  </a:cubicBezTo>
                  <a:cubicBezTo>
                    <a:pt x="782787" y="692508"/>
                    <a:pt x="781826" y="693815"/>
                    <a:pt x="780901" y="695080"/>
                  </a:cubicBezTo>
                  <a:lnTo>
                    <a:pt x="777437" y="699757"/>
                  </a:lnTo>
                  <a:cubicBezTo>
                    <a:pt x="777197" y="700079"/>
                    <a:pt x="776957" y="700412"/>
                    <a:pt x="776752" y="700734"/>
                  </a:cubicBezTo>
                  <a:cubicBezTo>
                    <a:pt x="771642" y="707740"/>
                    <a:pt x="766636" y="714735"/>
                    <a:pt x="761904" y="721531"/>
                  </a:cubicBezTo>
                  <a:cubicBezTo>
                    <a:pt x="761767" y="721740"/>
                    <a:pt x="761595" y="721946"/>
                    <a:pt x="761458" y="722155"/>
                  </a:cubicBezTo>
                  <a:cubicBezTo>
                    <a:pt x="761013" y="722797"/>
                    <a:pt x="760567" y="723434"/>
                    <a:pt x="760121" y="724076"/>
                  </a:cubicBezTo>
                  <a:cubicBezTo>
                    <a:pt x="622035" y="922625"/>
                    <a:pt x="575023" y="1109015"/>
                    <a:pt x="638631" y="1193026"/>
                  </a:cubicBezTo>
                  <a:cubicBezTo>
                    <a:pt x="636574" y="1192254"/>
                    <a:pt x="634619" y="1191476"/>
                    <a:pt x="632939" y="1190787"/>
                  </a:cubicBezTo>
                  <a:cubicBezTo>
                    <a:pt x="629339" y="1189326"/>
                    <a:pt x="622686" y="1186610"/>
                    <a:pt x="618366" y="1184409"/>
                  </a:cubicBezTo>
                  <a:cubicBezTo>
                    <a:pt x="617269" y="1183853"/>
                    <a:pt x="616103" y="1183260"/>
                    <a:pt x="614868" y="1182639"/>
                  </a:cubicBezTo>
                  <a:cubicBezTo>
                    <a:pt x="611782" y="1181096"/>
                    <a:pt x="608319" y="1179347"/>
                    <a:pt x="605713" y="1177890"/>
                  </a:cubicBezTo>
                  <a:cubicBezTo>
                    <a:pt x="600227" y="1174859"/>
                    <a:pt x="595597" y="1172126"/>
                    <a:pt x="592614" y="1170202"/>
                  </a:cubicBezTo>
                  <a:cubicBezTo>
                    <a:pt x="585962" y="1165906"/>
                    <a:pt x="576395" y="1159411"/>
                    <a:pt x="569537" y="1154113"/>
                  </a:cubicBezTo>
                  <a:cubicBezTo>
                    <a:pt x="556713" y="1144111"/>
                    <a:pt x="547283" y="1135144"/>
                    <a:pt x="546837" y="1134709"/>
                  </a:cubicBezTo>
                  <a:cubicBezTo>
                    <a:pt x="536858" y="1125183"/>
                    <a:pt x="524480" y="1113325"/>
                    <a:pt x="506581" y="1090783"/>
                  </a:cubicBezTo>
                  <a:cubicBezTo>
                    <a:pt x="486932" y="1065995"/>
                    <a:pt x="472771" y="1042558"/>
                    <a:pt x="470096" y="1038059"/>
                  </a:cubicBezTo>
                  <a:cubicBezTo>
                    <a:pt x="465433" y="1030230"/>
                    <a:pt x="458746" y="1018699"/>
                    <a:pt x="453980" y="1009804"/>
                  </a:cubicBezTo>
                  <a:cubicBezTo>
                    <a:pt x="446676" y="996156"/>
                    <a:pt x="441155" y="984659"/>
                    <a:pt x="439475" y="981124"/>
                  </a:cubicBezTo>
                  <a:lnTo>
                    <a:pt x="438103" y="978079"/>
                  </a:lnTo>
                  <a:cubicBezTo>
                    <a:pt x="431897" y="964572"/>
                    <a:pt x="428468" y="957134"/>
                    <a:pt x="425210" y="949004"/>
                  </a:cubicBezTo>
                  <a:cubicBezTo>
                    <a:pt x="420341" y="936979"/>
                    <a:pt x="414512" y="921613"/>
                    <a:pt x="412832" y="917190"/>
                  </a:cubicBezTo>
                  <a:cubicBezTo>
                    <a:pt x="410946" y="912269"/>
                    <a:pt x="408683" y="905586"/>
                    <a:pt x="407140" y="900937"/>
                  </a:cubicBezTo>
                  <a:cubicBezTo>
                    <a:pt x="401893" y="885372"/>
                    <a:pt x="398224" y="873138"/>
                    <a:pt x="397024" y="869119"/>
                  </a:cubicBezTo>
                  <a:cubicBezTo>
                    <a:pt x="396853" y="868580"/>
                    <a:pt x="396750" y="868135"/>
                    <a:pt x="396613" y="867747"/>
                  </a:cubicBezTo>
                  <a:lnTo>
                    <a:pt x="395481" y="863818"/>
                  </a:lnTo>
                  <a:cubicBezTo>
                    <a:pt x="394281" y="859552"/>
                    <a:pt x="392875" y="854720"/>
                    <a:pt x="391949" y="851010"/>
                  </a:cubicBezTo>
                  <a:cubicBezTo>
                    <a:pt x="390063" y="843720"/>
                    <a:pt x="387800" y="834705"/>
                    <a:pt x="385777" y="826452"/>
                  </a:cubicBezTo>
                  <a:lnTo>
                    <a:pt x="383445" y="816785"/>
                  </a:lnTo>
                  <a:cubicBezTo>
                    <a:pt x="383377" y="816508"/>
                    <a:pt x="376107" y="785921"/>
                    <a:pt x="370552" y="747170"/>
                  </a:cubicBezTo>
                  <a:cubicBezTo>
                    <a:pt x="369386" y="738776"/>
                    <a:pt x="367946" y="727021"/>
                    <a:pt x="366266" y="712187"/>
                  </a:cubicBezTo>
                  <a:cubicBezTo>
                    <a:pt x="365854" y="708618"/>
                    <a:pt x="365443" y="704218"/>
                    <a:pt x="365066" y="699959"/>
                  </a:cubicBezTo>
                  <a:cubicBezTo>
                    <a:pt x="364894" y="697995"/>
                    <a:pt x="364723" y="696095"/>
                    <a:pt x="364586" y="694435"/>
                  </a:cubicBezTo>
                  <a:cubicBezTo>
                    <a:pt x="363763" y="685276"/>
                    <a:pt x="363317" y="676738"/>
                    <a:pt x="362425" y="659816"/>
                  </a:cubicBezTo>
                  <a:lnTo>
                    <a:pt x="362425" y="659737"/>
                  </a:lnTo>
                  <a:cubicBezTo>
                    <a:pt x="362391" y="658866"/>
                    <a:pt x="361705" y="644067"/>
                    <a:pt x="361808" y="625790"/>
                  </a:cubicBezTo>
                  <a:cubicBezTo>
                    <a:pt x="361843" y="612324"/>
                    <a:pt x="362117" y="605806"/>
                    <a:pt x="362665" y="592817"/>
                  </a:cubicBezTo>
                  <a:lnTo>
                    <a:pt x="362768" y="590204"/>
                  </a:lnTo>
                  <a:lnTo>
                    <a:pt x="362768" y="590180"/>
                  </a:lnTo>
                  <a:cubicBezTo>
                    <a:pt x="362974" y="585585"/>
                    <a:pt x="363728" y="572781"/>
                    <a:pt x="365237" y="557985"/>
                  </a:cubicBezTo>
                  <a:cubicBezTo>
                    <a:pt x="365477" y="555756"/>
                    <a:pt x="365717" y="553617"/>
                    <a:pt x="365923" y="551511"/>
                  </a:cubicBezTo>
                  <a:lnTo>
                    <a:pt x="366883" y="543127"/>
                  </a:lnTo>
                  <a:lnTo>
                    <a:pt x="359888" y="538430"/>
                  </a:lnTo>
                  <a:cubicBezTo>
                    <a:pt x="347509" y="530135"/>
                    <a:pt x="335165" y="520307"/>
                    <a:pt x="323232" y="509300"/>
                  </a:cubicBezTo>
                  <a:cubicBezTo>
                    <a:pt x="309927" y="496777"/>
                    <a:pt x="297514" y="483157"/>
                    <a:pt x="286370" y="468807"/>
                  </a:cubicBezTo>
                  <a:cubicBezTo>
                    <a:pt x="228215" y="394120"/>
                    <a:pt x="203423" y="298231"/>
                    <a:pt x="221699" y="218555"/>
                  </a:cubicBezTo>
                  <a:cubicBezTo>
                    <a:pt x="228763" y="187780"/>
                    <a:pt x="241725" y="160622"/>
                    <a:pt x="260344" y="137802"/>
                  </a:cubicBezTo>
                  <a:cubicBezTo>
                    <a:pt x="275534" y="118984"/>
                    <a:pt x="294085" y="104133"/>
                    <a:pt x="315448" y="93664"/>
                  </a:cubicBezTo>
                  <a:cubicBezTo>
                    <a:pt x="397264" y="53548"/>
                    <a:pt x="511244" y="82544"/>
                    <a:pt x="599095" y="165910"/>
                  </a:cubicBezTo>
                  <a:cubicBezTo>
                    <a:pt x="610034" y="176108"/>
                    <a:pt x="619978" y="186635"/>
                    <a:pt x="628687" y="197217"/>
                  </a:cubicBezTo>
                  <a:lnTo>
                    <a:pt x="634619" y="204417"/>
                  </a:lnTo>
                  <a:lnTo>
                    <a:pt x="643535" y="201623"/>
                  </a:lnTo>
                  <a:cubicBezTo>
                    <a:pt x="656359" y="197601"/>
                    <a:pt x="665583" y="195176"/>
                    <a:pt x="668018" y="194549"/>
                  </a:cubicBezTo>
                  <a:cubicBezTo>
                    <a:pt x="677379" y="192193"/>
                    <a:pt x="689072" y="189268"/>
                    <a:pt x="698947" y="187307"/>
                  </a:cubicBezTo>
                  <a:cubicBezTo>
                    <a:pt x="701039" y="186916"/>
                    <a:pt x="703405" y="186450"/>
                    <a:pt x="705840" y="185969"/>
                  </a:cubicBezTo>
                  <a:cubicBezTo>
                    <a:pt x="709132" y="185318"/>
                    <a:pt x="712561" y="184639"/>
                    <a:pt x="715372" y="184145"/>
                  </a:cubicBezTo>
                  <a:cubicBezTo>
                    <a:pt x="725008" y="182499"/>
                    <a:pt x="737695" y="180524"/>
                    <a:pt x="746851" y="179231"/>
                  </a:cubicBezTo>
                  <a:cubicBezTo>
                    <a:pt x="768145" y="176269"/>
                    <a:pt x="797565" y="173879"/>
                    <a:pt x="813648" y="173286"/>
                  </a:cubicBezTo>
                  <a:cubicBezTo>
                    <a:pt x="815602" y="173220"/>
                    <a:pt x="817797" y="173131"/>
                    <a:pt x="820026" y="173039"/>
                  </a:cubicBezTo>
                  <a:cubicBezTo>
                    <a:pt x="823797" y="172884"/>
                    <a:pt x="827706" y="172720"/>
                    <a:pt x="830964" y="172655"/>
                  </a:cubicBezTo>
                  <a:cubicBezTo>
                    <a:pt x="841560" y="172445"/>
                    <a:pt x="855344" y="172401"/>
                    <a:pt x="864740" y="172432"/>
                  </a:cubicBezTo>
                  <a:lnTo>
                    <a:pt x="866694" y="172435"/>
                  </a:lnTo>
                  <a:cubicBezTo>
                    <a:pt x="871186" y="172483"/>
                    <a:pt x="883874" y="172720"/>
                    <a:pt x="898961" y="173505"/>
                  </a:cubicBezTo>
                  <a:cubicBezTo>
                    <a:pt x="933457" y="175285"/>
                    <a:pt x="961163" y="178710"/>
                    <a:pt x="974536" y="180586"/>
                  </a:cubicBezTo>
                  <a:lnTo>
                    <a:pt x="977382" y="180991"/>
                  </a:lnTo>
                  <a:cubicBezTo>
                    <a:pt x="981943" y="181635"/>
                    <a:pt x="987258" y="182390"/>
                    <a:pt x="991270" y="183034"/>
                  </a:cubicBezTo>
                  <a:cubicBezTo>
                    <a:pt x="1005295" y="185441"/>
                    <a:pt x="1016439" y="187403"/>
                    <a:pt x="1024428" y="188864"/>
                  </a:cubicBezTo>
                  <a:cubicBezTo>
                    <a:pt x="1029640" y="189830"/>
                    <a:pt x="1046443" y="193338"/>
                    <a:pt x="1057175" y="195948"/>
                  </a:cubicBezTo>
                  <a:lnTo>
                    <a:pt x="1058307" y="196226"/>
                  </a:lnTo>
                  <a:cubicBezTo>
                    <a:pt x="1064685" y="197772"/>
                    <a:pt x="1078024" y="200988"/>
                    <a:pt x="1089271" y="204236"/>
                  </a:cubicBezTo>
                  <a:cubicBezTo>
                    <a:pt x="1105147" y="208741"/>
                    <a:pt x="1118725" y="212925"/>
                    <a:pt x="1128533" y="216320"/>
                  </a:cubicBezTo>
                  <a:cubicBezTo>
                    <a:pt x="1137585" y="219457"/>
                    <a:pt x="1149827" y="223911"/>
                    <a:pt x="1159050" y="227423"/>
                  </a:cubicBezTo>
                  <a:cubicBezTo>
                    <a:pt x="1161965" y="228513"/>
                    <a:pt x="1165669" y="230039"/>
                    <a:pt x="1169270" y="231510"/>
                  </a:cubicBezTo>
                  <a:cubicBezTo>
                    <a:pt x="1170915" y="232203"/>
                    <a:pt x="1172561" y="232871"/>
                    <a:pt x="1174104" y="233489"/>
                  </a:cubicBezTo>
                  <a:cubicBezTo>
                    <a:pt x="1175236" y="233938"/>
                    <a:pt x="1189500" y="239956"/>
                    <a:pt x="1202187" y="246094"/>
                  </a:cubicBezTo>
                  <a:cubicBezTo>
                    <a:pt x="1207228" y="248521"/>
                    <a:pt x="1216555" y="253037"/>
                    <a:pt x="1229208" y="260039"/>
                  </a:cubicBezTo>
                  <a:cubicBezTo>
                    <a:pt x="1242513" y="267418"/>
                    <a:pt x="1251291" y="273042"/>
                    <a:pt x="1254617" y="275219"/>
                  </a:cubicBezTo>
                  <a:cubicBezTo>
                    <a:pt x="1260995" y="279293"/>
                    <a:pt x="1268813" y="284433"/>
                    <a:pt x="1278414" y="291703"/>
                  </a:cubicBezTo>
                  <a:cubicBezTo>
                    <a:pt x="1286473" y="297775"/>
                    <a:pt x="1294291" y="304157"/>
                    <a:pt x="1300429" y="309664"/>
                  </a:cubicBezTo>
                  <a:cubicBezTo>
                    <a:pt x="1300531" y="309739"/>
                    <a:pt x="1300600" y="309808"/>
                    <a:pt x="1300668" y="309869"/>
                  </a:cubicBezTo>
                  <a:lnTo>
                    <a:pt x="1301217" y="310377"/>
                  </a:lnTo>
                  <a:cubicBezTo>
                    <a:pt x="1310544" y="319035"/>
                    <a:pt x="1314419" y="322622"/>
                    <a:pt x="1321380" y="330368"/>
                  </a:cubicBezTo>
                  <a:cubicBezTo>
                    <a:pt x="1323334" y="332477"/>
                    <a:pt x="1325700" y="335186"/>
                    <a:pt x="1327963" y="337860"/>
                  </a:cubicBezTo>
                  <a:cubicBezTo>
                    <a:pt x="1264870" y="317773"/>
                    <a:pt x="1172458" y="344382"/>
                    <a:pt x="1068216" y="413645"/>
                  </a:cubicBezTo>
                  <a:close/>
                </a:path>
              </a:pathLst>
            </a:custGeom>
            <a:grpFill/>
            <a:ln>
              <a:noFill/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2C1F4064-0FAC-DAA7-C8CA-500B30FB8D46}"/>
              </a:ext>
            </a:extLst>
          </p:cNvPr>
          <p:cNvSpPr txBox="1"/>
          <p:nvPr/>
        </p:nvSpPr>
        <p:spPr>
          <a:xfrm>
            <a:off x="2555209" y="750198"/>
            <a:ext cx="321688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bg1">
                    <a:lumMod val="85000"/>
                  </a:schemeClr>
                </a:solidFill>
              </a:rPr>
              <a:t>CONTENTS</a:t>
            </a: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DA56AD5B-24EC-6844-E5FD-2A63DA2461BF}"/>
              </a:ext>
            </a:extLst>
          </p:cNvPr>
          <p:cNvGrpSpPr/>
          <p:nvPr/>
        </p:nvGrpSpPr>
        <p:grpSpPr>
          <a:xfrm>
            <a:off x="2489563" y="1842061"/>
            <a:ext cx="3142420" cy="766894"/>
            <a:chOff x="2011471" y="1842061"/>
            <a:chExt cx="3895234" cy="766894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0736CCD3-10B8-E912-88F7-5E888C26B793}"/>
                </a:ext>
              </a:extLst>
            </p:cNvPr>
            <p:cNvSpPr/>
            <p:nvPr/>
          </p:nvSpPr>
          <p:spPr>
            <a:xfrm>
              <a:off x="2103257" y="1924625"/>
              <a:ext cx="3803448" cy="684330"/>
            </a:xfrm>
            <a:prstGeom prst="roundRect">
              <a:avLst>
                <a:gd name="adj" fmla="val 8098"/>
              </a:avLst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554C0E73-2794-0560-36C0-37A21A655F8C}"/>
                </a:ext>
              </a:extLst>
            </p:cNvPr>
            <p:cNvSpPr/>
            <p:nvPr/>
          </p:nvSpPr>
          <p:spPr>
            <a:xfrm>
              <a:off x="2011471" y="1842061"/>
              <a:ext cx="3803448" cy="684330"/>
            </a:xfrm>
            <a:prstGeom prst="roundRect">
              <a:avLst>
                <a:gd name="adj" fmla="val 8098"/>
              </a:avLst>
            </a:prstGeom>
            <a:solidFill>
              <a:srgbClr val="024E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1" name="文本框 80">
            <a:extLst>
              <a:ext uri="{FF2B5EF4-FFF2-40B4-BE49-F238E27FC236}">
                <a16:creationId xmlns:a16="http://schemas.microsoft.com/office/drawing/2014/main" id="{DD43B91F-52CF-319A-45A4-29BE858D2470}"/>
              </a:ext>
            </a:extLst>
          </p:cNvPr>
          <p:cNvSpPr txBox="1"/>
          <p:nvPr/>
        </p:nvSpPr>
        <p:spPr>
          <a:xfrm>
            <a:off x="3754775" y="1943172"/>
            <a:ext cx="144783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solidFill>
                  <a:schemeClr val="bg1"/>
                </a:solidFill>
              </a:rPr>
              <a:t>教学内容</a:t>
            </a: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909DC364-FBCF-0DF6-0FCD-63AB928F430D}"/>
              </a:ext>
            </a:extLst>
          </p:cNvPr>
          <p:cNvSpPr txBox="1"/>
          <p:nvPr/>
        </p:nvSpPr>
        <p:spPr>
          <a:xfrm>
            <a:off x="2794069" y="1913111"/>
            <a:ext cx="657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CC713CB4-83A1-9690-443C-AADCC99C91A3}"/>
              </a:ext>
            </a:extLst>
          </p:cNvPr>
          <p:cNvGrpSpPr/>
          <p:nvPr/>
        </p:nvGrpSpPr>
        <p:grpSpPr>
          <a:xfrm>
            <a:off x="6605463" y="1842061"/>
            <a:ext cx="3142420" cy="766894"/>
            <a:chOff x="2011471" y="1842061"/>
            <a:chExt cx="3895234" cy="766894"/>
          </a:xfrm>
        </p:grpSpPr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id="{11FCCBAE-1E9B-6957-8925-CD653178B2DE}"/>
                </a:ext>
              </a:extLst>
            </p:cNvPr>
            <p:cNvSpPr/>
            <p:nvPr/>
          </p:nvSpPr>
          <p:spPr>
            <a:xfrm>
              <a:off x="2103257" y="1924625"/>
              <a:ext cx="3803448" cy="684330"/>
            </a:xfrm>
            <a:prstGeom prst="roundRect">
              <a:avLst>
                <a:gd name="adj" fmla="val 8098"/>
              </a:avLst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6" name="矩形: 圆角 135">
              <a:extLst>
                <a:ext uri="{FF2B5EF4-FFF2-40B4-BE49-F238E27FC236}">
                  <a16:creationId xmlns:a16="http://schemas.microsoft.com/office/drawing/2014/main" id="{814A064B-D10F-79E3-FA42-B1441DC7910B}"/>
                </a:ext>
              </a:extLst>
            </p:cNvPr>
            <p:cNvSpPr/>
            <p:nvPr/>
          </p:nvSpPr>
          <p:spPr>
            <a:xfrm>
              <a:off x="2011471" y="1842061"/>
              <a:ext cx="3803448" cy="684330"/>
            </a:xfrm>
            <a:prstGeom prst="roundRect">
              <a:avLst>
                <a:gd name="adj" fmla="val 8098"/>
              </a:avLst>
            </a:prstGeom>
            <a:solidFill>
              <a:srgbClr val="024E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0DC98AEE-40B9-C68F-A538-04984825DCC8}"/>
              </a:ext>
            </a:extLst>
          </p:cNvPr>
          <p:cNvSpPr txBox="1"/>
          <p:nvPr/>
        </p:nvSpPr>
        <p:spPr>
          <a:xfrm>
            <a:off x="7870675" y="1943172"/>
            <a:ext cx="144783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solidFill>
                  <a:schemeClr val="bg1"/>
                </a:solidFill>
              </a:rPr>
              <a:t>教学目标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07F45B43-7F38-70EE-B42E-26B8CC39F5B9}"/>
              </a:ext>
            </a:extLst>
          </p:cNvPr>
          <p:cNvSpPr txBox="1"/>
          <p:nvPr/>
        </p:nvSpPr>
        <p:spPr>
          <a:xfrm>
            <a:off x="6909969" y="1913111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2911ADDC-CAD8-DA8B-F0BB-C18707151BF7}"/>
              </a:ext>
            </a:extLst>
          </p:cNvPr>
          <p:cNvGrpSpPr/>
          <p:nvPr/>
        </p:nvGrpSpPr>
        <p:grpSpPr>
          <a:xfrm>
            <a:off x="2489563" y="2927610"/>
            <a:ext cx="3142420" cy="766894"/>
            <a:chOff x="2011471" y="1842061"/>
            <a:chExt cx="3895234" cy="766894"/>
          </a:xfrm>
        </p:grpSpPr>
        <p:sp>
          <p:nvSpPr>
            <p:cNvPr id="144" name="矩形: 圆角 143">
              <a:extLst>
                <a:ext uri="{FF2B5EF4-FFF2-40B4-BE49-F238E27FC236}">
                  <a16:creationId xmlns:a16="http://schemas.microsoft.com/office/drawing/2014/main" id="{B653ADC4-2C10-5EAE-11FF-DDFB67C015B9}"/>
                </a:ext>
              </a:extLst>
            </p:cNvPr>
            <p:cNvSpPr/>
            <p:nvPr/>
          </p:nvSpPr>
          <p:spPr>
            <a:xfrm>
              <a:off x="2103257" y="1924625"/>
              <a:ext cx="3803448" cy="684330"/>
            </a:xfrm>
            <a:prstGeom prst="roundRect">
              <a:avLst>
                <a:gd name="adj" fmla="val 8098"/>
              </a:avLst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2" name="矩形: 圆角 151">
              <a:extLst>
                <a:ext uri="{FF2B5EF4-FFF2-40B4-BE49-F238E27FC236}">
                  <a16:creationId xmlns:a16="http://schemas.microsoft.com/office/drawing/2014/main" id="{BDD9CD52-7EAD-4604-E6B3-152BE1E739E0}"/>
                </a:ext>
              </a:extLst>
            </p:cNvPr>
            <p:cNvSpPr/>
            <p:nvPr/>
          </p:nvSpPr>
          <p:spPr>
            <a:xfrm>
              <a:off x="2011471" y="1842061"/>
              <a:ext cx="3803448" cy="684330"/>
            </a:xfrm>
            <a:prstGeom prst="roundRect">
              <a:avLst>
                <a:gd name="adj" fmla="val 8098"/>
              </a:avLst>
            </a:prstGeom>
            <a:solidFill>
              <a:srgbClr val="024E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53" name="文本框 152">
            <a:extLst>
              <a:ext uri="{FF2B5EF4-FFF2-40B4-BE49-F238E27FC236}">
                <a16:creationId xmlns:a16="http://schemas.microsoft.com/office/drawing/2014/main" id="{4B98AD03-6E4A-E8B0-FF2D-2FC74AEAAB91}"/>
              </a:ext>
            </a:extLst>
          </p:cNvPr>
          <p:cNvSpPr txBox="1"/>
          <p:nvPr/>
        </p:nvSpPr>
        <p:spPr>
          <a:xfrm>
            <a:off x="3754775" y="3028721"/>
            <a:ext cx="144783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solidFill>
                  <a:schemeClr val="bg1"/>
                </a:solidFill>
              </a:rPr>
              <a:t>教学准备</a:t>
            </a: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6C5FDDD2-197B-6BCA-884C-6083DCF9E056}"/>
              </a:ext>
            </a:extLst>
          </p:cNvPr>
          <p:cNvSpPr txBox="1"/>
          <p:nvPr/>
        </p:nvSpPr>
        <p:spPr>
          <a:xfrm>
            <a:off x="2794069" y="2998660"/>
            <a:ext cx="7152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5ED3081F-7C13-0A9E-B40A-4F06E36E06CF}"/>
              </a:ext>
            </a:extLst>
          </p:cNvPr>
          <p:cNvGrpSpPr/>
          <p:nvPr/>
        </p:nvGrpSpPr>
        <p:grpSpPr>
          <a:xfrm>
            <a:off x="6605463" y="2927610"/>
            <a:ext cx="3142420" cy="766894"/>
            <a:chOff x="2011471" y="1842061"/>
            <a:chExt cx="3895234" cy="766894"/>
          </a:xfrm>
        </p:grpSpPr>
        <p:sp>
          <p:nvSpPr>
            <p:cNvPr id="156" name="矩形: 圆角 155">
              <a:extLst>
                <a:ext uri="{FF2B5EF4-FFF2-40B4-BE49-F238E27FC236}">
                  <a16:creationId xmlns:a16="http://schemas.microsoft.com/office/drawing/2014/main" id="{6C3308A5-2C0B-E9EC-8B7D-1B230FFCD988}"/>
                </a:ext>
              </a:extLst>
            </p:cNvPr>
            <p:cNvSpPr/>
            <p:nvPr/>
          </p:nvSpPr>
          <p:spPr>
            <a:xfrm>
              <a:off x="2103257" y="1924625"/>
              <a:ext cx="3803448" cy="684330"/>
            </a:xfrm>
            <a:prstGeom prst="roundRect">
              <a:avLst>
                <a:gd name="adj" fmla="val 8098"/>
              </a:avLst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7" name="矩形: 圆角 156">
              <a:extLst>
                <a:ext uri="{FF2B5EF4-FFF2-40B4-BE49-F238E27FC236}">
                  <a16:creationId xmlns:a16="http://schemas.microsoft.com/office/drawing/2014/main" id="{C0381A0A-BA42-6547-5D85-F9CBFF8E729C}"/>
                </a:ext>
              </a:extLst>
            </p:cNvPr>
            <p:cNvSpPr/>
            <p:nvPr/>
          </p:nvSpPr>
          <p:spPr>
            <a:xfrm>
              <a:off x="2011471" y="1842061"/>
              <a:ext cx="3803448" cy="684330"/>
            </a:xfrm>
            <a:prstGeom prst="roundRect">
              <a:avLst>
                <a:gd name="adj" fmla="val 8098"/>
              </a:avLst>
            </a:prstGeom>
            <a:solidFill>
              <a:srgbClr val="024E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58" name="文本框 157">
            <a:extLst>
              <a:ext uri="{FF2B5EF4-FFF2-40B4-BE49-F238E27FC236}">
                <a16:creationId xmlns:a16="http://schemas.microsoft.com/office/drawing/2014/main" id="{494E07EE-6D56-3DD7-C949-0A94774AE0B6}"/>
              </a:ext>
            </a:extLst>
          </p:cNvPr>
          <p:cNvSpPr txBox="1"/>
          <p:nvPr/>
        </p:nvSpPr>
        <p:spPr>
          <a:xfrm>
            <a:off x="7870675" y="3028721"/>
            <a:ext cx="144783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solidFill>
                  <a:schemeClr val="bg1"/>
                </a:solidFill>
              </a:rPr>
              <a:t>教学过程</a:t>
            </a: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F82EC956-2D1C-9A3E-FE42-F5688B13D2DB}"/>
              </a:ext>
            </a:extLst>
          </p:cNvPr>
          <p:cNvSpPr txBox="1"/>
          <p:nvPr/>
        </p:nvSpPr>
        <p:spPr>
          <a:xfrm>
            <a:off x="6909969" y="2998660"/>
            <a:ext cx="721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42673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8088D3DD-4915-1429-7AFE-0080708A17CC}"/>
              </a:ext>
            </a:extLst>
          </p:cNvPr>
          <p:cNvGrpSpPr/>
          <p:nvPr/>
        </p:nvGrpSpPr>
        <p:grpSpPr>
          <a:xfrm>
            <a:off x="280989" y="240175"/>
            <a:ext cx="616755" cy="608117"/>
            <a:chOff x="2971800" y="1663700"/>
            <a:chExt cx="1307360" cy="1289050"/>
          </a:xfrm>
        </p:grpSpPr>
        <p:grpSp>
          <p:nvGrpSpPr>
            <p:cNvPr id="226" name="组合 225">
              <a:extLst>
                <a:ext uri="{FF2B5EF4-FFF2-40B4-BE49-F238E27FC236}">
                  <a16:creationId xmlns:a16="http://schemas.microsoft.com/office/drawing/2014/main" id="{1E34EFEF-6F54-C150-8205-BD2D0EC0EE00}"/>
                </a:ext>
              </a:extLst>
            </p:cNvPr>
            <p:cNvGrpSpPr/>
            <p:nvPr/>
          </p:nvGrpSpPr>
          <p:grpSpPr>
            <a:xfrm>
              <a:off x="2971800" y="1663700"/>
              <a:ext cx="1307360" cy="1289050"/>
              <a:chOff x="1666875" y="1009650"/>
              <a:chExt cx="1133475" cy="1276350"/>
            </a:xfrm>
          </p:grpSpPr>
          <p:sp>
            <p:nvSpPr>
              <p:cNvPr id="228" name="矩形 227">
                <a:extLst>
                  <a:ext uri="{FF2B5EF4-FFF2-40B4-BE49-F238E27FC236}">
                    <a16:creationId xmlns:a16="http://schemas.microsoft.com/office/drawing/2014/main" id="{9CC6ABED-B500-B0A0-23D8-C2BDFC2669B9}"/>
                  </a:ext>
                </a:extLst>
              </p:cNvPr>
              <p:cNvSpPr/>
              <p:nvPr/>
            </p:nvSpPr>
            <p:spPr>
              <a:xfrm>
                <a:off x="1666875" y="1009650"/>
                <a:ext cx="1133475" cy="1276350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solidFill>
                    <a:srgbClr val="236057"/>
                  </a:solidFill>
                </a:endParaRPr>
              </a:p>
            </p:txBody>
          </p:sp>
          <p:grpSp>
            <p:nvGrpSpPr>
              <p:cNvPr id="229" name="组合 228">
                <a:extLst>
                  <a:ext uri="{FF2B5EF4-FFF2-40B4-BE49-F238E27FC236}">
                    <a16:creationId xmlns:a16="http://schemas.microsoft.com/office/drawing/2014/main" id="{21F2CAEB-084E-C1EC-1D38-FF50F48B0CD9}"/>
                  </a:ext>
                </a:extLst>
              </p:cNvPr>
              <p:cNvGrpSpPr/>
              <p:nvPr/>
            </p:nvGrpSpPr>
            <p:grpSpPr>
              <a:xfrm>
                <a:off x="1666875" y="1009650"/>
                <a:ext cx="1133475" cy="1276350"/>
                <a:chOff x="1666875" y="1009650"/>
                <a:chExt cx="1133475" cy="1276350"/>
              </a:xfrm>
            </p:grpSpPr>
            <p:cxnSp>
              <p:nvCxnSpPr>
                <p:cNvPr id="232" name="直接连接符 231">
                  <a:extLst>
                    <a:ext uri="{FF2B5EF4-FFF2-40B4-BE49-F238E27FC236}">
                      <a16:creationId xmlns:a16="http://schemas.microsoft.com/office/drawing/2014/main" id="{72E3B38A-0C07-9245-E0CF-FBDAF850114C}"/>
                    </a:ext>
                  </a:extLst>
                </p:cNvPr>
                <p:cNvCxnSpPr>
                  <a:stCxn id="228" idx="0"/>
                  <a:endCxn id="228" idx="2"/>
                </p:cNvCxnSpPr>
                <p:nvPr/>
              </p:nvCxnSpPr>
              <p:spPr>
                <a:xfrm>
                  <a:off x="2233613" y="1009650"/>
                  <a:ext cx="0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3" name="直接连接符 232">
                  <a:extLst>
                    <a:ext uri="{FF2B5EF4-FFF2-40B4-BE49-F238E27FC236}">
                      <a16:creationId xmlns:a16="http://schemas.microsoft.com/office/drawing/2014/main" id="{AC2E5AC6-A310-4D78-C811-FD517F0ADEA2}"/>
                    </a:ext>
                  </a:extLst>
                </p:cNvPr>
                <p:cNvCxnSpPr>
                  <a:stCxn id="228" idx="1"/>
                  <a:endCxn id="228" idx="3"/>
                </p:cNvCxnSpPr>
                <p:nvPr/>
              </p:nvCxnSpPr>
              <p:spPr>
                <a:xfrm>
                  <a:off x="1666875" y="1647825"/>
                  <a:ext cx="11334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0" name="直接连接符 229">
                <a:extLst>
                  <a:ext uri="{FF2B5EF4-FFF2-40B4-BE49-F238E27FC236}">
                    <a16:creationId xmlns:a16="http://schemas.microsoft.com/office/drawing/2014/main" id="{051EA7D7-023F-2BBC-E592-380FA19B2F37}"/>
                  </a:ext>
                </a:extLst>
              </p:cNvPr>
              <p:cNvCxnSpPr/>
              <p:nvPr/>
            </p:nvCxnSpPr>
            <p:spPr>
              <a:xfrm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直接连接符 230">
                <a:extLst>
                  <a:ext uri="{FF2B5EF4-FFF2-40B4-BE49-F238E27FC236}">
                    <a16:creationId xmlns:a16="http://schemas.microsoft.com/office/drawing/2014/main" id="{FDAE1FCA-FFD6-7DC7-DC5C-B91E16413436}"/>
                  </a:ext>
                </a:extLst>
              </p:cNvPr>
              <p:cNvCxnSpPr/>
              <p:nvPr/>
            </p:nvCxnSpPr>
            <p:spPr>
              <a:xfrm flipV="1"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32831C17-7DC5-6016-9296-95210C2524B5}"/>
                </a:ext>
              </a:extLst>
            </p:cNvPr>
            <p:cNvSpPr txBox="1"/>
            <p:nvPr/>
          </p:nvSpPr>
          <p:spPr>
            <a:xfrm>
              <a:off x="3069863" y="1673148"/>
              <a:ext cx="1152586" cy="1109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236057"/>
                  </a:solidFill>
                  <a:latin typeface="阿里妈妈东方大楷" pitchFamily="2" charset="-122"/>
                  <a:ea typeface="阿里妈妈东方大楷" pitchFamily="2" charset="-122"/>
                </a:rPr>
                <a:t>肆</a:t>
              </a:r>
            </a:p>
          </p:txBody>
        </p:sp>
      </p:grpSp>
      <p:sp>
        <p:nvSpPr>
          <p:cNvPr id="234" name="文本框 233">
            <a:extLst>
              <a:ext uri="{FF2B5EF4-FFF2-40B4-BE49-F238E27FC236}">
                <a16:creationId xmlns:a16="http://schemas.microsoft.com/office/drawing/2014/main" id="{0471F59A-3ADA-72D0-6B04-18EFD9339633}"/>
              </a:ext>
            </a:extLst>
          </p:cNvPr>
          <p:cNvSpPr txBox="1"/>
          <p:nvPr/>
        </p:nvSpPr>
        <p:spPr>
          <a:xfrm>
            <a:off x="1105947" y="198205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236057"/>
                </a:solidFill>
              </a:rPr>
              <a:t>教学过程</a:t>
            </a:r>
          </a:p>
        </p:txBody>
      </p:sp>
      <p:grpSp>
        <p:nvGrpSpPr>
          <p:cNvPr id="235" name="组合 234">
            <a:extLst>
              <a:ext uri="{FF2B5EF4-FFF2-40B4-BE49-F238E27FC236}">
                <a16:creationId xmlns:a16="http://schemas.microsoft.com/office/drawing/2014/main" id="{E85421A3-7065-8F76-DB31-DCCD95FF7653}"/>
              </a:ext>
            </a:extLst>
          </p:cNvPr>
          <p:cNvGrpSpPr/>
          <p:nvPr/>
        </p:nvGrpSpPr>
        <p:grpSpPr>
          <a:xfrm>
            <a:off x="1105947" y="743449"/>
            <a:ext cx="1745003" cy="110843"/>
            <a:chOff x="1218520" y="2682457"/>
            <a:chExt cx="4348320" cy="1029563"/>
          </a:xfrm>
        </p:grpSpPr>
        <p:sp>
          <p:nvSpPr>
            <p:cNvPr id="236" name="矩形: 圆角 235">
              <a:extLst>
                <a:ext uri="{FF2B5EF4-FFF2-40B4-BE49-F238E27FC236}">
                  <a16:creationId xmlns:a16="http://schemas.microsoft.com/office/drawing/2014/main" id="{4109B4F5-004E-524D-A16B-597B4DCEB44D}"/>
                </a:ext>
              </a:extLst>
            </p:cNvPr>
            <p:cNvSpPr/>
            <p:nvPr/>
          </p:nvSpPr>
          <p:spPr>
            <a:xfrm>
              <a:off x="1320983" y="2765022"/>
              <a:ext cx="4245857" cy="946998"/>
            </a:xfrm>
            <a:prstGeom prst="roundRect">
              <a:avLst>
                <a:gd name="adj" fmla="val 8098"/>
              </a:avLst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7" name="矩形: 圆角 236">
              <a:extLst>
                <a:ext uri="{FF2B5EF4-FFF2-40B4-BE49-F238E27FC236}">
                  <a16:creationId xmlns:a16="http://schemas.microsoft.com/office/drawing/2014/main" id="{0E983602-6641-529C-E0BB-610FE5C9A50E}"/>
                </a:ext>
              </a:extLst>
            </p:cNvPr>
            <p:cNvSpPr/>
            <p:nvPr/>
          </p:nvSpPr>
          <p:spPr>
            <a:xfrm>
              <a:off x="1218520" y="2682457"/>
              <a:ext cx="4245858" cy="684330"/>
            </a:xfrm>
            <a:prstGeom prst="roundRect">
              <a:avLst>
                <a:gd name="adj" fmla="val 8098"/>
              </a:avLst>
            </a:prstGeom>
            <a:solidFill>
              <a:srgbClr val="2360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Freeform 5">
            <a:extLst>
              <a:ext uri="{FF2B5EF4-FFF2-40B4-BE49-F238E27FC236}">
                <a16:creationId xmlns:a16="http://schemas.microsoft.com/office/drawing/2014/main" id="{A11B01DF-BA5D-194C-13D4-D11338A1D02C}"/>
              </a:ext>
            </a:extLst>
          </p:cNvPr>
          <p:cNvSpPr/>
          <p:nvPr/>
        </p:nvSpPr>
        <p:spPr bwMode="auto">
          <a:xfrm>
            <a:off x="5405956" y="1252171"/>
            <a:ext cx="1060827" cy="4353657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82779" tIns="41389" rIns="82779" bIns="41389"/>
          <a:lstStyle/>
          <a:p>
            <a:pPr>
              <a:spcBef>
                <a:spcPct val="0"/>
              </a:spcBef>
            </a:pPr>
            <a:endParaRPr lang="zh-CN" altLang="en-US" sz="1600"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2F7D186-3897-4DD9-9058-49C192C9C6C5}"/>
              </a:ext>
            </a:extLst>
          </p:cNvPr>
          <p:cNvGrpSpPr/>
          <p:nvPr/>
        </p:nvGrpSpPr>
        <p:grpSpPr>
          <a:xfrm>
            <a:off x="6679006" y="1175971"/>
            <a:ext cx="3608892" cy="599489"/>
            <a:chOff x="6679006" y="1252171"/>
            <a:chExt cx="3608892" cy="599489"/>
          </a:xfrm>
        </p:grpSpPr>
        <p:sp>
          <p:nvSpPr>
            <p:cNvPr id="7" name="圆角矩形 19">
              <a:extLst>
                <a:ext uri="{FF2B5EF4-FFF2-40B4-BE49-F238E27FC236}">
                  <a16:creationId xmlns:a16="http://schemas.microsoft.com/office/drawing/2014/main" id="{C9BD7633-0C0F-A59E-4BA6-E9B38AAE4CA8}"/>
                </a:ext>
              </a:extLst>
            </p:cNvPr>
            <p:cNvSpPr/>
            <p:nvPr/>
          </p:nvSpPr>
          <p:spPr>
            <a:xfrm>
              <a:off x="6679006" y="1252171"/>
              <a:ext cx="3608892" cy="599489"/>
            </a:xfrm>
            <a:prstGeom prst="roundRect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0960" tIns="59267" rIns="60960" bIns="59267" anchor="ctr" anchorCtr="1"/>
            <a:lstStyle/>
            <a:p>
              <a:endParaRPr lang="zh-CN" altLang="en-US" sz="242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22">
              <a:extLst>
                <a:ext uri="{FF2B5EF4-FFF2-40B4-BE49-F238E27FC236}">
                  <a16:creationId xmlns:a16="http://schemas.microsoft.com/office/drawing/2014/main" id="{19464609-596B-CF94-52DC-A9FCC6EC0F3F}"/>
                </a:ext>
              </a:extLst>
            </p:cNvPr>
            <p:cNvSpPr txBox="1"/>
            <p:nvPr/>
          </p:nvSpPr>
          <p:spPr>
            <a:xfrm>
              <a:off x="6974528" y="1262282"/>
              <a:ext cx="301784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B3379FF-118A-61B4-5A66-A21FD573BCD3}"/>
              </a:ext>
            </a:extLst>
          </p:cNvPr>
          <p:cNvGrpSpPr/>
          <p:nvPr/>
        </p:nvGrpSpPr>
        <p:grpSpPr>
          <a:xfrm>
            <a:off x="6679006" y="1968451"/>
            <a:ext cx="3608892" cy="599489"/>
            <a:chOff x="6679006" y="1252171"/>
            <a:chExt cx="3608892" cy="599489"/>
          </a:xfrm>
        </p:grpSpPr>
        <p:sp>
          <p:nvSpPr>
            <p:cNvPr id="23" name="圆角矩形 19">
              <a:extLst>
                <a:ext uri="{FF2B5EF4-FFF2-40B4-BE49-F238E27FC236}">
                  <a16:creationId xmlns:a16="http://schemas.microsoft.com/office/drawing/2014/main" id="{108D2756-2F3E-23C4-3622-0375B77A68A0}"/>
                </a:ext>
              </a:extLst>
            </p:cNvPr>
            <p:cNvSpPr/>
            <p:nvPr/>
          </p:nvSpPr>
          <p:spPr>
            <a:xfrm>
              <a:off x="6679006" y="1252171"/>
              <a:ext cx="3608892" cy="599489"/>
            </a:xfrm>
            <a:prstGeom prst="roundRect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0960" tIns="59267" rIns="60960" bIns="59267" anchor="ctr" anchorCtr="1"/>
            <a:lstStyle/>
            <a:p>
              <a:endParaRPr lang="zh-CN" altLang="en-US" sz="242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22">
              <a:extLst>
                <a:ext uri="{FF2B5EF4-FFF2-40B4-BE49-F238E27FC236}">
                  <a16:creationId xmlns:a16="http://schemas.microsoft.com/office/drawing/2014/main" id="{C43DAEC8-E756-A845-2811-9DFC11027D81}"/>
                </a:ext>
              </a:extLst>
            </p:cNvPr>
            <p:cNvSpPr txBox="1"/>
            <p:nvPr/>
          </p:nvSpPr>
          <p:spPr>
            <a:xfrm>
              <a:off x="6974528" y="1262282"/>
              <a:ext cx="301784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D17A812-2F91-9E00-34A6-4B33D62EB95F}"/>
              </a:ext>
            </a:extLst>
          </p:cNvPr>
          <p:cNvGrpSpPr/>
          <p:nvPr/>
        </p:nvGrpSpPr>
        <p:grpSpPr>
          <a:xfrm>
            <a:off x="6679006" y="2760931"/>
            <a:ext cx="3608892" cy="599489"/>
            <a:chOff x="6679006" y="1252171"/>
            <a:chExt cx="3608892" cy="599489"/>
          </a:xfrm>
        </p:grpSpPr>
        <p:sp>
          <p:nvSpPr>
            <p:cNvPr id="26" name="圆角矩形 19">
              <a:extLst>
                <a:ext uri="{FF2B5EF4-FFF2-40B4-BE49-F238E27FC236}">
                  <a16:creationId xmlns:a16="http://schemas.microsoft.com/office/drawing/2014/main" id="{325AE9B6-5CD4-EF8B-F65D-B26782B44309}"/>
                </a:ext>
              </a:extLst>
            </p:cNvPr>
            <p:cNvSpPr/>
            <p:nvPr/>
          </p:nvSpPr>
          <p:spPr>
            <a:xfrm>
              <a:off x="6679006" y="1252171"/>
              <a:ext cx="3608892" cy="599489"/>
            </a:xfrm>
            <a:prstGeom prst="roundRect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0960" tIns="59267" rIns="60960" bIns="59267" anchor="ctr" anchorCtr="1"/>
            <a:lstStyle/>
            <a:p>
              <a:endParaRPr lang="zh-CN" altLang="en-US" sz="242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7" name="TextBox 22">
              <a:extLst>
                <a:ext uri="{FF2B5EF4-FFF2-40B4-BE49-F238E27FC236}">
                  <a16:creationId xmlns:a16="http://schemas.microsoft.com/office/drawing/2014/main" id="{C2938618-6BC5-0628-A021-379CDE863610}"/>
                </a:ext>
              </a:extLst>
            </p:cNvPr>
            <p:cNvSpPr txBox="1"/>
            <p:nvPr/>
          </p:nvSpPr>
          <p:spPr>
            <a:xfrm>
              <a:off x="6974528" y="1262282"/>
              <a:ext cx="301784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9934B98-3095-9816-1D07-6CDD12A62BDC}"/>
              </a:ext>
            </a:extLst>
          </p:cNvPr>
          <p:cNvGrpSpPr/>
          <p:nvPr/>
        </p:nvGrpSpPr>
        <p:grpSpPr>
          <a:xfrm>
            <a:off x="6679006" y="3553411"/>
            <a:ext cx="4409908" cy="599489"/>
            <a:chOff x="6679006" y="1252171"/>
            <a:chExt cx="4409908" cy="599489"/>
          </a:xfrm>
        </p:grpSpPr>
        <p:sp>
          <p:nvSpPr>
            <p:cNvPr id="29" name="圆角矩形 19">
              <a:extLst>
                <a:ext uri="{FF2B5EF4-FFF2-40B4-BE49-F238E27FC236}">
                  <a16:creationId xmlns:a16="http://schemas.microsoft.com/office/drawing/2014/main" id="{28C9DF49-BE65-6670-41AC-CC8170252208}"/>
                </a:ext>
              </a:extLst>
            </p:cNvPr>
            <p:cNvSpPr/>
            <p:nvPr/>
          </p:nvSpPr>
          <p:spPr>
            <a:xfrm>
              <a:off x="6679006" y="1252171"/>
              <a:ext cx="3608892" cy="599489"/>
            </a:xfrm>
            <a:prstGeom prst="roundRect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0960" tIns="59267" rIns="60960" bIns="59267" anchor="ctr" anchorCtr="1"/>
            <a:lstStyle/>
            <a:p>
              <a:endParaRPr lang="zh-CN" altLang="en-US" sz="242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22">
              <a:extLst>
                <a:ext uri="{FF2B5EF4-FFF2-40B4-BE49-F238E27FC236}">
                  <a16:creationId xmlns:a16="http://schemas.microsoft.com/office/drawing/2014/main" id="{A4C65CA5-9EB3-0DB1-AEDF-B7840F70644E}"/>
                </a:ext>
              </a:extLst>
            </p:cNvPr>
            <p:cNvSpPr txBox="1"/>
            <p:nvPr/>
          </p:nvSpPr>
          <p:spPr>
            <a:xfrm>
              <a:off x="6974528" y="1262282"/>
              <a:ext cx="41143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+mn-lt"/>
                </a:rPr>
                <a:t>51PPT</a:t>
              </a:r>
              <a:r>
                <a:rPr lang="zh-CN" altLang="en-US" dirty="0">
                  <a:sym typeface="+mn-lt"/>
                </a:rPr>
                <a:t>模板网，幻灯片演示模 板及素材免费下载！</a:t>
              </a:r>
            </a:p>
            <a:p>
              <a:r>
                <a:rPr lang="en-US" altLang="zh-CN" dirty="0">
                  <a:sym typeface="+mn-lt"/>
                </a:rPr>
                <a:t>51PPT</a:t>
              </a:r>
              <a:r>
                <a:rPr lang="zh-CN" altLang="en-US" dirty="0">
                  <a:sym typeface="+mn-lt"/>
                </a:rPr>
                <a:t>模板网 唯一访问网址：</a:t>
              </a:r>
              <a:r>
                <a:rPr lang="en-US" altLang="zh-CN" dirty="0">
                  <a:sym typeface="+mn-lt"/>
                </a:rPr>
                <a:t>ww w.51pptmoban.com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26CE6BD-E526-AB22-0D76-0AFE3A624B59}"/>
              </a:ext>
            </a:extLst>
          </p:cNvPr>
          <p:cNvGrpSpPr/>
          <p:nvPr/>
        </p:nvGrpSpPr>
        <p:grpSpPr>
          <a:xfrm>
            <a:off x="6679006" y="4345891"/>
            <a:ext cx="3608892" cy="599489"/>
            <a:chOff x="6679006" y="1252171"/>
            <a:chExt cx="3608892" cy="599489"/>
          </a:xfrm>
        </p:grpSpPr>
        <p:sp>
          <p:nvSpPr>
            <p:cNvPr id="32" name="圆角矩形 19">
              <a:extLst>
                <a:ext uri="{FF2B5EF4-FFF2-40B4-BE49-F238E27FC236}">
                  <a16:creationId xmlns:a16="http://schemas.microsoft.com/office/drawing/2014/main" id="{F1CFD222-2726-AED1-854A-006B32E8ABA9}"/>
                </a:ext>
              </a:extLst>
            </p:cNvPr>
            <p:cNvSpPr/>
            <p:nvPr/>
          </p:nvSpPr>
          <p:spPr>
            <a:xfrm>
              <a:off x="6679006" y="1252171"/>
              <a:ext cx="3608892" cy="599489"/>
            </a:xfrm>
            <a:prstGeom prst="roundRect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0960" tIns="59267" rIns="60960" bIns="59267" anchor="ctr" anchorCtr="1"/>
            <a:lstStyle/>
            <a:p>
              <a:endParaRPr lang="zh-CN" altLang="en-US" sz="242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22">
              <a:extLst>
                <a:ext uri="{FF2B5EF4-FFF2-40B4-BE49-F238E27FC236}">
                  <a16:creationId xmlns:a16="http://schemas.microsoft.com/office/drawing/2014/main" id="{08669A38-E82B-E019-2763-3AB066331D79}"/>
                </a:ext>
              </a:extLst>
            </p:cNvPr>
            <p:cNvSpPr txBox="1"/>
            <p:nvPr/>
          </p:nvSpPr>
          <p:spPr>
            <a:xfrm>
              <a:off x="6974528" y="1262282"/>
              <a:ext cx="301784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D0DDC50-CD2B-AAAE-5358-8303D38B69AC}"/>
              </a:ext>
            </a:extLst>
          </p:cNvPr>
          <p:cNvGrpSpPr/>
          <p:nvPr/>
        </p:nvGrpSpPr>
        <p:grpSpPr>
          <a:xfrm>
            <a:off x="6679006" y="5138371"/>
            <a:ext cx="3608892" cy="599489"/>
            <a:chOff x="6679006" y="1252171"/>
            <a:chExt cx="3608892" cy="599489"/>
          </a:xfrm>
        </p:grpSpPr>
        <p:sp>
          <p:nvSpPr>
            <p:cNvPr id="35" name="圆角矩形 19">
              <a:extLst>
                <a:ext uri="{FF2B5EF4-FFF2-40B4-BE49-F238E27FC236}">
                  <a16:creationId xmlns:a16="http://schemas.microsoft.com/office/drawing/2014/main" id="{E13B5BB3-9506-7F7F-F10E-8DCE642D0586}"/>
                </a:ext>
              </a:extLst>
            </p:cNvPr>
            <p:cNvSpPr/>
            <p:nvPr/>
          </p:nvSpPr>
          <p:spPr>
            <a:xfrm>
              <a:off x="6679006" y="1252171"/>
              <a:ext cx="3608892" cy="599489"/>
            </a:xfrm>
            <a:prstGeom prst="roundRect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0960" tIns="59267" rIns="60960" bIns="59267" anchor="ctr" anchorCtr="1"/>
            <a:lstStyle/>
            <a:p>
              <a:endParaRPr lang="zh-CN" altLang="en-US" sz="242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22">
              <a:extLst>
                <a:ext uri="{FF2B5EF4-FFF2-40B4-BE49-F238E27FC236}">
                  <a16:creationId xmlns:a16="http://schemas.microsoft.com/office/drawing/2014/main" id="{D60491A6-2138-9CB2-0DC3-CDCCDFEE4209}"/>
                </a:ext>
              </a:extLst>
            </p:cNvPr>
            <p:cNvSpPr txBox="1"/>
            <p:nvPr/>
          </p:nvSpPr>
          <p:spPr>
            <a:xfrm>
              <a:off x="6974528" y="1262282"/>
              <a:ext cx="301784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</p:grpSp>
      <p:sp>
        <p:nvSpPr>
          <p:cNvPr id="37" name="椭圆 3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45AE3F05-A029-7196-0D97-E06C62DD7D61}"/>
              </a:ext>
            </a:extLst>
          </p:cNvPr>
          <p:cNvSpPr/>
          <p:nvPr/>
        </p:nvSpPr>
        <p:spPr>
          <a:xfrm>
            <a:off x="1379488" y="1718535"/>
            <a:ext cx="3439160" cy="3439160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0C6B3662-44DF-7C07-7209-576171D96034}"/>
              </a:ext>
            </a:extLst>
          </p:cNvPr>
          <p:cNvSpPr/>
          <p:nvPr/>
        </p:nvSpPr>
        <p:spPr>
          <a:xfrm>
            <a:off x="1147066" y="1968221"/>
            <a:ext cx="792710" cy="792710"/>
          </a:xfrm>
          <a:prstGeom prst="ellipse">
            <a:avLst/>
          </a:prstGeom>
          <a:solidFill>
            <a:srgbClr val="00252F"/>
          </a:solidFill>
          <a:ln>
            <a:noFill/>
          </a:ln>
        </p:spPr>
        <p:txBody>
          <a:bodyPr lIns="82779" tIns="41389" rIns="82779" bIns="41389"/>
          <a:lstStyle/>
          <a:p>
            <a:pPr>
              <a:spcBef>
                <a:spcPct val="0"/>
              </a:spcBef>
            </a:pPr>
            <a:endParaRPr lang="zh-CN" altLang="en-US" sz="1600">
              <a:solidFill>
                <a:schemeClr val="tx1"/>
              </a:solidFill>
              <a:cs typeface="+mn-ea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D6C7F286-8ED5-EC51-B25B-E95639EF8A9E}"/>
              </a:ext>
            </a:extLst>
          </p:cNvPr>
          <p:cNvSpPr/>
          <p:nvPr/>
        </p:nvSpPr>
        <p:spPr>
          <a:xfrm>
            <a:off x="4319592" y="2268195"/>
            <a:ext cx="499056" cy="499056"/>
          </a:xfrm>
          <a:prstGeom prst="ellipse">
            <a:avLst/>
          </a:prstGeom>
          <a:solidFill>
            <a:srgbClr val="024E49"/>
          </a:solidFill>
          <a:ln>
            <a:noFill/>
          </a:ln>
        </p:spPr>
        <p:txBody>
          <a:bodyPr lIns="82779" tIns="41389" rIns="82779" bIns="41389"/>
          <a:lstStyle/>
          <a:p>
            <a:pPr>
              <a:spcBef>
                <a:spcPct val="0"/>
              </a:spcBef>
            </a:pPr>
            <a:endParaRPr lang="zh-CN" altLang="en-US" sz="1600">
              <a:solidFill>
                <a:schemeClr val="tx1"/>
              </a:solidFill>
              <a:cs typeface="+mn-ea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B1777EB7-C8E7-85F8-3620-F7E304626E51}"/>
              </a:ext>
            </a:extLst>
          </p:cNvPr>
          <p:cNvSpPr/>
          <p:nvPr/>
        </p:nvSpPr>
        <p:spPr>
          <a:xfrm>
            <a:off x="1999008" y="5033235"/>
            <a:ext cx="251475" cy="251475"/>
          </a:xfrm>
          <a:prstGeom prst="ellipse">
            <a:avLst/>
          </a:prstGeom>
          <a:solidFill>
            <a:srgbClr val="25645C"/>
          </a:solidFill>
          <a:ln>
            <a:noFill/>
          </a:ln>
        </p:spPr>
        <p:txBody>
          <a:bodyPr lIns="82779" tIns="41389" rIns="82779" bIns="41389"/>
          <a:lstStyle/>
          <a:p>
            <a:pPr>
              <a:spcBef>
                <a:spcPct val="0"/>
              </a:spcBef>
            </a:pPr>
            <a:endParaRPr lang="zh-CN" altLang="en-US" sz="1600">
              <a:solidFill>
                <a:schemeClr val="tx1"/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680281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8088D3DD-4915-1429-7AFE-0080708A17CC}"/>
              </a:ext>
            </a:extLst>
          </p:cNvPr>
          <p:cNvGrpSpPr/>
          <p:nvPr/>
        </p:nvGrpSpPr>
        <p:grpSpPr>
          <a:xfrm>
            <a:off x="280989" y="240175"/>
            <a:ext cx="616755" cy="608117"/>
            <a:chOff x="2971800" y="1663700"/>
            <a:chExt cx="1307360" cy="1289050"/>
          </a:xfrm>
        </p:grpSpPr>
        <p:grpSp>
          <p:nvGrpSpPr>
            <p:cNvPr id="226" name="组合 225">
              <a:extLst>
                <a:ext uri="{FF2B5EF4-FFF2-40B4-BE49-F238E27FC236}">
                  <a16:creationId xmlns:a16="http://schemas.microsoft.com/office/drawing/2014/main" id="{1E34EFEF-6F54-C150-8205-BD2D0EC0EE00}"/>
                </a:ext>
              </a:extLst>
            </p:cNvPr>
            <p:cNvGrpSpPr/>
            <p:nvPr/>
          </p:nvGrpSpPr>
          <p:grpSpPr>
            <a:xfrm>
              <a:off x="2971800" y="1663700"/>
              <a:ext cx="1307360" cy="1289050"/>
              <a:chOff x="1666875" y="1009650"/>
              <a:chExt cx="1133475" cy="1276350"/>
            </a:xfrm>
          </p:grpSpPr>
          <p:sp>
            <p:nvSpPr>
              <p:cNvPr id="228" name="矩形 227">
                <a:extLst>
                  <a:ext uri="{FF2B5EF4-FFF2-40B4-BE49-F238E27FC236}">
                    <a16:creationId xmlns:a16="http://schemas.microsoft.com/office/drawing/2014/main" id="{9CC6ABED-B500-B0A0-23D8-C2BDFC2669B9}"/>
                  </a:ext>
                </a:extLst>
              </p:cNvPr>
              <p:cNvSpPr/>
              <p:nvPr/>
            </p:nvSpPr>
            <p:spPr>
              <a:xfrm>
                <a:off x="1666875" y="1009650"/>
                <a:ext cx="1133475" cy="1276350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solidFill>
                    <a:srgbClr val="236057"/>
                  </a:solidFill>
                </a:endParaRPr>
              </a:p>
            </p:txBody>
          </p:sp>
          <p:grpSp>
            <p:nvGrpSpPr>
              <p:cNvPr id="229" name="组合 228">
                <a:extLst>
                  <a:ext uri="{FF2B5EF4-FFF2-40B4-BE49-F238E27FC236}">
                    <a16:creationId xmlns:a16="http://schemas.microsoft.com/office/drawing/2014/main" id="{21F2CAEB-084E-C1EC-1D38-FF50F48B0CD9}"/>
                  </a:ext>
                </a:extLst>
              </p:cNvPr>
              <p:cNvGrpSpPr/>
              <p:nvPr/>
            </p:nvGrpSpPr>
            <p:grpSpPr>
              <a:xfrm>
                <a:off x="1666875" y="1009650"/>
                <a:ext cx="1133475" cy="1276350"/>
                <a:chOff x="1666875" y="1009650"/>
                <a:chExt cx="1133475" cy="1276350"/>
              </a:xfrm>
            </p:grpSpPr>
            <p:cxnSp>
              <p:nvCxnSpPr>
                <p:cNvPr id="232" name="直接连接符 231">
                  <a:extLst>
                    <a:ext uri="{FF2B5EF4-FFF2-40B4-BE49-F238E27FC236}">
                      <a16:creationId xmlns:a16="http://schemas.microsoft.com/office/drawing/2014/main" id="{72E3B38A-0C07-9245-E0CF-FBDAF850114C}"/>
                    </a:ext>
                  </a:extLst>
                </p:cNvPr>
                <p:cNvCxnSpPr>
                  <a:stCxn id="228" idx="0"/>
                  <a:endCxn id="228" idx="2"/>
                </p:cNvCxnSpPr>
                <p:nvPr/>
              </p:nvCxnSpPr>
              <p:spPr>
                <a:xfrm>
                  <a:off x="2233613" y="1009650"/>
                  <a:ext cx="0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3" name="直接连接符 232">
                  <a:extLst>
                    <a:ext uri="{FF2B5EF4-FFF2-40B4-BE49-F238E27FC236}">
                      <a16:creationId xmlns:a16="http://schemas.microsoft.com/office/drawing/2014/main" id="{AC2E5AC6-A310-4D78-C811-FD517F0ADEA2}"/>
                    </a:ext>
                  </a:extLst>
                </p:cNvPr>
                <p:cNvCxnSpPr>
                  <a:stCxn id="228" idx="1"/>
                  <a:endCxn id="228" idx="3"/>
                </p:cNvCxnSpPr>
                <p:nvPr/>
              </p:nvCxnSpPr>
              <p:spPr>
                <a:xfrm>
                  <a:off x="1666875" y="1647825"/>
                  <a:ext cx="11334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0" name="直接连接符 229">
                <a:extLst>
                  <a:ext uri="{FF2B5EF4-FFF2-40B4-BE49-F238E27FC236}">
                    <a16:creationId xmlns:a16="http://schemas.microsoft.com/office/drawing/2014/main" id="{051EA7D7-023F-2BBC-E592-380FA19B2F37}"/>
                  </a:ext>
                </a:extLst>
              </p:cNvPr>
              <p:cNvCxnSpPr/>
              <p:nvPr/>
            </p:nvCxnSpPr>
            <p:spPr>
              <a:xfrm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直接连接符 230">
                <a:extLst>
                  <a:ext uri="{FF2B5EF4-FFF2-40B4-BE49-F238E27FC236}">
                    <a16:creationId xmlns:a16="http://schemas.microsoft.com/office/drawing/2014/main" id="{FDAE1FCA-FFD6-7DC7-DC5C-B91E16413436}"/>
                  </a:ext>
                </a:extLst>
              </p:cNvPr>
              <p:cNvCxnSpPr/>
              <p:nvPr/>
            </p:nvCxnSpPr>
            <p:spPr>
              <a:xfrm flipV="1"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32831C17-7DC5-6016-9296-95210C2524B5}"/>
                </a:ext>
              </a:extLst>
            </p:cNvPr>
            <p:cNvSpPr txBox="1"/>
            <p:nvPr/>
          </p:nvSpPr>
          <p:spPr>
            <a:xfrm>
              <a:off x="3069863" y="1673148"/>
              <a:ext cx="1152586" cy="1109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236057"/>
                  </a:solidFill>
                  <a:latin typeface="阿里妈妈东方大楷" pitchFamily="2" charset="-122"/>
                  <a:ea typeface="阿里妈妈东方大楷" pitchFamily="2" charset="-122"/>
                </a:rPr>
                <a:t>肆</a:t>
              </a:r>
            </a:p>
          </p:txBody>
        </p:sp>
      </p:grpSp>
      <p:sp>
        <p:nvSpPr>
          <p:cNvPr id="234" name="文本框 233">
            <a:extLst>
              <a:ext uri="{FF2B5EF4-FFF2-40B4-BE49-F238E27FC236}">
                <a16:creationId xmlns:a16="http://schemas.microsoft.com/office/drawing/2014/main" id="{0471F59A-3ADA-72D0-6B04-18EFD9339633}"/>
              </a:ext>
            </a:extLst>
          </p:cNvPr>
          <p:cNvSpPr txBox="1"/>
          <p:nvPr/>
        </p:nvSpPr>
        <p:spPr>
          <a:xfrm>
            <a:off x="1105947" y="198205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236057"/>
                </a:solidFill>
              </a:rPr>
              <a:t>教学过程</a:t>
            </a:r>
          </a:p>
        </p:txBody>
      </p:sp>
      <p:grpSp>
        <p:nvGrpSpPr>
          <p:cNvPr id="235" name="组合 234">
            <a:extLst>
              <a:ext uri="{FF2B5EF4-FFF2-40B4-BE49-F238E27FC236}">
                <a16:creationId xmlns:a16="http://schemas.microsoft.com/office/drawing/2014/main" id="{E85421A3-7065-8F76-DB31-DCCD95FF7653}"/>
              </a:ext>
            </a:extLst>
          </p:cNvPr>
          <p:cNvGrpSpPr/>
          <p:nvPr/>
        </p:nvGrpSpPr>
        <p:grpSpPr>
          <a:xfrm>
            <a:off x="1105947" y="743449"/>
            <a:ext cx="1745003" cy="110843"/>
            <a:chOff x="1218520" y="2682457"/>
            <a:chExt cx="4348320" cy="1029563"/>
          </a:xfrm>
        </p:grpSpPr>
        <p:sp>
          <p:nvSpPr>
            <p:cNvPr id="236" name="矩形: 圆角 235">
              <a:extLst>
                <a:ext uri="{FF2B5EF4-FFF2-40B4-BE49-F238E27FC236}">
                  <a16:creationId xmlns:a16="http://schemas.microsoft.com/office/drawing/2014/main" id="{4109B4F5-004E-524D-A16B-597B4DCEB44D}"/>
                </a:ext>
              </a:extLst>
            </p:cNvPr>
            <p:cNvSpPr/>
            <p:nvPr/>
          </p:nvSpPr>
          <p:spPr>
            <a:xfrm>
              <a:off x="1320983" y="2765022"/>
              <a:ext cx="4245857" cy="946998"/>
            </a:xfrm>
            <a:prstGeom prst="roundRect">
              <a:avLst>
                <a:gd name="adj" fmla="val 8098"/>
              </a:avLst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7" name="矩形: 圆角 236">
              <a:extLst>
                <a:ext uri="{FF2B5EF4-FFF2-40B4-BE49-F238E27FC236}">
                  <a16:creationId xmlns:a16="http://schemas.microsoft.com/office/drawing/2014/main" id="{0E983602-6641-529C-E0BB-610FE5C9A50E}"/>
                </a:ext>
              </a:extLst>
            </p:cNvPr>
            <p:cNvSpPr/>
            <p:nvPr/>
          </p:nvSpPr>
          <p:spPr>
            <a:xfrm>
              <a:off x="1218520" y="2682457"/>
              <a:ext cx="4245858" cy="684330"/>
            </a:xfrm>
            <a:prstGeom prst="roundRect">
              <a:avLst>
                <a:gd name="adj" fmla="val 8098"/>
              </a:avLst>
            </a:prstGeom>
            <a:solidFill>
              <a:srgbClr val="2360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Shape 2056">
            <a:extLst>
              <a:ext uri="{FF2B5EF4-FFF2-40B4-BE49-F238E27FC236}">
                <a16:creationId xmlns:a16="http://schemas.microsoft.com/office/drawing/2014/main" id="{E86A5D3E-B0DD-D238-0A64-11E9915E1796}"/>
              </a:ext>
            </a:extLst>
          </p:cNvPr>
          <p:cNvSpPr/>
          <p:nvPr/>
        </p:nvSpPr>
        <p:spPr>
          <a:xfrm>
            <a:off x="1949567" y="1595302"/>
            <a:ext cx="7686314" cy="37128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08" y="215"/>
                </a:moveTo>
                <a:lnTo>
                  <a:pt x="18515" y="2111"/>
                </a:lnTo>
                <a:lnTo>
                  <a:pt x="11972" y="10428"/>
                </a:lnTo>
                <a:lnTo>
                  <a:pt x="8013" y="7302"/>
                </a:lnTo>
                <a:lnTo>
                  <a:pt x="0" y="17211"/>
                </a:lnTo>
                <a:lnTo>
                  <a:pt x="1642" y="21600"/>
                </a:lnTo>
                <a:lnTo>
                  <a:pt x="8648" y="10721"/>
                </a:lnTo>
                <a:lnTo>
                  <a:pt x="12228" y="13359"/>
                </a:lnTo>
                <a:lnTo>
                  <a:pt x="19035" y="3738"/>
                </a:lnTo>
                <a:lnTo>
                  <a:pt x="19906" y="6461"/>
                </a:lnTo>
                <a:lnTo>
                  <a:pt x="20553" y="4063"/>
                </a:lnTo>
                <a:lnTo>
                  <a:pt x="20938" y="2571"/>
                </a:lnTo>
                <a:lnTo>
                  <a:pt x="21600" y="0"/>
                </a:lnTo>
                <a:cubicBezTo>
                  <a:pt x="21600" y="0"/>
                  <a:pt x="17908" y="215"/>
                  <a:pt x="17908" y="215"/>
                </a:cubicBezTo>
                <a:close/>
              </a:path>
            </a:pathLst>
          </a:cu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0960" tIns="59267" rIns="60960" bIns="59267" anchor="ctr" anchorCtr="1"/>
          <a:lstStyle/>
          <a:p>
            <a:endParaRPr sz="2420">
              <a:cs typeface="+mn-ea"/>
              <a:sym typeface="+mn-lt"/>
            </a:endParaRPr>
          </a:p>
        </p:txBody>
      </p:sp>
      <p:sp>
        <p:nvSpPr>
          <p:cNvPr id="3" name="Shape 2057">
            <a:extLst>
              <a:ext uri="{FF2B5EF4-FFF2-40B4-BE49-F238E27FC236}">
                <a16:creationId xmlns:a16="http://schemas.microsoft.com/office/drawing/2014/main" id="{1CF83F83-F91A-0E98-F131-69741445F0AB}"/>
              </a:ext>
            </a:extLst>
          </p:cNvPr>
          <p:cNvSpPr/>
          <p:nvPr/>
        </p:nvSpPr>
        <p:spPr>
          <a:xfrm>
            <a:off x="2348126" y="4446296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0252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cs typeface="+mn-ea"/>
              <a:sym typeface="+mn-lt"/>
            </a:endParaRPr>
          </a:p>
        </p:txBody>
      </p:sp>
      <p:sp>
        <p:nvSpPr>
          <p:cNvPr id="4" name="Shape 2060">
            <a:extLst>
              <a:ext uri="{FF2B5EF4-FFF2-40B4-BE49-F238E27FC236}">
                <a16:creationId xmlns:a16="http://schemas.microsoft.com/office/drawing/2014/main" id="{97F846D3-AF52-80A3-1CF3-6106D8E48ABE}"/>
              </a:ext>
            </a:extLst>
          </p:cNvPr>
          <p:cNvSpPr/>
          <p:nvPr/>
        </p:nvSpPr>
        <p:spPr>
          <a:xfrm>
            <a:off x="4645332" y="2950812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24E49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cs typeface="+mn-ea"/>
              <a:sym typeface="+mn-lt"/>
            </a:endParaRPr>
          </a:p>
        </p:txBody>
      </p:sp>
      <p:sp>
        <p:nvSpPr>
          <p:cNvPr id="5" name="Shape 2063">
            <a:extLst>
              <a:ext uri="{FF2B5EF4-FFF2-40B4-BE49-F238E27FC236}">
                <a16:creationId xmlns:a16="http://schemas.microsoft.com/office/drawing/2014/main" id="{73E86102-29A1-134C-1297-D44D0654E3D4}"/>
              </a:ext>
            </a:extLst>
          </p:cNvPr>
          <p:cNvSpPr/>
          <p:nvPr/>
        </p:nvSpPr>
        <p:spPr>
          <a:xfrm>
            <a:off x="6021159" y="3393384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5645C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cs typeface="+mn-ea"/>
              <a:sym typeface="+mn-lt"/>
            </a:endParaRPr>
          </a:p>
        </p:txBody>
      </p:sp>
      <p:sp>
        <p:nvSpPr>
          <p:cNvPr id="6" name="Shape 2066">
            <a:extLst>
              <a:ext uri="{FF2B5EF4-FFF2-40B4-BE49-F238E27FC236}">
                <a16:creationId xmlns:a16="http://schemas.microsoft.com/office/drawing/2014/main" id="{9AF48AE5-A6AE-0DE5-BF2E-7F7039457A4B}"/>
              </a:ext>
            </a:extLst>
          </p:cNvPr>
          <p:cNvSpPr/>
          <p:nvPr/>
        </p:nvSpPr>
        <p:spPr>
          <a:xfrm>
            <a:off x="8586663" y="1739471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48977D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cs typeface="+mn-ea"/>
              <a:sym typeface="+mn-lt"/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CFD6E440-9658-2F1E-F61F-F52F84BC2C79}"/>
              </a:ext>
            </a:extLst>
          </p:cNvPr>
          <p:cNvSpPr txBox="1"/>
          <p:nvPr/>
        </p:nvSpPr>
        <p:spPr>
          <a:xfrm>
            <a:off x="2348126" y="4446297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01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C2D003D2-376C-B3F3-474A-D38FE479AF0F}"/>
              </a:ext>
            </a:extLst>
          </p:cNvPr>
          <p:cNvSpPr txBox="1"/>
          <p:nvPr/>
        </p:nvSpPr>
        <p:spPr>
          <a:xfrm>
            <a:off x="4642543" y="2950813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02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FEFC4DF2-61C0-0AF0-6AE1-848F3F777025}"/>
              </a:ext>
            </a:extLst>
          </p:cNvPr>
          <p:cNvSpPr txBox="1"/>
          <p:nvPr/>
        </p:nvSpPr>
        <p:spPr>
          <a:xfrm>
            <a:off x="6021625" y="3406608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03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B7E12D8C-A07D-AECC-70B4-AA56FD1920B7}"/>
              </a:ext>
            </a:extLst>
          </p:cNvPr>
          <p:cNvSpPr txBox="1"/>
          <p:nvPr/>
        </p:nvSpPr>
        <p:spPr>
          <a:xfrm>
            <a:off x="8586756" y="1739472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04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BD6E430-6D58-0199-EF67-31652174A02B}"/>
              </a:ext>
            </a:extLst>
          </p:cNvPr>
          <p:cNvGrpSpPr/>
          <p:nvPr/>
        </p:nvGrpSpPr>
        <p:grpSpPr>
          <a:xfrm>
            <a:off x="2298789" y="5378509"/>
            <a:ext cx="3304551" cy="819705"/>
            <a:chOff x="461287" y="1843396"/>
            <a:chExt cx="3304551" cy="81970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D3D4864-BECD-4E70-5E13-C14D451E01E9}"/>
                </a:ext>
              </a:extLst>
            </p:cNvPr>
            <p:cNvSpPr txBox="1"/>
            <p:nvPr/>
          </p:nvSpPr>
          <p:spPr>
            <a:xfrm>
              <a:off x="461287" y="2130648"/>
              <a:ext cx="330455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0AD56F4-7376-DF9D-DAA3-9168A304508D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4486474-0501-7F0A-6969-99876A18FBEF}"/>
              </a:ext>
            </a:extLst>
          </p:cNvPr>
          <p:cNvGrpSpPr/>
          <p:nvPr/>
        </p:nvGrpSpPr>
        <p:grpSpPr>
          <a:xfrm>
            <a:off x="1828908" y="1987481"/>
            <a:ext cx="3048676" cy="819705"/>
            <a:chOff x="-214221" y="1843396"/>
            <a:chExt cx="3048676" cy="81970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A9AEA3A-8179-AA14-3BCF-B923FE1C0291}"/>
                </a:ext>
              </a:extLst>
            </p:cNvPr>
            <p:cNvSpPr txBox="1"/>
            <p:nvPr/>
          </p:nvSpPr>
          <p:spPr>
            <a:xfrm>
              <a:off x="-214221" y="2130648"/>
              <a:ext cx="302876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BB32FAE-D1BD-65FC-61F1-E29AFEC486A2}"/>
                </a:ext>
              </a:extLst>
            </p:cNvPr>
            <p:cNvSpPr txBox="1"/>
            <p:nvPr/>
          </p:nvSpPr>
          <p:spPr>
            <a:xfrm>
              <a:off x="815154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D32F3BD-BBB1-C13A-8B1F-D000AB7BF753}"/>
              </a:ext>
            </a:extLst>
          </p:cNvPr>
          <p:cNvGrpSpPr/>
          <p:nvPr/>
        </p:nvGrpSpPr>
        <p:grpSpPr>
          <a:xfrm>
            <a:off x="3733908" y="4174374"/>
            <a:ext cx="3048676" cy="1046434"/>
            <a:chOff x="-214221" y="1843396"/>
            <a:chExt cx="3048676" cy="1046434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F775E2D-06A1-44FD-1B55-C9F84906E617}"/>
                </a:ext>
              </a:extLst>
            </p:cNvPr>
            <p:cNvSpPr txBox="1"/>
            <p:nvPr/>
          </p:nvSpPr>
          <p:spPr>
            <a:xfrm>
              <a:off x="-214221" y="2130648"/>
              <a:ext cx="3028763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 素材免费下载！</a:t>
              </a:r>
            </a:p>
            <a:p>
              <a:pPr algn="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 网 唯一访问网址：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 .com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427EB14-7857-1059-DB7E-09E7A3081059}"/>
                </a:ext>
              </a:extLst>
            </p:cNvPr>
            <p:cNvSpPr txBox="1"/>
            <p:nvPr/>
          </p:nvSpPr>
          <p:spPr>
            <a:xfrm>
              <a:off x="815154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3DD5147-9FB9-B11A-C319-3741EE26C0CD}"/>
              </a:ext>
            </a:extLst>
          </p:cNvPr>
          <p:cNvGrpSpPr/>
          <p:nvPr/>
        </p:nvGrpSpPr>
        <p:grpSpPr>
          <a:xfrm>
            <a:off x="6820008" y="544233"/>
            <a:ext cx="3048676" cy="819705"/>
            <a:chOff x="-214221" y="1843396"/>
            <a:chExt cx="3048676" cy="81970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097E110-C3E9-C0B9-394B-0B1EE759DEAA}"/>
                </a:ext>
              </a:extLst>
            </p:cNvPr>
            <p:cNvSpPr txBox="1"/>
            <p:nvPr/>
          </p:nvSpPr>
          <p:spPr>
            <a:xfrm>
              <a:off x="-214221" y="2130648"/>
              <a:ext cx="302876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2ED95B4-4C8C-E9C5-60E7-3B262956B698}"/>
                </a:ext>
              </a:extLst>
            </p:cNvPr>
            <p:cNvSpPr txBox="1"/>
            <p:nvPr/>
          </p:nvSpPr>
          <p:spPr>
            <a:xfrm>
              <a:off x="815154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15627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927">
            <a:extLst>
              <a:ext uri="{FF2B5EF4-FFF2-40B4-BE49-F238E27FC236}">
                <a16:creationId xmlns:a16="http://schemas.microsoft.com/office/drawing/2014/main" id="{F567829F-5A60-6CBF-C458-D0998CC63F66}"/>
              </a:ext>
            </a:extLst>
          </p:cNvPr>
          <p:cNvSpPr/>
          <p:nvPr/>
        </p:nvSpPr>
        <p:spPr>
          <a:xfrm>
            <a:off x="6072011" y="2842048"/>
            <a:ext cx="1216710" cy="12167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24E49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cs typeface="+mn-ea"/>
              <a:sym typeface="+mn-lt"/>
            </a:endParaRPr>
          </a:p>
        </p:txBody>
      </p:sp>
      <p:sp>
        <p:nvSpPr>
          <p:cNvPr id="17" name="Shape 1929">
            <a:extLst>
              <a:ext uri="{FF2B5EF4-FFF2-40B4-BE49-F238E27FC236}">
                <a16:creationId xmlns:a16="http://schemas.microsoft.com/office/drawing/2014/main" id="{E724CD1A-8F2D-314E-B220-2918A697C2E0}"/>
              </a:ext>
            </a:extLst>
          </p:cNvPr>
          <p:cNvSpPr/>
          <p:nvPr/>
        </p:nvSpPr>
        <p:spPr>
          <a:xfrm>
            <a:off x="7012667" y="3925910"/>
            <a:ext cx="686169" cy="686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cs typeface="+mn-ea"/>
              <a:sym typeface="+mn-lt"/>
            </a:endParaRPr>
          </a:p>
        </p:txBody>
      </p:sp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8088D3DD-4915-1429-7AFE-0080708A17CC}"/>
              </a:ext>
            </a:extLst>
          </p:cNvPr>
          <p:cNvGrpSpPr/>
          <p:nvPr/>
        </p:nvGrpSpPr>
        <p:grpSpPr>
          <a:xfrm>
            <a:off x="280989" y="240175"/>
            <a:ext cx="616755" cy="608117"/>
            <a:chOff x="2971800" y="1663700"/>
            <a:chExt cx="1307360" cy="1289050"/>
          </a:xfrm>
        </p:grpSpPr>
        <p:grpSp>
          <p:nvGrpSpPr>
            <p:cNvPr id="226" name="组合 225">
              <a:extLst>
                <a:ext uri="{FF2B5EF4-FFF2-40B4-BE49-F238E27FC236}">
                  <a16:creationId xmlns:a16="http://schemas.microsoft.com/office/drawing/2014/main" id="{1E34EFEF-6F54-C150-8205-BD2D0EC0EE00}"/>
                </a:ext>
              </a:extLst>
            </p:cNvPr>
            <p:cNvGrpSpPr/>
            <p:nvPr/>
          </p:nvGrpSpPr>
          <p:grpSpPr>
            <a:xfrm>
              <a:off x="2971800" y="1663700"/>
              <a:ext cx="1307360" cy="1289050"/>
              <a:chOff x="1666875" y="1009650"/>
              <a:chExt cx="1133475" cy="1276350"/>
            </a:xfrm>
          </p:grpSpPr>
          <p:sp>
            <p:nvSpPr>
              <p:cNvPr id="228" name="矩形 227">
                <a:extLst>
                  <a:ext uri="{FF2B5EF4-FFF2-40B4-BE49-F238E27FC236}">
                    <a16:creationId xmlns:a16="http://schemas.microsoft.com/office/drawing/2014/main" id="{9CC6ABED-B500-B0A0-23D8-C2BDFC2669B9}"/>
                  </a:ext>
                </a:extLst>
              </p:cNvPr>
              <p:cNvSpPr/>
              <p:nvPr/>
            </p:nvSpPr>
            <p:spPr>
              <a:xfrm>
                <a:off x="1666875" y="1009650"/>
                <a:ext cx="1133475" cy="1276350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solidFill>
                    <a:srgbClr val="236057"/>
                  </a:solidFill>
                </a:endParaRPr>
              </a:p>
            </p:txBody>
          </p:sp>
          <p:grpSp>
            <p:nvGrpSpPr>
              <p:cNvPr id="229" name="组合 228">
                <a:extLst>
                  <a:ext uri="{FF2B5EF4-FFF2-40B4-BE49-F238E27FC236}">
                    <a16:creationId xmlns:a16="http://schemas.microsoft.com/office/drawing/2014/main" id="{21F2CAEB-084E-C1EC-1D38-FF50F48B0CD9}"/>
                  </a:ext>
                </a:extLst>
              </p:cNvPr>
              <p:cNvGrpSpPr/>
              <p:nvPr/>
            </p:nvGrpSpPr>
            <p:grpSpPr>
              <a:xfrm>
                <a:off x="1666875" y="1009650"/>
                <a:ext cx="1133475" cy="1276350"/>
                <a:chOff x="1666875" y="1009650"/>
                <a:chExt cx="1133475" cy="1276350"/>
              </a:xfrm>
            </p:grpSpPr>
            <p:cxnSp>
              <p:nvCxnSpPr>
                <p:cNvPr id="232" name="直接连接符 231">
                  <a:extLst>
                    <a:ext uri="{FF2B5EF4-FFF2-40B4-BE49-F238E27FC236}">
                      <a16:creationId xmlns:a16="http://schemas.microsoft.com/office/drawing/2014/main" id="{72E3B38A-0C07-9245-E0CF-FBDAF850114C}"/>
                    </a:ext>
                  </a:extLst>
                </p:cNvPr>
                <p:cNvCxnSpPr>
                  <a:stCxn id="228" idx="0"/>
                  <a:endCxn id="228" idx="2"/>
                </p:cNvCxnSpPr>
                <p:nvPr/>
              </p:nvCxnSpPr>
              <p:spPr>
                <a:xfrm>
                  <a:off x="2233613" y="1009650"/>
                  <a:ext cx="0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3" name="直接连接符 232">
                  <a:extLst>
                    <a:ext uri="{FF2B5EF4-FFF2-40B4-BE49-F238E27FC236}">
                      <a16:creationId xmlns:a16="http://schemas.microsoft.com/office/drawing/2014/main" id="{AC2E5AC6-A310-4D78-C811-FD517F0ADEA2}"/>
                    </a:ext>
                  </a:extLst>
                </p:cNvPr>
                <p:cNvCxnSpPr>
                  <a:stCxn id="228" idx="1"/>
                  <a:endCxn id="228" idx="3"/>
                </p:cNvCxnSpPr>
                <p:nvPr/>
              </p:nvCxnSpPr>
              <p:spPr>
                <a:xfrm>
                  <a:off x="1666875" y="1647825"/>
                  <a:ext cx="11334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0" name="直接连接符 229">
                <a:extLst>
                  <a:ext uri="{FF2B5EF4-FFF2-40B4-BE49-F238E27FC236}">
                    <a16:creationId xmlns:a16="http://schemas.microsoft.com/office/drawing/2014/main" id="{051EA7D7-023F-2BBC-E592-380FA19B2F37}"/>
                  </a:ext>
                </a:extLst>
              </p:cNvPr>
              <p:cNvCxnSpPr/>
              <p:nvPr/>
            </p:nvCxnSpPr>
            <p:spPr>
              <a:xfrm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直接连接符 230">
                <a:extLst>
                  <a:ext uri="{FF2B5EF4-FFF2-40B4-BE49-F238E27FC236}">
                    <a16:creationId xmlns:a16="http://schemas.microsoft.com/office/drawing/2014/main" id="{FDAE1FCA-FFD6-7DC7-DC5C-B91E16413436}"/>
                  </a:ext>
                </a:extLst>
              </p:cNvPr>
              <p:cNvCxnSpPr/>
              <p:nvPr/>
            </p:nvCxnSpPr>
            <p:spPr>
              <a:xfrm flipV="1"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32831C17-7DC5-6016-9296-95210C2524B5}"/>
                </a:ext>
              </a:extLst>
            </p:cNvPr>
            <p:cNvSpPr txBox="1"/>
            <p:nvPr/>
          </p:nvSpPr>
          <p:spPr>
            <a:xfrm>
              <a:off x="3069863" y="1673148"/>
              <a:ext cx="1152586" cy="1109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236057"/>
                  </a:solidFill>
                  <a:latin typeface="阿里妈妈东方大楷" pitchFamily="2" charset="-122"/>
                  <a:ea typeface="阿里妈妈东方大楷" pitchFamily="2" charset="-122"/>
                </a:rPr>
                <a:t>肆</a:t>
              </a:r>
            </a:p>
          </p:txBody>
        </p:sp>
      </p:grpSp>
      <p:sp>
        <p:nvSpPr>
          <p:cNvPr id="234" name="文本框 233">
            <a:extLst>
              <a:ext uri="{FF2B5EF4-FFF2-40B4-BE49-F238E27FC236}">
                <a16:creationId xmlns:a16="http://schemas.microsoft.com/office/drawing/2014/main" id="{0471F59A-3ADA-72D0-6B04-18EFD9339633}"/>
              </a:ext>
            </a:extLst>
          </p:cNvPr>
          <p:cNvSpPr txBox="1"/>
          <p:nvPr/>
        </p:nvSpPr>
        <p:spPr>
          <a:xfrm>
            <a:off x="1105947" y="198205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236057"/>
                </a:solidFill>
              </a:rPr>
              <a:t>教学过程</a:t>
            </a:r>
          </a:p>
        </p:txBody>
      </p:sp>
      <p:grpSp>
        <p:nvGrpSpPr>
          <p:cNvPr id="235" name="组合 234">
            <a:extLst>
              <a:ext uri="{FF2B5EF4-FFF2-40B4-BE49-F238E27FC236}">
                <a16:creationId xmlns:a16="http://schemas.microsoft.com/office/drawing/2014/main" id="{E85421A3-7065-8F76-DB31-DCCD95FF7653}"/>
              </a:ext>
            </a:extLst>
          </p:cNvPr>
          <p:cNvGrpSpPr/>
          <p:nvPr/>
        </p:nvGrpSpPr>
        <p:grpSpPr>
          <a:xfrm>
            <a:off x="1105947" y="743449"/>
            <a:ext cx="1745003" cy="110843"/>
            <a:chOff x="1218520" y="2682457"/>
            <a:chExt cx="4348320" cy="1029563"/>
          </a:xfrm>
        </p:grpSpPr>
        <p:sp>
          <p:nvSpPr>
            <p:cNvPr id="236" name="矩形: 圆角 235">
              <a:extLst>
                <a:ext uri="{FF2B5EF4-FFF2-40B4-BE49-F238E27FC236}">
                  <a16:creationId xmlns:a16="http://schemas.microsoft.com/office/drawing/2014/main" id="{4109B4F5-004E-524D-A16B-597B4DCEB44D}"/>
                </a:ext>
              </a:extLst>
            </p:cNvPr>
            <p:cNvSpPr/>
            <p:nvPr/>
          </p:nvSpPr>
          <p:spPr>
            <a:xfrm>
              <a:off x="1320983" y="2765022"/>
              <a:ext cx="4245857" cy="946998"/>
            </a:xfrm>
            <a:prstGeom prst="roundRect">
              <a:avLst>
                <a:gd name="adj" fmla="val 8098"/>
              </a:avLst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7" name="矩形: 圆角 236">
              <a:extLst>
                <a:ext uri="{FF2B5EF4-FFF2-40B4-BE49-F238E27FC236}">
                  <a16:creationId xmlns:a16="http://schemas.microsoft.com/office/drawing/2014/main" id="{0E983602-6641-529C-E0BB-610FE5C9A50E}"/>
                </a:ext>
              </a:extLst>
            </p:cNvPr>
            <p:cNvSpPr/>
            <p:nvPr/>
          </p:nvSpPr>
          <p:spPr>
            <a:xfrm>
              <a:off x="1218520" y="2682457"/>
              <a:ext cx="4245858" cy="684330"/>
            </a:xfrm>
            <a:prstGeom prst="roundRect">
              <a:avLst>
                <a:gd name="adj" fmla="val 8098"/>
              </a:avLst>
            </a:prstGeom>
            <a:solidFill>
              <a:srgbClr val="2360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B104CBD-9546-05F7-AFFC-A4E571FB1991}"/>
              </a:ext>
            </a:extLst>
          </p:cNvPr>
          <p:cNvGrpSpPr/>
          <p:nvPr/>
        </p:nvGrpSpPr>
        <p:grpSpPr>
          <a:xfrm>
            <a:off x="3421793" y="2089818"/>
            <a:ext cx="5547900" cy="2522288"/>
            <a:chOff x="3345973" y="2694618"/>
            <a:chExt cx="5547900" cy="2522288"/>
          </a:xfrm>
        </p:grpSpPr>
        <p:sp>
          <p:nvSpPr>
            <p:cNvPr id="3" name="Shape 1918">
              <a:extLst>
                <a:ext uri="{FF2B5EF4-FFF2-40B4-BE49-F238E27FC236}">
                  <a16:creationId xmlns:a16="http://schemas.microsoft.com/office/drawing/2014/main" id="{29E9B39D-3125-A4FA-8499-D54B909ADDFC}"/>
                </a:ext>
              </a:extLst>
            </p:cNvPr>
            <p:cNvSpPr/>
            <p:nvPr/>
          </p:nvSpPr>
          <p:spPr>
            <a:xfrm>
              <a:off x="3345973" y="3538210"/>
              <a:ext cx="1033993" cy="1034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cs typeface="+mn-ea"/>
                <a:sym typeface="+mn-lt"/>
              </a:endParaRPr>
            </a:p>
          </p:txBody>
        </p:sp>
        <p:sp>
          <p:nvSpPr>
            <p:cNvPr id="4" name="Shape 1919">
              <a:extLst>
                <a:ext uri="{FF2B5EF4-FFF2-40B4-BE49-F238E27FC236}">
                  <a16:creationId xmlns:a16="http://schemas.microsoft.com/office/drawing/2014/main" id="{9CA3E09B-7A35-5051-B661-2EFEC18393BA}"/>
                </a:ext>
              </a:extLst>
            </p:cNvPr>
            <p:cNvSpPr/>
            <p:nvPr/>
          </p:nvSpPr>
          <p:spPr>
            <a:xfrm>
              <a:off x="4405914" y="3108409"/>
              <a:ext cx="1498259" cy="1498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cs typeface="+mn-ea"/>
                <a:sym typeface="+mn-lt"/>
              </a:endParaRPr>
            </a:p>
          </p:txBody>
        </p:sp>
        <p:sp>
          <p:nvSpPr>
            <p:cNvPr id="5" name="Shape 1920">
              <a:extLst>
                <a:ext uri="{FF2B5EF4-FFF2-40B4-BE49-F238E27FC236}">
                  <a16:creationId xmlns:a16="http://schemas.microsoft.com/office/drawing/2014/main" id="{4BCC0A5A-4E76-849D-0C9F-58EC204041CC}"/>
                </a:ext>
              </a:extLst>
            </p:cNvPr>
            <p:cNvSpPr/>
            <p:nvPr/>
          </p:nvSpPr>
          <p:spPr>
            <a:xfrm>
              <a:off x="5996192" y="3446848"/>
              <a:ext cx="1216710" cy="12167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cs typeface="+mn-ea"/>
                <a:sym typeface="+mn-lt"/>
              </a:endParaRPr>
            </a:p>
          </p:txBody>
        </p:sp>
        <p:sp>
          <p:nvSpPr>
            <p:cNvPr id="6" name="Shape 1921">
              <a:extLst>
                <a:ext uri="{FF2B5EF4-FFF2-40B4-BE49-F238E27FC236}">
                  <a16:creationId xmlns:a16="http://schemas.microsoft.com/office/drawing/2014/main" id="{A1A43AD5-7E89-E63F-F56B-D0714ABEE3F3}"/>
                </a:ext>
              </a:extLst>
            </p:cNvPr>
            <p:cNvSpPr/>
            <p:nvPr/>
          </p:nvSpPr>
          <p:spPr>
            <a:xfrm>
              <a:off x="5797470" y="2694618"/>
              <a:ext cx="747531" cy="747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cs typeface="+mn-ea"/>
                <a:sym typeface="+mn-lt"/>
              </a:endParaRPr>
            </a:p>
          </p:txBody>
        </p:sp>
        <p:sp>
          <p:nvSpPr>
            <p:cNvPr id="7" name="Shape 1922">
              <a:extLst>
                <a:ext uri="{FF2B5EF4-FFF2-40B4-BE49-F238E27FC236}">
                  <a16:creationId xmlns:a16="http://schemas.microsoft.com/office/drawing/2014/main" id="{3FE913DD-432B-847F-6836-89D18D53AD15}"/>
                </a:ext>
              </a:extLst>
            </p:cNvPr>
            <p:cNvSpPr/>
            <p:nvPr/>
          </p:nvSpPr>
          <p:spPr>
            <a:xfrm>
              <a:off x="6936848" y="4530710"/>
              <a:ext cx="686169" cy="686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cs typeface="+mn-ea"/>
                <a:sym typeface="+mn-lt"/>
              </a:endParaRPr>
            </a:p>
          </p:txBody>
        </p:sp>
        <p:sp>
          <p:nvSpPr>
            <p:cNvPr id="8" name="Shape 1923">
              <a:extLst>
                <a:ext uri="{FF2B5EF4-FFF2-40B4-BE49-F238E27FC236}">
                  <a16:creationId xmlns:a16="http://schemas.microsoft.com/office/drawing/2014/main" id="{ACC62FFF-89B9-D783-747D-0E9B62351C90}"/>
                </a:ext>
              </a:extLst>
            </p:cNvPr>
            <p:cNvSpPr/>
            <p:nvPr/>
          </p:nvSpPr>
          <p:spPr>
            <a:xfrm>
              <a:off x="7317794" y="3125623"/>
              <a:ext cx="1576079" cy="157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cs typeface="+mn-ea"/>
                <a:sym typeface="+mn-lt"/>
              </a:endParaRPr>
            </a:p>
          </p:txBody>
        </p:sp>
      </p:grpSp>
      <p:sp>
        <p:nvSpPr>
          <p:cNvPr id="9" name="Shape 1931">
            <a:extLst>
              <a:ext uri="{FF2B5EF4-FFF2-40B4-BE49-F238E27FC236}">
                <a16:creationId xmlns:a16="http://schemas.microsoft.com/office/drawing/2014/main" id="{92B584EA-3EDE-20D9-D1C5-275B38179815}"/>
              </a:ext>
            </a:extLst>
          </p:cNvPr>
          <p:cNvSpPr/>
          <p:nvPr/>
        </p:nvSpPr>
        <p:spPr>
          <a:xfrm>
            <a:off x="2272903" y="3395981"/>
            <a:ext cx="1687092" cy="5389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203" extrusionOk="0">
                <a:moveTo>
                  <a:pt x="0" y="18203"/>
                </a:moveTo>
                <a:cubicBezTo>
                  <a:pt x="6036" y="1983"/>
                  <a:pt x="13236" y="-3397"/>
                  <a:pt x="21600" y="2063"/>
                </a:cubicBezTo>
              </a:path>
            </a:pathLst>
          </a:custGeom>
          <a:ln w="12700">
            <a:solidFill>
              <a:schemeClr val="bg1">
                <a:lumMod val="50000"/>
              </a:schemeClr>
            </a:solidFill>
            <a:prstDash val="dash"/>
            <a:miter lim="400000"/>
            <a:headEnd type="triangle"/>
            <a:tailEnd type="oval"/>
          </a:ln>
        </p:spPr>
        <p:txBody>
          <a:bodyPr/>
          <a:lstStyle/>
          <a:p>
            <a:endParaRPr kern="0">
              <a:cs typeface="+mn-ea"/>
              <a:sym typeface="+mn-lt"/>
            </a:endParaRPr>
          </a:p>
        </p:txBody>
      </p:sp>
      <p:sp>
        <p:nvSpPr>
          <p:cNvPr id="10" name="Shape 1932">
            <a:extLst>
              <a:ext uri="{FF2B5EF4-FFF2-40B4-BE49-F238E27FC236}">
                <a16:creationId xmlns:a16="http://schemas.microsoft.com/office/drawing/2014/main" id="{04BFE005-5717-80A8-0D5D-BF2A24A93268}"/>
              </a:ext>
            </a:extLst>
          </p:cNvPr>
          <p:cNvSpPr/>
          <p:nvPr/>
        </p:nvSpPr>
        <p:spPr>
          <a:xfrm>
            <a:off x="5101763" y="1705014"/>
            <a:ext cx="252304" cy="15753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477" h="21600" extrusionOk="0">
                <a:moveTo>
                  <a:pt x="0" y="0"/>
                </a:moveTo>
                <a:cubicBezTo>
                  <a:pt x="19121" y="3557"/>
                  <a:pt x="21600" y="10757"/>
                  <a:pt x="7438" y="21600"/>
                </a:cubicBezTo>
              </a:path>
            </a:pathLst>
          </a:custGeom>
          <a:ln w="12700">
            <a:solidFill>
              <a:schemeClr val="bg1">
                <a:lumMod val="50000"/>
              </a:schemeClr>
            </a:solidFill>
            <a:prstDash val="dash"/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>
              <a:cs typeface="+mn-ea"/>
              <a:sym typeface="+mn-lt"/>
            </a:endParaRPr>
          </a:p>
        </p:txBody>
      </p:sp>
      <p:sp>
        <p:nvSpPr>
          <p:cNvPr id="11" name="Shape 1933">
            <a:extLst>
              <a:ext uri="{FF2B5EF4-FFF2-40B4-BE49-F238E27FC236}">
                <a16:creationId xmlns:a16="http://schemas.microsoft.com/office/drawing/2014/main" id="{0F9934A4-BDBA-7815-6803-8B6A34933FD1}"/>
              </a:ext>
            </a:extLst>
          </p:cNvPr>
          <p:cNvSpPr/>
          <p:nvPr/>
        </p:nvSpPr>
        <p:spPr>
          <a:xfrm>
            <a:off x="7353724" y="4250378"/>
            <a:ext cx="430532" cy="478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013" y="17716"/>
                  <a:pt x="1813" y="10516"/>
                  <a:pt x="0" y="0"/>
                </a:cubicBezTo>
              </a:path>
            </a:pathLst>
          </a:custGeom>
          <a:ln w="12700">
            <a:solidFill>
              <a:schemeClr val="bg1">
                <a:lumMod val="50000"/>
              </a:schemeClr>
            </a:solidFill>
            <a:prstDash val="dash"/>
            <a:miter lim="400000"/>
            <a:headEnd type="triangle"/>
            <a:tailEnd type="oval"/>
          </a:ln>
        </p:spPr>
        <p:txBody>
          <a:bodyPr/>
          <a:lstStyle/>
          <a:p>
            <a:endParaRPr kern="0">
              <a:cs typeface="+mn-ea"/>
              <a:sym typeface="+mn-lt"/>
            </a:endParaRPr>
          </a:p>
        </p:txBody>
      </p:sp>
      <p:sp>
        <p:nvSpPr>
          <p:cNvPr id="12" name="Shape 1934">
            <a:extLst>
              <a:ext uri="{FF2B5EF4-FFF2-40B4-BE49-F238E27FC236}">
                <a16:creationId xmlns:a16="http://schemas.microsoft.com/office/drawing/2014/main" id="{35B6A1AD-76E0-B1DA-5DFD-51EF0C1F7666}"/>
              </a:ext>
            </a:extLst>
          </p:cNvPr>
          <p:cNvSpPr/>
          <p:nvPr/>
        </p:nvSpPr>
        <p:spPr>
          <a:xfrm>
            <a:off x="5947305" y="3414155"/>
            <a:ext cx="732210" cy="9578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9667" y="19821"/>
                  <a:pt x="16867" y="12621"/>
                  <a:pt x="21600" y="0"/>
                </a:cubicBezTo>
              </a:path>
            </a:pathLst>
          </a:custGeom>
          <a:ln w="12700">
            <a:solidFill>
              <a:schemeClr val="bg1">
                <a:lumMod val="50000"/>
              </a:schemeClr>
            </a:solidFill>
            <a:prstDash val="dash"/>
            <a:miter lim="400000"/>
            <a:headEnd type="triangle"/>
            <a:tailEnd type="oval"/>
          </a:ln>
        </p:spPr>
        <p:txBody>
          <a:bodyPr/>
          <a:lstStyle/>
          <a:p>
            <a:endParaRPr kern="0">
              <a:cs typeface="+mn-ea"/>
              <a:sym typeface="+mn-lt"/>
            </a:endParaRPr>
          </a:p>
        </p:txBody>
      </p:sp>
      <p:sp>
        <p:nvSpPr>
          <p:cNvPr id="13" name="Shape 1925">
            <a:extLst>
              <a:ext uri="{FF2B5EF4-FFF2-40B4-BE49-F238E27FC236}">
                <a16:creationId xmlns:a16="http://schemas.microsoft.com/office/drawing/2014/main" id="{F5BD1DC1-183C-E581-051B-BB8258513185}"/>
              </a:ext>
            </a:extLst>
          </p:cNvPr>
          <p:cNvSpPr/>
          <p:nvPr/>
        </p:nvSpPr>
        <p:spPr>
          <a:xfrm>
            <a:off x="3421793" y="2933410"/>
            <a:ext cx="1033993" cy="1034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48977D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cs typeface="+mn-ea"/>
              <a:sym typeface="+mn-lt"/>
            </a:endParaRPr>
          </a:p>
        </p:txBody>
      </p:sp>
      <p:sp>
        <p:nvSpPr>
          <p:cNvPr id="14" name="Shape 1926">
            <a:extLst>
              <a:ext uri="{FF2B5EF4-FFF2-40B4-BE49-F238E27FC236}">
                <a16:creationId xmlns:a16="http://schemas.microsoft.com/office/drawing/2014/main" id="{4DB0E616-7A3C-69BD-198E-D9C332CF778A}"/>
              </a:ext>
            </a:extLst>
          </p:cNvPr>
          <p:cNvSpPr/>
          <p:nvPr/>
        </p:nvSpPr>
        <p:spPr>
          <a:xfrm>
            <a:off x="4481733" y="2503609"/>
            <a:ext cx="1498259" cy="14983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0252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cs typeface="+mn-ea"/>
              <a:sym typeface="+mn-lt"/>
            </a:endParaRPr>
          </a:p>
        </p:txBody>
      </p:sp>
      <p:sp>
        <p:nvSpPr>
          <p:cNvPr id="16" name="Shape 1928">
            <a:extLst>
              <a:ext uri="{FF2B5EF4-FFF2-40B4-BE49-F238E27FC236}">
                <a16:creationId xmlns:a16="http://schemas.microsoft.com/office/drawing/2014/main" id="{810E759B-2568-435E-8D95-B61EC8A43F34}"/>
              </a:ext>
            </a:extLst>
          </p:cNvPr>
          <p:cNvSpPr/>
          <p:nvPr/>
        </p:nvSpPr>
        <p:spPr>
          <a:xfrm>
            <a:off x="5873289" y="2089818"/>
            <a:ext cx="747531" cy="7475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9EE4C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cs typeface="+mn-ea"/>
              <a:sym typeface="+mn-lt"/>
            </a:endParaRPr>
          </a:p>
        </p:txBody>
      </p:sp>
      <p:sp>
        <p:nvSpPr>
          <p:cNvPr id="18" name="Shape 1930">
            <a:extLst>
              <a:ext uri="{FF2B5EF4-FFF2-40B4-BE49-F238E27FC236}">
                <a16:creationId xmlns:a16="http://schemas.microsoft.com/office/drawing/2014/main" id="{10DB0002-AC76-DC05-EDA2-D25E1EDBB47B}"/>
              </a:ext>
            </a:extLst>
          </p:cNvPr>
          <p:cNvSpPr/>
          <p:nvPr/>
        </p:nvSpPr>
        <p:spPr>
          <a:xfrm>
            <a:off x="7393613" y="2520823"/>
            <a:ext cx="1576079" cy="15761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25645C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cs typeface="+mn-ea"/>
              <a:sym typeface="+mn-lt"/>
            </a:endParaRPr>
          </a:p>
        </p:txBody>
      </p:sp>
      <p:sp>
        <p:nvSpPr>
          <p:cNvPr id="19" name="Shape 1935">
            <a:extLst>
              <a:ext uri="{FF2B5EF4-FFF2-40B4-BE49-F238E27FC236}">
                <a16:creationId xmlns:a16="http://schemas.microsoft.com/office/drawing/2014/main" id="{C01934BB-4F68-0200-4ADE-D558FDDC1ED1}"/>
              </a:ext>
            </a:extLst>
          </p:cNvPr>
          <p:cNvSpPr/>
          <p:nvPr/>
        </p:nvSpPr>
        <p:spPr>
          <a:xfrm>
            <a:off x="8168892" y="3229834"/>
            <a:ext cx="1216030" cy="1048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74" extrusionOk="0">
                <a:moveTo>
                  <a:pt x="21600" y="16274"/>
                </a:moveTo>
                <a:cubicBezTo>
                  <a:pt x="15105" y="-3958"/>
                  <a:pt x="7905" y="-5326"/>
                  <a:pt x="0" y="12169"/>
                </a:cubicBezTo>
              </a:path>
            </a:pathLst>
          </a:custGeom>
          <a:ln w="12700">
            <a:solidFill>
              <a:schemeClr val="bg1">
                <a:lumMod val="50000"/>
              </a:schemeClr>
            </a:solidFill>
            <a:prstDash val="dash"/>
            <a:miter lim="400000"/>
            <a:headEnd type="triangle"/>
            <a:tailEnd type="oval"/>
          </a:ln>
        </p:spPr>
        <p:txBody>
          <a:bodyPr/>
          <a:lstStyle/>
          <a:p>
            <a:endParaRPr kern="0">
              <a:cs typeface="+mn-ea"/>
              <a:sym typeface="+mn-lt"/>
            </a:endParaRPr>
          </a:p>
        </p:txBody>
      </p:sp>
      <p:sp>
        <p:nvSpPr>
          <p:cNvPr id="20" name="Shape 1936">
            <a:extLst>
              <a:ext uri="{FF2B5EF4-FFF2-40B4-BE49-F238E27FC236}">
                <a16:creationId xmlns:a16="http://schemas.microsoft.com/office/drawing/2014/main" id="{3BE6EA97-AE77-D998-E6BB-2ACA1048152C}"/>
              </a:ext>
            </a:extLst>
          </p:cNvPr>
          <p:cNvSpPr/>
          <p:nvPr/>
        </p:nvSpPr>
        <p:spPr>
          <a:xfrm>
            <a:off x="6253803" y="1731968"/>
            <a:ext cx="510066" cy="7385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7563" y="2893"/>
                  <a:pt x="363" y="10093"/>
                  <a:pt x="0" y="21600"/>
                </a:cubicBezTo>
              </a:path>
            </a:pathLst>
          </a:custGeom>
          <a:ln w="12700">
            <a:solidFill>
              <a:schemeClr val="bg1">
                <a:lumMod val="50000"/>
              </a:schemeClr>
            </a:solidFill>
            <a:prstDash val="dash"/>
            <a:miter lim="400000"/>
            <a:headEnd type="triangle"/>
            <a:tailEnd type="oval"/>
          </a:ln>
        </p:spPr>
        <p:txBody>
          <a:bodyPr/>
          <a:lstStyle/>
          <a:p>
            <a:endParaRPr kern="0"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B4A481A-75D5-EB89-8139-FBFDC16840A5}"/>
              </a:ext>
            </a:extLst>
          </p:cNvPr>
          <p:cNvGrpSpPr/>
          <p:nvPr/>
        </p:nvGrpSpPr>
        <p:grpSpPr>
          <a:xfrm>
            <a:off x="7850957" y="4522695"/>
            <a:ext cx="3304551" cy="819705"/>
            <a:chOff x="461287" y="1843396"/>
            <a:chExt cx="3304551" cy="81970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3FDF8B0-FA66-8A6F-99D8-25AF0FDB29D6}"/>
                </a:ext>
              </a:extLst>
            </p:cNvPr>
            <p:cNvSpPr txBox="1"/>
            <p:nvPr/>
          </p:nvSpPr>
          <p:spPr>
            <a:xfrm>
              <a:off x="461287" y="2130648"/>
              <a:ext cx="330455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AC89130-320E-321A-D99A-53CC096A238B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6A0FE3B-A96D-0621-23C3-4232F2554C92}"/>
              </a:ext>
            </a:extLst>
          </p:cNvPr>
          <p:cNvGrpSpPr/>
          <p:nvPr/>
        </p:nvGrpSpPr>
        <p:grpSpPr>
          <a:xfrm>
            <a:off x="1910039" y="1422000"/>
            <a:ext cx="3048676" cy="819705"/>
            <a:chOff x="-214221" y="1843396"/>
            <a:chExt cx="3048676" cy="81970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4C61C2C-9A90-3917-E1BC-43F00BE3F1A1}"/>
                </a:ext>
              </a:extLst>
            </p:cNvPr>
            <p:cNvSpPr txBox="1"/>
            <p:nvPr/>
          </p:nvSpPr>
          <p:spPr>
            <a:xfrm>
              <a:off x="-214221" y="2130648"/>
              <a:ext cx="302876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7B975FB-8B8E-BE24-4116-C865B307B047}"/>
                </a:ext>
              </a:extLst>
            </p:cNvPr>
            <p:cNvSpPr txBox="1"/>
            <p:nvPr/>
          </p:nvSpPr>
          <p:spPr>
            <a:xfrm>
              <a:off x="815154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543EFEB-383D-B40E-B8AD-E0235470FB8E}"/>
              </a:ext>
            </a:extLst>
          </p:cNvPr>
          <p:cNvGrpSpPr/>
          <p:nvPr/>
        </p:nvGrpSpPr>
        <p:grpSpPr>
          <a:xfrm>
            <a:off x="7001333" y="1430745"/>
            <a:ext cx="3304551" cy="819705"/>
            <a:chOff x="461287" y="1843396"/>
            <a:chExt cx="3304551" cy="81970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D5FAAFC-994D-B68F-1372-F7A412C59DD4}"/>
                </a:ext>
              </a:extLst>
            </p:cNvPr>
            <p:cNvSpPr txBox="1"/>
            <p:nvPr/>
          </p:nvSpPr>
          <p:spPr>
            <a:xfrm>
              <a:off x="461287" y="2130648"/>
              <a:ext cx="330455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0D71E8C-24A8-67AA-DCC4-C87BB6FAF04B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FD22024-5BD5-091E-F8F1-F9118E3338F8}"/>
              </a:ext>
            </a:extLst>
          </p:cNvPr>
          <p:cNvGrpSpPr/>
          <p:nvPr/>
        </p:nvGrpSpPr>
        <p:grpSpPr>
          <a:xfrm>
            <a:off x="9503233" y="3090582"/>
            <a:ext cx="2019301" cy="1050538"/>
            <a:chOff x="461287" y="1843396"/>
            <a:chExt cx="2019301" cy="1050538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2BE6021-4880-7FBD-A063-596B4C3DFD38}"/>
                </a:ext>
              </a:extLst>
            </p:cNvPr>
            <p:cNvSpPr txBox="1"/>
            <p:nvPr/>
          </p:nvSpPr>
          <p:spPr>
            <a:xfrm>
              <a:off x="461287" y="2130648"/>
              <a:ext cx="201930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334DC83-9BA4-7802-459E-4E0F464651CF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39CF89D-580F-D7A5-C2B4-B0F8B5F40116}"/>
              </a:ext>
            </a:extLst>
          </p:cNvPr>
          <p:cNvGrpSpPr/>
          <p:nvPr/>
        </p:nvGrpSpPr>
        <p:grpSpPr>
          <a:xfrm>
            <a:off x="468355" y="4005729"/>
            <a:ext cx="3048676" cy="819705"/>
            <a:chOff x="-214221" y="1843396"/>
            <a:chExt cx="3048676" cy="819705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9BAD7F08-5A45-11DB-8ED6-3FDBAD520327}"/>
                </a:ext>
              </a:extLst>
            </p:cNvPr>
            <p:cNvSpPr txBox="1"/>
            <p:nvPr/>
          </p:nvSpPr>
          <p:spPr>
            <a:xfrm>
              <a:off x="-214221" y="2130648"/>
              <a:ext cx="302876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105DE0D-839B-EA58-9AFC-9734694A5A0A}"/>
                </a:ext>
              </a:extLst>
            </p:cNvPr>
            <p:cNvSpPr txBox="1"/>
            <p:nvPr/>
          </p:nvSpPr>
          <p:spPr>
            <a:xfrm>
              <a:off x="815154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9512ADB8-4E72-80B5-A3F9-9DDE4223C150}"/>
              </a:ext>
            </a:extLst>
          </p:cNvPr>
          <p:cNvGrpSpPr/>
          <p:nvPr/>
        </p:nvGrpSpPr>
        <p:grpSpPr>
          <a:xfrm>
            <a:off x="3517031" y="4578703"/>
            <a:ext cx="3048676" cy="1046434"/>
            <a:chOff x="-214221" y="1843396"/>
            <a:chExt cx="3048676" cy="1046434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82C1694-C14E-6212-7FAF-1A3732A5BA88}"/>
                </a:ext>
              </a:extLst>
            </p:cNvPr>
            <p:cNvSpPr txBox="1"/>
            <p:nvPr/>
          </p:nvSpPr>
          <p:spPr>
            <a:xfrm>
              <a:off x="-214221" y="2130648"/>
              <a:ext cx="3028763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 费下载！</a:t>
              </a:r>
            </a:p>
            <a:p>
              <a:pPr algn="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endPara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algn="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5F1C91B0-0E08-9EC3-4481-F2175B794857}"/>
                </a:ext>
              </a:extLst>
            </p:cNvPr>
            <p:cNvSpPr txBox="1"/>
            <p:nvPr/>
          </p:nvSpPr>
          <p:spPr>
            <a:xfrm>
              <a:off x="815154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50619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056B0D63-4239-0393-7AAB-44DC46B923E3}"/>
              </a:ext>
            </a:extLst>
          </p:cNvPr>
          <p:cNvSpPr/>
          <p:nvPr/>
        </p:nvSpPr>
        <p:spPr>
          <a:xfrm>
            <a:off x="0" y="4774683"/>
            <a:ext cx="12192000" cy="1052482"/>
          </a:xfrm>
          <a:custGeom>
            <a:avLst/>
            <a:gdLst>
              <a:gd name="connsiteX0" fmla="*/ 6116678 w 12192000"/>
              <a:gd name="connsiteY0" fmla="*/ 0 h 1986722"/>
              <a:gd name="connsiteX1" fmla="*/ 12071931 w 12192000"/>
              <a:gd name="connsiteY1" fmla="*/ 644378 h 1986722"/>
              <a:gd name="connsiteX2" fmla="*/ 12192000 w 12192000"/>
              <a:gd name="connsiteY2" fmla="*/ 673880 h 1986722"/>
              <a:gd name="connsiteX3" fmla="*/ 12192000 w 12192000"/>
              <a:gd name="connsiteY3" fmla="*/ 1986722 h 1986722"/>
              <a:gd name="connsiteX4" fmla="*/ 0 w 12192000"/>
              <a:gd name="connsiteY4" fmla="*/ 1986722 h 1986722"/>
              <a:gd name="connsiteX5" fmla="*/ 0 w 12192000"/>
              <a:gd name="connsiteY5" fmla="*/ 684041 h 1986722"/>
              <a:gd name="connsiteX6" fmla="*/ 161426 w 12192000"/>
              <a:gd name="connsiteY6" fmla="*/ 644378 h 1986722"/>
              <a:gd name="connsiteX7" fmla="*/ 6116678 w 12192000"/>
              <a:gd name="connsiteY7" fmla="*/ 0 h 198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986722">
                <a:moveTo>
                  <a:pt x="6116678" y="0"/>
                </a:moveTo>
                <a:cubicBezTo>
                  <a:pt x="8272958" y="0"/>
                  <a:pt x="10301654" y="233429"/>
                  <a:pt x="12071931" y="644378"/>
                </a:cubicBezTo>
                <a:lnTo>
                  <a:pt x="12192000" y="673880"/>
                </a:lnTo>
                <a:lnTo>
                  <a:pt x="12192000" y="1986722"/>
                </a:lnTo>
                <a:lnTo>
                  <a:pt x="0" y="1986722"/>
                </a:lnTo>
                <a:lnTo>
                  <a:pt x="0" y="684041"/>
                </a:lnTo>
                <a:lnTo>
                  <a:pt x="161426" y="644378"/>
                </a:lnTo>
                <a:cubicBezTo>
                  <a:pt x="1931703" y="233429"/>
                  <a:pt x="3960398" y="0"/>
                  <a:pt x="6116678" y="0"/>
                </a:cubicBezTo>
                <a:close/>
              </a:path>
            </a:pathLst>
          </a:custGeom>
          <a:solidFill>
            <a:srgbClr val="236057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7A3781E7-7158-AD3D-B4B0-29582D07FEFC}"/>
              </a:ext>
            </a:extLst>
          </p:cNvPr>
          <p:cNvGrpSpPr/>
          <p:nvPr/>
        </p:nvGrpSpPr>
        <p:grpSpPr>
          <a:xfrm>
            <a:off x="3362767" y="1197015"/>
            <a:ext cx="1307360" cy="1378855"/>
            <a:chOff x="2971800" y="1573895"/>
            <a:chExt cx="1307360" cy="1378855"/>
          </a:xfrm>
        </p:grpSpPr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C4FC0A35-0F82-975A-30F1-BD2ECE5C9BCF}"/>
                </a:ext>
              </a:extLst>
            </p:cNvPr>
            <p:cNvGrpSpPr/>
            <p:nvPr/>
          </p:nvGrpSpPr>
          <p:grpSpPr>
            <a:xfrm>
              <a:off x="2971800" y="1663700"/>
              <a:ext cx="1307360" cy="1289050"/>
              <a:chOff x="1666875" y="1009650"/>
              <a:chExt cx="1133475" cy="1276350"/>
            </a:xfrm>
          </p:grpSpPr>
          <p:sp>
            <p:nvSpPr>
              <p:cNvPr id="82" name="矩形 81">
                <a:extLst>
                  <a:ext uri="{FF2B5EF4-FFF2-40B4-BE49-F238E27FC236}">
                    <a16:creationId xmlns:a16="http://schemas.microsoft.com/office/drawing/2014/main" id="{B6C3BAD8-9E56-83C8-1489-5A3BB529DA6B}"/>
                  </a:ext>
                </a:extLst>
              </p:cNvPr>
              <p:cNvSpPr/>
              <p:nvPr/>
            </p:nvSpPr>
            <p:spPr>
              <a:xfrm>
                <a:off x="1666875" y="1009650"/>
                <a:ext cx="1133475" cy="1276350"/>
              </a:xfrm>
              <a:prstGeom prst="rect">
                <a:avLst/>
              </a:prstGeom>
              <a:noFill/>
              <a:ln w="254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36057"/>
                  </a:solidFill>
                </a:endParaRPr>
              </a:p>
            </p:txBody>
          </p:sp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id="{2B75B8F1-7CC5-786E-E700-49CF0969E1A7}"/>
                  </a:ext>
                </a:extLst>
              </p:cNvPr>
              <p:cNvGrpSpPr/>
              <p:nvPr/>
            </p:nvGrpSpPr>
            <p:grpSpPr>
              <a:xfrm>
                <a:off x="1666875" y="1009650"/>
                <a:ext cx="1133475" cy="1276350"/>
                <a:chOff x="1666875" y="1009650"/>
                <a:chExt cx="1133475" cy="1276350"/>
              </a:xfrm>
            </p:grpSpPr>
            <p:cxnSp>
              <p:nvCxnSpPr>
                <p:cNvPr id="86" name="直接连接符 85">
                  <a:extLst>
                    <a:ext uri="{FF2B5EF4-FFF2-40B4-BE49-F238E27FC236}">
                      <a16:creationId xmlns:a16="http://schemas.microsoft.com/office/drawing/2014/main" id="{38C659C3-3047-F23E-3347-0303CFC7BB27}"/>
                    </a:ext>
                  </a:extLst>
                </p:cNvPr>
                <p:cNvCxnSpPr>
                  <a:stCxn id="82" idx="0"/>
                  <a:endCxn id="82" idx="2"/>
                </p:cNvCxnSpPr>
                <p:nvPr/>
              </p:nvCxnSpPr>
              <p:spPr>
                <a:xfrm>
                  <a:off x="2233613" y="1009650"/>
                  <a:ext cx="0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接连接符 87">
                  <a:extLst>
                    <a:ext uri="{FF2B5EF4-FFF2-40B4-BE49-F238E27FC236}">
                      <a16:creationId xmlns:a16="http://schemas.microsoft.com/office/drawing/2014/main" id="{8249C0E1-B048-D546-4CB6-CFC9D42DAEC4}"/>
                    </a:ext>
                  </a:extLst>
                </p:cNvPr>
                <p:cNvCxnSpPr>
                  <a:stCxn id="82" idx="1"/>
                  <a:endCxn id="82" idx="3"/>
                </p:cNvCxnSpPr>
                <p:nvPr/>
              </p:nvCxnSpPr>
              <p:spPr>
                <a:xfrm>
                  <a:off x="1666875" y="1647825"/>
                  <a:ext cx="11334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C4A2063A-DD0A-C941-32D6-09B99D5BA8BA}"/>
                  </a:ext>
                </a:extLst>
              </p:cNvPr>
              <p:cNvCxnSpPr/>
              <p:nvPr/>
            </p:nvCxnSpPr>
            <p:spPr>
              <a:xfrm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93664DE8-6761-644E-F255-1E7469237BF0}"/>
                  </a:ext>
                </a:extLst>
              </p:cNvPr>
              <p:cNvCxnSpPr/>
              <p:nvPr/>
            </p:nvCxnSpPr>
            <p:spPr>
              <a:xfrm flipV="1"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159D326E-EF9A-B5F7-A00E-B7B95BE6455C}"/>
                </a:ext>
              </a:extLst>
            </p:cNvPr>
            <p:cNvSpPr txBox="1"/>
            <p:nvPr/>
          </p:nvSpPr>
          <p:spPr>
            <a:xfrm>
              <a:off x="3040864" y="1573895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0" dirty="0">
                  <a:solidFill>
                    <a:srgbClr val="236057"/>
                  </a:solidFill>
                  <a:latin typeface="阿里妈妈东方大楷" pitchFamily="2" charset="-122"/>
                  <a:ea typeface="阿里妈妈东方大楷" pitchFamily="2" charset="-122"/>
                </a:rPr>
                <a:t>课</a:t>
              </a: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1FACB360-A556-F53C-3FDF-A91DC7BAEA6D}"/>
              </a:ext>
            </a:extLst>
          </p:cNvPr>
          <p:cNvGrpSpPr/>
          <p:nvPr/>
        </p:nvGrpSpPr>
        <p:grpSpPr>
          <a:xfrm>
            <a:off x="4757458" y="1197015"/>
            <a:ext cx="1307360" cy="1378855"/>
            <a:chOff x="2971800" y="1573895"/>
            <a:chExt cx="1307360" cy="1378855"/>
          </a:xfrm>
        </p:grpSpPr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1B8A7739-204C-A8FC-0011-0CE100EA6515}"/>
                </a:ext>
              </a:extLst>
            </p:cNvPr>
            <p:cNvGrpSpPr/>
            <p:nvPr/>
          </p:nvGrpSpPr>
          <p:grpSpPr>
            <a:xfrm>
              <a:off x="2971800" y="1663700"/>
              <a:ext cx="1307360" cy="1289050"/>
              <a:chOff x="1666875" y="1009650"/>
              <a:chExt cx="1133475" cy="1276350"/>
            </a:xfrm>
          </p:grpSpPr>
          <p:sp>
            <p:nvSpPr>
              <p:cNvPr id="100" name="矩形 99">
                <a:extLst>
                  <a:ext uri="{FF2B5EF4-FFF2-40B4-BE49-F238E27FC236}">
                    <a16:creationId xmlns:a16="http://schemas.microsoft.com/office/drawing/2014/main" id="{B66063A1-640C-6E7C-697B-5EE36E9F1700}"/>
                  </a:ext>
                </a:extLst>
              </p:cNvPr>
              <p:cNvSpPr/>
              <p:nvPr/>
            </p:nvSpPr>
            <p:spPr>
              <a:xfrm>
                <a:off x="1666875" y="1009650"/>
                <a:ext cx="1133475" cy="1276350"/>
              </a:xfrm>
              <a:prstGeom prst="rect">
                <a:avLst/>
              </a:prstGeom>
              <a:noFill/>
              <a:ln w="254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36057"/>
                  </a:solidFill>
                </a:endParaRPr>
              </a:p>
            </p:txBody>
          </p:sp>
          <p:grpSp>
            <p:nvGrpSpPr>
              <p:cNvPr id="101" name="组合 100">
                <a:extLst>
                  <a:ext uri="{FF2B5EF4-FFF2-40B4-BE49-F238E27FC236}">
                    <a16:creationId xmlns:a16="http://schemas.microsoft.com/office/drawing/2014/main" id="{307DB015-9CF5-42F5-7A2A-02DED10FEA00}"/>
                  </a:ext>
                </a:extLst>
              </p:cNvPr>
              <p:cNvGrpSpPr/>
              <p:nvPr/>
            </p:nvGrpSpPr>
            <p:grpSpPr>
              <a:xfrm>
                <a:off x="1666875" y="1009650"/>
                <a:ext cx="1133475" cy="1276350"/>
                <a:chOff x="1666875" y="1009650"/>
                <a:chExt cx="1133475" cy="1276350"/>
              </a:xfrm>
            </p:grpSpPr>
            <p:cxnSp>
              <p:nvCxnSpPr>
                <p:cNvPr id="104" name="直接连接符 103">
                  <a:extLst>
                    <a:ext uri="{FF2B5EF4-FFF2-40B4-BE49-F238E27FC236}">
                      <a16:creationId xmlns:a16="http://schemas.microsoft.com/office/drawing/2014/main" id="{2C24ADC0-F658-F5DE-8E45-8679E101D66C}"/>
                    </a:ext>
                  </a:extLst>
                </p:cNvPr>
                <p:cNvCxnSpPr>
                  <a:stCxn id="100" idx="0"/>
                  <a:endCxn id="100" idx="2"/>
                </p:cNvCxnSpPr>
                <p:nvPr/>
              </p:nvCxnSpPr>
              <p:spPr>
                <a:xfrm>
                  <a:off x="2233613" y="1009650"/>
                  <a:ext cx="0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>
                  <a:extLst>
                    <a:ext uri="{FF2B5EF4-FFF2-40B4-BE49-F238E27FC236}">
                      <a16:creationId xmlns:a16="http://schemas.microsoft.com/office/drawing/2014/main" id="{A754CAB8-F7AD-6539-A69B-9322DE7F4940}"/>
                    </a:ext>
                  </a:extLst>
                </p:cNvPr>
                <p:cNvCxnSpPr>
                  <a:stCxn id="100" idx="1"/>
                  <a:endCxn id="100" idx="3"/>
                </p:cNvCxnSpPr>
                <p:nvPr/>
              </p:nvCxnSpPr>
              <p:spPr>
                <a:xfrm>
                  <a:off x="1666875" y="1647825"/>
                  <a:ext cx="11334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2" name="直接连接符 101">
                <a:extLst>
                  <a:ext uri="{FF2B5EF4-FFF2-40B4-BE49-F238E27FC236}">
                    <a16:creationId xmlns:a16="http://schemas.microsoft.com/office/drawing/2014/main" id="{884A0383-EDA9-28C2-F14E-AE8B7BE2EC9A}"/>
                  </a:ext>
                </a:extLst>
              </p:cNvPr>
              <p:cNvCxnSpPr/>
              <p:nvPr/>
            </p:nvCxnSpPr>
            <p:spPr>
              <a:xfrm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59F4F0C3-6D33-F29E-CC06-ADBBECAD3367}"/>
                  </a:ext>
                </a:extLst>
              </p:cNvPr>
              <p:cNvCxnSpPr/>
              <p:nvPr/>
            </p:nvCxnSpPr>
            <p:spPr>
              <a:xfrm flipV="1"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4364A2C2-0C2F-2233-28A8-B44CE20475C6}"/>
                </a:ext>
              </a:extLst>
            </p:cNvPr>
            <p:cNvSpPr txBox="1"/>
            <p:nvPr/>
          </p:nvSpPr>
          <p:spPr>
            <a:xfrm>
              <a:off x="3040864" y="1573895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0" dirty="0">
                  <a:solidFill>
                    <a:srgbClr val="236057"/>
                  </a:solidFill>
                  <a:latin typeface="阿里妈妈东方大楷" pitchFamily="2" charset="-122"/>
                  <a:ea typeface="阿里妈妈东方大楷" pitchFamily="2" charset="-122"/>
                </a:rPr>
                <a:t>程</a:t>
              </a: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BF6374F4-E443-6734-896A-2D9157366AE8}"/>
              </a:ext>
            </a:extLst>
          </p:cNvPr>
          <p:cNvGrpSpPr/>
          <p:nvPr/>
        </p:nvGrpSpPr>
        <p:grpSpPr>
          <a:xfrm>
            <a:off x="6152149" y="1197015"/>
            <a:ext cx="1307360" cy="1378855"/>
            <a:chOff x="2971800" y="1573895"/>
            <a:chExt cx="1307360" cy="1378855"/>
          </a:xfrm>
        </p:grpSpPr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7115C03A-BC2A-2680-09E2-F89123CCF18F}"/>
                </a:ext>
              </a:extLst>
            </p:cNvPr>
            <p:cNvGrpSpPr/>
            <p:nvPr/>
          </p:nvGrpSpPr>
          <p:grpSpPr>
            <a:xfrm>
              <a:off x="2971800" y="1663700"/>
              <a:ext cx="1307360" cy="1289050"/>
              <a:chOff x="1666875" y="1009650"/>
              <a:chExt cx="1133475" cy="1276350"/>
            </a:xfrm>
          </p:grpSpPr>
          <p:sp>
            <p:nvSpPr>
              <p:cNvPr id="109" name="矩形 108">
                <a:extLst>
                  <a:ext uri="{FF2B5EF4-FFF2-40B4-BE49-F238E27FC236}">
                    <a16:creationId xmlns:a16="http://schemas.microsoft.com/office/drawing/2014/main" id="{9E9F82D5-8720-ABE6-7C0C-5FA6253ECF58}"/>
                  </a:ext>
                </a:extLst>
              </p:cNvPr>
              <p:cNvSpPr/>
              <p:nvPr/>
            </p:nvSpPr>
            <p:spPr>
              <a:xfrm>
                <a:off x="1666875" y="1009650"/>
                <a:ext cx="1133475" cy="1276350"/>
              </a:xfrm>
              <a:prstGeom prst="rect">
                <a:avLst/>
              </a:prstGeom>
              <a:noFill/>
              <a:ln w="254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36057"/>
                  </a:solidFill>
                </a:endParaRPr>
              </a:p>
            </p:txBody>
          </p:sp>
          <p:grpSp>
            <p:nvGrpSpPr>
              <p:cNvPr id="110" name="组合 109">
                <a:extLst>
                  <a:ext uri="{FF2B5EF4-FFF2-40B4-BE49-F238E27FC236}">
                    <a16:creationId xmlns:a16="http://schemas.microsoft.com/office/drawing/2014/main" id="{C774D6B2-AA3A-FED3-2FC6-3AA6F577A533}"/>
                  </a:ext>
                </a:extLst>
              </p:cNvPr>
              <p:cNvGrpSpPr/>
              <p:nvPr/>
            </p:nvGrpSpPr>
            <p:grpSpPr>
              <a:xfrm>
                <a:off x="1666875" y="1009650"/>
                <a:ext cx="1133475" cy="1276350"/>
                <a:chOff x="1666875" y="1009650"/>
                <a:chExt cx="1133475" cy="1276350"/>
              </a:xfrm>
            </p:grpSpPr>
            <p:cxnSp>
              <p:nvCxnSpPr>
                <p:cNvPr id="113" name="直接连接符 112">
                  <a:extLst>
                    <a:ext uri="{FF2B5EF4-FFF2-40B4-BE49-F238E27FC236}">
                      <a16:creationId xmlns:a16="http://schemas.microsoft.com/office/drawing/2014/main" id="{2F0AD1E0-1929-B7F5-02EA-842B35F2D072}"/>
                    </a:ext>
                  </a:extLst>
                </p:cNvPr>
                <p:cNvCxnSpPr>
                  <a:stCxn id="109" idx="0"/>
                  <a:endCxn id="109" idx="2"/>
                </p:cNvCxnSpPr>
                <p:nvPr/>
              </p:nvCxnSpPr>
              <p:spPr>
                <a:xfrm>
                  <a:off x="2233613" y="1009650"/>
                  <a:ext cx="0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>
                  <a:extLst>
                    <a:ext uri="{FF2B5EF4-FFF2-40B4-BE49-F238E27FC236}">
                      <a16:creationId xmlns:a16="http://schemas.microsoft.com/office/drawing/2014/main" id="{DE4BEA09-065C-43A9-DE39-6BFFC399DE75}"/>
                    </a:ext>
                  </a:extLst>
                </p:cNvPr>
                <p:cNvCxnSpPr>
                  <a:stCxn id="109" idx="1"/>
                  <a:endCxn id="109" idx="3"/>
                </p:cNvCxnSpPr>
                <p:nvPr/>
              </p:nvCxnSpPr>
              <p:spPr>
                <a:xfrm>
                  <a:off x="1666875" y="1647825"/>
                  <a:ext cx="11334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11" name="直接连接符 110">
                <a:extLst>
                  <a:ext uri="{FF2B5EF4-FFF2-40B4-BE49-F238E27FC236}">
                    <a16:creationId xmlns:a16="http://schemas.microsoft.com/office/drawing/2014/main" id="{79095F84-6AE1-6B94-1FD4-076064C00DFB}"/>
                  </a:ext>
                </a:extLst>
              </p:cNvPr>
              <p:cNvCxnSpPr/>
              <p:nvPr/>
            </p:nvCxnSpPr>
            <p:spPr>
              <a:xfrm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id="{AFFDC42C-B8A5-C76B-A7A3-55744B75FA05}"/>
                  </a:ext>
                </a:extLst>
              </p:cNvPr>
              <p:cNvCxnSpPr/>
              <p:nvPr/>
            </p:nvCxnSpPr>
            <p:spPr>
              <a:xfrm flipV="1"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852CAAF0-F4F4-B5FD-D21C-254E6319D4F5}"/>
                </a:ext>
              </a:extLst>
            </p:cNvPr>
            <p:cNvSpPr txBox="1"/>
            <p:nvPr/>
          </p:nvSpPr>
          <p:spPr>
            <a:xfrm>
              <a:off x="3040864" y="1573895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0" dirty="0">
                  <a:solidFill>
                    <a:srgbClr val="236057"/>
                  </a:solidFill>
                  <a:latin typeface="阿里妈妈东方大楷" pitchFamily="2" charset="-122"/>
                  <a:ea typeface="阿里妈妈东方大楷" pitchFamily="2" charset="-122"/>
                </a:rPr>
                <a:t>结</a:t>
              </a: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F0D7C810-EA4E-900B-FDF6-62255B0E906D}"/>
              </a:ext>
            </a:extLst>
          </p:cNvPr>
          <p:cNvGrpSpPr/>
          <p:nvPr/>
        </p:nvGrpSpPr>
        <p:grpSpPr>
          <a:xfrm>
            <a:off x="7546840" y="1197015"/>
            <a:ext cx="1307360" cy="1378855"/>
            <a:chOff x="2971800" y="1573895"/>
            <a:chExt cx="1307360" cy="1378855"/>
          </a:xfrm>
        </p:grpSpPr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id="{F09BFDDE-FBAA-4D6C-C32B-CC66ECEC494E}"/>
                </a:ext>
              </a:extLst>
            </p:cNvPr>
            <p:cNvGrpSpPr/>
            <p:nvPr/>
          </p:nvGrpSpPr>
          <p:grpSpPr>
            <a:xfrm>
              <a:off x="2971800" y="1663700"/>
              <a:ext cx="1307360" cy="1289050"/>
              <a:chOff x="1666875" y="1009650"/>
              <a:chExt cx="1133475" cy="1276350"/>
            </a:xfrm>
          </p:grpSpPr>
          <p:sp>
            <p:nvSpPr>
              <p:cNvPr id="118" name="矩形 117">
                <a:extLst>
                  <a:ext uri="{FF2B5EF4-FFF2-40B4-BE49-F238E27FC236}">
                    <a16:creationId xmlns:a16="http://schemas.microsoft.com/office/drawing/2014/main" id="{A94314A3-F308-7622-0E4C-918F43F8CB8F}"/>
                  </a:ext>
                </a:extLst>
              </p:cNvPr>
              <p:cNvSpPr/>
              <p:nvPr/>
            </p:nvSpPr>
            <p:spPr>
              <a:xfrm>
                <a:off x="1666875" y="1009650"/>
                <a:ext cx="1133475" cy="1276350"/>
              </a:xfrm>
              <a:prstGeom prst="rect">
                <a:avLst/>
              </a:prstGeom>
              <a:noFill/>
              <a:ln w="254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36057"/>
                  </a:solidFill>
                </a:endParaRPr>
              </a:p>
            </p:txBody>
          </p:sp>
          <p:grpSp>
            <p:nvGrpSpPr>
              <p:cNvPr id="119" name="组合 118">
                <a:extLst>
                  <a:ext uri="{FF2B5EF4-FFF2-40B4-BE49-F238E27FC236}">
                    <a16:creationId xmlns:a16="http://schemas.microsoft.com/office/drawing/2014/main" id="{0592E097-76D2-5580-CC4A-863BE3D7FE58}"/>
                  </a:ext>
                </a:extLst>
              </p:cNvPr>
              <p:cNvGrpSpPr/>
              <p:nvPr/>
            </p:nvGrpSpPr>
            <p:grpSpPr>
              <a:xfrm>
                <a:off x="1666875" y="1009650"/>
                <a:ext cx="1133475" cy="1276350"/>
                <a:chOff x="1666875" y="1009650"/>
                <a:chExt cx="1133475" cy="1276350"/>
              </a:xfrm>
            </p:grpSpPr>
            <p:cxnSp>
              <p:nvCxnSpPr>
                <p:cNvPr id="122" name="直接连接符 121">
                  <a:extLst>
                    <a:ext uri="{FF2B5EF4-FFF2-40B4-BE49-F238E27FC236}">
                      <a16:creationId xmlns:a16="http://schemas.microsoft.com/office/drawing/2014/main" id="{692927AF-1D6F-BCD8-46D4-1ADC47AE93B6}"/>
                    </a:ext>
                  </a:extLst>
                </p:cNvPr>
                <p:cNvCxnSpPr>
                  <a:stCxn id="118" idx="0"/>
                  <a:endCxn id="118" idx="2"/>
                </p:cNvCxnSpPr>
                <p:nvPr/>
              </p:nvCxnSpPr>
              <p:spPr>
                <a:xfrm>
                  <a:off x="2233613" y="1009650"/>
                  <a:ext cx="0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直接连接符 122">
                  <a:extLst>
                    <a:ext uri="{FF2B5EF4-FFF2-40B4-BE49-F238E27FC236}">
                      <a16:creationId xmlns:a16="http://schemas.microsoft.com/office/drawing/2014/main" id="{A837B612-271D-5DBA-C15F-A3866BA8F54A}"/>
                    </a:ext>
                  </a:extLst>
                </p:cNvPr>
                <p:cNvCxnSpPr>
                  <a:stCxn id="118" idx="1"/>
                  <a:endCxn id="118" idx="3"/>
                </p:cNvCxnSpPr>
                <p:nvPr/>
              </p:nvCxnSpPr>
              <p:spPr>
                <a:xfrm>
                  <a:off x="1666875" y="1647825"/>
                  <a:ext cx="11334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20" name="直接连接符 119">
                <a:extLst>
                  <a:ext uri="{FF2B5EF4-FFF2-40B4-BE49-F238E27FC236}">
                    <a16:creationId xmlns:a16="http://schemas.microsoft.com/office/drawing/2014/main" id="{7F6A0279-CCD9-E8F3-7347-BDFB3303005E}"/>
                  </a:ext>
                </a:extLst>
              </p:cNvPr>
              <p:cNvCxnSpPr/>
              <p:nvPr/>
            </p:nvCxnSpPr>
            <p:spPr>
              <a:xfrm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>
                <a:extLst>
                  <a:ext uri="{FF2B5EF4-FFF2-40B4-BE49-F238E27FC236}">
                    <a16:creationId xmlns:a16="http://schemas.microsoft.com/office/drawing/2014/main" id="{428FDB50-94B4-7241-A01A-697BDBD4F033}"/>
                  </a:ext>
                </a:extLst>
              </p:cNvPr>
              <p:cNvCxnSpPr/>
              <p:nvPr/>
            </p:nvCxnSpPr>
            <p:spPr>
              <a:xfrm flipV="1"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85441577-E446-3468-3C40-271CFB300468}"/>
                </a:ext>
              </a:extLst>
            </p:cNvPr>
            <p:cNvSpPr txBox="1"/>
            <p:nvPr/>
          </p:nvSpPr>
          <p:spPr>
            <a:xfrm>
              <a:off x="3040864" y="1573895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0" dirty="0">
                  <a:solidFill>
                    <a:srgbClr val="236057"/>
                  </a:solidFill>
                  <a:latin typeface="阿里妈妈东方大楷" pitchFamily="2" charset="-122"/>
                  <a:ea typeface="阿里妈妈东方大楷" pitchFamily="2" charset="-122"/>
                </a:rPr>
                <a:t>束</a:t>
              </a:r>
            </a:p>
          </p:txBody>
        </p:sp>
      </p:grp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FE82C7B-EFEF-E997-EC24-09F36EEDB7B7}"/>
              </a:ext>
            </a:extLst>
          </p:cNvPr>
          <p:cNvSpPr/>
          <p:nvPr/>
        </p:nvSpPr>
        <p:spPr>
          <a:xfrm>
            <a:off x="0" y="4871278"/>
            <a:ext cx="12192000" cy="1986722"/>
          </a:xfrm>
          <a:custGeom>
            <a:avLst/>
            <a:gdLst>
              <a:gd name="connsiteX0" fmla="*/ 6116678 w 12192000"/>
              <a:gd name="connsiteY0" fmla="*/ 0 h 1986722"/>
              <a:gd name="connsiteX1" fmla="*/ 12071931 w 12192000"/>
              <a:gd name="connsiteY1" fmla="*/ 644378 h 1986722"/>
              <a:gd name="connsiteX2" fmla="*/ 12192000 w 12192000"/>
              <a:gd name="connsiteY2" fmla="*/ 673880 h 1986722"/>
              <a:gd name="connsiteX3" fmla="*/ 12192000 w 12192000"/>
              <a:gd name="connsiteY3" fmla="*/ 1986722 h 1986722"/>
              <a:gd name="connsiteX4" fmla="*/ 0 w 12192000"/>
              <a:gd name="connsiteY4" fmla="*/ 1986722 h 1986722"/>
              <a:gd name="connsiteX5" fmla="*/ 0 w 12192000"/>
              <a:gd name="connsiteY5" fmla="*/ 684041 h 1986722"/>
              <a:gd name="connsiteX6" fmla="*/ 161426 w 12192000"/>
              <a:gd name="connsiteY6" fmla="*/ 644378 h 1986722"/>
              <a:gd name="connsiteX7" fmla="*/ 6116678 w 12192000"/>
              <a:gd name="connsiteY7" fmla="*/ 0 h 198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986722">
                <a:moveTo>
                  <a:pt x="6116678" y="0"/>
                </a:moveTo>
                <a:cubicBezTo>
                  <a:pt x="8272958" y="0"/>
                  <a:pt x="10301654" y="233429"/>
                  <a:pt x="12071931" y="644378"/>
                </a:cubicBezTo>
                <a:lnTo>
                  <a:pt x="12192000" y="673880"/>
                </a:lnTo>
                <a:lnTo>
                  <a:pt x="12192000" y="1986722"/>
                </a:lnTo>
                <a:lnTo>
                  <a:pt x="0" y="1986722"/>
                </a:lnTo>
                <a:lnTo>
                  <a:pt x="0" y="684041"/>
                </a:lnTo>
                <a:lnTo>
                  <a:pt x="161426" y="644378"/>
                </a:lnTo>
                <a:cubicBezTo>
                  <a:pt x="1931703" y="233429"/>
                  <a:pt x="3960398" y="0"/>
                  <a:pt x="6116678" y="0"/>
                </a:cubicBezTo>
                <a:close/>
              </a:path>
            </a:pathLst>
          </a:custGeom>
          <a:solidFill>
            <a:srgbClr val="024E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7E33A4F-5FC8-263C-5771-67C47839EF5F}"/>
              </a:ext>
            </a:extLst>
          </p:cNvPr>
          <p:cNvGrpSpPr/>
          <p:nvPr/>
        </p:nvGrpSpPr>
        <p:grpSpPr>
          <a:xfrm rot="19944360">
            <a:off x="5674912" y="5668560"/>
            <a:ext cx="709347" cy="1009180"/>
            <a:chOff x="1395543" y="407391"/>
            <a:chExt cx="1398583" cy="1989746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1B9B643-16BD-FF60-61B2-5197AD5080D1}"/>
                </a:ext>
              </a:extLst>
            </p:cNvPr>
            <p:cNvSpPr/>
            <p:nvPr/>
          </p:nvSpPr>
          <p:spPr>
            <a:xfrm>
              <a:off x="1395543" y="407391"/>
              <a:ext cx="1398583" cy="1989746"/>
            </a:xfrm>
            <a:custGeom>
              <a:avLst/>
              <a:gdLst>
                <a:gd name="connsiteX0" fmla="*/ 1395051 w 1398583"/>
                <a:gd name="connsiteY0" fmla="*/ 58116 h 1989746"/>
                <a:gd name="connsiteX1" fmla="*/ 1394283 w 1398583"/>
                <a:gd name="connsiteY1" fmla="*/ 16855 h 1989746"/>
                <a:gd name="connsiteX2" fmla="*/ 1372581 w 1398583"/>
                <a:gd name="connsiteY2" fmla="*/ 324 h 1989746"/>
                <a:gd name="connsiteX3" fmla="*/ 1013290 w 1398583"/>
                <a:gd name="connsiteY3" fmla="*/ 61778 h 1989746"/>
                <a:gd name="connsiteX4" fmla="*/ 366375 w 1398583"/>
                <a:gd name="connsiteY4" fmla="*/ 172435 h 1989746"/>
                <a:gd name="connsiteX5" fmla="*/ 72410 w 1398583"/>
                <a:gd name="connsiteY5" fmla="*/ 222722 h 1989746"/>
                <a:gd name="connsiteX6" fmla="*/ 60004 w 1398583"/>
                <a:gd name="connsiteY6" fmla="*/ 237501 h 1989746"/>
                <a:gd name="connsiteX7" fmla="*/ 59822 w 1398583"/>
                <a:gd name="connsiteY7" fmla="*/ 239256 h 1989746"/>
                <a:gd name="connsiteX8" fmla="*/ 42249 w 1398583"/>
                <a:gd name="connsiteY8" fmla="*/ 582259 h 1989746"/>
                <a:gd name="connsiteX9" fmla="*/ 11758 w 1398583"/>
                <a:gd name="connsiteY9" fmla="*/ 1256949 h 1989746"/>
                <a:gd name="connsiteX10" fmla="*/ 2092 w 1398583"/>
                <a:gd name="connsiteY10" fmla="*/ 1552591 h 1989746"/>
                <a:gd name="connsiteX11" fmla="*/ 1701 w 1398583"/>
                <a:gd name="connsiteY11" fmla="*/ 1731859 h 1989746"/>
                <a:gd name="connsiteX12" fmla="*/ 4629 w 1398583"/>
                <a:gd name="connsiteY12" fmla="*/ 1757580 h 1989746"/>
                <a:gd name="connsiteX13" fmla="*/ 9526 w 1398583"/>
                <a:gd name="connsiteY13" fmla="*/ 1767743 h 1989746"/>
                <a:gd name="connsiteX14" fmla="*/ 13527 w 1398583"/>
                <a:gd name="connsiteY14" fmla="*/ 1771910 h 1989746"/>
                <a:gd name="connsiteX15" fmla="*/ 75791 w 1398583"/>
                <a:gd name="connsiteY15" fmla="*/ 1790841 h 1989746"/>
                <a:gd name="connsiteX16" fmla="*/ 170137 w 1398583"/>
                <a:gd name="connsiteY16" fmla="*/ 1798224 h 1989746"/>
                <a:gd name="connsiteX17" fmla="*/ 389874 w 1398583"/>
                <a:gd name="connsiteY17" fmla="*/ 1837249 h 1989746"/>
                <a:gd name="connsiteX18" fmla="*/ 1027737 w 1398583"/>
                <a:gd name="connsiteY18" fmla="*/ 1950540 h 1989746"/>
                <a:gd name="connsiteX19" fmla="*/ 1246373 w 1398583"/>
                <a:gd name="connsiteY19" fmla="*/ 1989374 h 1989746"/>
                <a:gd name="connsiteX20" fmla="*/ 1268075 w 1398583"/>
                <a:gd name="connsiteY20" fmla="*/ 1972842 h 1989746"/>
                <a:gd name="connsiteX21" fmla="*/ 1294317 w 1398583"/>
                <a:gd name="connsiteY21" fmla="*/ 1732661 h 1989746"/>
                <a:gd name="connsiteX22" fmla="*/ 1303130 w 1398583"/>
                <a:gd name="connsiteY22" fmla="*/ 1726177 h 1989746"/>
                <a:gd name="connsiteX23" fmla="*/ 1329592 w 1398583"/>
                <a:gd name="connsiteY23" fmla="*/ 1675994 h 1989746"/>
                <a:gd name="connsiteX24" fmla="*/ 1364087 w 1398583"/>
                <a:gd name="connsiteY24" fmla="*/ 1482687 h 1989746"/>
                <a:gd name="connsiteX25" fmla="*/ 1384946 w 1398583"/>
                <a:gd name="connsiteY25" fmla="*/ 1194826 h 1989746"/>
                <a:gd name="connsiteX26" fmla="*/ 1398549 w 1398583"/>
                <a:gd name="connsiteY26" fmla="*/ 524182 h 1989746"/>
                <a:gd name="connsiteX27" fmla="*/ 1395020 w 1398583"/>
                <a:gd name="connsiteY27" fmla="*/ 58113 h 1989746"/>
                <a:gd name="connsiteX28" fmla="*/ 1236007 w 1398583"/>
                <a:gd name="connsiteY28" fmla="*/ 1952810 h 1989746"/>
                <a:gd name="connsiteX29" fmla="*/ 882649 w 1398583"/>
                <a:gd name="connsiteY29" fmla="*/ 1890052 h 1989746"/>
                <a:gd name="connsiteX30" fmla="*/ 359760 w 1398583"/>
                <a:gd name="connsiteY30" fmla="*/ 1797181 h 1989746"/>
                <a:gd name="connsiteX31" fmla="*/ 1021592 w 1398583"/>
                <a:gd name="connsiteY31" fmla="*/ 1761153 h 1989746"/>
                <a:gd name="connsiteX32" fmla="*/ 1252922 w 1398583"/>
                <a:gd name="connsiteY32" fmla="*/ 1741042 h 1989746"/>
                <a:gd name="connsiteX33" fmla="*/ 1259208 w 1398583"/>
                <a:gd name="connsiteY33" fmla="*/ 1740442 h 1989746"/>
                <a:gd name="connsiteX34" fmla="*/ 1236000 w 1398583"/>
                <a:gd name="connsiteY34" fmla="*/ 1952810 h 1989746"/>
                <a:gd name="connsiteX35" fmla="*/ 1358848 w 1398583"/>
                <a:gd name="connsiteY35" fmla="*/ 965086 h 1989746"/>
                <a:gd name="connsiteX36" fmla="*/ 1321081 w 1398583"/>
                <a:gd name="connsiteY36" fmla="*/ 1551926 h 1989746"/>
                <a:gd name="connsiteX37" fmla="*/ 1303449 w 1398583"/>
                <a:gd name="connsiteY37" fmla="*/ 1643346 h 1989746"/>
                <a:gd name="connsiteX38" fmla="*/ 1283084 w 1398583"/>
                <a:gd name="connsiteY38" fmla="*/ 1696763 h 1989746"/>
                <a:gd name="connsiteX39" fmla="*/ 1281400 w 1398583"/>
                <a:gd name="connsiteY39" fmla="*/ 1699133 h 1989746"/>
                <a:gd name="connsiteX40" fmla="*/ 1279422 w 1398583"/>
                <a:gd name="connsiteY40" fmla="*/ 1701396 h 1989746"/>
                <a:gd name="connsiteX41" fmla="*/ 1277786 w 1398583"/>
                <a:gd name="connsiteY41" fmla="*/ 1703258 h 1989746"/>
                <a:gd name="connsiteX42" fmla="*/ 1275722 w 1398583"/>
                <a:gd name="connsiteY42" fmla="*/ 1704214 h 1989746"/>
                <a:gd name="connsiteX43" fmla="*/ 1275873 w 1398583"/>
                <a:gd name="connsiteY43" fmla="*/ 1704108 h 1989746"/>
                <a:gd name="connsiteX44" fmla="*/ 1262020 w 1398583"/>
                <a:gd name="connsiteY44" fmla="*/ 1705754 h 1989746"/>
                <a:gd name="connsiteX45" fmla="*/ 1174470 w 1398583"/>
                <a:gd name="connsiteY45" fmla="*/ 1714299 h 1989746"/>
                <a:gd name="connsiteX46" fmla="*/ 518914 w 1398583"/>
                <a:gd name="connsiteY46" fmla="*/ 1757504 h 1989746"/>
                <a:gd name="connsiteX47" fmla="*/ 198395 w 1398583"/>
                <a:gd name="connsiteY47" fmla="*/ 1763800 h 1989746"/>
                <a:gd name="connsiteX48" fmla="*/ 167740 w 1398583"/>
                <a:gd name="connsiteY48" fmla="*/ 1763076 h 1989746"/>
                <a:gd name="connsiteX49" fmla="*/ 36570 w 1398583"/>
                <a:gd name="connsiteY49" fmla="*/ 1739780 h 1989746"/>
                <a:gd name="connsiteX50" fmla="*/ 36516 w 1398583"/>
                <a:gd name="connsiteY50" fmla="*/ 1739149 h 1989746"/>
                <a:gd name="connsiteX51" fmla="*/ 35758 w 1398583"/>
                <a:gd name="connsiteY51" fmla="*/ 1726650 h 1989746"/>
                <a:gd name="connsiteX52" fmla="*/ 34839 w 1398583"/>
                <a:gd name="connsiteY52" fmla="*/ 1651603 h 1989746"/>
                <a:gd name="connsiteX53" fmla="*/ 40846 w 1398583"/>
                <a:gd name="connsiteY53" fmla="*/ 1400107 h 1989746"/>
                <a:gd name="connsiteX54" fmla="*/ 69643 w 1398583"/>
                <a:gd name="connsiteY54" fmla="*/ 724045 h 1989746"/>
                <a:gd name="connsiteX55" fmla="*/ 93029 w 1398583"/>
                <a:gd name="connsiteY55" fmla="*/ 260101 h 1989746"/>
                <a:gd name="connsiteX56" fmla="*/ 93365 w 1398583"/>
                <a:gd name="connsiteY56" fmla="*/ 253775 h 1989746"/>
                <a:gd name="connsiteX57" fmla="*/ 440826 w 1398583"/>
                <a:gd name="connsiteY57" fmla="*/ 194340 h 1989746"/>
                <a:gd name="connsiteX58" fmla="*/ 1087741 w 1398583"/>
                <a:gd name="connsiteY58" fmla="*/ 83683 h 1989746"/>
                <a:gd name="connsiteX59" fmla="*/ 1360377 w 1398583"/>
                <a:gd name="connsiteY59" fmla="*/ 37045 h 1989746"/>
                <a:gd name="connsiteX60" fmla="*/ 1363789 w 1398583"/>
                <a:gd name="connsiteY60" fmla="*/ 320150 h 1989746"/>
                <a:gd name="connsiteX61" fmla="*/ 1358861 w 1398583"/>
                <a:gd name="connsiteY61" fmla="*/ 965111 h 1989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398583" h="1989746">
                  <a:moveTo>
                    <a:pt x="1395051" y="58116"/>
                  </a:moveTo>
                  <a:cubicBezTo>
                    <a:pt x="1394818" y="44362"/>
                    <a:pt x="1394574" y="30609"/>
                    <a:pt x="1394283" y="16855"/>
                  </a:cubicBezTo>
                  <a:cubicBezTo>
                    <a:pt x="1394029" y="4905"/>
                    <a:pt x="1383595" y="-1562"/>
                    <a:pt x="1372581" y="324"/>
                  </a:cubicBezTo>
                  <a:cubicBezTo>
                    <a:pt x="1252823" y="20808"/>
                    <a:pt x="1133065" y="41293"/>
                    <a:pt x="1013290" y="61778"/>
                  </a:cubicBezTo>
                  <a:cubicBezTo>
                    <a:pt x="797654" y="98664"/>
                    <a:pt x="582025" y="135550"/>
                    <a:pt x="366375" y="172435"/>
                  </a:cubicBezTo>
                  <a:cubicBezTo>
                    <a:pt x="268385" y="189196"/>
                    <a:pt x="170397" y="205957"/>
                    <a:pt x="72410" y="222722"/>
                  </a:cubicBezTo>
                  <a:cubicBezTo>
                    <a:pt x="63502" y="224244"/>
                    <a:pt x="59795" y="230680"/>
                    <a:pt x="60004" y="237501"/>
                  </a:cubicBezTo>
                  <a:cubicBezTo>
                    <a:pt x="59925" y="238073"/>
                    <a:pt x="59857" y="238649"/>
                    <a:pt x="59822" y="239256"/>
                  </a:cubicBezTo>
                  <a:cubicBezTo>
                    <a:pt x="53695" y="353572"/>
                    <a:pt x="47914" y="467909"/>
                    <a:pt x="42249" y="582259"/>
                  </a:cubicBezTo>
                  <a:cubicBezTo>
                    <a:pt x="31108" y="807106"/>
                    <a:pt x="20530" y="1031973"/>
                    <a:pt x="11758" y="1256949"/>
                  </a:cubicBezTo>
                  <a:cubicBezTo>
                    <a:pt x="7918" y="1355471"/>
                    <a:pt x="4375" y="1454017"/>
                    <a:pt x="2092" y="1552591"/>
                  </a:cubicBezTo>
                  <a:cubicBezTo>
                    <a:pt x="710" y="1612180"/>
                    <a:pt x="-1622" y="1672290"/>
                    <a:pt x="1701" y="1731859"/>
                  </a:cubicBezTo>
                  <a:cubicBezTo>
                    <a:pt x="2147" y="1739845"/>
                    <a:pt x="2212" y="1749288"/>
                    <a:pt x="4629" y="1757580"/>
                  </a:cubicBezTo>
                  <a:cubicBezTo>
                    <a:pt x="4832" y="1761492"/>
                    <a:pt x="6388" y="1765165"/>
                    <a:pt x="9526" y="1767743"/>
                  </a:cubicBezTo>
                  <a:cubicBezTo>
                    <a:pt x="10671" y="1769259"/>
                    <a:pt x="11984" y="1770665"/>
                    <a:pt x="13527" y="1771910"/>
                  </a:cubicBezTo>
                  <a:cubicBezTo>
                    <a:pt x="30525" y="1785626"/>
                    <a:pt x="54909" y="1788088"/>
                    <a:pt x="75791" y="1790841"/>
                  </a:cubicBezTo>
                  <a:cubicBezTo>
                    <a:pt x="106981" y="1794953"/>
                    <a:pt x="138508" y="1797147"/>
                    <a:pt x="170137" y="1798224"/>
                  </a:cubicBezTo>
                  <a:cubicBezTo>
                    <a:pt x="243384" y="1811230"/>
                    <a:pt x="316631" y="1824240"/>
                    <a:pt x="389874" y="1837249"/>
                  </a:cubicBezTo>
                  <a:cubicBezTo>
                    <a:pt x="602496" y="1875013"/>
                    <a:pt x="815139" y="1912776"/>
                    <a:pt x="1027737" y="1950540"/>
                  </a:cubicBezTo>
                  <a:cubicBezTo>
                    <a:pt x="1100617" y="1963484"/>
                    <a:pt x="1173493" y="1976429"/>
                    <a:pt x="1246373" y="1989374"/>
                  </a:cubicBezTo>
                  <a:cubicBezTo>
                    <a:pt x="1258162" y="1991469"/>
                    <a:pt x="1266796" y="1984569"/>
                    <a:pt x="1268075" y="1972842"/>
                  </a:cubicBezTo>
                  <a:lnTo>
                    <a:pt x="1294317" y="1732661"/>
                  </a:lnTo>
                  <a:cubicBezTo>
                    <a:pt x="1297421" y="1730957"/>
                    <a:pt x="1300380" y="1728855"/>
                    <a:pt x="1303130" y="1726177"/>
                  </a:cubicBezTo>
                  <a:cubicBezTo>
                    <a:pt x="1316637" y="1713044"/>
                    <a:pt x="1323759" y="1693406"/>
                    <a:pt x="1329592" y="1675994"/>
                  </a:cubicBezTo>
                  <a:cubicBezTo>
                    <a:pt x="1350272" y="1614268"/>
                    <a:pt x="1357010" y="1547036"/>
                    <a:pt x="1364087" y="1482687"/>
                  </a:cubicBezTo>
                  <a:cubicBezTo>
                    <a:pt x="1374607" y="1387056"/>
                    <a:pt x="1380382" y="1290900"/>
                    <a:pt x="1384946" y="1194826"/>
                  </a:cubicBezTo>
                  <a:cubicBezTo>
                    <a:pt x="1395559" y="971488"/>
                    <a:pt x="1398192" y="747753"/>
                    <a:pt x="1398549" y="524182"/>
                  </a:cubicBezTo>
                  <a:cubicBezTo>
                    <a:pt x="1398802" y="368825"/>
                    <a:pt x="1397678" y="213460"/>
                    <a:pt x="1395020" y="58113"/>
                  </a:cubicBezTo>
                  <a:close/>
                  <a:moveTo>
                    <a:pt x="1236007" y="1952810"/>
                  </a:moveTo>
                  <a:cubicBezTo>
                    <a:pt x="1118224" y="1931890"/>
                    <a:pt x="1000442" y="1910969"/>
                    <a:pt x="882649" y="1890052"/>
                  </a:cubicBezTo>
                  <a:cubicBezTo>
                    <a:pt x="708349" y="1859095"/>
                    <a:pt x="534057" y="1828138"/>
                    <a:pt x="359760" y="1797181"/>
                  </a:cubicBezTo>
                  <a:cubicBezTo>
                    <a:pt x="580602" y="1792463"/>
                    <a:pt x="801416" y="1777982"/>
                    <a:pt x="1021592" y="1761153"/>
                  </a:cubicBezTo>
                  <a:cubicBezTo>
                    <a:pt x="1098751" y="1755255"/>
                    <a:pt x="1175969" y="1749268"/>
                    <a:pt x="1252922" y="1741042"/>
                  </a:cubicBezTo>
                  <a:cubicBezTo>
                    <a:pt x="1255011" y="1740819"/>
                    <a:pt x="1257109" y="1740627"/>
                    <a:pt x="1259208" y="1740442"/>
                  </a:cubicBezTo>
                  <a:cubicBezTo>
                    <a:pt x="1251472" y="1811230"/>
                    <a:pt x="1243736" y="1882022"/>
                    <a:pt x="1236000" y="1952810"/>
                  </a:cubicBezTo>
                  <a:close/>
                  <a:moveTo>
                    <a:pt x="1358848" y="965086"/>
                  </a:moveTo>
                  <a:cubicBezTo>
                    <a:pt x="1353893" y="1160324"/>
                    <a:pt x="1349507" y="1358633"/>
                    <a:pt x="1321081" y="1551926"/>
                  </a:cubicBezTo>
                  <a:cubicBezTo>
                    <a:pt x="1316568" y="1582619"/>
                    <a:pt x="1311222" y="1613291"/>
                    <a:pt x="1303449" y="1643346"/>
                  </a:cubicBezTo>
                  <a:cubicBezTo>
                    <a:pt x="1297661" y="1665734"/>
                    <a:pt x="1293724" y="1680225"/>
                    <a:pt x="1283084" y="1696763"/>
                  </a:cubicBezTo>
                  <a:cubicBezTo>
                    <a:pt x="1282765" y="1697257"/>
                    <a:pt x="1281987" y="1698327"/>
                    <a:pt x="1281400" y="1699133"/>
                  </a:cubicBezTo>
                  <a:cubicBezTo>
                    <a:pt x="1280752" y="1699897"/>
                    <a:pt x="1280114" y="1700669"/>
                    <a:pt x="1279422" y="1701396"/>
                  </a:cubicBezTo>
                  <a:cubicBezTo>
                    <a:pt x="1278523" y="1702335"/>
                    <a:pt x="1278033" y="1702918"/>
                    <a:pt x="1277786" y="1703258"/>
                  </a:cubicBezTo>
                  <a:cubicBezTo>
                    <a:pt x="1277450" y="1703357"/>
                    <a:pt x="1276829" y="1703625"/>
                    <a:pt x="1275722" y="1704214"/>
                  </a:cubicBezTo>
                  <a:cubicBezTo>
                    <a:pt x="1276675" y="1703707"/>
                    <a:pt x="1275921" y="1704101"/>
                    <a:pt x="1275873" y="1704108"/>
                  </a:cubicBezTo>
                  <a:cubicBezTo>
                    <a:pt x="1271261" y="1704701"/>
                    <a:pt x="1266642" y="1705233"/>
                    <a:pt x="1262020" y="1705754"/>
                  </a:cubicBezTo>
                  <a:cubicBezTo>
                    <a:pt x="1232883" y="1709046"/>
                    <a:pt x="1203672" y="1711690"/>
                    <a:pt x="1174470" y="1714299"/>
                  </a:cubicBezTo>
                  <a:cubicBezTo>
                    <a:pt x="956389" y="1733790"/>
                    <a:pt x="737650" y="1748123"/>
                    <a:pt x="518914" y="1757504"/>
                  </a:cubicBezTo>
                  <a:cubicBezTo>
                    <a:pt x="412186" y="1762082"/>
                    <a:pt x="305233" y="1765655"/>
                    <a:pt x="198395" y="1763800"/>
                  </a:cubicBezTo>
                  <a:cubicBezTo>
                    <a:pt x="188180" y="1763622"/>
                    <a:pt x="177962" y="1763389"/>
                    <a:pt x="167740" y="1763076"/>
                  </a:cubicBezTo>
                  <a:cubicBezTo>
                    <a:pt x="124017" y="1755310"/>
                    <a:pt x="80294" y="1747547"/>
                    <a:pt x="36570" y="1739780"/>
                  </a:cubicBezTo>
                  <a:cubicBezTo>
                    <a:pt x="36550" y="1739554"/>
                    <a:pt x="36529" y="1739341"/>
                    <a:pt x="36516" y="1739149"/>
                  </a:cubicBezTo>
                  <a:cubicBezTo>
                    <a:pt x="36176" y="1734990"/>
                    <a:pt x="35953" y="1730820"/>
                    <a:pt x="35758" y="1726650"/>
                  </a:cubicBezTo>
                  <a:cubicBezTo>
                    <a:pt x="34582" y="1701667"/>
                    <a:pt x="34698" y="1676607"/>
                    <a:pt x="34839" y="1651603"/>
                  </a:cubicBezTo>
                  <a:cubicBezTo>
                    <a:pt x="35315" y="1567754"/>
                    <a:pt x="38031" y="1483905"/>
                    <a:pt x="40846" y="1400107"/>
                  </a:cubicBezTo>
                  <a:cubicBezTo>
                    <a:pt x="48428" y="1174674"/>
                    <a:pt x="58821" y="949330"/>
                    <a:pt x="69643" y="724045"/>
                  </a:cubicBezTo>
                  <a:cubicBezTo>
                    <a:pt x="77074" y="569373"/>
                    <a:pt x="84847" y="414718"/>
                    <a:pt x="93029" y="260101"/>
                  </a:cubicBezTo>
                  <a:cubicBezTo>
                    <a:pt x="93142" y="257992"/>
                    <a:pt x="93252" y="255884"/>
                    <a:pt x="93365" y="253775"/>
                  </a:cubicBezTo>
                  <a:cubicBezTo>
                    <a:pt x="209183" y="233962"/>
                    <a:pt x="325001" y="214153"/>
                    <a:pt x="440826" y="194340"/>
                  </a:cubicBezTo>
                  <a:cubicBezTo>
                    <a:pt x="656462" y="157454"/>
                    <a:pt x="872091" y="120568"/>
                    <a:pt x="1087741" y="83683"/>
                  </a:cubicBezTo>
                  <a:cubicBezTo>
                    <a:pt x="1178619" y="68136"/>
                    <a:pt x="1269498" y="52592"/>
                    <a:pt x="1360377" y="37045"/>
                  </a:cubicBezTo>
                  <a:cubicBezTo>
                    <a:pt x="1362236" y="131401"/>
                    <a:pt x="1363172" y="225780"/>
                    <a:pt x="1363789" y="320150"/>
                  </a:cubicBezTo>
                  <a:cubicBezTo>
                    <a:pt x="1365191" y="535134"/>
                    <a:pt x="1364317" y="750181"/>
                    <a:pt x="1358861" y="965111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30DDA2F-F1FB-4B33-0031-4AE6BBBC7AC4}"/>
                </a:ext>
              </a:extLst>
            </p:cNvPr>
            <p:cNvSpPr/>
            <p:nvPr/>
          </p:nvSpPr>
          <p:spPr>
            <a:xfrm>
              <a:off x="1694512" y="695240"/>
              <a:ext cx="889228" cy="595850"/>
            </a:xfrm>
            <a:custGeom>
              <a:avLst/>
              <a:gdLst>
                <a:gd name="connsiteX0" fmla="*/ 20164 w 889228"/>
                <a:gd name="connsiteY0" fmla="*/ 152738 h 595850"/>
                <a:gd name="connsiteX1" fmla="*/ 1623 w 889228"/>
                <a:gd name="connsiteY1" fmla="*/ 448760 h 595850"/>
                <a:gd name="connsiteX2" fmla="*/ 60 w 889228"/>
                <a:gd name="connsiteY2" fmla="*/ 531183 h 595850"/>
                <a:gd name="connsiteX3" fmla="*/ 9613 w 889228"/>
                <a:gd name="connsiteY3" fmla="*/ 572588 h 595850"/>
                <a:gd name="connsiteX4" fmla="*/ 79582 w 889228"/>
                <a:gd name="connsiteY4" fmla="*/ 594448 h 595850"/>
                <a:gd name="connsiteX5" fmla="*/ 355328 w 889228"/>
                <a:gd name="connsiteY5" fmla="*/ 570750 h 595850"/>
                <a:gd name="connsiteX6" fmla="*/ 676005 w 889228"/>
                <a:gd name="connsiteY6" fmla="*/ 512611 h 595850"/>
                <a:gd name="connsiteX7" fmla="*/ 851374 w 889228"/>
                <a:gd name="connsiteY7" fmla="*/ 475026 h 595850"/>
                <a:gd name="connsiteX8" fmla="*/ 863962 w 889228"/>
                <a:gd name="connsiteY8" fmla="*/ 458495 h 595850"/>
                <a:gd name="connsiteX9" fmla="*/ 889200 w 889228"/>
                <a:gd name="connsiteY9" fmla="*/ 16805 h 595850"/>
                <a:gd name="connsiteX10" fmla="*/ 867497 w 889228"/>
                <a:gd name="connsiteY10" fmla="*/ 274 h 595850"/>
                <a:gd name="connsiteX11" fmla="*/ 399473 w 889228"/>
                <a:gd name="connsiteY11" fmla="*/ 76487 h 595850"/>
                <a:gd name="connsiteX12" fmla="*/ 32742 w 889228"/>
                <a:gd name="connsiteY12" fmla="*/ 136203 h 595850"/>
                <a:gd name="connsiteX13" fmla="*/ 41856 w 889228"/>
                <a:gd name="connsiteY13" fmla="*/ 169269 h 595850"/>
                <a:gd name="connsiteX14" fmla="*/ 509880 w 889228"/>
                <a:gd name="connsiteY14" fmla="*/ 93056 h 595850"/>
                <a:gd name="connsiteX15" fmla="*/ 876612 w 889228"/>
                <a:gd name="connsiteY15" fmla="*/ 33340 h 595850"/>
                <a:gd name="connsiteX16" fmla="*/ 854910 w 889228"/>
                <a:gd name="connsiteY16" fmla="*/ 16809 h 595850"/>
                <a:gd name="connsiteX17" fmla="*/ 829672 w 889228"/>
                <a:gd name="connsiteY17" fmla="*/ 458498 h 595850"/>
                <a:gd name="connsiteX18" fmla="*/ 842260 w 889228"/>
                <a:gd name="connsiteY18" fmla="*/ 441967 h 595850"/>
                <a:gd name="connsiteX19" fmla="*/ 379345 w 889228"/>
                <a:gd name="connsiteY19" fmla="*/ 532534 h 595850"/>
                <a:gd name="connsiteX20" fmla="*/ 95270 w 889228"/>
                <a:gd name="connsiteY20" fmla="*/ 560874 h 595850"/>
                <a:gd name="connsiteX21" fmla="*/ 54605 w 889228"/>
                <a:gd name="connsiteY21" fmla="*/ 557017 h 595850"/>
                <a:gd name="connsiteX22" fmla="*/ 39809 w 889228"/>
                <a:gd name="connsiteY22" fmla="*/ 552713 h 595850"/>
                <a:gd name="connsiteX23" fmla="*/ 37237 w 889228"/>
                <a:gd name="connsiteY23" fmla="*/ 551222 h 595850"/>
                <a:gd name="connsiteX24" fmla="*/ 34967 w 889228"/>
                <a:gd name="connsiteY24" fmla="*/ 549552 h 595850"/>
                <a:gd name="connsiteX25" fmla="*/ 34343 w 889228"/>
                <a:gd name="connsiteY25" fmla="*/ 548609 h 595850"/>
                <a:gd name="connsiteX26" fmla="*/ 34960 w 889228"/>
                <a:gd name="connsiteY26" fmla="*/ 551496 h 595850"/>
                <a:gd name="connsiteX27" fmla="*/ 34281 w 889228"/>
                <a:gd name="connsiteY27" fmla="*/ 519966 h 595850"/>
                <a:gd name="connsiteX28" fmla="*/ 36524 w 889228"/>
                <a:gd name="connsiteY28" fmla="*/ 433497 h 595850"/>
                <a:gd name="connsiteX29" fmla="*/ 54447 w 889228"/>
                <a:gd name="connsiteY29" fmla="*/ 152748 h 595850"/>
                <a:gd name="connsiteX30" fmla="*/ 20157 w 889228"/>
                <a:gd name="connsiteY30" fmla="*/ 152738 h 59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889228" h="595850">
                  <a:moveTo>
                    <a:pt x="20164" y="152738"/>
                  </a:moveTo>
                  <a:cubicBezTo>
                    <a:pt x="12229" y="251263"/>
                    <a:pt x="5450" y="349984"/>
                    <a:pt x="1623" y="448760"/>
                  </a:cubicBezTo>
                  <a:cubicBezTo>
                    <a:pt x="560" y="476216"/>
                    <a:pt x="-228" y="503703"/>
                    <a:pt x="60" y="531183"/>
                  </a:cubicBezTo>
                  <a:cubicBezTo>
                    <a:pt x="221" y="546500"/>
                    <a:pt x="-451" y="560274"/>
                    <a:pt x="9613" y="572588"/>
                  </a:cubicBezTo>
                  <a:cubicBezTo>
                    <a:pt x="24817" y="591183"/>
                    <a:pt x="57904" y="592942"/>
                    <a:pt x="79582" y="594448"/>
                  </a:cubicBezTo>
                  <a:cubicBezTo>
                    <a:pt x="170882" y="600791"/>
                    <a:pt x="265392" y="584339"/>
                    <a:pt x="355328" y="570750"/>
                  </a:cubicBezTo>
                  <a:cubicBezTo>
                    <a:pt x="462745" y="554517"/>
                    <a:pt x="569569" y="534300"/>
                    <a:pt x="676005" y="512611"/>
                  </a:cubicBezTo>
                  <a:cubicBezTo>
                    <a:pt x="734579" y="500678"/>
                    <a:pt x="793102" y="488361"/>
                    <a:pt x="851374" y="475026"/>
                  </a:cubicBezTo>
                  <a:cubicBezTo>
                    <a:pt x="859076" y="473263"/>
                    <a:pt x="863537" y="465905"/>
                    <a:pt x="863962" y="458495"/>
                  </a:cubicBezTo>
                  <a:cubicBezTo>
                    <a:pt x="872373" y="311267"/>
                    <a:pt x="880788" y="164040"/>
                    <a:pt x="889200" y="16805"/>
                  </a:cubicBezTo>
                  <a:cubicBezTo>
                    <a:pt x="889892" y="4708"/>
                    <a:pt x="877802" y="-1406"/>
                    <a:pt x="867497" y="274"/>
                  </a:cubicBezTo>
                  <a:cubicBezTo>
                    <a:pt x="711488" y="25676"/>
                    <a:pt x="555483" y="51081"/>
                    <a:pt x="399473" y="76487"/>
                  </a:cubicBezTo>
                  <a:cubicBezTo>
                    <a:pt x="277233" y="96392"/>
                    <a:pt x="154992" y="116298"/>
                    <a:pt x="32742" y="136203"/>
                  </a:cubicBezTo>
                  <a:cubicBezTo>
                    <a:pt x="10957" y="139749"/>
                    <a:pt x="20233" y="172787"/>
                    <a:pt x="41856" y="169269"/>
                  </a:cubicBezTo>
                  <a:cubicBezTo>
                    <a:pt x="197865" y="143867"/>
                    <a:pt x="353871" y="118461"/>
                    <a:pt x="509880" y="93056"/>
                  </a:cubicBezTo>
                  <a:cubicBezTo>
                    <a:pt x="632121" y="73151"/>
                    <a:pt x="754361" y="53245"/>
                    <a:pt x="876612" y="33340"/>
                  </a:cubicBezTo>
                  <a:cubicBezTo>
                    <a:pt x="869377" y="27829"/>
                    <a:pt x="862145" y="22319"/>
                    <a:pt x="854910" y="16809"/>
                  </a:cubicBezTo>
                  <a:cubicBezTo>
                    <a:pt x="846498" y="164036"/>
                    <a:pt x="838083" y="311264"/>
                    <a:pt x="829672" y="458498"/>
                  </a:cubicBezTo>
                  <a:cubicBezTo>
                    <a:pt x="833869" y="452988"/>
                    <a:pt x="838063" y="447477"/>
                    <a:pt x="842260" y="441967"/>
                  </a:cubicBezTo>
                  <a:cubicBezTo>
                    <a:pt x="689063" y="477022"/>
                    <a:pt x="534528" y="507718"/>
                    <a:pt x="379345" y="532534"/>
                  </a:cubicBezTo>
                  <a:cubicBezTo>
                    <a:pt x="286032" y="547457"/>
                    <a:pt x="190078" y="563134"/>
                    <a:pt x="95270" y="560874"/>
                  </a:cubicBezTo>
                  <a:cubicBezTo>
                    <a:pt x="79688" y="560504"/>
                    <a:pt x="66997" y="559568"/>
                    <a:pt x="54605" y="557017"/>
                  </a:cubicBezTo>
                  <a:cubicBezTo>
                    <a:pt x="49568" y="555978"/>
                    <a:pt x="44603" y="554575"/>
                    <a:pt x="39809" y="552713"/>
                  </a:cubicBezTo>
                  <a:cubicBezTo>
                    <a:pt x="44647" y="554589"/>
                    <a:pt x="38427" y="551904"/>
                    <a:pt x="37237" y="551222"/>
                  </a:cubicBezTo>
                  <a:cubicBezTo>
                    <a:pt x="32388" y="548444"/>
                    <a:pt x="38705" y="553163"/>
                    <a:pt x="34967" y="549552"/>
                  </a:cubicBezTo>
                  <a:cubicBezTo>
                    <a:pt x="32049" y="546737"/>
                    <a:pt x="36819" y="553049"/>
                    <a:pt x="34343" y="548609"/>
                  </a:cubicBezTo>
                  <a:cubicBezTo>
                    <a:pt x="35883" y="551373"/>
                    <a:pt x="34415" y="547001"/>
                    <a:pt x="34960" y="551496"/>
                  </a:cubicBezTo>
                  <a:cubicBezTo>
                    <a:pt x="33712" y="541182"/>
                    <a:pt x="34295" y="530336"/>
                    <a:pt x="34281" y="519966"/>
                  </a:cubicBezTo>
                  <a:cubicBezTo>
                    <a:pt x="34250" y="491135"/>
                    <a:pt x="35313" y="462301"/>
                    <a:pt x="36524" y="433497"/>
                  </a:cubicBezTo>
                  <a:cubicBezTo>
                    <a:pt x="40453" y="339827"/>
                    <a:pt x="46921" y="246198"/>
                    <a:pt x="54447" y="152748"/>
                  </a:cubicBezTo>
                  <a:cubicBezTo>
                    <a:pt x="56223" y="130682"/>
                    <a:pt x="21920" y="130854"/>
                    <a:pt x="20157" y="152738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27FEA89B-371F-84A7-6724-451B1BF5294A}"/>
                </a:ext>
              </a:extLst>
            </p:cNvPr>
            <p:cNvSpPr/>
            <p:nvPr/>
          </p:nvSpPr>
          <p:spPr>
            <a:xfrm>
              <a:off x="1827603" y="880196"/>
              <a:ext cx="597515" cy="113096"/>
            </a:xfrm>
            <a:custGeom>
              <a:avLst/>
              <a:gdLst>
                <a:gd name="connsiteX0" fmla="*/ 21559 w 597515"/>
                <a:gd name="connsiteY0" fmla="*/ 112897 h 113096"/>
                <a:gd name="connsiteX1" fmla="*/ 528194 w 597515"/>
                <a:gd name="connsiteY1" fmla="*/ 41303 h 113096"/>
                <a:gd name="connsiteX2" fmla="*/ 585071 w 597515"/>
                <a:gd name="connsiteY2" fmla="*/ 33265 h 113096"/>
                <a:gd name="connsiteX3" fmla="*/ 575956 w 597515"/>
                <a:gd name="connsiteY3" fmla="*/ 199 h 113096"/>
                <a:gd name="connsiteX4" fmla="*/ 69321 w 597515"/>
                <a:gd name="connsiteY4" fmla="*/ 71793 h 113096"/>
                <a:gd name="connsiteX5" fmla="*/ 12445 w 597515"/>
                <a:gd name="connsiteY5" fmla="*/ 79831 h 113096"/>
                <a:gd name="connsiteX6" fmla="*/ 21559 w 597515"/>
                <a:gd name="connsiteY6" fmla="*/ 112897 h 113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7515" h="113096">
                  <a:moveTo>
                    <a:pt x="21559" y="112897"/>
                  </a:moveTo>
                  <a:cubicBezTo>
                    <a:pt x="190441" y="89031"/>
                    <a:pt x="359322" y="65169"/>
                    <a:pt x="528194" y="41303"/>
                  </a:cubicBezTo>
                  <a:cubicBezTo>
                    <a:pt x="547153" y="38625"/>
                    <a:pt x="566112" y="35943"/>
                    <a:pt x="585071" y="33265"/>
                  </a:cubicBezTo>
                  <a:cubicBezTo>
                    <a:pt x="606893" y="30182"/>
                    <a:pt x="597573" y="-2856"/>
                    <a:pt x="575956" y="199"/>
                  </a:cubicBezTo>
                  <a:cubicBezTo>
                    <a:pt x="407075" y="24065"/>
                    <a:pt x="238193" y="47928"/>
                    <a:pt x="69321" y="71793"/>
                  </a:cubicBezTo>
                  <a:cubicBezTo>
                    <a:pt x="50363" y="74471"/>
                    <a:pt x="31404" y="77153"/>
                    <a:pt x="12445" y="79831"/>
                  </a:cubicBezTo>
                  <a:cubicBezTo>
                    <a:pt x="-9378" y="82917"/>
                    <a:pt x="-57" y="115955"/>
                    <a:pt x="21559" y="112897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F120BD3-274D-1E79-FDE5-3AE45D28606F}"/>
                </a:ext>
              </a:extLst>
            </p:cNvPr>
            <p:cNvSpPr/>
            <p:nvPr/>
          </p:nvSpPr>
          <p:spPr>
            <a:xfrm>
              <a:off x="1837478" y="1020744"/>
              <a:ext cx="597515" cy="113102"/>
            </a:xfrm>
            <a:custGeom>
              <a:avLst/>
              <a:gdLst>
                <a:gd name="connsiteX0" fmla="*/ 21559 w 597515"/>
                <a:gd name="connsiteY0" fmla="*/ 112904 h 113102"/>
                <a:gd name="connsiteX1" fmla="*/ 528194 w 597515"/>
                <a:gd name="connsiteY1" fmla="*/ 41303 h 113102"/>
                <a:gd name="connsiteX2" fmla="*/ 585071 w 597515"/>
                <a:gd name="connsiteY2" fmla="*/ 33265 h 113102"/>
                <a:gd name="connsiteX3" fmla="*/ 575956 w 597515"/>
                <a:gd name="connsiteY3" fmla="*/ 199 h 113102"/>
                <a:gd name="connsiteX4" fmla="*/ 69321 w 597515"/>
                <a:gd name="connsiteY4" fmla="*/ 71800 h 113102"/>
                <a:gd name="connsiteX5" fmla="*/ 12445 w 597515"/>
                <a:gd name="connsiteY5" fmla="*/ 79838 h 113102"/>
                <a:gd name="connsiteX6" fmla="*/ 21559 w 597515"/>
                <a:gd name="connsiteY6" fmla="*/ 112904 h 11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7515" h="113102">
                  <a:moveTo>
                    <a:pt x="21559" y="112904"/>
                  </a:moveTo>
                  <a:cubicBezTo>
                    <a:pt x="190437" y="89038"/>
                    <a:pt x="359319" y="65172"/>
                    <a:pt x="528194" y="41303"/>
                  </a:cubicBezTo>
                  <a:cubicBezTo>
                    <a:pt x="547153" y="38625"/>
                    <a:pt x="566115" y="35943"/>
                    <a:pt x="585071" y="33265"/>
                  </a:cubicBezTo>
                  <a:cubicBezTo>
                    <a:pt x="606893" y="30182"/>
                    <a:pt x="597573" y="-2856"/>
                    <a:pt x="575956" y="199"/>
                  </a:cubicBezTo>
                  <a:cubicBezTo>
                    <a:pt x="407078" y="24065"/>
                    <a:pt x="238196" y="47931"/>
                    <a:pt x="69321" y="71800"/>
                  </a:cubicBezTo>
                  <a:cubicBezTo>
                    <a:pt x="50363" y="74478"/>
                    <a:pt x="31404" y="77160"/>
                    <a:pt x="12445" y="79838"/>
                  </a:cubicBezTo>
                  <a:cubicBezTo>
                    <a:pt x="-9378" y="82924"/>
                    <a:pt x="-57" y="115959"/>
                    <a:pt x="21559" y="112904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1" name="图形 3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1AD01CEC-5580-30A3-179F-C933993535F0}"/>
              </a:ext>
            </a:extLst>
          </p:cNvPr>
          <p:cNvGrpSpPr/>
          <p:nvPr/>
        </p:nvGrpSpPr>
        <p:grpSpPr>
          <a:xfrm>
            <a:off x="824923" y="643415"/>
            <a:ext cx="1464583" cy="2430638"/>
            <a:chOff x="7219544" y="147665"/>
            <a:chExt cx="1410241" cy="2340451"/>
          </a:xfrm>
          <a:solidFill>
            <a:srgbClr val="236057"/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8D4992D-56A2-C609-3BCD-04B36F9340AE}"/>
                </a:ext>
              </a:extLst>
            </p:cNvPr>
            <p:cNvSpPr/>
            <p:nvPr/>
          </p:nvSpPr>
          <p:spPr>
            <a:xfrm>
              <a:off x="7459279" y="1985913"/>
              <a:ext cx="128794" cy="121768"/>
            </a:xfrm>
            <a:custGeom>
              <a:avLst/>
              <a:gdLst>
                <a:gd name="connsiteX0" fmla="*/ 128794 w 128794"/>
                <a:gd name="connsiteY0" fmla="*/ 47744 h 121768"/>
                <a:gd name="connsiteX1" fmla="*/ 110175 w 128794"/>
                <a:gd name="connsiteY1" fmla="*/ 13951 h 121768"/>
                <a:gd name="connsiteX2" fmla="*/ 66318 w 128794"/>
                <a:gd name="connsiteY2" fmla="*/ 5 h 121768"/>
                <a:gd name="connsiteX3" fmla="*/ 20712 w 128794"/>
                <a:gd name="connsiteY3" fmla="*/ 13035 h 121768"/>
                <a:gd name="connsiteX4" fmla="*/ 961 w 128794"/>
                <a:gd name="connsiteY4" fmla="*/ 41098 h 121768"/>
                <a:gd name="connsiteX5" fmla="*/ 755 w 128794"/>
                <a:gd name="connsiteY5" fmla="*/ 42226 h 121768"/>
                <a:gd name="connsiteX6" fmla="*/ 241 w 128794"/>
                <a:gd name="connsiteY6" fmla="*/ 46972 h 121768"/>
                <a:gd name="connsiteX7" fmla="*/ 241 w 128794"/>
                <a:gd name="connsiteY7" fmla="*/ 49208 h 121768"/>
                <a:gd name="connsiteX8" fmla="*/ 1 w 128794"/>
                <a:gd name="connsiteY8" fmla="*/ 73015 h 121768"/>
                <a:gd name="connsiteX9" fmla="*/ 18312 w 128794"/>
                <a:gd name="connsiteY9" fmla="*/ 107422 h 121768"/>
                <a:gd name="connsiteX10" fmla="*/ 62512 w 128794"/>
                <a:gd name="connsiteY10" fmla="*/ 121758 h 121768"/>
                <a:gd name="connsiteX11" fmla="*/ 63849 w 128794"/>
                <a:gd name="connsiteY11" fmla="*/ 121769 h 121768"/>
                <a:gd name="connsiteX12" fmla="*/ 108392 w 128794"/>
                <a:gd name="connsiteY12" fmla="*/ 108379 h 121768"/>
                <a:gd name="connsiteX13" fmla="*/ 128554 w 128794"/>
                <a:gd name="connsiteY13" fmla="*/ 74143 h 121768"/>
                <a:gd name="connsiteX14" fmla="*/ 128794 w 128794"/>
                <a:gd name="connsiteY14" fmla="*/ 48038 h 121768"/>
                <a:gd name="connsiteX15" fmla="*/ 128794 w 128794"/>
                <a:gd name="connsiteY15" fmla="*/ 47744 h 121768"/>
                <a:gd name="connsiteX16" fmla="*/ 15329 w 128794"/>
                <a:gd name="connsiteY16" fmla="*/ 47603 h 121768"/>
                <a:gd name="connsiteX17" fmla="*/ 15672 w 128794"/>
                <a:gd name="connsiteY17" fmla="*/ 44572 h 121768"/>
                <a:gd name="connsiteX18" fmla="*/ 15877 w 128794"/>
                <a:gd name="connsiteY18" fmla="*/ 43735 h 121768"/>
                <a:gd name="connsiteX19" fmla="*/ 15877 w 128794"/>
                <a:gd name="connsiteY19" fmla="*/ 43656 h 121768"/>
                <a:gd name="connsiteX20" fmla="*/ 29388 w 128794"/>
                <a:gd name="connsiteY20" fmla="*/ 25417 h 121768"/>
                <a:gd name="connsiteX21" fmla="*/ 66078 w 128794"/>
                <a:gd name="connsiteY21" fmla="*/ 15106 h 121768"/>
                <a:gd name="connsiteX22" fmla="*/ 101122 w 128794"/>
                <a:gd name="connsiteY22" fmla="*/ 26038 h 121768"/>
                <a:gd name="connsiteX23" fmla="*/ 113707 w 128794"/>
                <a:gd name="connsiteY23" fmla="*/ 47960 h 121768"/>
                <a:gd name="connsiteX24" fmla="*/ 113707 w 128794"/>
                <a:gd name="connsiteY24" fmla="*/ 47997 h 121768"/>
                <a:gd name="connsiteX25" fmla="*/ 113672 w 128794"/>
                <a:gd name="connsiteY25" fmla="*/ 48711 h 121768"/>
                <a:gd name="connsiteX26" fmla="*/ 111684 w 128794"/>
                <a:gd name="connsiteY26" fmla="*/ 57077 h 121768"/>
                <a:gd name="connsiteX27" fmla="*/ 100539 w 128794"/>
                <a:gd name="connsiteY27" fmla="*/ 70245 h 121768"/>
                <a:gd name="connsiteX28" fmla="*/ 100025 w 128794"/>
                <a:gd name="connsiteY28" fmla="*/ 70622 h 121768"/>
                <a:gd name="connsiteX29" fmla="*/ 99579 w 128794"/>
                <a:gd name="connsiteY29" fmla="*/ 70923 h 121768"/>
                <a:gd name="connsiteX30" fmla="*/ 97830 w 128794"/>
                <a:gd name="connsiteY30" fmla="*/ 72103 h 121768"/>
                <a:gd name="connsiteX31" fmla="*/ 62958 w 128794"/>
                <a:gd name="connsiteY31" fmla="*/ 81200 h 121768"/>
                <a:gd name="connsiteX32" fmla="*/ 32302 w 128794"/>
                <a:gd name="connsiteY32" fmla="*/ 73200 h 121768"/>
                <a:gd name="connsiteX33" fmla="*/ 30656 w 128794"/>
                <a:gd name="connsiteY33" fmla="*/ 72192 h 121768"/>
                <a:gd name="connsiteX34" fmla="*/ 27879 w 128794"/>
                <a:gd name="connsiteY34" fmla="*/ 70272 h 121768"/>
                <a:gd name="connsiteX35" fmla="*/ 20815 w 128794"/>
                <a:gd name="connsiteY35" fmla="*/ 63469 h 121768"/>
                <a:gd name="connsiteX36" fmla="*/ 20644 w 128794"/>
                <a:gd name="connsiteY36" fmla="*/ 63256 h 121768"/>
                <a:gd name="connsiteX37" fmla="*/ 20061 w 128794"/>
                <a:gd name="connsiteY37" fmla="*/ 62488 h 121768"/>
                <a:gd name="connsiteX38" fmla="*/ 19889 w 128794"/>
                <a:gd name="connsiteY38" fmla="*/ 62211 h 121768"/>
                <a:gd name="connsiteX39" fmla="*/ 18346 w 128794"/>
                <a:gd name="connsiteY39" fmla="*/ 59766 h 121768"/>
                <a:gd name="connsiteX40" fmla="*/ 18209 w 128794"/>
                <a:gd name="connsiteY40" fmla="*/ 59539 h 121768"/>
                <a:gd name="connsiteX41" fmla="*/ 17112 w 128794"/>
                <a:gd name="connsiteY41" fmla="*/ 57190 h 121768"/>
                <a:gd name="connsiteX42" fmla="*/ 15260 w 128794"/>
                <a:gd name="connsiteY42" fmla="*/ 57962 h 121768"/>
                <a:gd name="connsiteX43" fmla="*/ 15260 w 128794"/>
                <a:gd name="connsiteY43" fmla="*/ 57948 h 121768"/>
                <a:gd name="connsiteX44" fmla="*/ 17078 w 128794"/>
                <a:gd name="connsiteY44" fmla="*/ 57173 h 121768"/>
                <a:gd name="connsiteX45" fmla="*/ 15603 w 128794"/>
                <a:gd name="connsiteY45" fmla="*/ 52088 h 121768"/>
                <a:gd name="connsiteX46" fmla="*/ 15329 w 128794"/>
                <a:gd name="connsiteY46" fmla="*/ 49050 h 121768"/>
                <a:gd name="connsiteX47" fmla="*/ 15329 w 128794"/>
                <a:gd name="connsiteY47" fmla="*/ 47603 h 121768"/>
                <a:gd name="connsiteX48" fmla="*/ 99579 w 128794"/>
                <a:gd name="connsiteY48" fmla="*/ 96099 h 121768"/>
                <a:gd name="connsiteX49" fmla="*/ 62752 w 128794"/>
                <a:gd name="connsiteY49" fmla="*/ 106657 h 121768"/>
                <a:gd name="connsiteX50" fmla="*/ 27502 w 128794"/>
                <a:gd name="connsiteY50" fmla="*/ 95451 h 121768"/>
                <a:gd name="connsiteX51" fmla="*/ 16255 w 128794"/>
                <a:gd name="connsiteY51" fmla="*/ 80254 h 121768"/>
                <a:gd name="connsiteX52" fmla="*/ 18792 w 128794"/>
                <a:gd name="connsiteY52" fmla="*/ 82349 h 121768"/>
                <a:gd name="connsiteX53" fmla="*/ 22495 w 128794"/>
                <a:gd name="connsiteY53" fmla="*/ 84904 h 121768"/>
                <a:gd name="connsiteX54" fmla="*/ 24039 w 128794"/>
                <a:gd name="connsiteY54" fmla="*/ 85853 h 121768"/>
                <a:gd name="connsiteX55" fmla="*/ 24656 w 128794"/>
                <a:gd name="connsiteY55" fmla="*/ 86234 h 121768"/>
                <a:gd name="connsiteX56" fmla="*/ 62717 w 128794"/>
                <a:gd name="connsiteY56" fmla="*/ 96301 h 121768"/>
                <a:gd name="connsiteX57" fmla="*/ 64020 w 128794"/>
                <a:gd name="connsiteY57" fmla="*/ 96308 h 121768"/>
                <a:gd name="connsiteX58" fmla="*/ 105854 w 128794"/>
                <a:gd name="connsiteY58" fmla="*/ 84883 h 121768"/>
                <a:gd name="connsiteX59" fmla="*/ 108220 w 128794"/>
                <a:gd name="connsiteY59" fmla="*/ 83323 h 121768"/>
                <a:gd name="connsiteX60" fmla="*/ 108769 w 128794"/>
                <a:gd name="connsiteY60" fmla="*/ 82925 h 121768"/>
                <a:gd name="connsiteX61" fmla="*/ 109695 w 128794"/>
                <a:gd name="connsiteY61" fmla="*/ 82243 h 121768"/>
                <a:gd name="connsiteX62" fmla="*/ 112129 w 128794"/>
                <a:gd name="connsiteY62" fmla="*/ 80329 h 121768"/>
                <a:gd name="connsiteX63" fmla="*/ 99579 w 128794"/>
                <a:gd name="connsiteY63" fmla="*/ 96099 h 12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28794" h="121768">
                  <a:moveTo>
                    <a:pt x="128794" y="47744"/>
                  </a:moveTo>
                  <a:cubicBezTo>
                    <a:pt x="128760" y="34923"/>
                    <a:pt x="122142" y="22921"/>
                    <a:pt x="110175" y="13951"/>
                  </a:cubicBezTo>
                  <a:cubicBezTo>
                    <a:pt x="98516" y="5210"/>
                    <a:pt x="82949" y="259"/>
                    <a:pt x="66318" y="5"/>
                  </a:cubicBezTo>
                  <a:cubicBezTo>
                    <a:pt x="49345" y="-173"/>
                    <a:pt x="33125" y="4370"/>
                    <a:pt x="20712" y="13035"/>
                  </a:cubicBezTo>
                  <a:cubicBezTo>
                    <a:pt x="9979" y="20531"/>
                    <a:pt x="3156" y="30235"/>
                    <a:pt x="961" y="41098"/>
                  </a:cubicBezTo>
                  <a:lnTo>
                    <a:pt x="755" y="42226"/>
                  </a:lnTo>
                  <a:cubicBezTo>
                    <a:pt x="481" y="43766"/>
                    <a:pt x="310" y="45360"/>
                    <a:pt x="241" y="46972"/>
                  </a:cubicBezTo>
                  <a:cubicBezTo>
                    <a:pt x="207" y="47744"/>
                    <a:pt x="207" y="48491"/>
                    <a:pt x="241" y="49208"/>
                  </a:cubicBezTo>
                  <a:lnTo>
                    <a:pt x="1" y="73015"/>
                  </a:lnTo>
                  <a:cubicBezTo>
                    <a:pt x="-102" y="86049"/>
                    <a:pt x="6413" y="98266"/>
                    <a:pt x="18312" y="107422"/>
                  </a:cubicBezTo>
                  <a:cubicBezTo>
                    <a:pt x="29971" y="116392"/>
                    <a:pt x="45675" y="121484"/>
                    <a:pt x="62512" y="121758"/>
                  </a:cubicBezTo>
                  <a:cubicBezTo>
                    <a:pt x="62958" y="121762"/>
                    <a:pt x="63403" y="121769"/>
                    <a:pt x="63849" y="121769"/>
                  </a:cubicBezTo>
                  <a:cubicBezTo>
                    <a:pt x="80548" y="121769"/>
                    <a:pt x="96322" y="117033"/>
                    <a:pt x="108392" y="108379"/>
                  </a:cubicBezTo>
                  <a:cubicBezTo>
                    <a:pt x="120839" y="99456"/>
                    <a:pt x="128006" y="87321"/>
                    <a:pt x="128554" y="74143"/>
                  </a:cubicBezTo>
                  <a:lnTo>
                    <a:pt x="128794" y="48038"/>
                  </a:lnTo>
                  <a:lnTo>
                    <a:pt x="128794" y="47744"/>
                  </a:lnTo>
                  <a:close/>
                  <a:moveTo>
                    <a:pt x="15329" y="47603"/>
                  </a:moveTo>
                  <a:cubicBezTo>
                    <a:pt x="15397" y="46554"/>
                    <a:pt x="15500" y="45532"/>
                    <a:pt x="15672" y="44572"/>
                  </a:cubicBezTo>
                  <a:lnTo>
                    <a:pt x="15877" y="43735"/>
                  </a:lnTo>
                  <a:lnTo>
                    <a:pt x="15877" y="43656"/>
                  </a:lnTo>
                  <a:cubicBezTo>
                    <a:pt x="17386" y="36836"/>
                    <a:pt x="22049" y="30537"/>
                    <a:pt x="29388" y="25417"/>
                  </a:cubicBezTo>
                  <a:cubicBezTo>
                    <a:pt x="39194" y="18556"/>
                    <a:pt x="52225" y="14883"/>
                    <a:pt x="66078" y="15106"/>
                  </a:cubicBezTo>
                  <a:cubicBezTo>
                    <a:pt x="79554" y="15312"/>
                    <a:pt x="92001" y="19194"/>
                    <a:pt x="101122" y="26038"/>
                  </a:cubicBezTo>
                  <a:cubicBezTo>
                    <a:pt x="109215" y="32094"/>
                    <a:pt x="113672" y="39816"/>
                    <a:pt x="113707" y="47960"/>
                  </a:cubicBezTo>
                  <a:lnTo>
                    <a:pt x="113707" y="47997"/>
                  </a:lnTo>
                  <a:cubicBezTo>
                    <a:pt x="113707" y="48210"/>
                    <a:pt x="113707" y="48426"/>
                    <a:pt x="113672" y="48711"/>
                  </a:cubicBezTo>
                  <a:cubicBezTo>
                    <a:pt x="113570" y="51560"/>
                    <a:pt x="112884" y="54372"/>
                    <a:pt x="111684" y="57077"/>
                  </a:cubicBezTo>
                  <a:cubicBezTo>
                    <a:pt x="109592" y="61837"/>
                    <a:pt x="105786" y="66346"/>
                    <a:pt x="100539" y="70245"/>
                  </a:cubicBezTo>
                  <a:cubicBezTo>
                    <a:pt x="100436" y="70323"/>
                    <a:pt x="100334" y="70399"/>
                    <a:pt x="100025" y="70622"/>
                  </a:cubicBezTo>
                  <a:lnTo>
                    <a:pt x="99579" y="70923"/>
                  </a:lnTo>
                  <a:cubicBezTo>
                    <a:pt x="99031" y="71321"/>
                    <a:pt x="98448" y="71709"/>
                    <a:pt x="97830" y="72103"/>
                  </a:cubicBezTo>
                  <a:cubicBezTo>
                    <a:pt x="88264" y="78165"/>
                    <a:pt x="75851" y="81478"/>
                    <a:pt x="62958" y="81200"/>
                  </a:cubicBezTo>
                  <a:cubicBezTo>
                    <a:pt x="51539" y="81022"/>
                    <a:pt x="40943" y="78258"/>
                    <a:pt x="32302" y="73200"/>
                  </a:cubicBezTo>
                  <a:lnTo>
                    <a:pt x="30656" y="72192"/>
                  </a:lnTo>
                  <a:cubicBezTo>
                    <a:pt x="29696" y="71582"/>
                    <a:pt x="28771" y="70951"/>
                    <a:pt x="27879" y="70272"/>
                  </a:cubicBezTo>
                  <a:cubicBezTo>
                    <a:pt x="25101" y="68201"/>
                    <a:pt x="22735" y="65910"/>
                    <a:pt x="20815" y="63469"/>
                  </a:cubicBezTo>
                  <a:lnTo>
                    <a:pt x="20644" y="63256"/>
                  </a:lnTo>
                  <a:cubicBezTo>
                    <a:pt x="20472" y="63002"/>
                    <a:pt x="20266" y="62749"/>
                    <a:pt x="20061" y="62488"/>
                  </a:cubicBezTo>
                  <a:lnTo>
                    <a:pt x="19889" y="62211"/>
                  </a:lnTo>
                  <a:cubicBezTo>
                    <a:pt x="19306" y="61384"/>
                    <a:pt x="18826" y="60619"/>
                    <a:pt x="18346" y="59766"/>
                  </a:cubicBezTo>
                  <a:lnTo>
                    <a:pt x="18209" y="59539"/>
                  </a:lnTo>
                  <a:cubicBezTo>
                    <a:pt x="17798" y="58764"/>
                    <a:pt x="17420" y="57979"/>
                    <a:pt x="17112" y="57190"/>
                  </a:cubicBezTo>
                  <a:lnTo>
                    <a:pt x="15260" y="57962"/>
                  </a:lnTo>
                  <a:lnTo>
                    <a:pt x="15260" y="57948"/>
                  </a:lnTo>
                  <a:lnTo>
                    <a:pt x="17078" y="57173"/>
                  </a:lnTo>
                  <a:cubicBezTo>
                    <a:pt x="16392" y="55534"/>
                    <a:pt x="15912" y="53830"/>
                    <a:pt x="15603" y="52088"/>
                  </a:cubicBezTo>
                  <a:cubicBezTo>
                    <a:pt x="15466" y="51135"/>
                    <a:pt x="15363" y="50133"/>
                    <a:pt x="15329" y="49050"/>
                  </a:cubicBezTo>
                  <a:cubicBezTo>
                    <a:pt x="15329" y="48570"/>
                    <a:pt x="15329" y="48093"/>
                    <a:pt x="15329" y="47603"/>
                  </a:cubicBezTo>
                  <a:close/>
                  <a:moveTo>
                    <a:pt x="99579" y="96099"/>
                  </a:moveTo>
                  <a:cubicBezTo>
                    <a:pt x="89807" y="103118"/>
                    <a:pt x="76777" y="106969"/>
                    <a:pt x="62752" y="106657"/>
                  </a:cubicBezTo>
                  <a:cubicBezTo>
                    <a:pt x="49139" y="106434"/>
                    <a:pt x="36623" y="102457"/>
                    <a:pt x="27502" y="95451"/>
                  </a:cubicBezTo>
                  <a:cubicBezTo>
                    <a:pt x="21844" y="91076"/>
                    <a:pt x="18003" y="85833"/>
                    <a:pt x="16255" y="80254"/>
                  </a:cubicBezTo>
                  <a:cubicBezTo>
                    <a:pt x="17078" y="80960"/>
                    <a:pt x="17900" y="81680"/>
                    <a:pt x="18792" y="82349"/>
                  </a:cubicBezTo>
                  <a:cubicBezTo>
                    <a:pt x="19958" y="83216"/>
                    <a:pt x="21158" y="84053"/>
                    <a:pt x="22495" y="84904"/>
                  </a:cubicBezTo>
                  <a:lnTo>
                    <a:pt x="24039" y="85853"/>
                  </a:lnTo>
                  <a:cubicBezTo>
                    <a:pt x="24244" y="86001"/>
                    <a:pt x="24518" y="86152"/>
                    <a:pt x="24656" y="86234"/>
                  </a:cubicBezTo>
                  <a:cubicBezTo>
                    <a:pt x="35560" y="92598"/>
                    <a:pt x="48693" y="96079"/>
                    <a:pt x="62717" y="96301"/>
                  </a:cubicBezTo>
                  <a:cubicBezTo>
                    <a:pt x="63163" y="96305"/>
                    <a:pt x="63609" y="96308"/>
                    <a:pt x="64020" y="96308"/>
                  </a:cubicBezTo>
                  <a:cubicBezTo>
                    <a:pt x="79382" y="96308"/>
                    <a:pt x="94196" y="92262"/>
                    <a:pt x="105854" y="84883"/>
                  </a:cubicBezTo>
                  <a:cubicBezTo>
                    <a:pt x="106712" y="84362"/>
                    <a:pt x="107535" y="83810"/>
                    <a:pt x="108220" y="83323"/>
                  </a:cubicBezTo>
                  <a:cubicBezTo>
                    <a:pt x="108460" y="83151"/>
                    <a:pt x="108700" y="82966"/>
                    <a:pt x="108769" y="82925"/>
                  </a:cubicBezTo>
                  <a:cubicBezTo>
                    <a:pt x="109146" y="82664"/>
                    <a:pt x="109523" y="82394"/>
                    <a:pt x="109695" y="82243"/>
                  </a:cubicBezTo>
                  <a:cubicBezTo>
                    <a:pt x="110552" y="81622"/>
                    <a:pt x="111341" y="80984"/>
                    <a:pt x="112129" y="80329"/>
                  </a:cubicBezTo>
                  <a:cubicBezTo>
                    <a:pt x="110106" y="86183"/>
                    <a:pt x="105820" y="91628"/>
                    <a:pt x="99579" y="96099"/>
                  </a:cubicBezTo>
                  <a:close/>
                </a:path>
              </a:pathLst>
            </a:custGeom>
            <a:grpFill/>
            <a:ln>
              <a:noFill/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1277A0A-78CA-1794-68D2-06F1704BBD6F}"/>
                </a:ext>
              </a:extLst>
            </p:cNvPr>
            <p:cNvSpPr/>
            <p:nvPr/>
          </p:nvSpPr>
          <p:spPr>
            <a:xfrm>
              <a:off x="7219544" y="147665"/>
              <a:ext cx="1410241" cy="2340451"/>
            </a:xfrm>
            <a:custGeom>
              <a:avLst/>
              <a:gdLst>
                <a:gd name="connsiteX0" fmla="*/ 1173316 w 1410241"/>
                <a:gd name="connsiteY0" fmla="*/ 914419 h 2340451"/>
                <a:gd name="connsiteX1" fmla="*/ 1194644 w 1410241"/>
                <a:gd name="connsiteY1" fmla="*/ 932068 h 2340451"/>
                <a:gd name="connsiteX2" fmla="*/ 1375318 w 1410241"/>
                <a:gd name="connsiteY2" fmla="*/ 634675 h 2340451"/>
                <a:gd name="connsiteX3" fmla="*/ 1392669 w 1410241"/>
                <a:gd name="connsiteY3" fmla="*/ 392018 h 2340451"/>
                <a:gd name="connsiteX4" fmla="*/ 1390920 w 1410241"/>
                <a:gd name="connsiteY4" fmla="*/ 388884 h 2340451"/>
                <a:gd name="connsiteX5" fmla="*/ 1391434 w 1410241"/>
                <a:gd name="connsiteY5" fmla="*/ 388706 h 2340451"/>
                <a:gd name="connsiteX6" fmla="*/ 1390988 w 1410241"/>
                <a:gd name="connsiteY6" fmla="*/ 387588 h 2340451"/>
                <a:gd name="connsiteX7" fmla="*/ 1390645 w 1410241"/>
                <a:gd name="connsiteY7" fmla="*/ 386761 h 2340451"/>
                <a:gd name="connsiteX8" fmla="*/ 1389891 w 1410241"/>
                <a:gd name="connsiteY8" fmla="*/ 385081 h 2340451"/>
                <a:gd name="connsiteX9" fmla="*/ 1388382 w 1410241"/>
                <a:gd name="connsiteY9" fmla="*/ 381786 h 2340451"/>
                <a:gd name="connsiteX10" fmla="*/ 1387902 w 1410241"/>
                <a:gd name="connsiteY10" fmla="*/ 380826 h 2340451"/>
                <a:gd name="connsiteX11" fmla="*/ 1387388 w 1410241"/>
                <a:gd name="connsiteY11" fmla="*/ 379756 h 2340451"/>
                <a:gd name="connsiteX12" fmla="*/ 1386805 w 1410241"/>
                <a:gd name="connsiteY12" fmla="*/ 378535 h 2340451"/>
                <a:gd name="connsiteX13" fmla="*/ 1386119 w 1410241"/>
                <a:gd name="connsiteY13" fmla="*/ 377122 h 2340451"/>
                <a:gd name="connsiteX14" fmla="*/ 1373569 w 1410241"/>
                <a:gd name="connsiteY14" fmla="*/ 353627 h 2340451"/>
                <a:gd name="connsiteX15" fmla="*/ 1362733 w 1410241"/>
                <a:gd name="connsiteY15" fmla="*/ 337295 h 2340451"/>
                <a:gd name="connsiteX16" fmla="*/ 1352995 w 1410241"/>
                <a:gd name="connsiteY16" fmla="*/ 324618 h 2340451"/>
                <a:gd name="connsiteX17" fmla="*/ 1341851 w 1410241"/>
                <a:gd name="connsiteY17" fmla="*/ 311704 h 2340451"/>
                <a:gd name="connsiteX18" fmla="*/ 1320043 w 1410241"/>
                <a:gd name="connsiteY18" fmla="*/ 290067 h 2340451"/>
                <a:gd name="connsiteX19" fmla="*/ 1318876 w 1410241"/>
                <a:gd name="connsiteY19" fmla="*/ 289021 h 2340451"/>
                <a:gd name="connsiteX20" fmla="*/ 1295114 w 1410241"/>
                <a:gd name="connsiteY20" fmla="*/ 269603 h 2340451"/>
                <a:gd name="connsiteX21" fmla="*/ 1269670 w 1410241"/>
                <a:gd name="connsiteY21" fmla="*/ 251967 h 2340451"/>
                <a:gd name="connsiteX22" fmla="*/ 1242616 w 1410241"/>
                <a:gd name="connsiteY22" fmla="*/ 235810 h 2340451"/>
                <a:gd name="connsiteX23" fmla="*/ 1214258 w 1410241"/>
                <a:gd name="connsiteY23" fmla="*/ 221158 h 2340451"/>
                <a:gd name="connsiteX24" fmla="*/ 1184391 w 1410241"/>
                <a:gd name="connsiteY24" fmla="*/ 207778 h 2340451"/>
                <a:gd name="connsiteX25" fmla="*/ 1179762 w 1410241"/>
                <a:gd name="connsiteY25" fmla="*/ 205892 h 2340451"/>
                <a:gd name="connsiteX26" fmla="*/ 1168823 w 1410241"/>
                <a:gd name="connsiteY26" fmla="*/ 201510 h 2340451"/>
                <a:gd name="connsiteX27" fmla="*/ 1137585 w 1410241"/>
                <a:gd name="connsiteY27" fmla="*/ 190143 h 2340451"/>
                <a:gd name="connsiteX28" fmla="*/ 1096883 w 1410241"/>
                <a:gd name="connsiteY28" fmla="*/ 177603 h 2340451"/>
                <a:gd name="connsiteX29" fmla="*/ 1064787 w 1410241"/>
                <a:gd name="connsiteY29" fmla="*/ 169298 h 2340451"/>
                <a:gd name="connsiteX30" fmla="*/ 1063691 w 1410241"/>
                <a:gd name="connsiteY30" fmla="*/ 169027 h 2340451"/>
                <a:gd name="connsiteX31" fmla="*/ 1029435 w 1410241"/>
                <a:gd name="connsiteY31" fmla="*/ 161620 h 2340451"/>
                <a:gd name="connsiteX32" fmla="*/ 995796 w 1410241"/>
                <a:gd name="connsiteY32" fmla="*/ 155705 h 2340451"/>
                <a:gd name="connsiteX33" fmla="*/ 981257 w 1410241"/>
                <a:gd name="connsiteY33" fmla="*/ 153562 h 2340451"/>
                <a:gd name="connsiteX34" fmla="*/ 978411 w 1410241"/>
                <a:gd name="connsiteY34" fmla="*/ 153157 h 2340451"/>
                <a:gd name="connsiteX35" fmla="*/ 900367 w 1410241"/>
                <a:gd name="connsiteY35" fmla="*/ 145840 h 2340451"/>
                <a:gd name="connsiteX36" fmla="*/ 864808 w 1410241"/>
                <a:gd name="connsiteY36" fmla="*/ 144842 h 2340451"/>
                <a:gd name="connsiteX37" fmla="*/ 864808 w 1410241"/>
                <a:gd name="connsiteY37" fmla="*/ 144729 h 2340451"/>
                <a:gd name="connsiteX38" fmla="*/ 830416 w 1410241"/>
                <a:gd name="connsiteY38" fmla="*/ 144959 h 2340451"/>
                <a:gd name="connsiteX39" fmla="*/ 818894 w 1410241"/>
                <a:gd name="connsiteY39" fmla="*/ 145360 h 2340451"/>
                <a:gd name="connsiteX40" fmla="*/ 812653 w 1410241"/>
                <a:gd name="connsiteY40" fmla="*/ 145603 h 2340451"/>
                <a:gd name="connsiteX41" fmla="*/ 743010 w 1410241"/>
                <a:gd name="connsiteY41" fmla="*/ 151803 h 2340451"/>
                <a:gd name="connsiteX42" fmla="*/ 710640 w 1410241"/>
                <a:gd name="connsiteY42" fmla="*/ 156850 h 2340451"/>
                <a:gd name="connsiteX43" fmla="*/ 700456 w 1410241"/>
                <a:gd name="connsiteY43" fmla="*/ 158798 h 2340451"/>
                <a:gd name="connsiteX44" fmla="*/ 693701 w 1410241"/>
                <a:gd name="connsiteY44" fmla="*/ 160111 h 2340451"/>
                <a:gd name="connsiteX45" fmla="*/ 661194 w 1410241"/>
                <a:gd name="connsiteY45" fmla="*/ 167703 h 2340451"/>
                <a:gd name="connsiteX46" fmla="*/ 644049 w 1410241"/>
                <a:gd name="connsiteY46" fmla="*/ 172504 h 2340451"/>
                <a:gd name="connsiteX47" fmla="*/ 618057 w 1410241"/>
                <a:gd name="connsiteY47" fmla="*/ 145737 h 2340451"/>
                <a:gd name="connsiteX48" fmla="*/ 458952 w 1410241"/>
                <a:gd name="connsiteY48" fmla="*/ 55739 h 2340451"/>
                <a:gd name="connsiteX49" fmla="*/ 311950 w 1410241"/>
                <a:gd name="connsiteY49" fmla="*/ 64792 h 2340451"/>
                <a:gd name="connsiteX50" fmla="*/ 261476 w 1410241"/>
                <a:gd name="connsiteY50" fmla="*/ 18199 h 2340451"/>
                <a:gd name="connsiteX51" fmla="*/ 212235 w 1410241"/>
                <a:gd name="connsiteY51" fmla="*/ 56 h 2340451"/>
                <a:gd name="connsiteX52" fmla="*/ 164572 w 1410241"/>
                <a:gd name="connsiteY52" fmla="*/ 22053 h 2340451"/>
                <a:gd name="connsiteX53" fmla="*/ 125378 w 1410241"/>
                <a:gd name="connsiteY53" fmla="*/ 64494 h 2340451"/>
                <a:gd name="connsiteX54" fmla="*/ 107239 w 1410241"/>
                <a:gd name="connsiteY54" fmla="*/ 113744 h 2340451"/>
                <a:gd name="connsiteX55" fmla="*/ 129253 w 1410241"/>
                <a:gd name="connsiteY55" fmla="*/ 161397 h 2340451"/>
                <a:gd name="connsiteX56" fmla="*/ 193033 w 1410241"/>
                <a:gd name="connsiteY56" fmla="*/ 220283 h 2340451"/>
                <a:gd name="connsiteX57" fmla="*/ 261064 w 1410241"/>
                <a:gd name="connsiteY57" fmla="*/ 481230 h 2340451"/>
                <a:gd name="connsiteX58" fmla="*/ 106519 w 1410241"/>
                <a:gd name="connsiteY58" fmla="*/ 1813843 h 2340451"/>
                <a:gd name="connsiteX59" fmla="*/ 9376 w 1410241"/>
                <a:gd name="connsiteY59" fmla="*/ 1913407 h 2340451"/>
                <a:gd name="connsiteX60" fmla="*/ 7901 w 1410241"/>
                <a:gd name="connsiteY60" fmla="*/ 1917412 h 2340451"/>
                <a:gd name="connsiteX61" fmla="*/ 7901 w 1410241"/>
                <a:gd name="connsiteY61" fmla="*/ 1917512 h 2340451"/>
                <a:gd name="connsiteX62" fmla="*/ 2483 w 1410241"/>
                <a:gd name="connsiteY62" fmla="*/ 1943836 h 2340451"/>
                <a:gd name="connsiteX63" fmla="*/ 2278 w 1410241"/>
                <a:gd name="connsiteY63" fmla="*/ 1956434 h 2340451"/>
                <a:gd name="connsiteX64" fmla="*/ 14 w 1410241"/>
                <a:gd name="connsiteY64" fmla="*/ 2091794 h 2340451"/>
                <a:gd name="connsiteX65" fmla="*/ 173384 w 1410241"/>
                <a:gd name="connsiteY65" fmla="*/ 2266570 h 2340451"/>
                <a:gd name="connsiteX66" fmla="*/ 605370 w 1410241"/>
                <a:gd name="connsiteY66" fmla="*/ 2340397 h 2340451"/>
                <a:gd name="connsiteX67" fmla="*/ 619154 w 1410241"/>
                <a:gd name="connsiteY67" fmla="*/ 2340451 h 2340451"/>
                <a:gd name="connsiteX68" fmla="*/ 1054843 w 1410241"/>
                <a:gd name="connsiteY68" fmla="*/ 2271261 h 2340451"/>
                <a:gd name="connsiteX69" fmla="*/ 1246285 w 1410241"/>
                <a:gd name="connsiteY69" fmla="*/ 2097819 h 2340451"/>
                <a:gd name="connsiteX70" fmla="*/ 1246593 w 1410241"/>
                <a:gd name="connsiteY70" fmla="*/ 2091496 h 2340451"/>
                <a:gd name="connsiteX71" fmla="*/ 1248891 w 1410241"/>
                <a:gd name="connsiteY71" fmla="*/ 1952847 h 2340451"/>
                <a:gd name="connsiteX72" fmla="*/ 1248891 w 1410241"/>
                <a:gd name="connsiteY72" fmla="*/ 1952847 h 2340451"/>
                <a:gd name="connsiteX73" fmla="*/ 1072949 w 1410241"/>
                <a:gd name="connsiteY73" fmla="*/ 1776395 h 2340451"/>
                <a:gd name="connsiteX74" fmla="*/ 643775 w 1410241"/>
                <a:gd name="connsiteY74" fmla="*/ 1704478 h 2340451"/>
                <a:gd name="connsiteX75" fmla="*/ 280027 w 1410241"/>
                <a:gd name="connsiteY75" fmla="*/ 1745883 h 2340451"/>
                <a:gd name="connsiteX76" fmla="*/ 377993 w 1410241"/>
                <a:gd name="connsiteY76" fmla="*/ 901012 h 2340451"/>
                <a:gd name="connsiteX77" fmla="*/ 380873 w 1410241"/>
                <a:gd name="connsiteY77" fmla="*/ 909728 h 2340451"/>
                <a:gd name="connsiteX78" fmla="*/ 386908 w 1410241"/>
                <a:gd name="connsiteY78" fmla="*/ 926987 h 2340451"/>
                <a:gd name="connsiteX79" fmla="*/ 399527 w 1410241"/>
                <a:gd name="connsiteY79" fmla="*/ 959339 h 2340451"/>
                <a:gd name="connsiteX80" fmla="*/ 412935 w 1410241"/>
                <a:gd name="connsiteY80" fmla="*/ 989607 h 2340451"/>
                <a:gd name="connsiteX81" fmla="*/ 413723 w 1410241"/>
                <a:gd name="connsiteY81" fmla="*/ 991376 h 2340451"/>
                <a:gd name="connsiteX82" fmla="*/ 413792 w 1410241"/>
                <a:gd name="connsiteY82" fmla="*/ 991352 h 2340451"/>
                <a:gd name="connsiteX83" fmla="*/ 429565 w 1410241"/>
                <a:gd name="connsiteY83" fmla="*/ 1022841 h 2340451"/>
                <a:gd name="connsiteX84" fmla="*/ 446299 w 1410241"/>
                <a:gd name="connsiteY84" fmla="*/ 1052207 h 2340451"/>
                <a:gd name="connsiteX85" fmla="*/ 484909 w 1410241"/>
                <a:gd name="connsiteY85" fmla="*/ 1107980 h 2340451"/>
                <a:gd name="connsiteX86" fmla="*/ 527772 w 1410241"/>
                <a:gd name="connsiteY86" fmla="*/ 1154782 h 2340451"/>
                <a:gd name="connsiteX87" fmla="*/ 552564 w 1410241"/>
                <a:gd name="connsiteY87" fmla="*/ 1175977 h 2340451"/>
                <a:gd name="connsiteX88" fmla="*/ 577561 w 1410241"/>
                <a:gd name="connsiteY88" fmla="*/ 1193420 h 2340451"/>
                <a:gd name="connsiteX89" fmla="*/ 592203 w 1410241"/>
                <a:gd name="connsiteY89" fmla="*/ 1202034 h 2340451"/>
                <a:gd name="connsiteX90" fmla="*/ 602421 w 1410241"/>
                <a:gd name="connsiteY90" fmla="*/ 1207355 h 2340451"/>
                <a:gd name="connsiteX91" fmla="*/ 605782 w 1410241"/>
                <a:gd name="connsiteY91" fmla="*/ 1209049 h 2340451"/>
                <a:gd name="connsiteX92" fmla="*/ 622447 w 1410241"/>
                <a:gd name="connsiteY92" fmla="*/ 1216394 h 2340451"/>
                <a:gd name="connsiteX93" fmla="*/ 640998 w 1410241"/>
                <a:gd name="connsiteY93" fmla="*/ 1223002 h 2340451"/>
                <a:gd name="connsiteX94" fmla="*/ 673985 w 1410241"/>
                <a:gd name="connsiteY94" fmla="*/ 1231094 h 2340451"/>
                <a:gd name="connsiteX95" fmla="*/ 701828 w 1410241"/>
                <a:gd name="connsiteY95" fmla="*/ 1234441 h 2340451"/>
                <a:gd name="connsiteX96" fmla="*/ 707143 w 1410241"/>
                <a:gd name="connsiteY96" fmla="*/ 1234746 h 2340451"/>
                <a:gd name="connsiteX97" fmla="*/ 738312 w 1410241"/>
                <a:gd name="connsiteY97" fmla="*/ 1237729 h 2340451"/>
                <a:gd name="connsiteX98" fmla="*/ 1191900 w 1410241"/>
                <a:gd name="connsiteY98" fmla="*/ 935422 h 2340451"/>
                <a:gd name="connsiteX99" fmla="*/ 1194610 w 1410241"/>
                <a:gd name="connsiteY99" fmla="*/ 932116 h 2340451"/>
                <a:gd name="connsiteX100" fmla="*/ 1173316 w 1410241"/>
                <a:gd name="connsiteY100" fmla="*/ 914460 h 2340451"/>
                <a:gd name="connsiteX101" fmla="*/ 1170572 w 1410241"/>
                <a:gd name="connsiteY101" fmla="*/ 917725 h 2340451"/>
                <a:gd name="connsiteX102" fmla="*/ 711498 w 1410241"/>
                <a:gd name="connsiteY102" fmla="*/ 1207407 h 2340451"/>
                <a:gd name="connsiteX103" fmla="*/ 673264 w 1410241"/>
                <a:gd name="connsiteY103" fmla="*/ 1189501 h 2340451"/>
                <a:gd name="connsiteX104" fmla="*/ 648233 w 1410241"/>
                <a:gd name="connsiteY104" fmla="*/ 1018441 h 2340451"/>
                <a:gd name="connsiteX105" fmla="*/ 689312 w 1410241"/>
                <a:gd name="connsiteY105" fmla="*/ 902109 h 2340451"/>
                <a:gd name="connsiteX106" fmla="*/ 811624 w 1410241"/>
                <a:gd name="connsiteY106" fmla="*/ 926397 h 2340451"/>
                <a:gd name="connsiteX107" fmla="*/ 1132065 w 1410241"/>
                <a:gd name="connsiteY107" fmla="*/ 605984 h 2340451"/>
                <a:gd name="connsiteX108" fmla="*/ 1083612 w 1410241"/>
                <a:gd name="connsiteY108" fmla="*/ 436657 h 2340451"/>
                <a:gd name="connsiteX109" fmla="*/ 1347783 w 1410241"/>
                <a:gd name="connsiteY109" fmla="*/ 379406 h 2340451"/>
                <a:gd name="connsiteX110" fmla="*/ 1368219 w 1410241"/>
                <a:gd name="connsiteY110" fmla="*/ 404935 h 2340451"/>
                <a:gd name="connsiteX111" fmla="*/ 1349497 w 1410241"/>
                <a:gd name="connsiteY111" fmla="*/ 624724 h 2340451"/>
                <a:gd name="connsiteX112" fmla="*/ 1173316 w 1410241"/>
                <a:gd name="connsiteY112" fmla="*/ 914419 h 2340451"/>
                <a:gd name="connsiteX113" fmla="*/ 148044 w 1410241"/>
                <a:gd name="connsiteY113" fmla="*/ 141043 h 2340451"/>
                <a:gd name="connsiteX114" fmla="*/ 145747 w 1410241"/>
                <a:gd name="connsiteY114" fmla="*/ 83267 h 2340451"/>
                <a:gd name="connsiteX115" fmla="*/ 184941 w 1410241"/>
                <a:gd name="connsiteY115" fmla="*/ 40830 h 2340451"/>
                <a:gd name="connsiteX116" fmla="*/ 242719 w 1410241"/>
                <a:gd name="connsiteY116" fmla="*/ 38529 h 2340451"/>
                <a:gd name="connsiteX117" fmla="*/ 285959 w 1410241"/>
                <a:gd name="connsiteY117" fmla="*/ 78443 h 2340451"/>
                <a:gd name="connsiteX118" fmla="*/ 238844 w 1410241"/>
                <a:gd name="connsiteY118" fmla="*/ 120335 h 2340451"/>
                <a:gd name="connsiteX119" fmla="*/ 200988 w 1410241"/>
                <a:gd name="connsiteY119" fmla="*/ 189933 h 2340451"/>
                <a:gd name="connsiteX120" fmla="*/ 148044 w 1410241"/>
                <a:gd name="connsiteY120" fmla="*/ 141043 h 2340451"/>
                <a:gd name="connsiteX121" fmla="*/ 643535 w 1410241"/>
                <a:gd name="connsiteY121" fmla="*/ 1732167 h 2340451"/>
                <a:gd name="connsiteX122" fmla="*/ 1062696 w 1410241"/>
                <a:gd name="connsiteY122" fmla="*/ 1802122 h 2340451"/>
                <a:gd name="connsiteX123" fmla="*/ 1221219 w 1410241"/>
                <a:gd name="connsiteY123" fmla="*/ 1951510 h 2340451"/>
                <a:gd name="connsiteX124" fmla="*/ 1237163 w 1410241"/>
                <a:gd name="connsiteY124" fmla="*/ 1952282 h 2340451"/>
                <a:gd name="connsiteX125" fmla="*/ 1235038 w 1410241"/>
                <a:gd name="connsiteY125" fmla="*/ 1952247 h 2340451"/>
                <a:gd name="connsiteX126" fmla="*/ 1221219 w 1410241"/>
                <a:gd name="connsiteY126" fmla="*/ 1951630 h 2340451"/>
                <a:gd name="connsiteX127" fmla="*/ 1221081 w 1410241"/>
                <a:gd name="connsiteY127" fmla="*/ 1953753 h 2340451"/>
                <a:gd name="connsiteX128" fmla="*/ 1196084 w 1410241"/>
                <a:gd name="connsiteY128" fmla="*/ 2009320 h 2340451"/>
                <a:gd name="connsiteX129" fmla="*/ 1057827 w 1410241"/>
                <a:gd name="connsiteY129" fmla="*/ 2096831 h 2340451"/>
                <a:gd name="connsiteX130" fmla="*/ 1057587 w 1410241"/>
                <a:gd name="connsiteY130" fmla="*/ 2096931 h 2340451"/>
                <a:gd name="connsiteX131" fmla="*/ 1044625 w 1410241"/>
                <a:gd name="connsiteY131" fmla="*/ 2101882 h 2340451"/>
                <a:gd name="connsiteX132" fmla="*/ 1022474 w 1410241"/>
                <a:gd name="connsiteY132" fmla="*/ 2109700 h 2340451"/>
                <a:gd name="connsiteX133" fmla="*/ 607667 w 1410241"/>
                <a:gd name="connsiteY133" fmla="*/ 2167572 h 2340451"/>
                <a:gd name="connsiteX134" fmla="*/ 242616 w 1410241"/>
                <a:gd name="connsiteY134" fmla="*/ 2116665 h 2340451"/>
                <a:gd name="connsiteX135" fmla="*/ 239976 w 1410241"/>
                <a:gd name="connsiteY135" fmla="*/ 2115838 h 2340451"/>
                <a:gd name="connsiteX136" fmla="*/ 222385 w 1410241"/>
                <a:gd name="connsiteY136" fmla="*/ 2110084 h 2340451"/>
                <a:gd name="connsiteX137" fmla="*/ 188472 w 1410241"/>
                <a:gd name="connsiteY137" fmla="*/ 2097613 h 2340451"/>
                <a:gd name="connsiteX138" fmla="*/ 100107 w 1410241"/>
                <a:gd name="connsiteY138" fmla="*/ 2052323 h 2340451"/>
                <a:gd name="connsiteX139" fmla="*/ 84574 w 1410241"/>
                <a:gd name="connsiteY139" fmla="*/ 2075239 h 2340451"/>
                <a:gd name="connsiteX140" fmla="*/ 178254 w 1410241"/>
                <a:gd name="connsiteY140" fmla="*/ 2123344 h 2340451"/>
                <a:gd name="connsiteX141" fmla="*/ 213470 w 1410241"/>
                <a:gd name="connsiteY141" fmla="*/ 2136296 h 2340451"/>
                <a:gd name="connsiteX142" fmla="*/ 231575 w 1410241"/>
                <a:gd name="connsiteY142" fmla="*/ 2142221 h 2340451"/>
                <a:gd name="connsiteX143" fmla="*/ 233906 w 1410241"/>
                <a:gd name="connsiteY143" fmla="*/ 2142955 h 2340451"/>
                <a:gd name="connsiteX144" fmla="*/ 234386 w 1410241"/>
                <a:gd name="connsiteY144" fmla="*/ 2143099 h 2340451"/>
                <a:gd name="connsiteX145" fmla="*/ 607496 w 1410241"/>
                <a:gd name="connsiteY145" fmla="*/ 2195257 h 2340451"/>
                <a:gd name="connsiteX146" fmla="*/ 620801 w 1410241"/>
                <a:gd name="connsiteY146" fmla="*/ 2195312 h 2340451"/>
                <a:gd name="connsiteX147" fmla="*/ 1031354 w 1410241"/>
                <a:gd name="connsiteY147" fmla="*/ 2135943 h 2340451"/>
                <a:gd name="connsiteX148" fmla="*/ 1054261 w 1410241"/>
                <a:gd name="connsiteY148" fmla="*/ 2127843 h 2340451"/>
                <a:gd name="connsiteX149" fmla="*/ 1067771 w 1410241"/>
                <a:gd name="connsiteY149" fmla="*/ 2122689 h 2340451"/>
                <a:gd name="connsiteX150" fmla="*/ 1068045 w 1410241"/>
                <a:gd name="connsiteY150" fmla="*/ 2122576 h 2340451"/>
                <a:gd name="connsiteX151" fmla="*/ 1217412 w 1410241"/>
                <a:gd name="connsiteY151" fmla="*/ 2027034 h 2340451"/>
                <a:gd name="connsiteX152" fmla="*/ 1220052 w 1410241"/>
                <a:gd name="connsiteY152" fmla="*/ 2023745 h 2340451"/>
                <a:gd name="connsiteX153" fmla="*/ 1218921 w 1410241"/>
                <a:gd name="connsiteY153" fmla="*/ 2090981 h 2340451"/>
                <a:gd name="connsiteX154" fmla="*/ 1218715 w 1410241"/>
                <a:gd name="connsiteY154" fmla="*/ 2095693 h 2340451"/>
                <a:gd name="connsiteX155" fmla="*/ 1045036 w 1410241"/>
                <a:gd name="connsiteY155" fmla="*/ 2245389 h 2340451"/>
                <a:gd name="connsiteX156" fmla="*/ 605610 w 1410241"/>
                <a:gd name="connsiteY156" fmla="*/ 2312714 h 2340451"/>
                <a:gd name="connsiteX157" fmla="*/ 183912 w 1410241"/>
                <a:gd name="connsiteY157" fmla="*/ 2240945 h 2340451"/>
                <a:gd name="connsiteX158" fmla="*/ 27755 w 1410241"/>
                <a:gd name="connsiteY158" fmla="*/ 2092264 h 2340451"/>
                <a:gd name="connsiteX159" fmla="*/ 28749 w 1410241"/>
                <a:gd name="connsiteY159" fmla="*/ 2031951 h 2340451"/>
                <a:gd name="connsiteX160" fmla="*/ 34887 w 1410241"/>
                <a:gd name="connsiteY160" fmla="*/ 2031951 h 2340451"/>
                <a:gd name="connsiteX161" fmla="*/ 47575 w 1410241"/>
                <a:gd name="connsiteY161" fmla="*/ 2045468 h 2340451"/>
                <a:gd name="connsiteX162" fmla="*/ 48020 w 1410241"/>
                <a:gd name="connsiteY162" fmla="*/ 2045904 h 2340451"/>
                <a:gd name="connsiteX163" fmla="*/ 49940 w 1410241"/>
                <a:gd name="connsiteY163" fmla="*/ 2047728 h 2340451"/>
                <a:gd name="connsiteX164" fmla="*/ 49940 w 1410241"/>
                <a:gd name="connsiteY164" fmla="*/ 2047735 h 2340451"/>
                <a:gd name="connsiteX165" fmla="*/ 71372 w 1410241"/>
                <a:gd name="connsiteY165" fmla="*/ 2065761 h 2340451"/>
                <a:gd name="connsiteX166" fmla="*/ 74527 w 1410241"/>
                <a:gd name="connsiteY166" fmla="*/ 2068134 h 2340451"/>
                <a:gd name="connsiteX167" fmla="*/ 84574 w 1410241"/>
                <a:gd name="connsiteY167" fmla="*/ 2075228 h 2340451"/>
                <a:gd name="connsiteX168" fmla="*/ 100141 w 1410241"/>
                <a:gd name="connsiteY168" fmla="*/ 2052323 h 2340451"/>
                <a:gd name="connsiteX169" fmla="*/ 90917 w 1410241"/>
                <a:gd name="connsiteY169" fmla="*/ 2045814 h 2340451"/>
                <a:gd name="connsiteX170" fmla="*/ 88071 w 1410241"/>
                <a:gd name="connsiteY170" fmla="*/ 2043682 h 2340451"/>
                <a:gd name="connsiteX171" fmla="*/ 68937 w 1410241"/>
                <a:gd name="connsiteY171" fmla="*/ 2027600 h 2340451"/>
                <a:gd name="connsiteX172" fmla="*/ 68869 w 1410241"/>
                <a:gd name="connsiteY172" fmla="*/ 2027507 h 2340451"/>
                <a:gd name="connsiteX173" fmla="*/ 67257 w 1410241"/>
                <a:gd name="connsiteY173" fmla="*/ 2025985 h 2340451"/>
                <a:gd name="connsiteX174" fmla="*/ 66846 w 1410241"/>
                <a:gd name="connsiteY174" fmla="*/ 2025577 h 2340451"/>
                <a:gd name="connsiteX175" fmla="*/ 52307 w 1410241"/>
                <a:gd name="connsiteY175" fmla="*/ 2009546 h 2340451"/>
                <a:gd name="connsiteX176" fmla="*/ 51689 w 1410241"/>
                <a:gd name="connsiteY176" fmla="*/ 2008754 h 2340451"/>
                <a:gd name="connsiteX177" fmla="*/ 33516 w 1410241"/>
                <a:gd name="connsiteY177" fmla="*/ 1975273 h 2340451"/>
                <a:gd name="connsiteX178" fmla="*/ 29984 w 1410241"/>
                <a:gd name="connsiteY178" fmla="*/ 1955906 h 2340451"/>
                <a:gd name="connsiteX179" fmla="*/ 30121 w 1410241"/>
                <a:gd name="connsiteY179" fmla="*/ 1945993 h 2340451"/>
                <a:gd name="connsiteX180" fmla="*/ 34339 w 1410241"/>
                <a:gd name="connsiteY180" fmla="*/ 1925985 h 2340451"/>
                <a:gd name="connsiteX181" fmla="*/ 35642 w 1410241"/>
                <a:gd name="connsiteY181" fmla="*/ 1922412 h 2340451"/>
                <a:gd name="connsiteX182" fmla="*/ 35642 w 1410241"/>
                <a:gd name="connsiteY182" fmla="*/ 1922408 h 2340451"/>
                <a:gd name="connsiteX183" fmla="*/ 146947 w 1410241"/>
                <a:gd name="connsiteY183" fmla="*/ 1823485 h 2340451"/>
                <a:gd name="connsiteX184" fmla="*/ 206577 w 1410241"/>
                <a:gd name="connsiteY184" fmla="*/ 1797867 h 2340451"/>
                <a:gd name="connsiteX185" fmla="*/ 267751 w 1410241"/>
                <a:gd name="connsiteY185" fmla="*/ 1777955 h 2340451"/>
                <a:gd name="connsiteX186" fmla="*/ 643569 w 1410241"/>
                <a:gd name="connsiteY186" fmla="*/ 1732167 h 2340451"/>
                <a:gd name="connsiteX187" fmla="*/ 251223 w 1410241"/>
                <a:gd name="connsiteY187" fmla="*/ 1753942 h 2340451"/>
                <a:gd name="connsiteX188" fmla="*/ 196908 w 1410241"/>
                <a:gd name="connsiteY188" fmla="*/ 1771899 h 2340451"/>
                <a:gd name="connsiteX189" fmla="*/ 138272 w 1410241"/>
                <a:gd name="connsiteY189" fmla="*/ 1796876 h 2340451"/>
                <a:gd name="connsiteX190" fmla="*/ 136420 w 1410241"/>
                <a:gd name="connsiteY190" fmla="*/ 1796660 h 2340451"/>
                <a:gd name="connsiteX191" fmla="*/ 285547 w 1410241"/>
                <a:gd name="connsiteY191" fmla="*/ 510476 h 2340451"/>
                <a:gd name="connsiteX192" fmla="*/ 304372 w 1410241"/>
                <a:gd name="connsiteY192" fmla="*/ 529528 h 2340451"/>
                <a:gd name="connsiteX193" fmla="*/ 337531 w 1410241"/>
                <a:gd name="connsiteY193" fmla="*/ 556613 h 2340451"/>
                <a:gd name="connsiteX194" fmla="*/ 335131 w 1410241"/>
                <a:gd name="connsiteY194" fmla="*/ 591017 h 2340451"/>
                <a:gd name="connsiteX195" fmla="*/ 335028 w 1410241"/>
                <a:gd name="connsiteY195" fmla="*/ 591013 h 2340451"/>
                <a:gd name="connsiteX196" fmla="*/ 334993 w 1410241"/>
                <a:gd name="connsiteY196" fmla="*/ 591620 h 2340451"/>
                <a:gd name="connsiteX197" fmla="*/ 334136 w 1410241"/>
                <a:gd name="connsiteY197" fmla="*/ 625656 h 2340451"/>
                <a:gd name="connsiteX198" fmla="*/ 334788 w 1410241"/>
                <a:gd name="connsiteY198" fmla="*/ 661208 h 2340451"/>
                <a:gd name="connsiteX199" fmla="*/ 337017 w 1410241"/>
                <a:gd name="connsiteY199" fmla="*/ 696942 h 2340451"/>
                <a:gd name="connsiteX200" fmla="*/ 337497 w 1410241"/>
                <a:gd name="connsiteY200" fmla="*/ 702377 h 2340451"/>
                <a:gd name="connsiteX201" fmla="*/ 338765 w 1410241"/>
                <a:gd name="connsiteY201" fmla="*/ 715314 h 2340451"/>
                <a:gd name="connsiteX202" fmla="*/ 343154 w 1410241"/>
                <a:gd name="connsiteY202" fmla="*/ 751028 h 2340451"/>
                <a:gd name="connsiteX203" fmla="*/ 356562 w 1410241"/>
                <a:gd name="connsiteY203" fmla="*/ 823469 h 2340451"/>
                <a:gd name="connsiteX204" fmla="*/ 358311 w 1410241"/>
                <a:gd name="connsiteY204" fmla="*/ 830560 h 2340451"/>
                <a:gd name="connsiteX205" fmla="*/ 251223 w 1410241"/>
                <a:gd name="connsiteY205" fmla="*/ 1753921 h 2340451"/>
                <a:gd name="connsiteX206" fmla="*/ 1104358 w 1410241"/>
                <a:gd name="connsiteY206" fmla="*/ 605981 h 2340451"/>
                <a:gd name="connsiteX207" fmla="*/ 811624 w 1410241"/>
                <a:gd name="connsiteY207" fmla="*/ 898704 h 2340451"/>
                <a:gd name="connsiteX208" fmla="*/ 701211 w 1410241"/>
                <a:gd name="connsiteY208" fmla="*/ 877091 h 2340451"/>
                <a:gd name="connsiteX209" fmla="*/ 701245 w 1410241"/>
                <a:gd name="connsiteY209" fmla="*/ 877009 h 2340451"/>
                <a:gd name="connsiteX210" fmla="*/ 709543 w 1410241"/>
                <a:gd name="connsiteY210" fmla="*/ 860666 h 2340451"/>
                <a:gd name="connsiteX211" fmla="*/ 710332 w 1410241"/>
                <a:gd name="connsiteY211" fmla="*/ 859165 h 2340451"/>
                <a:gd name="connsiteX212" fmla="*/ 718493 w 1410241"/>
                <a:gd name="connsiteY212" fmla="*/ 843833 h 2340451"/>
                <a:gd name="connsiteX213" fmla="*/ 719865 w 1410241"/>
                <a:gd name="connsiteY213" fmla="*/ 841272 h 2340451"/>
                <a:gd name="connsiteX214" fmla="*/ 728060 w 1410241"/>
                <a:gd name="connsiteY214" fmla="*/ 826637 h 2340451"/>
                <a:gd name="connsiteX215" fmla="*/ 729843 w 1410241"/>
                <a:gd name="connsiteY215" fmla="*/ 823506 h 2340451"/>
                <a:gd name="connsiteX216" fmla="*/ 738244 w 1410241"/>
                <a:gd name="connsiteY216" fmla="*/ 809098 h 2340451"/>
                <a:gd name="connsiteX217" fmla="*/ 740095 w 1410241"/>
                <a:gd name="connsiteY217" fmla="*/ 805981 h 2340451"/>
                <a:gd name="connsiteX218" fmla="*/ 749045 w 1410241"/>
                <a:gd name="connsiteY218" fmla="*/ 791287 h 2340451"/>
                <a:gd name="connsiteX219" fmla="*/ 750623 w 1410241"/>
                <a:gd name="connsiteY219" fmla="*/ 788788 h 2340451"/>
                <a:gd name="connsiteX220" fmla="*/ 760395 w 1410241"/>
                <a:gd name="connsiteY220" fmla="*/ 773374 h 2340451"/>
                <a:gd name="connsiteX221" fmla="*/ 761355 w 1410241"/>
                <a:gd name="connsiteY221" fmla="*/ 771886 h 2340451"/>
                <a:gd name="connsiteX222" fmla="*/ 772157 w 1410241"/>
                <a:gd name="connsiteY222" fmla="*/ 755550 h 2340451"/>
                <a:gd name="connsiteX223" fmla="*/ 772431 w 1410241"/>
                <a:gd name="connsiteY223" fmla="*/ 755105 h 2340451"/>
                <a:gd name="connsiteX224" fmla="*/ 784158 w 1410241"/>
                <a:gd name="connsiteY224" fmla="*/ 737997 h 2340451"/>
                <a:gd name="connsiteX225" fmla="*/ 799829 w 1410241"/>
                <a:gd name="connsiteY225" fmla="*/ 716062 h 2340451"/>
                <a:gd name="connsiteX226" fmla="*/ 803189 w 1410241"/>
                <a:gd name="connsiteY226" fmla="*/ 711484 h 2340451"/>
                <a:gd name="connsiteX227" fmla="*/ 805967 w 1410241"/>
                <a:gd name="connsiteY227" fmla="*/ 707723 h 2340451"/>
                <a:gd name="connsiteX228" fmla="*/ 811590 w 1410241"/>
                <a:gd name="connsiteY228" fmla="*/ 700220 h 2340451"/>
                <a:gd name="connsiteX229" fmla="*/ 814505 w 1410241"/>
                <a:gd name="connsiteY229" fmla="*/ 696386 h 2340451"/>
                <a:gd name="connsiteX230" fmla="*/ 826164 w 1410241"/>
                <a:gd name="connsiteY230" fmla="*/ 681285 h 2340451"/>
                <a:gd name="connsiteX231" fmla="*/ 826335 w 1410241"/>
                <a:gd name="connsiteY231" fmla="*/ 681059 h 2340451"/>
                <a:gd name="connsiteX232" fmla="*/ 829147 w 1410241"/>
                <a:gd name="connsiteY232" fmla="*/ 677499 h 2340451"/>
                <a:gd name="connsiteX233" fmla="*/ 835148 w 1410241"/>
                <a:gd name="connsiteY233" fmla="*/ 669969 h 2340451"/>
                <a:gd name="connsiteX234" fmla="*/ 841080 w 1410241"/>
                <a:gd name="connsiteY234" fmla="*/ 662594 h 2340451"/>
                <a:gd name="connsiteX235" fmla="*/ 850509 w 1410241"/>
                <a:gd name="connsiteY235" fmla="*/ 651185 h 2340451"/>
                <a:gd name="connsiteX236" fmla="*/ 874170 w 1410241"/>
                <a:gd name="connsiteY236" fmla="*/ 623517 h 2340451"/>
                <a:gd name="connsiteX237" fmla="*/ 877084 w 1410241"/>
                <a:gd name="connsiteY237" fmla="*/ 620221 h 2340451"/>
                <a:gd name="connsiteX238" fmla="*/ 882639 w 1410241"/>
                <a:gd name="connsiteY238" fmla="*/ 613998 h 2340451"/>
                <a:gd name="connsiteX239" fmla="*/ 886171 w 1410241"/>
                <a:gd name="connsiteY239" fmla="*/ 610102 h 2340451"/>
                <a:gd name="connsiteX240" fmla="*/ 909042 w 1410241"/>
                <a:gd name="connsiteY240" fmla="*/ 585489 h 2340451"/>
                <a:gd name="connsiteX241" fmla="*/ 914906 w 1410241"/>
                <a:gd name="connsiteY241" fmla="*/ 579375 h 2340451"/>
                <a:gd name="connsiteX242" fmla="*/ 927799 w 1410241"/>
                <a:gd name="connsiteY242" fmla="*/ 566249 h 2340451"/>
                <a:gd name="connsiteX243" fmla="*/ 929788 w 1410241"/>
                <a:gd name="connsiteY243" fmla="*/ 564267 h 2340451"/>
                <a:gd name="connsiteX244" fmla="*/ 948167 w 1410241"/>
                <a:gd name="connsiteY244" fmla="*/ 546313 h 2340451"/>
                <a:gd name="connsiteX245" fmla="*/ 959106 w 1410241"/>
                <a:gd name="connsiteY245" fmla="*/ 535971 h 2340451"/>
                <a:gd name="connsiteX246" fmla="*/ 961369 w 1410241"/>
                <a:gd name="connsiteY246" fmla="*/ 533876 h 2340451"/>
                <a:gd name="connsiteX247" fmla="*/ 964420 w 1410241"/>
                <a:gd name="connsiteY247" fmla="*/ 531037 h 2340451"/>
                <a:gd name="connsiteX248" fmla="*/ 988972 w 1410241"/>
                <a:gd name="connsiteY248" fmla="*/ 509091 h 2340451"/>
                <a:gd name="connsiteX249" fmla="*/ 995968 w 1410241"/>
                <a:gd name="connsiteY249" fmla="*/ 503073 h 2340451"/>
                <a:gd name="connsiteX250" fmla="*/ 1006528 w 1410241"/>
                <a:gd name="connsiteY250" fmla="*/ 494216 h 2340451"/>
                <a:gd name="connsiteX251" fmla="*/ 1010026 w 1410241"/>
                <a:gd name="connsiteY251" fmla="*/ 491329 h 2340451"/>
                <a:gd name="connsiteX252" fmla="*/ 1024085 w 1410241"/>
                <a:gd name="connsiteY252" fmla="*/ 479972 h 2340451"/>
                <a:gd name="connsiteX253" fmla="*/ 1030978 w 1410241"/>
                <a:gd name="connsiteY253" fmla="*/ 474564 h 2340451"/>
                <a:gd name="connsiteX254" fmla="*/ 1034441 w 1410241"/>
                <a:gd name="connsiteY254" fmla="*/ 471886 h 2340451"/>
                <a:gd name="connsiteX255" fmla="*/ 1041402 w 1410241"/>
                <a:gd name="connsiteY255" fmla="*/ 466582 h 2340451"/>
                <a:gd name="connsiteX256" fmla="*/ 1044831 w 1410241"/>
                <a:gd name="connsiteY256" fmla="*/ 463993 h 2340451"/>
                <a:gd name="connsiteX257" fmla="*/ 1051758 w 1410241"/>
                <a:gd name="connsiteY257" fmla="*/ 458863 h 2340451"/>
                <a:gd name="connsiteX258" fmla="*/ 1055221 w 1410241"/>
                <a:gd name="connsiteY258" fmla="*/ 456343 h 2340451"/>
                <a:gd name="connsiteX259" fmla="*/ 1055221 w 1410241"/>
                <a:gd name="connsiteY259" fmla="*/ 456339 h 2340451"/>
                <a:gd name="connsiteX260" fmla="*/ 1060810 w 1410241"/>
                <a:gd name="connsiteY260" fmla="*/ 452358 h 2340451"/>
                <a:gd name="connsiteX261" fmla="*/ 1104358 w 1410241"/>
                <a:gd name="connsiteY261" fmla="*/ 605981 h 2340451"/>
                <a:gd name="connsiteX262" fmla="*/ 1068216 w 1410241"/>
                <a:gd name="connsiteY262" fmla="*/ 413628 h 2340451"/>
                <a:gd name="connsiteX263" fmla="*/ 1068148 w 1410241"/>
                <a:gd name="connsiteY263" fmla="*/ 413525 h 2340451"/>
                <a:gd name="connsiteX264" fmla="*/ 1056730 w 1410241"/>
                <a:gd name="connsiteY264" fmla="*/ 421377 h 2340451"/>
                <a:gd name="connsiteX265" fmla="*/ 1053918 w 1410241"/>
                <a:gd name="connsiteY265" fmla="*/ 423345 h 2340451"/>
                <a:gd name="connsiteX266" fmla="*/ 1050420 w 1410241"/>
                <a:gd name="connsiteY266" fmla="*/ 425773 h 2340451"/>
                <a:gd name="connsiteX267" fmla="*/ 1038968 w 1410241"/>
                <a:gd name="connsiteY267" fmla="*/ 433920 h 2340451"/>
                <a:gd name="connsiteX268" fmla="*/ 1035401 w 1410241"/>
                <a:gd name="connsiteY268" fmla="*/ 436540 h 2340451"/>
                <a:gd name="connsiteX269" fmla="*/ 1028234 w 1410241"/>
                <a:gd name="connsiteY269" fmla="*/ 441848 h 2340451"/>
                <a:gd name="connsiteX270" fmla="*/ 1024702 w 1410241"/>
                <a:gd name="connsiteY270" fmla="*/ 444489 h 2340451"/>
                <a:gd name="connsiteX271" fmla="*/ 1017570 w 1410241"/>
                <a:gd name="connsiteY271" fmla="*/ 449937 h 2340451"/>
                <a:gd name="connsiteX272" fmla="*/ 1013970 w 1410241"/>
                <a:gd name="connsiteY272" fmla="*/ 452711 h 2340451"/>
                <a:gd name="connsiteX273" fmla="*/ 1006906 w 1410241"/>
                <a:gd name="connsiteY273" fmla="*/ 458273 h 2340451"/>
                <a:gd name="connsiteX274" fmla="*/ 992401 w 1410241"/>
                <a:gd name="connsiteY274" fmla="*/ 469959 h 2340451"/>
                <a:gd name="connsiteX275" fmla="*/ 988835 w 1410241"/>
                <a:gd name="connsiteY275" fmla="*/ 472929 h 2340451"/>
                <a:gd name="connsiteX276" fmla="*/ 978034 w 1410241"/>
                <a:gd name="connsiteY276" fmla="*/ 481985 h 2340451"/>
                <a:gd name="connsiteX277" fmla="*/ 970833 w 1410241"/>
                <a:gd name="connsiteY277" fmla="*/ 488178 h 2340451"/>
                <a:gd name="connsiteX278" fmla="*/ 945698 w 1410241"/>
                <a:gd name="connsiteY278" fmla="*/ 510651 h 2340451"/>
                <a:gd name="connsiteX279" fmla="*/ 942612 w 1410241"/>
                <a:gd name="connsiteY279" fmla="*/ 513518 h 2340451"/>
                <a:gd name="connsiteX280" fmla="*/ 940144 w 1410241"/>
                <a:gd name="connsiteY280" fmla="*/ 515781 h 2340451"/>
                <a:gd name="connsiteX281" fmla="*/ 928999 w 1410241"/>
                <a:gd name="connsiteY281" fmla="*/ 526318 h 2340451"/>
                <a:gd name="connsiteX282" fmla="*/ 910277 w 1410241"/>
                <a:gd name="connsiteY282" fmla="*/ 544626 h 2340451"/>
                <a:gd name="connsiteX283" fmla="*/ 908082 w 1410241"/>
                <a:gd name="connsiteY283" fmla="*/ 546817 h 2340451"/>
                <a:gd name="connsiteX284" fmla="*/ 895018 w 1410241"/>
                <a:gd name="connsiteY284" fmla="*/ 560125 h 2340451"/>
                <a:gd name="connsiteX285" fmla="*/ 888983 w 1410241"/>
                <a:gd name="connsiteY285" fmla="*/ 566400 h 2340451"/>
                <a:gd name="connsiteX286" fmla="*/ 865631 w 1410241"/>
                <a:gd name="connsiteY286" fmla="*/ 591538 h 2340451"/>
                <a:gd name="connsiteX287" fmla="*/ 862099 w 1410241"/>
                <a:gd name="connsiteY287" fmla="*/ 595454 h 2340451"/>
                <a:gd name="connsiteX288" fmla="*/ 856339 w 1410241"/>
                <a:gd name="connsiteY288" fmla="*/ 601887 h 2340451"/>
                <a:gd name="connsiteX289" fmla="*/ 853390 w 1410241"/>
                <a:gd name="connsiteY289" fmla="*/ 605233 h 2340451"/>
                <a:gd name="connsiteX290" fmla="*/ 829215 w 1410241"/>
                <a:gd name="connsiteY290" fmla="*/ 633478 h 2340451"/>
                <a:gd name="connsiteX291" fmla="*/ 819614 w 1410241"/>
                <a:gd name="connsiteY291" fmla="*/ 645130 h 2340451"/>
                <a:gd name="connsiteX292" fmla="*/ 813510 w 1410241"/>
                <a:gd name="connsiteY292" fmla="*/ 652667 h 2340451"/>
                <a:gd name="connsiteX293" fmla="*/ 807441 w 1410241"/>
                <a:gd name="connsiteY293" fmla="*/ 660313 h 2340451"/>
                <a:gd name="connsiteX294" fmla="*/ 804526 w 1410241"/>
                <a:gd name="connsiteY294" fmla="*/ 663989 h 2340451"/>
                <a:gd name="connsiteX295" fmla="*/ 804355 w 1410241"/>
                <a:gd name="connsiteY295" fmla="*/ 664219 h 2340451"/>
                <a:gd name="connsiteX296" fmla="*/ 792456 w 1410241"/>
                <a:gd name="connsiteY296" fmla="*/ 679639 h 2340451"/>
                <a:gd name="connsiteX297" fmla="*/ 789507 w 1410241"/>
                <a:gd name="connsiteY297" fmla="*/ 683511 h 2340451"/>
                <a:gd name="connsiteX298" fmla="*/ 783746 w 1410241"/>
                <a:gd name="connsiteY298" fmla="*/ 691205 h 2340451"/>
                <a:gd name="connsiteX299" fmla="*/ 780901 w 1410241"/>
                <a:gd name="connsiteY299" fmla="*/ 695080 h 2340451"/>
                <a:gd name="connsiteX300" fmla="*/ 777437 w 1410241"/>
                <a:gd name="connsiteY300" fmla="*/ 699757 h 2340451"/>
                <a:gd name="connsiteX301" fmla="*/ 776752 w 1410241"/>
                <a:gd name="connsiteY301" fmla="*/ 700734 h 2340451"/>
                <a:gd name="connsiteX302" fmla="*/ 761904 w 1410241"/>
                <a:gd name="connsiteY302" fmla="*/ 721531 h 2340451"/>
                <a:gd name="connsiteX303" fmla="*/ 761458 w 1410241"/>
                <a:gd name="connsiteY303" fmla="*/ 722155 h 2340451"/>
                <a:gd name="connsiteX304" fmla="*/ 760121 w 1410241"/>
                <a:gd name="connsiteY304" fmla="*/ 724076 h 2340451"/>
                <a:gd name="connsiteX305" fmla="*/ 638631 w 1410241"/>
                <a:gd name="connsiteY305" fmla="*/ 1193026 h 2340451"/>
                <a:gd name="connsiteX306" fmla="*/ 632939 w 1410241"/>
                <a:gd name="connsiteY306" fmla="*/ 1190787 h 2340451"/>
                <a:gd name="connsiteX307" fmla="*/ 618366 w 1410241"/>
                <a:gd name="connsiteY307" fmla="*/ 1184409 h 2340451"/>
                <a:gd name="connsiteX308" fmla="*/ 614868 w 1410241"/>
                <a:gd name="connsiteY308" fmla="*/ 1182639 h 2340451"/>
                <a:gd name="connsiteX309" fmla="*/ 605713 w 1410241"/>
                <a:gd name="connsiteY309" fmla="*/ 1177890 h 2340451"/>
                <a:gd name="connsiteX310" fmla="*/ 592614 w 1410241"/>
                <a:gd name="connsiteY310" fmla="*/ 1170202 h 2340451"/>
                <a:gd name="connsiteX311" fmla="*/ 569537 w 1410241"/>
                <a:gd name="connsiteY311" fmla="*/ 1154113 h 2340451"/>
                <a:gd name="connsiteX312" fmla="*/ 546837 w 1410241"/>
                <a:gd name="connsiteY312" fmla="*/ 1134709 h 2340451"/>
                <a:gd name="connsiteX313" fmla="*/ 506581 w 1410241"/>
                <a:gd name="connsiteY313" fmla="*/ 1090783 h 2340451"/>
                <a:gd name="connsiteX314" fmla="*/ 470096 w 1410241"/>
                <a:gd name="connsiteY314" fmla="*/ 1038059 h 2340451"/>
                <a:gd name="connsiteX315" fmla="*/ 453980 w 1410241"/>
                <a:gd name="connsiteY315" fmla="*/ 1009804 h 2340451"/>
                <a:gd name="connsiteX316" fmla="*/ 439475 w 1410241"/>
                <a:gd name="connsiteY316" fmla="*/ 981124 h 2340451"/>
                <a:gd name="connsiteX317" fmla="*/ 438103 w 1410241"/>
                <a:gd name="connsiteY317" fmla="*/ 978079 h 2340451"/>
                <a:gd name="connsiteX318" fmla="*/ 425210 w 1410241"/>
                <a:gd name="connsiteY318" fmla="*/ 949004 h 2340451"/>
                <a:gd name="connsiteX319" fmla="*/ 412832 w 1410241"/>
                <a:gd name="connsiteY319" fmla="*/ 917190 h 2340451"/>
                <a:gd name="connsiteX320" fmla="*/ 407140 w 1410241"/>
                <a:gd name="connsiteY320" fmla="*/ 900937 h 2340451"/>
                <a:gd name="connsiteX321" fmla="*/ 397024 w 1410241"/>
                <a:gd name="connsiteY321" fmla="*/ 869119 h 2340451"/>
                <a:gd name="connsiteX322" fmla="*/ 396613 w 1410241"/>
                <a:gd name="connsiteY322" fmla="*/ 867747 h 2340451"/>
                <a:gd name="connsiteX323" fmla="*/ 395481 w 1410241"/>
                <a:gd name="connsiteY323" fmla="*/ 863818 h 2340451"/>
                <a:gd name="connsiteX324" fmla="*/ 391949 w 1410241"/>
                <a:gd name="connsiteY324" fmla="*/ 851010 h 2340451"/>
                <a:gd name="connsiteX325" fmla="*/ 385777 w 1410241"/>
                <a:gd name="connsiteY325" fmla="*/ 826452 h 2340451"/>
                <a:gd name="connsiteX326" fmla="*/ 383445 w 1410241"/>
                <a:gd name="connsiteY326" fmla="*/ 816785 h 2340451"/>
                <a:gd name="connsiteX327" fmla="*/ 370552 w 1410241"/>
                <a:gd name="connsiteY327" fmla="*/ 747170 h 2340451"/>
                <a:gd name="connsiteX328" fmla="*/ 366266 w 1410241"/>
                <a:gd name="connsiteY328" fmla="*/ 712187 h 2340451"/>
                <a:gd name="connsiteX329" fmla="*/ 365066 w 1410241"/>
                <a:gd name="connsiteY329" fmla="*/ 699959 h 2340451"/>
                <a:gd name="connsiteX330" fmla="*/ 364586 w 1410241"/>
                <a:gd name="connsiteY330" fmla="*/ 694435 h 2340451"/>
                <a:gd name="connsiteX331" fmla="*/ 362425 w 1410241"/>
                <a:gd name="connsiteY331" fmla="*/ 659816 h 2340451"/>
                <a:gd name="connsiteX332" fmla="*/ 362425 w 1410241"/>
                <a:gd name="connsiteY332" fmla="*/ 659737 h 2340451"/>
                <a:gd name="connsiteX333" fmla="*/ 361808 w 1410241"/>
                <a:gd name="connsiteY333" fmla="*/ 625790 h 2340451"/>
                <a:gd name="connsiteX334" fmla="*/ 362665 w 1410241"/>
                <a:gd name="connsiteY334" fmla="*/ 592817 h 2340451"/>
                <a:gd name="connsiteX335" fmla="*/ 362768 w 1410241"/>
                <a:gd name="connsiteY335" fmla="*/ 590204 h 2340451"/>
                <a:gd name="connsiteX336" fmla="*/ 362768 w 1410241"/>
                <a:gd name="connsiteY336" fmla="*/ 590180 h 2340451"/>
                <a:gd name="connsiteX337" fmla="*/ 365237 w 1410241"/>
                <a:gd name="connsiteY337" fmla="*/ 557985 h 2340451"/>
                <a:gd name="connsiteX338" fmla="*/ 365923 w 1410241"/>
                <a:gd name="connsiteY338" fmla="*/ 551511 h 2340451"/>
                <a:gd name="connsiteX339" fmla="*/ 366883 w 1410241"/>
                <a:gd name="connsiteY339" fmla="*/ 543127 h 2340451"/>
                <a:gd name="connsiteX340" fmla="*/ 359888 w 1410241"/>
                <a:gd name="connsiteY340" fmla="*/ 538430 h 2340451"/>
                <a:gd name="connsiteX341" fmla="*/ 323232 w 1410241"/>
                <a:gd name="connsiteY341" fmla="*/ 509300 h 2340451"/>
                <a:gd name="connsiteX342" fmla="*/ 286370 w 1410241"/>
                <a:gd name="connsiteY342" fmla="*/ 468807 h 2340451"/>
                <a:gd name="connsiteX343" fmla="*/ 221699 w 1410241"/>
                <a:gd name="connsiteY343" fmla="*/ 218555 h 2340451"/>
                <a:gd name="connsiteX344" fmla="*/ 260344 w 1410241"/>
                <a:gd name="connsiteY344" fmla="*/ 137802 h 2340451"/>
                <a:gd name="connsiteX345" fmla="*/ 315448 w 1410241"/>
                <a:gd name="connsiteY345" fmla="*/ 93664 h 2340451"/>
                <a:gd name="connsiteX346" fmla="*/ 599095 w 1410241"/>
                <a:gd name="connsiteY346" fmla="*/ 165910 h 2340451"/>
                <a:gd name="connsiteX347" fmla="*/ 628687 w 1410241"/>
                <a:gd name="connsiteY347" fmla="*/ 197217 h 2340451"/>
                <a:gd name="connsiteX348" fmla="*/ 634619 w 1410241"/>
                <a:gd name="connsiteY348" fmla="*/ 204417 h 2340451"/>
                <a:gd name="connsiteX349" fmla="*/ 643535 w 1410241"/>
                <a:gd name="connsiteY349" fmla="*/ 201623 h 2340451"/>
                <a:gd name="connsiteX350" fmla="*/ 668018 w 1410241"/>
                <a:gd name="connsiteY350" fmla="*/ 194549 h 2340451"/>
                <a:gd name="connsiteX351" fmla="*/ 698947 w 1410241"/>
                <a:gd name="connsiteY351" fmla="*/ 187307 h 2340451"/>
                <a:gd name="connsiteX352" fmla="*/ 705840 w 1410241"/>
                <a:gd name="connsiteY352" fmla="*/ 185969 h 2340451"/>
                <a:gd name="connsiteX353" fmla="*/ 715372 w 1410241"/>
                <a:gd name="connsiteY353" fmla="*/ 184145 h 2340451"/>
                <a:gd name="connsiteX354" fmla="*/ 746851 w 1410241"/>
                <a:gd name="connsiteY354" fmla="*/ 179231 h 2340451"/>
                <a:gd name="connsiteX355" fmla="*/ 813648 w 1410241"/>
                <a:gd name="connsiteY355" fmla="*/ 173286 h 2340451"/>
                <a:gd name="connsiteX356" fmla="*/ 820026 w 1410241"/>
                <a:gd name="connsiteY356" fmla="*/ 173039 h 2340451"/>
                <a:gd name="connsiteX357" fmla="*/ 830964 w 1410241"/>
                <a:gd name="connsiteY357" fmla="*/ 172655 h 2340451"/>
                <a:gd name="connsiteX358" fmla="*/ 864740 w 1410241"/>
                <a:gd name="connsiteY358" fmla="*/ 172432 h 2340451"/>
                <a:gd name="connsiteX359" fmla="*/ 866694 w 1410241"/>
                <a:gd name="connsiteY359" fmla="*/ 172435 h 2340451"/>
                <a:gd name="connsiteX360" fmla="*/ 898961 w 1410241"/>
                <a:gd name="connsiteY360" fmla="*/ 173505 h 2340451"/>
                <a:gd name="connsiteX361" fmla="*/ 974536 w 1410241"/>
                <a:gd name="connsiteY361" fmla="*/ 180586 h 2340451"/>
                <a:gd name="connsiteX362" fmla="*/ 977382 w 1410241"/>
                <a:gd name="connsiteY362" fmla="*/ 180991 h 2340451"/>
                <a:gd name="connsiteX363" fmla="*/ 991270 w 1410241"/>
                <a:gd name="connsiteY363" fmla="*/ 183034 h 2340451"/>
                <a:gd name="connsiteX364" fmla="*/ 1024428 w 1410241"/>
                <a:gd name="connsiteY364" fmla="*/ 188864 h 2340451"/>
                <a:gd name="connsiteX365" fmla="*/ 1057175 w 1410241"/>
                <a:gd name="connsiteY365" fmla="*/ 195948 h 2340451"/>
                <a:gd name="connsiteX366" fmla="*/ 1058307 w 1410241"/>
                <a:gd name="connsiteY366" fmla="*/ 196226 h 2340451"/>
                <a:gd name="connsiteX367" fmla="*/ 1089271 w 1410241"/>
                <a:gd name="connsiteY367" fmla="*/ 204236 h 2340451"/>
                <a:gd name="connsiteX368" fmla="*/ 1128533 w 1410241"/>
                <a:gd name="connsiteY368" fmla="*/ 216320 h 2340451"/>
                <a:gd name="connsiteX369" fmla="*/ 1159050 w 1410241"/>
                <a:gd name="connsiteY369" fmla="*/ 227423 h 2340451"/>
                <a:gd name="connsiteX370" fmla="*/ 1169270 w 1410241"/>
                <a:gd name="connsiteY370" fmla="*/ 231510 h 2340451"/>
                <a:gd name="connsiteX371" fmla="*/ 1174104 w 1410241"/>
                <a:gd name="connsiteY371" fmla="*/ 233489 h 2340451"/>
                <a:gd name="connsiteX372" fmla="*/ 1202187 w 1410241"/>
                <a:gd name="connsiteY372" fmla="*/ 246094 h 2340451"/>
                <a:gd name="connsiteX373" fmla="*/ 1229208 w 1410241"/>
                <a:gd name="connsiteY373" fmla="*/ 260039 h 2340451"/>
                <a:gd name="connsiteX374" fmla="*/ 1254617 w 1410241"/>
                <a:gd name="connsiteY374" fmla="*/ 275219 h 2340451"/>
                <a:gd name="connsiteX375" fmla="*/ 1278414 w 1410241"/>
                <a:gd name="connsiteY375" fmla="*/ 291703 h 2340451"/>
                <a:gd name="connsiteX376" fmla="*/ 1300429 w 1410241"/>
                <a:gd name="connsiteY376" fmla="*/ 309664 h 2340451"/>
                <a:gd name="connsiteX377" fmla="*/ 1300668 w 1410241"/>
                <a:gd name="connsiteY377" fmla="*/ 309869 h 2340451"/>
                <a:gd name="connsiteX378" fmla="*/ 1301217 w 1410241"/>
                <a:gd name="connsiteY378" fmla="*/ 310377 h 2340451"/>
                <a:gd name="connsiteX379" fmla="*/ 1321380 w 1410241"/>
                <a:gd name="connsiteY379" fmla="*/ 330368 h 2340451"/>
                <a:gd name="connsiteX380" fmla="*/ 1327963 w 1410241"/>
                <a:gd name="connsiteY380" fmla="*/ 337860 h 2340451"/>
                <a:gd name="connsiteX381" fmla="*/ 1068216 w 1410241"/>
                <a:gd name="connsiteY381" fmla="*/ 413645 h 2340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</a:cxnLst>
              <a:rect l="l" t="t" r="r" b="b"/>
              <a:pathLst>
                <a:path w="1410241" h="2340451">
                  <a:moveTo>
                    <a:pt x="1173316" y="914419"/>
                  </a:moveTo>
                  <a:lnTo>
                    <a:pt x="1194644" y="932068"/>
                  </a:lnTo>
                  <a:cubicBezTo>
                    <a:pt x="1274471" y="835552"/>
                    <a:pt x="1338628" y="729936"/>
                    <a:pt x="1375318" y="634675"/>
                  </a:cubicBezTo>
                  <a:cubicBezTo>
                    <a:pt x="1414888" y="531921"/>
                    <a:pt x="1421061" y="445740"/>
                    <a:pt x="1392669" y="392018"/>
                  </a:cubicBezTo>
                  <a:cubicBezTo>
                    <a:pt x="1392120" y="390955"/>
                    <a:pt x="1391537" y="389926"/>
                    <a:pt x="1390920" y="388884"/>
                  </a:cubicBezTo>
                  <a:lnTo>
                    <a:pt x="1391434" y="388706"/>
                  </a:lnTo>
                  <a:cubicBezTo>
                    <a:pt x="1391297" y="388315"/>
                    <a:pt x="1391126" y="387938"/>
                    <a:pt x="1390988" y="387588"/>
                  </a:cubicBezTo>
                  <a:cubicBezTo>
                    <a:pt x="1390885" y="387320"/>
                    <a:pt x="1390748" y="387049"/>
                    <a:pt x="1390645" y="386761"/>
                  </a:cubicBezTo>
                  <a:cubicBezTo>
                    <a:pt x="1390474" y="386371"/>
                    <a:pt x="1390234" y="385774"/>
                    <a:pt x="1389891" y="385081"/>
                  </a:cubicBezTo>
                  <a:cubicBezTo>
                    <a:pt x="1389377" y="383936"/>
                    <a:pt x="1388862" y="382808"/>
                    <a:pt x="1388382" y="381786"/>
                  </a:cubicBezTo>
                  <a:cubicBezTo>
                    <a:pt x="1388211" y="381412"/>
                    <a:pt x="1388039" y="381062"/>
                    <a:pt x="1387902" y="380826"/>
                  </a:cubicBezTo>
                  <a:lnTo>
                    <a:pt x="1387388" y="379756"/>
                  </a:lnTo>
                  <a:cubicBezTo>
                    <a:pt x="1387216" y="379348"/>
                    <a:pt x="1387011" y="378940"/>
                    <a:pt x="1386805" y="378535"/>
                  </a:cubicBezTo>
                  <a:cubicBezTo>
                    <a:pt x="1386668" y="378179"/>
                    <a:pt x="1386428" y="377688"/>
                    <a:pt x="1386119" y="377122"/>
                  </a:cubicBezTo>
                  <a:cubicBezTo>
                    <a:pt x="1381559" y="367854"/>
                    <a:pt x="1376312" y="358486"/>
                    <a:pt x="1373569" y="353627"/>
                  </a:cubicBezTo>
                  <a:cubicBezTo>
                    <a:pt x="1370380" y="348113"/>
                    <a:pt x="1365785" y="341420"/>
                    <a:pt x="1362733" y="337295"/>
                  </a:cubicBezTo>
                  <a:cubicBezTo>
                    <a:pt x="1359818" y="333365"/>
                    <a:pt x="1356047" y="328366"/>
                    <a:pt x="1352995" y="324618"/>
                  </a:cubicBezTo>
                  <a:cubicBezTo>
                    <a:pt x="1349566" y="320410"/>
                    <a:pt x="1345142" y="315294"/>
                    <a:pt x="1341851" y="311704"/>
                  </a:cubicBezTo>
                  <a:cubicBezTo>
                    <a:pt x="1334135" y="303156"/>
                    <a:pt x="1329712" y="299054"/>
                    <a:pt x="1320043" y="290067"/>
                  </a:cubicBezTo>
                  <a:lnTo>
                    <a:pt x="1318876" y="289021"/>
                  </a:lnTo>
                  <a:cubicBezTo>
                    <a:pt x="1312190" y="283017"/>
                    <a:pt x="1303721" y="276114"/>
                    <a:pt x="1295114" y="269603"/>
                  </a:cubicBezTo>
                  <a:cubicBezTo>
                    <a:pt x="1284724" y="261754"/>
                    <a:pt x="1276323" y="256233"/>
                    <a:pt x="1269670" y="251967"/>
                  </a:cubicBezTo>
                  <a:cubicBezTo>
                    <a:pt x="1266241" y="249721"/>
                    <a:pt x="1256743" y="243645"/>
                    <a:pt x="1242616" y="235810"/>
                  </a:cubicBezTo>
                  <a:cubicBezTo>
                    <a:pt x="1229311" y="228434"/>
                    <a:pt x="1219504" y="223699"/>
                    <a:pt x="1214258" y="221158"/>
                  </a:cubicBezTo>
                  <a:cubicBezTo>
                    <a:pt x="1201330" y="214907"/>
                    <a:pt x="1186517" y="208625"/>
                    <a:pt x="1184391" y="207778"/>
                  </a:cubicBezTo>
                  <a:cubicBezTo>
                    <a:pt x="1182986" y="207205"/>
                    <a:pt x="1181408" y="206561"/>
                    <a:pt x="1179762" y="205892"/>
                  </a:cubicBezTo>
                  <a:cubicBezTo>
                    <a:pt x="1175990" y="204335"/>
                    <a:pt x="1172081" y="202727"/>
                    <a:pt x="1168823" y="201510"/>
                  </a:cubicBezTo>
                  <a:cubicBezTo>
                    <a:pt x="1159428" y="197930"/>
                    <a:pt x="1146878" y="193362"/>
                    <a:pt x="1137585" y="190143"/>
                  </a:cubicBezTo>
                  <a:cubicBezTo>
                    <a:pt x="1127127" y="186525"/>
                    <a:pt x="1113411" y="182300"/>
                    <a:pt x="1096883" y="177603"/>
                  </a:cubicBezTo>
                  <a:cubicBezTo>
                    <a:pt x="1085087" y="174205"/>
                    <a:pt x="1071371" y="170889"/>
                    <a:pt x="1064787" y="169298"/>
                  </a:cubicBezTo>
                  <a:lnTo>
                    <a:pt x="1063691" y="169027"/>
                  </a:lnTo>
                  <a:cubicBezTo>
                    <a:pt x="1052340" y="166266"/>
                    <a:pt x="1035058" y="162666"/>
                    <a:pt x="1029435" y="161620"/>
                  </a:cubicBezTo>
                  <a:cubicBezTo>
                    <a:pt x="1021342" y="160135"/>
                    <a:pt x="1010060" y="158153"/>
                    <a:pt x="995796" y="155705"/>
                  </a:cubicBezTo>
                  <a:cubicBezTo>
                    <a:pt x="991476" y="155009"/>
                    <a:pt x="985989" y="154231"/>
                    <a:pt x="981257" y="153562"/>
                  </a:cubicBezTo>
                  <a:lnTo>
                    <a:pt x="978411" y="153157"/>
                  </a:lnTo>
                  <a:cubicBezTo>
                    <a:pt x="964523" y="151213"/>
                    <a:pt x="935925" y="147674"/>
                    <a:pt x="900367" y="145840"/>
                  </a:cubicBezTo>
                  <a:cubicBezTo>
                    <a:pt x="882673" y="144921"/>
                    <a:pt x="870774" y="144585"/>
                    <a:pt x="864808" y="144842"/>
                  </a:cubicBezTo>
                  <a:lnTo>
                    <a:pt x="864808" y="144729"/>
                  </a:lnTo>
                  <a:cubicBezTo>
                    <a:pt x="855276" y="144705"/>
                    <a:pt x="841217" y="144746"/>
                    <a:pt x="830416" y="144959"/>
                  </a:cubicBezTo>
                  <a:cubicBezTo>
                    <a:pt x="826987" y="145027"/>
                    <a:pt x="822837" y="145195"/>
                    <a:pt x="818894" y="145360"/>
                  </a:cubicBezTo>
                  <a:cubicBezTo>
                    <a:pt x="816700" y="145449"/>
                    <a:pt x="814574" y="145538"/>
                    <a:pt x="812653" y="145603"/>
                  </a:cubicBezTo>
                  <a:cubicBezTo>
                    <a:pt x="795817" y="146227"/>
                    <a:pt x="765196" y="148713"/>
                    <a:pt x="743010" y="151803"/>
                  </a:cubicBezTo>
                  <a:cubicBezTo>
                    <a:pt x="733581" y="153130"/>
                    <a:pt x="720585" y="155156"/>
                    <a:pt x="710640" y="156850"/>
                  </a:cubicBezTo>
                  <a:cubicBezTo>
                    <a:pt x="707589" y="157389"/>
                    <a:pt x="703954" y="158102"/>
                    <a:pt x="700456" y="158798"/>
                  </a:cubicBezTo>
                  <a:cubicBezTo>
                    <a:pt x="698124" y="159258"/>
                    <a:pt x="695862" y="159707"/>
                    <a:pt x="693701" y="160111"/>
                  </a:cubicBezTo>
                  <a:cubicBezTo>
                    <a:pt x="683003" y="162237"/>
                    <a:pt x="670933" y="165255"/>
                    <a:pt x="661194" y="167703"/>
                  </a:cubicBezTo>
                  <a:cubicBezTo>
                    <a:pt x="659137" y="168231"/>
                    <a:pt x="652896" y="169867"/>
                    <a:pt x="644049" y="172504"/>
                  </a:cubicBezTo>
                  <a:cubicBezTo>
                    <a:pt x="636094" y="163410"/>
                    <a:pt x="627384" y="154423"/>
                    <a:pt x="618057" y="145737"/>
                  </a:cubicBezTo>
                  <a:cubicBezTo>
                    <a:pt x="570463" y="100580"/>
                    <a:pt x="515462" y="69459"/>
                    <a:pt x="458952" y="55739"/>
                  </a:cubicBezTo>
                  <a:cubicBezTo>
                    <a:pt x="406042" y="42898"/>
                    <a:pt x="355430" y="46049"/>
                    <a:pt x="311950" y="64792"/>
                  </a:cubicBezTo>
                  <a:lnTo>
                    <a:pt x="261476" y="18199"/>
                  </a:lnTo>
                  <a:cubicBezTo>
                    <a:pt x="248034" y="5772"/>
                    <a:pt x="230546" y="-674"/>
                    <a:pt x="212235" y="56"/>
                  </a:cubicBezTo>
                  <a:cubicBezTo>
                    <a:pt x="193925" y="786"/>
                    <a:pt x="177019" y="8598"/>
                    <a:pt x="164572" y="22053"/>
                  </a:cubicBezTo>
                  <a:lnTo>
                    <a:pt x="125378" y="64494"/>
                  </a:lnTo>
                  <a:cubicBezTo>
                    <a:pt x="112965" y="77949"/>
                    <a:pt x="106519" y="95440"/>
                    <a:pt x="107239" y="113744"/>
                  </a:cubicBezTo>
                  <a:cubicBezTo>
                    <a:pt x="107994" y="132048"/>
                    <a:pt x="115812" y="148971"/>
                    <a:pt x="129253" y="161397"/>
                  </a:cubicBezTo>
                  <a:lnTo>
                    <a:pt x="193033" y="220283"/>
                  </a:lnTo>
                  <a:cubicBezTo>
                    <a:pt x="176231" y="305652"/>
                    <a:pt x="201365" y="402182"/>
                    <a:pt x="261064" y="481230"/>
                  </a:cubicBezTo>
                  <a:lnTo>
                    <a:pt x="106519" y="1813843"/>
                  </a:lnTo>
                  <a:cubicBezTo>
                    <a:pt x="55941" y="1843517"/>
                    <a:pt x="23332" y="1876888"/>
                    <a:pt x="9376" y="1913407"/>
                  </a:cubicBezTo>
                  <a:lnTo>
                    <a:pt x="7901" y="1917412"/>
                  </a:lnTo>
                  <a:lnTo>
                    <a:pt x="7901" y="1917512"/>
                  </a:lnTo>
                  <a:cubicBezTo>
                    <a:pt x="4986" y="1926149"/>
                    <a:pt x="3169" y="1935006"/>
                    <a:pt x="2483" y="1943836"/>
                  </a:cubicBezTo>
                  <a:cubicBezTo>
                    <a:pt x="2140" y="1947999"/>
                    <a:pt x="2106" y="1952230"/>
                    <a:pt x="2278" y="1956434"/>
                  </a:cubicBezTo>
                  <a:lnTo>
                    <a:pt x="14" y="2091794"/>
                  </a:lnTo>
                  <a:cubicBezTo>
                    <a:pt x="-1083" y="2158409"/>
                    <a:pt x="60502" y="2220477"/>
                    <a:pt x="173384" y="2266570"/>
                  </a:cubicBezTo>
                  <a:cubicBezTo>
                    <a:pt x="286610" y="2312790"/>
                    <a:pt x="439989" y="2339008"/>
                    <a:pt x="605370" y="2340397"/>
                  </a:cubicBezTo>
                  <a:cubicBezTo>
                    <a:pt x="609965" y="2340431"/>
                    <a:pt x="614560" y="2340451"/>
                    <a:pt x="619154" y="2340451"/>
                  </a:cubicBezTo>
                  <a:cubicBezTo>
                    <a:pt x="783027" y="2340451"/>
                    <a:pt x="937297" y="2316003"/>
                    <a:pt x="1054843" y="2271261"/>
                  </a:cubicBezTo>
                  <a:cubicBezTo>
                    <a:pt x="1173213" y="2226207"/>
                    <a:pt x="1241210" y="2164602"/>
                    <a:pt x="1246285" y="2097819"/>
                  </a:cubicBezTo>
                  <a:cubicBezTo>
                    <a:pt x="1246456" y="2095881"/>
                    <a:pt x="1246559" y="2093831"/>
                    <a:pt x="1246593" y="2091496"/>
                  </a:cubicBezTo>
                  <a:lnTo>
                    <a:pt x="1248891" y="1952847"/>
                  </a:lnTo>
                  <a:lnTo>
                    <a:pt x="1248891" y="1952847"/>
                  </a:lnTo>
                  <a:cubicBezTo>
                    <a:pt x="1252148" y="1885464"/>
                    <a:pt x="1189672" y="1822796"/>
                    <a:pt x="1072949" y="1776395"/>
                  </a:cubicBezTo>
                  <a:cubicBezTo>
                    <a:pt x="959654" y="1731344"/>
                    <a:pt x="807235" y="1705805"/>
                    <a:pt x="643775" y="1704478"/>
                  </a:cubicBezTo>
                  <a:cubicBezTo>
                    <a:pt x="512547" y="1703422"/>
                    <a:pt x="387320" y="1717704"/>
                    <a:pt x="280027" y="1745883"/>
                  </a:cubicBezTo>
                  <a:lnTo>
                    <a:pt x="377993" y="901012"/>
                  </a:lnTo>
                  <a:cubicBezTo>
                    <a:pt x="378885" y="903772"/>
                    <a:pt x="379845" y="906687"/>
                    <a:pt x="380873" y="909728"/>
                  </a:cubicBezTo>
                  <a:cubicBezTo>
                    <a:pt x="382485" y="914553"/>
                    <a:pt x="384885" y="921593"/>
                    <a:pt x="386908" y="926987"/>
                  </a:cubicBezTo>
                  <a:cubicBezTo>
                    <a:pt x="388623" y="931479"/>
                    <a:pt x="394555" y="947087"/>
                    <a:pt x="399527" y="959339"/>
                  </a:cubicBezTo>
                  <a:cubicBezTo>
                    <a:pt x="403025" y="968052"/>
                    <a:pt x="406728" y="976165"/>
                    <a:pt x="412935" y="989607"/>
                  </a:cubicBezTo>
                  <a:lnTo>
                    <a:pt x="413723" y="991376"/>
                  </a:lnTo>
                  <a:lnTo>
                    <a:pt x="413792" y="991352"/>
                  </a:lnTo>
                  <a:cubicBezTo>
                    <a:pt x="417152" y="999266"/>
                    <a:pt x="427885" y="1019707"/>
                    <a:pt x="429565" y="1022841"/>
                  </a:cubicBezTo>
                  <a:cubicBezTo>
                    <a:pt x="434537" y="1032164"/>
                    <a:pt x="441498" y="1044149"/>
                    <a:pt x="446299" y="1052207"/>
                  </a:cubicBezTo>
                  <a:cubicBezTo>
                    <a:pt x="450242" y="1058835"/>
                    <a:pt x="464644" y="1082440"/>
                    <a:pt x="484909" y="1107980"/>
                  </a:cubicBezTo>
                  <a:cubicBezTo>
                    <a:pt x="503974" y="1132000"/>
                    <a:pt x="517108" y="1144577"/>
                    <a:pt x="527772" y="1154782"/>
                  </a:cubicBezTo>
                  <a:cubicBezTo>
                    <a:pt x="528869" y="1155824"/>
                    <a:pt x="538848" y="1165271"/>
                    <a:pt x="552564" y="1175977"/>
                  </a:cubicBezTo>
                  <a:cubicBezTo>
                    <a:pt x="560176" y="1181833"/>
                    <a:pt x="570463" y="1188829"/>
                    <a:pt x="577561" y="1193420"/>
                  </a:cubicBezTo>
                  <a:cubicBezTo>
                    <a:pt x="582019" y="1196317"/>
                    <a:pt x="588054" y="1199736"/>
                    <a:pt x="592203" y="1202034"/>
                  </a:cubicBezTo>
                  <a:cubicBezTo>
                    <a:pt x="595254" y="1203765"/>
                    <a:pt x="599061" y="1205675"/>
                    <a:pt x="602421" y="1207355"/>
                  </a:cubicBezTo>
                  <a:lnTo>
                    <a:pt x="605782" y="1209049"/>
                  </a:lnTo>
                  <a:cubicBezTo>
                    <a:pt x="610514" y="1211460"/>
                    <a:pt x="616583" y="1214011"/>
                    <a:pt x="622447" y="1216394"/>
                  </a:cubicBezTo>
                  <a:cubicBezTo>
                    <a:pt x="624950" y="1217416"/>
                    <a:pt x="633659" y="1220910"/>
                    <a:pt x="640998" y="1223002"/>
                  </a:cubicBezTo>
                  <a:cubicBezTo>
                    <a:pt x="646964" y="1224682"/>
                    <a:pt x="662086" y="1228838"/>
                    <a:pt x="673985" y="1231094"/>
                  </a:cubicBezTo>
                  <a:cubicBezTo>
                    <a:pt x="683517" y="1232840"/>
                    <a:pt x="695518" y="1233940"/>
                    <a:pt x="701828" y="1234441"/>
                  </a:cubicBezTo>
                  <a:cubicBezTo>
                    <a:pt x="703371" y="1234568"/>
                    <a:pt x="705223" y="1234681"/>
                    <a:pt x="707143" y="1234746"/>
                  </a:cubicBezTo>
                  <a:cubicBezTo>
                    <a:pt x="717018" y="1236728"/>
                    <a:pt x="727408" y="1237729"/>
                    <a:pt x="738312" y="1237729"/>
                  </a:cubicBezTo>
                  <a:cubicBezTo>
                    <a:pt x="858773" y="1237729"/>
                    <a:pt x="1038830" y="1119196"/>
                    <a:pt x="1191900" y="935422"/>
                  </a:cubicBezTo>
                  <a:lnTo>
                    <a:pt x="1194610" y="932116"/>
                  </a:lnTo>
                  <a:lnTo>
                    <a:pt x="1173316" y="914460"/>
                  </a:lnTo>
                  <a:lnTo>
                    <a:pt x="1170572" y="917725"/>
                  </a:lnTo>
                  <a:cubicBezTo>
                    <a:pt x="1011912" y="1108254"/>
                    <a:pt x="818825" y="1230083"/>
                    <a:pt x="711498" y="1207407"/>
                  </a:cubicBezTo>
                  <a:cubicBezTo>
                    <a:pt x="696650" y="1204276"/>
                    <a:pt x="683791" y="1198255"/>
                    <a:pt x="673264" y="1189501"/>
                  </a:cubicBezTo>
                  <a:cubicBezTo>
                    <a:pt x="638014" y="1160159"/>
                    <a:pt x="629133" y="1099411"/>
                    <a:pt x="648233" y="1018441"/>
                  </a:cubicBezTo>
                  <a:cubicBezTo>
                    <a:pt x="656805" y="982190"/>
                    <a:pt x="670727" y="942914"/>
                    <a:pt x="689312" y="902109"/>
                  </a:cubicBezTo>
                  <a:cubicBezTo>
                    <a:pt x="728163" y="918215"/>
                    <a:pt x="769242" y="926397"/>
                    <a:pt x="811624" y="926397"/>
                  </a:cubicBezTo>
                  <a:cubicBezTo>
                    <a:pt x="988321" y="926397"/>
                    <a:pt x="1132065" y="782660"/>
                    <a:pt x="1132065" y="605984"/>
                  </a:cubicBezTo>
                  <a:cubicBezTo>
                    <a:pt x="1132065" y="545685"/>
                    <a:pt x="1115331" y="487451"/>
                    <a:pt x="1083612" y="436657"/>
                  </a:cubicBezTo>
                  <a:cubicBezTo>
                    <a:pt x="1198655" y="360290"/>
                    <a:pt x="1298268" y="338148"/>
                    <a:pt x="1347783" y="379406"/>
                  </a:cubicBezTo>
                  <a:cubicBezTo>
                    <a:pt x="1356013" y="386261"/>
                    <a:pt x="1362905" y="394847"/>
                    <a:pt x="1368219" y="404935"/>
                  </a:cubicBezTo>
                  <a:cubicBezTo>
                    <a:pt x="1392806" y="451487"/>
                    <a:pt x="1386154" y="529542"/>
                    <a:pt x="1349497" y="624724"/>
                  </a:cubicBezTo>
                  <a:cubicBezTo>
                    <a:pt x="1313870" y="717266"/>
                    <a:pt x="1251291" y="820153"/>
                    <a:pt x="1173316" y="914419"/>
                  </a:cubicBezTo>
                  <a:close/>
                  <a:moveTo>
                    <a:pt x="148044" y="141043"/>
                  </a:moveTo>
                  <a:cubicBezTo>
                    <a:pt x="131482" y="125749"/>
                    <a:pt x="130454" y="99830"/>
                    <a:pt x="145747" y="83267"/>
                  </a:cubicBezTo>
                  <a:lnTo>
                    <a:pt x="184941" y="40830"/>
                  </a:lnTo>
                  <a:cubicBezTo>
                    <a:pt x="200234" y="24265"/>
                    <a:pt x="226157" y="23233"/>
                    <a:pt x="242719" y="38529"/>
                  </a:cubicBezTo>
                  <a:lnTo>
                    <a:pt x="285959" y="78443"/>
                  </a:lnTo>
                  <a:cubicBezTo>
                    <a:pt x="268128" y="89608"/>
                    <a:pt x="252320" y="103636"/>
                    <a:pt x="238844" y="120335"/>
                  </a:cubicBezTo>
                  <a:cubicBezTo>
                    <a:pt x="222248" y="140707"/>
                    <a:pt x="209561" y="164055"/>
                    <a:pt x="200988" y="189933"/>
                  </a:cubicBezTo>
                  <a:lnTo>
                    <a:pt x="148044" y="141043"/>
                  </a:lnTo>
                  <a:close/>
                  <a:moveTo>
                    <a:pt x="643535" y="1732167"/>
                  </a:moveTo>
                  <a:cubicBezTo>
                    <a:pt x="803669" y="1733464"/>
                    <a:pt x="952522" y="1758310"/>
                    <a:pt x="1062696" y="1802122"/>
                  </a:cubicBezTo>
                  <a:cubicBezTo>
                    <a:pt x="1167555" y="1843812"/>
                    <a:pt x="1223859" y="1896869"/>
                    <a:pt x="1221219" y="1951510"/>
                  </a:cubicBezTo>
                  <a:lnTo>
                    <a:pt x="1237163" y="1952282"/>
                  </a:lnTo>
                  <a:lnTo>
                    <a:pt x="1235038" y="1952247"/>
                  </a:lnTo>
                  <a:lnTo>
                    <a:pt x="1221219" y="1951630"/>
                  </a:lnTo>
                  <a:cubicBezTo>
                    <a:pt x="1221184" y="1952336"/>
                    <a:pt x="1221150" y="1953050"/>
                    <a:pt x="1221081" y="1953753"/>
                  </a:cubicBezTo>
                  <a:cubicBezTo>
                    <a:pt x="1219641" y="1972430"/>
                    <a:pt x="1211206" y="1991125"/>
                    <a:pt x="1196084" y="2009320"/>
                  </a:cubicBezTo>
                  <a:cubicBezTo>
                    <a:pt x="1169303" y="2041494"/>
                    <a:pt x="1121537" y="2071745"/>
                    <a:pt x="1057827" y="2096831"/>
                  </a:cubicBezTo>
                  <a:lnTo>
                    <a:pt x="1057587" y="2096931"/>
                  </a:lnTo>
                  <a:cubicBezTo>
                    <a:pt x="1053335" y="2098604"/>
                    <a:pt x="1049014" y="2100250"/>
                    <a:pt x="1044625" y="2101882"/>
                  </a:cubicBezTo>
                  <a:cubicBezTo>
                    <a:pt x="1037424" y="2104550"/>
                    <a:pt x="1029983" y="2107180"/>
                    <a:pt x="1022474" y="2109700"/>
                  </a:cubicBezTo>
                  <a:cubicBezTo>
                    <a:pt x="907911" y="2148263"/>
                    <a:pt x="760601" y="2168830"/>
                    <a:pt x="607667" y="2167572"/>
                  </a:cubicBezTo>
                  <a:cubicBezTo>
                    <a:pt x="472428" y="2166471"/>
                    <a:pt x="346172" y="2148866"/>
                    <a:pt x="242616" y="2116665"/>
                  </a:cubicBezTo>
                  <a:lnTo>
                    <a:pt x="239976" y="2115838"/>
                  </a:lnTo>
                  <a:cubicBezTo>
                    <a:pt x="233975" y="2113959"/>
                    <a:pt x="228077" y="2112022"/>
                    <a:pt x="222385" y="2110084"/>
                  </a:cubicBezTo>
                  <a:cubicBezTo>
                    <a:pt x="210829" y="2106158"/>
                    <a:pt x="199411" y="2101961"/>
                    <a:pt x="188472" y="2097613"/>
                  </a:cubicBezTo>
                  <a:cubicBezTo>
                    <a:pt x="153839" y="2083845"/>
                    <a:pt x="124110" y="2068610"/>
                    <a:pt x="100107" y="2052323"/>
                  </a:cubicBezTo>
                  <a:lnTo>
                    <a:pt x="84574" y="2075239"/>
                  </a:lnTo>
                  <a:cubicBezTo>
                    <a:pt x="110257" y="2092651"/>
                    <a:pt x="141769" y="2108836"/>
                    <a:pt x="178254" y="2123344"/>
                  </a:cubicBezTo>
                  <a:cubicBezTo>
                    <a:pt x="189638" y="2127864"/>
                    <a:pt x="201468" y="2132222"/>
                    <a:pt x="213470" y="2136296"/>
                  </a:cubicBezTo>
                  <a:cubicBezTo>
                    <a:pt x="219333" y="2138305"/>
                    <a:pt x="225471" y="2140307"/>
                    <a:pt x="231575" y="2142221"/>
                  </a:cubicBezTo>
                  <a:cubicBezTo>
                    <a:pt x="232363" y="2142471"/>
                    <a:pt x="233118" y="2142715"/>
                    <a:pt x="233906" y="2142955"/>
                  </a:cubicBezTo>
                  <a:lnTo>
                    <a:pt x="234386" y="2143099"/>
                  </a:lnTo>
                  <a:cubicBezTo>
                    <a:pt x="340514" y="2176100"/>
                    <a:pt x="469548" y="2194133"/>
                    <a:pt x="607496" y="2195257"/>
                  </a:cubicBezTo>
                  <a:cubicBezTo>
                    <a:pt x="611919" y="2195295"/>
                    <a:pt x="616343" y="2195312"/>
                    <a:pt x="620801" y="2195312"/>
                  </a:cubicBezTo>
                  <a:cubicBezTo>
                    <a:pt x="771917" y="2195309"/>
                    <a:pt x="917272" y="2174334"/>
                    <a:pt x="1031354" y="2135943"/>
                  </a:cubicBezTo>
                  <a:cubicBezTo>
                    <a:pt x="1039104" y="2133333"/>
                    <a:pt x="1046819" y="2130604"/>
                    <a:pt x="1054261" y="2127843"/>
                  </a:cubicBezTo>
                  <a:cubicBezTo>
                    <a:pt x="1058821" y="2126149"/>
                    <a:pt x="1063347" y="2124435"/>
                    <a:pt x="1067771" y="2122689"/>
                  </a:cubicBezTo>
                  <a:lnTo>
                    <a:pt x="1068045" y="2122576"/>
                  </a:lnTo>
                  <a:cubicBezTo>
                    <a:pt x="1136968" y="2095429"/>
                    <a:pt x="1187237" y="2063285"/>
                    <a:pt x="1217412" y="2027034"/>
                  </a:cubicBezTo>
                  <a:cubicBezTo>
                    <a:pt x="1218304" y="2025940"/>
                    <a:pt x="1219195" y="2024843"/>
                    <a:pt x="1220052" y="2023745"/>
                  </a:cubicBezTo>
                  <a:lnTo>
                    <a:pt x="1218921" y="2090981"/>
                  </a:lnTo>
                  <a:cubicBezTo>
                    <a:pt x="1218887" y="2092531"/>
                    <a:pt x="1218853" y="2094105"/>
                    <a:pt x="1218715" y="2095693"/>
                  </a:cubicBezTo>
                  <a:cubicBezTo>
                    <a:pt x="1214464" y="2151201"/>
                    <a:pt x="1152810" y="2204368"/>
                    <a:pt x="1045036" y="2245389"/>
                  </a:cubicBezTo>
                  <a:cubicBezTo>
                    <a:pt x="927319" y="2290186"/>
                    <a:pt x="771265" y="2314161"/>
                    <a:pt x="605610" y="2312714"/>
                  </a:cubicBezTo>
                  <a:cubicBezTo>
                    <a:pt x="443693" y="2311356"/>
                    <a:pt x="293914" y="2285872"/>
                    <a:pt x="183912" y="2240945"/>
                  </a:cubicBezTo>
                  <a:cubicBezTo>
                    <a:pt x="82310" y="2199468"/>
                    <a:pt x="26829" y="2146665"/>
                    <a:pt x="27755" y="2092264"/>
                  </a:cubicBezTo>
                  <a:lnTo>
                    <a:pt x="28749" y="2031951"/>
                  </a:lnTo>
                  <a:lnTo>
                    <a:pt x="34887" y="2031951"/>
                  </a:lnTo>
                  <a:cubicBezTo>
                    <a:pt x="38728" y="2036467"/>
                    <a:pt x="42980" y="2040990"/>
                    <a:pt x="47575" y="2045468"/>
                  </a:cubicBezTo>
                  <a:lnTo>
                    <a:pt x="48020" y="2045904"/>
                  </a:lnTo>
                  <a:cubicBezTo>
                    <a:pt x="48672" y="2046517"/>
                    <a:pt x="49289" y="2047128"/>
                    <a:pt x="49940" y="2047728"/>
                  </a:cubicBezTo>
                  <a:lnTo>
                    <a:pt x="49940" y="2047735"/>
                  </a:lnTo>
                  <a:cubicBezTo>
                    <a:pt x="56456" y="2053890"/>
                    <a:pt x="63691" y="2059959"/>
                    <a:pt x="71372" y="2065761"/>
                  </a:cubicBezTo>
                  <a:cubicBezTo>
                    <a:pt x="72401" y="2066553"/>
                    <a:pt x="73464" y="2067349"/>
                    <a:pt x="74527" y="2068134"/>
                  </a:cubicBezTo>
                  <a:cubicBezTo>
                    <a:pt x="77818" y="2070555"/>
                    <a:pt x="81213" y="2072941"/>
                    <a:pt x="84574" y="2075228"/>
                  </a:cubicBezTo>
                  <a:lnTo>
                    <a:pt x="100141" y="2052323"/>
                  </a:lnTo>
                  <a:cubicBezTo>
                    <a:pt x="97055" y="2050224"/>
                    <a:pt x="93935" y="2048036"/>
                    <a:pt x="90917" y="2045814"/>
                  </a:cubicBezTo>
                  <a:cubicBezTo>
                    <a:pt x="89957" y="2045119"/>
                    <a:pt x="89031" y="2044405"/>
                    <a:pt x="88071" y="2043682"/>
                  </a:cubicBezTo>
                  <a:cubicBezTo>
                    <a:pt x="81179" y="2038470"/>
                    <a:pt x="74732" y="2033062"/>
                    <a:pt x="68937" y="2027600"/>
                  </a:cubicBezTo>
                  <a:lnTo>
                    <a:pt x="68869" y="2027507"/>
                  </a:lnTo>
                  <a:cubicBezTo>
                    <a:pt x="68320" y="2027006"/>
                    <a:pt x="67771" y="2026496"/>
                    <a:pt x="67257" y="2025985"/>
                  </a:cubicBezTo>
                  <a:lnTo>
                    <a:pt x="66846" y="2025577"/>
                  </a:lnTo>
                  <a:cubicBezTo>
                    <a:pt x="61359" y="2020255"/>
                    <a:pt x="56490" y="2014861"/>
                    <a:pt x="52307" y="2009546"/>
                  </a:cubicBezTo>
                  <a:lnTo>
                    <a:pt x="51689" y="2008754"/>
                  </a:lnTo>
                  <a:cubicBezTo>
                    <a:pt x="43151" y="1997771"/>
                    <a:pt x="37048" y="1986517"/>
                    <a:pt x="33516" y="1975273"/>
                  </a:cubicBezTo>
                  <a:cubicBezTo>
                    <a:pt x="31527" y="1968871"/>
                    <a:pt x="30327" y="1962349"/>
                    <a:pt x="29984" y="1955906"/>
                  </a:cubicBezTo>
                  <a:cubicBezTo>
                    <a:pt x="29812" y="1952608"/>
                    <a:pt x="29881" y="1949271"/>
                    <a:pt x="30121" y="1945993"/>
                  </a:cubicBezTo>
                  <a:cubicBezTo>
                    <a:pt x="30636" y="1939282"/>
                    <a:pt x="32075" y="1932517"/>
                    <a:pt x="34339" y="1925985"/>
                  </a:cubicBezTo>
                  <a:lnTo>
                    <a:pt x="35642" y="1922412"/>
                  </a:lnTo>
                  <a:lnTo>
                    <a:pt x="35642" y="1922408"/>
                  </a:lnTo>
                  <a:cubicBezTo>
                    <a:pt x="49426" y="1887162"/>
                    <a:pt x="87900" y="1852971"/>
                    <a:pt x="146947" y="1823485"/>
                  </a:cubicBezTo>
                  <a:cubicBezTo>
                    <a:pt x="165018" y="1814450"/>
                    <a:pt x="185112" y="1805829"/>
                    <a:pt x="206577" y="1797867"/>
                  </a:cubicBezTo>
                  <a:cubicBezTo>
                    <a:pt x="225917" y="1790700"/>
                    <a:pt x="246491" y="1784003"/>
                    <a:pt x="267751" y="1777955"/>
                  </a:cubicBezTo>
                  <a:cubicBezTo>
                    <a:pt x="376793" y="1746878"/>
                    <a:pt x="506683" y="1731067"/>
                    <a:pt x="643569" y="1732167"/>
                  </a:cubicBezTo>
                  <a:close/>
                  <a:moveTo>
                    <a:pt x="251223" y="1753942"/>
                  </a:moveTo>
                  <a:cubicBezTo>
                    <a:pt x="232432" y="1759490"/>
                    <a:pt x="214190" y="1765497"/>
                    <a:pt x="196908" y="1771899"/>
                  </a:cubicBezTo>
                  <a:cubicBezTo>
                    <a:pt x="175956" y="1779669"/>
                    <a:pt x="156274" y="1788063"/>
                    <a:pt x="138272" y="1796876"/>
                  </a:cubicBezTo>
                  <a:lnTo>
                    <a:pt x="136420" y="1796660"/>
                  </a:lnTo>
                  <a:lnTo>
                    <a:pt x="285547" y="510476"/>
                  </a:lnTo>
                  <a:cubicBezTo>
                    <a:pt x="291617" y="517022"/>
                    <a:pt x="297857" y="523404"/>
                    <a:pt x="304372" y="529528"/>
                  </a:cubicBezTo>
                  <a:cubicBezTo>
                    <a:pt x="315208" y="539530"/>
                    <a:pt x="326318" y="548614"/>
                    <a:pt x="337531" y="556613"/>
                  </a:cubicBezTo>
                  <a:cubicBezTo>
                    <a:pt x="336948" y="562638"/>
                    <a:pt x="335096" y="582050"/>
                    <a:pt x="335131" y="591017"/>
                  </a:cubicBezTo>
                  <a:lnTo>
                    <a:pt x="335028" y="591013"/>
                  </a:lnTo>
                  <a:lnTo>
                    <a:pt x="334993" y="591620"/>
                  </a:lnTo>
                  <a:cubicBezTo>
                    <a:pt x="334479" y="604565"/>
                    <a:pt x="334170" y="611694"/>
                    <a:pt x="334136" y="625656"/>
                  </a:cubicBezTo>
                  <a:cubicBezTo>
                    <a:pt x="334033" y="643213"/>
                    <a:pt x="334650" y="658541"/>
                    <a:pt x="334788" y="661208"/>
                  </a:cubicBezTo>
                  <a:cubicBezTo>
                    <a:pt x="335679" y="678484"/>
                    <a:pt x="336159" y="687214"/>
                    <a:pt x="337017" y="696942"/>
                  </a:cubicBezTo>
                  <a:cubicBezTo>
                    <a:pt x="337154" y="698619"/>
                    <a:pt x="337325" y="700467"/>
                    <a:pt x="337497" y="702377"/>
                  </a:cubicBezTo>
                  <a:cubicBezTo>
                    <a:pt x="337908" y="706821"/>
                    <a:pt x="338320" y="711416"/>
                    <a:pt x="338765" y="715314"/>
                  </a:cubicBezTo>
                  <a:cubicBezTo>
                    <a:pt x="340446" y="730354"/>
                    <a:pt x="341920" y="742362"/>
                    <a:pt x="343154" y="751028"/>
                  </a:cubicBezTo>
                  <a:cubicBezTo>
                    <a:pt x="348949" y="791569"/>
                    <a:pt x="356527" y="823335"/>
                    <a:pt x="356562" y="823469"/>
                  </a:cubicBezTo>
                  <a:lnTo>
                    <a:pt x="358311" y="830560"/>
                  </a:lnTo>
                  <a:lnTo>
                    <a:pt x="251223" y="1753921"/>
                  </a:lnTo>
                  <a:close/>
                  <a:moveTo>
                    <a:pt x="1104358" y="605981"/>
                  </a:moveTo>
                  <a:cubicBezTo>
                    <a:pt x="1104358" y="767387"/>
                    <a:pt x="973061" y="898704"/>
                    <a:pt x="811624" y="898704"/>
                  </a:cubicBezTo>
                  <a:cubicBezTo>
                    <a:pt x="773391" y="898704"/>
                    <a:pt x="736289" y="891442"/>
                    <a:pt x="701211" y="877091"/>
                  </a:cubicBezTo>
                  <a:lnTo>
                    <a:pt x="701245" y="877009"/>
                  </a:lnTo>
                  <a:cubicBezTo>
                    <a:pt x="703954" y="871574"/>
                    <a:pt x="706697" y="866125"/>
                    <a:pt x="709543" y="860666"/>
                  </a:cubicBezTo>
                  <a:cubicBezTo>
                    <a:pt x="709783" y="860166"/>
                    <a:pt x="710057" y="859668"/>
                    <a:pt x="710332" y="859165"/>
                  </a:cubicBezTo>
                  <a:cubicBezTo>
                    <a:pt x="712972" y="854066"/>
                    <a:pt x="715681" y="848953"/>
                    <a:pt x="718493" y="843833"/>
                  </a:cubicBezTo>
                  <a:cubicBezTo>
                    <a:pt x="718939" y="842976"/>
                    <a:pt x="719419" y="842126"/>
                    <a:pt x="719865" y="841272"/>
                  </a:cubicBezTo>
                  <a:cubicBezTo>
                    <a:pt x="722539" y="836399"/>
                    <a:pt x="725282" y="831520"/>
                    <a:pt x="728060" y="826637"/>
                  </a:cubicBezTo>
                  <a:cubicBezTo>
                    <a:pt x="728643" y="825591"/>
                    <a:pt x="729260" y="824552"/>
                    <a:pt x="729843" y="823506"/>
                  </a:cubicBezTo>
                  <a:cubicBezTo>
                    <a:pt x="732586" y="818706"/>
                    <a:pt x="735398" y="813905"/>
                    <a:pt x="738244" y="809098"/>
                  </a:cubicBezTo>
                  <a:cubicBezTo>
                    <a:pt x="738861" y="808059"/>
                    <a:pt x="739478" y="807020"/>
                    <a:pt x="740095" y="805981"/>
                  </a:cubicBezTo>
                  <a:cubicBezTo>
                    <a:pt x="743044" y="801084"/>
                    <a:pt x="746027" y="796187"/>
                    <a:pt x="749045" y="791287"/>
                  </a:cubicBezTo>
                  <a:cubicBezTo>
                    <a:pt x="749559" y="790458"/>
                    <a:pt x="750108" y="789624"/>
                    <a:pt x="750623" y="788788"/>
                  </a:cubicBezTo>
                  <a:cubicBezTo>
                    <a:pt x="753811" y="783651"/>
                    <a:pt x="757069" y="778511"/>
                    <a:pt x="760395" y="773374"/>
                  </a:cubicBezTo>
                  <a:cubicBezTo>
                    <a:pt x="760704" y="772877"/>
                    <a:pt x="761046" y="772383"/>
                    <a:pt x="761355" y="771886"/>
                  </a:cubicBezTo>
                  <a:cubicBezTo>
                    <a:pt x="764887" y="766441"/>
                    <a:pt x="768488" y="760996"/>
                    <a:pt x="772157" y="755550"/>
                  </a:cubicBezTo>
                  <a:cubicBezTo>
                    <a:pt x="772225" y="755399"/>
                    <a:pt x="772328" y="755255"/>
                    <a:pt x="772431" y="755105"/>
                  </a:cubicBezTo>
                  <a:cubicBezTo>
                    <a:pt x="776271" y="749399"/>
                    <a:pt x="780181" y="743696"/>
                    <a:pt x="784158" y="737997"/>
                  </a:cubicBezTo>
                  <a:cubicBezTo>
                    <a:pt x="789370" y="730532"/>
                    <a:pt x="794651" y="723157"/>
                    <a:pt x="799829" y="716062"/>
                  </a:cubicBezTo>
                  <a:lnTo>
                    <a:pt x="803189" y="711484"/>
                  </a:lnTo>
                  <a:cubicBezTo>
                    <a:pt x="804115" y="710233"/>
                    <a:pt x="805041" y="708991"/>
                    <a:pt x="805967" y="707723"/>
                  </a:cubicBezTo>
                  <a:cubicBezTo>
                    <a:pt x="807852" y="705202"/>
                    <a:pt x="809739" y="702685"/>
                    <a:pt x="811590" y="700220"/>
                  </a:cubicBezTo>
                  <a:lnTo>
                    <a:pt x="814505" y="696386"/>
                  </a:lnTo>
                  <a:cubicBezTo>
                    <a:pt x="818345" y="691335"/>
                    <a:pt x="822220" y="686309"/>
                    <a:pt x="826164" y="681285"/>
                  </a:cubicBezTo>
                  <a:lnTo>
                    <a:pt x="826335" y="681059"/>
                  </a:lnTo>
                  <a:cubicBezTo>
                    <a:pt x="827261" y="679889"/>
                    <a:pt x="828187" y="678724"/>
                    <a:pt x="829147" y="677499"/>
                  </a:cubicBezTo>
                  <a:cubicBezTo>
                    <a:pt x="831135" y="674986"/>
                    <a:pt x="833124" y="672479"/>
                    <a:pt x="835148" y="669969"/>
                  </a:cubicBezTo>
                  <a:cubicBezTo>
                    <a:pt x="837102" y="667504"/>
                    <a:pt x="839091" y="665038"/>
                    <a:pt x="841080" y="662594"/>
                  </a:cubicBezTo>
                  <a:cubicBezTo>
                    <a:pt x="844200" y="658784"/>
                    <a:pt x="847320" y="654981"/>
                    <a:pt x="850509" y="651185"/>
                  </a:cubicBezTo>
                  <a:cubicBezTo>
                    <a:pt x="858293" y="641807"/>
                    <a:pt x="866283" y="632501"/>
                    <a:pt x="874170" y="623517"/>
                  </a:cubicBezTo>
                  <a:lnTo>
                    <a:pt x="877084" y="620221"/>
                  </a:lnTo>
                  <a:cubicBezTo>
                    <a:pt x="878936" y="618126"/>
                    <a:pt x="880787" y="616042"/>
                    <a:pt x="882639" y="613998"/>
                  </a:cubicBezTo>
                  <a:lnTo>
                    <a:pt x="886171" y="610102"/>
                  </a:lnTo>
                  <a:cubicBezTo>
                    <a:pt x="893441" y="602031"/>
                    <a:pt x="901156" y="593760"/>
                    <a:pt x="909042" y="585489"/>
                  </a:cubicBezTo>
                  <a:cubicBezTo>
                    <a:pt x="910997" y="583439"/>
                    <a:pt x="912951" y="581395"/>
                    <a:pt x="914906" y="579375"/>
                  </a:cubicBezTo>
                  <a:cubicBezTo>
                    <a:pt x="919158" y="574993"/>
                    <a:pt x="923410" y="570659"/>
                    <a:pt x="927799" y="566249"/>
                  </a:cubicBezTo>
                  <a:cubicBezTo>
                    <a:pt x="928451" y="565604"/>
                    <a:pt x="929102" y="564956"/>
                    <a:pt x="929788" y="564267"/>
                  </a:cubicBezTo>
                  <a:cubicBezTo>
                    <a:pt x="936028" y="558043"/>
                    <a:pt x="942201" y="552008"/>
                    <a:pt x="948167" y="546313"/>
                  </a:cubicBezTo>
                  <a:lnTo>
                    <a:pt x="959106" y="535971"/>
                  </a:lnTo>
                  <a:cubicBezTo>
                    <a:pt x="959826" y="535292"/>
                    <a:pt x="960546" y="534613"/>
                    <a:pt x="961369" y="533876"/>
                  </a:cubicBezTo>
                  <a:cubicBezTo>
                    <a:pt x="962363" y="532933"/>
                    <a:pt x="963392" y="531997"/>
                    <a:pt x="964420" y="531037"/>
                  </a:cubicBezTo>
                  <a:cubicBezTo>
                    <a:pt x="972376" y="523729"/>
                    <a:pt x="980606" y="516343"/>
                    <a:pt x="988972" y="509091"/>
                  </a:cubicBezTo>
                  <a:cubicBezTo>
                    <a:pt x="991304" y="507068"/>
                    <a:pt x="993635" y="505055"/>
                    <a:pt x="995968" y="503073"/>
                  </a:cubicBezTo>
                  <a:cubicBezTo>
                    <a:pt x="999500" y="500083"/>
                    <a:pt x="1002997" y="497134"/>
                    <a:pt x="1006528" y="494216"/>
                  </a:cubicBezTo>
                  <a:lnTo>
                    <a:pt x="1010026" y="491329"/>
                  </a:lnTo>
                  <a:cubicBezTo>
                    <a:pt x="1014553" y="487577"/>
                    <a:pt x="1019319" y="483758"/>
                    <a:pt x="1024085" y="479972"/>
                  </a:cubicBezTo>
                  <a:cubicBezTo>
                    <a:pt x="1026383" y="478158"/>
                    <a:pt x="1028646" y="476368"/>
                    <a:pt x="1030978" y="474564"/>
                  </a:cubicBezTo>
                  <a:cubicBezTo>
                    <a:pt x="1032110" y="473676"/>
                    <a:pt x="1033275" y="472792"/>
                    <a:pt x="1034441" y="471886"/>
                  </a:cubicBezTo>
                  <a:cubicBezTo>
                    <a:pt x="1036773" y="470100"/>
                    <a:pt x="1039070" y="468341"/>
                    <a:pt x="1041402" y="466582"/>
                  </a:cubicBezTo>
                  <a:lnTo>
                    <a:pt x="1044831" y="463993"/>
                  </a:lnTo>
                  <a:cubicBezTo>
                    <a:pt x="1047162" y="462261"/>
                    <a:pt x="1049494" y="460543"/>
                    <a:pt x="1051758" y="458863"/>
                  </a:cubicBezTo>
                  <a:lnTo>
                    <a:pt x="1055221" y="456343"/>
                  </a:lnTo>
                  <a:cubicBezTo>
                    <a:pt x="1055221" y="456343"/>
                    <a:pt x="1055221" y="456339"/>
                    <a:pt x="1055221" y="456339"/>
                  </a:cubicBezTo>
                  <a:cubicBezTo>
                    <a:pt x="1057106" y="454985"/>
                    <a:pt x="1058958" y="453689"/>
                    <a:pt x="1060810" y="452358"/>
                  </a:cubicBezTo>
                  <a:cubicBezTo>
                    <a:pt x="1089339" y="498506"/>
                    <a:pt x="1104358" y="551319"/>
                    <a:pt x="1104358" y="605981"/>
                  </a:cubicBezTo>
                  <a:close/>
                  <a:moveTo>
                    <a:pt x="1068216" y="413628"/>
                  </a:moveTo>
                  <a:lnTo>
                    <a:pt x="1068148" y="413525"/>
                  </a:lnTo>
                  <a:lnTo>
                    <a:pt x="1056730" y="421377"/>
                  </a:lnTo>
                  <a:cubicBezTo>
                    <a:pt x="1055804" y="422012"/>
                    <a:pt x="1054843" y="422697"/>
                    <a:pt x="1053918" y="423345"/>
                  </a:cubicBezTo>
                  <a:cubicBezTo>
                    <a:pt x="1052751" y="424148"/>
                    <a:pt x="1051586" y="424957"/>
                    <a:pt x="1050420" y="425773"/>
                  </a:cubicBezTo>
                  <a:cubicBezTo>
                    <a:pt x="1046648" y="428417"/>
                    <a:pt x="1042842" y="431119"/>
                    <a:pt x="1038968" y="433920"/>
                  </a:cubicBezTo>
                  <a:lnTo>
                    <a:pt x="1035401" y="436540"/>
                  </a:lnTo>
                  <a:cubicBezTo>
                    <a:pt x="1033035" y="438275"/>
                    <a:pt x="1030669" y="440034"/>
                    <a:pt x="1028234" y="441848"/>
                  </a:cubicBezTo>
                  <a:lnTo>
                    <a:pt x="1024702" y="444489"/>
                  </a:lnTo>
                  <a:cubicBezTo>
                    <a:pt x="1022302" y="446289"/>
                    <a:pt x="1019936" y="448117"/>
                    <a:pt x="1017570" y="449937"/>
                  </a:cubicBezTo>
                  <a:cubicBezTo>
                    <a:pt x="1016370" y="450863"/>
                    <a:pt x="1015135" y="451799"/>
                    <a:pt x="1013970" y="452711"/>
                  </a:cubicBezTo>
                  <a:cubicBezTo>
                    <a:pt x="1011603" y="454546"/>
                    <a:pt x="1009272" y="456401"/>
                    <a:pt x="1006906" y="458273"/>
                  </a:cubicBezTo>
                  <a:cubicBezTo>
                    <a:pt x="1001968" y="462162"/>
                    <a:pt x="997133" y="466091"/>
                    <a:pt x="992401" y="469959"/>
                  </a:cubicBezTo>
                  <a:lnTo>
                    <a:pt x="988835" y="472929"/>
                  </a:lnTo>
                  <a:cubicBezTo>
                    <a:pt x="985235" y="475909"/>
                    <a:pt x="981634" y="478926"/>
                    <a:pt x="978034" y="481985"/>
                  </a:cubicBezTo>
                  <a:cubicBezTo>
                    <a:pt x="975633" y="484025"/>
                    <a:pt x="973233" y="486096"/>
                    <a:pt x="970833" y="488178"/>
                  </a:cubicBezTo>
                  <a:cubicBezTo>
                    <a:pt x="962260" y="495612"/>
                    <a:pt x="953791" y="503186"/>
                    <a:pt x="945698" y="510651"/>
                  </a:cubicBezTo>
                  <a:cubicBezTo>
                    <a:pt x="944635" y="511622"/>
                    <a:pt x="943573" y="512602"/>
                    <a:pt x="942612" y="513518"/>
                  </a:cubicBezTo>
                  <a:cubicBezTo>
                    <a:pt x="941789" y="514269"/>
                    <a:pt x="940966" y="515030"/>
                    <a:pt x="940144" y="515781"/>
                  </a:cubicBezTo>
                  <a:lnTo>
                    <a:pt x="928999" y="526318"/>
                  </a:lnTo>
                  <a:cubicBezTo>
                    <a:pt x="922930" y="532134"/>
                    <a:pt x="916586" y="538313"/>
                    <a:pt x="910277" y="544626"/>
                  </a:cubicBezTo>
                  <a:cubicBezTo>
                    <a:pt x="909488" y="545394"/>
                    <a:pt x="908699" y="546172"/>
                    <a:pt x="908082" y="546817"/>
                  </a:cubicBezTo>
                  <a:cubicBezTo>
                    <a:pt x="903728" y="551192"/>
                    <a:pt x="899373" y="555633"/>
                    <a:pt x="895018" y="560125"/>
                  </a:cubicBezTo>
                  <a:cubicBezTo>
                    <a:pt x="892995" y="562206"/>
                    <a:pt x="890971" y="564312"/>
                    <a:pt x="888983" y="566400"/>
                  </a:cubicBezTo>
                  <a:cubicBezTo>
                    <a:pt x="880959" y="574828"/>
                    <a:pt x="873072" y="583281"/>
                    <a:pt x="865631" y="591538"/>
                  </a:cubicBezTo>
                  <a:lnTo>
                    <a:pt x="862099" y="595454"/>
                  </a:lnTo>
                  <a:cubicBezTo>
                    <a:pt x="860179" y="597569"/>
                    <a:pt x="858293" y="599702"/>
                    <a:pt x="856339" y="601887"/>
                  </a:cubicBezTo>
                  <a:lnTo>
                    <a:pt x="853390" y="605233"/>
                  </a:lnTo>
                  <a:cubicBezTo>
                    <a:pt x="845332" y="614399"/>
                    <a:pt x="837205" y="623901"/>
                    <a:pt x="829215" y="633478"/>
                  </a:cubicBezTo>
                  <a:cubicBezTo>
                    <a:pt x="825992" y="637349"/>
                    <a:pt x="822803" y="641228"/>
                    <a:pt x="819614" y="645130"/>
                  </a:cubicBezTo>
                  <a:cubicBezTo>
                    <a:pt x="817557" y="647643"/>
                    <a:pt x="815533" y="650157"/>
                    <a:pt x="813510" y="652667"/>
                  </a:cubicBezTo>
                  <a:cubicBezTo>
                    <a:pt x="811453" y="655235"/>
                    <a:pt x="809430" y="657807"/>
                    <a:pt x="807441" y="660313"/>
                  </a:cubicBezTo>
                  <a:cubicBezTo>
                    <a:pt x="806481" y="661534"/>
                    <a:pt x="805521" y="662762"/>
                    <a:pt x="804526" y="663989"/>
                  </a:cubicBezTo>
                  <a:lnTo>
                    <a:pt x="804355" y="664219"/>
                  </a:lnTo>
                  <a:cubicBezTo>
                    <a:pt x="800343" y="669356"/>
                    <a:pt x="796365" y="674496"/>
                    <a:pt x="792456" y="679639"/>
                  </a:cubicBezTo>
                  <a:lnTo>
                    <a:pt x="789507" y="683511"/>
                  </a:lnTo>
                  <a:cubicBezTo>
                    <a:pt x="787587" y="686082"/>
                    <a:pt x="785633" y="688657"/>
                    <a:pt x="783746" y="691205"/>
                  </a:cubicBezTo>
                  <a:cubicBezTo>
                    <a:pt x="782787" y="692508"/>
                    <a:pt x="781826" y="693815"/>
                    <a:pt x="780901" y="695080"/>
                  </a:cubicBezTo>
                  <a:lnTo>
                    <a:pt x="777437" y="699757"/>
                  </a:lnTo>
                  <a:cubicBezTo>
                    <a:pt x="777197" y="700079"/>
                    <a:pt x="776957" y="700412"/>
                    <a:pt x="776752" y="700734"/>
                  </a:cubicBezTo>
                  <a:cubicBezTo>
                    <a:pt x="771642" y="707740"/>
                    <a:pt x="766636" y="714735"/>
                    <a:pt x="761904" y="721531"/>
                  </a:cubicBezTo>
                  <a:cubicBezTo>
                    <a:pt x="761767" y="721740"/>
                    <a:pt x="761595" y="721946"/>
                    <a:pt x="761458" y="722155"/>
                  </a:cubicBezTo>
                  <a:cubicBezTo>
                    <a:pt x="761013" y="722797"/>
                    <a:pt x="760567" y="723434"/>
                    <a:pt x="760121" y="724076"/>
                  </a:cubicBezTo>
                  <a:cubicBezTo>
                    <a:pt x="622035" y="922625"/>
                    <a:pt x="575023" y="1109015"/>
                    <a:pt x="638631" y="1193026"/>
                  </a:cubicBezTo>
                  <a:cubicBezTo>
                    <a:pt x="636574" y="1192254"/>
                    <a:pt x="634619" y="1191476"/>
                    <a:pt x="632939" y="1190787"/>
                  </a:cubicBezTo>
                  <a:cubicBezTo>
                    <a:pt x="629339" y="1189326"/>
                    <a:pt x="622686" y="1186610"/>
                    <a:pt x="618366" y="1184409"/>
                  </a:cubicBezTo>
                  <a:cubicBezTo>
                    <a:pt x="617269" y="1183853"/>
                    <a:pt x="616103" y="1183260"/>
                    <a:pt x="614868" y="1182639"/>
                  </a:cubicBezTo>
                  <a:cubicBezTo>
                    <a:pt x="611782" y="1181096"/>
                    <a:pt x="608319" y="1179347"/>
                    <a:pt x="605713" y="1177890"/>
                  </a:cubicBezTo>
                  <a:cubicBezTo>
                    <a:pt x="600227" y="1174859"/>
                    <a:pt x="595597" y="1172126"/>
                    <a:pt x="592614" y="1170202"/>
                  </a:cubicBezTo>
                  <a:cubicBezTo>
                    <a:pt x="585962" y="1165906"/>
                    <a:pt x="576395" y="1159411"/>
                    <a:pt x="569537" y="1154113"/>
                  </a:cubicBezTo>
                  <a:cubicBezTo>
                    <a:pt x="556713" y="1144111"/>
                    <a:pt x="547283" y="1135144"/>
                    <a:pt x="546837" y="1134709"/>
                  </a:cubicBezTo>
                  <a:cubicBezTo>
                    <a:pt x="536858" y="1125183"/>
                    <a:pt x="524480" y="1113325"/>
                    <a:pt x="506581" y="1090783"/>
                  </a:cubicBezTo>
                  <a:cubicBezTo>
                    <a:pt x="486932" y="1065995"/>
                    <a:pt x="472771" y="1042558"/>
                    <a:pt x="470096" y="1038059"/>
                  </a:cubicBezTo>
                  <a:cubicBezTo>
                    <a:pt x="465433" y="1030230"/>
                    <a:pt x="458746" y="1018699"/>
                    <a:pt x="453980" y="1009804"/>
                  </a:cubicBezTo>
                  <a:cubicBezTo>
                    <a:pt x="446676" y="996156"/>
                    <a:pt x="441155" y="984659"/>
                    <a:pt x="439475" y="981124"/>
                  </a:cubicBezTo>
                  <a:lnTo>
                    <a:pt x="438103" y="978079"/>
                  </a:lnTo>
                  <a:cubicBezTo>
                    <a:pt x="431897" y="964572"/>
                    <a:pt x="428468" y="957134"/>
                    <a:pt x="425210" y="949004"/>
                  </a:cubicBezTo>
                  <a:cubicBezTo>
                    <a:pt x="420341" y="936979"/>
                    <a:pt x="414512" y="921613"/>
                    <a:pt x="412832" y="917190"/>
                  </a:cubicBezTo>
                  <a:cubicBezTo>
                    <a:pt x="410946" y="912269"/>
                    <a:pt x="408683" y="905586"/>
                    <a:pt x="407140" y="900937"/>
                  </a:cubicBezTo>
                  <a:cubicBezTo>
                    <a:pt x="401893" y="885372"/>
                    <a:pt x="398224" y="873138"/>
                    <a:pt x="397024" y="869119"/>
                  </a:cubicBezTo>
                  <a:cubicBezTo>
                    <a:pt x="396853" y="868580"/>
                    <a:pt x="396750" y="868135"/>
                    <a:pt x="396613" y="867747"/>
                  </a:cubicBezTo>
                  <a:lnTo>
                    <a:pt x="395481" y="863818"/>
                  </a:lnTo>
                  <a:cubicBezTo>
                    <a:pt x="394281" y="859552"/>
                    <a:pt x="392875" y="854720"/>
                    <a:pt x="391949" y="851010"/>
                  </a:cubicBezTo>
                  <a:cubicBezTo>
                    <a:pt x="390063" y="843720"/>
                    <a:pt x="387800" y="834705"/>
                    <a:pt x="385777" y="826452"/>
                  </a:cubicBezTo>
                  <a:lnTo>
                    <a:pt x="383445" y="816785"/>
                  </a:lnTo>
                  <a:cubicBezTo>
                    <a:pt x="383377" y="816508"/>
                    <a:pt x="376107" y="785921"/>
                    <a:pt x="370552" y="747170"/>
                  </a:cubicBezTo>
                  <a:cubicBezTo>
                    <a:pt x="369386" y="738776"/>
                    <a:pt x="367946" y="727021"/>
                    <a:pt x="366266" y="712187"/>
                  </a:cubicBezTo>
                  <a:cubicBezTo>
                    <a:pt x="365854" y="708618"/>
                    <a:pt x="365443" y="704218"/>
                    <a:pt x="365066" y="699959"/>
                  </a:cubicBezTo>
                  <a:cubicBezTo>
                    <a:pt x="364894" y="697995"/>
                    <a:pt x="364723" y="696095"/>
                    <a:pt x="364586" y="694435"/>
                  </a:cubicBezTo>
                  <a:cubicBezTo>
                    <a:pt x="363763" y="685276"/>
                    <a:pt x="363317" y="676738"/>
                    <a:pt x="362425" y="659816"/>
                  </a:cubicBezTo>
                  <a:lnTo>
                    <a:pt x="362425" y="659737"/>
                  </a:lnTo>
                  <a:cubicBezTo>
                    <a:pt x="362391" y="658866"/>
                    <a:pt x="361705" y="644067"/>
                    <a:pt x="361808" y="625790"/>
                  </a:cubicBezTo>
                  <a:cubicBezTo>
                    <a:pt x="361843" y="612324"/>
                    <a:pt x="362117" y="605806"/>
                    <a:pt x="362665" y="592817"/>
                  </a:cubicBezTo>
                  <a:lnTo>
                    <a:pt x="362768" y="590204"/>
                  </a:lnTo>
                  <a:lnTo>
                    <a:pt x="362768" y="590180"/>
                  </a:lnTo>
                  <a:cubicBezTo>
                    <a:pt x="362974" y="585585"/>
                    <a:pt x="363728" y="572781"/>
                    <a:pt x="365237" y="557985"/>
                  </a:cubicBezTo>
                  <a:cubicBezTo>
                    <a:pt x="365477" y="555756"/>
                    <a:pt x="365717" y="553617"/>
                    <a:pt x="365923" y="551511"/>
                  </a:cubicBezTo>
                  <a:lnTo>
                    <a:pt x="366883" y="543127"/>
                  </a:lnTo>
                  <a:lnTo>
                    <a:pt x="359888" y="538430"/>
                  </a:lnTo>
                  <a:cubicBezTo>
                    <a:pt x="347509" y="530135"/>
                    <a:pt x="335165" y="520307"/>
                    <a:pt x="323232" y="509300"/>
                  </a:cubicBezTo>
                  <a:cubicBezTo>
                    <a:pt x="309927" y="496777"/>
                    <a:pt x="297514" y="483157"/>
                    <a:pt x="286370" y="468807"/>
                  </a:cubicBezTo>
                  <a:cubicBezTo>
                    <a:pt x="228215" y="394120"/>
                    <a:pt x="203423" y="298231"/>
                    <a:pt x="221699" y="218555"/>
                  </a:cubicBezTo>
                  <a:cubicBezTo>
                    <a:pt x="228763" y="187780"/>
                    <a:pt x="241725" y="160622"/>
                    <a:pt x="260344" y="137802"/>
                  </a:cubicBezTo>
                  <a:cubicBezTo>
                    <a:pt x="275534" y="118984"/>
                    <a:pt x="294085" y="104133"/>
                    <a:pt x="315448" y="93664"/>
                  </a:cubicBezTo>
                  <a:cubicBezTo>
                    <a:pt x="397264" y="53548"/>
                    <a:pt x="511244" y="82544"/>
                    <a:pt x="599095" y="165910"/>
                  </a:cubicBezTo>
                  <a:cubicBezTo>
                    <a:pt x="610034" y="176108"/>
                    <a:pt x="619978" y="186635"/>
                    <a:pt x="628687" y="197217"/>
                  </a:cubicBezTo>
                  <a:lnTo>
                    <a:pt x="634619" y="204417"/>
                  </a:lnTo>
                  <a:lnTo>
                    <a:pt x="643535" y="201623"/>
                  </a:lnTo>
                  <a:cubicBezTo>
                    <a:pt x="656359" y="197601"/>
                    <a:pt x="665583" y="195176"/>
                    <a:pt x="668018" y="194549"/>
                  </a:cubicBezTo>
                  <a:cubicBezTo>
                    <a:pt x="677379" y="192193"/>
                    <a:pt x="689072" y="189268"/>
                    <a:pt x="698947" y="187307"/>
                  </a:cubicBezTo>
                  <a:cubicBezTo>
                    <a:pt x="701039" y="186916"/>
                    <a:pt x="703405" y="186450"/>
                    <a:pt x="705840" y="185969"/>
                  </a:cubicBezTo>
                  <a:cubicBezTo>
                    <a:pt x="709132" y="185318"/>
                    <a:pt x="712561" y="184639"/>
                    <a:pt x="715372" y="184145"/>
                  </a:cubicBezTo>
                  <a:cubicBezTo>
                    <a:pt x="725008" y="182499"/>
                    <a:pt x="737695" y="180524"/>
                    <a:pt x="746851" y="179231"/>
                  </a:cubicBezTo>
                  <a:cubicBezTo>
                    <a:pt x="768145" y="176269"/>
                    <a:pt x="797565" y="173879"/>
                    <a:pt x="813648" y="173286"/>
                  </a:cubicBezTo>
                  <a:cubicBezTo>
                    <a:pt x="815602" y="173220"/>
                    <a:pt x="817797" y="173131"/>
                    <a:pt x="820026" y="173039"/>
                  </a:cubicBezTo>
                  <a:cubicBezTo>
                    <a:pt x="823797" y="172884"/>
                    <a:pt x="827706" y="172720"/>
                    <a:pt x="830964" y="172655"/>
                  </a:cubicBezTo>
                  <a:cubicBezTo>
                    <a:pt x="841560" y="172445"/>
                    <a:pt x="855344" y="172401"/>
                    <a:pt x="864740" y="172432"/>
                  </a:cubicBezTo>
                  <a:lnTo>
                    <a:pt x="866694" y="172435"/>
                  </a:lnTo>
                  <a:cubicBezTo>
                    <a:pt x="871186" y="172483"/>
                    <a:pt x="883874" y="172720"/>
                    <a:pt x="898961" y="173505"/>
                  </a:cubicBezTo>
                  <a:cubicBezTo>
                    <a:pt x="933457" y="175285"/>
                    <a:pt x="961163" y="178710"/>
                    <a:pt x="974536" y="180586"/>
                  </a:cubicBezTo>
                  <a:lnTo>
                    <a:pt x="977382" y="180991"/>
                  </a:lnTo>
                  <a:cubicBezTo>
                    <a:pt x="981943" y="181635"/>
                    <a:pt x="987258" y="182390"/>
                    <a:pt x="991270" y="183034"/>
                  </a:cubicBezTo>
                  <a:cubicBezTo>
                    <a:pt x="1005295" y="185441"/>
                    <a:pt x="1016439" y="187403"/>
                    <a:pt x="1024428" y="188864"/>
                  </a:cubicBezTo>
                  <a:cubicBezTo>
                    <a:pt x="1029640" y="189830"/>
                    <a:pt x="1046443" y="193338"/>
                    <a:pt x="1057175" y="195948"/>
                  </a:cubicBezTo>
                  <a:lnTo>
                    <a:pt x="1058307" y="196226"/>
                  </a:lnTo>
                  <a:cubicBezTo>
                    <a:pt x="1064685" y="197772"/>
                    <a:pt x="1078024" y="200988"/>
                    <a:pt x="1089271" y="204236"/>
                  </a:cubicBezTo>
                  <a:cubicBezTo>
                    <a:pt x="1105147" y="208741"/>
                    <a:pt x="1118725" y="212925"/>
                    <a:pt x="1128533" y="216320"/>
                  </a:cubicBezTo>
                  <a:cubicBezTo>
                    <a:pt x="1137585" y="219457"/>
                    <a:pt x="1149827" y="223911"/>
                    <a:pt x="1159050" y="227423"/>
                  </a:cubicBezTo>
                  <a:cubicBezTo>
                    <a:pt x="1161965" y="228513"/>
                    <a:pt x="1165669" y="230039"/>
                    <a:pt x="1169270" y="231510"/>
                  </a:cubicBezTo>
                  <a:cubicBezTo>
                    <a:pt x="1170915" y="232203"/>
                    <a:pt x="1172561" y="232871"/>
                    <a:pt x="1174104" y="233489"/>
                  </a:cubicBezTo>
                  <a:cubicBezTo>
                    <a:pt x="1175236" y="233938"/>
                    <a:pt x="1189500" y="239956"/>
                    <a:pt x="1202187" y="246094"/>
                  </a:cubicBezTo>
                  <a:cubicBezTo>
                    <a:pt x="1207228" y="248521"/>
                    <a:pt x="1216555" y="253037"/>
                    <a:pt x="1229208" y="260039"/>
                  </a:cubicBezTo>
                  <a:cubicBezTo>
                    <a:pt x="1242513" y="267418"/>
                    <a:pt x="1251291" y="273042"/>
                    <a:pt x="1254617" y="275219"/>
                  </a:cubicBezTo>
                  <a:cubicBezTo>
                    <a:pt x="1260995" y="279293"/>
                    <a:pt x="1268813" y="284433"/>
                    <a:pt x="1278414" y="291703"/>
                  </a:cubicBezTo>
                  <a:cubicBezTo>
                    <a:pt x="1286473" y="297775"/>
                    <a:pt x="1294291" y="304157"/>
                    <a:pt x="1300429" y="309664"/>
                  </a:cubicBezTo>
                  <a:cubicBezTo>
                    <a:pt x="1300531" y="309739"/>
                    <a:pt x="1300600" y="309808"/>
                    <a:pt x="1300668" y="309869"/>
                  </a:cubicBezTo>
                  <a:lnTo>
                    <a:pt x="1301217" y="310377"/>
                  </a:lnTo>
                  <a:cubicBezTo>
                    <a:pt x="1310544" y="319035"/>
                    <a:pt x="1314419" y="322622"/>
                    <a:pt x="1321380" y="330368"/>
                  </a:cubicBezTo>
                  <a:cubicBezTo>
                    <a:pt x="1323334" y="332477"/>
                    <a:pt x="1325700" y="335186"/>
                    <a:pt x="1327963" y="337860"/>
                  </a:cubicBezTo>
                  <a:cubicBezTo>
                    <a:pt x="1264870" y="317773"/>
                    <a:pt x="1172458" y="344382"/>
                    <a:pt x="1068216" y="413645"/>
                  </a:cubicBezTo>
                  <a:close/>
                </a:path>
              </a:pathLst>
            </a:custGeom>
            <a:grpFill/>
            <a:ln>
              <a:noFill/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B4B8AB14-05B9-CCD0-518E-861BB1444C70}"/>
              </a:ext>
            </a:extLst>
          </p:cNvPr>
          <p:cNvSpPr txBox="1"/>
          <p:nvPr/>
        </p:nvSpPr>
        <p:spPr>
          <a:xfrm>
            <a:off x="3048000" y="2739941"/>
            <a:ext cx="6096000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6F0120F-A91A-D900-520E-01CA29EAEAF5}"/>
              </a:ext>
            </a:extLst>
          </p:cNvPr>
          <p:cNvGrpSpPr/>
          <p:nvPr/>
        </p:nvGrpSpPr>
        <p:grpSpPr>
          <a:xfrm>
            <a:off x="3891679" y="4208049"/>
            <a:ext cx="4409087" cy="352553"/>
            <a:chOff x="4289813" y="5854702"/>
            <a:chExt cx="2380164" cy="35255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D71500C-983D-0E94-D53D-23B0FE12F8DA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FE86066-249D-9BD3-6C29-7F7E15E32BB5}"/>
                </a:ext>
              </a:extLst>
            </p:cNvPr>
            <p:cNvSpPr txBox="1"/>
            <p:nvPr/>
          </p:nvSpPr>
          <p:spPr>
            <a:xfrm>
              <a:off x="5576268" y="5854702"/>
              <a:ext cx="10937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 2023.05.18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E186FCEE-6576-C69A-D42C-0DDA0F23343E}"/>
              </a:ext>
            </a:extLst>
          </p:cNvPr>
          <p:cNvSpPr/>
          <p:nvPr/>
        </p:nvSpPr>
        <p:spPr>
          <a:xfrm rot="8303878">
            <a:off x="4862983" y="6102178"/>
            <a:ext cx="453448" cy="1629878"/>
          </a:xfrm>
          <a:custGeom>
            <a:avLst/>
            <a:gdLst>
              <a:gd name="connsiteX0" fmla="*/ 0 w 377807"/>
              <a:gd name="connsiteY0" fmla="*/ 381201 h 1357993"/>
              <a:gd name="connsiteX1" fmla="*/ 0 w 377807"/>
              <a:gd name="connsiteY1" fmla="*/ 1232484 h 1357993"/>
              <a:gd name="connsiteX2" fmla="*/ 15945 w 377807"/>
              <a:gd name="connsiteY2" fmla="*/ 1260328 h 1357993"/>
              <a:gd name="connsiteX3" fmla="*/ 64808 w 377807"/>
              <a:gd name="connsiteY3" fmla="*/ 1312414 h 1357993"/>
              <a:gd name="connsiteX4" fmla="*/ 141754 w 377807"/>
              <a:gd name="connsiteY4" fmla="*/ 1354042 h 1357993"/>
              <a:gd name="connsiteX5" fmla="*/ 238761 w 377807"/>
              <a:gd name="connsiteY5" fmla="*/ 1342075 h 1357993"/>
              <a:gd name="connsiteX6" fmla="*/ 340534 w 377807"/>
              <a:gd name="connsiteY6" fmla="*/ 1239857 h 1357993"/>
              <a:gd name="connsiteX7" fmla="*/ 361245 w 377807"/>
              <a:gd name="connsiteY7" fmla="*/ 1199669 h 1357993"/>
              <a:gd name="connsiteX8" fmla="*/ 362033 w 377807"/>
              <a:gd name="connsiteY8" fmla="*/ 1181838 h 1357993"/>
              <a:gd name="connsiteX9" fmla="*/ 363508 w 377807"/>
              <a:gd name="connsiteY9" fmla="*/ 1143330 h 1357993"/>
              <a:gd name="connsiteX10" fmla="*/ 368515 w 377807"/>
              <a:gd name="connsiteY10" fmla="*/ 944620 h 1357993"/>
              <a:gd name="connsiteX11" fmla="*/ 375029 w 377807"/>
              <a:gd name="connsiteY11" fmla="*/ 459176 h 1357993"/>
              <a:gd name="connsiteX12" fmla="*/ 377635 w 377807"/>
              <a:gd name="connsiteY12" fmla="*/ 114459 h 1357993"/>
              <a:gd name="connsiteX13" fmla="*/ 377807 w 377807"/>
              <a:gd name="connsiteY13" fmla="*/ 86581 h 1357993"/>
              <a:gd name="connsiteX14" fmla="*/ 363405 w 377807"/>
              <a:gd name="connsiteY14" fmla="*/ 61206 h 1357993"/>
              <a:gd name="connsiteX15" fmla="*/ 196036 w 377807"/>
              <a:gd name="connsiteY15" fmla="*/ 4594 h 1357993"/>
              <a:gd name="connsiteX16" fmla="*/ 131125 w 377807"/>
              <a:gd name="connsiteY16" fmla="*/ 35077 h 1357993"/>
              <a:gd name="connsiteX17" fmla="*/ 97486 w 377807"/>
              <a:gd name="connsiteY17" fmla="*/ 61721 h 1357993"/>
              <a:gd name="connsiteX18" fmla="*/ 72729 w 377807"/>
              <a:gd name="connsiteY18" fmla="*/ 92445 h 1357993"/>
              <a:gd name="connsiteX19" fmla="*/ 72249 w 377807"/>
              <a:gd name="connsiteY19" fmla="*/ 109144 h 1357993"/>
              <a:gd name="connsiteX20" fmla="*/ 69197 w 377807"/>
              <a:gd name="connsiteY20" fmla="*/ 217226 h 1357993"/>
              <a:gd name="connsiteX21" fmla="*/ 58293 w 377807"/>
              <a:gd name="connsiteY21" fmla="*/ 600862 h 1357993"/>
              <a:gd name="connsiteX22" fmla="*/ 48212 w 377807"/>
              <a:gd name="connsiteY22" fmla="*/ 957478 h 1357993"/>
              <a:gd name="connsiteX23" fmla="*/ 46086 w 377807"/>
              <a:gd name="connsiteY23" fmla="*/ 1031750 h 1357993"/>
              <a:gd name="connsiteX24" fmla="*/ 58601 w 377807"/>
              <a:gd name="connsiteY24" fmla="*/ 1057365 h 1357993"/>
              <a:gd name="connsiteX25" fmla="*/ 115386 w 377807"/>
              <a:gd name="connsiteY25" fmla="*/ 1114629 h 1357993"/>
              <a:gd name="connsiteX26" fmla="*/ 207352 w 377807"/>
              <a:gd name="connsiteY26" fmla="*/ 1132186 h 1357993"/>
              <a:gd name="connsiteX27" fmla="*/ 313204 w 377807"/>
              <a:gd name="connsiteY27" fmla="*/ 1032642 h 1357993"/>
              <a:gd name="connsiteX28" fmla="*/ 315571 w 377807"/>
              <a:gd name="connsiteY28" fmla="*/ 1004833 h 1357993"/>
              <a:gd name="connsiteX29" fmla="*/ 316119 w 377807"/>
              <a:gd name="connsiteY29" fmla="*/ 948597 h 1357993"/>
              <a:gd name="connsiteX30" fmla="*/ 319960 w 377807"/>
              <a:gd name="connsiteY30" fmla="*/ 561326 h 1357993"/>
              <a:gd name="connsiteX31" fmla="*/ 321709 w 377807"/>
              <a:gd name="connsiteY31" fmla="*/ 383841 h 1357993"/>
              <a:gd name="connsiteX32" fmla="*/ 290059 w 377807"/>
              <a:gd name="connsiteY32" fmla="*/ 383841 h 1357993"/>
              <a:gd name="connsiteX33" fmla="*/ 287487 w 377807"/>
              <a:gd name="connsiteY33" fmla="*/ 645508 h 1357993"/>
              <a:gd name="connsiteX34" fmla="*/ 283990 w 377807"/>
              <a:gd name="connsiteY34" fmla="*/ 998009 h 1357993"/>
              <a:gd name="connsiteX35" fmla="*/ 283715 w 377807"/>
              <a:gd name="connsiteY35" fmla="*/ 1024618 h 1357993"/>
              <a:gd name="connsiteX36" fmla="*/ 285875 w 377807"/>
              <a:gd name="connsiteY36" fmla="*/ 1016663 h 1357993"/>
              <a:gd name="connsiteX37" fmla="*/ 204711 w 377807"/>
              <a:gd name="connsiteY37" fmla="*/ 1099748 h 1357993"/>
              <a:gd name="connsiteX38" fmla="*/ 140177 w 377807"/>
              <a:gd name="connsiteY38" fmla="*/ 1092752 h 1357993"/>
              <a:gd name="connsiteX39" fmla="*/ 75541 w 377807"/>
              <a:gd name="connsiteY39" fmla="*/ 1025544 h 1357993"/>
              <a:gd name="connsiteX40" fmla="*/ 77701 w 377807"/>
              <a:gd name="connsiteY40" fmla="*/ 1033533 h 1357993"/>
              <a:gd name="connsiteX41" fmla="*/ 83427 w 377807"/>
              <a:gd name="connsiteY41" fmla="*/ 832011 h 1357993"/>
              <a:gd name="connsiteX42" fmla="*/ 94880 w 377807"/>
              <a:gd name="connsiteY42" fmla="*/ 427732 h 1357993"/>
              <a:gd name="connsiteX43" fmla="*/ 103590 w 377807"/>
              <a:gd name="connsiteY43" fmla="*/ 121077 h 1357993"/>
              <a:gd name="connsiteX44" fmla="*/ 104379 w 377807"/>
              <a:gd name="connsiteY44" fmla="*/ 92376 h 1357993"/>
              <a:gd name="connsiteX45" fmla="*/ 99749 w 377807"/>
              <a:gd name="connsiteY45" fmla="*/ 103589 h 1357993"/>
              <a:gd name="connsiteX46" fmla="*/ 282687 w 377807"/>
              <a:gd name="connsiteY46" fmla="*/ 40769 h 1357993"/>
              <a:gd name="connsiteX47" fmla="*/ 331550 w 377807"/>
              <a:gd name="connsiteY47" fmla="*/ 73756 h 1357993"/>
              <a:gd name="connsiteX48" fmla="*/ 345609 w 377807"/>
              <a:gd name="connsiteY48" fmla="*/ 88878 h 1357993"/>
              <a:gd name="connsiteX49" fmla="*/ 347769 w 377807"/>
              <a:gd name="connsiteY49" fmla="*/ 91553 h 1357993"/>
              <a:gd name="connsiteX50" fmla="*/ 347118 w 377807"/>
              <a:gd name="connsiteY50" fmla="*/ 90730 h 1357993"/>
              <a:gd name="connsiteX51" fmla="*/ 348317 w 377807"/>
              <a:gd name="connsiteY51" fmla="*/ 92342 h 1357993"/>
              <a:gd name="connsiteX52" fmla="*/ 346157 w 377807"/>
              <a:gd name="connsiteY52" fmla="*/ 84352 h 1357993"/>
              <a:gd name="connsiteX53" fmla="*/ 344649 w 377807"/>
              <a:gd name="connsiteY53" fmla="*/ 310632 h 1357993"/>
              <a:gd name="connsiteX54" fmla="*/ 339574 w 377807"/>
              <a:gd name="connsiteY54" fmla="*/ 783011 h 1357993"/>
              <a:gd name="connsiteX55" fmla="*/ 329938 w 377807"/>
              <a:gd name="connsiteY55" fmla="*/ 1191679 h 1357993"/>
              <a:gd name="connsiteX56" fmla="*/ 329526 w 377807"/>
              <a:gd name="connsiteY56" fmla="*/ 1201040 h 1357993"/>
              <a:gd name="connsiteX57" fmla="*/ 331687 w 377807"/>
              <a:gd name="connsiteY57" fmla="*/ 1193051 h 1357993"/>
              <a:gd name="connsiteX58" fmla="*/ 232486 w 377807"/>
              <a:gd name="connsiteY58" fmla="*/ 1309431 h 1357993"/>
              <a:gd name="connsiteX59" fmla="*/ 148510 w 377807"/>
              <a:gd name="connsiteY59" fmla="*/ 1323147 h 1357993"/>
              <a:gd name="connsiteX60" fmla="*/ 81198 w 377807"/>
              <a:gd name="connsiteY60" fmla="*/ 1284914 h 1357993"/>
              <a:gd name="connsiteX61" fmla="*/ 55309 w 377807"/>
              <a:gd name="connsiteY61" fmla="*/ 1258819 h 1357993"/>
              <a:gd name="connsiteX62" fmla="*/ 45572 w 377807"/>
              <a:gd name="connsiteY62" fmla="*/ 1247298 h 1357993"/>
              <a:gd name="connsiteX63" fmla="*/ 43274 w 377807"/>
              <a:gd name="connsiteY63" fmla="*/ 1244383 h 1357993"/>
              <a:gd name="connsiteX64" fmla="*/ 39159 w 377807"/>
              <a:gd name="connsiteY64" fmla="*/ 1238896 h 1357993"/>
              <a:gd name="connsiteX65" fmla="*/ 29489 w 377807"/>
              <a:gd name="connsiteY65" fmla="*/ 1224769 h 1357993"/>
              <a:gd name="connsiteX66" fmla="*/ 31650 w 377807"/>
              <a:gd name="connsiteY66" fmla="*/ 1232758 h 1357993"/>
              <a:gd name="connsiteX67" fmla="*/ 31650 w 377807"/>
              <a:gd name="connsiteY67" fmla="*/ 381235 h 1357993"/>
              <a:gd name="connsiteX68" fmla="*/ 0 w 377807"/>
              <a:gd name="connsiteY68" fmla="*/ 381235 h 1357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7807" h="1357993">
                <a:moveTo>
                  <a:pt x="0" y="381201"/>
                </a:moveTo>
                <a:lnTo>
                  <a:pt x="0" y="1232484"/>
                </a:lnTo>
                <a:cubicBezTo>
                  <a:pt x="0" y="1242394"/>
                  <a:pt x="10390" y="1253058"/>
                  <a:pt x="15945" y="1260328"/>
                </a:cubicBezTo>
                <a:cubicBezTo>
                  <a:pt x="30449" y="1279324"/>
                  <a:pt x="46463" y="1297052"/>
                  <a:pt x="64808" y="1312414"/>
                </a:cubicBezTo>
                <a:cubicBezTo>
                  <a:pt x="87337" y="1331308"/>
                  <a:pt x="113054" y="1346807"/>
                  <a:pt x="141754" y="1354042"/>
                </a:cubicBezTo>
                <a:cubicBezTo>
                  <a:pt x="174810" y="1362375"/>
                  <a:pt x="208518" y="1357128"/>
                  <a:pt x="238761" y="1342075"/>
                </a:cubicBezTo>
                <a:cubicBezTo>
                  <a:pt x="282241" y="1320472"/>
                  <a:pt x="314645" y="1279667"/>
                  <a:pt x="340534" y="1239857"/>
                </a:cubicBezTo>
                <a:cubicBezTo>
                  <a:pt x="347872" y="1228575"/>
                  <a:pt x="360593" y="1213385"/>
                  <a:pt x="361245" y="1199669"/>
                </a:cubicBezTo>
                <a:cubicBezTo>
                  <a:pt x="361519" y="1193737"/>
                  <a:pt x="361794" y="1187804"/>
                  <a:pt x="362033" y="1181838"/>
                </a:cubicBezTo>
                <a:cubicBezTo>
                  <a:pt x="362582" y="1169013"/>
                  <a:pt x="363062" y="1156155"/>
                  <a:pt x="363508" y="1143330"/>
                </a:cubicBezTo>
                <a:cubicBezTo>
                  <a:pt x="365771" y="1077082"/>
                  <a:pt x="367245" y="1010868"/>
                  <a:pt x="368515" y="944620"/>
                </a:cubicBezTo>
                <a:cubicBezTo>
                  <a:pt x="371669" y="782805"/>
                  <a:pt x="373521" y="620991"/>
                  <a:pt x="375029" y="459176"/>
                </a:cubicBezTo>
                <a:cubicBezTo>
                  <a:pt x="376127" y="344270"/>
                  <a:pt x="376984" y="229364"/>
                  <a:pt x="377635" y="114459"/>
                </a:cubicBezTo>
                <a:cubicBezTo>
                  <a:pt x="377704" y="105166"/>
                  <a:pt x="377738" y="95874"/>
                  <a:pt x="377807" y="86581"/>
                </a:cubicBezTo>
                <a:cubicBezTo>
                  <a:pt x="377841" y="76019"/>
                  <a:pt x="370057" y="68647"/>
                  <a:pt x="363405" y="61206"/>
                </a:cubicBezTo>
                <a:cubicBezTo>
                  <a:pt x="321194" y="14023"/>
                  <a:pt x="258684" y="-10906"/>
                  <a:pt x="196036" y="4594"/>
                </a:cubicBezTo>
                <a:cubicBezTo>
                  <a:pt x="172753" y="10354"/>
                  <a:pt x="150842" y="21704"/>
                  <a:pt x="131125" y="35077"/>
                </a:cubicBezTo>
                <a:cubicBezTo>
                  <a:pt x="119295" y="43101"/>
                  <a:pt x="108151" y="52222"/>
                  <a:pt x="97486" y="61721"/>
                </a:cubicBezTo>
                <a:cubicBezTo>
                  <a:pt x="88982" y="69264"/>
                  <a:pt x="73072" y="80135"/>
                  <a:pt x="72729" y="92445"/>
                </a:cubicBezTo>
                <a:cubicBezTo>
                  <a:pt x="72592" y="98034"/>
                  <a:pt x="72420" y="103589"/>
                  <a:pt x="72249" y="109144"/>
                </a:cubicBezTo>
                <a:cubicBezTo>
                  <a:pt x="71220" y="145183"/>
                  <a:pt x="70226" y="181187"/>
                  <a:pt x="69197" y="217226"/>
                </a:cubicBezTo>
                <a:cubicBezTo>
                  <a:pt x="65562" y="345093"/>
                  <a:pt x="61928" y="472995"/>
                  <a:pt x="58293" y="600862"/>
                </a:cubicBezTo>
                <a:cubicBezTo>
                  <a:pt x="54933" y="719711"/>
                  <a:pt x="51572" y="838595"/>
                  <a:pt x="48212" y="957478"/>
                </a:cubicBezTo>
                <a:cubicBezTo>
                  <a:pt x="47491" y="982236"/>
                  <a:pt x="46806" y="1006993"/>
                  <a:pt x="46086" y="1031750"/>
                </a:cubicBezTo>
                <a:cubicBezTo>
                  <a:pt x="45811" y="1041317"/>
                  <a:pt x="53321" y="1049993"/>
                  <a:pt x="58601" y="1057365"/>
                </a:cubicBezTo>
                <a:cubicBezTo>
                  <a:pt x="74375" y="1079414"/>
                  <a:pt x="92960" y="1099233"/>
                  <a:pt x="115386" y="1114629"/>
                </a:cubicBezTo>
                <a:cubicBezTo>
                  <a:pt x="142338" y="1133112"/>
                  <a:pt x="175462" y="1140930"/>
                  <a:pt x="207352" y="1132186"/>
                </a:cubicBezTo>
                <a:cubicBezTo>
                  <a:pt x="255495" y="1118950"/>
                  <a:pt x="289031" y="1073310"/>
                  <a:pt x="313204" y="1032642"/>
                </a:cubicBezTo>
                <a:cubicBezTo>
                  <a:pt x="317423" y="1025544"/>
                  <a:pt x="315502" y="1012651"/>
                  <a:pt x="315571" y="1004833"/>
                </a:cubicBezTo>
                <a:cubicBezTo>
                  <a:pt x="315776" y="986111"/>
                  <a:pt x="315948" y="967354"/>
                  <a:pt x="316119" y="948597"/>
                </a:cubicBezTo>
                <a:cubicBezTo>
                  <a:pt x="317423" y="819496"/>
                  <a:pt x="318691" y="690428"/>
                  <a:pt x="319960" y="561326"/>
                </a:cubicBezTo>
                <a:cubicBezTo>
                  <a:pt x="320543" y="502141"/>
                  <a:pt x="321126" y="442991"/>
                  <a:pt x="321709" y="383841"/>
                </a:cubicBezTo>
                <a:cubicBezTo>
                  <a:pt x="321914" y="363404"/>
                  <a:pt x="290265" y="363439"/>
                  <a:pt x="290059" y="383841"/>
                </a:cubicBezTo>
                <a:cubicBezTo>
                  <a:pt x="289201" y="471075"/>
                  <a:pt x="288344" y="558274"/>
                  <a:pt x="287487" y="645508"/>
                </a:cubicBezTo>
                <a:cubicBezTo>
                  <a:pt x="286322" y="763020"/>
                  <a:pt x="285155" y="880531"/>
                  <a:pt x="283990" y="998009"/>
                </a:cubicBezTo>
                <a:cubicBezTo>
                  <a:pt x="283887" y="1006890"/>
                  <a:pt x="283818" y="1015771"/>
                  <a:pt x="283715" y="1024618"/>
                </a:cubicBezTo>
                <a:cubicBezTo>
                  <a:pt x="284435" y="1021978"/>
                  <a:pt x="285155" y="1019303"/>
                  <a:pt x="285875" y="1016663"/>
                </a:cubicBezTo>
                <a:cubicBezTo>
                  <a:pt x="266708" y="1048861"/>
                  <a:pt x="241504" y="1085997"/>
                  <a:pt x="204711" y="1099748"/>
                </a:cubicBezTo>
                <a:cubicBezTo>
                  <a:pt x="181977" y="1108252"/>
                  <a:pt x="160271" y="1104103"/>
                  <a:pt x="140177" y="1092752"/>
                </a:cubicBezTo>
                <a:cubicBezTo>
                  <a:pt x="112540" y="1077185"/>
                  <a:pt x="90560" y="1051810"/>
                  <a:pt x="75541" y="1025544"/>
                </a:cubicBezTo>
                <a:cubicBezTo>
                  <a:pt x="76261" y="1028219"/>
                  <a:pt x="76981" y="1030859"/>
                  <a:pt x="77701" y="1033533"/>
                </a:cubicBezTo>
                <a:cubicBezTo>
                  <a:pt x="79621" y="966359"/>
                  <a:pt x="81507" y="899185"/>
                  <a:pt x="83427" y="832011"/>
                </a:cubicBezTo>
                <a:cubicBezTo>
                  <a:pt x="87234" y="697252"/>
                  <a:pt x="91074" y="562492"/>
                  <a:pt x="94880" y="427732"/>
                </a:cubicBezTo>
                <a:cubicBezTo>
                  <a:pt x="97795" y="325514"/>
                  <a:pt x="100675" y="223295"/>
                  <a:pt x="103590" y="121077"/>
                </a:cubicBezTo>
                <a:cubicBezTo>
                  <a:pt x="103830" y="111510"/>
                  <a:pt x="104104" y="101943"/>
                  <a:pt x="104379" y="92376"/>
                </a:cubicBezTo>
                <a:cubicBezTo>
                  <a:pt x="102836" y="96113"/>
                  <a:pt x="101293" y="99851"/>
                  <a:pt x="99749" y="103589"/>
                </a:cubicBezTo>
                <a:cubicBezTo>
                  <a:pt x="148030" y="53868"/>
                  <a:pt x="213043" y="13166"/>
                  <a:pt x="282687" y="40769"/>
                </a:cubicBezTo>
                <a:cubicBezTo>
                  <a:pt x="301169" y="48073"/>
                  <a:pt x="317456" y="60212"/>
                  <a:pt x="331550" y="73756"/>
                </a:cubicBezTo>
                <a:cubicBezTo>
                  <a:pt x="336522" y="78523"/>
                  <a:pt x="341220" y="83598"/>
                  <a:pt x="345609" y="88878"/>
                </a:cubicBezTo>
                <a:cubicBezTo>
                  <a:pt x="346329" y="89770"/>
                  <a:pt x="347049" y="90661"/>
                  <a:pt x="347769" y="91553"/>
                </a:cubicBezTo>
                <a:cubicBezTo>
                  <a:pt x="349998" y="94365"/>
                  <a:pt x="345266" y="88261"/>
                  <a:pt x="347118" y="90730"/>
                </a:cubicBezTo>
                <a:cubicBezTo>
                  <a:pt x="347529" y="91244"/>
                  <a:pt x="347906" y="91793"/>
                  <a:pt x="348317" y="92342"/>
                </a:cubicBezTo>
                <a:cubicBezTo>
                  <a:pt x="347597" y="89667"/>
                  <a:pt x="346877" y="86993"/>
                  <a:pt x="346157" y="84352"/>
                </a:cubicBezTo>
                <a:cubicBezTo>
                  <a:pt x="345780" y="159790"/>
                  <a:pt x="345232" y="235228"/>
                  <a:pt x="344649" y="310632"/>
                </a:cubicBezTo>
                <a:cubicBezTo>
                  <a:pt x="343414" y="468091"/>
                  <a:pt x="341871" y="625551"/>
                  <a:pt x="339574" y="783011"/>
                </a:cubicBezTo>
                <a:cubicBezTo>
                  <a:pt x="337585" y="919245"/>
                  <a:pt x="336008" y="1055582"/>
                  <a:pt x="329938" y="1191679"/>
                </a:cubicBezTo>
                <a:cubicBezTo>
                  <a:pt x="329835" y="1194799"/>
                  <a:pt x="329664" y="1197920"/>
                  <a:pt x="329526" y="1201040"/>
                </a:cubicBezTo>
                <a:cubicBezTo>
                  <a:pt x="330247" y="1198366"/>
                  <a:pt x="330967" y="1195691"/>
                  <a:pt x="331687" y="1193051"/>
                </a:cubicBezTo>
                <a:cubicBezTo>
                  <a:pt x="306861" y="1237148"/>
                  <a:pt x="276583" y="1282547"/>
                  <a:pt x="232486" y="1309431"/>
                </a:cubicBezTo>
                <a:cubicBezTo>
                  <a:pt x="205671" y="1325753"/>
                  <a:pt x="176456" y="1330211"/>
                  <a:pt x="148510" y="1323147"/>
                </a:cubicBezTo>
                <a:cubicBezTo>
                  <a:pt x="123375" y="1316837"/>
                  <a:pt x="100161" y="1301647"/>
                  <a:pt x="81198" y="1284914"/>
                </a:cubicBezTo>
                <a:cubicBezTo>
                  <a:pt x="71975" y="1276787"/>
                  <a:pt x="63402" y="1268009"/>
                  <a:pt x="55309" y="1258819"/>
                </a:cubicBezTo>
                <a:cubicBezTo>
                  <a:pt x="51983" y="1255047"/>
                  <a:pt x="48760" y="1251206"/>
                  <a:pt x="45572" y="1247298"/>
                </a:cubicBezTo>
                <a:cubicBezTo>
                  <a:pt x="44851" y="1246372"/>
                  <a:pt x="40428" y="1240679"/>
                  <a:pt x="43274" y="1244383"/>
                </a:cubicBezTo>
                <a:cubicBezTo>
                  <a:pt x="41868" y="1242566"/>
                  <a:pt x="40497" y="1240748"/>
                  <a:pt x="39159" y="1238896"/>
                </a:cubicBezTo>
                <a:cubicBezTo>
                  <a:pt x="35799" y="1234302"/>
                  <a:pt x="32473" y="1229638"/>
                  <a:pt x="29489" y="1224769"/>
                </a:cubicBezTo>
                <a:cubicBezTo>
                  <a:pt x="30210" y="1227444"/>
                  <a:pt x="30930" y="1230118"/>
                  <a:pt x="31650" y="1232758"/>
                </a:cubicBezTo>
                <a:lnTo>
                  <a:pt x="31650" y="381235"/>
                </a:lnTo>
                <a:cubicBezTo>
                  <a:pt x="31650" y="360832"/>
                  <a:pt x="0" y="360832"/>
                  <a:pt x="0" y="381235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3" name="图形 3">
            <a:extLst>
              <a:ext uri="{FF2B5EF4-FFF2-40B4-BE49-F238E27FC236}">
                <a16:creationId xmlns:a16="http://schemas.microsoft.com/office/drawing/2014/main" id="{05925332-CB90-0C94-4BA1-212CDAF961ED}"/>
              </a:ext>
            </a:extLst>
          </p:cNvPr>
          <p:cNvGrpSpPr/>
          <p:nvPr/>
        </p:nvGrpSpPr>
        <p:grpSpPr>
          <a:xfrm rot="13655445">
            <a:off x="10927979" y="5486246"/>
            <a:ext cx="685774" cy="1136557"/>
            <a:chOff x="2691620" y="2779630"/>
            <a:chExt cx="1423050" cy="2358472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B8BF443-E1A4-4E5A-CBA5-BB48F1017314}"/>
                </a:ext>
              </a:extLst>
            </p:cNvPr>
            <p:cNvSpPr/>
            <p:nvPr/>
          </p:nvSpPr>
          <p:spPr>
            <a:xfrm>
              <a:off x="2691620" y="2779630"/>
              <a:ext cx="1423050" cy="2358472"/>
            </a:xfrm>
            <a:custGeom>
              <a:avLst/>
              <a:gdLst>
                <a:gd name="connsiteX0" fmla="*/ 148831 w 1423050"/>
                <a:gd name="connsiteY0" fmla="*/ 2358472 h 2358472"/>
                <a:gd name="connsiteX1" fmla="*/ 250577 w 1423050"/>
                <a:gd name="connsiteY1" fmla="*/ 2260986 h 2358472"/>
                <a:gd name="connsiteX2" fmla="*/ 404069 w 1423050"/>
                <a:gd name="connsiteY2" fmla="*/ 2011320 h 2358472"/>
                <a:gd name="connsiteX3" fmla="*/ 822099 w 1423050"/>
                <a:gd name="connsiteY3" fmla="*/ 1240481 h 2358472"/>
                <a:gd name="connsiteX4" fmla="*/ 1421728 w 1423050"/>
                <a:gd name="connsiteY4" fmla="*/ 28878 h 2358472"/>
                <a:gd name="connsiteX5" fmla="*/ 1413755 w 1423050"/>
                <a:gd name="connsiteY5" fmla="*/ 2897 h 2358472"/>
                <a:gd name="connsiteX6" fmla="*/ 1398273 w 1423050"/>
                <a:gd name="connsiteY6" fmla="*/ 699 h 2358472"/>
                <a:gd name="connsiteX7" fmla="*/ 73616 w 1423050"/>
                <a:gd name="connsiteY7" fmla="*/ 94077 h 2358472"/>
                <a:gd name="connsiteX8" fmla="*/ 2917 w 1423050"/>
                <a:gd name="connsiteY8" fmla="*/ 135496 h 2358472"/>
                <a:gd name="connsiteX9" fmla="*/ 98885 w 1423050"/>
                <a:gd name="connsiteY9" fmla="*/ 1600492 h 2358472"/>
                <a:gd name="connsiteX10" fmla="*/ 125525 w 1423050"/>
                <a:gd name="connsiteY10" fmla="*/ 2309438 h 2358472"/>
                <a:gd name="connsiteX11" fmla="*/ 148818 w 1423050"/>
                <a:gd name="connsiteY11" fmla="*/ 2358438 h 2358472"/>
                <a:gd name="connsiteX12" fmla="*/ 137111 w 1423050"/>
                <a:gd name="connsiteY12" fmla="*/ 1598263 h 2358472"/>
                <a:gd name="connsiteX13" fmla="*/ 49778 w 1423050"/>
                <a:gd name="connsiteY13" fmla="*/ 185378 h 2358472"/>
                <a:gd name="connsiteX14" fmla="*/ 68785 w 1423050"/>
                <a:gd name="connsiteY14" fmla="*/ 140701 h 2358472"/>
                <a:gd name="connsiteX15" fmla="*/ 1377223 w 1423050"/>
                <a:gd name="connsiteY15" fmla="*/ 39028 h 2358472"/>
                <a:gd name="connsiteX16" fmla="*/ 1282449 w 1423050"/>
                <a:gd name="connsiteY16" fmla="*/ 243009 h 2358472"/>
                <a:gd name="connsiteX17" fmla="*/ 1257057 w 1423050"/>
                <a:gd name="connsiteY17" fmla="*/ 230599 h 2358472"/>
                <a:gd name="connsiteX18" fmla="*/ 1239010 w 1423050"/>
                <a:gd name="connsiteY18" fmla="*/ 221057 h 2358472"/>
                <a:gd name="connsiteX19" fmla="*/ 1221790 w 1423050"/>
                <a:gd name="connsiteY19" fmla="*/ 213849 h 2358472"/>
                <a:gd name="connsiteX20" fmla="*/ 1192170 w 1423050"/>
                <a:gd name="connsiteY20" fmla="*/ 199625 h 2358472"/>
                <a:gd name="connsiteX21" fmla="*/ 1184537 w 1423050"/>
                <a:gd name="connsiteY21" fmla="*/ 210969 h 2358472"/>
                <a:gd name="connsiteX22" fmla="*/ 1216746 w 1423050"/>
                <a:gd name="connsiteY22" fmla="*/ 226557 h 2358472"/>
                <a:gd name="connsiteX23" fmla="*/ 1233287 w 1423050"/>
                <a:gd name="connsiteY23" fmla="*/ 233473 h 2358472"/>
                <a:gd name="connsiteX24" fmla="*/ 1250350 w 1423050"/>
                <a:gd name="connsiteY24" fmla="*/ 242519 h 2358472"/>
                <a:gd name="connsiteX25" fmla="*/ 1276448 w 1423050"/>
                <a:gd name="connsiteY25" fmla="*/ 255429 h 2358472"/>
                <a:gd name="connsiteX26" fmla="*/ 1256673 w 1423050"/>
                <a:gd name="connsiteY26" fmla="*/ 296179 h 2358472"/>
                <a:gd name="connsiteX27" fmla="*/ 1230739 w 1423050"/>
                <a:gd name="connsiteY27" fmla="*/ 287751 h 2358472"/>
                <a:gd name="connsiteX28" fmla="*/ 1210011 w 1423050"/>
                <a:gd name="connsiteY28" fmla="*/ 281126 h 2358472"/>
                <a:gd name="connsiteX29" fmla="*/ 1203270 w 1423050"/>
                <a:gd name="connsiteY29" fmla="*/ 293021 h 2358472"/>
                <a:gd name="connsiteX30" fmla="*/ 1227523 w 1423050"/>
                <a:gd name="connsiteY30" fmla="*/ 301035 h 2358472"/>
                <a:gd name="connsiteX31" fmla="*/ 1250669 w 1423050"/>
                <a:gd name="connsiteY31" fmla="*/ 308503 h 2358472"/>
                <a:gd name="connsiteX32" fmla="*/ 1238660 w 1423050"/>
                <a:gd name="connsiteY32" fmla="*/ 333092 h 2358472"/>
                <a:gd name="connsiteX33" fmla="*/ 1234923 w 1423050"/>
                <a:gd name="connsiteY33" fmla="*/ 332180 h 2358472"/>
                <a:gd name="connsiteX34" fmla="*/ 1201565 w 1423050"/>
                <a:gd name="connsiteY34" fmla="*/ 320299 h 2358472"/>
                <a:gd name="connsiteX35" fmla="*/ 1192993 w 1423050"/>
                <a:gd name="connsiteY35" fmla="*/ 330946 h 2358472"/>
                <a:gd name="connsiteX36" fmla="*/ 1231699 w 1423050"/>
                <a:gd name="connsiteY36" fmla="*/ 345461 h 2358472"/>
                <a:gd name="connsiteX37" fmla="*/ 1232512 w 1423050"/>
                <a:gd name="connsiteY37" fmla="*/ 345660 h 2358472"/>
                <a:gd name="connsiteX38" fmla="*/ 1219280 w 1423050"/>
                <a:gd name="connsiteY38" fmla="*/ 372632 h 2358472"/>
                <a:gd name="connsiteX39" fmla="*/ 1203397 w 1423050"/>
                <a:gd name="connsiteY39" fmla="*/ 366429 h 2358472"/>
                <a:gd name="connsiteX40" fmla="*/ 1178502 w 1423050"/>
                <a:gd name="connsiteY40" fmla="*/ 357277 h 2358472"/>
                <a:gd name="connsiteX41" fmla="*/ 1174778 w 1423050"/>
                <a:gd name="connsiteY41" fmla="*/ 370431 h 2358472"/>
                <a:gd name="connsiteX42" fmla="*/ 1198174 w 1423050"/>
                <a:gd name="connsiteY42" fmla="*/ 379058 h 2358472"/>
                <a:gd name="connsiteX43" fmla="*/ 1213210 w 1423050"/>
                <a:gd name="connsiteY43" fmla="*/ 384973 h 2358472"/>
                <a:gd name="connsiteX44" fmla="*/ 1200389 w 1423050"/>
                <a:gd name="connsiteY44" fmla="*/ 411006 h 2358472"/>
                <a:gd name="connsiteX45" fmla="*/ 1179733 w 1423050"/>
                <a:gd name="connsiteY45" fmla="*/ 401943 h 2358472"/>
                <a:gd name="connsiteX46" fmla="*/ 1156649 w 1423050"/>
                <a:gd name="connsiteY46" fmla="*/ 392356 h 2358472"/>
                <a:gd name="connsiteX47" fmla="*/ 1154214 w 1423050"/>
                <a:gd name="connsiteY47" fmla="*/ 405808 h 2358472"/>
                <a:gd name="connsiteX48" fmla="*/ 1173482 w 1423050"/>
                <a:gd name="connsiteY48" fmla="*/ 414099 h 2358472"/>
                <a:gd name="connsiteX49" fmla="*/ 1194255 w 1423050"/>
                <a:gd name="connsiteY49" fmla="*/ 423443 h 2358472"/>
                <a:gd name="connsiteX50" fmla="*/ 1179510 w 1423050"/>
                <a:gd name="connsiteY50" fmla="*/ 453262 h 2358472"/>
                <a:gd name="connsiteX51" fmla="*/ 1160740 w 1423050"/>
                <a:gd name="connsiteY51" fmla="*/ 441654 h 2358472"/>
                <a:gd name="connsiteX52" fmla="*/ 1143447 w 1423050"/>
                <a:gd name="connsiteY52" fmla="*/ 430802 h 2358472"/>
                <a:gd name="connsiteX53" fmla="*/ 1126803 w 1423050"/>
                <a:gd name="connsiteY53" fmla="*/ 422342 h 2358472"/>
                <a:gd name="connsiteX54" fmla="*/ 1098311 w 1423050"/>
                <a:gd name="connsiteY54" fmla="*/ 405969 h 2358472"/>
                <a:gd name="connsiteX55" fmla="*/ 1089869 w 1423050"/>
                <a:gd name="connsiteY55" fmla="*/ 416719 h 2358472"/>
                <a:gd name="connsiteX56" fmla="*/ 1120836 w 1423050"/>
                <a:gd name="connsiteY56" fmla="*/ 434646 h 2358472"/>
                <a:gd name="connsiteX57" fmla="*/ 1136829 w 1423050"/>
                <a:gd name="connsiteY57" fmla="*/ 442762 h 2358472"/>
                <a:gd name="connsiteX58" fmla="*/ 1153175 w 1423050"/>
                <a:gd name="connsiteY58" fmla="*/ 453035 h 2358472"/>
                <a:gd name="connsiteX59" fmla="*/ 1173448 w 1423050"/>
                <a:gd name="connsiteY59" fmla="*/ 465507 h 2358472"/>
                <a:gd name="connsiteX60" fmla="*/ 1162838 w 1423050"/>
                <a:gd name="connsiteY60" fmla="*/ 486893 h 2358472"/>
                <a:gd name="connsiteX61" fmla="*/ 1136174 w 1423050"/>
                <a:gd name="connsiteY61" fmla="*/ 475636 h 2358472"/>
                <a:gd name="connsiteX62" fmla="*/ 1115988 w 1423050"/>
                <a:gd name="connsiteY62" fmla="*/ 467499 h 2358472"/>
                <a:gd name="connsiteX63" fmla="*/ 1108389 w 1423050"/>
                <a:gd name="connsiteY63" fmla="*/ 478866 h 2358472"/>
                <a:gd name="connsiteX64" fmla="*/ 1131984 w 1423050"/>
                <a:gd name="connsiteY64" fmla="*/ 488649 h 2358472"/>
                <a:gd name="connsiteX65" fmla="*/ 1156659 w 1423050"/>
                <a:gd name="connsiteY65" fmla="*/ 499330 h 2358472"/>
                <a:gd name="connsiteX66" fmla="*/ 1144949 w 1423050"/>
                <a:gd name="connsiteY66" fmla="*/ 522860 h 2358472"/>
                <a:gd name="connsiteX67" fmla="*/ 1137059 w 1423050"/>
                <a:gd name="connsiteY67" fmla="*/ 520254 h 2358472"/>
                <a:gd name="connsiteX68" fmla="*/ 1104669 w 1423050"/>
                <a:gd name="connsiteY68" fmla="*/ 505945 h 2358472"/>
                <a:gd name="connsiteX69" fmla="*/ 1095335 w 1423050"/>
                <a:gd name="connsiteY69" fmla="*/ 515927 h 2358472"/>
                <a:gd name="connsiteX70" fmla="*/ 1132865 w 1423050"/>
                <a:gd name="connsiteY70" fmla="*/ 533267 h 2358472"/>
                <a:gd name="connsiteX71" fmla="*/ 1138801 w 1423050"/>
                <a:gd name="connsiteY71" fmla="*/ 535201 h 2358472"/>
                <a:gd name="connsiteX72" fmla="*/ 1125325 w 1423050"/>
                <a:gd name="connsiteY72" fmla="*/ 562215 h 2358472"/>
                <a:gd name="connsiteX73" fmla="*/ 1103091 w 1423050"/>
                <a:gd name="connsiteY73" fmla="*/ 552085 h 2358472"/>
                <a:gd name="connsiteX74" fmla="*/ 1078941 w 1423050"/>
                <a:gd name="connsiteY74" fmla="*/ 541123 h 2358472"/>
                <a:gd name="connsiteX75" fmla="*/ 1074257 w 1423050"/>
                <a:gd name="connsiteY75" fmla="*/ 553961 h 2358472"/>
                <a:gd name="connsiteX76" fmla="*/ 1096950 w 1423050"/>
                <a:gd name="connsiteY76" fmla="*/ 564300 h 2358472"/>
                <a:gd name="connsiteX77" fmla="*/ 1119184 w 1423050"/>
                <a:gd name="connsiteY77" fmla="*/ 574487 h 2358472"/>
                <a:gd name="connsiteX78" fmla="*/ 1104226 w 1423050"/>
                <a:gd name="connsiteY78" fmla="*/ 604385 h 2358472"/>
                <a:gd name="connsiteX79" fmla="*/ 1103081 w 1423050"/>
                <a:gd name="connsiteY79" fmla="*/ 597266 h 2358472"/>
                <a:gd name="connsiteX80" fmla="*/ 1076873 w 1423050"/>
                <a:gd name="connsiteY80" fmla="*/ 585762 h 2358472"/>
                <a:gd name="connsiteX81" fmla="*/ 1054554 w 1423050"/>
                <a:gd name="connsiteY81" fmla="*/ 574497 h 2358472"/>
                <a:gd name="connsiteX82" fmla="*/ 1051132 w 1423050"/>
                <a:gd name="connsiteY82" fmla="*/ 587737 h 2358472"/>
                <a:gd name="connsiteX83" fmla="*/ 1069738 w 1423050"/>
                <a:gd name="connsiteY83" fmla="*/ 597427 h 2358472"/>
                <a:gd name="connsiteX84" fmla="*/ 1100921 w 1423050"/>
                <a:gd name="connsiteY84" fmla="*/ 610985 h 2358472"/>
                <a:gd name="connsiteX85" fmla="*/ 1077240 w 1423050"/>
                <a:gd name="connsiteY85" fmla="*/ 658158 h 2358472"/>
                <a:gd name="connsiteX86" fmla="*/ 1056601 w 1423050"/>
                <a:gd name="connsiteY86" fmla="*/ 645628 h 2358472"/>
                <a:gd name="connsiteX87" fmla="*/ 1039312 w 1423050"/>
                <a:gd name="connsiteY87" fmla="*/ 634783 h 2358472"/>
                <a:gd name="connsiteX88" fmla="*/ 1022664 w 1423050"/>
                <a:gd name="connsiteY88" fmla="*/ 626320 h 2358472"/>
                <a:gd name="connsiteX89" fmla="*/ 994176 w 1423050"/>
                <a:gd name="connsiteY89" fmla="*/ 609946 h 2358472"/>
                <a:gd name="connsiteX90" fmla="*/ 985734 w 1423050"/>
                <a:gd name="connsiteY90" fmla="*/ 620700 h 2358472"/>
                <a:gd name="connsiteX91" fmla="*/ 1016701 w 1423050"/>
                <a:gd name="connsiteY91" fmla="*/ 638623 h 2358472"/>
                <a:gd name="connsiteX92" fmla="*/ 1032691 w 1423050"/>
                <a:gd name="connsiteY92" fmla="*/ 646740 h 2358472"/>
                <a:gd name="connsiteX93" fmla="*/ 1049040 w 1423050"/>
                <a:gd name="connsiteY93" fmla="*/ 657020 h 2358472"/>
                <a:gd name="connsiteX94" fmla="*/ 1071099 w 1423050"/>
                <a:gd name="connsiteY94" fmla="*/ 670376 h 2358472"/>
                <a:gd name="connsiteX95" fmla="*/ 1060226 w 1423050"/>
                <a:gd name="connsiteY95" fmla="*/ 691958 h 2358472"/>
                <a:gd name="connsiteX96" fmla="*/ 1032039 w 1423050"/>
                <a:gd name="connsiteY96" fmla="*/ 679620 h 2358472"/>
                <a:gd name="connsiteX97" fmla="*/ 1011852 w 1423050"/>
                <a:gd name="connsiteY97" fmla="*/ 671483 h 2358472"/>
                <a:gd name="connsiteX98" fmla="*/ 1004257 w 1423050"/>
                <a:gd name="connsiteY98" fmla="*/ 682843 h 2358472"/>
                <a:gd name="connsiteX99" fmla="*/ 1027849 w 1423050"/>
                <a:gd name="connsiteY99" fmla="*/ 692630 h 2358472"/>
                <a:gd name="connsiteX100" fmla="*/ 1053906 w 1423050"/>
                <a:gd name="connsiteY100" fmla="*/ 704494 h 2358472"/>
                <a:gd name="connsiteX101" fmla="*/ 1042353 w 1423050"/>
                <a:gd name="connsiteY101" fmla="*/ 727373 h 2358472"/>
                <a:gd name="connsiteX102" fmla="*/ 1032924 w 1423050"/>
                <a:gd name="connsiteY102" fmla="*/ 724232 h 2358472"/>
                <a:gd name="connsiteX103" fmla="*/ 1000533 w 1423050"/>
                <a:gd name="connsiteY103" fmla="*/ 709926 h 2358472"/>
                <a:gd name="connsiteX104" fmla="*/ 991200 w 1423050"/>
                <a:gd name="connsiteY104" fmla="*/ 719914 h 2358472"/>
                <a:gd name="connsiteX105" fmla="*/ 1028730 w 1423050"/>
                <a:gd name="connsiteY105" fmla="*/ 737248 h 2358472"/>
                <a:gd name="connsiteX106" fmla="*/ 1036133 w 1423050"/>
                <a:gd name="connsiteY106" fmla="*/ 739676 h 2358472"/>
                <a:gd name="connsiteX107" fmla="*/ 1021536 w 1423050"/>
                <a:gd name="connsiteY107" fmla="*/ 768548 h 2358472"/>
                <a:gd name="connsiteX108" fmla="*/ 1022225 w 1423050"/>
                <a:gd name="connsiteY108" fmla="*/ 766593 h 2358472"/>
                <a:gd name="connsiteX109" fmla="*/ 998956 w 1423050"/>
                <a:gd name="connsiteY109" fmla="*/ 756066 h 2358472"/>
                <a:gd name="connsiteX110" fmla="*/ 974806 w 1423050"/>
                <a:gd name="connsiteY110" fmla="*/ 745094 h 2358472"/>
                <a:gd name="connsiteX111" fmla="*/ 970118 w 1423050"/>
                <a:gd name="connsiteY111" fmla="*/ 757952 h 2358472"/>
                <a:gd name="connsiteX112" fmla="*/ 992815 w 1423050"/>
                <a:gd name="connsiteY112" fmla="*/ 768274 h 2358472"/>
                <a:gd name="connsiteX113" fmla="*/ 1016259 w 1423050"/>
                <a:gd name="connsiteY113" fmla="*/ 778938 h 2358472"/>
                <a:gd name="connsiteX114" fmla="*/ 1000389 w 1423050"/>
                <a:gd name="connsiteY114" fmla="*/ 810210 h 2358472"/>
                <a:gd name="connsiteX115" fmla="*/ 998942 w 1423050"/>
                <a:gd name="connsiteY115" fmla="*/ 801261 h 2358472"/>
                <a:gd name="connsiteX116" fmla="*/ 972731 w 1423050"/>
                <a:gd name="connsiteY116" fmla="*/ 789739 h 2358472"/>
                <a:gd name="connsiteX117" fmla="*/ 950415 w 1423050"/>
                <a:gd name="connsiteY117" fmla="*/ 778492 h 2358472"/>
                <a:gd name="connsiteX118" fmla="*/ 946990 w 1423050"/>
                <a:gd name="connsiteY118" fmla="*/ 791728 h 2358472"/>
                <a:gd name="connsiteX119" fmla="*/ 965592 w 1423050"/>
                <a:gd name="connsiteY119" fmla="*/ 801398 h 2358472"/>
                <a:gd name="connsiteX120" fmla="*/ 997972 w 1423050"/>
                <a:gd name="connsiteY120" fmla="*/ 814977 h 2358472"/>
                <a:gd name="connsiteX121" fmla="*/ 975536 w 1423050"/>
                <a:gd name="connsiteY121" fmla="*/ 859108 h 2358472"/>
                <a:gd name="connsiteX122" fmla="*/ 953505 w 1423050"/>
                <a:gd name="connsiteY122" fmla="*/ 845872 h 2358472"/>
                <a:gd name="connsiteX123" fmla="*/ 936216 w 1423050"/>
                <a:gd name="connsiteY123" fmla="*/ 835036 h 2358472"/>
                <a:gd name="connsiteX124" fmla="*/ 919571 w 1423050"/>
                <a:gd name="connsiteY124" fmla="*/ 826567 h 2358472"/>
                <a:gd name="connsiteX125" fmla="*/ 891076 w 1423050"/>
                <a:gd name="connsiteY125" fmla="*/ 810176 h 2358472"/>
                <a:gd name="connsiteX126" fmla="*/ 882634 w 1423050"/>
                <a:gd name="connsiteY126" fmla="*/ 820943 h 2358472"/>
                <a:gd name="connsiteX127" fmla="*/ 913608 w 1423050"/>
                <a:gd name="connsiteY127" fmla="*/ 838877 h 2358472"/>
                <a:gd name="connsiteX128" fmla="*/ 929594 w 1423050"/>
                <a:gd name="connsiteY128" fmla="*/ 847003 h 2358472"/>
                <a:gd name="connsiteX129" fmla="*/ 945947 w 1423050"/>
                <a:gd name="connsiteY129" fmla="*/ 857256 h 2358472"/>
                <a:gd name="connsiteX130" fmla="*/ 969340 w 1423050"/>
                <a:gd name="connsiteY130" fmla="*/ 871281 h 2358472"/>
                <a:gd name="connsiteX131" fmla="*/ 958226 w 1423050"/>
                <a:gd name="connsiteY131" fmla="*/ 893055 h 2358472"/>
                <a:gd name="connsiteX132" fmla="*/ 928943 w 1423050"/>
                <a:gd name="connsiteY132" fmla="*/ 879853 h 2358472"/>
                <a:gd name="connsiteX133" fmla="*/ 908756 w 1423050"/>
                <a:gd name="connsiteY133" fmla="*/ 871727 h 2358472"/>
                <a:gd name="connsiteX134" fmla="*/ 901157 w 1423050"/>
                <a:gd name="connsiteY134" fmla="*/ 883076 h 2358472"/>
                <a:gd name="connsiteX135" fmla="*/ 924752 w 1423050"/>
                <a:gd name="connsiteY135" fmla="*/ 892883 h 2358472"/>
                <a:gd name="connsiteX136" fmla="*/ 951766 w 1423050"/>
                <a:gd name="connsiteY136" fmla="*/ 905708 h 2358472"/>
                <a:gd name="connsiteX137" fmla="*/ 940372 w 1423050"/>
                <a:gd name="connsiteY137" fmla="*/ 927996 h 2358472"/>
                <a:gd name="connsiteX138" fmla="*/ 929827 w 1423050"/>
                <a:gd name="connsiteY138" fmla="*/ 924465 h 2358472"/>
                <a:gd name="connsiteX139" fmla="*/ 897444 w 1423050"/>
                <a:gd name="connsiteY139" fmla="*/ 910166 h 2358472"/>
                <a:gd name="connsiteX140" fmla="*/ 888103 w 1423050"/>
                <a:gd name="connsiteY140" fmla="*/ 920144 h 2358472"/>
                <a:gd name="connsiteX141" fmla="*/ 925634 w 1423050"/>
                <a:gd name="connsiteY141" fmla="*/ 937495 h 2358472"/>
                <a:gd name="connsiteX142" fmla="*/ 934083 w 1423050"/>
                <a:gd name="connsiteY142" fmla="*/ 940272 h 2358472"/>
                <a:gd name="connsiteX143" fmla="*/ 916063 w 1423050"/>
                <a:gd name="connsiteY143" fmla="*/ 975454 h 2358472"/>
                <a:gd name="connsiteX144" fmla="*/ 919136 w 1423050"/>
                <a:gd name="connsiteY144" fmla="*/ 966847 h 2358472"/>
                <a:gd name="connsiteX145" fmla="*/ 895867 w 1423050"/>
                <a:gd name="connsiteY145" fmla="*/ 956320 h 2358472"/>
                <a:gd name="connsiteX146" fmla="*/ 871720 w 1423050"/>
                <a:gd name="connsiteY146" fmla="*/ 945347 h 2358472"/>
                <a:gd name="connsiteX147" fmla="*/ 867032 w 1423050"/>
                <a:gd name="connsiteY147" fmla="*/ 958206 h 2358472"/>
                <a:gd name="connsiteX148" fmla="*/ 889729 w 1423050"/>
                <a:gd name="connsiteY148" fmla="*/ 968527 h 2358472"/>
                <a:gd name="connsiteX149" fmla="*/ 913992 w 1423050"/>
                <a:gd name="connsiteY149" fmla="*/ 979500 h 2358472"/>
                <a:gd name="connsiteX150" fmla="*/ 897488 w 1423050"/>
                <a:gd name="connsiteY150" fmla="*/ 1011630 h 2358472"/>
                <a:gd name="connsiteX151" fmla="*/ 895853 w 1423050"/>
                <a:gd name="connsiteY151" fmla="*/ 1001480 h 2358472"/>
                <a:gd name="connsiteX152" fmla="*/ 869645 w 1423050"/>
                <a:gd name="connsiteY152" fmla="*/ 989993 h 2358472"/>
                <a:gd name="connsiteX153" fmla="*/ 847329 w 1423050"/>
                <a:gd name="connsiteY153" fmla="*/ 978711 h 2358472"/>
                <a:gd name="connsiteX154" fmla="*/ 843904 w 1423050"/>
                <a:gd name="connsiteY154" fmla="*/ 991947 h 2358472"/>
                <a:gd name="connsiteX155" fmla="*/ 862513 w 1423050"/>
                <a:gd name="connsiteY155" fmla="*/ 1001652 h 2358472"/>
                <a:gd name="connsiteX156" fmla="*/ 895640 w 1423050"/>
                <a:gd name="connsiteY156" fmla="*/ 1015230 h 2358472"/>
                <a:gd name="connsiteX157" fmla="*/ 867317 w 1423050"/>
                <a:gd name="connsiteY157" fmla="*/ 1070197 h 2358472"/>
                <a:gd name="connsiteX158" fmla="*/ 847134 w 1423050"/>
                <a:gd name="connsiteY158" fmla="*/ 1057887 h 2358472"/>
                <a:gd name="connsiteX159" fmla="*/ 829841 w 1423050"/>
                <a:gd name="connsiteY159" fmla="*/ 1047051 h 2358472"/>
                <a:gd name="connsiteX160" fmla="*/ 813197 w 1423050"/>
                <a:gd name="connsiteY160" fmla="*/ 1038581 h 2358472"/>
                <a:gd name="connsiteX161" fmla="*/ 784705 w 1423050"/>
                <a:gd name="connsiteY161" fmla="*/ 1022226 h 2358472"/>
                <a:gd name="connsiteX162" fmla="*/ 776263 w 1423050"/>
                <a:gd name="connsiteY162" fmla="*/ 1032958 h 2358472"/>
                <a:gd name="connsiteX163" fmla="*/ 807230 w 1423050"/>
                <a:gd name="connsiteY163" fmla="*/ 1050892 h 2358472"/>
                <a:gd name="connsiteX164" fmla="*/ 823223 w 1423050"/>
                <a:gd name="connsiteY164" fmla="*/ 1059019 h 2358472"/>
                <a:gd name="connsiteX165" fmla="*/ 839573 w 1423050"/>
                <a:gd name="connsiteY165" fmla="*/ 1069271 h 2358472"/>
                <a:gd name="connsiteX166" fmla="*/ 861045 w 1423050"/>
                <a:gd name="connsiteY166" fmla="*/ 1082336 h 2358472"/>
                <a:gd name="connsiteX167" fmla="*/ 850031 w 1423050"/>
                <a:gd name="connsiteY167" fmla="*/ 1103664 h 2358472"/>
                <a:gd name="connsiteX168" fmla="*/ 822568 w 1423050"/>
                <a:gd name="connsiteY168" fmla="*/ 1091868 h 2358472"/>
                <a:gd name="connsiteX169" fmla="*/ 802385 w 1423050"/>
                <a:gd name="connsiteY169" fmla="*/ 1083742 h 2358472"/>
                <a:gd name="connsiteX170" fmla="*/ 794790 w 1423050"/>
                <a:gd name="connsiteY170" fmla="*/ 1095092 h 2358472"/>
                <a:gd name="connsiteX171" fmla="*/ 818385 w 1423050"/>
                <a:gd name="connsiteY171" fmla="*/ 1104899 h 2358472"/>
                <a:gd name="connsiteX172" fmla="*/ 843639 w 1423050"/>
                <a:gd name="connsiteY172" fmla="*/ 1116043 h 2358472"/>
                <a:gd name="connsiteX173" fmla="*/ 831635 w 1423050"/>
                <a:gd name="connsiteY173" fmla="*/ 1139189 h 2358472"/>
                <a:gd name="connsiteX174" fmla="*/ 823456 w 1423050"/>
                <a:gd name="connsiteY174" fmla="*/ 1136480 h 2358472"/>
                <a:gd name="connsiteX175" fmla="*/ 791066 w 1423050"/>
                <a:gd name="connsiteY175" fmla="*/ 1122181 h 2358472"/>
                <a:gd name="connsiteX176" fmla="*/ 781732 w 1423050"/>
                <a:gd name="connsiteY176" fmla="*/ 1132159 h 2358472"/>
                <a:gd name="connsiteX177" fmla="*/ 819266 w 1423050"/>
                <a:gd name="connsiteY177" fmla="*/ 1149510 h 2358472"/>
                <a:gd name="connsiteX178" fmla="*/ 825270 w 1423050"/>
                <a:gd name="connsiteY178" fmla="*/ 1151464 h 2358472"/>
                <a:gd name="connsiteX179" fmla="*/ 811331 w 1423050"/>
                <a:gd name="connsiteY179" fmla="*/ 1178279 h 2358472"/>
                <a:gd name="connsiteX180" fmla="*/ 789492 w 1423050"/>
                <a:gd name="connsiteY180" fmla="*/ 1168335 h 2358472"/>
                <a:gd name="connsiteX181" fmla="*/ 765345 w 1423050"/>
                <a:gd name="connsiteY181" fmla="*/ 1157362 h 2358472"/>
                <a:gd name="connsiteX182" fmla="*/ 760658 w 1423050"/>
                <a:gd name="connsiteY182" fmla="*/ 1170187 h 2358472"/>
                <a:gd name="connsiteX183" fmla="*/ 783351 w 1423050"/>
                <a:gd name="connsiteY183" fmla="*/ 1180542 h 2358472"/>
                <a:gd name="connsiteX184" fmla="*/ 804991 w 1423050"/>
                <a:gd name="connsiteY184" fmla="*/ 1190486 h 2358472"/>
                <a:gd name="connsiteX185" fmla="*/ 802368 w 1423050"/>
                <a:gd name="connsiteY185" fmla="*/ 1195527 h 2358472"/>
                <a:gd name="connsiteX186" fmla="*/ 790312 w 1423050"/>
                <a:gd name="connsiteY186" fmla="*/ 1218673 h 2358472"/>
                <a:gd name="connsiteX187" fmla="*/ 789478 w 1423050"/>
                <a:gd name="connsiteY187" fmla="*/ 1213495 h 2358472"/>
                <a:gd name="connsiteX188" fmla="*/ 763267 w 1423050"/>
                <a:gd name="connsiteY188" fmla="*/ 1202008 h 2358472"/>
                <a:gd name="connsiteX189" fmla="*/ 740951 w 1423050"/>
                <a:gd name="connsiteY189" fmla="*/ 1190726 h 2358472"/>
                <a:gd name="connsiteX190" fmla="*/ 737529 w 1423050"/>
                <a:gd name="connsiteY190" fmla="*/ 1203963 h 2358472"/>
                <a:gd name="connsiteX191" fmla="*/ 756135 w 1423050"/>
                <a:gd name="connsiteY191" fmla="*/ 1213666 h 2358472"/>
                <a:gd name="connsiteX192" fmla="*/ 785916 w 1423050"/>
                <a:gd name="connsiteY192" fmla="*/ 1227108 h 2358472"/>
                <a:gd name="connsiteX193" fmla="*/ 765383 w 1423050"/>
                <a:gd name="connsiteY193" fmla="*/ 1266405 h 2358472"/>
                <a:gd name="connsiteX194" fmla="*/ 757188 w 1423050"/>
                <a:gd name="connsiteY194" fmla="*/ 1261055 h 2358472"/>
                <a:gd name="connsiteX195" fmla="*/ 739895 w 1423050"/>
                <a:gd name="connsiteY195" fmla="*/ 1250185 h 2358472"/>
                <a:gd name="connsiteX196" fmla="*/ 723251 w 1423050"/>
                <a:gd name="connsiteY196" fmla="*/ 1241715 h 2358472"/>
                <a:gd name="connsiteX197" fmla="*/ 694759 w 1423050"/>
                <a:gd name="connsiteY197" fmla="*/ 1225359 h 2358472"/>
                <a:gd name="connsiteX198" fmla="*/ 686317 w 1423050"/>
                <a:gd name="connsiteY198" fmla="*/ 1236126 h 2358472"/>
                <a:gd name="connsiteX199" fmla="*/ 717288 w 1423050"/>
                <a:gd name="connsiteY199" fmla="*/ 1254026 h 2358472"/>
                <a:gd name="connsiteX200" fmla="*/ 733277 w 1423050"/>
                <a:gd name="connsiteY200" fmla="*/ 1262153 h 2358472"/>
                <a:gd name="connsiteX201" fmla="*/ 749627 w 1423050"/>
                <a:gd name="connsiteY201" fmla="*/ 1272440 h 2358472"/>
                <a:gd name="connsiteX202" fmla="*/ 759032 w 1423050"/>
                <a:gd name="connsiteY202" fmla="*/ 1278577 h 2358472"/>
                <a:gd name="connsiteX203" fmla="*/ 747652 w 1423050"/>
                <a:gd name="connsiteY203" fmla="*/ 1300283 h 2358472"/>
                <a:gd name="connsiteX204" fmla="*/ 732622 w 1423050"/>
                <a:gd name="connsiteY204" fmla="*/ 1295037 h 2358472"/>
                <a:gd name="connsiteX205" fmla="*/ 712439 w 1423050"/>
                <a:gd name="connsiteY205" fmla="*/ 1286910 h 2358472"/>
                <a:gd name="connsiteX206" fmla="*/ 704844 w 1423050"/>
                <a:gd name="connsiteY206" fmla="*/ 1298260 h 2358472"/>
                <a:gd name="connsiteX207" fmla="*/ 728439 w 1423050"/>
                <a:gd name="connsiteY207" fmla="*/ 1308033 h 2358472"/>
                <a:gd name="connsiteX208" fmla="*/ 741263 w 1423050"/>
                <a:gd name="connsiteY208" fmla="*/ 1312456 h 2358472"/>
                <a:gd name="connsiteX209" fmla="*/ 727935 w 1423050"/>
                <a:gd name="connsiteY209" fmla="*/ 1337830 h 2358472"/>
                <a:gd name="connsiteX210" fmla="*/ 701127 w 1423050"/>
                <a:gd name="connsiteY210" fmla="*/ 1325314 h 2358472"/>
                <a:gd name="connsiteX211" fmla="*/ 691790 w 1423050"/>
                <a:gd name="connsiteY211" fmla="*/ 1335327 h 2358472"/>
                <a:gd name="connsiteX212" fmla="*/ 721488 w 1423050"/>
                <a:gd name="connsiteY212" fmla="*/ 1350107 h 2358472"/>
                <a:gd name="connsiteX213" fmla="*/ 708012 w 1423050"/>
                <a:gd name="connsiteY213" fmla="*/ 1375652 h 2358472"/>
                <a:gd name="connsiteX214" fmla="*/ 699549 w 1423050"/>
                <a:gd name="connsiteY214" fmla="*/ 1371469 h 2358472"/>
                <a:gd name="connsiteX215" fmla="*/ 675402 w 1423050"/>
                <a:gd name="connsiteY215" fmla="*/ 1360530 h 2358472"/>
                <a:gd name="connsiteX216" fmla="*/ 670715 w 1423050"/>
                <a:gd name="connsiteY216" fmla="*/ 1373355 h 2358472"/>
                <a:gd name="connsiteX217" fmla="*/ 693412 w 1423050"/>
                <a:gd name="connsiteY217" fmla="*/ 1383676 h 2358472"/>
                <a:gd name="connsiteX218" fmla="*/ 701631 w 1423050"/>
                <a:gd name="connsiteY218" fmla="*/ 1387757 h 2358472"/>
                <a:gd name="connsiteX219" fmla="*/ 688011 w 1423050"/>
                <a:gd name="connsiteY219" fmla="*/ 1413543 h 2358472"/>
                <a:gd name="connsiteX220" fmla="*/ 673331 w 1423050"/>
                <a:gd name="connsiteY220" fmla="*/ 1405176 h 2358472"/>
                <a:gd name="connsiteX221" fmla="*/ 651012 w 1423050"/>
                <a:gd name="connsiteY221" fmla="*/ 1393894 h 2358472"/>
                <a:gd name="connsiteX222" fmla="*/ 647586 w 1423050"/>
                <a:gd name="connsiteY222" fmla="*/ 1407131 h 2358472"/>
                <a:gd name="connsiteX223" fmla="*/ 666189 w 1423050"/>
                <a:gd name="connsiteY223" fmla="*/ 1416835 h 2358472"/>
                <a:gd name="connsiteX224" fmla="*/ 681602 w 1423050"/>
                <a:gd name="connsiteY224" fmla="*/ 1425613 h 2358472"/>
                <a:gd name="connsiteX225" fmla="*/ 658768 w 1423050"/>
                <a:gd name="connsiteY225" fmla="*/ 1468647 h 2358472"/>
                <a:gd name="connsiteX226" fmla="*/ 630452 w 1423050"/>
                <a:gd name="connsiteY226" fmla="*/ 1452942 h 2358472"/>
                <a:gd name="connsiteX227" fmla="*/ 613159 w 1423050"/>
                <a:gd name="connsiteY227" fmla="*/ 1442106 h 2358472"/>
                <a:gd name="connsiteX228" fmla="*/ 596515 w 1423050"/>
                <a:gd name="connsiteY228" fmla="*/ 1433637 h 2358472"/>
                <a:gd name="connsiteX229" fmla="*/ 568023 w 1423050"/>
                <a:gd name="connsiteY229" fmla="*/ 1417281 h 2358472"/>
                <a:gd name="connsiteX230" fmla="*/ 559581 w 1423050"/>
                <a:gd name="connsiteY230" fmla="*/ 1428013 h 2358472"/>
                <a:gd name="connsiteX231" fmla="*/ 590548 w 1423050"/>
                <a:gd name="connsiteY231" fmla="*/ 1445947 h 2358472"/>
                <a:gd name="connsiteX232" fmla="*/ 606541 w 1423050"/>
                <a:gd name="connsiteY232" fmla="*/ 1454074 h 2358472"/>
                <a:gd name="connsiteX233" fmla="*/ 622887 w 1423050"/>
                <a:gd name="connsiteY233" fmla="*/ 1464326 h 2358472"/>
                <a:gd name="connsiteX234" fmla="*/ 652250 w 1423050"/>
                <a:gd name="connsiteY234" fmla="*/ 1480888 h 2358472"/>
                <a:gd name="connsiteX235" fmla="*/ 641476 w 1423050"/>
                <a:gd name="connsiteY235" fmla="*/ 1501119 h 2358472"/>
                <a:gd name="connsiteX236" fmla="*/ 613783 w 1423050"/>
                <a:gd name="connsiteY236" fmla="*/ 1489152 h 2358472"/>
                <a:gd name="connsiteX237" fmla="*/ 593600 w 1423050"/>
                <a:gd name="connsiteY237" fmla="*/ 1481025 h 2358472"/>
                <a:gd name="connsiteX238" fmla="*/ 586005 w 1423050"/>
                <a:gd name="connsiteY238" fmla="*/ 1492376 h 2358472"/>
                <a:gd name="connsiteX239" fmla="*/ 609596 w 1423050"/>
                <a:gd name="connsiteY239" fmla="*/ 1502148 h 2358472"/>
                <a:gd name="connsiteX240" fmla="*/ 634930 w 1423050"/>
                <a:gd name="connsiteY240" fmla="*/ 1513361 h 2358472"/>
                <a:gd name="connsiteX241" fmla="*/ 622620 w 1423050"/>
                <a:gd name="connsiteY241" fmla="*/ 1536404 h 2358472"/>
                <a:gd name="connsiteX242" fmla="*/ 614675 w 1423050"/>
                <a:gd name="connsiteY242" fmla="*/ 1533764 h 2358472"/>
                <a:gd name="connsiteX243" fmla="*/ 582288 w 1423050"/>
                <a:gd name="connsiteY243" fmla="*/ 1519464 h 2358472"/>
                <a:gd name="connsiteX244" fmla="*/ 572951 w 1423050"/>
                <a:gd name="connsiteY244" fmla="*/ 1529443 h 2358472"/>
                <a:gd name="connsiteX245" fmla="*/ 610481 w 1423050"/>
                <a:gd name="connsiteY245" fmla="*/ 1546794 h 2358472"/>
                <a:gd name="connsiteX246" fmla="*/ 616084 w 1423050"/>
                <a:gd name="connsiteY246" fmla="*/ 1548611 h 2358472"/>
                <a:gd name="connsiteX247" fmla="*/ 601771 w 1423050"/>
                <a:gd name="connsiteY247" fmla="*/ 1575254 h 2358472"/>
                <a:gd name="connsiteX248" fmla="*/ 580707 w 1423050"/>
                <a:gd name="connsiteY248" fmla="*/ 1565585 h 2358472"/>
                <a:gd name="connsiteX249" fmla="*/ 556557 w 1423050"/>
                <a:gd name="connsiteY249" fmla="*/ 1554646 h 2358472"/>
                <a:gd name="connsiteX250" fmla="*/ 551869 w 1423050"/>
                <a:gd name="connsiteY250" fmla="*/ 1567470 h 2358472"/>
                <a:gd name="connsiteX251" fmla="*/ 574569 w 1423050"/>
                <a:gd name="connsiteY251" fmla="*/ 1577792 h 2358472"/>
                <a:gd name="connsiteX252" fmla="*/ 595246 w 1423050"/>
                <a:gd name="connsiteY252" fmla="*/ 1587393 h 2358472"/>
                <a:gd name="connsiteX253" fmla="*/ 581146 w 1423050"/>
                <a:gd name="connsiteY253" fmla="*/ 1613591 h 2358472"/>
                <a:gd name="connsiteX254" fmla="*/ 580697 w 1423050"/>
                <a:gd name="connsiteY254" fmla="*/ 1610779 h 2358472"/>
                <a:gd name="connsiteX255" fmla="*/ 554486 w 1423050"/>
                <a:gd name="connsiteY255" fmla="*/ 1599257 h 2358472"/>
                <a:gd name="connsiteX256" fmla="*/ 532173 w 1423050"/>
                <a:gd name="connsiteY256" fmla="*/ 1588011 h 2358472"/>
                <a:gd name="connsiteX257" fmla="*/ 528744 w 1423050"/>
                <a:gd name="connsiteY257" fmla="*/ 1601246 h 2358472"/>
                <a:gd name="connsiteX258" fmla="*/ 547353 w 1423050"/>
                <a:gd name="connsiteY258" fmla="*/ 1610950 h 2358472"/>
                <a:gd name="connsiteX259" fmla="*/ 575444 w 1423050"/>
                <a:gd name="connsiteY259" fmla="*/ 1624152 h 2358472"/>
                <a:gd name="connsiteX260" fmla="*/ 563425 w 1423050"/>
                <a:gd name="connsiteY260" fmla="*/ 1646372 h 2358472"/>
                <a:gd name="connsiteX261" fmla="*/ 540814 w 1423050"/>
                <a:gd name="connsiteY261" fmla="*/ 1632862 h 2358472"/>
                <a:gd name="connsiteX262" fmla="*/ 523525 w 1423050"/>
                <a:gd name="connsiteY262" fmla="*/ 1622026 h 2358472"/>
                <a:gd name="connsiteX263" fmla="*/ 506881 w 1423050"/>
                <a:gd name="connsiteY263" fmla="*/ 1613556 h 2358472"/>
                <a:gd name="connsiteX264" fmla="*/ 478386 w 1423050"/>
                <a:gd name="connsiteY264" fmla="*/ 1597200 h 2358472"/>
                <a:gd name="connsiteX265" fmla="*/ 469944 w 1423050"/>
                <a:gd name="connsiteY265" fmla="*/ 1607933 h 2358472"/>
                <a:gd name="connsiteX266" fmla="*/ 500914 w 1423050"/>
                <a:gd name="connsiteY266" fmla="*/ 1625866 h 2358472"/>
                <a:gd name="connsiteX267" fmla="*/ 516907 w 1423050"/>
                <a:gd name="connsiteY267" fmla="*/ 1633993 h 2358472"/>
                <a:gd name="connsiteX268" fmla="*/ 533257 w 1423050"/>
                <a:gd name="connsiteY268" fmla="*/ 1644280 h 2358472"/>
                <a:gd name="connsiteX269" fmla="*/ 556903 w 1423050"/>
                <a:gd name="connsiteY269" fmla="*/ 1658373 h 2358472"/>
                <a:gd name="connsiteX270" fmla="*/ 546424 w 1423050"/>
                <a:gd name="connsiteY270" fmla="*/ 1677679 h 2358472"/>
                <a:gd name="connsiteX271" fmla="*/ 524146 w 1423050"/>
                <a:gd name="connsiteY271" fmla="*/ 1669072 h 2358472"/>
                <a:gd name="connsiteX272" fmla="*/ 503966 w 1423050"/>
                <a:gd name="connsiteY272" fmla="*/ 1660945 h 2358472"/>
                <a:gd name="connsiteX273" fmla="*/ 496364 w 1423050"/>
                <a:gd name="connsiteY273" fmla="*/ 1672295 h 2358472"/>
                <a:gd name="connsiteX274" fmla="*/ 519959 w 1423050"/>
                <a:gd name="connsiteY274" fmla="*/ 1682068 h 2358472"/>
                <a:gd name="connsiteX275" fmla="*/ 539875 w 1423050"/>
                <a:gd name="connsiteY275" fmla="*/ 1689714 h 2358472"/>
                <a:gd name="connsiteX276" fmla="*/ 526536 w 1423050"/>
                <a:gd name="connsiteY276" fmla="*/ 1714163 h 2358472"/>
                <a:gd name="connsiteX277" fmla="*/ 525034 w 1423050"/>
                <a:gd name="connsiteY277" fmla="*/ 1713683 h 2358472"/>
                <a:gd name="connsiteX278" fmla="*/ 492647 w 1423050"/>
                <a:gd name="connsiteY278" fmla="*/ 1699384 h 2358472"/>
                <a:gd name="connsiteX279" fmla="*/ 483310 w 1423050"/>
                <a:gd name="connsiteY279" fmla="*/ 1709362 h 2358472"/>
                <a:gd name="connsiteX280" fmla="*/ 519860 w 1423050"/>
                <a:gd name="connsiteY280" fmla="*/ 1726371 h 2358472"/>
                <a:gd name="connsiteX281" fmla="*/ 505550 w 1423050"/>
                <a:gd name="connsiteY281" fmla="*/ 1752465 h 2358472"/>
                <a:gd name="connsiteX282" fmla="*/ 491070 w 1423050"/>
                <a:gd name="connsiteY282" fmla="*/ 1745504 h 2358472"/>
                <a:gd name="connsiteX283" fmla="*/ 466923 w 1423050"/>
                <a:gd name="connsiteY283" fmla="*/ 1734566 h 2358472"/>
                <a:gd name="connsiteX284" fmla="*/ 462235 w 1423050"/>
                <a:gd name="connsiteY284" fmla="*/ 1747390 h 2358472"/>
                <a:gd name="connsiteX285" fmla="*/ 484932 w 1423050"/>
                <a:gd name="connsiteY285" fmla="*/ 1757746 h 2358472"/>
                <a:gd name="connsiteX286" fmla="*/ 498943 w 1423050"/>
                <a:gd name="connsiteY286" fmla="*/ 1764501 h 2358472"/>
                <a:gd name="connsiteX287" fmla="*/ 484980 w 1423050"/>
                <a:gd name="connsiteY287" fmla="*/ 1789841 h 2358472"/>
                <a:gd name="connsiteX288" fmla="*/ 464852 w 1423050"/>
                <a:gd name="connsiteY288" fmla="*/ 1779177 h 2358472"/>
                <a:gd name="connsiteX289" fmla="*/ 442536 w 1423050"/>
                <a:gd name="connsiteY289" fmla="*/ 1767930 h 2358472"/>
                <a:gd name="connsiteX290" fmla="*/ 439107 w 1423050"/>
                <a:gd name="connsiteY290" fmla="*/ 1781166 h 2358472"/>
                <a:gd name="connsiteX291" fmla="*/ 457712 w 1423050"/>
                <a:gd name="connsiteY291" fmla="*/ 1790870 h 2358472"/>
                <a:gd name="connsiteX292" fmla="*/ 478286 w 1423050"/>
                <a:gd name="connsiteY292" fmla="*/ 1801911 h 2358472"/>
                <a:gd name="connsiteX293" fmla="*/ 461913 w 1423050"/>
                <a:gd name="connsiteY293" fmla="*/ 1831435 h 2358472"/>
                <a:gd name="connsiteX294" fmla="*/ 433051 w 1423050"/>
                <a:gd name="connsiteY294" fmla="*/ 1815559 h 2358472"/>
                <a:gd name="connsiteX295" fmla="*/ 415762 w 1423050"/>
                <a:gd name="connsiteY295" fmla="*/ 1804723 h 2358472"/>
                <a:gd name="connsiteX296" fmla="*/ 399118 w 1423050"/>
                <a:gd name="connsiteY296" fmla="*/ 1796254 h 2358472"/>
                <a:gd name="connsiteX297" fmla="*/ 370623 w 1423050"/>
                <a:gd name="connsiteY297" fmla="*/ 1779897 h 2358472"/>
                <a:gd name="connsiteX298" fmla="*/ 362180 w 1423050"/>
                <a:gd name="connsiteY298" fmla="*/ 1790630 h 2358472"/>
                <a:gd name="connsiteX299" fmla="*/ 393148 w 1423050"/>
                <a:gd name="connsiteY299" fmla="*/ 1808564 h 2358472"/>
                <a:gd name="connsiteX300" fmla="*/ 409141 w 1423050"/>
                <a:gd name="connsiteY300" fmla="*/ 1816690 h 2358472"/>
                <a:gd name="connsiteX301" fmla="*/ 425487 w 1423050"/>
                <a:gd name="connsiteY301" fmla="*/ 1826943 h 2358472"/>
                <a:gd name="connsiteX302" fmla="*/ 455144 w 1423050"/>
                <a:gd name="connsiteY302" fmla="*/ 1843608 h 2358472"/>
                <a:gd name="connsiteX303" fmla="*/ 443948 w 1423050"/>
                <a:gd name="connsiteY303" fmla="*/ 1863633 h 2358472"/>
                <a:gd name="connsiteX304" fmla="*/ 416379 w 1423050"/>
                <a:gd name="connsiteY304" fmla="*/ 1851769 h 2358472"/>
                <a:gd name="connsiteX305" fmla="*/ 396193 w 1423050"/>
                <a:gd name="connsiteY305" fmla="*/ 1843608 h 2358472"/>
                <a:gd name="connsiteX306" fmla="*/ 388601 w 1423050"/>
                <a:gd name="connsiteY306" fmla="*/ 1854992 h 2358472"/>
                <a:gd name="connsiteX307" fmla="*/ 412192 w 1423050"/>
                <a:gd name="connsiteY307" fmla="*/ 1864765 h 2358472"/>
                <a:gd name="connsiteX308" fmla="*/ 437179 w 1423050"/>
                <a:gd name="connsiteY308" fmla="*/ 1875703 h 2358472"/>
                <a:gd name="connsiteX309" fmla="*/ 424256 w 1423050"/>
                <a:gd name="connsiteY309" fmla="*/ 1898678 h 2358472"/>
                <a:gd name="connsiteX310" fmla="*/ 417267 w 1423050"/>
                <a:gd name="connsiteY310" fmla="*/ 1896380 h 2358472"/>
                <a:gd name="connsiteX311" fmla="*/ 384877 w 1423050"/>
                <a:gd name="connsiteY311" fmla="*/ 1882081 h 2358472"/>
                <a:gd name="connsiteX312" fmla="*/ 375543 w 1423050"/>
                <a:gd name="connsiteY312" fmla="*/ 1892060 h 2358472"/>
                <a:gd name="connsiteX313" fmla="*/ 413077 w 1423050"/>
                <a:gd name="connsiteY313" fmla="*/ 1909376 h 2358472"/>
                <a:gd name="connsiteX314" fmla="*/ 417415 w 1423050"/>
                <a:gd name="connsiteY314" fmla="*/ 1910782 h 2358472"/>
                <a:gd name="connsiteX315" fmla="*/ 402471 w 1423050"/>
                <a:gd name="connsiteY315" fmla="*/ 1937151 h 2358472"/>
                <a:gd name="connsiteX316" fmla="*/ 383303 w 1423050"/>
                <a:gd name="connsiteY316" fmla="*/ 1928202 h 2358472"/>
                <a:gd name="connsiteX317" fmla="*/ 359156 w 1423050"/>
                <a:gd name="connsiteY317" fmla="*/ 1917263 h 2358472"/>
                <a:gd name="connsiteX318" fmla="*/ 354469 w 1423050"/>
                <a:gd name="connsiteY318" fmla="*/ 1930087 h 2358472"/>
                <a:gd name="connsiteX319" fmla="*/ 377165 w 1423050"/>
                <a:gd name="connsiteY319" fmla="*/ 1940443 h 2358472"/>
                <a:gd name="connsiteX320" fmla="*/ 395634 w 1423050"/>
                <a:gd name="connsiteY320" fmla="*/ 1949153 h 2358472"/>
                <a:gd name="connsiteX321" fmla="*/ 388368 w 1423050"/>
                <a:gd name="connsiteY321" fmla="*/ 1961874 h 2358472"/>
                <a:gd name="connsiteX322" fmla="*/ 381722 w 1423050"/>
                <a:gd name="connsiteY322" fmla="*/ 1973464 h 2358472"/>
                <a:gd name="connsiteX323" fmla="*/ 357078 w 1423050"/>
                <a:gd name="connsiteY323" fmla="*/ 1961908 h 2358472"/>
                <a:gd name="connsiteX324" fmla="*/ 334766 w 1423050"/>
                <a:gd name="connsiteY324" fmla="*/ 1950627 h 2358472"/>
                <a:gd name="connsiteX325" fmla="*/ 331340 w 1423050"/>
                <a:gd name="connsiteY325" fmla="*/ 1963863 h 2358472"/>
                <a:gd name="connsiteX326" fmla="*/ 349946 w 1423050"/>
                <a:gd name="connsiteY326" fmla="*/ 1973567 h 2358472"/>
                <a:gd name="connsiteX327" fmla="*/ 374525 w 1423050"/>
                <a:gd name="connsiteY327" fmla="*/ 1985946 h 2358472"/>
                <a:gd name="connsiteX328" fmla="*/ 232952 w 1423050"/>
                <a:gd name="connsiteY328" fmla="*/ 2218706 h 2358472"/>
                <a:gd name="connsiteX329" fmla="*/ 163840 w 1423050"/>
                <a:gd name="connsiteY329" fmla="*/ 2310706 h 2358472"/>
                <a:gd name="connsiteX330" fmla="*/ 137101 w 1423050"/>
                <a:gd name="connsiteY330" fmla="*/ 1598298 h 2358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</a:cxnLst>
              <a:rect l="l" t="t" r="r" b="b"/>
              <a:pathLst>
                <a:path w="1423050" h="2358472">
                  <a:moveTo>
                    <a:pt x="148831" y="2358472"/>
                  </a:moveTo>
                  <a:cubicBezTo>
                    <a:pt x="148831" y="2358472"/>
                    <a:pt x="191471" y="2347122"/>
                    <a:pt x="250577" y="2260986"/>
                  </a:cubicBezTo>
                  <a:cubicBezTo>
                    <a:pt x="289537" y="2204236"/>
                    <a:pt x="341178" y="2120226"/>
                    <a:pt x="404069" y="2011320"/>
                  </a:cubicBezTo>
                  <a:cubicBezTo>
                    <a:pt x="512511" y="1823548"/>
                    <a:pt x="657068" y="1557012"/>
                    <a:pt x="822099" y="1240481"/>
                  </a:cubicBezTo>
                  <a:cubicBezTo>
                    <a:pt x="1119725" y="669690"/>
                    <a:pt x="1405337" y="87480"/>
                    <a:pt x="1421728" y="28878"/>
                  </a:cubicBezTo>
                  <a:cubicBezTo>
                    <a:pt x="1426107" y="13232"/>
                    <a:pt x="1418614" y="5883"/>
                    <a:pt x="1413755" y="2897"/>
                  </a:cubicBezTo>
                  <a:cubicBezTo>
                    <a:pt x="1409860" y="497"/>
                    <a:pt x="1404171" y="-933"/>
                    <a:pt x="1398273" y="699"/>
                  </a:cubicBezTo>
                  <a:cubicBezTo>
                    <a:pt x="849016" y="-436"/>
                    <a:pt x="73616" y="94077"/>
                    <a:pt x="73616" y="94077"/>
                  </a:cubicBezTo>
                  <a:cubicBezTo>
                    <a:pt x="73616" y="94077"/>
                    <a:pt x="6072" y="95747"/>
                    <a:pt x="2917" y="135496"/>
                  </a:cubicBezTo>
                  <a:cubicBezTo>
                    <a:pt x="-16652" y="382031"/>
                    <a:pt x="67489" y="1068654"/>
                    <a:pt x="98885" y="1600492"/>
                  </a:cubicBezTo>
                  <a:cubicBezTo>
                    <a:pt x="117844" y="1921652"/>
                    <a:pt x="134221" y="2199024"/>
                    <a:pt x="125525" y="2309438"/>
                  </a:cubicBezTo>
                  <a:cubicBezTo>
                    <a:pt x="123213" y="2338824"/>
                    <a:pt x="148818" y="2358438"/>
                    <a:pt x="148818" y="2358438"/>
                  </a:cubicBezTo>
                  <a:close/>
                  <a:moveTo>
                    <a:pt x="137111" y="1598263"/>
                  </a:moveTo>
                  <a:cubicBezTo>
                    <a:pt x="105883" y="1069237"/>
                    <a:pt x="35596" y="405314"/>
                    <a:pt x="49778" y="185378"/>
                  </a:cubicBezTo>
                  <a:cubicBezTo>
                    <a:pt x="52761" y="139114"/>
                    <a:pt x="43760" y="147114"/>
                    <a:pt x="68785" y="140701"/>
                  </a:cubicBezTo>
                  <a:cubicBezTo>
                    <a:pt x="96196" y="133679"/>
                    <a:pt x="835098" y="40640"/>
                    <a:pt x="1377223" y="39028"/>
                  </a:cubicBezTo>
                  <a:cubicBezTo>
                    <a:pt x="1362574" y="74446"/>
                    <a:pt x="1329200" y="146130"/>
                    <a:pt x="1282449" y="243009"/>
                  </a:cubicBezTo>
                  <a:cubicBezTo>
                    <a:pt x="1274428" y="240341"/>
                    <a:pt x="1265633" y="235421"/>
                    <a:pt x="1257057" y="230599"/>
                  </a:cubicBezTo>
                  <a:cubicBezTo>
                    <a:pt x="1251118" y="227260"/>
                    <a:pt x="1244980" y="223807"/>
                    <a:pt x="1239010" y="221057"/>
                  </a:cubicBezTo>
                  <a:cubicBezTo>
                    <a:pt x="1233195" y="218375"/>
                    <a:pt x="1227400" y="216078"/>
                    <a:pt x="1221790" y="213849"/>
                  </a:cubicBezTo>
                  <a:cubicBezTo>
                    <a:pt x="1211170" y="209635"/>
                    <a:pt x="1201133" y="205657"/>
                    <a:pt x="1192170" y="199625"/>
                  </a:cubicBezTo>
                  <a:lnTo>
                    <a:pt x="1184537" y="210969"/>
                  </a:lnTo>
                  <a:cubicBezTo>
                    <a:pt x="1194725" y="217820"/>
                    <a:pt x="1205917" y="222260"/>
                    <a:pt x="1216746" y="226557"/>
                  </a:cubicBezTo>
                  <a:cubicBezTo>
                    <a:pt x="1222184" y="228714"/>
                    <a:pt x="1227807" y="230949"/>
                    <a:pt x="1233287" y="233473"/>
                  </a:cubicBezTo>
                  <a:cubicBezTo>
                    <a:pt x="1238750" y="235993"/>
                    <a:pt x="1244387" y="239165"/>
                    <a:pt x="1250350" y="242519"/>
                  </a:cubicBezTo>
                  <a:cubicBezTo>
                    <a:pt x="1258933" y="247347"/>
                    <a:pt x="1267742" y="252295"/>
                    <a:pt x="1276448" y="255429"/>
                  </a:cubicBezTo>
                  <a:cubicBezTo>
                    <a:pt x="1270084" y="268583"/>
                    <a:pt x="1263490" y="282175"/>
                    <a:pt x="1256673" y="296179"/>
                  </a:cubicBezTo>
                  <a:cubicBezTo>
                    <a:pt x="1249098" y="292198"/>
                    <a:pt x="1239823" y="289952"/>
                    <a:pt x="1230739" y="287751"/>
                  </a:cubicBezTo>
                  <a:cubicBezTo>
                    <a:pt x="1222623" y="285786"/>
                    <a:pt x="1214959" y="283934"/>
                    <a:pt x="1210011" y="281126"/>
                  </a:cubicBezTo>
                  <a:lnTo>
                    <a:pt x="1203270" y="293021"/>
                  </a:lnTo>
                  <a:cubicBezTo>
                    <a:pt x="1209884" y="296769"/>
                    <a:pt x="1218450" y="298840"/>
                    <a:pt x="1227523" y="301035"/>
                  </a:cubicBezTo>
                  <a:cubicBezTo>
                    <a:pt x="1235608" y="302989"/>
                    <a:pt x="1244438" y="305129"/>
                    <a:pt x="1250669" y="308503"/>
                  </a:cubicBezTo>
                  <a:cubicBezTo>
                    <a:pt x="1246736" y="316568"/>
                    <a:pt x="1242734" y="324767"/>
                    <a:pt x="1238660" y="333092"/>
                  </a:cubicBezTo>
                  <a:cubicBezTo>
                    <a:pt x="1237426" y="332791"/>
                    <a:pt x="1236205" y="332489"/>
                    <a:pt x="1234923" y="332180"/>
                  </a:cubicBezTo>
                  <a:cubicBezTo>
                    <a:pt x="1223062" y="329300"/>
                    <a:pt x="1208296" y="325723"/>
                    <a:pt x="1201565" y="320299"/>
                  </a:cubicBezTo>
                  <a:lnTo>
                    <a:pt x="1192993" y="330946"/>
                  </a:lnTo>
                  <a:cubicBezTo>
                    <a:pt x="1202104" y="338284"/>
                    <a:pt x="1217829" y="342100"/>
                    <a:pt x="1231699" y="345461"/>
                  </a:cubicBezTo>
                  <a:cubicBezTo>
                    <a:pt x="1231977" y="345529"/>
                    <a:pt x="1232238" y="345594"/>
                    <a:pt x="1232512" y="345660"/>
                  </a:cubicBezTo>
                  <a:cubicBezTo>
                    <a:pt x="1228174" y="354517"/>
                    <a:pt x="1223768" y="363511"/>
                    <a:pt x="1219280" y="372632"/>
                  </a:cubicBezTo>
                  <a:cubicBezTo>
                    <a:pt x="1213996" y="370780"/>
                    <a:pt x="1208794" y="368658"/>
                    <a:pt x="1203397" y="366429"/>
                  </a:cubicBezTo>
                  <a:cubicBezTo>
                    <a:pt x="1195472" y="363148"/>
                    <a:pt x="1187277" y="359763"/>
                    <a:pt x="1178502" y="357277"/>
                  </a:cubicBezTo>
                  <a:lnTo>
                    <a:pt x="1174778" y="370431"/>
                  </a:lnTo>
                  <a:cubicBezTo>
                    <a:pt x="1182785" y="372701"/>
                    <a:pt x="1190256" y="375790"/>
                    <a:pt x="1198174" y="379058"/>
                  </a:cubicBezTo>
                  <a:cubicBezTo>
                    <a:pt x="1203057" y="381081"/>
                    <a:pt x="1208063" y="383115"/>
                    <a:pt x="1213210" y="384973"/>
                  </a:cubicBezTo>
                  <a:cubicBezTo>
                    <a:pt x="1208996" y="393546"/>
                    <a:pt x="1204723" y="402221"/>
                    <a:pt x="1200389" y="411006"/>
                  </a:cubicBezTo>
                  <a:cubicBezTo>
                    <a:pt x="1194320" y="409439"/>
                    <a:pt x="1186450" y="405400"/>
                    <a:pt x="1179733" y="401943"/>
                  </a:cubicBezTo>
                  <a:cubicBezTo>
                    <a:pt x="1171394" y="397657"/>
                    <a:pt x="1163517" y="393600"/>
                    <a:pt x="1156649" y="392356"/>
                  </a:cubicBezTo>
                  <a:lnTo>
                    <a:pt x="1154214" y="405808"/>
                  </a:lnTo>
                  <a:cubicBezTo>
                    <a:pt x="1159073" y="406692"/>
                    <a:pt x="1166397" y="410457"/>
                    <a:pt x="1173482" y="414099"/>
                  </a:cubicBezTo>
                  <a:cubicBezTo>
                    <a:pt x="1180432" y="417672"/>
                    <a:pt x="1187513" y="421307"/>
                    <a:pt x="1194255" y="423443"/>
                  </a:cubicBezTo>
                  <a:cubicBezTo>
                    <a:pt x="1189409" y="433260"/>
                    <a:pt x="1184496" y="443204"/>
                    <a:pt x="1179510" y="453262"/>
                  </a:cubicBezTo>
                  <a:cubicBezTo>
                    <a:pt x="1173376" y="450042"/>
                    <a:pt x="1166991" y="445800"/>
                    <a:pt x="1160740" y="441654"/>
                  </a:cubicBezTo>
                  <a:cubicBezTo>
                    <a:pt x="1155065" y="437879"/>
                    <a:pt x="1149198" y="433980"/>
                    <a:pt x="1143447" y="430802"/>
                  </a:cubicBezTo>
                  <a:cubicBezTo>
                    <a:pt x="1137841" y="427695"/>
                    <a:pt x="1132231" y="424976"/>
                    <a:pt x="1126803" y="422342"/>
                  </a:cubicBezTo>
                  <a:cubicBezTo>
                    <a:pt x="1116523" y="417353"/>
                    <a:pt x="1106812" y="412642"/>
                    <a:pt x="1098311" y="405969"/>
                  </a:cubicBezTo>
                  <a:lnTo>
                    <a:pt x="1089869" y="416719"/>
                  </a:lnTo>
                  <a:cubicBezTo>
                    <a:pt x="1099522" y="424300"/>
                    <a:pt x="1110357" y="429557"/>
                    <a:pt x="1120836" y="434646"/>
                  </a:cubicBezTo>
                  <a:cubicBezTo>
                    <a:pt x="1126103" y="437197"/>
                    <a:pt x="1131545" y="439834"/>
                    <a:pt x="1136829" y="442762"/>
                  </a:cubicBezTo>
                  <a:cubicBezTo>
                    <a:pt x="1142093" y="445677"/>
                    <a:pt x="1147476" y="449250"/>
                    <a:pt x="1153175" y="453035"/>
                  </a:cubicBezTo>
                  <a:cubicBezTo>
                    <a:pt x="1159828" y="457455"/>
                    <a:pt x="1166614" y="461951"/>
                    <a:pt x="1173448" y="465507"/>
                  </a:cubicBezTo>
                  <a:cubicBezTo>
                    <a:pt x="1169943" y="472581"/>
                    <a:pt x="1166404" y="479706"/>
                    <a:pt x="1162838" y="486893"/>
                  </a:cubicBezTo>
                  <a:cubicBezTo>
                    <a:pt x="1155363" y="481822"/>
                    <a:pt x="1145669" y="478688"/>
                    <a:pt x="1136174" y="475636"/>
                  </a:cubicBezTo>
                  <a:cubicBezTo>
                    <a:pt x="1128226" y="473078"/>
                    <a:pt x="1120720" y="470664"/>
                    <a:pt x="1115988" y="467499"/>
                  </a:cubicBezTo>
                  <a:lnTo>
                    <a:pt x="1108389" y="478866"/>
                  </a:lnTo>
                  <a:cubicBezTo>
                    <a:pt x="1114716" y="483090"/>
                    <a:pt x="1123103" y="485789"/>
                    <a:pt x="1131984" y="488649"/>
                  </a:cubicBezTo>
                  <a:cubicBezTo>
                    <a:pt x="1140920" y="491526"/>
                    <a:pt x="1150772" y="494708"/>
                    <a:pt x="1156659" y="499330"/>
                  </a:cubicBezTo>
                  <a:cubicBezTo>
                    <a:pt x="1152788" y="507111"/>
                    <a:pt x="1148889" y="514963"/>
                    <a:pt x="1144949" y="522860"/>
                  </a:cubicBezTo>
                  <a:cubicBezTo>
                    <a:pt x="1142460" y="522010"/>
                    <a:pt x="1139850" y="521146"/>
                    <a:pt x="1137059" y="520254"/>
                  </a:cubicBezTo>
                  <a:cubicBezTo>
                    <a:pt x="1125438" y="516506"/>
                    <a:pt x="1110982" y="511849"/>
                    <a:pt x="1104669" y="505945"/>
                  </a:cubicBezTo>
                  <a:lnTo>
                    <a:pt x="1095335" y="515927"/>
                  </a:lnTo>
                  <a:cubicBezTo>
                    <a:pt x="1103880" y="523923"/>
                    <a:pt x="1119283" y="528888"/>
                    <a:pt x="1132865" y="533267"/>
                  </a:cubicBezTo>
                  <a:cubicBezTo>
                    <a:pt x="1134930" y="533932"/>
                    <a:pt x="1136918" y="534574"/>
                    <a:pt x="1138801" y="535201"/>
                  </a:cubicBezTo>
                  <a:cubicBezTo>
                    <a:pt x="1134347" y="544133"/>
                    <a:pt x="1129855" y="553138"/>
                    <a:pt x="1125325" y="562215"/>
                  </a:cubicBezTo>
                  <a:cubicBezTo>
                    <a:pt x="1117716" y="559410"/>
                    <a:pt x="1110598" y="555857"/>
                    <a:pt x="1103091" y="552085"/>
                  </a:cubicBezTo>
                  <a:cubicBezTo>
                    <a:pt x="1095434" y="548231"/>
                    <a:pt x="1087507" y="544250"/>
                    <a:pt x="1078941" y="541123"/>
                  </a:cubicBezTo>
                  <a:lnTo>
                    <a:pt x="1074257" y="553961"/>
                  </a:lnTo>
                  <a:cubicBezTo>
                    <a:pt x="1082075" y="556817"/>
                    <a:pt x="1089300" y="560452"/>
                    <a:pt x="1096950" y="564300"/>
                  </a:cubicBezTo>
                  <a:cubicBezTo>
                    <a:pt x="1104041" y="567869"/>
                    <a:pt x="1111379" y="571500"/>
                    <a:pt x="1119184" y="574487"/>
                  </a:cubicBezTo>
                  <a:cubicBezTo>
                    <a:pt x="1114246" y="584380"/>
                    <a:pt x="1109253" y="594341"/>
                    <a:pt x="1104226" y="604385"/>
                  </a:cubicBezTo>
                  <a:lnTo>
                    <a:pt x="1103081" y="597266"/>
                  </a:lnTo>
                  <a:cubicBezTo>
                    <a:pt x="1097224" y="598209"/>
                    <a:pt x="1085936" y="591310"/>
                    <a:pt x="1076873" y="585762"/>
                  </a:cubicBezTo>
                  <a:cubicBezTo>
                    <a:pt x="1068873" y="580868"/>
                    <a:pt x="1061316" y="576246"/>
                    <a:pt x="1054554" y="574497"/>
                  </a:cubicBezTo>
                  <a:lnTo>
                    <a:pt x="1051132" y="587737"/>
                  </a:lnTo>
                  <a:cubicBezTo>
                    <a:pt x="1055919" y="588971"/>
                    <a:pt x="1062941" y="593264"/>
                    <a:pt x="1069738" y="597427"/>
                  </a:cubicBezTo>
                  <a:cubicBezTo>
                    <a:pt x="1080278" y="603870"/>
                    <a:pt x="1091138" y="610509"/>
                    <a:pt x="1100921" y="610985"/>
                  </a:cubicBezTo>
                  <a:cubicBezTo>
                    <a:pt x="1093127" y="626536"/>
                    <a:pt x="1085233" y="642268"/>
                    <a:pt x="1077240" y="658158"/>
                  </a:cubicBezTo>
                  <a:cubicBezTo>
                    <a:pt x="1070533" y="654846"/>
                    <a:pt x="1063490" y="650203"/>
                    <a:pt x="1056601" y="645628"/>
                  </a:cubicBezTo>
                  <a:cubicBezTo>
                    <a:pt x="1050930" y="641860"/>
                    <a:pt x="1045062" y="637961"/>
                    <a:pt x="1039312" y="634783"/>
                  </a:cubicBezTo>
                  <a:cubicBezTo>
                    <a:pt x="1033706" y="631679"/>
                    <a:pt x="1028096" y="628953"/>
                    <a:pt x="1022664" y="626320"/>
                  </a:cubicBezTo>
                  <a:cubicBezTo>
                    <a:pt x="1012384" y="621337"/>
                    <a:pt x="1002670" y="616623"/>
                    <a:pt x="994176" y="609946"/>
                  </a:cubicBezTo>
                  <a:lnTo>
                    <a:pt x="985734" y="620700"/>
                  </a:lnTo>
                  <a:cubicBezTo>
                    <a:pt x="995387" y="628285"/>
                    <a:pt x="1006225" y="633541"/>
                    <a:pt x="1016701" y="638623"/>
                  </a:cubicBezTo>
                  <a:cubicBezTo>
                    <a:pt x="1021968" y="641178"/>
                    <a:pt x="1027410" y="643815"/>
                    <a:pt x="1032691" y="646740"/>
                  </a:cubicBezTo>
                  <a:cubicBezTo>
                    <a:pt x="1037954" y="649658"/>
                    <a:pt x="1043337" y="653238"/>
                    <a:pt x="1049040" y="657020"/>
                  </a:cubicBezTo>
                  <a:cubicBezTo>
                    <a:pt x="1056268" y="661817"/>
                    <a:pt x="1063655" y="666696"/>
                    <a:pt x="1071099" y="670376"/>
                  </a:cubicBezTo>
                  <a:cubicBezTo>
                    <a:pt x="1067488" y="677539"/>
                    <a:pt x="1063867" y="684733"/>
                    <a:pt x="1060226" y="691958"/>
                  </a:cubicBezTo>
                  <a:cubicBezTo>
                    <a:pt x="1052579" y="686238"/>
                    <a:pt x="1042192" y="682885"/>
                    <a:pt x="1032039" y="679620"/>
                  </a:cubicBezTo>
                  <a:cubicBezTo>
                    <a:pt x="1024091" y="677062"/>
                    <a:pt x="1016588" y="674648"/>
                    <a:pt x="1011852" y="671483"/>
                  </a:cubicBezTo>
                  <a:lnTo>
                    <a:pt x="1004257" y="682843"/>
                  </a:lnTo>
                  <a:cubicBezTo>
                    <a:pt x="1010573" y="687071"/>
                    <a:pt x="1018968" y="689773"/>
                    <a:pt x="1027849" y="692630"/>
                  </a:cubicBezTo>
                  <a:cubicBezTo>
                    <a:pt x="1037529" y="695743"/>
                    <a:pt x="1048279" y="699217"/>
                    <a:pt x="1053906" y="704494"/>
                  </a:cubicBezTo>
                  <a:cubicBezTo>
                    <a:pt x="1050072" y="712086"/>
                    <a:pt x="1046225" y="719715"/>
                    <a:pt x="1042353" y="727373"/>
                  </a:cubicBezTo>
                  <a:cubicBezTo>
                    <a:pt x="1039449" y="726351"/>
                    <a:pt x="1036291" y="725319"/>
                    <a:pt x="1032924" y="724232"/>
                  </a:cubicBezTo>
                  <a:cubicBezTo>
                    <a:pt x="1021306" y="720487"/>
                    <a:pt x="1006850" y="715834"/>
                    <a:pt x="1000533" y="709926"/>
                  </a:cubicBezTo>
                  <a:lnTo>
                    <a:pt x="991200" y="719914"/>
                  </a:lnTo>
                  <a:cubicBezTo>
                    <a:pt x="999745" y="727907"/>
                    <a:pt x="1015144" y="732869"/>
                    <a:pt x="1028730" y="737248"/>
                  </a:cubicBezTo>
                  <a:cubicBezTo>
                    <a:pt x="1031340" y="738088"/>
                    <a:pt x="1033839" y="738887"/>
                    <a:pt x="1036133" y="739676"/>
                  </a:cubicBezTo>
                  <a:cubicBezTo>
                    <a:pt x="1031291" y="749243"/>
                    <a:pt x="1026429" y="758878"/>
                    <a:pt x="1021536" y="768548"/>
                  </a:cubicBezTo>
                  <a:lnTo>
                    <a:pt x="1022225" y="766593"/>
                  </a:lnTo>
                  <a:cubicBezTo>
                    <a:pt x="1014222" y="763747"/>
                    <a:pt x="1006805" y="760010"/>
                    <a:pt x="998956" y="756066"/>
                  </a:cubicBezTo>
                  <a:cubicBezTo>
                    <a:pt x="991299" y="752226"/>
                    <a:pt x="983371" y="748248"/>
                    <a:pt x="974806" y="745094"/>
                  </a:cubicBezTo>
                  <a:lnTo>
                    <a:pt x="970118" y="757952"/>
                  </a:lnTo>
                  <a:cubicBezTo>
                    <a:pt x="977940" y="760798"/>
                    <a:pt x="985161" y="764433"/>
                    <a:pt x="992815" y="768274"/>
                  </a:cubicBezTo>
                  <a:cubicBezTo>
                    <a:pt x="1000273" y="772045"/>
                    <a:pt x="1007988" y="775886"/>
                    <a:pt x="1016259" y="778938"/>
                  </a:cubicBezTo>
                  <a:cubicBezTo>
                    <a:pt x="1010995" y="789328"/>
                    <a:pt x="1005704" y="799752"/>
                    <a:pt x="1000389" y="810210"/>
                  </a:cubicBezTo>
                  <a:lnTo>
                    <a:pt x="998942" y="801261"/>
                  </a:lnTo>
                  <a:cubicBezTo>
                    <a:pt x="993093" y="802186"/>
                    <a:pt x="981801" y="795294"/>
                    <a:pt x="972731" y="789739"/>
                  </a:cubicBezTo>
                  <a:cubicBezTo>
                    <a:pt x="964731" y="784870"/>
                    <a:pt x="957170" y="780241"/>
                    <a:pt x="950415" y="778492"/>
                  </a:cubicBezTo>
                  <a:lnTo>
                    <a:pt x="946990" y="791728"/>
                  </a:lnTo>
                  <a:cubicBezTo>
                    <a:pt x="951773" y="792962"/>
                    <a:pt x="958799" y="797249"/>
                    <a:pt x="965592" y="801398"/>
                  </a:cubicBezTo>
                  <a:cubicBezTo>
                    <a:pt x="976568" y="808119"/>
                    <a:pt x="987880" y="815011"/>
                    <a:pt x="997972" y="814977"/>
                  </a:cubicBezTo>
                  <a:cubicBezTo>
                    <a:pt x="990545" y="829618"/>
                    <a:pt x="983063" y="844329"/>
                    <a:pt x="975536" y="859108"/>
                  </a:cubicBezTo>
                  <a:cubicBezTo>
                    <a:pt x="968414" y="855782"/>
                    <a:pt x="960867" y="850776"/>
                    <a:pt x="953505" y="845872"/>
                  </a:cubicBezTo>
                  <a:cubicBezTo>
                    <a:pt x="947830" y="842100"/>
                    <a:pt x="941963" y="838225"/>
                    <a:pt x="936216" y="835036"/>
                  </a:cubicBezTo>
                  <a:cubicBezTo>
                    <a:pt x="930613" y="831916"/>
                    <a:pt x="924996" y="829207"/>
                    <a:pt x="919571" y="826567"/>
                  </a:cubicBezTo>
                  <a:cubicBezTo>
                    <a:pt x="909288" y="821595"/>
                    <a:pt x="899577" y="816862"/>
                    <a:pt x="891076" y="810176"/>
                  </a:cubicBezTo>
                  <a:lnTo>
                    <a:pt x="882634" y="820943"/>
                  </a:lnTo>
                  <a:cubicBezTo>
                    <a:pt x="892290" y="828521"/>
                    <a:pt x="903126" y="833767"/>
                    <a:pt x="913608" y="838877"/>
                  </a:cubicBezTo>
                  <a:cubicBezTo>
                    <a:pt x="918868" y="841414"/>
                    <a:pt x="924310" y="844054"/>
                    <a:pt x="929594" y="847003"/>
                  </a:cubicBezTo>
                  <a:cubicBezTo>
                    <a:pt x="934861" y="849918"/>
                    <a:pt x="940245" y="853484"/>
                    <a:pt x="945947" y="857256"/>
                  </a:cubicBezTo>
                  <a:cubicBezTo>
                    <a:pt x="953608" y="862365"/>
                    <a:pt x="961453" y="867543"/>
                    <a:pt x="969340" y="871281"/>
                  </a:cubicBezTo>
                  <a:cubicBezTo>
                    <a:pt x="965647" y="878516"/>
                    <a:pt x="961943" y="885785"/>
                    <a:pt x="958226" y="893055"/>
                  </a:cubicBezTo>
                  <a:cubicBezTo>
                    <a:pt x="950497" y="886814"/>
                    <a:pt x="939590" y="883282"/>
                    <a:pt x="928943" y="879853"/>
                  </a:cubicBezTo>
                  <a:cubicBezTo>
                    <a:pt x="920998" y="877316"/>
                    <a:pt x="913488" y="874881"/>
                    <a:pt x="908756" y="871727"/>
                  </a:cubicBezTo>
                  <a:lnTo>
                    <a:pt x="901157" y="883076"/>
                  </a:lnTo>
                  <a:cubicBezTo>
                    <a:pt x="907481" y="887328"/>
                    <a:pt x="915875" y="890037"/>
                    <a:pt x="924752" y="892883"/>
                  </a:cubicBezTo>
                  <a:cubicBezTo>
                    <a:pt x="935016" y="896175"/>
                    <a:pt x="946479" y="899879"/>
                    <a:pt x="951766" y="905708"/>
                  </a:cubicBezTo>
                  <a:cubicBezTo>
                    <a:pt x="947981" y="913115"/>
                    <a:pt x="944178" y="920556"/>
                    <a:pt x="940372" y="927996"/>
                  </a:cubicBezTo>
                  <a:cubicBezTo>
                    <a:pt x="937186" y="926865"/>
                    <a:pt x="933613" y="925699"/>
                    <a:pt x="929827" y="924465"/>
                  </a:cubicBezTo>
                  <a:cubicBezTo>
                    <a:pt x="918210" y="920727"/>
                    <a:pt x="903757" y="916063"/>
                    <a:pt x="897444" y="910166"/>
                  </a:cubicBezTo>
                  <a:lnTo>
                    <a:pt x="888103" y="920144"/>
                  </a:lnTo>
                  <a:cubicBezTo>
                    <a:pt x="896648" y="928168"/>
                    <a:pt x="912051" y="933105"/>
                    <a:pt x="925634" y="937495"/>
                  </a:cubicBezTo>
                  <a:cubicBezTo>
                    <a:pt x="928648" y="938455"/>
                    <a:pt x="931508" y="939381"/>
                    <a:pt x="934083" y="940272"/>
                  </a:cubicBezTo>
                  <a:cubicBezTo>
                    <a:pt x="928099" y="951965"/>
                    <a:pt x="922088" y="963692"/>
                    <a:pt x="916063" y="975454"/>
                  </a:cubicBezTo>
                  <a:lnTo>
                    <a:pt x="919136" y="966847"/>
                  </a:lnTo>
                  <a:cubicBezTo>
                    <a:pt x="911132" y="964001"/>
                    <a:pt x="903712" y="960263"/>
                    <a:pt x="895867" y="956320"/>
                  </a:cubicBezTo>
                  <a:cubicBezTo>
                    <a:pt x="888206" y="952445"/>
                    <a:pt x="880282" y="948468"/>
                    <a:pt x="871720" y="945347"/>
                  </a:cubicBezTo>
                  <a:lnTo>
                    <a:pt x="867032" y="958206"/>
                  </a:lnTo>
                  <a:cubicBezTo>
                    <a:pt x="874850" y="961052"/>
                    <a:pt x="882075" y="964687"/>
                    <a:pt x="889729" y="968527"/>
                  </a:cubicBezTo>
                  <a:cubicBezTo>
                    <a:pt x="897434" y="972402"/>
                    <a:pt x="905406" y="976379"/>
                    <a:pt x="913992" y="979500"/>
                  </a:cubicBezTo>
                  <a:cubicBezTo>
                    <a:pt x="908506" y="990198"/>
                    <a:pt x="903006" y="1000897"/>
                    <a:pt x="897488" y="1011630"/>
                  </a:cubicBezTo>
                  <a:lnTo>
                    <a:pt x="895853" y="1001480"/>
                  </a:lnTo>
                  <a:cubicBezTo>
                    <a:pt x="890000" y="1002440"/>
                    <a:pt x="878711" y="995548"/>
                    <a:pt x="869645" y="989993"/>
                  </a:cubicBezTo>
                  <a:cubicBezTo>
                    <a:pt x="861645" y="985089"/>
                    <a:pt x="854088" y="980494"/>
                    <a:pt x="847329" y="978711"/>
                  </a:cubicBezTo>
                  <a:lnTo>
                    <a:pt x="843904" y="991947"/>
                  </a:lnTo>
                  <a:cubicBezTo>
                    <a:pt x="848690" y="993182"/>
                    <a:pt x="855713" y="997502"/>
                    <a:pt x="862513" y="1001652"/>
                  </a:cubicBezTo>
                  <a:cubicBezTo>
                    <a:pt x="873763" y="1008543"/>
                    <a:pt x="885363" y="1015607"/>
                    <a:pt x="895640" y="1015230"/>
                  </a:cubicBezTo>
                  <a:cubicBezTo>
                    <a:pt x="886241" y="1033507"/>
                    <a:pt x="876791" y="1051817"/>
                    <a:pt x="867317" y="1070197"/>
                  </a:cubicBezTo>
                  <a:cubicBezTo>
                    <a:pt x="860743" y="1066905"/>
                    <a:pt x="853865" y="1062379"/>
                    <a:pt x="847134" y="1057887"/>
                  </a:cubicBezTo>
                  <a:cubicBezTo>
                    <a:pt x="841452" y="1054115"/>
                    <a:pt x="835588" y="1050206"/>
                    <a:pt x="829841" y="1047051"/>
                  </a:cubicBezTo>
                  <a:cubicBezTo>
                    <a:pt x="824235" y="1043931"/>
                    <a:pt x="818628" y="1041222"/>
                    <a:pt x="813197" y="1038581"/>
                  </a:cubicBezTo>
                  <a:cubicBezTo>
                    <a:pt x="802913" y="1033575"/>
                    <a:pt x="793202" y="1028878"/>
                    <a:pt x="784705" y="1022226"/>
                  </a:cubicBezTo>
                  <a:lnTo>
                    <a:pt x="776263" y="1032958"/>
                  </a:lnTo>
                  <a:cubicBezTo>
                    <a:pt x="785916" y="1040536"/>
                    <a:pt x="796755" y="1045783"/>
                    <a:pt x="807230" y="1050892"/>
                  </a:cubicBezTo>
                  <a:cubicBezTo>
                    <a:pt x="812494" y="1053429"/>
                    <a:pt x="817939" y="1056070"/>
                    <a:pt x="823223" y="1059019"/>
                  </a:cubicBezTo>
                  <a:cubicBezTo>
                    <a:pt x="828483" y="1061933"/>
                    <a:pt x="833870" y="1065500"/>
                    <a:pt x="839573" y="1069271"/>
                  </a:cubicBezTo>
                  <a:cubicBezTo>
                    <a:pt x="846612" y="1073935"/>
                    <a:pt x="853807" y="1078701"/>
                    <a:pt x="861045" y="1082336"/>
                  </a:cubicBezTo>
                  <a:cubicBezTo>
                    <a:pt x="857380" y="1089468"/>
                    <a:pt x="853707" y="1096566"/>
                    <a:pt x="850031" y="1103664"/>
                  </a:cubicBezTo>
                  <a:cubicBezTo>
                    <a:pt x="842456" y="1098281"/>
                    <a:pt x="832403" y="1095023"/>
                    <a:pt x="822568" y="1091868"/>
                  </a:cubicBezTo>
                  <a:cubicBezTo>
                    <a:pt x="814623" y="1089331"/>
                    <a:pt x="807117" y="1086896"/>
                    <a:pt x="802385" y="1083742"/>
                  </a:cubicBezTo>
                  <a:lnTo>
                    <a:pt x="794790" y="1095092"/>
                  </a:lnTo>
                  <a:cubicBezTo>
                    <a:pt x="801110" y="1099344"/>
                    <a:pt x="809500" y="1102018"/>
                    <a:pt x="818385" y="1104899"/>
                  </a:cubicBezTo>
                  <a:cubicBezTo>
                    <a:pt x="827612" y="1107848"/>
                    <a:pt x="837831" y="1111139"/>
                    <a:pt x="843639" y="1116043"/>
                  </a:cubicBezTo>
                  <a:cubicBezTo>
                    <a:pt x="839641" y="1123758"/>
                    <a:pt x="835640" y="1131473"/>
                    <a:pt x="831635" y="1139189"/>
                  </a:cubicBezTo>
                  <a:cubicBezTo>
                    <a:pt x="829063" y="1138331"/>
                    <a:pt x="826350" y="1137440"/>
                    <a:pt x="823456" y="1136480"/>
                  </a:cubicBezTo>
                  <a:cubicBezTo>
                    <a:pt x="811842" y="1132742"/>
                    <a:pt x="797386" y="1128079"/>
                    <a:pt x="791066" y="1122181"/>
                  </a:cubicBezTo>
                  <a:lnTo>
                    <a:pt x="781732" y="1132159"/>
                  </a:lnTo>
                  <a:cubicBezTo>
                    <a:pt x="790277" y="1140148"/>
                    <a:pt x="805684" y="1145121"/>
                    <a:pt x="819266" y="1149510"/>
                  </a:cubicBezTo>
                  <a:cubicBezTo>
                    <a:pt x="821358" y="1150161"/>
                    <a:pt x="823367" y="1150813"/>
                    <a:pt x="825270" y="1151464"/>
                  </a:cubicBezTo>
                  <a:cubicBezTo>
                    <a:pt x="820627" y="1160414"/>
                    <a:pt x="815981" y="1169364"/>
                    <a:pt x="811331" y="1178279"/>
                  </a:cubicBezTo>
                  <a:cubicBezTo>
                    <a:pt x="803877" y="1175536"/>
                    <a:pt x="796868" y="1172038"/>
                    <a:pt x="789492" y="1168335"/>
                  </a:cubicBezTo>
                  <a:cubicBezTo>
                    <a:pt x="781832" y="1164460"/>
                    <a:pt x="773904" y="1160483"/>
                    <a:pt x="765345" y="1157362"/>
                  </a:cubicBezTo>
                  <a:lnTo>
                    <a:pt x="760658" y="1170187"/>
                  </a:lnTo>
                  <a:cubicBezTo>
                    <a:pt x="768476" y="1173067"/>
                    <a:pt x="775701" y="1176702"/>
                    <a:pt x="783351" y="1180542"/>
                  </a:cubicBezTo>
                  <a:cubicBezTo>
                    <a:pt x="790260" y="1184006"/>
                    <a:pt x="797406" y="1187572"/>
                    <a:pt x="804991" y="1190486"/>
                  </a:cubicBezTo>
                  <a:cubicBezTo>
                    <a:pt x="804117" y="1192167"/>
                    <a:pt x="803242" y="1193847"/>
                    <a:pt x="802368" y="1195527"/>
                  </a:cubicBezTo>
                  <a:cubicBezTo>
                    <a:pt x="798336" y="1203276"/>
                    <a:pt x="794320" y="1210992"/>
                    <a:pt x="790312" y="1218673"/>
                  </a:cubicBezTo>
                  <a:lnTo>
                    <a:pt x="789478" y="1213495"/>
                  </a:lnTo>
                  <a:cubicBezTo>
                    <a:pt x="783625" y="1214455"/>
                    <a:pt x="772333" y="1207563"/>
                    <a:pt x="763267" y="1202008"/>
                  </a:cubicBezTo>
                  <a:cubicBezTo>
                    <a:pt x="755267" y="1197105"/>
                    <a:pt x="747706" y="1192475"/>
                    <a:pt x="740951" y="1190726"/>
                  </a:cubicBezTo>
                  <a:lnTo>
                    <a:pt x="737529" y="1203963"/>
                  </a:lnTo>
                  <a:cubicBezTo>
                    <a:pt x="742316" y="1205197"/>
                    <a:pt x="749339" y="1209518"/>
                    <a:pt x="756135" y="1213666"/>
                  </a:cubicBezTo>
                  <a:cubicBezTo>
                    <a:pt x="766175" y="1219805"/>
                    <a:pt x="776503" y="1226114"/>
                    <a:pt x="785916" y="1227108"/>
                  </a:cubicBezTo>
                  <a:cubicBezTo>
                    <a:pt x="779034" y="1240310"/>
                    <a:pt x="772193" y="1253374"/>
                    <a:pt x="765383" y="1266405"/>
                  </a:cubicBezTo>
                  <a:cubicBezTo>
                    <a:pt x="762647" y="1264656"/>
                    <a:pt x="759903" y="1262838"/>
                    <a:pt x="757188" y="1261055"/>
                  </a:cubicBezTo>
                  <a:cubicBezTo>
                    <a:pt x="751509" y="1257283"/>
                    <a:pt x="745642" y="1253374"/>
                    <a:pt x="739895" y="1250185"/>
                  </a:cubicBezTo>
                  <a:cubicBezTo>
                    <a:pt x="734289" y="1247099"/>
                    <a:pt x="728682" y="1244356"/>
                    <a:pt x="723251" y="1241715"/>
                  </a:cubicBezTo>
                  <a:cubicBezTo>
                    <a:pt x="712971" y="1236744"/>
                    <a:pt x="703253" y="1232046"/>
                    <a:pt x="694759" y="1225359"/>
                  </a:cubicBezTo>
                  <a:lnTo>
                    <a:pt x="686317" y="1236126"/>
                  </a:lnTo>
                  <a:cubicBezTo>
                    <a:pt x="695973" y="1243705"/>
                    <a:pt x="706812" y="1248951"/>
                    <a:pt x="717288" y="1254026"/>
                  </a:cubicBezTo>
                  <a:cubicBezTo>
                    <a:pt x="722555" y="1256598"/>
                    <a:pt x="727997" y="1259238"/>
                    <a:pt x="733277" y="1262153"/>
                  </a:cubicBezTo>
                  <a:cubicBezTo>
                    <a:pt x="738537" y="1265067"/>
                    <a:pt x="743924" y="1268633"/>
                    <a:pt x="749627" y="1272440"/>
                  </a:cubicBezTo>
                  <a:cubicBezTo>
                    <a:pt x="752730" y="1274497"/>
                    <a:pt x="755874" y="1276589"/>
                    <a:pt x="759032" y="1278577"/>
                  </a:cubicBezTo>
                  <a:cubicBezTo>
                    <a:pt x="755223" y="1285847"/>
                    <a:pt x="751437" y="1293082"/>
                    <a:pt x="747652" y="1300283"/>
                  </a:cubicBezTo>
                  <a:cubicBezTo>
                    <a:pt x="742830" y="1298328"/>
                    <a:pt x="737700" y="1296648"/>
                    <a:pt x="732622" y="1295037"/>
                  </a:cubicBezTo>
                  <a:cubicBezTo>
                    <a:pt x="724677" y="1292465"/>
                    <a:pt x="717171" y="1290065"/>
                    <a:pt x="712439" y="1286910"/>
                  </a:cubicBezTo>
                  <a:lnTo>
                    <a:pt x="704844" y="1298260"/>
                  </a:lnTo>
                  <a:cubicBezTo>
                    <a:pt x="711164" y="1302478"/>
                    <a:pt x="719554" y="1305186"/>
                    <a:pt x="728439" y="1308033"/>
                  </a:cubicBezTo>
                  <a:cubicBezTo>
                    <a:pt x="732680" y="1309404"/>
                    <a:pt x="737131" y="1310844"/>
                    <a:pt x="741263" y="1312456"/>
                  </a:cubicBezTo>
                  <a:cubicBezTo>
                    <a:pt x="736806" y="1320960"/>
                    <a:pt x="732358" y="1329430"/>
                    <a:pt x="727935" y="1337830"/>
                  </a:cubicBezTo>
                  <a:cubicBezTo>
                    <a:pt x="717600" y="1334401"/>
                    <a:pt x="706459" y="1330321"/>
                    <a:pt x="701127" y="1325314"/>
                  </a:cubicBezTo>
                  <a:lnTo>
                    <a:pt x="691790" y="1335327"/>
                  </a:lnTo>
                  <a:cubicBezTo>
                    <a:pt x="698723" y="1341808"/>
                    <a:pt x="710159" y="1346266"/>
                    <a:pt x="721488" y="1350107"/>
                  </a:cubicBezTo>
                  <a:cubicBezTo>
                    <a:pt x="716976" y="1358645"/>
                    <a:pt x="712484" y="1367183"/>
                    <a:pt x="708012" y="1375652"/>
                  </a:cubicBezTo>
                  <a:cubicBezTo>
                    <a:pt x="705214" y="1374315"/>
                    <a:pt x="702413" y="1372909"/>
                    <a:pt x="699549" y="1371469"/>
                  </a:cubicBezTo>
                  <a:cubicBezTo>
                    <a:pt x="691892" y="1367629"/>
                    <a:pt x="683965" y="1363651"/>
                    <a:pt x="675402" y="1360530"/>
                  </a:cubicBezTo>
                  <a:lnTo>
                    <a:pt x="670715" y="1373355"/>
                  </a:lnTo>
                  <a:cubicBezTo>
                    <a:pt x="678540" y="1376201"/>
                    <a:pt x="685761" y="1379836"/>
                    <a:pt x="693412" y="1383676"/>
                  </a:cubicBezTo>
                  <a:cubicBezTo>
                    <a:pt x="696110" y="1385048"/>
                    <a:pt x="698857" y="1386420"/>
                    <a:pt x="701631" y="1387757"/>
                  </a:cubicBezTo>
                  <a:cubicBezTo>
                    <a:pt x="697070" y="1396398"/>
                    <a:pt x="692530" y="1404971"/>
                    <a:pt x="688011" y="1413543"/>
                  </a:cubicBezTo>
                  <a:cubicBezTo>
                    <a:pt x="683221" y="1411211"/>
                    <a:pt x="677984" y="1408022"/>
                    <a:pt x="673331" y="1405176"/>
                  </a:cubicBezTo>
                  <a:cubicBezTo>
                    <a:pt x="665328" y="1400273"/>
                    <a:pt x="657770" y="1395643"/>
                    <a:pt x="651012" y="1393894"/>
                  </a:cubicBezTo>
                  <a:lnTo>
                    <a:pt x="647586" y="1407131"/>
                  </a:lnTo>
                  <a:cubicBezTo>
                    <a:pt x="652373" y="1408365"/>
                    <a:pt x="659399" y="1412651"/>
                    <a:pt x="666189" y="1416835"/>
                  </a:cubicBezTo>
                  <a:cubicBezTo>
                    <a:pt x="671305" y="1419955"/>
                    <a:pt x="676496" y="1423110"/>
                    <a:pt x="681602" y="1425613"/>
                  </a:cubicBezTo>
                  <a:cubicBezTo>
                    <a:pt x="673935" y="1440083"/>
                    <a:pt x="666319" y="1454416"/>
                    <a:pt x="658768" y="1468647"/>
                  </a:cubicBezTo>
                  <a:cubicBezTo>
                    <a:pt x="649915" y="1465869"/>
                    <a:pt x="640032" y="1459320"/>
                    <a:pt x="630452" y="1452942"/>
                  </a:cubicBezTo>
                  <a:cubicBezTo>
                    <a:pt x="624773" y="1449170"/>
                    <a:pt x="618910" y="1445295"/>
                    <a:pt x="613159" y="1442106"/>
                  </a:cubicBezTo>
                  <a:cubicBezTo>
                    <a:pt x="607556" y="1439020"/>
                    <a:pt x="601946" y="1436277"/>
                    <a:pt x="596515" y="1433637"/>
                  </a:cubicBezTo>
                  <a:cubicBezTo>
                    <a:pt x="586235" y="1428665"/>
                    <a:pt x="576520" y="1423933"/>
                    <a:pt x="568023" y="1417281"/>
                  </a:cubicBezTo>
                  <a:lnTo>
                    <a:pt x="559581" y="1428013"/>
                  </a:lnTo>
                  <a:cubicBezTo>
                    <a:pt x="569234" y="1435626"/>
                    <a:pt x="580073" y="1440872"/>
                    <a:pt x="590548" y="1445947"/>
                  </a:cubicBezTo>
                  <a:cubicBezTo>
                    <a:pt x="595812" y="1448484"/>
                    <a:pt x="601257" y="1451159"/>
                    <a:pt x="606541" y="1454074"/>
                  </a:cubicBezTo>
                  <a:cubicBezTo>
                    <a:pt x="611801" y="1456988"/>
                    <a:pt x="617188" y="1460554"/>
                    <a:pt x="622887" y="1464326"/>
                  </a:cubicBezTo>
                  <a:cubicBezTo>
                    <a:pt x="632482" y="1470704"/>
                    <a:pt x="642361" y="1477254"/>
                    <a:pt x="652250" y="1480888"/>
                  </a:cubicBezTo>
                  <a:cubicBezTo>
                    <a:pt x="648646" y="1487644"/>
                    <a:pt x="645049" y="1494399"/>
                    <a:pt x="641476" y="1501119"/>
                  </a:cubicBezTo>
                  <a:cubicBezTo>
                    <a:pt x="633877" y="1495599"/>
                    <a:pt x="623714" y="1492341"/>
                    <a:pt x="613783" y="1489152"/>
                  </a:cubicBezTo>
                  <a:cubicBezTo>
                    <a:pt x="605835" y="1486580"/>
                    <a:pt x="598332" y="1484180"/>
                    <a:pt x="593600" y="1481025"/>
                  </a:cubicBezTo>
                  <a:lnTo>
                    <a:pt x="586005" y="1492376"/>
                  </a:lnTo>
                  <a:cubicBezTo>
                    <a:pt x="592321" y="1496593"/>
                    <a:pt x="600715" y="1499302"/>
                    <a:pt x="609596" y="1502148"/>
                  </a:cubicBezTo>
                  <a:cubicBezTo>
                    <a:pt x="618869" y="1505131"/>
                    <a:pt x="629142" y="1508457"/>
                    <a:pt x="634930" y="1513361"/>
                  </a:cubicBezTo>
                  <a:cubicBezTo>
                    <a:pt x="630808" y="1521076"/>
                    <a:pt x="626704" y="1528757"/>
                    <a:pt x="622620" y="1536404"/>
                  </a:cubicBezTo>
                  <a:cubicBezTo>
                    <a:pt x="620110" y="1535547"/>
                    <a:pt x="617483" y="1534689"/>
                    <a:pt x="614675" y="1533764"/>
                  </a:cubicBezTo>
                  <a:cubicBezTo>
                    <a:pt x="603054" y="1530026"/>
                    <a:pt x="588601" y="1525363"/>
                    <a:pt x="582288" y="1519464"/>
                  </a:cubicBezTo>
                  <a:lnTo>
                    <a:pt x="572951" y="1529443"/>
                  </a:lnTo>
                  <a:cubicBezTo>
                    <a:pt x="581499" y="1537433"/>
                    <a:pt x="596899" y="1542405"/>
                    <a:pt x="610481" y="1546794"/>
                  </a:cubicBezTo>
                  <a:cubicBezTo>
                    <a:pt x="612422" y="1547411"/>
                    <a:pt x="614305" y="1547994"/>
                    <a:pt x="616084" y="1548611"/>
                  </a:cubicBezTo>
                  <a:cubicBezTo>
                    <a:pt x="611287" y="1557561"/>
                    <a:pt x="606517" y="1566442"/>
                    <a:pt x="601771" y="1575254"/>
                  </a:cubicBezTo>
                  <a:cubicBezTo>
                    <a:pt x="594605" y="1572546"/>
                    <a:pt x="587822" y="1569185"/>
                    <a:pt x="580707" y="1565585"/>
                  </a:cubicBezTo>
                  <a:cubicBezTo>
                    <a:pt x="573047" y="1561744"/>
                    <a:pt x="565122" y="1557767"/>
                    <a:pt x="556557" y="1554646"/>
                  </a:cubicBezTo>
                  <a:lnTo>
                    <a:pt x="551869" y="1567470"/>
                  </a:lnTo>
                  <a:cubicBezTo>
                    <a:pt x="559687" y="1570317"/>
                    <a:pt x="566916" y="1573951"/>
                    <a:pt x="574569" y="1577792"/>
                  </a:cubicBezTo>
                  <a:cubicBezTo>
                    <a:pt x="581187" y="1581153"/>
                    <a:pt x="588021" y="1584547"/>
                    <a:pt x="595246" y="1587393"/>
                  </a:cubicBezTo>
                  <a:cubicBezTo>
                    <a:pt x="590521" y="1596171"/>
                    <a:pt x="585816" y="1604915"/>
                    <a:pt x="581146" y="1613591"/>
                  </a:cubicBezTo>
                  <a:lnTo>
                    <a:pt x="580697" y="1610779"/>
                  </a:lnTo>
                  <a:cubicBezTo>
                    <a:pt x="574844" y="1611739"/>
                    <a:pt x="563555" y="1604812"/>
                    <a:pt x="554486" y="1599257"/>
                  </a:cubicBezTo>
                  <a:cubicBezTo>
                    <a:pt x="546486" y="1594388"/>
                    <a:pt x="538928" y="1589759"/>
                    <a:pt x="532173" y="1588011"/>
                  </a:cubicBezTo>
                  <a:lnTo>
                    <a:pt x="528744" y="1601246"/>
                  </a:lnTo>
                  <a:cubicBezTo>
                    <a:pt x="533531" y="1602481"/>
                    <a:pt x="540554" y="1606767"/>
                    <a:pt x="547353" y="1610950"/>
                  </a:cubicBezTo>
                  <a:cubicBezTo>
                    <a:pt x="556797" y="1616711"/>
                    <a:pt x="566491" y="1622609"/>
                    <a:pt x="575444" y="1624152"/>
                  </a:cubicBezTo>
                  <a:cubicBezTo>
                    <a:pt x="571411" y="1631593"/>
                    <a:pt x="567406" y="1639000"/>
                    <a:pt x="563425" y="1646372"/>
                  </a:cubicBezTo>
                  <a:cubicBezTo>
                    <a:pt x="556135" y="1643046"/>
                    <a:pt x="548379" y="1637902"/>
                    <a:pt x="540814" y="1632862"/>
                  </a:cubicBezTo>
                  <a:cubicBezTo>
                    <a:pt x="535139" y="1629090"/>
                    <a:pt x="529272" y="1625215"/>
                    <a:pt x="523525" y="1622026"/>
                  </a:cubicBezTo>
                  <a:cubicBezTo>
                    <a:pt x="517919" y="1618905"/>
                    <a:pt x="512312" y="1616197"/>
                    <a:pt x="506881" y="1613556"/>
                  </a:cubicBezTo>
                  <a:cubicBezTo>
                    <a:pt x="496597" y="1608585"/>
                    <a:pt x="486883" y="1603853"/>
                    <a:pt x="478386" y="1597200"/>
                  </a:cubicBezTo>
                  <a:lnTo>
                    <a:pt x="469944" y="1607933"/>
                  </a:lnTo>
                  <a:cubicBezTo>
                    <a:pt x="479596" y="1615511"/>
                    <a:pt x="490435" y="1620792"/>
                    <a:pt x="500914" y="1625866"/>
                  </a:cubicBezTo>
                  <a:cubicBezTo>
                    <a:pt x="506178" y="1628404"/>
                    <a:pt x="511623" y="1631079"/>
                    <a:pt x="516907" y="1633993"/>
                  </a:cubicBezTo>
                  <a:cubicBezTo>
                    <a:pt x="522167" y="1636908"/>
                    <a:pt x="527551" y="1640474"/>
                    <a:pt x="533257" y="1644280"/>
                  </a:cubicBezTo>
                  <a:cubicBezTo>
                    <a:pt x="540999" y="1649389"/>
                    <a:pt x="548931" y="1654636"/>
                    <a:pt x="556903" y="1658373"/>
                  </a:cubicBezTo>
                  <a:cubicBezTo>
                    <a:pt x="553395" y="1664854"/>
                    <a:pt x="549901" y="1671301"/>
                    <a:pt x="546424" y="1677679"/>
                  </a:cubicBezTo>
                  <a:cubicBezTo>
                    <a:pt x="539734" y="1674078"/>
                    <a:pt x="531878" y="1671575"/>
                    <a:pt x="524146" y="1669072"/>
                  </a:cubicBezTo>
                  <a:cubicBezTo>
                    <a:pt x="516201" y="1666500"/>
                    <a:pt x="508695" y="1664100"/>
                    <a:pt x="503966" y="1660945"/>
                  </a:cubicBezTo>
                  <a:lnTo>
                    <a:pt x="496364" y="1672295"/>
                  </a:lnTo>
                  <a:cubicBezTo>
                    <a:pt x="502687" y="1676513"/>
                    <a:pt x="511078" y="1679222"/>
                    <a:pt x="519959" y="1682068"/>
                  </a:cubicBezTo>
                  <a:cubicBezTo>
                    <a:pt x="526790" y="1684297"/>
                    <a:pt x="534145" y="1686663"/>
                    <a:pt x="539875" y="1689714"/>
                  </a:cubicBezTo>
                  <a:cubicBezTo>
                    <a:pt x="535396" y="1697944"/>
                    <a:pt x="530949" y="1706105"/>
                    <a:pt x="526536" y="1714163"/>
                  </a:cubicBezTo>
                  <a:cubicBezTo>
                    <a:pt x="526028" y="1714026"/>
                    <a:pt x="525552" y="1713855"/>
                    <a:pt x="525034" y="1713683"/>
                  </a:cubicBezTo>
                  <a:cubicBezTo>
                    <a:pt x="513420" y="1709946"/>
                    <a:pt x="498960" y="1705282"/>
                    <a:pt x="492647" y="1699384"/>
                  </a:cubicBezTo>
                  <a:lnTo>
                    <a:pt x="483310" y="1709362"/>
                  </a:lnTo>
                  <a:cubicBezTo>
                    <a:pt x="491649" y="1717146"/>
                    <a:pt x="506517" y="1722084"/>
                    <a:pt x="519860" y="1726371"/>
                  </a:cubicBezTo>
                  <a:cubicBezTo>
                    <a:pt x="515049" y="1735149"/>
                    <a:pt x="510282" y="1743858"/>
                    <a:pt x="505550" y="1752465"/>
                  </a:cubicBezTo>
                  <a:cubicBezTo>
                    <a:pt x="500729" y="1750339"/>
                    <a:pt x="495980" y="1747973"/>
                    <a:pt x="491070" y="1745504"/>
                  </a:cubicBezTo>
                  <a:cubicBezTo>
                    <a:pt x="483413" y="1741664"/>
                    <a:pt x="475492" y="1737686"/>
                    <a:pt x="466923" y="1734566"/>
                  </a:cubicBezTo>
                  <a:lnTo>
                    <a:pt x="462235" y="1747390"/>
                  </a:lnTo>
                  <a:cubicBezTo>
                    <a:pt x="470053" y="1750236"/>
                    <a:pt x="477278" y="1753871"/>
                    <a:pt x="484932" y="1757746"/>
                  </a:cubicBezTo>
                  <a:cubicBezTo>
                    <a:pt x="489482" y="1760009"/>
                    <a:pt x="494142" y="1762341"/>
                    <a:pt x="498943" y="1764501"/>
                  </a:cubicBezTo>
                  <a:cubicBezTo>
                    <a:pt x="494245" y="1773039"/>
                    <a:pt x="489595" y="1781474"/>
                    <a:pt x="484980" y="1789841"/>
                  </a:cubicBezTo>
                  <a:cubicBezTo>
                    <a:pt x="479013" y="1787852"/>
                    <a:pt x="471360" y="1783189"/>
                    <a:pt x="464852" y="1779177"/>
                  </a:cubicBezTo>
                  <a:cubicBezTo>
                    <a:pt x="456852" y="1774308"/>
                    <a:pt x="449294" y="1769679"/>
                    <a:pt x="442536" y="1767930"/>
                  </a:cubicBezTo>
                  <a:lnTo>
                    <a:pt x="439107" y="1781166"/>
                  </a:lnTo>
                  <a:cubicBezTo>
                    <a:pt x="443893" y="1782400"/>
                    <a:pt x="450920" y="1786687"/>
                    <a:pt x="457712" y="1790870"/>
                  </a:cubicBezTo>
                  <a:cubicBezTo>
                    <a:pt x="464564" y="1795053"/>
                    <a:pt x="471552" y="1799306"/>
                    <a:pt x="478286" y="1801911"/>
                  </a:cubicBezTo>
                  <a:cubicBezTo>
                    <a:pt x="472766" y="1811890"/>
                    <a:pt x="467314" y="1821731"/>
                    <a:pt x="461913" y="1831435"/>
                  </a:cubicBezTo>
                  <a:cubicBezTo>
                    <a:pt x="452925" y="1828761"/>
                    <a:pt x="442831" y="1822074"/>
                    <a:pt x="433051" y="1815559"/>
                  </a:cubicBezTo>
                  <a:cubicBezTo>
                    <a:pt x="427376" y="1811787"/>
                    <a:pt x="421509" y="1807912"/>
                    <a:pt x="415762" y="1804723"/>
                  </a:cubicBezTo>
                  <a:cubicBezTo>
                    <a:pt x="410156" y="1801603"/>
                    <a:pt x="404549" y="1798894"/>
                    <a:pt x="399118" y="1796254"/>
                  </a:cubicBezTo>
                  <a:cubicBezTo>
                    <a:pt x="388834" y="1791281"/>
                    <a:pt x="379120" y="1786549"/>
                    <a:pt x="370623" y="1779897"/>
                  </a:cubicBezTo>
                  <a:lnTo>
                    <a:pt x="362180" y="1790630"/>
                  </a:lnTo>
                  <a:cubicBezTo>
                    <a:pt x="371833" y="1798208"/>
                    <a:pt x="382672" y="1803489"/>
                    <a:pt x="393148" y="1808564"/>
                  </a:cubicBezTo>
                  <a:cubicBezTo>
                    <a:pt x="398415" y="1811101"/>
                    <a:pt x="403856" y="1813741"/>
                    <a:pt x="409141" y="1816690"/>
                  </a:cubicBezTo>
                  <a:cubicBezTo>
                    <a:pt x="414404" y="1819605"/>
                    <a:pt x="419788" y="1823171"/>
                    <a:pt x="425487" y="1826943"/>
                  </a:cubicBezTo>
                  <a:cubicBezTo>
                    <a:pt x="435170" y="1833390"/>
                    <a:pt x="445155" y="1840008"/>
                    <a:pt x="455144" y="1843608"/>
                  </a:cubicBezTo>
                  <a:cubicBezTo>
                    <a:pt x="451382" y="1850329"/>
                    <a:pt x="447652" y="1857015"/>
                    <a:pt x="443948" y="1863633"/>
                  </a:cubicBezTo>
                  <a:cubicBezTo>
                    <a:pt x="436360" y="1858181"/>
                    <a:pt x="426258" y="1854958"/>
                    <a:pt x="416379" y="1851769"/>
                  </a:cubicBezTo>
                  <a:cubicBezTo>
                    <a:pt x="408434" y="1849197"/>
                    <a:pt x="400925" y="1846797"/>
                    <a:pt x="396193" y="1843608"/>
                  </a:cubicBezTo>
                  <a:lnTo>
                    <a:pt x="388601" y="1854992"/>
                  </a:lnTo>
                  <a:cubicBezTo>
                    <a:pt x="394921" y="1859210"/>
                    <a:pt x="403311" y="1861919"/>
                    <a:pt x="412192" y="1864765"/>
                  </a:cubicBezTo>
                  <a:cubicBezTo>
                    <a:pt x="421290" y="1867714"/>
                    <a:pt x="431330" y="1870937"/>
                    <a:pt x="437179" y="1875703"/>
                  </a:cubicBezTo>
                  <a:cubicBezTo>
                    <a:pt x="432828" y="1883453"/>
                    <a:pt x="428525" y="1891099"/>
                    <a:pt x="424256" y="1898678"/>
                  </a:cubicBezTo>
                  <a:cubicBezTo>
                    <a:pt x="422030" y="1897923"/>
                    <a:pt x="419719" y="1897169"/>
                    <a:pt x="417267" y="1896380"/>
                  </a:cubicBezTo>
                  <a:cubicBezTo>
                    <a:pt x="405650" y="1892643"/>
                    <a:pt x="391193" y="1887979"/>
                    <a:pt x="384877" y="1882081"/>
                  </a:cubicBezTo>
                  <a:lnTo>
                    <a:pt x="375543" y="1892060"/>
                  </a:lnTo>
                  <a:cubicBezTo>
                    <a:pt x="384088" y="1900050"/>
                    <a:pt x="399491" y="1905021"/>
                    <a:pt x="413077" y="1909376"/>
                  </a:cubicBezTo>
                  <a:cubicBezTo>
                    <a:pt x="414569" y="1909856"/>
                    <a:pt x="416009" y="1910337"/>
                    <a:pt x="417415" y="1910782"/>
                  </a:cubicBezTo>
                  <a:cubicBezTo>
                    <a:pt x="412367" y="1919732"/>
                    <a:pt x="407392" y="1928510"/>
                    <a:pt x="402471" y="1937151"/>
                  </a:cubicBezTo>
                  <a:cubicBezTo>
                    <a:pt x="396001" y="1934545"/>
                    <a:pt x="389791" y="1931459"/>
                    <a:pt x="383303" y="1928202"/>
                  </a:cubicBezTo>
                  <a:cubicBezTo>
                    <a:pt x="375646" y="1924361"/>
                    <a:pt x="367722" y="1920383"/>
                    <a:pt x="359156" y="1917263"/>
                  </a:cubicBezTo>
                  <a:lnTo>
                    <a:pt x="354469" y="1930087"/>
                  </a:lnTo>
                  <a:cubicBezTo>
                    <a:pt x="362287" y="1932934"/>
                    <a:pt x="369508" y="1936568"/>
                    <a:pt x="377165" y="1940443"/>
                  </a:cubicBezTo>
                  <a:cubicBezTo>
                    <a:pt x="383111" y="1943426"/>
                    <a:pt x="389211" y="1946478"/>
                    <a:pt x="395634" y="1949153"/>
                  </a:cubicBezTo>
                  <a:cubicBezTo>
                    <a:pt x="393203" y="1953405"/>
                    <a:pt x="390768" y="1957691"/>
                    <a:pt x="388368" y="1961874"/>
                  </a:cubicBezTo>
                  <a:cubicBezTo>
                    <a:pt x="386142" y="1965783"/>
                    <a:pt x="383927" y="1969624"/>
                    <a:pt x="381722" y="1973464"/>
                  </a:cubicBezTo>
                  <a:cubicBezTo>
                    <a:pt x="375581" y="1973190"/>
                    <a:pt x="365400" y="1966983"/>
                    <a:pt x="357078" y="1961908"/>
                  </a:cubicBezTo>
                  <a:cubicBezTo>
                    <a:pt x="349082" y="1957005"/>
                    <a:pt x="341524" y="1952376"/>
                    <a:pt x="334766" y="1950627"/>
                  </a:cubicBezTo>
                  <a:lnTo>
                    <a:pt x="331340" y="1963863"/>
                  </a:lnTo>
                  <a:cubicBezTo>
                    <a:pt x="336127" y="1965098"/>
                    <a:pt x="343153" y="1969384"/>
                    <a:pt x="349946" y="1973567"/>
                  </a:cubicBezTo>
                  <a:cubicBezTo>
                    <a:pt x="358168" y="1978573"/>
                    <a:pt x="366580" y="1983717"/>
                    <a:pt x="374525" y="1985946"/>
                  </a:cubicBezTo>
                  <a:cubicBezTo>
                    <a:pt x="317792" y="2084358"/>
                    <a:pt x="270208" y="2162608"/>
                    <a:pt x="232952" y="2218706"/>
                  </a:cubicBezTo>
                  <a:cubicBezTo>
                    <a:pt x="196693" y="2273331"/>
                    <a:pt x="175574" y="2298808"/>
                    <a:pt x="163840" y="2310706"/>
                  </a:cubicBezTo>
                  <a:cubicBezTo>
                    <a:pt x="172420" y="2196521"/>
                    <a:pt x="156046" y="1919183"/>
                    <a:pt x="137101" y="1598298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7BE6BFFF-AED6-1E88-F3EB-ABF206D09B74}"/>
                </a:ext>
              </a:extLst>
            </p:cNvPr>
            <p:cNvSpPr/>
            <p:nvPr/>
          </p:nvSpPr>
          <p:spPr>
            <a:xfrm>
              <a:off x="3021161" y="3134269"/>
              <a:ext cx="581385" cy="987231"/>
            </a:xfrm>
            <a:custGeom>
              <a:avLst/>
              <a:gdLst>
                <a:gd name="connsiteX0" fmla="*/ 99955 w 581385"/>
                <a:gd name="connsiteY0" fmla="*/ 942215 h 987231"/>
                <a:gd name="connsiteX1" fmla="*/ 163185 w 581385"/>
                <a:gd name="connsiteY1" fmla="*/ 839379 h 987231"/>
                <a:gd name="connsiteX2" fmla="*/ 334354 w 581385"/>
                <a:gd name="connsiteY2" fmla="*/ 523739 h 987231"/>
                <a:gd name="connsiteX3" fmla="*/ 580409 w 581385"/>
                <a:gd name="connsiteY3" fmla="*/ 26174 h 987231"/>
                <a:gd name="connsiteX4" fmla="*/ 572183 w 581385"/>
                <a:gd name="connsiteY4" fmla="*/ 2864 h 987231"/>
                <a:gd name="connsiteX5" fmla="*/ 558779 w 581385"/>
                <a:gd name="connsiteY5" fmla="*/ 289 h 987231"/>
                <a:gd name="connsiteX6" fmla="*/ 47069 w 581385"/>
                <a:gd name="connsiteY6" fmla="*/ 46560 h 987231"/>
                <a:gd name="connsiteX7" fmla="*/ 13184 w 581385"/>
                <a:gd name="connsiteY7" fmla="*/ 87756 h 987231"/>
                <a:gd name="connsiteX8" fmla="*/ 13180 w 581385"/>
                <a:gd name="connsiteY8" fmla="*/ 87780 h 987231"/>
                <a:gd name="connsiteX9" fmla="*/ 17316 w 581385"/>
                <a:gd name="connsiteY9" fmla="*/ 666454 h 987231"/>
                <a:gd name="connsiteX10" fmla="*/ 28223 w 581385"/>
                <a:gd name="connsiteY10" fmla="*/ 954765 h 987231"/>
                <a:gd name="connsiteX11" fmla="*/ 47045 w 581385"/>
                <a:gd name="connsiteY11" fmla="*/ 986826 h 987231"/>
                <a:gd name="connsiteX12" fmla="*/ 99951 w 581385"/>
                <a:gd name="connsiteY12" fmla="*/ 942249 h 987231"/>
                <a:gd name="connsiteX13" fmla="*/ 55528 w 581385"/>
                <a:gd name="connsiteY13" fmla="*/ 664157 h 987231"/>
                <a:gd name="connsiteX14" fmla="*/ 50045 w 581385"/>
                <a:gd name="connsiteY14" fmla="*/ 98074 h 987231"/>
                <a:gd name="connsiteX15" fmla="*/ 50049 w 581385"/>
                <a:gd name="connsiteY15" fmla="*/ 98060 h 987231"/>
                <a:gd name="connsiteX16" fmla="*/ 55727 w 581385"/>
                <a:gd name="connsiteY16" fmla="*/ 83919 h 987231"/>
                <a:gd name="connsiteX17" fmla="*/ 533970 w 581385"/>
                <a:gd name="connsiteY17" fmla="*/ 38694 h 987231"/>
                <a:gd name="connsiteX18" fmla="*/ 310896 w 581385"/>
                <a:gd name="connsiteY18" fmla="*/ 485952 h 987231"/>
                <a:gd name="connsiteX19" fmla="*/ 143129 w 581385"/>
                <a:gd name="connsiteY19" fmla="*/ 797408 h 987231"/>
                <a:gd name="connsiteX20" fmla="*/ 67437 w 581385"/>
                <a:gd name="connsiteY20" fmla="*/ 922052 h 987231"/>
                <a:gd name="connsiteX21" fmla="*/ 55542 w 581385"/>
                <a:gd name="connsiteY21" fmla="*/ 664157 h 98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1385" h="987231">
                  <a:moveTo>
                    <a:pt x="99955" y="942215"/>
                  </a:moveTo>
                  <a:cubicBezTo>
                    <a:pt x="116054" y="918761"/>
                    <a:pt x="137324" y="884162"/>
                    <a:pt x="163185" y="839379"/>
                  </a:cubicBezTo>
                  <a:cubicBezTo>
                    <a:pt x="207608" y="762466"/>
                    <a:pt x="266796" y="653322"/>
                    <a:pt x="334354" y="523739"/>
                  </a:cubicBezTo>
                  <a:cubicBezTo>
                    <a:pt x="448543" y="304767"/>
                    <a:pt x="572721" y="53641"/>
                    <a:pt x="580409" y="26174"/>
                  </a:cubicBezTo>
                  <a:cubicBezTo>
                    <a:pt x="584555" y="11354"/>
                    <a:pt x="574285" y="4157"/>
                    <a:pt x="572183" y="2864"/>
                  </a:cubicBezTo>
                  <a:cubicBezTo>
                    <a:pt x="568058" y="327"/>
                    <a:pt x="563312" y="-503"/>
                    <a:pt x="558779" y="289"/>
                  </a:cubicBezTo>
                  <a:cubicBezTo>
                    <a:pt x="333452" y="-23"/>
                    <a:pt x="58693" y="44650"/>
                    <a:pt x="47069" y="46560"/>
                  </a:cubicBezTo>
                  <a:cubicBezTo>
                    <a:pt x="23646" y="50407"/>
                    <a:pt x="15772" y="78518"/>
                    <a:pt x="13184" y="87756"/>
                  </a:cubicBezTo>
                  <a:cubicBezTo>
                    <a:pt x="13180" y="87766"/>
                    <a:pt x="13180" y="87766"/>
                    <a:pt x="13180" y="87780"/>
                  </a:cubicBezTo>
                  <a:cubicBezTo>
                    <a:pt x="-11625" y="176423"/>
                    <a:pt x="3747" y="436746"/>
                    <a:pt x="17316" y="666454"/>
                  </a:cubicBezTo>
                  <a:cubicBezTo>
                    <a:pt x="25038" y="797374"/>
                    <a:pt x="31714" y="910394"/>
                    <a:pt x="28223" y="954765"/>
                  </a:cubicBezTo>
                  <a:cubicBezTo>
                    <a:pt x="26204" y="980345"/>
                    <a:pt x="40715" y="985694"/>
                    <a:pt x="47045" y="986826"/>
                  </a:cubicBezTo>
                  <a:cubicBezTo>
                    <a:pt x="62287" y="989535"/>
                    <a:pt x="74645" y="979111"/>
                    <a:pt x="99951" y="942249"/>
                  </a:cubicBezTo>
                  <a:close/>
                  <a:moveTo>
                    <a:pt x="55528" y="664157"/>
                  </a:moveTo>
                  <a:cubicBezTo>
                    <a:pt x="42810" y="448679"/>
                    <a:pt x="26975" y="180541"/>
                    <a:pt x="50045" y="98074"/>
                  </a:cubicBezTo>
                  <a:cubicBezTo>
                    <a:pt x="50045" y="98074"/>
                    <a:pt x="50049" y="98063"/>
                    <a:pt x="50049" y="98060"/>
                  </a:cubicBezTo>
                  <a:cubicBezTo>
                    <a:pt x="52446" y="89512"/>
                    <a:pt x="54633" y="85530"/>
                    <a:pt x="55727" y="83919"/>
                  </a:cubicBezTo>
                  <a:cubicBezTo>
                    <a:pt x="84383" y="79290"/>
                    <a:pt x="325473" y="41334"/>
                    <a:pt x="533970" y="38694"/>
                  </a:cubicBezTo>
                  <a:cubicBezTo>
                    <a:pt x="504566" y="103605"/>
                    <a:pt x="412840" y="289758"/>
                    <a:pt x="310896" y="485952"/>
                  </a:cubicBezTo>
                  <a:cubicBezTo>
                    <a:pt x="245934" y="610973"/>
                    <a:pt x="187919" y="718644"/>
                    <a:pt x="143129" y="797408"/>
                  </a:cubicBezTo>
                  <a:cubicBezTo>
                    <a:pt x="105842" y="862971"/>
                    <a:pt x="82251" y="900518"/>
                    <a:pt x="67437" y="922052"/>
                  </a:cubicBezTo>
                  <a:cubicBezTo>
                    <a:pt x="67369" y="864514"/>
                    <a:pt x="61797" y="770113"/>
                    <a:pt x="55542" y="664157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4786C6D-9A6E-1969-F8A3-4CDAC678028A}"/>
              </a:ext>
            </a:extLst>
          </p:cNvPr>
          <p:cNvGrpSpPr/>
          <p:nvPr/>
        </p:nvGrpSpPr>
        <p:grpSpPr>
          <a:xfrm>
            <a:off x="7348397" y="5965137"/>
            <a:ext cx="1013606" cy="806877"/>
            <a:chOff x="1319953" y="5241519"/>
            <a:chExt cx="2068568" cy="1646676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3500000" scaled="1"/>
            <a:tileRect/>
          </a:gradFill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9604C557-FA9B-E914-EAD2-56F131F7AEEB}"/>
                </a:ext>
              </a:extLst>
            </p:cNvPr>
            <p:cNvSpPr/>
            <p:nvPr/>
          </p:nvSpPr>
          <p:spPr>
            <a:xfrm>
              <a:off x="1319953" y="5241519"/>
              <a:ext cx="2068568" cy="1646676"/>
            </a:xfrm>
            <a:custGeom>
              <a:avLst/>
              <a:gdLst>
                <a:gd name="connsiteX0" fmla="*/ 2063343 w 2068568"/>
                <a:gd name="connsiteY0" fmla="*/ 1571992 h 1646676"/>
                <a:gd name="connsiteX1" fmla="*/ 2060247 w 2068568"/>
                <a:gd name="connsiteY1" fmla="*/ 1499092 h 1646676"/>
                <a:gd name="connsiteX2" fmla="*/ 2068569 w 2068568"/>
                <a:gd name="connsiteY2" fmla="*/ 1504990 h 1646676"/>
                <a:gd name="connsiteX3" fmla="*/ 2067064 w 2068568"/>
                <a:gd name="connsiteY3" fmla="*/ 1469500 h 1646676"/>
                <a:gd name="connsiteX4" fmla="*/ 2015742 w 2068568"/>
                <a:gd name="connsiteY4" fmla="*/ 311835 h 1646676"/>
                <a:gd name="connsiteX5" fmla="*/ 1833600 w 2068568"/>
                <a:gd name="connsiteY5" fmla="*/ 81440 h 1646676"/>
                <a:gd name="connsiteX6" fmla="*/ 1386013 w 2068568"/>
                <a:gd name="connsiteY6" fmla="*/ 310 h 1646676"/>
                <a:gd name="connsiteX7" fmla="*/ 1012423 w 2068568"/>
                <a:gd name="connsiteY7" fmla="*/ 85967 h 1646676"/>
                <a:gd name="connsiteX8" fmla="*/ 650081 w 2068568"/>
                <a:gd name="connsiteY8" fmla="*/ 7614 h 1646676"/>
                <a:gd name="connsiteX9" fmla="*/ 199545 w 2068568"/>
                <a:gd name="connsiteY9" fmla="*/ 98997 h 1646676"/>
                <a:gd name="connsiteX10" fmla="*/ 3721 w 2068568"/>
                <a:gd name="connsiteY10" fmla="*/ 351886 h 1646676"/>
                <a:gd name="connsiteX11" fmla="*/ 3930 w 2068568"/>
                <a:gd name="connsiteY11" fmla="*/ 412030 h 1646676"/>
                <a:gd name="connsiteX12" fmla="*/ 1 w 2068568"/>
                <a:gd name="connsiteY12" fmla="*/ 454344 h 1646676"/>
                <a:gd name="connsiteX13" fmla="*/ 8649 w 2068568"/>
                <a:gd name="connsiteY13" fmla="*/ 1613140 h 1646676"/>
                <a:gd name="connsiteX14" fmla="*/ 8964 w 2068568"/>
                <a:gd name="connsiteY14" fmla="*/ 1646676 h 1646676"/>
                <a:gd name="connsiteX15" fmla="*/ 36201 w 2068568"/>
                <a:gd name="connsiteY15" fmla="*/ 1627131 h 1646676"/>
                <a:gd name="connsiteX16" fmla="*/ 65604 w 2068568"/>
                <a:gd name="connsiteY16" fmla="*/ 1607277 h 1646676"/>
                <a:gd name="connsiteX17" fmla="*/ 1042869 w 2068568"/>
                <a:gd name="connsiteY17" fmla="*/ 1395365 h 1646676"/>
                <a:gd name="connsiteX18" fmla="*/ 1044426 w 2068568"/>
                <a:gd name="connsiteY18" fmla="*/ 1395330 h 1646676"/>
                <a:gd name="connsiteX19" fmla="*/ 1045969 w 2068568"/>
                <a:gd name="connsiteY19" fmla="*/ 1395468 h 1646676"/>
                <a:gd name="connsiteX20" fmla="*/ 2038768 w 2068568"/>
                <a:gd name="connsiteY20" fmla="*/ 1589000 h 1646676"/>
                <a:gd name="connsiteX21" fmla="*/ 2064845 w 2068568"/>
                <a:gd name="connsiteY21" fmla="*/ 1607517 h 1646676"/>
                <a:gd name="connsiteX22" fmla="*/ 2063336 w 2068568"/>
                <a:gd name="connsiteY22" fmla="*/ 1572027 h 1646676"/>
                <a:gd name="connsiteX23" fmla="*/ 1063653 w 2068568"/>
                <a:gd name="connsiteY23" fmla="*/ 1286425 h 1646676"/>
                <a:gd name="connsiteX24" fmla="*/ 1065717 w 2068568"/>
                <a:gd name="connsiteY24" fmla="*/ 1219526 h 1646676"/>
                <a:gd name="connsiteX25" fmla="*/ 1256105 w 2068568"/>
                <a:gd name="connsiteY25" fmla="*/ 1207524 h 1646676"/>
                <a:gd name="connsiteX26" fmla="*/ 2024338 w 2068568"/>
                <a:gd name="connsiteY26" fmla="*/ 1474095 h 1646676"/>
                <a:gd name="connsiteX27" fmla="*/ 2027116 w 2068568"/>
                <a:gd name="connsiteY27" fmla="*/ 1539211 h 1646676"/>
                <a:gd name="connsiteX28" fmla="*/ 1814360 w 2068568"/>
                <a:gd name="connsiteY28" fmla="*/ 1422625 h 1646676"/>
                <a:gd name="connsiteX29" fmla="*/ 1253650 w 2068568"/>
                <a:gd name="connsiteY29" fmla="*/ 1275213 h 1646676"/>
                <a:gd name="connsiteX30" fmla="*/ 1063666 w 2068568"/>
                <a:gd name="connsiteY30" fmla="*/ 1286425 h 1646676"/>
                <a:gd name="connsiteX31" fmla="*/ 1064863 w 2068568"/>
                <a:gd name="connsiteY31" fmla="*/ 1321538 h 1646676"/>
                <a:gd name="connsiteX32" fmla="*/ 1252374 w 2068568"/>
                <a:gd name="connsiteY32" fmla="*/ 1310017 h 1646676"/>
                <a:gd name="connsiteX33" fmla="*/ 1798923 w 2068568"/>
                <a:gd name="connsiteY33" fmla="*/ 1453829 h 1646676"/>
                <a:gd name="connsiteX34" fmla="*/ 1953272 w 2068568"/>
                <a:gd name="connsiteY34" fmla="*/ 1534856 h 1646676"/>
                <a:gd name="connsiteX35" fmla="*/ 1065264 w 2068568"/>
                <a:gd name="connsiteY35" fmla="*/ 1362515 h 1646676"/>
                <a:gd name="connsiteX36" fmla="*/ 1064887 w 2068568"/>
                <a:gd name="connsiteY36" fmla="*/ 1321538 h 1646676"/>
                <a:gd name="connsiteX37" fmla="*/ 1386754 w 2068568"/>
                <a:gd name="connsiteY37" fmla="*/ 35115 h 1646676"/>
                <a:gd name="connsiteX38" fmla="*/ 1818430 w 2068568"/>
                <a:gd name="connsiteY38" fmla="*/ 112782 h 1646676"/>
                <a:gd name="connsiteX39" fmla="*/ 1980951 w 2068568"/>
                <a:gd name="connsiteY39" fmla="*/ 313549 h 1646676"/>
                <a:gd name="connsiteX40" fmla="*/ 2030816 w 2068568"/>
                <a:gd name="connsiteY40" fmla="*/ 1436753 h 1646676"/>
                <a:gd name="connsiteX41" fmla="*/ 1257371 w 2068568"/>
                <a:gd name="connsiteY41" fmla="*/ 1172754 h 1646676"/>
                <a:gd name="connsiteX42" fmla="*/ 1067363 w 2068568"/>
                <a:gd name="connsiteY42" fmla="*/ 1184001 h 1646676"/>
                <a:gd name="connsiteX43" fmla="*/ 1070288 w 2068568"/>
                <a:gd name="connsiteY43" fmla="*/ 683230 h 1646676"/>
                <a:gd name="connsiteX44" fmla="*/ 1045609 w 2068568"/>
                <a:gd name="connsiteY44" fmla="*/ 266161 h 1646676"/>
                <a:gd name="connsiteX45" fmla="*/ 1030635 w 2068568"/>
                <a:gd name="connsiteY45" fmla="*/ 115559 h 1646676"/>
                <a:gd name="connsiteX46" fmla="*/ 1386771 w 2068568"/>
                <a:gd name="connsiteY46" fmla="*/ 35115 h 1646676"/>
                <a:gd name="connsiteX47" fmla="*/ 38745 w 2068568"/>
                <a:gd name="connsiteY47" fmla="*/ 413367 h 1646676"/>
                <a:gd name="connsiteX48" fmla="*/ 38529 w 2068568"/>
                <a:gd name="connsiteY48" fmla="*/ 351748 h 1646676"/>
                <a:gd name="connsiteX49" fmla="*/ 214766 w 2068568"/>
                <a:gd name="connsiteY49" fmla="*/ 130269 h 1646676"/>
                <a:gd name="connsiteX50" fmla="*/ 650180 w 2068568"/>
                <a:gd name="connsiteY50" fmla="*/ 42384 h 1646676"/>
                <a:gd name="connsiteX51" fmla="*/ 988705 w 2068568"/>
                <a:gd name="connsiteY51" fmla="*/ 111856 h 1646676"/>
                <a:gd name="connsiteX52" fmla="*/ 996122 w 2068568"/>
                <a:gd name="connsiteY52" fmla="*/ 120257 h 1646676"/>
                <a:gd name="connsiteX53" fmla="*/ 1010606 w 2068568"/>
                <a:gd name="connsiteY53" fmla="*/ 265852 h 1646676"/>
                <a:gd name="connsiteX54" fmla="*/ 1010407 w 2068568"/>
                <a:gd name="connsiteY54" fmla="*/ 265886 h 1646676"/>
                <a:gd name="connsiteX55" fmla="*/ 1035490 w 2068568"/>
                <a:gd name="connsiteY55" fmla="*/ 683881 h 1646676"/>
                <a:gd name="connsiteX56" fmla="*/ 1033639 w 2068568"/>
                <a:gd name="connsiteY56" fmla="*/ 1086480 h 1646676"/>
                <a:gd name="connsiteX57" fmla="*/ 1033279 w 2068568"/>
                <a:gd name="connsiteY57" fmla="*/ 1111306 h 1646676"/>
                <a:gd name="connsiteX58" fmla="*/ 1032137 w 2068568"/>
                <a:gd name="connsiteY58" fmla="*/ 1185030 h 1646676"/>
                <a:gd name="connsiteX59" fmla="*/ 1031818 w 2068568"/>
                <a:gd name="connsiteY59" fmla="*/ 1184995 h 1646676"/>
                <a:gd name="connsiteX60" fmla="*/ 1031811 w 2068568"/>
                <a:gd name="connsiteY60" fmla="*/ 1185167 h 1646676"/>
                <a:gd name="connsiteX61" fmla="*/ 961825 w 2068568"/>
                <a:gd name="connsiteY61" fmla="*/ 1179989 h 1646676"/>
                <a:gd name="connsiteX62" fmla="*/ 311447 w 2068568"/>
                <a:gd name="connsiteY62" fmla="*/ 1331723 h 1646676"/>
                <a:gd name="connsiteX63" fmla="*/ 46875 w 2068568"/>
                <a:gd name="connsiteY63" fmla="*/ 1477866 h 1646676"/>
                <a:gd name="connsiteX64" fmla="*/ 38748 w 2068568"/>
                <a:gd name="connsiteY64" fmla="*/ 413367 h 1646676"/>
                <a:gd name="connsiteX65" fmla="*/ 42623 w 2068568"/>
                <a:gd name="connsiteY65" fmla="*/ 1522718 h 1646676"/>
                <a:gd name="connsiteX66" fmla="*/ 326044 w 2068568"/>
                <a:gd name="connsiteY66" fmla="*/ 1363338 h 1646676"/>
                <a:gd name="connsiteX67" fmla="*/ 960580 w 2068568"/>
                <a:gd name="connsiteY67" fmla="*/ 1214794 h 1646676"/>
                <a:gd name="connsiteX68" fmla="*/ 1029483 w 2068568"/>
                <a:gd name="connsiteY68" fmla="*/ 1219903 h 1646676"/>
                <a:gd name="connsiteX69" fmla="*/ 1028437 w 2068568"/>
                <a:gd name="connsiteY69" fmla="*/ 1287626 h 1646676"/>
                <a:gd name="connsiteX70" fmla="*/ 958122 w 2068568"/>
                <a:gd name="connsiteY70" fmla="*/ 1282482 h 1646676"/>
                <a:gd name="connsiteX71" fmla="*/ 307743 w 2068568"/>
                <a:gd name="connsiteY71" fmla="*/ 1434215 h 1646676"/>
                <a:gd name="connsiteX72" fmla="*/ 43158 w 2068568"/>
                <a:gd name="connsiteY72" fmla="*/ 1580359 h 1646676"/>
                <a:gd name="connsiteX73" fmla="*/ 42634 w 2068568"/>
                <a:gd name="connsiteY73" fmla="*/ 1522718 h 1646676"/>
                <a:gd name="connsiteX74" fmla="*/ 322344 w 2068568"/>
                <a:gd name="connsiteY74" fmla="*/ 1465796 h 1646676"/>
                <a:gd name="connsiteX75" fmla="*/ 956846 w 2068568"/>
                <a:gd name="connsiteY75" fmla="*/ 1317252 h 1646676"/>
                <a:gd name="connsiteX76" fmla="*/ 1027538 w 2068568"/>
                <a:gd name="connsiteY76" fmla="*/ 1322636 h 1646676"/>
                <a:gd name="connsiteX77" fmla="*/ 1027329 w 2068568"/>
                <a:gd name="connsiteY77" fmla="*/ 1328362 h 1646676"/>
                <a:gd name="connsiteX78" fmla="*/ 1028060 w 2068568"/>
                <a:gd name="connsiteY78" fmla="*/ 1328225 h 1646676"/>
                <a:gd name="connsiteX79" fmla="*/ 1026009 w 2068568"/>
                <a:gd name="connsiteY79" fmla="*/ 1361280 h 1646676"/>
                <a:gd name="connsiteX80" fmla="*/ 169308 w 2068568"/>
                <a:gd name="connsiteY80" fmla="*/ 1544355 h 1646676"/>
                <a:gd name="connsiteX81" fmla="*/ 322337 w 2068568"/>
                <a:gd name="connsiteY81" fmla="*/ 1465796 h 164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2068568" h="1646676">
                  <a:moveTo>
                    <a:pt x="2063343" y="1571992"/>
                  </a:moveTo>
                  <a:cubicBezTo>
                    <a:pt x="2063343" y="1571992"/>
                    <a:pt x="2062205" y="1545109"/>
                    <a:pt x="2060247" y="1499092"/>
                  </a:cubicBezTo>
                  <a:lnTo>
                    <a:pt x="2068569" y="1504990"/>
                  </a:lnTo>
                  <a:lnTo>
                    <a:pt x="2067064" y="1469500"/>
                  </a:lnTo>
                  <a:cubicBezTo>
                    <a:pt x="2066717" y="1461304"/>
                    <a:pt x="2032167" y="646334"/>
                    <a:pt x="2015742" y="311835"/>
                  </a:cubicBezTo>
                  <a:cubicBezTo>
                    <a:pt x="2011058" y="216475"/>
                    <a:pt x="1948077" y="136785"/>
                    <a:pt x="1833600" y="81440"/>
                  </a:cubicBezTo>
                  <a:cubicBezTo>
                    <a:pt x="1719325" y="26199"/>
                    <a:pt x="1556184" y="-3393"/>
                    <a:pt x="1386013" y="310"/>
                  </a:cubicBezTo>
                  <a:cubicBezTo>
                    <a:pt x="1228930" y="3739"/>
                    <a:pt x="1090848" y="35560"/>
                    <a:pt x="1012423" y="85967"/>
                  </a:cubicBezTo>
                  <a:cubicBezTo>
                    <a:pt x="940524" y="36177"/>
                    <a:pt x="806724" y="7031"/>
                    <a:pt x="650081" y="7614"/>
                  </a:cubicBezTo>
                  <a:cubicBezTo>
                    <a:pt x="482019" y="8197"/>
                    <a:pt x="317807" y="41493"/>
                    <a:pt x="199545" y="98997"/>
                  </a:cubicBezTo>
                  <a:cubicBezTo>
                    <a:pt x="71159" y="161405"/>
                    <a:pt x="3443" y="248844"/>
                    <a:pt x="3721" y="351886"/>
                  </a:cubicBezTo>
                  <a:cubicBezTo>
                    <a:pt x="3773" y="370539"/>
                    <a:pt x="3845" y="390667"/>
                    <a:pt x="3930" y="412030"/>
                  </a:cubicBezTo>
                  <a:cubicBezTo>
                    <a:pt x="1311" y="425883"/>
                    <a:pt x="-37" y="440114"/>
                    <a:pt x="1" y="454344"/>
                  </a:cubicBezTo>
                  <a:cubicBezTo>
                    <a:pt x="909" y="789254"/>
                    <a:pt x="8573" y="1604911"/>
                    <a:pt x="8649" y="1613140"/>
                  </a:cubicBezTo>
                  <a:lnTo>
                    <a:pt x="8964" y="1646676"/>
                  </a:lnTo>
                  <a:lnTo>
                    <a:pt x="36201" y="1627131"/>
                  </a:lnTo>
                  <a:cubicBezTo>
                    <a:pt x="36540" y="1626891"/>
                    <a:pt x="46841" y="1619518"/>
                    <a:pt x="65604" y="1607277"/>
                  </a:cubicBezTo>
                  <a:cubicBezTo>
                    <a:pt x="117081" y="1593698"/>
                    <a:pt x="855132" y="1399994"/>
                    <a:pt x="1042869" y="1395365"/>
                  </a:cubicBezTo>
                  <a:lnTo>
                    <a:pt x="1044426" y="1395330"/>
                  </a:lnTo>
                  <a:lnTo>
                    <a:pt x="1045969" y="1395468"/>
                  </a:lnTo>
                  <a:cubicBezTo>
                    <a:pt x="1233138" y="1413710"/>
                    <a:pt x="1981332" y="1576485"/>
                    <a:pt x="2038768" y="1589000"/>
                  </a:cubicBezTo>
                  <a:lnTo>
                    <a:pt x="2064845" y="1607517"/>
                  </a:lnTo>
                  <a:lnTo>
                    <a:pt x="2063336" y="1572027"/>
                  </a:lnTo>
                  <a:close/>
                  <a:moveTo>
                    <a:pt x="1063653" y="1286425"/>
                  </a:moveTo>
                  <a:cubicBezTo>
                    <a:pt x="1064417" y="1264068"/>
                    <a:pt x="1065110" y="1241677"/>
                    <a:pt x="1065717" y="1219526"/>
                  </a:cubicBezTo>
                  <a:cubicBezTo>
                    <a:pt x="1126455" y="1209170"/>
                    <a:pt x="1190433" y="1205158"/>
                    <a:pt x="1256105" y="1207524"/>
                  </a:cubicBezTo>
                  <a:cubicBezTo>
                    <a:pt x="1619545" y="1220726"/>
                    <a:pt x="1945574" y="1421905"/>
                    <a:pt x="2024338" y="1474095"/>
                  </a:cubicBezTo>
                  <a:cubicBezTo>
                    <a:pt x="2025477" y="1500635"/>
                    <a:pt x="2026409" y="1522683"/>
                    <a:pt x="2027116" y="1539211"/>
                  </a:cubicBezTo>
                  <a:cubicBezTo>
                    <a:pt x="1988680" y="1514420"/>
                    <a:pt x="1913983" y="1469191"/>
                    <a:pt x="1814360" y="1422625"/>
                  </a:cubicBezTo>
                  <a:cubicBezTo>
                    <a:pt x="1679930" y="1359772"/>
                    <a:pt x="1473531" y="1283202"/>
                    <a:pt x="1253650" y="1275213"/>
                  </a:cubicBezTo>
                  <a:cubicBezTo>
                    <a:pt x="1188297" y="1272846"/>
                    <a:pt x="1124493" y="1276618"/>
                    <a:pt x="1063666" y="1286425"/>
                  </a:cubicBezTo>
                  <a:close/>
                  <a:moveTo>
                    <a:pt x="1064863" y="1321538"/>
                  </a:moveTo>
                  <a:cubicBezTo>
                    <a:pt x="1124747" y="1311560"/>
                    <a:pt x="1187734" y="1307685"/>
                    <a:pt x="1252374" y="1310017"/>
                  </a:cubicBezTo>
                  <a:cubicBezTo>
                    <a:pt x="1466138" y="1317766"/>
                    <a:pt x="1667558" y="1392519"/>
                    <a:pt x="1798923" y="1453829"/>
                  </a:cubicBezTo>
                  <a:cubicBezTo>
                    <a:pt x="1860871" y="1482770"/>
                    <a:pt x="1913468" y="1511505"/>
                    <a:pt x="1953272" y="1534856"/>
                  </a:cubicBezTo>
                  <a:cubicBezTo>
                    <a:pt x="1740404" y="1489045"/>
                    <a:pt x="1239149" y="1383055"/>
                    <a:pt x="1065264" y="1362515"/>
                  </a:cubicBezTo>
                  <a:cubicBezTo>
                    <a:pt x="1066852" y="1349485"/>
                    <a:pt x="1066214" y="1334603"/>
                    <a:pt x="1064887" y="1321538"/>
                  </a:cubicBezTo>
                  <a:close/>
                  <a:moveTo>
                    <a:pt x="1386754" y="35115"/>
                  </a:moveTo>
                  <a:cubicBezTo>
                    <a:pt x="1551606" y="31514"/>
                    <a:pt x="1708956" y="59838"/>
                    <a:pt x="1818430" y="112782"/>
                  </a:cubicBezTo>
                  <a:cubicBezTo>
                    <a:pt x="1922195" y="162948"/>
                    <a:pt x="1976878" y="230499"/>
                    <a:pt x="1980951" y="313549"/>
                  </a:cubicBezTo>
                  <a:cubicBezTo>
                    <a:pt x="1995446" y="608649"/>
                    <a:pt x="2024050" y="1277853"/>
                    <a:pt x="2030816" y="1436753"/>
                  </a:cubicBezTo>
                  <a:cubicBezTo>
                    <a:pt x="1932129" y="1373110"/>
                    <a:pt x="1612649" y="1185647"/>
                    <a:pt x="1257371" y="1172754"/>
                  </a:cubicBezTo>
                  <a:cubicBezTo>
                    <a:pt x="1192007" y="1170388"/>
                    <a:pt x="1128200" y="1174160"/>
                    <a:pt x="1067363" y="1184001"/>
                  </a:cubicBezTo>
                  <a:cubicBezTo>
                    <a:pt x="1073573" y="1002847"/>
                    <a:pt x="1074536" y="838804"/>
                    <a:pt x="1070288" y="683230"/>
                  </a:cubicBezTo>
                  <a:cubicBezTo>
                    <a:pt x="1068158" y="501664"/>
                    <a:pt x="1060299" y="368893"/>
                    <a:pt x="1045609" y="266161"/>
                  </a:cubicBezTo>
                  <a:cubicBezTo>
                    <a:pt x="1042653" y="235780"/>
                    <a:pt x="1034444" y="152969"/>
                    <a:pt x="1030635" y="115559"/>
                  </a:cubicBezTo>
                  <a:cubicBezTo>
                    <a:pt x="1103436" y="68307"/>
                    <a:pt x="1235257" y="38406"/>
                    <a:pt x="1386771" y="35115"/>
                  </a:cubicBezTo>
                  <a:close/>
                  <a:moveTo>
                    <a:pt x="38745" y="413367"/>
                  </a:moveTo>
                  <a:cubicBezTo>
                    <a:pt x="38656" y="391456"/>
                    <a:pt x="38580" y="370848"/>
                    <a:pt x="38529" y="351748"/>
                  </a:cubicBezTo>
                  <a:cubicBezTo>
                    <a:pt x="38227" y="239689"/>
                    <a:pt x="134205" y="169463"/>
                    <a:pt x="214766" y="130269"/>
                  </a:cubicBezTo>
                  <a:cubicBezTo>
                    <a:pt x="328472" y="74994"/>
                    <a:pt x="487179" y="42967"/>
                    <a:pt x="650180" y="42384"/>
                  </a:cubicBezTo>
                  <a:cubicBezTo>
                    <a:pt x="797298" y="41870"/>
                    <a:pt x="921894" y="67656"/>
                    <a:pt x="988705" y="111856"/>
                  </a:cubicBezTo>
                  <a:lnTo>
                    <a:pt x="996122" y="120257"/>
                  </a:lnTo>
                  <a:cubicBezTo>
                    <a:pt x="999825" y="156707"/>
                    <a:pt x="1007424" y="233345"/>
                    <a:pt x="1010606" y="265852"/>
                  </a:cubicBezTo>
                  <a:lnTo>
                    <a:pt x="1010407" y="265886"/>
                  </a:lnTo>
                  <a:cubicBezTo>
                    <a:pt x="1025368" y="367831"/>
                    <a:pt x="1033340" y="500670"/>
                    <a:pt x="1035490" y="683881"/>
                  </a:cubicBezTo>
                  <a:cubicBezTo>
                    <a:pt x="1036718" y="789015"/>
                    <a:pt x="1036166" y="909407"/>
                    <a:pt x="1033639" y="1086480"/>
                  </a:cubicBezTo>
                  <a:cubicBezTo>
                    <a:pt x="1033529" y="1094676"/>
                    <a:pt x="1033412" y="1102940"/>
                    <a:pt x="1033279" y="1111306"/>
                  </a:cubicBezTo>
                  <a:cubicBezTo>
                    <a:pt x="1032918" y="1135549"/>
                    <a:pt x="1032538" y="1160135"/>
                    <a:pt x="1032137" y="1185030"/>
                  </a:cubicBezTo>
                  <a:lnTo>
                    <a:pt x="1031818" y="1184995"/>
                  </a:lnTo>
                  <a:lnTo>
                    <a:pt x="1031811" y="1185167"/>
                  </a:lnTo>
                  <a:cubicBezTo>
                    <a:pt x="1008857" y="1182595"/>
                    <a:pt x="985399" y="1180847"/>
                    <a:pt x="961825" y="1179989"/>
                  </a:cubicBezTo>
                  <a:cubicBezTo>
                    <a:pt x="714934" y="1171040"/>
                    <a:pt x="471855" y="1257553"/>
                    <a:pt x="311447" y="1331723"/>
                  </a:cubicBezTo>
                  <a:cubicBezTo>
                    <a:pt x="186840" y="1389329"/>
                    <a:pt x="91253" y="1448686"/>
                    <a:pt x="46875" y="1477866"/>
                  </a:cubicBezTo>
                  <a:cubicBezTo>
                    <a:pt x="45528" y="1332134"/>
                    <a:pt x="40089" y="732059"/>
                    <a:pt x="38748" y="413367"/>
                  </a:cubicBezTo>
                  <a:close/>
                  <a:moveTo>
                    <a:pt x="42623" y="1522718"/>
                  </a:moveTo>
                  <a:cubicBezTo>
                    <a:pt x="60914" y="1509962"/>
                    <a:pt x="170062" y="1435415"/>
                    <a:pt x="326044" y="1363338"/>
                  </a:cubicBezTo>
                  <a:cubicBezTo>
                    <a:pt x="483030" y="1290746"/>
                    <a:pt x="720550" y="1206084"/>
                    <a:pt x="960580" y="1214794"/>
                  </a:cubicBezTo>
                  <a:cubicBezTo>
                    <a:pt x="983805" y="1215651"/>
                    <a:pt x="1006916" y="1217365"/>
                    <a:pt x="1029483" y="1219903"/>
                  </a:cubicBezTo>
                  <a:cubicBezTo>
                    <a:pt x="1029153" y="1242191"/>
                    <a:pt x="1028804" y="1264788"/>
                    <a:pt x="1028437" y="1287626"/>
                  </a:cubicBezTo>
                  <a:cubicBezTo>
                    <a:pt x="1005373" y="1285054"/>
                    <a:pt x="981806" y="1283339"/>
                    <a:pt x="958122" y="1282482"/>
                  </a:cubicBezTo>
                  <a:cubicBezTo>
                    <a:pt x="711247" y="1273532"/>
                    <a:pt x="468186" y="1360046"/>
                    <a:pt x="307743" y="1434215"/>
                  </a:cubicBezTo>
                  <a:cubicBezTo>
                    <a:pt x="183133" y="1491788"/>
                    <a:pt x="87540" y="1551179"/>
                    <a:pt x="43158" y="1580359"/>
                  </a:cubicBezTo>
                  <a:cubicBezTo>
                    <a:pt x="43024" y="1565546"/>
                    <a:pt x="42846" y="1546104"/>
                    <a:pt x="42634" y="1522718"/>
                  </a:cubicBezTo>
                  <a:close/>
                  <a:moveTo>
                    <a:pt x="322344" y="1465796"/>
                  </a:moveTo>
                  <a:cubicBezTo>
                    <a:pt x="479334" y="1393239"/>
                    <a:pt x="716850" y="1308542"/>
                    <a:pt x="956846" y="1317252"/>
                  </a:cubicBezTo>
                  <a:cubicBezTo>
                    <a:pt x="980695" y="1318143"/>
                    <a:pt x="1004386" y="1319961"/>
                    <a:pt x="1027538" y="1322636"/>
                  </a:cubicBezTo>
                  <a:lnTo>
                    <a:pt x="1027329" y="1328362"/>
                  </a:lnTo>
                  <a:lnTo>
                    <a:pt x="1028060" y="1328225"/>
                  </a:lnTo>
                  <a:cubicBezTo>
                    <a:pt x="1026472" y="1339129"/>
                    <a:pt x="1025478" y="1350753"/>
                    <a:pt x="1026009" y="1361280"/>
                  </a:cubicBezTo>
                  <a:cubicBezTo>
                    <a:pt x="856767" y="1372184"/>
                    <a:pt x="388798" y="1488085"/>
                    <a:pt x="169308" y="1544355"/>
                  </a:cubicBezTo>
                  <a:cubicBezTo>
                    <a:pt x="212239" y="1520043"/>
                    <a:pt x="264006" y="1492748"/>
                    <a:pt x="322337" y="146579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DDBED84-D1CF-5079-90A3-3B5A090C889B}"/>
                </a:ext>
              </a:extLst>
            </p:cNvPr>
            <p:cNvSpPr/>
            <p:nvPr/>
          </p:nvSpPr>
          <p:spPr>
            <a:xfrm>
              <a:off x="1468430" y="5476990"/>
              <a:ext cx="341500" cy="1021225"/>
            </a:xfrm>
            <a:custGeom>
              <a:avLst/>
              <a:gdLst>
                <a:gd name="connsiteX0" fmla="*/ 0 w 341500"/>
                <a:gd name="connsiteY0" fmla="*/ 90423 h 1021225"/>
                <a:gd name="connsiteX1" fmla="*/ 3964 w 341500"/>
                <a:gd name="connsiteY1" fmla="*/ 1021225 h 1021225"/>
                <a:gd name="connsiteX2" fmla="*/ 341501 w 341500"/>
                <a:gd name="connsiteY2" fmla="*/ 891609 h 1021225"/>
                <a:gd name="connsiteX3" fmla="*/ 322391 w 341500"/>
                <a:gd name="connsiteY3" fmla="*/ 0 h 1021225"/>
                <a:gd name="connsiteX4" fmla="*/ 0 w 341500"/>
                <a:gd name="connsiteY4" fmla="*/ 90423 h 1021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500" h="1021225">
                  <a:moveTo>
                    <a:pt x="0" y="90423"/>
                  </a:moveTo>
                  <a:lnTo>
                    <a:pt x="3964" y="1021225"/>
                  </a:lnTo>
                  <a:cubicBezTo>
                    <a:pt x="3964" y="1021225"/>
                    <a:pt x="168206" y="913657"/>
                    <a:pt x="341501" y="891609"/>
                  </a:cubicBezTo>
                  <a:cubicBezTo>
                    <a:pt x="325957" y="658094"/>
                    <a:pt x="322391" y="0"/>
                    <a:pt x="322391" y="0"/>
                  </a:cubicBezTo>
                  <a:lnTo>
                    <a:pt x="0" y="90423"/>
                  </a:ln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168C686-350A-1B52-9929-DC30892AF752}"/>
                </a:ext>
              </a:extLst>
            </p:cNvPr>
            <p:cNvSpPr/>
            <p:nvPr/>
          </p:nvSpPr>
          <p:spPr>
            <a:xfrm>
              <a:off x="1837949" y="5484328"/>
              <a:ext cx="402324" cy="69711"/>
            </a:xfrm>
            <a:custGeom>
              <a:avLst/>
              <a:gdLst>
                <a:gd name="connsiteX0" fmla="*/ 0 w 402324"/>
                <a:gd name="connsiteY0" fmla="*/ 69712 h 69711"/>
                <a:gd name="connsiteX1" fmla="*/ 32877 w 402324"/>
                <a:gd name="connsiteY1" fmla="*/ 30758 h 69711"/>
                <a:gd name="connsiteX2" fmla="*/ 78061 w 402324"/>
                <a:gd name="connsiteY2" fmla="*/ 46429 h 69711"/>
                <a:gd name="connsiteX3" fmla="*/ 169897 w 402324"/>
                <a:gd name="connsiteY3" fmla="*/ 22186 h 69711"/>
                <a:gd name="connsiteX4" fmla="*/ 208154 w 402324"/>
                <a:gd name="connsiteY4" fmla="*/ 37994 h 69711"/>
                <a:gd name="connsiteX5" fmla="*/ 251863 w 402324"/>
                <a:gd name="connsiteY5" fmla="*/ 8881 h 69711"/>
                <a:gd name="connsiteX6" fmla="*/ 333926 w 402324"/>
                <a:gd name="connsiteY6" fmla="*/ 3909 h 69711"/>
                <a:gd name="connsiteX7" fmla="*/ 402325 w 402324"/>
                <a:gd name="connsiteY7" fmla="*/ 0 h 69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2324" h="69711">
                  <a:moveTo>
                    <a:pt x="0" y="69712"/>
                  </a:moveTo>
                  <a:cubicBezTo>
                    <a:pt x="2318" y="53458"/>
                    <a:pt x="16099" y="35319"/>
                    <a:pt x="32877" y="30758"/>
                  </a:cubicBezTo>
                  <a:cubicBezTo>
                    <a:pt x="56729" y="24312"/>
                    <a:pt x="58170" y="43480"/>
                    <a:pt x="78061" y="46429"/>
                  </a:cubicBezTo>
                  <a:cubicBezTo>
                    <a:pt x="114429" y="51778"/>
                    <a:pt x="127010" y="6378"/>
                    <a:pt x="169897" y="22186"/>
                  </a:cubicBezTo>
                  <a:cubicBezTo>
                    <a:pt x="187453" y="28666"/>
                    <a:pt x="187182" y="40977"/>
                    <a:pt x="208154" y="37994"/>
                  </a:cubicBezTo>
                  <a:cubicBezTo>
                    <a:pt x="227212" y="35285"/>
                    <a:pt x="234835" y="12207"/>
                    <a:pt x="251863" y="8881"/>
                  </a:cubicBezTo>
                  <a:cubicBezTo>
                    <a:pt x="287628" y="1989"/>
                    <a:pt x="295700" y="36965"/>
                    <a:pt x="333926" y="3909"/>
                  </a:cubicBezTo>
                  <a:cubicBezTo>
                    <a:pt x="350173" y="31238"/>
                    <a:pt x="387035" y="25203"/>
                    <a:pt x="402325" y="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E07892D5-C5D8-50ED-CEAB-A5D281020EBF}"/>
                </a:ext>
              </a:extLst>
            </p:cNvPr>
            <p:cNvSpPr/>
            <p:nvPr/>
          </p:nvSpPr>
          <p:spPr>
            <a:xfrm>
              <a:off x="1845424" y="5586478"/>
              <a:ext cx="412361" cy="76946"/>
            </a:xfrm>
            <a:custGeom>
              <a:avLst/>
              <a:gdLst>
                <a:gd name="connsiteX0" fmla="*/ 0 w 412361"/>
                <a:gd name="connsiteY0" fmla="*/ 76947 h 76946"/>
                <a:gd name="connsiteX1" fmla="*/ 45805 w 412361"/>
                <a:gd name="connsiteY1" fmla="*/ 34804 h 76946"/>
                <a:gd name="connsiteX2" fmla="*/ 102085 w 412361"/>
                <a:gd name="connsiteY2" fmla="*/ 53630 h 76946"/>
                <a:gd name="connsiteX3" fmla="*/ 149007 w 412361"/>
                <a:gd name="connsiteY3" fmla="*/ 23351 h 76946"/>
                <a:gd name="connsiteX4" fmla="*/ 204571 w 412361"/>
                <a:gd name="connsiteY4" fmla="*/ 41285 h 76946"/>
                <a:gd name="connsiteX5" fmla="*/ 258711 w 412361"/>
                <a:gd name="connsiteY5" fmla="*/ 18379 h 76946"/>
                <a:gd name="connsiteX6" fmla="*/ 283263 w 412361"/>
                <a:gd name="connsiteY6" fmla="*/ 35010 h 76946"/>
                <a:gd name="connsiteX7" fmla="*/ 313699 w 412361"/>
                <a:gd name="connsiteY7" fmla="*/ 18140 h 76946"/>
                <a:gd name="connsiteX8" fmla="*/ 358961 w 412361"/>
                <a:gd name="connsiteY8" fmla="*/ 19957 h 76946"/>
                <a:gd name="connsiteX9" fmla="*/ 412361 w 412361"/>
                <a:gd name="connsiteY9" fmla="*/ 0 h 7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2361" h="76946">
                  <a:moveTo>
                    <a:pt x="0" y="76947"/>
                  </a:moveTo>
                  <a:cubicBezTo>
                    <a:pt x="6810" y="58567"/>
                    <a:pt x="24665" y="37753"/>
                    <a:pt x="45805" y="34804"/>
                  </a:cubicBezTo>
                  <a:cubicBezTo>
                    <a:pt x="69208" y="31512"/>
                    <a:pt x="80846" y="55344"/>
                    <a:pt x="102085" y="53630"/>
                  </a:cubicBezTo>
                  <a:cubicBezTo>
                    <a:pt x="122734" y="51949"/>
                    <a:pt x="129849" y="26609"/>
                    <a:pt x="149007" y="23351"/>
                  </a:cubicBezTo>
                  <a:cubicBezTo>
                    <a:pt x="170919" y="19614"/>
                    <a:pt x="184227" y="42279"/>
                    <a:pt x="204571" y="41285"/>
                  </a:cubicBezTo>
                  <a:cubicBezTo>
                    <a:pt x="225217" y="40256"/>
                    <a:pt x="238549" y="17008"/>
                    <a:pt x="258711" y="18379"/>
                  </a:cubicBezTo>
                  <a:cubicBezTo>
                    <a:pt x="267291" y="18962"/>
                    <a:pt x="273044" y="34839"/>
                    <a:pt x="283263" y="35010"/>
                  </a:cubicBezTo>
                  <a:cubicBezTo>
                    <a:pt x="297435" y="35285"/>
                    <a:pt x="302026" y="22083"/>
                    <a:pt x="313699" y="18140"/>
                  </a:cubicBezTo>
                  <a:cubicBezTo>
                    <a:pt x="339162" y="9498"/>
                    <a:pt x="329537" y="16116"/>
                    <a:pt x="358961" y="19957"/>
                  </a:cubicBezTo>
                  <a:cubicBezTo>
                    <a:pt x="380111" y="22734"/>
                    <a:pt x="398076" y="16047"/>
                    <a:pt x="412361" y="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ADAF0965-2694-D690-EDBA-4684F12DC473}"/>
                </a:ext>
              </a:extLst>
            </p:cNvPr>
            <p:cNvSpPr/>
            <p:nvPr/>
          </p:nvSpPr>
          <p:spPr>
            <a:xfrm>
              <a:off x="1855816" y="5706935"/>
              <a:ext cx="430629" cy="62445"/>
            </a:xfrm>
            <a:custGeom>
              <a:avLst/>
              <a:gdLst>
                <a:gd name="connsiteX0" fmla="*/ 375 w 430629"/>
                <a:gd name="connsiteY0" fmla="*/ 62446 h 62445"/>
                <a:gd name="connsiteX1" fmla="*/ 96329 w 430629"/>
                <a:gd name="connsiteY1" fmla="*/ 59085 h 62445"/>
                <a:gd name="connsiteX2" fmla="*/ 142953 w 430629"/>
                <a:gd name="connsiteY2" fmla="*/ 25378 h 62445"/>
                <a:gd name="connsiteX3" fmla="*/ 198643 w 430629"/>
                <a:gd name="connsiteY3" fmla="*/ 44169 h 62445"/>
                <a:gd name="connsiteX4" fmla="*/ 265653 w 430629"/>
                <a:gd name="connsiteY4" fmla="*/ 19137 h 62445"/>
                <a:gd name="connsiteX5" fmla="*/ 325036 w 430629"/>
                <a:gd name="connsiteY5" fmla="*/ 26647 h 62445"/>
                <a:gd name="connsiteX6" fmla="*/ 378964 w 430629"/>
                <a:gd name="connsiteY6" fmla="*/ 141 h 62445"/>
                <a:gd name="connsiteX7" fmla="*/ 430629 w 430629"/>
                <a:gd name="connsiteY7" fmla="*/ 5421 h 62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0629" h="62445">
                  <a:moveTo>
                    <a:pt x="375" y="62446"/>
                  </a:moveTo>
                  <a:cubicBezTo>
                    <a:pt x="-6315" y="11731"/>
                    <a:pt x="78426" y="62686"/>
                    <a:pt x="96329" y="59085"/>
                  </a:cubicBezTo>
                  <a:cubicBezTo>
                    <a:pt x="115638" y="55211"/>
                    <a:pt x="125115" y="30042"/>
                    <a:pt x="142953" y="25378"/>
                  </a:cubicBezTo>
                  <a:cubicBezTo>
                    <a:pt x="166154" y="19309"/>
                    <a:pt x="176746" y="40843"/>
                    <a:pt x="198643" y="44169"/>
                  </a:cubicBezTo>
                  <a:cubicBezTo>
                    <a:pt x="227159" y="48524"/>
                    <a:pt x="240879" y="27504"/>
                    <a:pt x="265653" y="19137"/>
                  </a:cubicBezTo>
                  <a:cubicBezTo>
                    <a:pt x="295612" y="9056"/>
                    <a:pt x="298595" y="24692"/>
                    <a:pt x="325036" y="26647"/>
                  </a:cubicBezTo>
                  <a:cubicBezTo>
                    <a:pt x="352287" y="28636"/>
                    <a:pt x="357581" y="2884"/>
                    <a:pt x="378964" y="141"/>
                  </a:cubicBezTo>
                  <a:cubicBezTo>
                    <a:pt x="397906" y="-2259"/>
                    <a:pt x="410916" y="27059"/>
                    <a:pt x="430629" y="5421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19BCBB6-0AAA-21BA-FCC3-FC4BB8789EC3}"/>
                </a:ext>
              </a:extLst>
            </p:cNvPr>
            <p:cNvSpPr/>
            <p:nvPr/>
          </p:nvSpPr>
          <p:spPr>
            <a:xfrm>
              <a:off x="1866513" y="5826885"/>
              <a:ext cx="402331" cy="69711"/>
            </a:xfrm>
            <a:custGeom>
              <a:avLst/>
              <a:gdLst>
                <a:gd name="connsiteX0" fmla="*/ 0 w 402331"/>
                <a:gd name="connsiteY0" fmla="*/ 69711 h 69711"/>
                <a:gd name="connsiteX1" fmla="*/ 32881 w 402331"/>
                <a:gd name="connsiteY1" fmla="*/ 30758 h 69711"/>
                <a:gd name="connsiteX2" fmla="*/ 78065 w 402331"/>
                <a:gd name="connsiteY2" fmla="*/ 46429 h 69711"/>
                <a:gd name="connsiteX3" fmla="*/ 169900 w 402331"/>
                <a:gd name="connsiteY3" fmla="*/ 22220 h 69711"/>
                <a:gd name="connsiteX4" fmla="*/ 208157 w 402331"/>
                <a:gd name="connsiteY4" fmla="*/ 37993 h 69711"/>
                <a:gd name="connsiteX5" fmla="*/ 251870 w 402331"/>
                <a:gd name="connsiteY5" fmla="*/ 8915 h 69711"/>
                <a:gd name="connsiteX6" fmla="*/ 333930 w 402331"/>
                <a:gd name="connsiteY6" fmla="*/ 3909 h 69711"/>
                <a:gd name="connsiteX7" fmla="*/ 402331 w 402331"/>
                <a:gd name="connsiteY7" fmla="*/ 0 h 69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2331" h="69711">
                  <a:moveTo>
                    <a:pt x="0" y="69711"/>
                  </a:moveTo>
                  <a:cubicBezTo>
                    <a:pt x="2321" y="53492"/>
                    <a:pt x="16106" y="35319"/>
                    <a:pt x="32881" y="30758"/>
                  </a:cubicBezTo>
                  <a:cubicBezTo>
                    <a:pt x="56733" y="24311"/>
                    <a:pt x="58173" y="43480"/>
                    <a:pt x="78065" y="46429"/>
                  </a:cubicBezTo>
                  <a:cubicBezTo>
                    <a:pt x="114436" y="51778"/>
                    <a:pt x="127017" y="6378"/>
                    <a:pt x="169900" y="22220"/>
                  </a:cubicBezTo>
                  <a:cubicBezTo>
                    <a:pt x="187460" y="28701"/>
                    <a:pt x="187189" y="41011"/>
                    <a:pt x="208157" y="37993"/>
                  </a:cubicBezTo>
                  <a:cubicBezTo>
                    <a:pt x="227216" y="35285"/>
                    <a:pt x="234842" y="12207"/>
                    <a:pt x="251870" y="8915"/>
                  </a:cubicBezTo>
                  <a:cubicBezTo>
                    <a:pt x="287635" y="1989"/>
                    <a:pt x="295707" y="36999"/>
                    <a:pt x="333930" y="3909"/>
                  </a:cubicBezTo>
                  <a:cubicBezTo>
                    <a:pt x="350183" y="31238"/>
                    <a:pt x="387038" y="25237"/>
                    <a:pt x="402331" y="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4C9E198-04E3-1905-9C15-73358E68F68F}"/>
                </a:ext>
              </a:extLst>
            </p:cNvPr>
            <p:cNvSpPr/>
            <p:nvPr/>
          </p:nvSpPr>
          <p:spPr>
            <a:xfrm>
              <a:off x="1873988" y="5929378"/>
              <a:ext cx="412364" cy="76946"/>
            </a:xfrm>
            <a:custGeom>
              <a:avLst/>
              <a:gdLst>
                <a:gd name="connsiteX0" fmla="*/ 0 w 412364"/>
                <a:gd name="connsiteY0" fmla="*/ 76947 h 76946"/>
                <a:gd name="connsiteX1" fmla="*/ 45805 w 412364"/>
                <a:gd name="connsiteY1" fmla="*/ 34804 h 76946"/>
                <a:gd name="connsiteX2" fmla="*/ 102081 w 412364"/>
                <a:gd name="connsiteY2" fmla="*/ 53630 h 76946"/>
                <a:gd name="connsiteX3" fmla="*/ 149007 w 412364"/>
                <a:gd name="connsiteY3" fmla="*/ 23351 h 76946"/>
                <a:gd name="connsiteX4" fmla="*/ 204567 w 412364"/>
                <a:gd name="connsiteY4" fmla="*/ 41285 h 76946"/>
                <a:gd name="connsiteX5" fmla="*/ 258708 w 412364"/>
                <a:gd name="connsiteY5" fmla="*/ 18379 h 76946"/>
                <a:gd name="connsiteX6" fmla="*/ 283259 w 412364"/>
                <a:gd name="connsiteY6" fmla="*/ 35010 h 76946"/>
                <a:gd name="connsiteX7" fmla="*/ 313699 w 412364"/>
                <a:gd name="connsiteY7" fmla="*/ 18140 h 76946"/>
                <a:gd name="connsiteX8" fmla="*/ 358961 w 412364"/>
                <a:gd name="connsiteY8" fmla="*/ 19957 h 76946"/>
                <a:gd name="connsiteX9" fmla="*/ 412365 w 412364"/>
                <a:gd name="connsiteY9" fmla="*/ 0 h 7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2364" h="76946">
                  <a:moveTo>
                    <a:pt x="0" y="76947"/>
                  </a:moveTo>
                  <a:cubicBezTo>
                    <a:pt x="6810" y="58567"/>
                    <a:pt x="24665" y="37753"/>
                    <a:pt x="45805" y="34804"/>
                  </a:cubicBezTo>
                  <a:cubicBezTo>
                    <a:pt x="69208" y="31478"/>
                    <a:pt x="80846" y="55310"/>
                    <a:pt x="102081" y="53630"/>
                  </a:cubicBezTo>
                  <a:cubicBezTo>
                    <a:pt x="122734" y="51949"/>
                    <a:pt x="129849" y="26609"/>
                    <a:pt x="149007" y="23351"/>
                  </a:cubicBezTo>
                  <a:cubicBezTo>
                    <a:pt x="170915" y="19614"/>
                    <a:pt x="184226" y="42245"/>
                    <a:pt x="204567" y="41285"/>
                  </a:cubicBezTo>
                  <a:cubicBezTo>
                    <a:pt x="225213" y="40256"/>
                    <a:pt x="238545" y="17008"/>
                    <a:pt x="258708" y="18379"/>
                  </a:cubicBezTo>
                  <a:cubicBezTo>
                    <a:pt x="267287" y="18962"/>
                    <a:pt x="273041" y="34839"/>
                    <a:pt x="283259" y="35010"/>
                  </a:cubicBezTo>
                  <a:cubicBezTo>
                    <a:pt x="297431" y="35285"/>
                    <a:pt x="302026" y="22083"/>
                    <a:pt x="313699" y="18140"/>
                  </a:cubicBezTo>
                  <a:cubicBezTo>
                    <a:pt x="339156" y="9498"/>
                    <a:pt x="329537" y="16116"/>
                    <a:pt x="358961" y="19957"/>
                  </a:cubicBezTo>
                  <a:cubicBezTo>
                    <a:pt x="380112" y="22734"/>
                    <a:pt x="398079" y="16047"/>
                    <a:pt x="412365" y="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373C545-51EB-DD7D-8F16-00FDA802C82B}"/>
                </a:ext>
              </a:extLst>
            </p:cNvPr>
            <p:cNvSpPr/>
            <p:nvPr/>
          </p:nvSpPr>
          <p:spPr>
            <a:xfrm>
              <a:off x="1884380" y="6049835"/>
              <a:ext cx="430618" cy="62445"/>
            </a:xfrm>
            <a:custGeom>
              <a:avLst/>
              <a:gdLst>
                <a:gd name="connsiteX0" fmla="*/ 375 w 430618"/>
                <a:gd name="connsiteY0" fmla="*/ 62446 h 62445"/>
                <a:gd name="connsiteX1" fmla="*/ 96326 w 430618"/>
                <a:gd name="connsiteY1" fmla="*/ 59085 h 62445"/>
                <a:gd name="connsiteX2" fmla="*/ 142950 w 430618"/>
                <a:gd name="connsiteY2" fmla="*/ 25378 h 62445"/>
                <a:gd name="connsiteX3" fmla="*/ 198637 w 430618"/>
                <a:gd name="connsiteY3" fmla="*/ 44169 h 62445"/>
                <a:gd name="connsiteX4" fmla="*/ 265646 w 430618"/>
                <a:gd name="connsiteY4" fmla="*/ 19137 h 62445"/>
                <a:gd name="connsiteX5" fmla="*/ 325033 w 430618"/>
                <a:gd name="connsiteY5" fmla="*/ 26647 h 62445"/>
                <a:gd name="connsiteX6" fmla="*/ 378961 w 430618"/>
                <a:gd name="connsiteY6" fmla="*/ 141 h 62445"/>
                <a:gd name="connsiteX7" fmla="*/ 430619 w 430618"/>
                <a:gd name="connsiteY7" fmla="*/ 5421 h 62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0618" h="62445">
                  <a:moveTo>
                    <a:pt x="375" y="62446"/>
                  </a:moveTo>
                  <a:cubicBezTo>
                    <a:pt x="-6315" y="11731"/>
                    <a:pt x="78423" y="62686"/>
                    <a:pt x="96326" y="59085"/>
                  </a:cubicBezTo>
                  <a:cubicBezTo>
                    <a:pt x="115634" y="55211"/>
                    <a:pt x="125119" y="30042"/>
                    <a:pt x="142950" y="25378"/>
                  </a:cubicBezTo>
                  <a:cubicBezTo>
                    <a:pt x="166150" y="19309"/>
                    <a:pt x="176742" y="40843"/>
                    <a:pt x="198637" y="44169"/>
                  </a:cubicBezTo>
                  <a:cubicBezTo>
                    <a:pt x="227152" y="48524"/>
                    <a:pt x="240875" y="27504"/>
                    <a:pt x="265646" y="19137"/>
                  </a:cubicBezTo>
                  <a:cubicBezTo>
                    <a:pt x="295605" y="9022"/>
                    <a:pt x="298595" y="24692"/>
                    <a:pt x="325033" y="26647"/>
                  </a:cubicBezTo>
                  <a:cubicBezTo>
                    <a:pt x="352283" y="28636"/>
                    <a:pt x="357574" y="2850"/>
                    <a:pt x="378961" y="141"/>
                  </a:cubicBezTo>
                  <a:cubicBezTo>
                    <a:pt x="397899" y="-2259"/>
                    <a:pt x="410909" y="27059"/>
                    <a:pt x="430619" y="5421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FE23CEA-3FE6-0D51-42F3-CF27A650DE12}"/>
                </a:ext>
              </a:extLst>
            </p:cNvPr>
            <p:cNvSpPr/>
            <p:nvPr/>
          </p:nvSpPr>
          <p:spPr>
            <a:xfrm>
              <a:off x="2499506" y="5455674"/>
              <a:ext cx="638856" cy="105420"/>
            </a:xfrm>
            <a:custGeom>
              <a:avLst/>
              <a:gdLst>
                <a:gd name="connsiteX0" fmla="*/ 0 w 638856"/>
                <a:gd name="connsiteY0" fmla="*/ 34929 h 105420"/>
                <a:gd name="connsiteX1" fmla="*/ 48514 w 638856"/>
                <a:gd name="connsiteY1" fmla="*/ 399 h 105420"/>
                <a:gd name="connsiteX2" fmla="*/ 107139 w 638856"/>
                <a:gd name="connsiteY2" fmla="*/ 21693 h 105420"/>
                <a:gd name="connsiteX3" fmla="*/ 232815 w 638856"/>
                <a:gd name="connsiteY3" fmla="*/ 9246 h 105420"/>
                <a:gd name="connsiteX4" fmla="*/ 282162 w 638856"/>
                <a:gd name="connsiteY4" fmla="*/ 29820 h 105420"/>
                <a:gd name="connsiteX5" fmla="*/ 344021 w 638856"/>
                <a:gd name="connsiteY5" fmla="*/ 6434 h 105420"/>
                <a:gd name="connsiteX6" fmla="*/ 546891 w 638856"/>
                <a:gd name="connsiteY6" fmla="*/ 83381 h 105420"/>
                <a:gd name="connsiteX7" fmla="*/ 638857 w 638856"/>
                <a:gd name="connsiteY7" fmla="*/ 88147 h 10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8856" h="105420">
                  <a:moveTo>
                    <a:pt x="0" y="34929"/>
                  </a:moveTo>
                  <a:cubicBezTo>
                    <a:pt x="4986" y="19087"/>
                    <a:pt x="25543" y="2765"/>
                    <a:pt x="48514" y="399"/>
                  </a:cubicBezTo>
                  <a:cubicBezTo>
                    <a:pt x="81164" y="-2996"/>
                    <a:pt x="80873" y="16241"/>
                    <a:pt x="107139" y="21693"/>
                  </a:cubicBezTo>
                  <a:cubicBezTo>
                    <a:pt x="155179" y="31603"/>
                    <a:pt x="177283" y="-11911"/>
                    <a:pt x="232815" y="9246"/>
                  </a:cubicBezTo>
                  <a:cubicBezTo>
                    <a:pt x="255550" y="17921"/>
                    <a:pt x="253749" y="30128"/>
                    <a:pt x="282162" y="29820"/>
                  </a:cubicBezTo>
                  <a:cubicBezTo>
                    <a:pt x="307965" y="29511"/>
                    <a:pt x="320855" y="7531"/>
                    <a:pt x="344021" y="6434"/>
                  </a:cubicBezTo>
                  <a:cubicBezTo>
                    <a:pt x="392672" y="4068"/>
                    <a:pt x="491914" y="111396"/>
                    <a:pt x="546891" y="83381"/>
                  </a:cubicBezTo>
                  <a:cubicBezTo>
                    <a:pt x="565456" y="112596"/>
                    <a:pt x="615461" y="111293"/>
                    <a:pt x="638857" y="88147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3966B8A-9E30-7D06-357C-467DD6EB7A17}"/>
                </a:ext>
              </a:extLst>
            </p:cNvPr>
            <p:cNvSpPr/>
            <p:nvPr/>
          </p:nvSpPr>
          <p:spPr>
            <a:xfrm>
              <a:off x="2496763" y="5564255"/>
              <a:ext cx="653111" cy="98713"/>
            </a:xfrm>
            <a:custGeom>
              <a:avLst/>
              <a:gdLst>
                <a:gd name="connsiteX0" fmla="*/ 0 w 653111"/>
                <a:gd name="connsiteY0" fmla="*/ 36076 h 98713"/>
                <a:gd name="connsiteX1" fmla="*/ 66180 w 653111"/>
                <a:gd name="connsiteY1" fmla="*/ 3 h 98713"/>
                <a:gd name="connsiteX2" fmla="*/ 139279 w 653111"/>
                <a:gd name="connsiteY2" fmla="*/ 25823 h 98713"/>
                <a:gd name="connsiteX3" fmla="*/ 205572 w 653111"/>
                <a:gd name="connsiteY3" fmla="*/ 1683 h 98713"/>
                <a:gd name="connsiteX4" fmla="*/ 277818 w 653111"/>
                <a:gd name="connsiteY4" fmla="*/ 26543 h 98713"/>
                <a:gd name="connsiteX5" fmla="*/ 352906 w 653111"/>
                <a:gd name="connsiteY5" fmla="*/ 10667 h 98713"/>
                <a:gd name="connsiteX6" fmla="*/ 383811 w 653111"/>
                <a:gd name="connsiteY6" fmla="*/ 30315 h 98713"/>
                <a:gd name="connsiteX7" fmla="*/ 519010 w 653111"/>
                <a:gd name="connsiteY7" fmla="*/ 88882 h 98713"/>
                <a:gd name="connsiteX8" fmla="*/ 579347 w 653111"/>
                <a:gd name="connsiteY8" fmla="*/ 96461 h 98713"/>
                <a:gd name="connsiteX9" fmla="*/ 653111 w 653111"/>
                <a:gd name="connsiteY9" fmla="*/ 83396 h 98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3111" h="98713">
                  <a:moveTo>
                    <a:pt x="0" y="36076"/>
                  </a:moveTo>
                  <a:cubicBezTo>
                    <a:pt x="11244" y="18691"/>
                    <a:pt x="37561" y="277"/>
                    <a:pt x="66180" y="3"/>
                  </a:cubicBezTo>
                  <a:cubicBezTo>
                    <a:pt x="97870" y="-306"/>
                    <a:pt x="110674" y="24829"/>
                    <a:pt x="139279" y="25823"/>
                  </a:cubicBezTo>
                  <a:cubicBezTo>
                    <a:pt x="167099" y="26817"/>
                    <a:pt x="179570" y="2506"/>
                    <a:pt x="205572" y="1683"/>
                  </a:cubicBezTo>
                  <a:cubicBezTo>
                    <a:pt x="235322" y="791"/>
                    <a:pt x="250488" y="24966"/>
                    <a:pt x="277818" y="26543"/>
                  </a:cubicBezTo>
                  <a:cubicBezTo>
                    <a:pt x="305555" y="28155"/>
                    <a:pt x="326091" y="6758"/>
                    <a:pt x="352906" y="10667"/>
                  </a:cubicBezTo>
                  <a:cubicBezTo>
                    <a:pt x="364311" y="12313"/>
                    <a:pt x="370167" y="28840"/>
                    <a:pt x="383811" y="30315"/>
                  </a:cubicBezTo>
                  <a:cubicBezTo>
                    <a:pt x="402739" y="32372"/>
                    <a:pt x="502931" y="91351"/>
                    <a:pt x="519010" y="88882"/>
                  </a:cubicBezTo>
                  <a:cubicBezTo>
                    <a:pt x="554068" y="83533"/>
                    <a:pt x="540431" y="88917"/>
                    <a:pt x="579347" y="96461"/>
                  </a:cubicBezTo>
                  <a:cubicBezTo>
                    <a:pt x="607324" y="101878"/>
                    <a:pt x="632133" y="97523"/>
                    <a:pt x="653111" y="83396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E84E96DE-16D7-3714-08D0-52AD4D22DF18}"/>
                </a:ext>
              </a:extLst>
            </p:cNvPr>
            <p:cNvSpPr/>
            <p:nvPr/>
          </p:nvSpPr>
          <p:spPr>
            <a:xfrm>
              <a:off x="2498757" y="5686512"/>
              <a:ext cx="674787" cy="98323"/>
            </a:xfrm>
            <a:custGeom>
              <a:avLst/>
              <a:gdLst>
                <a:gd name="connsiteX0" fmla="*/ 64 w 674787"/>
                <a:gd name="connsiteY0" fmla="*/ 20461 h 98323"/>
                <a:gd name="connsiteX1" fmla="*/ 128819 w 674787"/>
                <a:gd name="connsiteY1" fmla="*/ 29274 h 98323"/>
                <a:gd name="connsiteX2" fmla="*/ 195108 w 674787"/>
                <a:gd name="connsiteY2" fmla="*/ 1705 h 98323"/>
                <a:gd name="connsiteX3" fmla="*/ 267423 w 674787"/>
                <a:gd name="connsiteY3" fmla="*/ 27422 h 98323"/>
                <a:gd name="connsiteX4" fmla="*/ 359975 w 674787"/>
                <a:gd name="connsiteY4" fmla="*/ 11066 h 98323"/>
                <a:gd name="connsiteX5" fmla="*/ 531065 w 674787"/>
                <a:gd name="connsiteY5" fmla="*/ 97545 h 98323"/>
                <a:gd name="connsiteX6" fmla="*/ 606290 w 674787"/>
                <a:gd name="connsiteY6" fmla="*/ 78034 h 98323"/>
                <a:gd name="connsiteX7" fmla="*/ 674788 w 674787"/>
                <a:gd name="connsiteY7" fmla="*/ 89864 h 98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4787" h="98323">
                  <a:moveTo>
                    <a:pt x="64" y="20461"/>
                  </a:moveTo>
                  <a:cubicBezTo>
                    <a:pt x="-2985" y="-30803"/>
                    <a:pt x="104449" y="30577"/>
                    <a:pt x="128819" y="29274"/>
                  </a:cubicBezTo>
                  <a:cubicBezTo>
                    <a:pt x="155099" y="27868"/>
                    <a:pt x="170711" y="4071"/>
                    <a:pt x="195108" y="1705"/>
                  </a:cubicBezTo>
                  <a:cubicBezTo>
                    <a:pt x="226858" y="-1381"/>
                    <a:pt x="238523" y="21353"/>
                    <a:pt x="267423" y="27422"/>
                  </a:cubicBezTo>
                  <a:cubicBezTo>
                    <a:pt x="305070" y="35343"/>
                    <a:pt x="325870" y="16209"/>
                    <a:pt x="359975" y="11066"/>
                  </a:cubicBezTo>
                  <a:cubicBezTo>
                    <a:pt x="401239" y="4790"/>
                    <a:pt x="495918" y="92264"/>
                    <a:pt x="531065" y="97545"/>
                  </a:cubicBezTo>
                  <a:cubicBezTo>
                    <a:pt x="567289" y="102997"/>
                    <a:pt x="577367" y="78034"/>
                    <a:pt x="606290" y="78034"/>
                  </a:cubicBezTo>
                  <a:cubicBezTo>
                    <a:pt x="631908" y="78068"/>
                    <a:pt x="645906" y="108827"/>
                    <a:pt x="674788" y="89864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5D928E05-8F0B-C4B4-E0D2-52583C640DE9}"/>
                </a:ext>
              </a:extLst>
            </p:cNvPr>
            <p:cNvSpPr/>
            <p:nvPr/>
          </p:nvSpPr>
          <p:spPr>
            <a:xfrm>
              <a:off x="2497860" y="5799946"/>
              <a:ext cx="638860" cy="105420"/>
            </a:xfrm>
            <a:custGeom>
              <a:avLst/>
              <a:gdLst>
                <a:gd name="connsiteX0" fmla="*/ 0 w 638860"/>
                <a:gd name="connsiteY0" fmla="*/ 34929 h 105420"/>
                <a:gd name="connsiteX1" fmla="*/ 48517 w 638860"/>
                <a:gd name="connsiteY1" fmla="*/ 399 h 105420"/>
                <a:gd name="connsiteX2" fmla="*/ 107146 w 638860"/>
                <a:gd name="connsiteY2" fmla="*/ 21658 h 105420"/>
                <a:gd name="connsiteX3" fmla="*/ 232815 w 638860"/>
                <a:gd name="connsiteY3" fmla="*/ 9246 h 105420"/>
                <a:gd name="connsiteX4" fmla="*/ 282162 w 638860"/>
                <a:gd name="connsiteY4" fmla="*/ 29820 h 105420"/>
                <a:gd name="connsiteX5" fmla="*/ 344025 w 638860"/>
                <a:gd name="connsiteY5" fmla="*/ 6434 h 105420"/>
                <a:gd name="connsiteX6" fmla="*/ 546895 w 638860"/>
                <a:gd name="connsiteY6" fmla="*/ 83381 h 105420"/>
                <a:gd name="connsiteX7" fmla="*/ 638860 w 638860"/>
                <a:gd name="connsiteY7" fmla="*/ 88147 h 10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8860" h="105420">
                  <a:moveTo>
                    <a:pt x="0" y="34929"/>
                  </a:moveTo>
                  <a:cubicBezTo>
                    <a:pt x="4993" y="19087"/>
                    <a:pt x="25546" y="2765"/>
                    <a:pt x="48517" y="399"/>
                  </a:cubicBezTo>
                  <a:cubicBezTo>
                    <a:pt x="81171" y="-2996"/>
                    <a:pt x="80876" y="16241"/>
                    <a:pt x="107146" y="21658"/>
                  </a:cubicBezTo>
                  <a:cubicBezTo>
                    <a:pt x="155179" y="31603"/>
                    <a:pt x="177286" y="-11911"/>
                    <a:pt x="232815" y="9246"/>
                  </a:cubicBezTo>
                  <a:cubicBezTo>
                    <a:pt x="255553" y="17921"/>
                    <a:pt x="253756" y="30128"/>
                    <a:pt x="282162" y="29820"/>
                  </a:cubicBezTo>
                  <a:cubicBezTo>
                    <a:pt x="307972" y="29511"/>
                    <a:pt x="320855" y="7531"/>
                    <a:pt x="344025" y="6434"/>
                  </a:cubicBezTo>
                  <a:cubicBezTo>
                    <a:pt x="392675" y="4068"/>
                    <a:pt x="491914" y="111396"/>
                    <a:pt x="546895" y="83381"/>
                  </a:cubicBezTo>
                  <a:cubicBezTo>
                    <a:pt x="565456" y="112596"/>
                    <a:pt x="615461" y="111293"/>
                    <a:pt x="638860" y="88147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96E588BE-01E2-DDAA-1F3D-AFF4BB372A8D}"/>
                </a:ext>
              </a:extLst>
            </p:cNvPr>
            <p:cNvSpPr/>
            <p:nvPr/>
          </p:nvSpPr>
          <p:spPr>
            <a:xfrm>
              <a:off x="2495117" y="5908527"/>
              <a:ext cx="653108" cy="98713"/>
            </a:xfrm>
            <a:custGeom>
              <a:avLst/>
              <a:gdLst>
                <a:gd name="connsiteX0" fmla="*/ 0 w 653108"/>
                <a:gd name="connsiteY0" fmla="*/ 36076 h 98713"/>
                <a:gd name="connsiteX1" fmla="*/ 66183 w 653108"/>
                <a:gd name="connsiteY1" fmla="*/ 3 h 98713"/>
                <a:gd name="connsiteX2" fmla="*/ 139276 w 653108"/>
                <a:gd name="connsiteY2" fmla="*/ 25823 h 98713"/>
                <a:gd name="connsiteX3" fmla="*/ 205572 w 653108"/>
                <a:gd name="connsiteY3" fmla="*/ 1683 h 98713"/>
                <a:gd name="connsiteX4" fmla="*/ 277814 w 653108"/>
                <a:gd name="connsiteY4" fmla="*/ 26543 h 98713"/>
                <a:gd name="connsiteX5" fmla="*/ 352899 w 653108"/>
                <a:gd name="connsiteY5" fmla="*/ 10667 h 98713"/>
                <a:gd name="connsiteX6" fmla="*/ 383811 w 653108"/>
                <a:gd name="connsiteY6" fmla="*/ 30315 h 98713"/>
                <a:gd name="connsiteX7" fmla="*/ 519007 w 653108"/>
                <a:gd name="connsiteY7" fmla="*/ 88882 h 98713"/>
                <a:gd name="connsiteX8" fmla="*/ 579340 w 653108"/>
                <a:gd name="connsiteY8" fmla="*/ 96461 h 98713"/>
                <a:gd name="connsiteX9" fmla="*/ 653108 w 653108"/>
                <a:gd name="connsiteY9" fmla="*/ 83396 h 98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3108" h="98713">
                  <a:moveTo>
                    <a:pt x="0" y="36076"/>
                  </a:moveTo>
                  <a:cubicBezTo>
                    <a:pt x="11244" y="18691"/>
                    <a:pt x="37561" y="277"/>
                    <a:pt x="66183" y="3"/>
                  </a:cubicBezTo>
                  <a:cubicBezTo>
                    <a:pt x="97867" y="-306"/>
                    <a:pt x="110674" y="24829"/>
                    <a:pt x="139276" y="25823"/>
                  </a:cubicBezTo>
                  <a:cubicBezTo>
                    <a:pt x="167099" y="26817"/>
                    <a:pt x="179566" y="2506"/>
                    <a:pt x="205572" y="1683"/>
                  </a:cubicBezTo>
                  <a:cubicBezTo>
                    <a:pt x="235319" y="757"/>
                    <a:pt x="250485" y="24966"/>
                    <a:pt x="277814" y="26543"/>
                  </a:cubicBezTo>
                  <a:cubicBezTo>
                    <a:pt x="305555" y="28155"/>
                    <a:pt x="326088" y="6758"/>
                    <a:pt x="352899" y="10667"/>
                  </a:cubicBezTo>
                  <a:cubicBezTo>
                    <a:pt x="364314" y="12313"/>
                    <a:pt x="370164" y="28840"/>
                    <a:pt x="383811" y="30315"/>
                  </a:cubicBezTo>
                  <a:cubicBezTo>
                    <a:pt x="402743" y="32338"/>
                    <a:pt x="502931" y="91351"/>
                    <a:pt x="519007" y="88882"/>
                  </a:cubicBezTo>
                  <a:cubicBezTo>
                    <a:pt x="554075" y="83533"/>
                    <a:pt x="540431" y="88882"/>
                    <a:pt x="579340" y="96461"/>
                  </a:cubicBezTo>
                  <a:cubicBezTo>
                    <a:pt x="607317" y="101878"/>
                    <a:pt x="632129" y="97523"/>
                    <a:pt x="653108" y="83396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D9742AE-3B26-3535-9CB2-7F280E4B62A8}"/>
                </a:ext>
              </a:extLst>
            </p:cNvPr>
            <p:cNvSpPr/>
            <p:nvPr/>
          </p:nvSpPr>
          <p:spPr>
            <a:xfrm>
              <a:off x="2497111" y="6030784"/>
              <a:ext cx="674791" cy="98315"/>
            </a:xfrm>
            <a:custGeom>
              <a:avLst/>
              <a:gdLst>
                <a:gd name="connsiteX0" fmla="*/ 64 w 674791"/>
                <a:gd name="connsiteY0" fmla="*/ 20461 h 98315"/>
                <a:gd name="connsiteX1" fmla="*/ 128819 w 674791"/>
                <a:gd name="connsiteY1" fmla="*/ 29274 h 98315"/>
                <a:gd name="connsiteX2" fmla="*/ 195105 w 674791"/>
                <a:gd name="connsiteY2" fmla="*/ 1704 h 98315"/>
                <a:gd name="connsiteX3" fmla="*/ 267426 w 674791"/>
                <a:gd name="connsiteY3" fmla="*/ 27422 h 98315"/>
                <a:gd name="connsiteX4" fmla="*/ 359982 w 674791"/>
                <a:gd name="connsiteY4" fmla="*/ 11066 h 98315"/>
                <a:gd name="connsiteX5" fmla="*/ 531068 w 674791"/>
                <a:gd name="connsiteY5" fmla="*/ 97545 h 98315"/>
                <a:gd name="connsiteX6" fmla="*/ 606294 w 674791"/>
                <a:gd name="connsiteY6" fmla="*/ 78034 h 98315"/>
                <a:gd name="connsiteX7" fmla="*/ 674792 w 674791"/>
                <a:gd name="connsiteY7" fmla="*/ 89864 h 98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4791" h="98315">
                  <a:moveTo>
                    <a:pt x="64" y="20461"/>
                  </a:moveTo>
                  <a:cubicBezTo>
                    <a:pt x="-2988" y="-30803"/>
                    <a:pt x="104449" y="30577"/>
                    <a:pt x="128819" y="29274"/>
                  </a:cubicBezTo>
                  <a:cubicBezTo>
                    <a:pt x="155099" y="27868"/>
                    <a:pt x="170708" y="4071"/>
                    <a:pt x="195105" y="1704"/>
                  </a:cubicBezTo>
                  <a:cubicBezTo>
                    <a:pt x="226854" y="-1381"/>
                    <a:pt x="238523" y="21353"/>
                    <a:pt x="267426" y="27422"/>
                  </a:cubicBezTo>
                  <a:cubicBezTo>
                    <a:pt x="305066" y="35343"/>
                    <a:pt x="325870" y="16209"/>
                    <a:pt x="359982" y="11066"/>
                  </a:cubicBezTo>
                  <a:cubicBezTo>
                    <a:pt x="401233" y="4790"/>
                    <a:pt x="495921" y="92264"/>
                    <a:pt x="531068" y="97545"/>
                  </a:cubicBezTo>
                  <a:cubicBezTo>
                    <a:pt x="567289" y="102963"/>
                    <a:pt x="577367" y="78034"/>
                    <a:pt x="606294" y="78034"/>
                  </a:cubicBezTo>
                  <a:cubicBezTo>
                    <a:pt x="631912" y="78034"/>
                    <a:pt x="645909" y="108826"/>
                    <a:pt x="674792" y="89864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4F8DD29-2C12-3990-C826-3B5B563960D3}"/>
                </a:ext>
              </a:extLst>
            </p:cNvPr>
            <p:cNvSpPr/>
            <p:nvPr/>
          </p:nvSpPr>
          <p:spPr>
            <a:xfrm>
              <a:off x="2492653" y="6153885"/>
              <a:ext cx="674794" cy="98315"/>
            </a:xfrm>
            <a:custGeom>
              <a:avLst/>
              <a:gdLst>
                <a:gd name="connsiteX0" fmla="*/ 64 w 674794"/>
                <a:gd name="connsiteY0" fmla="*/ 20461 h 98315"/>
                <a:gd name="connsiteX1" fmla="*/ 128823 w 674794"/>
                <a:gd name="connsiteY1" fmla="*/ 29274 h 98315"/>
                <a:gd name="connsiteX2" fmla="*/ 195109 w 674794"/>
                <a:gd name="connsiteY2" fmla="*/ 1704 h 98315"/>
                <a:gd name="connsiteX3" fmla="*/ 267430 w 674794"/>
                <a:gd name="connsiteY3" fmla="*/ 27422 h 98315"/>
                <a:gd name="connsiteX4" fmla="*/ 359985 w 674794"/>
                <a:gd name="connsiteY4" fmla="*/ 11031 h 98315"/>
                <a:gd name="connsiteX5" fmla="*/ 531072 w 674794"/>
                <a:gd name="connsiteY5" fmla="*/ 97545 h 98315"/>
                <a:gd name="connsiteX6" fmla="*/ 606297 w 674794"/>
                <a:gd name="connsiteY6" fmla="*/ 78034 h 98315"/>
                <a:gd name="connsiteX7" fmla="*/ 674795 w 674794"/>
                <a:gd name="connsiteY7" fmla="*/ 89830 h 98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4794" h="98315">
                  <a:moveTo>
                    <a:pt x="64" y="20461"/>
                  </a:moveTo>
                  <a:cubicBezTo>
                    <a:pt x="-2988" y="-30802"/>
                    <a:pt x="104449" y="30577"/>
                    <a:pt x="128823" y="29274"/>
                  </a:cubicBezTo>
                  <a:cubicBezTo>
                    <a:pt x="155099" y="27868"/>
                    <a:pt x="170711" y="4071"/>
                    <a:pt x="195109" y="1704"/>
                  </a:cubicBezTo>
                  <a:cubicBezTo>
                    <a:pt x="226858" y="-1382"/>
                    <a:pt x="238527" y="21353"/>
                    <a:pt x="267430" y="27422"/>
                  </a:cubicBezTo>
                  <a:cubicBezTo>
                    <a:pt x="305070" y="35343"/>
                    <a:pt x="325874" y="16209"/>
                    <a:pt x="359985" y="11031"/>
                  </a:cubicBezTo>
                  <a:cubicBezTo>
                    <a:pt x="401236" y="4791"/>
                    <a:pt x="495924" y="92264"/>
                    <a:pt x="531072" y="97545"/>
                  </a:cubicBezTo>
                  <a:cubicBezTo>
                    <a:pt x="567292" y="102963"/>
                    <a:pt x="577370" y="78034"/>
                    <a:pt x="606297" y="78034"/>
                  </a:cubicBezTo>
                  <a:cubicBezTo>
                    <a:pt x="631919" y="78034"/>
                    <a:pt x="645912" y="108826"/>
                    <a:pt x="674795" y="8983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795BC25-1B84-C554-AC53-D1697C68D1A8}"/>
              </a:ext>
            </a:extLst>
          </p:cNvPr>
          <p:cNvGrpSpPr/>
          <p:nvPr/>
        </p:nvGrpSpPr>
        <p:grpSpPr>
          <a:xfrm rot="21183295">
            <a:off x="3964721" y="5210201"/>
            <a:ext cx="935425" cy="763865"/>
            <a:chOff x="4957893" y="2315370"/>
            <a:chExt cx="1643348" cy="1341952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5400000" scaled="1"/>
            <a:tileRect/>
          </a:gradFill>
        </p:grpSpPr>
        <p:grpSp>
          <p:nvGrpSpPr>
            <p:cNvPr id="43" name="图形 3">
              <a:extLst>
                <a:ext uri="{FF2B5EF4-FFF2-40B4-BE49-F238E27FC236}">
                  <a16:creationId xmlns:a16="http://schemas.microsoft.com/office/drawing/2014/main" id="{1774457A-4D0A-E8D8-7701-0C6BCC32B0D6}"/>
                </a:ext>
              </a:extLst>
            </p:cNvPr>
            <p:cNvGrpSpPr/>
            <p:nvPr/>
          </p:nvGrpSpPr>
          <p:grpSpPr>
            <a:xfrm>
              <a:off x="4957893" y="2315370"/>
              <a:ext cx="1643348" cy="1341952"/>
              <a:chOff x="4957893" y="2315370"/>
              <a:chExt cx="1643348" cy="1341952"/>
            </a:xfrm>
            <a:grpFill/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68E69C7D-308F-BC87-9A98-0AC59FD0A19B}"/>
                  </a:ext>
                </a:extLst>
              </p:cNvPr>
              <p:cNvSpPr/>
              <p:nvPr/>
            </p:nvSpPr>
            <p:spPr>
              <a:xfrm>
                <a:off x="4957893" y="2315370"/>
                <a:ext cx="1643348" cy="1341952"/>
              </a:xfrm>
              <a:custGeom>
                <a:avLst/>
                <a:gdLst>
                  <a:gd name="connsiteX0" fmla="*/ 1643314 w 1643348"/>
                  <a:gd name="connsiteY0" fmla="*/ 377169 h 1341952"/>
                  <a:gd name="connsiteX1" fmla="*/ 1643314 w 1643348"/>
                  <a:gd name="connsiteY1" fmla="*/ 857744 h 1341952"/>
                  <a:gd name="connsiteX2" fmla="*/ 1554503 w 1643348"/>
                  <a:gd name="connsiteY2" fmla="*/ 939258 h 1341952"/>
                  <a:gd name="connsiteX3" fmla="*/ 1298116 w 1643348"/>
                  <a:gd name="connsiteY3" fmla="*/ 1014552 h 1341952"/>
                  <a:gd name="connsiteX4" fmla="*/ 918938 w 1643348"/>
                  <a:gd name="connsiteY4" fmla="*/ 1195919 h 1341952"/>
                  <a:gd name="connsiteX5" fmla="*/ 791790 w 1643348"/>
                  <a:gd name="connsiteY5" fmla="*/ 1275156 h 1341952"/>
                  <a:gd name="connsiteX6" fmla="*/ 662963 w 1643348"/>
                  <a:gd name="connsiteY6" fmla="*/ 1319596 h 1341952"/>
                  <a:gd name="connsiteX7" fmla="*/ 519973 w 1643348"/>
                  <a:gd name="connsiteY7" fmla="*/ 1341953 h 1341952"/>
                  <a:gd name="connsiteX8" fmla="*/ 483934 w 1643348"/>
                  <a:gd name="connsiteY8" fmla="*/ 1337564 h 1341952"/>
                  <a:gd name="connsiteX9" fmla="*/ 5898 w 1643348"/>
                  <a:gd name="connsiteY9" fmla="*/ 1012028 h 1341952"/>
                  <a:gd name="connsiteX10" fmla="*/ 0 w 1643348"/>
                  <a:gd name="connsiteY10" fmla="*/ 1007756 h 1341952"/>
                  <a:gd name="connsiteX11" fmla="*/ 0 w 1643348"/>
                  <a:gd name="connsiteY11" fmla="*/ 523649 h 1341952"/>
                  <a:gd name="connsiteX12" fmla="*/ 8573 w 1643348"/>
                  <a:gd name="connsiteY12" fmla="*/ 519874 h 1341952"/>
                  <a:gd name="connsiteX13" fmla="*/ 365257 w 1643348"/>
                  <a:gd name="connsiteY13" fmla="*/ 384319 h 1341952"/>
                  <a:gd name="connsiteX14" fmla="*/ 797140 w 1643348"/>
                  <a:gd name="connsiteY14" fmla="*/ 206340 h 1341952"/>
                  <a:gd name="connsiteX15" fmla="*/ 1126529 w 1643348"/>
                  <a:gd name="connsiteY15" fmla="*/ 5260 h 1341952"/>
                  <a:gd name="connsiteX16" fmla="*/ 1134827 w 1643348"/>
                  <a:gd name="connsiteY16" fmla="*/ 0 h 1341952"/>
                  <a:gd name="connsiteX17" fmla="*/ 1643348 w 1643348"/>
                  <a:gd name="connsiteY17" fmla="*/ 377156 h 1341952"/>
                  <a:gd name="connsiteX18" fmla="*/ 1637176 w 1643348"/>
                  <a:gd name="connsiteY18" fmla="*/ 388602 h 1341952"/>
                  <a:gd name="connsiteX19" fmla="*/ 1615607 w 1643348"/>
                  <a:gd name="connsiteY19" fmla="*/ 369722 h 1341952"/>
                  <a:gd name="connsiteX20" fmla="*/ 1602612 w 1643348"/>
                  <a:gd name="connsiteY20" fmla="*/ 382666 h 1341952"/>
                  <a:gd name="connsiteX21" fmla="*/ 1133524 w 1643348"/>
                  <a:gd name="connsiteY21" fmla="*/ 34725 h 1341952"/>
                  <a:gd name="connsiteX22" fmla="*/ 810856 w 1643348"/>
                  <a:gd name="connsiteY22" fmla="*/ 231481 h 1341952"/>
                  <a:gd name="connsiteX23" fmla="*/ 371326 w 1643348"/>
                  <a:gd name="connsiteY23" fmla="*/ 412299 h 1341952"/>
                  <a:gd name="connsiteX24" fmla="*/ 48314 w 1643348"/>
                  <a:gd name="connsiteY24" fmla="*/ 533923 h 1341952"/>
                  <a:gd name="connsiteX25" fmla="*/ 529369 w 1643348"/>
                  <a:gd name="connsiteY25" fmla="*/ 836858 h 1341952"/>
                  <a:gd name="connsiteX26" fmla="*/ 523025 w 1643348"/>
                  <a:gd name="connsiteY26" fmla="*/ 838888 h 1341952"/>
                  <a:gd name="connsiteX27" fmla="*/ 531735 w 1643348"/>
                  <a:gd name="connsiteY27" fmla="*/ 866179 h 1341952"/>
                  <a:gd name="connsiteX28" fmla="*/ 541713 w 1643348"/>
                  <a:gd name="connsiteY28" fmla="*/ 862925 h 1341952"/>
                  <a:gd name="connsiteX29" fmla="*/ 541713 w 1643348"/>
                  <a:gd name="connsiteY29" fmla="*/ 1312326 h 1341952"/>
                  <a:gd name="connsiteX30" fmla="*/ 778623 w 1643348"/>
                  <a:gd name="connsiteY30" fmla="*/ 1249713 h 1341952"/>
                  <a:gd name="connsiteX31" fmla="*/ 903027 w 1643348"/>
                  <a:gd name="connsiteY31" fmla="*/ 1172111 h 1341952"/>
                  <a:gd name="connsiteX32" fmla="*/ 1159002 w 1643348"/>
                  <a:gd name="connsiteY32" fmla="*/ 1025957 h 1341952"/>
                  <a:gd name="connsiteX33" fmla="*/ 1293178 w 1643348"/>
                  <a:gd name="connsiteY33" fmla="*/ 986345 h 1341952"/>
                  <a:gd name="connsiteX34" fmla="*/ 1542021 w 1643348"/>
                  <a:gd name="connsiteY34" fmla="*/ 913475 h 1341952"/>
                  <a:gd name="connsiteX35" fmla="*/ 1614682 w 1643348"/>
                  <a:gd name="connsiteY35" fmla="*/ 857744 h 1341952"/>
                  <a:gd name="connsiteX36" fmla="*/ 1614682 w 1643348"/>
                  <a:gd name="connsiteY36" fmla="*/ 410362 h 1341952"/>
                  <a:gd name="connsiteX37" fmla="*/ 1637176 w 1643348"/>
                  <a:gd name="connsiteY37" fmla="*/ 388591 h 1341952"/>
                  <a:gd name="connsiteX38" fmla="*/ 513047 w 1643348"/>
                  <a:gd name="connsiteY38" fmla="*/ 1313115 h 1341952"/>
                  <a:gd name="connsiteX39" fmla="*/ 513047 w 1643348"/>
                  <a:gd name="connsiteY39" fmla="*/ 860432 h 1341952"/>
                  <a:gd name="connsiteX40" fmla="*/ 28632 w 1643348"/>
                  <a:gd name="connsiteY40" fmla="*/ 555361 h 1341952"/>
                  <a:gd name="connsiteX41" fmla="*/ 28632 w 1643348"/>
                  <a:gd name="connsiteY41" fmla="*/ 993107 h 1341952"/>
                  <a:gd name="connsiteX42" fmla="*/ 492644 w 1643348"/>
                  <a:gd name="connsiteY42" fmla="*/ 1310235 h 1341952"/>
                  <a:gd name="connsiteX43" fmla="*/ 513013 w 1643348"/>
                  <a:gd name="connsiteY43" fmla="*/ 1313115 h 1341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643348" h="1341952">
                    <a:moveTo>
                      <a:pt x="1643314" y="377169"/>
                    </a:moveTo>
                    <a:lnTo>
                      <a:pt x="1643314" y="857744"/>
                    </a:lnTo>
                    <a:cubicBezTo>
                      <a:pt x="1643314" y="891128"/>
                      <a:pt x="1587661" y="923138"/>
                      <a:pt x="1554503" y="939258"/>
                    </a:cubicBezTo>
                    <a:cubicBezTo>
                      <a:pt x="1509823" y="960953"/>
                      <a:pt x="1429036" y="991656"/>
                      <a:pt x="1298116" y="1014552"/>
                    </a:cubicBezTo>
                    <a:cubicBezTo>
                      <a:pt x="1151630" y="1040177"/>
                      <a:pt x="1022631" y="1126536"/>
                      <a:pt x="918938" y="1195919"/>
                    </a:cubicBezTo>
                    <a:cubicBezTo>
                      <a:pt x="873503" y="1226327"/>
                      <a:pt x="830607" y="1255028"/>
                      <a:pt x="791790" y="1275156"/>
                    </a:cubicBezTo>
                    <a:cubicBezTo>
                      <a:pt x="763364" y="1289866"/>
                      <a:pt x="714363" y="1306565"/>
                      <a:pt x="662963" y="1319596"/>
                    </a:cubicBezTo>
                    <a:cubicBezTo>
                      <a:pt x="611562" y="1332592"/>
                      <a:pt x="557795" y="1341953"/>
                      <a:pt x="519973" y="1341953"/>
                    </a:cubicBezTo>
                    <a:cubicBezTo>
                      <a:pt x="504886" y="1341953"/>
                      <a:pt x="493124" y="1340513"/>
                      <a:pt x="483934" y="1337564"/>
                    </a:cubicBezTo>
                    <a:cubicBezTo>
                      <a:pt x="431162" y="1320693"/>
                      <a:pt x="49275" y="1043568"/>
                      <a:pt x="5898" y="1012028"/>
                    </a:cubicBezTo>
                    <a:lnTo>
                      <a:pt x="0" y="1007756"/>
                    </a:lnTo>
                    <a:lnTo>
                      <a:pt x="0" y="523649"/>
                    </a:lnTo>
                    <a:lnTo>
                      <a:pt x="8573" y="519874"/>
                    </a:lnTo>
                    <a:cubicBezTo>
                      <a:pt x="19305" y="515187"/>
                      <a:pt x="272262" y="404502"/>
                      <a:pt x="365257" y="384319"/>
                    </a:cubicBezTo>
                    <a:cubicBezTo>
                      <a:pt x="479271" y="359527"/>
                      <a:pt x="693001" y="263347"/>
                      <a:pt x="797140" y="206340"/>
                    </a:cubicBezTo>
                    <a:cubicBezTo>
                      <a:pt x="882007" y="159880"/>
                      <a:pt x="1124095" y="6796"/>
                      <a:pt x="1126529" y="5260"/>
                    </a:cubicBezTo>
                    <a:lnTo>
                      <a:pt x="1134827" y="0"/>
                    </a:lnTo>
                    <a:lnTo>
                      <a:pt x="1643348" y="377156"/>
                    </a:lnTo>
                    <a:close/>
                    <a:moveTo>
                      <a:pt x="1637176" y="388602"/>
                    </a:moveTo>
                    <a:lnTo>
                      <a:pt x="1615607" y="369722"/>
                    </a:lnTo>
                    <a:cubicBezTo>
                      <a:pt x="1615504" y="369852"/>
                      <a:pt x="1611150" y="374748"/>
                      <a:pt x="1602612" y="382666"/>
                    </a:cubicBezTo>
                    <a:lnTo>
                      <a:pt x="1133524" y="34725"/>
                    </a:lnTo>
                    <a:cubicBezTo>
                      <a:pt x="1089942" y="62202"/>
                      <a:pt x="887494" y="189528"/>
                      <a:pt x="810856" y="231481"/>
                    </a:cubicBezTo>
                    <a:cubicBezTo>
                      <a:pt x="705242" y="289298"/>
                      <a:pt x="487946" y="386987"/>
                      <a:pt x="371326" y="412299"/>
                    </a:cubicBezTo>
                    <a:cubicBezTo>
                      <a:pt x="298940" y="428028"/>
                      <a:pt x="118232" y="503946"/>
                      <a:pt x="48314" y="533923"/>
                    </a:cubicBezTo>
                    <a:lnTo>
                      <a:pt x="529369" y="836858"/>
                    </a:lnTo>
                    <a:cubicBezTo>
                      <a:pt x="525460" y="838106"/>
                      <a:pt x="523231" y="838836"/>
                      <a:pt x="523025" y="838888"/>
                    </a:cubicBezTo>
                    <a:lnTo>
                      <a:pt x="531735" y="866179"/>
                    </a:lnTo>
                    <a:cubicBezTo>
                      <a:pt x="532661" y="865867"/>
                      <a:pt x="536193" y="864749"/>
                      <a:pt x="541713" y="862925"/>
                    </a:cubicBezTo>
                    <a:lnTo>
                      <a:pt x="541713" y="1312326"/>
                    </a:lnTo>
                    <a:cubicBezTo>
                      <a:pt x="615060" y="1306531"/>
                      <a:pt x="730171" y="1274813"/>
                      <a:pt x="778623" y="1249713"/>
                    </a:cubicBezTo>
                    <a:cubicBezTo>
                      <a:pt x="816033" y="1230339"/>
                      <a:pt x="858278" y="1202063"/>
                      <a:pt x="903027" y="1172111"/>
                    </a:cubicBezTo>
                    <a:cubicBezTo>
                      <a:pt x="976476" y="1122943"/>
                      <a:pt x="1062407" y="1065462"/>
                      <a:pt x="1159002" y="1025957"/>
                    </a:cubicBezTo>
                    <a:cubicBezTo>
                      <a:pt x="1201659" y="1008479"/>
                      <a:pt x="1246475" y="994523"/>
                      <a:pt x="1293178" y="986345"/>
                    </a:cubicBezTo>
                    <a:cubicBezTo>
                      <a:pt x="1420840" y="963998"/>
                      <a:pt x="1498953" y="934389"/>
                      <a:pt x="1542021" y="913475"/>
                    </a:cubicBezTo>
                    <a:cubicBezTo>
                      <a:pt x="1596920" y="886808"/>
                      <a:pt x="1614682" y="864410"/>
                      <a:pt x="1614682" y="857744"/>
                    </a:cubicBezTo>
                    <a:lnTo>
                      <a:pt x="1614682" y="410362"/>
                    </a:lnTo>
                    <a:cubicBezTo>
                      <a:pt x="1629049" y="397785"/>
                      <a:pt x="1636524" y="389346"/>
                      <a:pt x="1637176" y="388591"/>
                    </a:cubicBezTo>
                    <a:close/>
                    <a:moveTo>
                      <a:pt x="513047" y="1313115"/>
                    </a:moveTo>
                    <a:lnTo>
                      <a:pt x="513047" y="860432"/>
                    </a:lnTo>
                    <a:lnTo>
                      <a:pt x="28632" y="555361"/>
                    </a:lnTo>
                    <a:lnTo>
                      <a:pt x="28632" y="993107"/>
                    </a:lnTo>
                    <a:cubicBezTo>
                      <a:pt x="197647" y="1115927"/>
                      <a:pt x="456468" y="1298679"/>
                      <a:pt x="492644" y="1310235"/>
                    </a:cubicBezTo>
                    <a:cubicBezTo>
                      <a:pt x="496210" y="1311366"/>
                      <a:pt x="502485" y="1312703"/>
                      <a:pt x="513013" y="1313115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E7C443AD-9304-C21E-AA30-311DE0595014}"/>
                  </a:ext>
                </a:extLst>
              </p:cNvPr>
              <p:cNvSpPr/>
              <p:nvPr/>
            </p:nvSpPr>
            <p:spPr>
              <a:xfrm>
                <a:off x="6560437" y="2685098"/>
                <a:ext cx="34564" cy="40654"/>
              </a:xfrm>
              <a:custGeom>
                <a:avLst/>
                <a:gdLst>
                  <a:gd name="connsiteX0" fmla="*/ 12996 w 34564"/>
                  <a:gd name="connsiteY0" fmla="*/ 0 h 40654"/>
                  <a:gd name="connsiteX1" fmla="*/ 34564 w 34564"/>
                  <a:gd name="connsiteY1" fmla="*/ 18880 h 40654"/>
                  <a:gd name="connsiteX2" fmla="*/ 12070 w 34564"/>
                  <a:gd name="connsiteY2" fmla="*/ 40654 h 40654"/>
                  <a:gd name="connsiteX3" fmla="*/ 12070 w 34564"/>
                  <a:gd name="connsiteY3" fmla="*/ 21877 h 40654"/>
                  <a:gd name="connsiteX4" fmla="*/ 0 w 34564"/>
                  <a:gd name="connsiteY4" fmla="*/ 12945 h 40654"/>
                  <a:gd name="connsiteX5" fmla="*/ 12996 w 34564"/>
                  <a:gd name="connsiteY5" fmla="*/ 0 h 40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564" h="40654">
                    <a:moveTo>
                      <a:pt x="12996" y="0"/>
                    </a:moveTo>
                    <a:lnTo>
                      <a:pt x="34564" y="18880"/>
                    </a:lnTo>
                    <a:cubicBezTo>
                      <a:pt x="33913" y="19635"/>
                      <a:pt x="26437" y="28073"/>
                      <a:pt x="12070" y="40654"/>
                    </a:cubicBezTo>
                    <a:lnTo>
                      <a:pt x="12070" y="21877"/>
                    </a:lnTo>
                    <a:lnTo>
                      <a:pt x="0" y="12945"/>
                    </a:lnTo>
                    <a:cubicBezTo>
                      <a:pt x="8538" y="5027"/>
                      <a:pt x="12893" y="130"/>
                      <a:pt x="12996" y="0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AFC2B267-1180-43E1-95A1-8D117ACB1298}"/>
                  </a:ext>
                </a:extLst>
              </p:cNvPr>
              <p:cNvSpPr/>
              <p:nvPr/>
            </p:nvSpPr>
            <p:spPr>
              <a:xfrm>
                <a:off x="5487091" y="2698043"/>
                <a:ext cx="1085312" cy="480265"/>
              </a:xfrm>
              <a:custGeom>
                <a:avLst/>
                <a:gdLst>
                  <a:gd name="connsiteX0" fmla="*/ 1085313 w 1085312"/>
                  <a:gd name="connsiteY0" fmla="*/ 8932 h 480265"/>
                  <a:gd name="connsiteX1" fmla="*/ 1085313 w 1085312"/>
                  <a:gd name="connsiteY1" fmla="*/ 27710 h 480265"/>
                  <a:gd name="connsiteX2" fmla="*/ 1006549 w 1085312"/>
                  <a:gd name="connsiteY2" fmla="*/ 83259 h 480265"/>
                  <a:gd name="connsiteX3" fmla="*/ 706374 w 1085312"/>
                  <a:gd name="connsiteY3" fmla="*/ 159462 h 480265"/>
                  <a:gd name="connsiteX4" fmla="*/ 315708 w 1085312"/>
                  <a:gd name="connsiteY4" fmla="*/ 331012 h 480265"/>
                  <a:gd name="connsiteX5" fmla="*/ 251174 w 1085312"/>
                  <a:gd name="connsiteY5" fmla="*/ 382004 h 480265"/>
                  <a:gd name="connsiteX6" fmla="*/ 12344 w 1085312"/>
                  <a:gd name="connsiteY6" fmla="*/ 480266 h 480265"/>
                  <a:gd name="connsiteX7" fmla="*/ 12344 w 1085312"/>
                  <a:gd name="connsiteY7" fmla="*/ 461958 h 480265"/>
                  <a:gd name="connsiteX8" fmla="*/ 0 w 1085312"/>
                  <a:gd name="connsiteY8" fmla="*/ 454198 h 480265"/>
                  <a:gd name="connsiteX9" fmla="*/ 234475 w 1085312"/>
                  <a:gd name="connsiteY9" fmla="*/ 358749 h 480265"/>
                  <a:gd name="connsiteX10" fmla="*/ 297500 w 1085312"/>
                  <a:gd name="connsiteY10" fmla="*/ 308901 h 480265"/>
                  <a:gd name="connsiteX11" fmla="*/ 706374 w 1085312"/>
                  <a:gd name="connsiteY11" fmla="*/ 130816 h 480265"/>
                  <a:gd name="connsiteX12" fmla="*/ 991187 w 1085312"/>
                  <a:gd name="connsiteY12" fmla="*/ 59040 h 480265"/>
                  <a:gd name="connsiteX13" fmla="*/ 1073277 w 1085312"/>
                  <a:gd name="connsiteY13" fmla="*/ 0 h 480265"/>
                  <a:gd name="connsiteX14" fmla="*/ 1085313 w 1085312"/>
                  <a:gd name="connsiteY14" fmla="*/ 8932 h 480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85312" h="480265">
                    <a:moveTo>
                      <a:pt x="1085313" y="8932"/>
                    </a:moveTo>
                    <a:lnTo>
                      <a:pt x="1085313" y="27710"/>
                    </a:lnTo>
                    <a:cubicBezTo>
                      <a:pt x="1068545" y="42451"/>
                      <a:pt x="1042313" y="62843"/>
                      <a:pt x="1006549" y="83259"/>
                    </a:cubicBezTo>
                    <a:cubicBezTo>
                      <a:pt x="945684" y="118026"/>
                      <a:pt x="844151" y="159462"/>
                      <a:pt x="706374" y="159462"/>
                    </a:cubicBezTo>
                    <a:cubicBezTo>
                      <a:pt x="523985" y="159462"/>
                      <a:pt x="408497" y="254600"/>
                      <a:pt x="315708" y="331012"/>
                    </a:cubicBezTo>
                    <a:cubicBezTo>
                      <a:pt x="293145" y="349631"/>
                      <a:pt x="271817" y="367184"/>
                      <a:pt x="251174" y="382004"/>
                    </a:cubicBezTo>
                    <a:cubicBezTo>
                      <a:pt x="202860" y="416723"/>
                      <a:pt x="52944" y="467012"/>
                      <a:pt x="12344" y="480266"/>
                    </a:cubicBezTo>
                    <a:lnTo>
                      <a:pt x="12344" y="461958"/>
                    </a:lnTo>
                    <a:lnTo>
                      <a:pt x="0" y="454198"/>
                    </a:lnTo>
                    <a:cubicBezTo>
                      <a:pt x="33364" y="443311"/>
                      <a:pt x="188629" y="391667"/>
                      <a:pt x="234475" y="358749"/>
                    </a:cubicBezTo>
                    <a:cubicBezTo>
                      <a:pt x="254295" y="344477"/>
                      <a:pt x="275280" y="327212"/>
                      <a:pt x="297500" y="308901"/>
                    </a:cubicBezTo>
                    <a:cubicBezTo>
                      <a:pt x="393855" y="229571"/>
                      <a:pt x="513733" y="130816"/>
                      <a:pt x="706374" y="130816"/>
                    </a:cubicBezTo>
                    <a:cubicBezTo>
                      <a:pt x="837259" y="130816"/>
                      <a:pt x="933477" y="91777"/>
                      <a:pt x="991187" y="59040"/>
                    </a:cubicBezTo>
                    <a:cubicBezTo>
                      <a:pt x="1030963" y="36461"/>
                      <a:pt x="1058430" y="13699"/>
                      <a:pt x="1073277" y="0"/>
                    </a:cubicBezTo>
                    <a:lnTo>
                      <a:pt x="1085313" y="8932"/>
                    </a:ln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C6A2DCA0-D6FF-5A38-59B3-67F2DA49E6A2}"/>
                  </a:ext>
                </a:extLst>
              </p:cNvPr>
              <p:cNvSpPr/>
              <p:nvPr/>
            </p:nvSpPr>
            <p:spPr>
              <a:xfrm>
                <a:off x="5202792" y="2417053"/>
                <a:ext cx="1098377" cy="649809"/>
              </a:xfrm>
              <a:custGeom>
                <a:avLst/>
                <a:gdLst>
                  <a:gd name="connsiteX0" fmla="*/ 882007 w 1098377"/>
                  <a:gd name="connsiteY0" fmla="*/ 0 h 649809"/>
                  <a:gd name="connsiteX1" fmla="*/ 1098378 w 1098377"/>
                  <a:gd name="connsiteY1" fmla="*/ 224442 h 649809"/>
                  <a:gd name="connsiteX2" fmla="*/ 259747 w 1098377"/>
                  <a:gd name="connsiteY2" fmla="*/ 649809 h 649809"/>
                  <a:gd name="connsiteX3" fmla="*/ 0 w 1098377"/>
                  <a:gd name="connsiteY3" fmla="*/ 482560 h 649809"/>
                  <a:gd name="connsiteX4" fmla="*/ 572540 w 1098377"/>
                  <a:gd name="connsiteY4" fmla="*/ 215406 h 649809"/>
                  <a:gd name="connsiteX5" fmla="*/ 535473 w 1098377"/>
                  <a:gd name="connsiteY5" fmla="*/ 173634 h 649809"/>
                  <a:gd name="connsiteX6" fmla="*/ 882007 w 1098377"/>
                  <a:gd name="connsiteY6" fmla="*/ 3 h 649809"/>
                  <a:gd name="connsiteX7" fmla="*/ 1050886 w 1098377"/>
                  <a:gd name="connsiteY7" fmla="*/ 216421 h 649809"/>
                  <a:gd name="connsiteX8" fmla="*/ 972156 w 1098377"/>
                  <a:gd name="connsiteY8" fmla="*/ 134773 h 649809"/>
                  <a:gd name="connsiteX9" fmla="*/ 569866 w 1098377"/>
                  <a:gd name="connsiteY9" fmla="*/ 336659 h 649809"/>
                  <a:gd name="connsiteX10" fmla="*/ 568665 w 1098377"/>
                  <a:gd name="connsiteY10" fmla="*/ 336868 h 649809"/>
                  <a:gd name="connsiteX11" fmla="*/ 540856 w 1098377"/>
                  <a:gd name="connsiteY11" fmla="*/ 351219 h 649809"/>
                  <a:gd name="connsiteX12" fmla="*/ 152042 w 1098377"/>
                  <a:gd name="connsiteY12" fmla="*/ 546363 h 649809"/>
                  <a:gd name="connsiteX13" fmla="*/ 261461 w 1098377"/>
                  <a:gd name="connsiteY13" fmla="*/ 616836 h 649809"/>
                  <a:gd name="connsiteX14" fmla="*/ 593148 w 1098377"/>
                  <a:gd name="connsiteY14" fmla="*/ 448595 h 649809"/>
                  <a:gd name="connsiteX15" fmla="*/ 615814 w 1098377"/>
                  <a:gd name="connsiteY15" fmla="*/ 437108 h 649809"/>
                  <a:gd name="connsiteX16" fmla="*/ 1050886 w 1098377"/>
                  <a:gd name="connsiteY16" fmla="*/ 216421 h 649809"/>
                  <a:gd name="connsiteX17" fmla="*/ 951308 w 1098377"/>
                  <a:gd name="connsiteY17" fmla="*/ 113160 h 649809"/>
                  <a:gd name="connsiteX18" fmla="*/ 875972 w 1098377"/>
                  <a:gd name="connsiteY18" fmla="*/ 35058 h 649809"/>
                  <a:gd name="connsiteX19" fmla="*/ 581661 w 1098377"/>
                  <a:gd name="connsiteY19" fmla="*/ 182515 h 649809"/>
                  <a:gd name="connsiteX20" fmla="*/ 619483 w 1098377"/>
                  <a:gd name="connsiteY20" fmla="*/ 225121 h 649809"/>
                  <a:gd name="connsiteX21" fmla="*/ 59150 w 1098377"/>
                  <a:gd name="connsiteY21" fmla="*/ 486572 h 649809"/>
                  <a:gd name="connsiteX22" fmla="*/ 124027 w 1098377"/>
                  <a:gd name="connsiteY22" fmla="*/ 528344 h 649809"/>
                  <a:gd name="connsiteX23" fmla="*/ 951308 w 1098377"/>
                  <a:gd name="connsiteY23" fmla="*/ 113160 h 64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98377" h="649809">
                    <a:moveTo>
                      <a:pt x="882007" y="0"/>
                    </a:moveTo>
                    <a:lnTo>
                      <a:pt x="1098378" y="224442"/>
                    </a:lnTo>
                    <a:lnTo>
                      <a:pt x="259747" y="649809"/>
                    </a:lnTo>
                    <a:lnTo>
                      <a:pt x="0" y="482560"/>
                    </a:lnTo>
                    <a:lnTo>
                      <a:pt x="572540" y="215406"/>
                    </a:lnTo>
                    <a:lnTo>
                      <a:pt x="535473" y="173634"/>
                    </a:lnTo>
                    <a:lnTo>
                      <a:pt x="882007" y="3"/>
                    </a:lnTo>
                    <a:close/>
                    <a:moveTo>
                      <a:pt x="1050886" y="216421"/>
                    </a:moveTo>
                    <a:lnTo>
                      <a:pt x="972156" y="134773"/>
                    </a:lnTo>
                    <a:lnTo>
                      <a:pt x="569866" y="336659"/>
                    </a:lnTo>
                    <a:cubicBezTo>
                      <a:pt x="569454" y="336714"/>
                      <a:pt x="569077" y="336789"/>
                      <a:pt x="568665" y="336868"/>
                    </a:cubicBezTo>
                    <a:cubicBezTo>
                      <a:pt x="556904" y="339107"/>
                      <a:pt x="547680" y="344316"/>
                      <a:pt x="540856" y="351219"/>
                    </a:cubicBezTo>
                    <a:lnTo>
                      <a:pt x="152042" y="546363"/>
                    </a:lnTo>
                    <a:lnTo>
                      <a:pt x="261461" y="616836"/>
                    </a:lnTo>
                    <a:lnTo>
                      <a:pt x="593148" y="448595"/>
                    </a:lnTo>
                    <a:cubicBezTo>
                      <a:pt x="602441" y="446487"/>
                      <a:pt x="609916" y="442423"/>
                      <a:pt x="615814" y="437108"/>
                    </a:cubicBezTo>
                    <a:lnTo>
                      <a:pt x="1050886" y="216421"/>
                    </a:lnTo>
                    <a:close/>
                    <a:moveTo>
                      <a:pt x="951308" y="113160"/>
                    </a:moveTo>
                    <a:lnTo>
                      <a:pt x="875972" y="35058"/>
                    </a:lnTo>
                    <a:lnTo>
                      <a:pt x="581661" y="182515"/>
                    </a:lnTo>
                    <a:lnTo>
                      <a:pt x="619483" y="225121"/>
                    </a:lnTo>
                    <a:lnTo>
                      <a:pt x="59150" y="486572"/>
                    </a:lnTo>
                    <a:lnTo>
                      <a:pt x="124027" y="528344"/>
                    </a:lnTo>
                    <a:lnTo>
                      <a:pt x="951308" y="113160"/>
                    </a:ln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A2DE2D1D-00BC-96DC-CDAB-344F0927979A}"/>
                  </a:ext>
                </a:extLst>
              </p:cNvPr>
              <p:cNvSpPr/>
              <p:nvPr/>
            </p:nvSpPr>
            <p:spPr>
              <a:xfrm>
                <a:off x="5262183" y="2452132"/>
                <a:ext cx="892225" cy="493261"/>
              </a:xfrm>
              <a:custGeom>
                <a:avLst/>
                <a:gdLst>
                  <a:gd name="connsiteX0" fmla="*/ 816788 w 892225"/>
                  <a:gd name="connsiteY0" fmla="*/ 0 h 493261"/>
                  <a:gd name="connsiteX1" fmla="*/ 892226 w 892225"/>
                  <a:gd name="connsiteY1" fmla="*/ 78078 h 493261"/>
                  <a:gd name="connsiteX2" fmla="*/ 64808 w 892225"/>
                  <a:gd name="connsiteY2" fmla="*/ 493262 h 493261"/>
                  <a:gd name="connsiteX3" fmla="*/ 0 w 892225"/>
                  <a:gd name="connsiteY3" fmla="*/ 451496 h 493261"/>
                  <a:gd name="connsiteX4" fmla="*/ 560298 w 892225"/>
                  <a:gd name="connsiteY4" fmla="*/ 190069 h 493261"/>
                  <a:gd name="connsiteX5" fmla="*/ 522579 w 892225"/>
                  <a:gd name="connsiteY5" fmla="*/ 147447 h 493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2225" h="493261">
                    <a:moveTo>
                      <a:pt x="816788" y="0"/>
                    </a:moveTo>
                    <a:lnTo>
                      <a:pt x="892226" y="78078"/>
                    </a:lnTo>
                    <a:lnTo>
                      <a:pt x="64808" y="493262"/>
                    </a:lnTo>
                    <a:lnTo>
                      <a:pt x="0" y="451496"/>
                    </a:lnTo>
                    <a:lnTo>
                      <a:pt x="560298" y="190069"/>
                    </a:lnTo>
                    <a:lnTo>
                      <a:pt x="522579" y="147447"/>
                    </a:ln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B5C0BAED-34D0-B933-C37A-7E210A61FC52}"/>
                  </a:ext>
                </a:extLst>
              </p:cNvPr>
              <p:cNvSpPr/>
              <p:nvPr/>
            </p:nvSpPr>
            <p:spPr>
              <a:xfrm>
                <a:off x="5727584" y="2752979"/>
                <a:ext cx="107611" cy="114357"/>
              </a:xfrm>
              <a:custGeom>
                <a:avLst/>
                <a:gdLst>
                  <a:gd name="connsiteX0" fmla="*/ 107585 w 107611"/>
                  <a:gd name="connsiteY0" fmla="*/ 59747 h 114357"/>
                  <a:gd name="connsiteX1" fmla="*/ 91023 w 107611"/>
                  <a:gd name="connsiteY1" fmla="*/ 101179 h 114357"/>
                  <a:gd name="connsiteX2" fmla="*/ 68357 w 107611"/>
                  <a:gd name="connsiteY2" fmla="*/ 112667 h 114357"/>
                  <a:gd name="connsiteX3" fmla="*/ 57178 w 107611"/>
                  <a:gd name="connsiteY3" fmla="*/ 114254 h 114357"/>
                  <a:gd name="connsiteX4" fmla="*/ 53681 w 107611"/>
                  <a:gd name="connsiteY4" fmla="*/ 114357 h 114357"/>
                  <a:gd name="connsiteX5" fmla="*/ 291 w 107611"/>
                  <a:gd name="connsiteY5" fmla="*/ 62583 h 114357"/>
                  <a:gd name="connsiteX6" fmla="*/ 16065 w 107611"/>
                  <a:gd name="connsiteY6" fmla="*/ 15286 h 114357"/>
                  <a:gd name="connsiteX7" fmla="*/ 45074 w 107611"/>
                  <a:gd name="connsiteY7" fmla="*/ 727 h 114357"/>
                  <a:gd name="connsiteX8" fmla="*/ 53681 w 107611"/>
                  <a:gd name="connsiteY8" fmla="*/ 0 h 114357"/>
                  <a:gd name="connsiteX9" fmla="*/ 107585 w 107611"/>
                  <a:gd name="connsiteY9" fmla="*/ 59747 h 114357"/>
                  <a:gd name="connsiteX10" fmla="*/ 55670 w 107611"/>
                  <a:gd name="connsiteY10" fmla="*/ 88266 h 114357"/>
                  <a:gd name="connsiteX11" fmla="*/ 81559 w 107611"/>
                  <a:gd name="connsiteY11" fmla="*/ 60505 h 114357"/>
                  <a:gd name="connsiteX12" fmla="*/ 53681 w 107611"/>
                  <a:gd name="connsiteY12" fmla="*/ 26050 h 114357"/>
                  <a:gd name="connsiteX13" fmla="*/ 48777 w 107611"/>
                  <a:gd name="connsiteY13" fmla="*/ 26516 h 114357"/>
                  <a:gd name="connsiteX14" fmla="*/ 26215 w 107611"/>
                  <a:gd name="connsiteY14" fmla="*/ 60138 h 114357"/>
                  <a:gd name="connsiteX15" fmla="*/ 53681 w 107611"/>
                  <a:gd name="connsiteY15" fmla="*/ 88317 h 114357"/>
                  <a:gd name="connsiteX16" fmla="*/ 55670 w 107611"/>
                  <a:gd name="connsiteY16" fmla="*/ 88266 h 114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7611" h="114357">
                    <a:moveTo>
                      <a:pt x="107585" y="59747"/>
                    </a:moveTo>
                    <a:cubicBezTo>
                      <a:pt x="108031" y="74958"/>
                      <a:pt x="102819" y="90584"/>
                      <a:pt x="91023" y="101179"/>
                    </a:cubicBezTo>
                    <a:lnTo>
                      <a:pt x="68357" y="112667"/>
                    </a:lnTo>
                    <a:cubicBezTo>
                      <a:pt x="64859" y="113500"/>
                      <a:pt x="61156" y="114021"/>
                      <a:pt x="57178" y="114254"/>
                    </a:cubicBezTo>
                    <a:cubicBezTo>
                      <a:pt x="55978" y="114333"/>
                      <a:pt x="54813" y="114357"/>
                      <a:pt x="53681" y="114357"/>
                    </a:cubicBezTo>
                    <a:cubicBezTo>
                      <a:pt x="25117" y="114357"/>
                      <a:pt x="3172" y="93080"/>
                      <a:pt x="291" y="62583"/>
                    </a:cubicBezTo>
                    <a:cubicBezTo>
                      <a:pt x="-1286" y="46254"/>
                      <a:pt x="3480" y="27919"/>
                      <a:pt x="16065" y="15286"/>
                    </a:cubicBezTo>
                    <a:lnTo>
                      <a:pt x="45074" y="727"/>
                    </a:lnTo>
                    <a:cubicBezTo>
                      <a:pt x="47955" y="233"/>
                      <a:pt x="50869" y="0"/>
                      <a:pt x="53681" y="0"/>
                    </a:cubicBezTo>
                    <a:cubicBezTo>
                      <a:pt x="85913" y="7"/>
                      <a:pt x="106762" y="31022"/>
                      <a:pt x="107585" y="59747"/>
                    </a:cubicBezTo>
                    <a:close/>
                    <a:moveTo>
                      <a:pt x="55670" y="88266"/>
                    </a:moveTo>
                    <a:cubicBezTo>
                      <a:pt x="78850" y="86911"/>
                      <a:pt x="81833" y="70298"/>
                      <a:pt x="81559" y="60505"/>
                    </a:cubicBezTo>
                    <a:cubicBezTo>
                      <a:pt x="81079" y="43864"/>
                      <a:pt x="69729" y="26050"/>
                      <a:pt x="53681" y="26050"/>
                    </a:cubicBezTo>
                    <a:cubicBezTo>
                      <a:pt x="52103" y="26050"/>
                      <a:pt x="50458" y="26204"/>
                      <a:pt x="48777" y="26516"/>
                    </a:cubicBezTo>
                    <a:cubicBezTo>
                      <a:pt x="31324" y="29849"/>
                      <a:pt x="24877" y="45815"/>
                      <a:pt x="26215" y="60138"/>
                    </a:cubicBezTo>
                    <a:cubicBezTo>
                      <a:pt x="27449" y="73134"/>
                      <a:pt x="35370" y="88317"/>
                      <a:pt x="53681" y="88317"/>
                    </a:cubicBezTo>
                    <a:cubicBezTo>
                      <a:pt x="54332" y="88321"/>
                      <a:pt x="54984" y="88293"/>
                      <a:pt x="55670" y="88266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CB811A15-3C8D-C121-7F9F-AB7160A015C1}"/>
                  </a:ext>
                </a:extLst>
              </p:cNvPr>
              <p:cNvSpPr/>
              <p:nvPr/>
            </p:nvSpPr>
            <p:spPr>
              <a:xfrm>
                <a:off x="5796078" y="2854182"/>
                <a:ext cx="22665" cy="11487"/>
              </a:xfrm>
              <a:custGeom>
                <a:avLst/>
                <a:gdLst>
                  <a:gd name="connsiteX0" fmla="*/ 0 w 22665"/>
                  <a:gd name="connsiteY0" fmla="*/ 11487 h 11487"/>
                  <a:gd name="connsiteX1" fmla="*/ 22666 w 22665"/>
                  <a:gd name="connsiteY1" fmla="*/ 0 h 11487"/>
                  <a:gd name="connsiteX2" fmla="*/ 0 w 22665"/>
                  <a:gd name="connsiteY2" fmla="*/ 11487 h 1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665" h="11487">
                    <a:moveTo>
                      <a:pt x="0" y="11487"/>
                    </a:moveTo>
                    <a:lnTo>
                      <a:pt x="22666" y="0"/>
                    </a:lnTo>
                    <a:cubicBezTo>
                      <a:pt x="16768" y="5315"/>
                      <a:pt x="9258" y="9375"/>
                      <a:pt x="0" y="11487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DA287789-F1F4-BB6A-2805-9CEAB8016C10}"/>
                  </a:ext>
                </a:extLst>
              </p:cNvPr>
              <p:cNvSpPr/>
              <p:nvPr/>
            </p:nvSpPr>
            <p:spPr>
              <a:xfrm>
                <a:off x="5743751" y="2753713"/>
                <a:ext cx="29009" cy="14559"/>
              </a:xfrm>
              <a:custGeom>
                <a:avLst/>
                <a:gdLst>
                  <a:gd name="connsiteX0" fmla="*/ 29009 w 29009"/>
                  <a:gd name="connsiteY0" fmla="*/ 0 h 14559"/>
                  <a:gd name="connsiteX1" fmla="*/ 0 w 29009"/>
                  <a:gd name="connsiteY1" fmla="*/ 14559 h 14559"/>
                  <a:gd name="connsiteX2" fmla="*/ 27843 w 29009"/>
                  <a:gd name="connsiteY2" fmla="*/ 209 h 14559"/>
                  <a:gd name="connsiteX3" fmla="*/ 29009 w 29009"/>
                  <a:gd name="connsiteY3" fmla="*/ 0 h 14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009" h="14559">
                    <a:moveTo>
                      <a:pt x="29009" y="0"/>
                    </a:moveTo>
                    <a:lnTo>
                      <a:pt x="0" y="14559"/>
                    </a:lnTo>
                    <a:cubicBezTo>
                      <a:pt x="6858" y="7660"/>
                      <a:pt x="16048" y="2452"/>
                      <a:pt x="27843" y="209"/>
                    </a:cubicBezTo>
                    <a:cubicBezTo>
                      <a:pt x="28221" y="130"/>
                      <a:pt x="28632" y="55"/>
                      <a:pt x="29009" y="0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F9DF38D1-1615-4DBD-165F-1007D57D6DFF}"/>
                  </a:ext>
                </a:extLst>
              </p:cNvPr>
              <p:cNvSpPr/>
              <p:nvPr/>
            </p:nvSpPr>
            <p:spPr>
              <a:xfrm>
                <a:off x="5480782" y="3152255"/>
                <a:ext cx="18687" cy="29321"/>
              </a:xfrm>
              <a:custGeom>
                <a:avLst/>
                <a:gdLst>
                  <a:gd name="connsiteX0" fmla="*/ 18688 w 18687"/>
                  <a:gd name="connsiteY0" fmla="*/ 7760 h 29321"/>
                  <a:gd name="connsiteX1" fmla="*/ 18688 w 18687"/>
                  <a:gd name="connsiteY1" fmla="*/ 26067 h 29321"/>
                  <a:gd name="connsiteX2" fmla="*/ 8709 w 18687"/>
                  <a:gd name="connsiteY2" fmla="*/ 29321 h 29321"/>
                  <a:gd name="connsiteX3" fmla="*/ 0 w 18687"/>
                  <a:gd name="connsiteY3" fmla="*/ 2030 h 29321"/>
                  <a:gd name="connsiteX4" fmla="*/ 6344 w 18687"/>
                  <a:gd name="connsiteY4" fmla="*/ 0 h 29321"/>
                  <a:gd name="connsiteX5" fmla="*/ 18688 w 18687"/>
                  <a:gd name="connsiteY5" fmla="*/ 7760 h 29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687" h="29321">
                    <a:moveTo>
                      <a:pt x="18688" y="7760"/>
                    </a:moveTo>
                    <a:lnTo>
                      <a:pt x="18688" y="26067"/>
                    </a:lnTo>
                    <a:cubicBezTo>
                      <a:pt x="13167" y="27891"/>
                      <a:pt x="9635" y="29009"/>
                      <a:pt x="8709" y="29321"/>
                    </a:cubicBezTo>
                    <a:lnTo>
                      <a:pt x="0" y="2030"/>
                    </a:lnTo>
                    <a:cubicBezTo>
                      <a:pt x="206" y="1978"/>
                      <a:pt x="2434" y="1248"/>
                      <a:pt x="6344" y="0"/>
                    </a:cubicBezTo>
                    <a:lnTo>
                      <a:pt x="18688" y="7760"/>
                    </a:ln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75A896EF-78CF-179F-8810-8C4FCA4F07BF}"/>
                  </a:ext>
                </a:extLst>
              </p:cNvPr>
              <p:cNvSpPr/>
              <p:nvPr/>
            </p:nvSpPr>
            <p:spPr>
              <a:xfrm>
                <a:off x="5012426" y="3010102"/>
                <a:ext cx="298725" cy="390909"/>
              </a:xfrm>
              <a:custGeom>
                <a:avLst/>
                <a:gdLst>
                  <a:gd name="connsiteX0" fmla="*/ 298106 w 298725"/>
                  <a:gd name="connsiteY0" fmla="*/ 246370 h 390909"/>
                  <a:gd name="connsiteX1" fmla="*/ 255792 w 298725"/>
                  <a:gd name="connsiteY1" fmla="*/ 366742 h 390909"/>
                  <a:gd name="connsiteX2" fmla="*/ 189852 w 298725"/>
                  <a:gd name="connsiteY2" fmla="*/ 390909 h 390909"/>
                  <a:gd name="connsiteX3" fmla="*/ 57424 w 298725"/>
                  <a:gd name="connsiteY3" fmla="*/ 303405 h 390909"/>
                  <a:gd name="connsiteX4" fmla="*/ 12264 w 298725"/>
                  <a:gd name="connsiteY4" fmla="*/ 65343 h 390909"/>
                  <a:gd name="connsiteX5" fmla="*/ 117946 w 298725"/>
                  <a:gd name="connsiteY5" fmla="*/ 0 h 390909"/>
                  <a:gd name="connsiteX6" fmla="*/ 174284 w 298725"/>
                  <a:gd name="connsiteY6" fmla="*/ 14584 h 390909"/>
                  <a:gd name="connsiteX7" fmla="*/ 298106 w 298725"/>
                  <a:gd name="connsiteY7" fmla="*/ 246370 h 390909"/>
                  <a:gd name="connsiteX8" fmla="*/ 238132 w 298725"/>
                  <a:gd name="connsiteY8" fmla="*/ 344189 h 390909"/>
                  <a:gd name="connsiteX9" fmla="*/ 269542 w 298725"/>
                  <a:gd name="connsiteY9" fmla="*/ 248455 h 390909"/>
                  <a:gd name="connsiteX10" fmla="*/ 160054 w 298725"/>
                  <a:gd name="connsiteY10" fmla="*/ 39458 h 390909"/>
                  <a:gd name="connsiteX11" fmla="*/ 117946 w 298725"/>
                  <a:gd name="connsiteY11" fmla="*/ 28649 h 390909"/>
                  <a:gd name="connsiteX12" fmla="*/ 38599 w 298725"/>
                  <a:gd name="connsiteY12" fmla="*/ 76700 h 390909"/>
                  <a:gd name="connsiteX13" fmla="*/ 80913 w 298725"/>
                  <a:gd name="connsiteY13" fmla="*/ 286973 h 390909"/>
                  <a:gd name="connsiteX14" fmla="*/ 189852 w 298725"/>
                  <a:gd name="connsiteY14" fmla="*/ 362263 h 390909"/>
                  <a:gd name="connsiteX15" fmla="*/ 238132 w 298725"/>
                  <a:gd name="connsiteY15" fmla="*/ 344189 h 390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8725" h="390909">
                    <a:moveTo>
                      <a:pt x="298106" y="246370"/>
                    </a:moveTo>
                    <a:cubicBezTo>
                      <a:pt x="302015" y="300411"/>
                      <a:pt x="287373" y="342026"/>
                      <a:pt x="255792" y="366742"/>
                    </a:cubicBezTo>
                    <a:cubicBezTo>
                      <a:pt x="235286" y="382786"/>
                      <a:pt x="213100" y="390909"/>
                      <a:pt x="189852" y="390909"/>
                    </a:cubicBezTo>
                    <a:cubicBezTo>
                      <a:pt x="125661" y="390909"/>
                      <a:pt x="75838" y="329709"/>
                      <a:pt x="57424" y="303405"/>
                    </a:cubicBezTo>
                    <a:cubicBezTo>
                      <a:pt x="12024" y="238477"/>
                      <a:pt x="-18083" y="135867"/>
                      <a:pt x="12264" y="65343"/>
                    </a:cubicBezTo>
                    <a:cubicBezTo>
                      <a:pt x="29135" y="26276"/>
                      <a:pt x="71586" y="0"/>
                      <a:pt x="117946" y="0"/>
                    </a:cubicBezTo>
                    <a:cubicBezTo>
                      <a:pt x="138108" y="0"/>
                      <a:pt x="157585" y="5051"/>
                      <a:pt x="174284" y="14584"/>
                    </a:cubicBezTo>
                    <a:cubicBezTo>
                      <a:pt x="233743" y="48599"/>
                      <a:pt x="291625" y="156911"/>
                      <a:pt x="298106" y="246370"/>
                    </a:cubicBezTo>
                    <a:close/>
                    <a:moveTo>
                      <a:pt x="238132" y="344189"/>
                    </a:moveTo>
                    <a:cubicBezTo>
                      <a:pt x="268136" y="320725"/>
                      <a:pt x="271736" y="279158"/>
                      <a:pt x="269542" y="248455"/>
                    </a:cubicBezTo>
                    <a:cubicBezTo>
                      <a:pt x="263747" y="168529"/>
                      <a:pt x="211558" y="68913"/>
                      <a:pt x="160054" y="39458"/>
                    </a:cubicBezTo>
                    <a:cubicBezTo>
                      <a:pt x="147710" y="32401"/>
                      <a:pt x="133136" y="28649"/>
                      <a:pt x="117946" y="28649"/>
                    </a:cubicBezTo>
                    <a:cubicBezTo>
                      <a:pt x="82867" y="28649"/>
                      <a:pt x="50977" y="47948"/>
                      <a:pt x="38599" y="76700"/>
                    </a:cubicBezTo>
                    <a:cubicBezTo>
                      <a:pt x="12641" y="136937"/>
                      <a:pt x="41033" y="229990"/>
                      <a:pt x="80913" y="286973"/>
                    </a:cubicBezTo>
                    <a:cubicBezTo>
                      <a:pt x="113934" y="334135"/>
                      <a:pt x="154670" y="362263"/>
                      <a:pt x="189852" y="362263"/>
                    </a:cubicBezTo>
                    <a:cubicBezTo>
                      <a:pt x="206551" y="362263"/>
                      <a:pt x="222804" y="356198"/>
                      <a:pt x="238132" y="344189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4" name="图形 3">
              <a:extLst>
                <a:ext uri="{FF2B5EF4-FFF2-40B4-BE49-F238E27FC236}">
                  <a16:creationId xmlns:a16="http://schemas.microsoft.com/office/drawing/2014/main" id="{A464D0B4-A4DA-25B0-6A65-2FD02891B190}"/>
                </a:ext>
              </a:extLst>
            </p:cNvPr>
            <p:cNvGrpSpPr/>
            <p:nvPr/>
          </p:nvGrpSpPr>
          <p:grpSpPr>
            <a:xfrm>
              <a:off x="5816640" y="2839610"/>
              <a:ext cx="364938" cy="648307"/>
              <a:chOff x="5816640" y="2839610"/>
              <a:chExt cx="364938" cy="648307"/>
            </a:xfrm>
            <a:grpFill/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CB53E696-E0C5-4231-1956-864203C44046}"/>
                  </a:ext>
                </a:extLst>
              </p:cNvPr>
              <p:cNvSpPr/>
              <p:nvPr/>
            </p:nvSpPr>
            <p:spPr>
              <a:xfrm>
                <a:off x="5892078" y="2938960"/>
                <a:ext cx="97510" cy="497420"/>
              </a:xfrm>
              <a:custGeom>
                <a:avLst/>
                <a:gdLst>
                  <a:gd name="connsiteX0" fmla="*/ 30530 w 97510"/>
                  <a:gd name="connsiteY0" fmla="*/ 106801 h 497420"/>
                  <a:gd name="connsiteX1" fmla="*/ 12665 w 97510"/>
                  <a:gd name="connsiteY1" fmla="*/ 4716 h 497420"/>
                  <a:gd name="connsiteX2" fmla="*/ 115 w 97510"/>
                  <a:gd name="connsiteY2" fmla="*/ 8179 h 497420"/>
                  <a:gd name="connsiteX3" fmla="*/ 66980 w 97510"/>
                  <a:gd name="connsiteY3" fmla="*/ 390616 h 497420"/>
                  <a:gd name="connsiteX4" fmla="*/ 84845 w 97510"/>
                  <a:gd name="connsiteY4" fmla="*/ 492707 h 497420"/>
                  <a:gd name="connsiteX5" fmla="*/ 97396 w 97510"/>
                  <a:gd name="connsiteY5" fmla="*/ 489241 h 497420"/>
                  <a:gd name="connsiteX6" fmla="*/ 30530 w 97510"/>
                  <a:gd name="connsiteY6" fmla="*/ 106804 h 497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510" h="497420">
                    <a:moveTo>
                      <a:pt x="30530" y="106801"/>
                    </a:moveTo>
                    <a:cubicBezTo>
                      <a:pt x="24564" y="72771"/>
                      <a:pt x="18632" y="38746"/>
                      <a:pt x="12665" y="4716"/>
                    </a:cubicBezTo>
                    <a:cubicBezTo>
                      <a:pt x="11225" y="-3548"/>
                      <a:pt x="-1325" y="-33"/>
                      <a:pt x="115" y="8179"/>
                    </a:cubicBezTo>
                    <a:cubicBezTo>
                      <a:pt x="22403" y="135663"/>
                      <a:pt x="44692" y="263139"/>
                      <a:pt x="66980" y="390616"/>
                    </a:cubicBezTo>
                    <a:cubicBezTo>
                      <a:pt x="72947" y="424645"/>
                      <a:pt x="78879" y="458678"/>
                      <a:pt x="84845" y="492707"/>
                    </a:cubicBezTo>
                    <a:cubicBezTo>
                      <a:pt x="86286" y="500964"/>
                      <a:pt x="98836" y="497457"/>
                      <a:pt x="97396" y="489241"/>
                    </a:cubicBezTo>
                    <a:cubicBezTo>
                      <a:pt x="75107" y="361761"/>
                      <a:pt x="52819" y="234281"/>
                      <a:pt x="30530" y="106804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A2B55FFB-461D-0098-4045-53BF80C5C88D}"/>
                  </a:ext>
                </a:extLst>
              </p:cNvPr>
              <p:cNvSpPr/>
              <p:nvPr/>
            </p:nvSpPr>
            <p:spPr>
              <a:xfrm>
                <a:off x="5859160" y="2959396"/>
                <a:ext cx="97510" cy="497415"/>
              </a:xfrm>
              <a:custGeom>
                <a:avLst/>
                <a:gdLst>
                  <a:gd name="connsiteX0" fmla="*/ 97396 w 97510"/>
                  <a:gd name="connsiteY0" fmla="*/ 489238 h 497415"/>
                  <a:gd name="connsiteX1" fmla="*/ 30530 w 97510"/>
                  <a:gd name="connsiteY1" fmla="*/ 106802 h 497415"/>
                  <a:gd name="connsiteX2" fmla="*/ 12665 w 97510"/>
                  <a:gd name="connsiteY2" fmla="*/ 4713 h 497415"/>
                  <a:gd name="connsiteX3" fmla="*/ 115 w 97510"/>
                  <a:gd name="connsiteY3" fmla="*/ 8180 h 497415"/>
                  <a:gd name="connsiteX4" fmla="*/ 66980 w 97510"/>
                  <a:gd name="connsiteY4" fmla="*/ 390617 h 497415"/>
                  <a:gd name="connsiteX5" fmla="*/ 84845 w 97510"/>
                  <a:gd name="connsiteY5" fmla="*/ 492705 h 497415"/>
                  <a:gd name="connsiteX6" fmla="*/ 97396 w 97510"/>
                  <a:gd name="connsiteY6" fmla="*/ 489238 h 497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510" h="497415">
                    <a:moveTo>
                      <a:pt x="97396" y="489238"/>
                    </a:moveTo>
                    <a:cubicBezTo>
                      <a:pt x="75107" y="361755"/>
                      <a:pt x="52819" y="234278"/>
                      <a:pt x="30530" y="106802"/>
                    </a:cubicBezTo>
                    <a:cubicBezTo>
                      <a:pt x="24564" y="72776"/>
                      <a:pt x="18631" y="38743"/>
                      <a:pt x="12665" y="4713"/>
                    </a:cubicBezTo>
                    <a:cubicBezTo>
                      <a:pt x="11225" y="-3547"/>
                      <a:pt x="-1325" y="-32"/>
                      <a:pt x="115" y="8180"/>
                    </a:cubicBezTo>
                    <a:cubicBezTo>
                      <a:pt x="22403" y="135660"/>
                      <a:pt x="44692" y="263140"/>
                      <a:pt x="66980" y="390617"/>
                    </a:cubicBezTo>
                    <a:cubicBezTo>
                      <a:pt x="72947" y="424646"/>
                      <a:pt x="78879" y="458672"/>
                      <a:pt x="84845" y="492705"/>
                    </a:cubicBezTo>
                    <a:cubicBezTo>
                      <a:pt x="86286" y="500962"/>
                      <a:pt x="98836" y="497447"/>
                      <a:pt x="97396" y="489238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BA5789AC-A05D-DDAC-56C1-538CE1E695A7}"/>
                  </a:ext>
                </a:extLst>
              </p:cNvPr>
              <p:cNvSpPr/>
              <p:nvPr/>
            </p:nvSpPr>
            <p:spPr>
              <a:xfrm>
                <a:off x="5816640" y="2990497"/>
                <a:ext cx="97510" cy="497419"/>
              </a:xfrm>
              <a:custGeom>
                <a:avLst/>
                <a:gdLst>
                  <a:gd name="connsiteX0" fmla="*/ 30530 w 97510"/>
                  <a:gd name="connsiteY0" fmla="*/ 106801 h 497419"/>
                  <a:gd name="connsiteX1" fmla="*/ 12665 w 97510"/>
                  <a:gd name="connsiteY1" fmla="*/ 4713 h 497419"/>
                  <a:gd name="connsiteX2" fmla="*/ 115 w 97510"/>
                  <a:gd name="connsiteY2" fmla="*/ 8180 h 497419"/>
                  <a:gd name="connsiteX3" fmla="*/ 66980 w 97510"/>
                  <a:gd name="connsiteY3" fmla="*/ 390616 h 497419"/>
                  <a:gd name="connsiteX4" fmla="*/ 84845 w 97510"/>
                  <a:gd name="connsiteY4" fmla="*/ 492708 h 497419"/>
                  <a:gd name="connsiteX5" fmla="*/ 97396 w 97510"/>
                  <a:gd name="connsiteY5" fmla="*/ 489241 h 497419"/>
                  <a:gd name="connsiteX6" fmla="*/ 30530 w 97510"/>
                  <a:gd name="connsiteY6" fmla="*/ 106805 h 49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510" h="497419">
                    <a:moveTo>
                      <a:pt x="30530" y="106801"/>
                    </a:moveTo>
                    <a:cubicBezTo>
                      <a:pt x="24564" y="72775"/>
                      <a:pt x="18632" y="38742"/>
                      <a:pt x="12665" y="4713"/>
                    </a:cubicBezTo>
                    <a:cubicBezTo>
                      <a:pt x="11225" y="-3544"/>
                      <a:pt x="-1325" y="-36"/>
                      <a:pt x="115" y="8180"/>
                    </a:cubicBezTo>
                    <a:cubicBezTo>
                      <a:pt x="22403" y="135660"/>
                      <a:pt x="44692" y="263140"/>
                      <a:pt x="66980" y="390616"/>
                    </a:cubicBezTo>
                    <a:cubicBezTo>
                      <a:pt x="72947" y="424649"/>
                      <a:pt x="78879" y="458675"/>
                      <a:pt x="84845" y="492708"/>
                    </a:cubicBezTo>
                    <a:cubicBezTo>
                      <a:pt x="86286" y="500965"/>
                      <a:pt x="98836" y="497453"/>
                      <a:pt x="97396" y="489241"/>
                    </a:cubicBezTo>
                    <a:cubicBezTo>
                      <a:pt x="75107" y="361758"/>
                      <a:pt x="52819" y="234281"/>
                      <a:pt x="30530" y="106805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F9360754-9BC6-FDB5-3EE0-FBD310AD7EA8}"/>
                  </a:ext>
                </a:extLst>
              </p:cNvPr>
              <p:cNvSpPr/>
              <p:nvPr/>
            </p:nvSpPr>
            <p:spPr>
              <a:xfrm>
                <a:off x="5926716" y="2911905"/>
                <a:ext cx="95540" cy="496217"/>
              </a:xfrm>
              <a:custGeom>
                <a:avLst/>
                <a:gdLst>
                  <a:gd name="connsiteX0" fmla="*/ 29839 w 95540"/>
                  <a:gd name="connsiteY0" fmla="*/ 105052 h 496217"/>
                  <a:gd name="connsiteX1" fmla="*/ 12660 w 95540"/>
                  <a:gd name="connsiteY1" fmla="*/ 4716 h 496217"/>
                  <a:gd name="connsiteX2" fmla="*/ 110 w 95540"/>
                  <a:gd name="connsiteY2" fmla="*/ 8179 h 496217"/>
                  <a:gd name="connsiteX3" fmla="*/ 65672 w 95540"/>
                  <a:gd name="connsiteY3" fmla="*/ 391164 h 496217"/>
                  <a:gd name="connsiteX4" fmla="*/ 82851 w 95540"/>
                  <a:gd name="connsiteY4" fmla="*/ 491500 h 496217"/>
                  <a:gd name="connsiteX5" fmla="*/ 95436 w 95540"/>
                  <a:gd name="connsiteY5" fmla="*/ 488041 h 496217"/>
                  <a:gd name="connsiteX6" fmla="*/ 29839 w 95540"/>
                  <a:gd name="connsiteY6" fmla="*/ 105056 h 496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540" h="496217">
                    <a:moveTo>
                      <a:pt x="29839" y="105052"/>
                    </a:moveTo>
                    <a:cubicBezTo>
                      <a:pt x="24113" y="71609"/>
                      <a:pt x="18386" y="38166"/>
                      <a:pt x="12660" y="4716"/>
                    </a:cubicBezTo>
                    <a:cubicBezTo>
                      <a:pt x="11254" y="-3548"/>
                      <a:pt x="-1296" y="-33"/>
                      <a:pt x="110" y="8179"/>
                    </a:cubicBezTo>
                    <a:cubicBezTo>
                      <a:pt x="21952" y="135838"/>
                      <a:pt x="43829" y="263499"/>
                      <a:pt x="65672" y="391164"/>
                    </a:cubicBezTo>
                    <a:cubicBezTo>
                      <a:pt x="71399" y="424611"/>
                      <a:pt x="77125" y="458054"/>
                      <a:pt x="82851" y="491500"/>
                    </a:cubicBezTo>
                    <a:cubicBezTo>
                      <a:pt x="84292" y="499764"/>
                      <a:pt x="96807" y="496253"/>
                      <a:pt x="95436" y="488041"/>
                    </a:cubicBezTo>
                    <a:cubicBezTo>
                      <a:pt x="73559" y="360379"/>
                      <a:pt x="51716" y="232721"/>
                      <a:pt x="29839" y="105056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D649B513-5B46-A73D-C5A3-ED473E0F62CF}"/>
                  </a:ext>
                </a:extLst>
              </p:cNvPr>
              <p:cNvSpPr/>
              <p:nvPr/>
            </p:nvSpPr>
            <p:spPr>
              <a:xfrm>
                <a:off x="5968947" y="2882118"/>
                <a:ext cx="88094" cy="506442"/>
              </a:xfrm>
              <a:custGeom>
                <a:avLst/>
                <a:gdLst>
                  <a:gd name="connsiteX0" fmla="*/ 30128 w 88094"/>
                  <a:gd name="connsiteY0" fmla="*/ 119305 h 506442"/>
                  <a:gd name="connsiteX1" fmla="*/ 12640 w 88094"/>
                  <a:gd name="connsiteY1" fmla="*/ 4670 h 506442"/>
                  <a:gd name="connsiteX2" fmla="*/ 90 w 88094"/>
                  <a:gd name="connsiteY2" fmla="*/ 8096 h 506442"/>
                  <a:gd name="connsiteX3" fmla="*/ 57938 w 88094"/>
                  <a:gd name="connsiteY3" fmla="*/ 387137 h 506442"/>
                  <a:gd name="connsiteX4" fmla="*/ 75460 w 88094"/>
                  <a:gd name="connsiteY4" fmla="*/ 501772 h 506442"/>
                  <a:gd name="connsiteX5" fmla="*/ 88010 w 88094"/>
                  <a:gd name="connsiteY5" fmla="*/ 498347 h 506442"/>
                  <a:gd name="connsiteX6" fmla="*/ 30128 w 88094"/>
                  <a:gd name="connsiteY6" fmla="*/ 119305 h 506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094" h="506442">
                    <a:moveTo>
                      <a:pt x="30128" y="119305"/>
                    </a:moveTo>
                    <a:cubicBezTo>
                      <a:pt x="24299" y="81092"/>
                      <a:pt x="18470" y="42883"/>
                      <a:pt x="12640" y="4670"/>
                    </a:cubicBezTo>
                    <a:cubicBezTo>
                      <a:pt x="11371" y="-3518"/>
                      <a:pt x="-1179" y="-24"/>
                      <a:pt x="90" y="8096"/>
                    </a:cubicBezTo>
                    <a:cubicBezTo>
                      <a:pt x="19361" y="134437"/>
                      <a:pt x="38666" y="260779"/>
                      <a:pt x="57938" y="387137"/>
                    </a:cubicBezTo>
                    <a:cubicBezTo>
                      <a:pt x="63767" y="425347"/>
                      <a:pt x="69596" y="463556"/>
                      <a:pt x="75460" y="501772"/>
                    </a:cubicBezTo>
                    <a:cubicBezTo>
                      <a:pt x="76694" y="509961"/>
                      <a:pt x="89244" y="506467"/>
                      <a:pt x="88010" y="498347"/>
                    </a:cubicBezTo>
                    <a:cubicBezTo>
                      <a:pt x="68704" y="372005"/>
                      <a:pt x="49433" y="245664"/>
                      <a:pt x="30128" y="119305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5073C616-C83B-8DC8-4AA6-C14643CB78D6}"/>
                  </a:ext>
                </a:extLst>
              </p:cNvPr>
              <p:cNvSpPr/>
              <p:nvPr/>
            </p:nvSpPr>
            <p:spPr>
              <a:xfrm>
                <a:off x="6018625" y="2876053"/>
                <a:ext cx="76591" cy="502908"/>
              </a:xfrm>
              <a:custGeom>
                <a:avLst/>
                <a:gdLst>
                  <a:gd name="connsiteX0" fmla="*/ 27428 w 76591"/>
                  <a:gd name="connsiteY0" fmla="*/ 115564 h 502908"/>
                  <a:gd name="connsiteX1" fmla="*/ 13334 w 76591"/>
                  <a:gd name="connsiteY1" fmla="*/ 6137 h 502908"/>
                  <a:gd name="connsiteX2" fmla="*/ 64 w 76591"/>
                  <a:gd name="connsiteY2" fmla="*/ 6137 h 502908"/>
                  <a:gd name="connsiteX3" fmla="*/ 49167 w 76591"/>
                  <a:gd name="connsiteY3" fmla="*/ 387340 h 502908"/>
                  <a:gd name="connsiteX4" fmla="*/ 63261 w 76591"/>
                  <a:gd name="connsiteY4" fmla="*/ 496766 h 502908"/>
                  <a:gd name="connsiteX5" fmla="*/ 76531 w 76591"/>
                  <a:gd name="connsiteY5" fmla="*/ 496766 h 502908"/>
                  <a:gd name="connsiteX6" fmla="*/ 27428 w 76591"/>
                  <a:gd name="connsiteY6" fmla="*/ 115564 h 502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591" h="502908">
                    <a:moveTo>
                      <a:pt x="27428" y="115564"/>
                    </a:moveTo>
                    <a:cubicBezTo>
                      <a:pt x="22730" y="79086"/>
                      <a:pt x="18032" y="42619"/>
                      <a:pt x="13334" y="6137"/>
                    </a:cubicBezTo>
                    <a:cubicBezTo>
                      <a:pt x="12271" y="-1996"/>
                      <a:pt x="-1033" y="-2096"/>
                      <a:pt x="64" y="6137"/>
                    </a:cubicBezTo>
                    <a:cubicBezTo>
                      <a:pt x="16420" y="133203"/>
                      <a:pt x="32777" y="260264"/>
                      <a:pt x="49167" y="387340"/>
                    </a:cubicBezTo>
                    <a:cubicBezTo>
                      <a:pt x="53865" y="423814"/>
                      <a:pt x="58563" y="460288"/>
                      <a:pt x="63261" y="496766"/>
                    </a:cubicBezTo>
                    <a:cubicBezTo>
                      <a:pt x="64289" y="504906"/>
                      <a:pt x="77594" y="505006"/>
                      <a:pt x="76531" y="496766"/>
                    </a:cubicBezTo>
                    <a:cubicBezTo>
                      <a:pt x="60174" y="369708"/>
                      <a:pt x="43784" y="242643"/>
                      <a:pt x="27428" y="115564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6A2B8C4B-2008-CB64-42CD-34CA40B78365}"/>
                  </a:ext>
                </a:extLst>
              </p:cNvPr>
              <p:cNvSpPr/>
              <p:nvPr/>
            </p:nvSpPr>
            <p:spPr>
              <a:xfrm>
                <a:off x="6060979" y="2857816"/>
                <a:ext cx="75107" cy="507618"/>
              </a:xfrm>
              <a:custGeom>
                <a:avLst/>
                <a:gdLst>
                  <a:gd name="connsiteX0" fmla="*/ 26907 w 75107"/>
                  <a:gd name="connsiteY0" fmla="*/ 116655 h 507618"/>
                  <a:gd name="connsiteX1" fmla="*/ 13088 w 75107"/>
                  <a:gd name="connsiteY1" fmla="*/ 6197 h 507618"/>
                  <a:gd name="connsiteX2" fmla="*/ 58 w 75107"/>
                  <a:gd name="connsiteY2" fmla="*/ 6197 h 507618"/>
                  <a:gd name="connsiteX3" fmla="*/ 48201 w 75107"/>
                  <a:gd name="connsiteY3" fmla="*/ 390965 h 507618"/>
                  <a:gd name="connsiteX4" fmla="*/ 62020 w 75107"/>
                  <a:gd name="connsiteY4" fmla="*/ 501416 h 507618"/>
                  <a:gd name="connsiteX5" fmla="*/ 75050 w 75107"/>
                  <a:gd name="connsiteY5" fmla="*/ 501416 h 507618"/>
                  <a:gd name="connsiteX6" fmla="*/ 26907 w 75107"/>
                  <a:gd name="connsiteY6" fmla="*/ 116648 h 507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107" h="507618">
                    <a:moveTo>
                      <a:pt x="26907" y="116655"/>
                    </a:moveTo>
                    <a:cubicBezTo>
                      <a:pt x="22312" y="79838"/>
                      <a:pt x="17683" y="43017"/>
                      <a:pt x="13088" y="6197"/>
                    </a:cubicBezTo>
                    <a:cubicBezTo>
                      <a:pt x="12059" y="-2016"/>
                      <a:pt x="-971" y="-2115"/>
                      <a:pt x="58" y="6197"/>
                    </a:cubicBezTo>
                    <a:cubicBezTo>
                      <a:pt x="16105" y="134455"/>
                      <a:pt x="32153" y="262713"/>
                      <a:pt x="48201" y="390965"/>
                    </a:cubicBezTo>
                    <a:cubicBezTo>
                      <a:pt x="52796" y="427779"/>
                      <a:pt x="57425" y="464599"/>
                      <a:pt x="62020" y="501416"/>
                    </a:cubicBezTo>
                    <a:cubicBezTo>
                      <a:pt x="63049" y="509632"/>
                      <a:pt x="76078" y="509739"/>
                      <a:pt x="75050" y="501416"/>
                    </a:cubicBezTo>
                    <a:cubicBezTo>
                      <a:pt x="59002" y="373161"/>
                      <a:pt x="42955" y="244907"/>
                      <a:pt x="26907" y="116648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07A1D92D-20F4-D1C2-05B4-50D2D0C9FCBD}"/>
                  </a:ext>
                </a:extLst>
              </p:cNvPr>
              <p:cNvSpPr/>
              <p:nvPr/>
            </p:nvSpPr>
            <p:spPr>
              <a:xfrm>
                <a:off x="6095966" y="2839610"/>
                <a:ext cx="85612" cy="510045"/>
              </a:xfrm>
              <a:custGeom>
                <a:avLst/>
                <a:gdLst>
                  <a:gd name="connsiteX0" fmla="*/ 85532 w 85612"/>
                  <a:gd name="connsiteY0" fmla="*/ 501937 h 510045"/>
                  <a:gd name="connsiteX1" fmla="*/ 30016 w 85612"/>
                  <a:gd name="connsiteY1" fmla="*/ 123169 h 510045"/>
                  <a:gd name="connsiteX2" fmla="*/ 12631 w 85612"/>
                  <a:gd name="connsiteY2" fmla="*/ 4684 h 510045"/>
                  <a:gd name="connsiteX3" fmla="*/ 81 w 85612"/>
                  <a:gd name="connsiteY3" fmla="*/ 8109 h 510045"/>
                  <a:gd name="connsiteX4" fmla="*/ 55597 w 85612"/>
                  <a:gd name="connsiteY4" fmla="*/ 386876 h 510045"/>
                  <a:gd name="connsiteX5" fmla="*/ 72981 w 85612"/>
                  <a:gd name="connsiteY5" fmla="*/ 505359 h 510045"/>
                  <a:gd name="connsiteX6" fmla="*/ 85532 w 85612"/>
                  <a:gd name="connsiteY6" fmla="*/ 501933 h 510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612" h="510045">
                    <a:moveTo>
                      <a:pt x="85532" y="501937"/>
                    </a:moveTo>
                    <a:cubicBezTo>
                      <a:pt x="67015" y="375684"/>
                      <a:pt x="48498" y="249425"/>
                      <a:pt x="30016" y="123169"/>
                    </a:cubicBezTo>
                    <a:cubicBezTo>
                      <a:pt x="24221" y="83674"/>
                      <a:pt x="18426" y="44182"/>
                      <a:pt x="12631" y="4684"/>
                    </a:cubicBezTo>
                    <a:cubicBezTo>
                      <a:pt x="11431" y="-3529"/>
                      <a:pt x="-1119" y="-21"/>
                      <a:pt x="81" y="8109"/>
                    </a:cubicBezTo>
                    <a:cubicBezTo>
                      <a:pt x="18597" y="134365"/>
                      <a:pt x="37114" y="260621"/>
                      <a:pt x="55597" y="386876"/>
                    </a:cubicBezTo>
                    <a:cubicBezTo>
                      <a:pt x="61391" y="426372"/>
                      <a:pt x="67187" y="465870"/>
                      <a:pt x="72981" y="505359"/>
                    </a:cubicBezTo>
                    <a:cubicBezTo>
                      <a:pt x="74181" y="513574"/>
                      <a:pt x="86732" y="510070"/>
                      <a:pt x="85532" y="501933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BD032757-8390-36BA-8F4B-37199B7C4584}"/>
              </a:ext>
            </a:extLst>
          </p:cNvPr>
          <p:cNvGrpSpPr/>
          <p:nvPr/>
        </p:nvGrpSpPr>
        <p:grpSpPr>
          <a:xfrm rot="4804342">
            <a:off x="7014941" y="4790448"/>
            <a:ext cx="430252" cy="1267001"/>
            <a:chOff x="3045032" y="246496"/>
            <a:chExt cx="820027" cy="2414805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97E9D25F-DB91-B94F-2A26-2CDE4CC7307E}"/>
                </a:ext>
              </a:extLst>
            </p:cNvPr>
            <p:cNvSpPr/>
            <p:nvPr/>
          </p:nvSpPr>
          <p:spPr>
            <a:xfrm>
              <a:off x="3045032" y="494550"/>
              <a:ext cx="740969" cy="1785360"/>
            </a:xfrm>
            <a:custGeom>
              <a:avLst/>
              <a:gdLst>
                <a:gd name="connsiteX0" fmla="*/ 176450 w 740969"/>
                <a:gd name="connsiteY0" fmla="*/ 1785343 h 1785360"/>
                <a:gd name="connsiteX1" fmla="*/ 156089 w 740969"/>
                <a:gd name="connsiteY1" fmla="*/ 1784918 h 1785360"/>
                <a:gd name="connsiteX2" fmla="*/ 62782 w 740969"/>
                <a:gd name="connsiteY2" fmla="*/ 1772649 h 1785360"/>
                <a:gd name="connsiteX3" fmla="*/ 107 w 740969"/>
                <a:gd name="connsiteY3" fmla="*/ 1724307 h 1785360"/>
                <a:gd name="connsiteX4" fmla="*/ 247838 w 740969"/>
                <a:gd name="connsiteY4" fmla="*/ 840105 h 1785360"/>
                <a:gd name="connsiteX5" fmla="*/ 498389 w 740969"/>
                <a:gd name="connsiteY5" fmla="*/ 0 h 1785360"/>
                <a:gd name="connsiteX6" fmla="*/ 524373 w 740969"/>
                <a:gd name="connsiteY6" fmla="*/ 7825 h 1785360"/>
                <a:gd name="connsiteX7" fmla="*/ 27168 w 740969"/>
                <a:gd name="connsiteY7" fmla="*/ 1722222 h 1785360"/>
                <a:gd name="connsiteX8" fmla="*/ 35631 w 740969"/>
                <a:gd name="connsiteY8" fmla="*/ 1732677 h 1785360"/>
                <a:gd name="connsiteX9" fmla="*/ 195368 w 740969"/>
                <a:gd name="connsiteY9" fmla="*/ 1757503 h 1785360"/>
                <a:gd name="connsiteX10" fmla="*/ 214862 w 740969"/>
                <a:gd name="connsiteY10" fmla="*/ 1688337 h 1785360"/>
                <a:gd name="connsiteX11" fmla="*/ 273117 w 740969"/>
                <a:gd name="connsiteY11" fmla="*/ 1493017 h 1785360"/>
                <a:gd name="connsiteX12" fmla="*/ 452436 w 740969"/>
                <a:gd name="connsiteY12" fmla="*/ 904190 h 1785360"/>
                <a:gd name="connsiteX13" fmla="*/ 715036 w 740969"/>
                <a:gd name="connsiteY13" fmla="*/ 50163 h 1785360"/>
                <a:gd name="connsiteX14" fmla="*/ 740970 w 740969"/>
                <a:gd name="connsiteY14" fmla="*/ 58170 h 1785360"/>
                <a:gd name="connsiteX15" fmla="*/ 220859 w 740969"/>
                <a:gd name="connsiteY15" fmla="*/ 1767766 h 1785360"/>
                <a:gd name="connsiteX16" fmla="*/ 218469 w 740969"/>
                <a:gd name="connsiteY16" fmla="*/ 1776284 h 1785360"/>
                <a:gd name="connsiteX17" fmla="*/ 176467 w 740969"/>
                <a:gd name="connsiteY17" fmla="*/ 1785360 h 1785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40969" h="1785360">
                  <a:moveTo>
                    <a:pt x="176450" y="1785343"/>
                  </a:moveTo>
                  <a:cubicBezTo>
                    <a:pt x="170580" y="1785343"/>
                    <a:pt x="163845" y="1785213"/>
                    <a:pt x="156089" y="1784918"/>
                  </a:cubicBezTo>
                  <a:cubicBezTo>
                    <a:pt x="135919" y="1784160"/>
                    <a:pt x="96976" y="1781558"/>
                    <a:pt x="62782" y="1772649"/>
                  </a:cubicBezTo>
                  <a:cubicBezTo>
                    <a:pt x="23033" y="1762293"/>
                    <a:pt x="1945" y="1746030"/>
                    <a:pt x="107" y="1724307"/>
                  </a:cubicBezTo>
                  <a:cubicBezTo>
                    <a:pt x="-709" y="1714689"/>
                    <a:pt x="-2870" y="1689139"/>
                    <a:pt x="247838" y="840105"/>
                  </a:cubicBezTo>
                  <a:cubicBezTo>
                    <a:pt x="371406" y="421630"/>
                    <a:pt x="497133" y="4149"/>
                    <a:pt x="498389" y="0"/>
                  </a:cubicBezTo>
                  <a:lnTo>
                    <a:pt x="524373" y="7825"/>
                  </a:lnTo>
                  <a:cubicBezTo>
                    <a:pt x="324823" y="670274"/>
                    <a:pt x="27991" y="1672673"/>
                    <a:pt x="27168" y="1722222"/>
                  </a:cubicBezTo>
                  <a:cubicBezTo>
                    <a:pt x="27553" y="1725552"/>
                    <a:pt x="30399" y="1729070"/>
                    <a:pt x="35631" y="1732677"/>
                  </a:cubicBezTo>
                  <a:cubicBezTo>
                    <a:pt x="70278" y="1756546"/>
                    <a:pt x="167747" y="1759886"/>
                    <a:pt x="195368" y="1757503"/>
                  </a:cubicBezTo>
                  <a:cubicBezTo>
                    <a:pt x="198012" y="1746030"/>
                    <a:pt x="203892" y="1725898"/>
                    <a:pt x="214862" y="1688337"/>
                  </a:cubicBezTo>
                  <a:cubicBezTo>
                    <a:pt x="228001" y="1643365"/>
                    <a:pt x="247595" y="1577649"/>
                    <a:pt x="273117" y="1493017"/>
                  </a:cubicBezTo>
                  <a:cubicBezTo>
                    <a:pt x="316079" y="1350518"/>
                    <a:pt x="376416" y="1152401"/>
                    <a:pt x="452436" y="904190"/>
                  </a:cubicBezTo>
                  <a:cubicBezTo>
                    <a:pt x="581878" y="481565"/>
                    <a:pt x="713716" y="54415"/>
                    <a:pt x="715036" y="50163"/>
                  </a:cubicBezTo>
                  <a:lnTo>
                    <a:pt x="740970" y="58170"/>
                  </a:lnTo>
                  <a:cubicBezTo>
                    <a:pt x="564904" y="628515"/>
                    <a:pt x="231832" y="1712662"/>
                    <a:pt x="220859" y="1767766"/>
                  </a:cubicBezTo>
                  <a:cubicBezTo>
                    <a:pt x="220993" y="1770729"/>
                    <a:pt x="220201" y="1773722"/>
                    <a:pt x="218469" y="1776284"/>
                  </a:cubicBezTo>
                  <a:cubicBezTo>
                    <a:pt x="215691" y="1780392"/>
                    <a:pt x="212328" y="1785360"/>
                    <a:pt x="176467" y="178536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F3F8C17-B9A8-DDD8-BF55-8380B92C2E46}"/>
                </a:ext>
              </a:extLst>
            </p:cNvPr>
            <p:cNvSpPr/>
            <p:nvPr/>
          </p:nvSpPr>
          <p:spPr>
            <a:xfrm>
              <a:off x="3194211" y="601134"/>
              <a:ext cx="506381" cy="1551406"/>
            </a:xfrm>
            <a:custGeom>
              <a:avLst/>
              <a:gdLst>
                <a:gd name="connsiteX0" fmla="*/ 25968 w 506381"/>
                <a:gd name="connsiteY0" fmla="*/ 1551407 h 1551406"/>
                <a:gd name="connsiteX1" fmla="*/ 0 w 506381"/>
                <a:gd name="connsiteY1" fmla="*/ 1543530 h 1551406"/>
                <a:gd name="connsiteX2" fmla="*/ 480471 w 506381"/>
                <a:gd name="connsiteY2" fmla="*/ 0 h 1551406"/>
                <a:gd name="connsiteX3" fmla="*/ 506381 w 506381"/>
                <a:gd name="connsiteY3" fmla="*/ 8079 h 1551406"/>
                <a:gd name="connsiteX4" fmla="*/ 25978 w 506381"/>
                <a:gd name="connsiteY4" fmla="*/ 1551403 h 1551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6381" h="1551406">
                  <a:moveTo>
                    <a:pt x="25968" y="1551407"/>
                  </a:moveTo>
                  <a:lnTo>
                    <a:pt x="0" y="1543530"/>
                  </a:lnTo>
                  <a:cubicBezTo>
                    <a:pt x="34612" y="1429399"/>
                    <a:pt x="476014" y="14265"/>
                    <a:pt x="480471" y="0"/>
                  </a:cubicBezTo>
                  <a:lnTo>
                    <a:pt x="506381" y="8079"/>
                  </a:lnTo>
                  <a:cubicBezTo>
                    <a:pt x="501927" y="22364"/>
                    <a:pt x="60542" y="1437389"/>
                    <a:pt x="25978" y="155140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E94B2A41-D1BA-078A-E1D0-F8C56606E072}"/>
                </a:ext>
              </a:extLst>
            </p:cNvPr>
            <p:cNvSpPr/>
            <p:nvPr/>
          </p:nvSpPr>
          <p:spPr>
            <a:xfrm>
              <a:off x="3134983" y="579384"/>
              <a:ext cx="471544" cy="1540409"/>
            </a:xfrm>
            <a:custGeom>
              <a:avLst/>
              <a:gdLst>
                <a:gd name="connsiteX0" fmla="*/ 122 w 471544"/>
                <a:gd name="connsiteY0" fmla="*/ 1540410 h 1540409"/>
                <a:gd name="connsiteX1" fmla="*/ 221194 w 471544"/>
                <a:gd name="connsiteY1" fmla="*/ 743579 h 1540409"/>
                <a:gd name="connsiteX2" fmla="*/ 445591 w 471544"/>
                <a:gd name="connsiteY2" fmla="*/ 0 h 1540409"/>
                <a:gd name="connsiteX3" fmla="*/ 471545 w 471544"/>
                <a:gd name="connsiteY3" fmla="*/ 7942 h 1540409"/>
                <a:gd name="connsiteX4" fmla="*/ 27181 w 471544"/>
                <a:gd name="connsiteY4" fmla="*/ 1538304 h 1540409"/>
                <a:gd name="connsiteX5" fmla="*/ 129 w 471544"/>
                <a:gd name="connsiteY5" fmla="*/ 1540406 h 15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1544" h="1540409">
                  <a:moveTo>
                    <a:pt x="122" y="1540410"/>
                  </a:moveTo>
                  <a:cubicBezTo>
                    <a:pt x="-714" y="1529818"/>
                    <a:pt x="-3262" y="1497564"/>
                    <a:pt x="221194" y="743579"/>
                  </a:cubicBezTo>
                  <a:cubicBezTo>
                    <a:pt x="331796" y="372047"/>
                    <a:pt x="444470" y="3669"/>
                    <a:pt x="445591" y="0"/>
                  </a:cubicBezTo>
                  <a:lnTo>
                    <a:pt x="471545" y="7942"/>
                  </a:lnTo>
                  <a:cubicBezTo>
                    <a:pt x="291509" y="596392"/>
                    <a:pt x="24609" y="1489544"/>
                    <a:pt x="27181" y="1538304"/>
                  </a:cubicBezTo>
                  <a:lnTo>
                    <a:pt x="129" y="1540406"/>
                  </a:ln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50DDD72E-396B-2114-0090-25BA76D4BD90}"/>
                </a:ext>
              </a:extLst>
            </p:cNvPr>
            <p:cNvSpPr/>
            <p:nvPr/>
          </p:nvSpPr>
          <p:spPr>
            <a:xfrm>
              <a:off x="3603989" y="246496"/>
              <a:ext cx="261070" cy="169838"/>
            </a:xfrm>
            <a:custGeom>
              <a:avLst/>
              <a:gdLst>
                <a:gd name="connsiteX0" fmla="*/ 149400 w 261070"/>
                <a:gd name="connsiteY0" fmla="*/ 169838 h 169838"/>
                <a:gd name="connsiteX1" fmla="*/ 102453 w 261070"/>
                <a:gd name="connsiteY1" fmla="*/ 163135 h 169838"/>
                <a:gd name="connsiteX2" fmla="*/ 23583 w 261070"/>
                <a:gd name="connsiteY2" fmla="*/ 119792 h 169838"/>
                <a:gd name="connsiteX3" fmla="*/ 1991 w 261070"/>
                <a:gd name="connsiteY3" fmla="*/ 57288 h 169838"/>
                <a:gd name="connsiteX4" fmla="*/ 106126 w 261070"/>
                <a:gd name="connsiteY4" fmla="*/ 0 h 169838"/>
                <a:gd name="connsiteX5" fmla="*/ 150765 w 261070"/>
                <a:gd name="connsiteY5" fmla="*/ 6508 h 169838"/>
                <a:gd name="connsiteX6" fmla="*/ 259289 w 261070"/>
                <a:gd name="connsiteY6" fmla="*/ 113894 h 169838"/>
                <a:gd name="connsiteX7" fmla="*/ 149400 w 261070"/>
                <a:gd name="connsiteY7" fmla="*/ 169838 h 169838"/>
                <a:gd name="connsiteX8" fmla="*/ 106119 w 261070"/>
                <a:gd name="connsiteY8" fmla="*/ 27141 h 169838"/>
                <a:gd name="connsiteX9" fmla="*/ 28017 w 261070"/>
                <a:gd name="connsiteY9" fmla="*/ 64969 h 169838"/>
                <a:gd name="connsiteX10" fmla="*/ 42792 w 261070"/>
                <a:gd name="connsiteY10" fmla="*/ 100621 h 169838"/>
                <a:gd name="connsiteX11" fmla="*/ 110127 w 261070"/>
                <a:gd name="connsiteY11" fmla="*/ 137109 h 169838"/>
                <a:gd name="connsiteX12" fmla="*/ 149396 w 261070"/>
                <a:gd name="connsiteY12" fmla="*/ 142705 h 169838"/>
                <a:gd name="connsiteX13" fmla="*/ 233253 w 261070"/>
                <a:gd name="connsiteY13" fmla="*/ 106220 h 169838"/>
                <a:gd name="connsiteX14" fmla="*/ 143073 w 261070"/>
                <a:gd name="connsiteY14" fmla="*/ 32541 h 169838"/>
                <a:gd name="connsiteX15" fmla="*/ 106119 w 261070"/>
                <a:gd name="connsiteY15" fmla="*/ 27141 h 16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1070" h="169838">
                  <a:moveTo>
                    <a:pt x="149400" y="169838"/>
                  </a:moveTo>
                  <a:cubicBezTo>
                    <a:pt x="133325" y="169838"/>
                    <a:pt x="117534" y="167586"/>
                    <a:pt x="102453" y="163135"/>
                  </a:cubicBezTo>
                  <a:cubicBezTo>
                    <a:pt x="69905" y="153537"/>
                    <a:pt x="41894" y="138144"/>
                    <a:pt x="23583" y="119792"/>
                  </a:cubicBezTo>
                  <a:cubicBezTo>
                    <a:pt x="3661" y="99822"/>
                    <a:pt x="-4010" y="77626"/>
                    <a:pt x="1991" y="57288"/>
                  </a:cubicBezTo>
                  <a:cubicBezTo>
                    <a:pt x="11626" y="24631"/>
                    <a:pt x="56395" y="0"/>
                    <a:pt x="106126" y="0"/>
                  </a:cubicBezTo>
                  <a:cubicBezTo>
                    <a:pt x="121104" y="0"/>
                    <a:pt x="136123" y="2191"/>
                    <a:pt x="150765" y="6508"/>
                  </a:cubicBezTo>
                  <a:cubicBezTo>
                    <a:pt x="224296" y="28200"/>
                    <a:pt x="270951" y="74368"/>
                    <a:pt x="259289" y="113894"/>
                  </a:cubicBezTo>
                  <a:cubicBezTo>
                    <a:pt x="250034" y="145266"/>
                    <a:pt x="201764" y="169838"/>
                    <a:pt x="149400" y="169838"/>
                  </a:cubicBezTo>
                  <a:close/>
                  <a:moveTo>
                    <a:pt x="106119" y="27141"/>
                  </a:moveTo>
                  <a:cubicBezTo>
                    <a:pt x="66075" y="27141"/>
                    <a:pt x="33407" y="46700"/>
                    <a:pt x="28017" y="64969"/>
                  </a:cubicBezTo>
                  <a:cubicBezTo>
                    <a:pt x="23888" y="78970"/>
                    <a:pt x="35502" y="93313"/>
                    <a:pt x="42792" y="100621"/>
                  </a:cubicBezTo>
                  <a:cubicBezTo>
                    <a:pt x="57948" y="115811"/>
                    <a:pt x="81862" y="128769"/>
                    <a:pt x="110127" y="137109"/>
                  </a:cubicBezTo>
                  <a:cubicBezTo>
                    <a:pt x="122712" y="140822"/>
                    <a:pt x="135924" y="142705"/>
                    <a:pt x="149396" y="142705"/>
                  </a:cubicBezTo>
                  <a:cubicBezTo>
                    <a:pt x="192475" y="142705"/>
                    <a:pt x="228164" y="123478"/>
                    <a:pt x="233253" y="106220"/>
                  </a:cubicBezTo>
                  <a:cubicBezTo>
                    <a:pt x="239284" y="85776"/>
                    <a:pt x="201997" y="49926"/>
                    <a:pt x="143073" y="32541"/>
                  </a:cubicBezTo>
                  <a:cubicBezTo>
                    <a:pt x="130928" y="28954"/>
                    <a:pt x="118494" y="27141"/>
                    <a:pt x="106119" y="27141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86361C8-76F0-1023-3507-3BB07629923C}"/>
                </a:ext>
              </a:extLst>
            </p:cNvPr>
            <p:cNvSpPr/>
            <p:nvPr/>
          </p:nvSpPr>
          <p:spPr>
            <a:xfrm>
              <a:off x="3543831" y="302739"/>
              <a:ext cx="318640" cy="279319"/>
            </a:xfrm>
            <a:custGeom>
              <a:avLst/>
              <a:gdLst>
                <a:gd name="connsiteX0" fmla="*/ 187886 w 318640"/>
                <a:gd name="connsiteY0" fmla="*/ 279320 h 279319"/>
                <a:gd name="connsiteX1" fmla="*/ 156469 w 318640"/>
                <a:gd name="connsiteY1" fmla="*/ 276662 h 279319"/>
                <a:gd name="connsiteX2" fmla="*/ 55108 w 318640"/>
                <a:gd name="connsiteY2" fmla="*/ 245366 h 279319"/>
                <a:gd name="connsiteX3" fmla="*/ 179 w 318640"/>
                <a:gd name="connsiteY3" fmla="*/ 190028 h 279319"/>
                <a:gd name="connsiteX4" fmla="*/ 62508 w 318640"/>
                <a:gd name="connsiteY4" fmla="*/ 0 h 279319"/>
                <a:gd name="connsiteX5" fmla="*/ 87838 w 318640"/>
                <a:gd name="connsiteY5" fmla="*/ 9738 h 279319"/>
                <a:gd name="connsiteX6" fmla="*/ 27168 w 318640"/>
                <a:gd name="connsiteY6" fmla="*/ 192909 h 279319"/>
                <a:gd name="connsiteX7" fmla="*/ 85849 w 318640"/>
                <a:gd name="connsiteY7" fmla="*/ 229109 h 279319"/>
                <a:gd name="connsiteX8" fmla="*/ 188856 w 318640"/>
                <a:gd name="connsiteY8" fmla="*/ 252131 h 279319"/>
                <a:gd name="connsiteX9" fmla="*/ 215866 w 318640"/>
                <a:gd name="connsiteY9" fmla="*/ 243466 h 279319"/>
                <a:gd name="connsiteX10" fmla="*/ 294233 w 318640"/>
                <a:gd name="connsiteY10" fmla="*/ 47862 h 279319"/>
                <a:gd name="connsiteX11" fmla="*/ 318640 w 318640"/>
                <a:gd name="connsiteY11" fmla="*/ 59726 h 279319"/>
                <a:gd name="connsiteX12" fmla="*/ 242551 w 318640"/>
                <a:gd name="connsiteY12" fmla="*/ 248407 h 279319"/>
                <a:gd name="connsiteX13" fmla="*/ 187886 w 318640"/>
                <a:gd name="connsiteY13" fmla="*/ 279320 h 27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8640" h="279319">
                  <a:moveTo>
                    <a:pt x="187886" y="279320"/>
                  </a:moveTo>
                  <a:cubicBezTo>
                    <a:pt x="178895" y="279320"/>
                    <a:pt x="168491" y="278497"/>
                    <a:pt x="156469" y="276662"/>
                  </a:cubicBezTo>
                  <a:cubicBezTo>
                    <a:pt x="123753" y="271656"/>
                    <a:pt x="85863" y="259956"/>
                    <a:pt x="55108" y="245366"/>
                  </a:cubicBezTo>
                  <a:cubicBezTo>
                    <a:pt x="16439" y="227020"/>
                    <a:pt x="-2043" y="208401"/>
                    <a:pt x="179" y="190028"/>
                  </a:cubicBezTo>
                  <a:cubicBezTo>
                    <a:pt x="5072" y="149662"/>
                    <a:pt x="60162" y="6090"/>
                    <a:pt x="62508" y="0"/>
                  </a:cubicBezTo>
                  <a:lnTo>
                    <a:pt x="87838" y="9738"/>
                  </a:lnTo>
                  <a:cubicBezTo>
                    <a:pt x="72280" y="50201"/>
                    <a:pt x="31191" y="161626"/>
                    <a:pt x="27168" y="192909"/>
                  </a:cubicBezTo>
                  <a:cubicBezTo>
                    <a:pt x="28520" y="197805"/>
                    <a:pt x="44290" y="212687"/>
                    <a:pt x="85849" y="229109"/>
                  </a:cubicBezTo>
                  <a:cubicBezTo>
                    <a:pt x="122498" y="243582"/>
                    <a:pt x="161867" y="252450"/>
                    <a:pt x="188856" y="252131"/>
                  </a:cubicBezTo>
                  <a:cubicBezTo>
                    <a:pt x="204318" y="251977"/>
                    <a:pt x="214920" y="248572"/>
                    <a:pt x="215866" y="243466"/>
                  </a:cubicBezTo>
                  <a:cubicBezTo>
                    <a:pt x="226061" y="188461"/>
                    <a:pt x="291455" y="53578"/>
                    <a:pt x="294233" y="47862"/>
                  </a:cubicBezTo>
                  <a:lnTo>
                    <a:pt x="318640" y="59726"/>
                  </a:lnTo>
                  <a:cubicBezTo>
                    <a:pt x="317979" y="61094"/>
                    <a:pt x="252073" y="197003"/>
                    <a:pt x="242551" y="248407"/>
                  </a:cubicBezTo>
                  <a:cubicBezTo>
                    <a:pt x="239780" y="263388"/>
                    <a:pt x="227508" y="279320"/>
                    <a:pt x="187886" y="27932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CF315E4F-72AB-E7A0-CBC2-602AE3734874}"/>
                </a:ext>
              </a:extLst>
            </p:cNvPr>
            <p:cNvSpPr/>
            <p:nvPr/>
          </p:nvSpPr>
          <p:spPr>
            <a:xfrm>
              <a:off x="3067074" y="2481450"/>
              <a:ext cx="79655" cy="179851"/>
            </a:xfrm>
            <a:custGeom>
              <a:avLst/>
              <a:gdLst>
                <a:gd name="connsiteX0" fmla="*/ 79656 w 79655"/>
                <a:gd name="connsiteY0" fmla="*/ 15568 h 179851"/>
                <a:gd name="connsiteX1" fmla="*/ 5726 w 79655"/>
                <a:gd name="connsiteY1" fmla="*/ 179851 h 179851"/>
                <a:gd name="connsiteX2" fmla="*/ 0 w 79655"/>
                <a:gd name="connsiteY2" fmla="*/ 0 h 179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655" h="179851">
                  <a:moveTo>
                    <a:pt x="79656" y="15568"/>
                  </a:moveTo>
                  <a:lnTo>
                    <a:pt x="5726" y="1798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3C18AF11-AC3C-68B7-12A7-9772C692B804}"/>
                </a:ext>
              </a:extLst>
            </p:cNvPr>
            <p:cNvSpPr/>
            <p:nvPr/>
          </p:nvSpPr>
          <p:spPr>
            <a:xfrm>
              <a:off x="3058673" y="2217691"/>
              <a:ext cx="193532" cy="443609"/>
            </a:xfrm>
            <a:custGeom>
              <a:avLst/>
              <a:gdLst>
                <a:gd name="connsiteX0" fmla="*/ 193533 w 193532"/>
                <a:gd name="connsiteY0" fmla="*/ 44885 h 443609"/>
                <a:gd name="connsiteX1" fmla="*/ 88057 w 193532"/>
                <a:gd name="connsiteY1" fmla="*/ 279326 h 443609"/>
                <a:gd name="connsiteX2" fmla="*/ 14127 w 193532"/>
                <a:gd name="connsiteY2" fmla="*/ 443610 h 443609"/>
                <a:gd name="connsiteX3" fmla="*/ 8401 w 193532"/>
                <a:gd name="connsiteY3" fmla="*/ 263759 h 443609"/>
                <a:gd name="connsiteX4" fmla="*/ 0 w 193532"/>
                <a:gd name="connsiteY4" fmla="*/ 0 h 443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532" h="443609">
                  <a:moveTo>
                    <a:pt x="193533" y="44885"/>
                  </a:moveTo>
                  <a:lnTo>
                    <a:pt x="88057" y="279326"/>
                  </a:lnTo>
                  <a:lnTo>
                    <a:pt x="14127" y="443610"/>
                  </a:lnTo>
                  <a:lnTo>
                    <a:pt x="8401" y="263759"/>
                  </a:lnTo>
                  <a:lnTo>
                    <a:pt x="0" y="0"/>
                  </a:ln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1FEBF6FE-371C-37B0-7F1F-FDCB20AC6EF8}"/>
              </a:ext>
            </a:extLst>
          </p:cNvPr>
          <p:cNvGrpSpPr/>
          <p:nvPr/>
        </p:nvGrpSpPr>
        <p:grpSpPr>
          <a:xfrm rot="2121301">
            <a:off x="9552804" y="5394047"/>
            <a:ext cx="599848" cy="1177268"/>
            <a:chOff x="1333025" y="2633869"/>
            <a:chExt cx="1100852" cy="2160544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0" scaled="1"/>
            <a:tileRect/>
          </a:gradFill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7E82C56D-18A9-F45D-CFAC-0C62FEEA39EE}"/>
                </a:ext>
              </a:extLst>
            </p:cNvPr>
            <p:cNvSpPr/>
            <p:nvPr/>
          </p:nvSpPr>
          <p:spPr>
            <a:xfrm>
              <a:off x="1987804" y="3933563"/>
              <a:ext cx="371603" cy="33960"/>
            </a:xfrm>
            <a:custGeom>
              <a:avLst/>
              <a:gdLst>
                <a:gd name="connsiteX0" fmla="*/ 12748 w 371603"/>
                <a:gd name="connsiteY0" fmla="*/ 30106 h 33960"/>
                <a:gd name="connsiteX1" fmla="*/ 230154 w 371603"/>
                <a:gd name="connsiteY1" fmla="*/ 32095 h 33960"/>
                <a:gd name="connsiteX2" fmla="*/ 358806 w 371603"/>
                <a:gd name="connsiteY2" fmla="*/ 26711 h 33960"/>
                <a:gd name="connsiteX3" fmla="*/ 358806 w 371603"/>
                <a:gd name="connsiteY3" fmla="*/ 240 h 33960"/>
                <a:gd name="connsiteX4" fmla="*/ 233936 w 371603"/>
                <a:gd name="connsiteY4" fmla="*/ 5452 h 33960"/>
                <a:gd name="connsiteX5" fmla="*/ 12748 w 371603"/>
                <a:gd name="connsiteY5" fmla="*/ 3600 h 33960"/>
                <a:gd name="connsiteX6" fmla="*/ 12748 w 371603"/>
                <a:gd name="connsiteY6" fmla="*/ 30106 h 33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1603" h="33960">
                  <a:moveTo>
                    <a:pt x="12748" y="30106"/>
                  </a:moveTo>
                  <a:cubicBezTo>
                    <a:pt x="85069" y="35284"/>
                    <a:pt x="157733" y="34495"/>
                    <a:pt x="230154" y="32095"/>
                  </a:cubicBezTo>
                  <a:cubicBezTo>
                    <a:pt x="272732" y="30655"/>
                    <a:pt x="316211" y="25271"/>
                    <a:pt x="358806" y="26711"/>
                  </a:cubicBezTo>
                  <a:cubicBezTo>
                    <a:pt x="375897" y="27295"/>
                    <a:pt x="375842" y="822"/>
                    <a:pt x="358806" y="240"/>
                  </a:cubicBezTo>
                  <a:cubicBezTo>
                    <a:pt x="317470" y="-1166"/>
                    <a:pt x="275248" y="4011"/>
                    <a:pt x="233936" y="5452"/>
                  </a:cubicBezTo>
                  <a:cubicBezTo>
                    <a:pt x="160274" y="8057"/>
                    <a:pt x="86314" y="8846"/>
                    <a:pt x="12748" y="3600"/>
                  </a:cubicBezTo>
                  <a:cubicBezTo>
                    <a:pt x="-4308" y="2400"/>
                    <a:pt x="-4191" y="28906"/>
                    <a:pt x="12748" y="3010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E67329D4-96CC-D1D9-BC91-6417089F98A3}"/>
                </a:ext>
              </a:extLst>
            </p:cNvPr>
            <p:cNvSpPr/>
            <p:nvPr/>
          </p:nvSpPr>
          <p:spPr>
            <a:xfrm>
              <a:off x="1333025" y="2985633"/>
              <a:ext cx="1100852" cy="1808780"/>
            </a:xfrm>
            <a:custGeom>
              <a:avLst/>
              <a:gdLst>
                <a:gd name="connsiteX0" fmla="*/ 1098415 w 1100852"/>
                <a:gd name="connsiteY0" fmla="*/ 1189606 h 1808780"/>
                <a:gd name="connsiteX1" fmla="*/ 1001224 w 1100852"/>
                <a:gd name="connsiteY1" fmla="*/ 915046 h 1808780"/>
                <a:gd name="connsiteX2" fmla="*/ 800446 w 1100852"/>
                <a:gd name="connsiteY2" fmla="*/ 733206 h 1808780"/>
                <a:gd name="connsiteX3" fmla="*/ 786064 w 1100852"/>
                <a:gd name="connsiteY3" fmla="*/ 139049 h 1808780"/>
                <a:gd name="connsiteX4" fmla="*/ 847622 w 1100852"/>
                <a:gd name="connsiteY4" fmla="*/ 43006 h 1808780"/>
                <a:gd name="connsiteX5" fmla="*/ 834873 w 1100852"/>
                <a:gd name="connsiteY5" fmla="*/ 24541 h 1808780"/>
                <a:gd name="connsiteX6" fmla="*/ 548922 w 1100852"/>
                <a:gd name="connsiteY6" fmla="*/ 0 h 1808780"/>
                <a:gd name="connsiteX7" fmla="*/ 297984 w 1100852"/>
                <a:gd name="connsiteY7" fmla="*/ 49566 h 1808780"/>
                <a:gd name="connsiteX8" fmla="*/ 289339 w 1100852"/>
                <a:gd name="connsiteY8" fmla="*/ 86572 h 1808780"/>
                <a:gd name="connsiteX9" fmla="*/ 308998 w 1100852"/>
                <a:gd name="connsiteY9" fmla="*/ 725491 h 1808780"/>
                <a:gd name="connsiteX10" fmla="*/ 75627 w 1100852"/>
                <a:gd name="connsiteY10" fmla="*/ 947861 h 1808780"/>
                <a:gd name="connsiteX11" fmla="*/ 2020 w 1100852"/>
                <a:gd name="connsiteY11" fmla="*/ 1283698 h 1808780"/>
                <a:gd name="connsiteX12" fmla="*/ 2404 w 1100852"/>
                <a:gd name="connsiteY12" fmla="*/ 1288258 h 1808780"/>
                <a:gd name="connsiteX13" fmla="*/ 2435 w 1100852"/>
                <a:gd name="connsiteY13" fmla="*/ 1288567 h 1808780"/>
                <a:gd name="connsiteX14" fmla="*/ 181840 w 1100852"/>
                <a:gd name="connsiteY14" fmla="*/ 1659756 h 1808780"/>
                <a:gd name="connsiteX15" fmla="*/ 553270 w 1100852"/>
                <a:gd name="connsiteY15" fmla="*/ 1808780 h 1808780"/>
                <a:gd name="connsiteX16" fmla="*/ 601677 w 1100852"/>
                <a:gd name="connsiteY16" fmla="*/ 1806620 h 1808780"/>
                <a:gd name="connsiteX17" fmla="*/ 934883 w 1100852"/>
                <a:gd name="connsiteY17" fmla="*/ 1649263 h 1808780"/>
                <a:gd name="connsiteX18" fmla="*/ 1096289 w 1100852"/>
                <a:gd name="connsiteY18" fmla="*/ 1316376 h 1808780"/>
                <a:gd name="connsiteX19" fmla="*/ 1098433 w 1100852"/>
                <a:gd name="connsiteY19" fmla="*/ 1189606 h 1808780"/>
                <a:gd name="connsiteX20" fmla="*/ 318661 w 1100852"/>
                <a:gd name="connsiteY20" fmla="*/ 66128 h 1808780"/>
                <a:gd name="connsiteX21" fmla="*/ 548932 w 1100852"/>
                <a:gd name="connsiteY21" fmla="*/ 26482 h 1808780"/>
                <a:gd name="connsiteX22" fmla="*/ 821465 w 1100852"/>
                <a:gd name="connsiteY22" fmla="*/ 47498 h 1808780"/>
                <a:gd name="connsiteX23" fmla="*/ 766687 w 1100852"/>
                <a:gd name="connsiteY23" fmla="*/ 120951 h 1808780"/>
                <a:gd name="connsiteX24" fmla="*/ 314882 w 1100852"/>
                <a:gd name="connsiteY24" fmla="*/ 78970 h 1808780"/>
                <a:gd name="connsiteX25" fmla="*/ 318657 w 1100852"/>
                <a:gd name="connsiteY25" fmla="*/ 66128 h 1808780"/>
                <a:gd name="connsiteX26" fmla="*/ 328008 w 1100852"/>
                <a:gd name="connsiteY26" fmla="*/ 745687 h 1808780"/>
                <a:gd name="connsiteX27" fmla="*/ 335566 w 1100852"/>
                <a:gd name="connsiteY27" fmla="*/ 742053 h 1808780"/>
                <a:gd name="connsiteX28" fmla="*/ 335531 w 1100852"/>
                <a:gd name="connsiteY28" fmla="*/ 733686 h 1808780"/>
                <a:gd name="connsiteX29" fmla="*/ 320372 w 1100852"/>
                <a:gd name="connsiteY29" fmla="*/ 118047 h 1808780"/>
                <a:gd name="connsiteX30" fmla="*/ 374180 w 1100852"/>
                <a:gd name="connsiteY30" fmla="*/ 140976 h 1808780"/>
                <a:gd name="connsiteX31" fmla="*/ 556503 w 1100852"/>
                <a:gd name="connsiteY31" fmla="*/ 161856 h 1808780"/>
                <a:gd name="connsiteX32" fmla="*/ 759808 w 1100852"/>
                <a:gd name="connsiteY32" fmla="*/ 148472 h 1808780"/>
                <a:gd name="connsiteX33" fmla="*/ 774354 w 1100852"/>
                <a:gd name="connsiteY33" fmla="*/ 749459 h 1808780"/>
                <a:gd name="connsiteX34" fmla="*/ 781322 w 1100852"/>
                <a:gd name="connsiteY34" fmla="*/ 753060 h 1808780"/>
                <a:gd name="connsiteX35" fmla="*/ 1072046 w 1100852"/>
                <a:gd name="connsiteY35" fmla="*/ 1191972 h 1808780"/>
                <a:gd name="connsiteX36" fmla="*/ 1070003 w 1100852"/>
                <a:gd name="connsiteY36" fmla="*/ 1313050 h 1808780"/>
                <a:gd name="connsiteX37" fmla="*/ 1068083 w 1100852"/>
                <a:gd name="connsiteY37" fmla="*/ 1326869 h 1808780"/>
                <a:gd name="connsiteX38" fmla="*/ 1046956 w 1100852"/>
                <a:gd name="connsiteY38" fmla="*/ 1339419 h 1808780"/>
                <a:gd name="connsiteX39" fmla="*/ 895744 w 1100852"/>
                <a:gd name="connsiteY39" fmla="*/ 1322479 h 1808780"/>
                <a:gd name="connsiteX40" fmla="*/ 766090 w 1100852"/>
                <a:gd name="connsiteY40" fmla="*/ 1295253 h 1808780"/>
                <a:gd name="connsiteX41" fmla="*/ 658022 w 1100852"/>
                <a:gd name="connsiteY41" fmla="*/ 1342882 h 1808780"/>
                <a:gd name="connsiteX42" fmla="*/ 529294 w 1100852"/>
                <a:gd name="connsiteY42" fmla="*/ 1392808 h 1808780"/>
                <a:gd name="connsiteX43" fmla="*/ 319844 w 1100852"/>
                <a:gd name="connsiteY43" fmla="*/ 1310821 h 1808780"/>
                <a:gd name="connsiteX44" fmla="*/ 164836 w 1100852"/>
                <a:gd name="connsiteY44" fmla="*/ 1235486 h 1808780"/>
                <a:gd name="connsiteX45" fmla="*/ 27501 w 1100852"/>
                <a:gd name="connsiteY45" fmla="*/ 1267993 h 1808780"/>
                <a:gd name="connsiteX46" fmla="*/ 328008 w 1100852"/>
                <a:gd name="connsiteY46" fmla="*/ 745653 h 180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100852" h="1808780">
                  <a:moveTo>
                    <a:pt x="1098415" y="1189606"/>
                  </a:moveTo>
                  <a:cubicBezTo>
                    <a:pt x="1089507" y="1090954"/>
                    <a:pt x="1055899" y="996004"/>
                    <a:pt x="1001224" y="915046"/>
                  </a:cubicBezTo>
                  <a:cubicBezTo>
                    <a:pt x="949658" y="838716"/>
                    <a:pt x="880358" y="775965"/>
                    <a:pt x="800446" y="733206"/>
                  </a:cubicBezTo>
                  <a:lnTo>
                    <a:pt x="786064" y="139049"/>
                  </a:lnTo>
                  <a:cubicBezTo>
                    <a:pt x="805881" y="119521"/>
                    <a:pt x="851404" y="71196"/>
                    <a:pt x="847622" y="43006"/>
                  </a:cubicBezTo>
                  <a:cubicBezTo>
                    <a:pt x="846545" y="34983"/>
                    <a:pt x="842019" y="28423"/>
                    <a:pt x="834873" y="24541"/>
                  </a:cubicBezTo>
                  <a:cubicBezTo>
                    <a:pt x="815578" y="14052"/>
                    <a:pt x="670672" y="0"/>
                    <a:pt x="548922" y="0"/>
                  </a:cubicBezTo>
                  <a:cubicBezTo>
                    <a:pt x="408778" y="0"/>
                    <a:pt x="324349" y="16675"/>
                    <a:pt x="297984" y="49566"/>
                  </a:cubicBezTo>
                  <a:cubicBezTo>
                    <a:pt x="289336" y="60354"/>
                    <a:pt x="286346" y="73151"/>
                    <a:pt x="289339" y="86572"/>
                  </a:cubicBezTo>
                  <a:cubicBezTo>
                    <a:pt x="300453" y="136443"/>
                    <a:pt x="307424" y="363213"/>
                    <a:pt x="308998" y="725491"/>
                  </a:cubicBezTo>
                  <a:cubicBezTo>
                    <a:pt x="211494" y="774080"/>
                    <a:pt x="130916" y="850821"/>
                    <a:pt x="75627" y="947861"/>
                  </a:cubicBezTo>
                  <a:cubicBezTo>
                    <a:pt x="17756" y="1049428"/>
                    <a:pt x="-7694" y="1165603"/>
                    <a:pt x="2020" y="1283698"/>
                  </a:cubicBezTo>
                  <a:cubicBezTo>
                    <a:pt x="2133" y="1285240"/>
                    <a:pt x="2270" y="1286749"/>
                    <a:pt x="2404" y="1288258"/>
                  </a:cubicBezTo>
                  <a:lnTo>
                    <a:pt x="2435" y="1288567"/>
                  </a:lnTo>
                  <a:cubicBezTo>
                    <a:pt x="15328" y="1431384"/>
                    <a:pt x="79042" y="1563195"/>
                    <a:pt x="181840" y="1659756"/>
                  </a:cubicBezTo>
                  <a:cubicBezTo>
                    <a:pt x="284148" y="1755871"/>
                    <a:pt x="416051" y="1808780"/>
                    <a:pt x="553270" y="1808780"/>
                  </a:cubicBezTo>
                  <a:cubicBezTo>
                    <a:pt x="569324" y="1808780"/>
                    <a:pt x="585608" y="1808060"/>
                    <a:pt x="601677" y="1806620"/>
                  </a:cubicBezTo>
                  <a:cubicBezTo>
                    <a:pt x="726832" y="1795304"/>
                    <a:pt x="845167" y="1739412"/>
                    <a:pt x="934883" y="1649263"/>
                  </a:cubicBezTo>
                  <a:cubicBezTo>
                    <a:pt x="1023204" y="1560521"/>
                    <a:pt x="1080526" y="1442289"/>
                    <a:pt x="1096289" y="1316376"/>
                  </a:cubicBezTo>
                  <a:cubicBezTo>
                    <a:pt x="1101546" y="1274679"/>
                    <a:pt x="1102263" y="1232057"/>
                    <a:pt x="1098433" y="1189606"/>
                  </a:cubicBezTo>
                  <a:close/>
                  <a:moveTo>
                    <a:pt x="318661" y="66128"/>
                  </a:moveTo>
                  <a:cubicBezTo>
                    <a:pt x="328217" y="54206"/>
                    <a:pt x="369784" y="26482"/>
                    <a:pt x="548932" y="26482"/>
                  </a:cubicBezTo>
                  <a:cubicBezTo>
                    <a:pt x="677423" y="26482"/>
                    <a:pt x="803943" y="41004"/>
                    <a:pt x="821465" y="47498"/>
                  </a:cubicBezTo>
                  <a:cubicBezTo>
                    <a:pt x="821476" y="58176"/>
                    <a:pt x="796434" y="91750"/>
                    <a:pt x="766687" y="120951"/>
                  </a:cubicBezTo>
                  <a:cubicBezTo>
                    <a:pt x="390663" y="166553"/>
                    <a:pt x="322014" y="88955"/>
                    <a:pt x="314882" y="78970"/>
                  </a:cubicBezTo>
                  <a:cubicBezTo>
                    <a:pt x="314230" y="74190"/>
                    <a:pt x="315420" y="70164"/>
                    <a:pt x="318657" y="66128"/>
                  </a:cubicBezTo>
                  <a:close/>
                  <a:moveTo>
                    <a:pt x="328008" y="745687"/>
                  </a:moveTo>
                  <a:lnTo>
                    <a:pt x="335566" y="742053"/>
                  </a:lnTo>
                  <a:lnTo>
                    <a:pt x="335531" y="733686"/>
                  </a:lnTo>
                  <a:cubicBezTo>
                    <a:pt x="334599" y="505795"/>
                    <a:pt x="331132" y="229009"/>
                    <a:pt x="320372" y="118047"/>
                  </a:cubicBezTo>
                  <a:cubicBezTo>
                    <a:pt x="332826" y="125752"/>
                    <a:pt x="350153" y="133882"/>
                    <a:pt x="374180" y="140976"/>
                  </a:cubicBezTo>
                  <a:cubicBezTo>
                    <a:pt x="421322" y="154895"/>
                    <a:pt x="482282" y="161856"/>
                    <a:pt x="556503" y="161856"/>
                  </a:cubicBezTo>
                  <a:cubicBezTo>
                    <a:pt x="615887" y="161856"/>
                    <a:pt x="683767" y="157395"/>
                    <a:pt x="759808" y="148472"/>
                  </a:cubicBezTo>
                  <a:lnTo>
                    <a:pt x="774354" y="749459"/>
                  </a:lnTo>
                  <a:lnTo>
                    <a:pt x="781322" y="753060"/>
                  </a:lnTo>
                  <a:cubicBezTo>
                    <a:pt x="946250" y="838339"/>
                    <a:pt x="1054929" y="1002417"/>
                    <a:pt x="1072046" y="1191972"/>
                  </a:cubicBezTo>
                  <a:cubicBezTo>
                    <a:pt x="1075705" y="1232502"/>
                    <a:pt x="1075019" y="1273239"/>
                    <a:pt x="1070003" y="1313050"/>
                  </a:cubicBezTo>
                  <a:cubicBezTo>
                    <a:pt x="1069423" y="1317679"/>
                    <a:pt x="1068772" y="1322308"/>
                    <a:pt x="1068083" y="1326869"/>
                  </a:cubicBezTo>
                  <a:cubicBezTo>
                    <a:pt x="1063621" y="1330881"/>
                    <a:pt x="1057216" y="1335236"/>
                    <a:pt x="1046956" y="1339419"/>
                  </a:cubicBezTo>
                  <a:cubicBezTo>
                    <a:pt x="989514" y="1362942"/>
                    <a:pt x="943966" y="1343294"/>
                    <a:pt x="895744" y="1322479"/>
                  </a:cubicBezTo>
                  <a:cubicBezTo>
                    <a:pt x="856016" y="1305369"/>
                    <a:pt x="814933" y="1287641"/>
                    <a:pt x="766090" y="1295253"/>
                  </a:cubicBezTo>
                  <a:cubicBezTo>
                    <a:pt x="724723" y="1302214"/>
                    <a:pt x="690814" y="1322891"/>
                    <a:pt x="658022" y="1342882"/>
                  </a:cubicBezTo>
                  <a:cubicBezTo>
                    <a:pt x="619991" y="1366062"/>
                    <a:pt x="580664" y="1390031"/>
                    <a:pt x="529294" y="1392808"/>
                  </a:cubicBezTo>
                  <a:cubicBezTo>
                    <a:pt x="459548" y="1396375"/>
                    <a:pt x="388520" y="1352895"/>
                    <a:pt x="319844" y="1310821"/>
                  </a:cubicBezTo>
                  <a:cubicBezTo>
                    <a:pt x="268752" y="1279549"/>
                    <a:pt x="215921" y="1247179"/>
                    <a:pt x="164836" y="1235486"/>
                  </a:cubicBezTo>
                  <a:cubicBezTo>
                    <a:pt x="113257" y="1223656"/>
                    <a:pt x="68155" y="1234320"/>
                    <a:pt x="27501" y="1267993"/>
                  </a:cubicBezTo>
                  <a:cubicBezTo>
                    <a:pt x="14752" y="1047200"/>
                    <a:pt x="134225" y="838511"/>
                    <a:pt x="328008" y="74565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FCE702DA-06EA-5BF2-B56A-1316E60E7492}"/>
                </a:ext>
              </a:extLst>
            </p:cNvPr>
            <p:cNvSpPr/>
            <p:nvPr/>
          </p:nvSpPr>
          <p:spPr>
            <a:xfrm>
              <a:off x="1813381" y="3673330"/>
              <a:ext cx="142634" cy="142892"/>
            </a:xfrm>
            <a:custGeom>
              <a:avLst/>
              <a:gdLst>
                <a:gd name="connsiteX0" fmla="*/ 78335 w 142634"/>
                <a:gd name="connsiteY0" fmla="*/ 142892 h 142892"/>
                <a:gd name="connsiteX1" fmla="*/ 78335 w 142634"/>
                <a:gd name="connsiteY1" fmla="*/ 142892 h 142892"/>
                <a:gd name="connsiteX2" fmla="*/ 59585 w 142634"/>
                <a:gd name="connsiteY2" fmla="*/ 141040 h 142892"/>
                <a:gd name="connsiteX3" fmla="*/ 311 w 142634"/>
                <a:gd name="connsiteY3" fmla="*/ 66460 h 142892"/>
                <a:gd name="connsiteX4" fmla="*/ 76157 w 142634"/>
                <a:gd name="connsiteY4" fmla="*/ 40 h 142892"/>
                <a:gd name="connsiteX5" fmla="*/ 142625 w 142634"/>
                <a:gd name="connsiteY5" fmla="*/ 77707 h 142892"/>
                <a:gd name="connsiteX6" fmla="*/ 78335 w 142634"/>
                <a:gd name="connsiteY6" fmla="*/ 142892 h 142892"/>
                <a:gd name="connsiteX7" fmla="*/ 73489 w 142634"/>
                <a:gd name="connsiteY7" fmla="*/ 15882 h 142892"/>
                <a:gd name="connsiteX8" fmla="*/ 16133 w 142634"/>
                <a:gd name="connsiteY8" fmla="*/ 67934 h 142892"/>
                <a:gd name="connsiteX9" fmla="*/ 62534 w 142634"/>
                <a:gd name="connsiteY9" fmla="*/ 125439 h 142892"/>
                <a:gd name="connsiteX10" fmla="*/ 78335 w 142634"/>
                <a:gd name="connsiteY10" fmla="*/ 126982 h 142892"/>
                <a:gd name="connsiteX11" fmla="*/ 126735 w 142634"/>
                <a:gd name="connsiteY11" fmla="*/ 77467 h 142892"/>
                <a:gd name="connsiteX12" fmla="*/ 75667 w 142634"/>
                <a:gd name="connsiteY12" fmla="*/ 15951 h 142892"/>
                <a:gd name="connsiteX13" fmla="*/ 73489 w 142634"/>
                <a:gd name="connsiteY13" fmla="*/ 15882 h 142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2634" h="142892">
                  <a:moveTo>
                    <a:pt x="78335" y="142892"/>
                  </a:moveTo>
                  <a:cubicBezTo>
                    <a:pt x="78331" y="142892"/>
                    <a:pt x="78335" y="142892"/>
                    <a:pt x="78335" y="142892"/>
                  </a:cubicBezTo>
                  <a:cubicBezTo>
                    <a:pt x="72389" y="142892"/>
                    <a:pt x="66079" y="142275"/>
                    <a:pt x="59585" y="141040"/>
                  </a:cubicBezTo>
                  <a:cubicBezTo>
                    <a:pt x="14610" y="132537"/>
                    <a:pt x="-2590" y="97458"/>
                    <a:pt x="311" y="66460"/>
                  </a:cubicBezTo>
                  <a:cubicBezTo>
                    <a:pt x="3462" y="32787"/>
                    <a:pt x="30555" y="-1332"/>
                    <a:pt x="76157" y="40"/>
                  </a:cubicBezTo>
                  <a:cubicBezTo>
                    <a:pt x="118488" y="1343"/>
                    <a:pt x="143194" y="40537"/>
                    <a:pt x="142625" y="77707"/>
                  </a:cubicBezTo>
                  <a:cubicBezTo>
                    <a:pt x="142124" y="110145"/>
                    <a:pt x="122048" y="142892"/>
                    <a:pt x="78335" y="142892"/>
                  </a:cubicBezTo>
                  <a:close/>
                  <a:moveTo>
                    <a:pt x="73489" y="15882"/>
                  </a:moveTo>
                  <a:cubicBezTo>
                    <a:pt x="37427" y="15882"/>
                    <a:pt x="18478" y="42868"/>
                    <a:pt x="16133" y="67934"/>
                  </a:cubicBezTo>
                  <a:cubicBezTo>
                    <a:pt x="14065" y="90017"/>
                    <a:pt x="24979" y="118341"/>
                    <a:pt x="62534" y="125439"/>
                  </a:cubicBezTo>
                  <a:cubicBezTo>
                    <a:pt x="68061" y="126467"/>
                    <a:pt x="73376" y="126982"/>
                    <a:pt x="78335" y="126982"/>
                  </a:cubicBezTo>
                  <a:cubicBezTo>
                    <a:pt x="113461" y="127016"/>
                    <a:pt x="126368" y="101401"/>
                    <a:pt x="126735" y="77467"/>
                  </a:cubicBezTo>
                  <a:cubicBezTo>
                    <a:pt x="127181" y="48389"/>
                    <a:pt x="109436" y="16980"/>
                    <a:pt x="75667" y="15951"/>
                  </a:cubicBezTo>
                  <a:cubicBezTo>
                    <a:pt x="74940" y="15916"/>
                    <a:pt x="74206" y="15882"/>
                    <a:pt x="73489" y="15882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3A8201CE-508C-49C5-7070-ECEA88304158}"/>
                </a:ext>
              </a:extLst>
            </p:cNvPr>
            <p:cNvSpPr/>
            <p:nvPr/>
          </p:nvSpPr>
          <p:spPr>
            <a:xfrm>
              <a:off x="1956015" y="2919363"/>
              <a:ext cx="151333" cy="151600"/>
            </a:xfrm>
            <a:custGeom>
              <a:avLst/>
              <a:gdLst>
                <a:gd name="connsiteX0" fmla="*/ 83113 w 151333"/>
                <a:gd name="connsiteY0" fmla="*/ 151600 h 151600"/>
                <a:gd name="connsiteX1" fmla="*/ 83113 w 151333"/>
                <a:gd name="connsiteY1" fmla="*/ 151600 h 151600"/>
                <a:gd name="connsiteX2" fmla="*/ 63218 w 151333"/>
                <a:gd name="connsiteY2" fmla="*/ 149642 h 151600"/>
                <a:gd name="connsiteX3" fmla="*/ 330 w 151333"/>
                <a:gd name="connsiteY3" fmla="*/ 70515 h 151600"/>
                <a:gd name="connsiteX4" fmla="*/ 80799 w 151333"/>
                <a:gd name="connsiteY4" fmla="*/ 42 h 151600"/>
                <a:gd name="connsiteX5" fmla="*/ 151323 w 151333"/>
                <a:gd name="connsiteY5" fmla="*/ 82427 h 151600"/>
                <a:gd name="connsiteX6" fmla="*/ 83113 w 151333"/>
                <a:gd name="connsiteY6" fmla="*/ 151600 h 151600"/>
                <a:gd name="connsiteX7" fmla="*/ 77973 w 151333"/>
                <a:gd name="connsiteY7" fmla="*/ 16865 h 151600"/>
                <a:gd name="connsiteX8" fmla="*/ 17119 w 151333"/>
                <a:gd name="connsiteY8" fmla="*/ 72085 h 151600"/>
                <a:gd name="connsiteX9" fmla="*/ 66346 w 151333"/>
                <a:gd name="connsiteY9" fmla="*/ 133066 h 151600"/>
                <a:gd name="connsiteX10" fmla="*/ 83110 w 151333"/>
                <a:gd name="connsiteY10" fmla="*/ 134733 h 151600"/>
                <a:gd name="connsiteX11" fmla="*/ 134463 w 151333"/>
                <a:gd name="connsiteY11" fmla="*/ 82166 h 151600"/>
                <a:gd name="connsiteX12" fmla="*/ 80284 w 151333"/>
                <a:gd name="connsiteY12" fmla="*/ 16895 h 151600"/>
                <a:gd name="connsiteX13" fmla="*/ 77973 w 151333"/>
                <a:gd name="connsiteY13" fmla="*/ 16865 h 15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1333" h="151600">
                  <a:moveTo>
                    <a:pt x="83113" y="151600"/>
                  </a:moveTo>
                  <a:cubicBezTo>
                    <a:pt x="83110" y="151600"/>
                    <a:pt x="83117" y="151600"/>
                    <a:pt x="83113" y="151600"/>
                  </a:cubicBezTo>
                  <a:cubicBezTo>
                    <a:pt x="76804" y="151600"/>
                    <a:pt x="70111" y="150942"/>
                    <a:pt x="63218" y="149642"/>
                  </a:cubicBezTo>
                  <a:cubicBezTo>
                    <a:pt x="15500" y="140631"/>
                    <a:pt x="-2749" y="103409"/>
                    <a:pt x="330" y="70515"/>
                  </a:cubicBezTo>
                  <a:cubicBezTo>
                    <a:pt x="3674" y="34774"/>
                    <a:pt x="32419" y="-1402"/>
                    <a:pt x="80799" y="42"/>
                  </a:cubicBezTo>
                  <a:cubicBezTo>
                    <a:pt x="125715" y="1420"/>
                    <a:pt x="151927" y="43014"/>
                    <a:pt x="151323" y="82427"/>
                  </a:cubicBezTo>
                  <a:cubicBezTo>
                    <a:pt x="150798" y="116858"/>
                    <a:pt x="129497" y="151600"/>
                    <a:pt x="83113" y="151600"/>
                  </a:cubicBezTo>
                  <a:close/>
                  <a:moveTo>
                    <a:pt x="77973" y="16865"/>
                  </a:moveTo>
                  <a:cubicBezTo>
                    <a:pt x="39712" y="16865"/>
                    <a:pt x="19608" y="45490"/>
                    <a:pt x="17119" y="72085"/>
                  </a:cubicBezTo>
                  <a:cubicBezTo>
                    <a:pt x="14924" y="95516"/>
                    <a:pt x="26501" y="125543"/>
                    <a:pt x="66346" y="133066"/>
                  </a:cubicBezTo>
                  <a:cubicBezTo>
                    <a:pt x="72209" y="134177"/>
                    <a:pt x="77850" y="134733"/>
                    <a:pt x="83110" y="134733"/>
                  </a:cubicBezTo>
                  <a:cubicBezTo>
                    <a:pt x="120376" y="134736"/>
                    <a:pt x="134072" y="107582"/>
                    <a:pt x="134463" y="82166"/>
                  </a:cubicBezTo>
                  <a:cubicBezTo>
                    <a:pt x="134936" y="51340"/>
                    <a:pt x="116107" y="17993"/>
                    <a:pt x="80284" y="16895"/>
                  </a:cubicBezTo>
                  <a:cubicBezTo>
                    <a:pt x="79513" y="16875"/>
                    <a:pt x="78735" y="16865"/>
                    <a:pt x="77973" y="16865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8BD37B46-FA2D-F780-2400-31546E8A2390}"/>
                </a:ext>
              </a:extLst>
            </p:cNvPr>
            <p:cNvSpPr/>
            <p:nvPr/>
          </p:nvSpPr>
          <p:spPr>
            <a:xfrm>
              <a:off x="1909868" y="3516059"/>
              <a:ext cx="130228" cy="127684"/>
            </a:xfrm>
            <a:custGeom>
              <a:avLst/>
              <a:gdLst>
                <a:gd name="connsiteX0" fmla="*/ 71448 w 130228"/>
                <a:gd name="connsiteY0" fmla="*/ 127685 h 127684"/>
                <a:gd name="connsiteX1" fmla="*/ 71448 w 130228"/>
                <a:gd name="connsiteY1" fmla="*/ 127685 h 127684"/>
                <a:gd name="connsiteX2" fmla="*/ 54423 w 130228"/>
                <a:gd name="connsiteY2" fmla="*/ 126039 h 127684"/>
                <a:gd name="connsiteX3" fmla="*/ 258 w 130228"/>
                <a:gd name="connsiteY3" fmla="*/ 59654 h 127684"/>
                <a:gd name="connsiteX4" fmla="*/ 69500 w 130228"/>
                <a:gd name="connsiteY4" fmla="*/ 34 h 127684"/>
                <a:gd name="connsiteX5" fmla="*/ 130221 w 130228"/>
                <a:gd name="connsiteY5" fmla="*/ 69289 h 127684"/>
                <a:gd name="connsiteX6" fmla="*/ 71448 w 130228"/>
                <a:gd name="connsiteY6" fmla="*/ 127685 h 127684"/>
                <a:gd name="connsiteX7" fmla="*/ 67076 w 130228"/>
                <a:gd name="connsiteY7" fmla="*/ 15900 h 127684"/>
                <a:gd name="connsiteX8" fmla="*/ 16087 w 130228"/>
                <a:gd name="connsiteY8" fmla="*/ 61094 h 127684"/>
                <a:gd name="connsiteX9" fmla="*/ 57300 w 130228"/>
                <a:gd name="connsiteY9" fmla="*/ 110437 h 127684"/>
                <a:gd name="connsiteX10" fmla="*/ 71444 w 130228"/>
                <a:gd name="connsiteY10" fmla="*/ 111775 h 127684"/>
                <a:gd name="connsiteX11" fmla="*/ 114327 w 130228"/>
                <a:gd name="connsiteY11" fmla="*/ 69049 h 127684"/>
                <a:gd name="connsiteX12" fmla="*/ 69020 w 130228"/>
                <a:gd name="connsiteY12" fmla="*/ 15934 h 127684"/>
                <a:gd name="connsiteX13" fmla="*/ 67076 w 130228"/>
                <a:gd name="connsiteY13" fmla="*/ 15900 h 127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228" h="127684">
                  <a:moveTo>
                    <a:pt x="71448" y="127685"/>
                  </a:moveTo>
                  <a:cubicBezTo>
                    <a:pt x="71444" y="127685"/>
                    <a:pt x="71448" y="127685"/>
                    <a:pt x="71448" y="127685"/>
                  </a:cubicBezTo>
                  <a:cubicBezTo>
                    <a:pt x="66047" y="127685"/>
                    <a:pt x="60321" y="127137"/>
                    <a:pt x="54423" y="126039"/>
                  </a:cubicBezTo>
                  <a:cubicBezTo>
                    <a:pt x="13508" y="118495"/>
                    <a:pt x="-2262" y="87257"/>
                    <a:pt x="258" y="59654"/>
                  </a:cubicBezTo>
                  <a:cubicBezTo>
                    <a:pt x="3022" y="29410"/>
                    <a:pt x="27749" y="-1160"/>
                    <a:pt x="69500" y="34"/>
                  </a:cubicBezTo>
                  <a:cubicBezTo>
                    <a:pt x="108138" y="1189"/>
                    <a:pt x="130718" y="36165"/>
                    <a:pt x="130221" y="69289"/>
                  </a:cubicBezTo>
                  <a:cubicBezTo>
                    <a:pt x="129789" y="98367"/>
                    <a:pt x="111440" y="127685"/>
                    <a:pt x="71448" y="127685"/>
                  </a:cubicBezTo>
                  <a:close/>
                  <a:moveTo>
                    <a:pt x="67076" y="15900"/>
                  </a:moveTo>
                  <a:cubicBezTo>
                    <a:pt x="36311" y="15900"/>
                    <a:pt x="18140" y="38634"/>
                    <a:pt x="16087" y="61094"/>
                  </a:cubicBezTo>
                  <a:cubicBezTo>
                    <a:pt x="14358" y="80022"/>
                    <a:pt x="24114" y="104299"/>
                    <a:pt x="57300" y="110437"/>
                  </a:cubicBezTo>
                  <a:cubicBezTo>
                    <a:pt x="62251" y="111329"/>
                    <a:pt x="67007" y="111775"/>
                    <a:pt x="71444" y="111775"/>
                  </a:cubicBezTo>
                  <a:cubicBezTo>
                    <a:pt x="102593" y="111775"/>
                    <a:pt x="114022" y="89726"/>
                    <a:pt x="114327" y="69049"/>
                  </a:cubicBezTo>
                  <a:cubicBezTo>
                    <a:pt x="114701" y="43983"/>
                    <a:pt x="98952" y="16826"/>
                    <a:pt x="69020" y="15934"/>
                  </a:cubicBezTo>
                  <a:cubicBezTo>
                    <a:pt x="68372" y="15900"/>
                    <a:pt x="67717" y="15900"/>
                    <a:pt x="67076" y="1590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AE874D21-6D68-D2B6-79F5-0612624D66E4}"/>
                </a:ext>
              </a:extLst>
            </p:cNvPr>
            <p:cNvSpPr/>
            <p:nvPr/>
          </p:nvSpPr>
          <p:spPr>
            <a:xfrm>
              <a:off x="1882441" y="3263357"/>
              <a:ext cx="147138" cy="151182"/>
            </a:xfrm>
            <a:custGeom>
              <a:avLst/>
              <a:gdLst>
                <a:gd name="connsiteX0" fmla="*/ 4783 w 147138"/>
                <a:gd name="connsiteY0" fmla="*/ 103323 h 151182"/>
                <a:gd name="connsiteX1" fmla="*/ 737 w 147138"/>
                <a:gd name="connsiteY1" fmla="*/ 84038 h 151182"/>
                <a:gd name="connsiteX2" fmla="*/ 55165 w 147138"/>
                <a:gd name="connsiteY2" fmla="*/ 1664 h 151182"/>
                <a:gd name="connsiteX3" fmla="*/ 144498 w 147138"/>
                <a:gd name="connsiteY3" fmla="*/ 57340 h 151182"/>
                <a:gd name="connsiteX4" fmla="*/ 89174 w 147138"/>
                <a:gd name="connsiteY4" fmla="*/ 147907 h 151182"/>
                <a:gd name="connsiteX5" fmla="*/ 4783 w 147138"/>
                <a:gd name="connsiteY5" fmla="*/ 103323 h 151182"/>
                <a:gd name="connsiteX6" fmla="*/ 126228 w 147138"/>
                <a:gd name="connsiteY6" fmla="*/ 60121 h 151182"/>
                <a:gd name="connsiteX7" fmla="*/ 59013 w 147138"/>
                <a:gd name="connsiteY7" fmla="*/ 19570 h 151182"/>
                <a:gd name="connsiteX8" fmla="*/ 18917 w 147138"/>
                <a:gd name="connsiteY8" fmla="*/ 81837 h 151182"/>
                <a:gd name="connsiteX9" fmla="*/ 22264 w 147138"/>
                <a:gd name="connsiteY9" fmla="*/ 97864 h 151182"/>
                <a:gd name="connsiteX10" fmla="*/ 83983 w 147138"/>
                <a:gd name="connsiteY10" fmla="*/ 130357 h 151182"/>
                <a:gd name="connsiteX11" fmla="*/ 126866 w 147138"/>
                <a:gd name="connsiteY11" fmla="*/ 62278 h 151182"/>
                <a:gd name="connsiteX12" fmla="*/ 126228 w 147138"/>
                <a:gd name="connsiteY12" fmla="*/ 60121 h 15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138" h="151182">
                  <a:moveTo>
                    <a:pt x="4783" y="103323"/>
                  </a:moveTo>
                  <a:cubicBezTo>
                    <a:pt x="2925" y="97384"/>
                    <a:pt x="1567" y="90896"/>
                    <a:pt x="737" y="84038"/>
                  </a:cubicBezTo>
                  <a:cubicBezTo>
                    <a:pt x="-5024" y="36447"/>
                    <a:pt x="23920" y="8378"/>
                    <a:pt x="55165" y="1664"/>
                  </a:cubicBezTo>
                  <a:cubicBezTo>
                    <a:pt x="89353" y="-5681"/>
                    <a:pt x="131474" y="11014"/>
                    <a:pt x="144498" y="57340"/>
                  </a:cubicBezTo>
                  <a:cubicBezTo>
                    <a:pt x="156496" y="100234"/>
                    <a:pt x="125793" y="137071"/>
                    <a:pt x="89174" y="147907"/>
                  </a:cubicBezTo>
                  <a:cubicBezTo>
                    <a:pt x="57068" y="157412"/>
                    <a:pt x="18516" y="147307"/>
                    <a:pt x="4783" y="103323"/>
                  </a:cubicBezTo>
                  <a:close/>
                  <a:moveTo>
                    <a:pt x="126228" y="60121"/>
                  </a:moveTo>
                  <a:cubicBezTo>
                    <a:pt x="115663" y="26287"/>
                    <a:pt x="84418" y="14114"/>
                    <a:pt x="59013" y="19570"/>
                  </a:cubicBezTo>
                  <a:cubicBezTo>
                    <a:pt x="37592" y="24172"/>
                    <a:pt x="14240" y="43237"/>
                    <a:pt x="18917" y="81837"/>
                  </a:cubicBezTo>
                  <a:cubicBezTo>
                    <a:pt x="19617" y="87594"/>
                    <a:pt x="20742" y="92988"/>
                    <a:pt x="22264" y="97864"/>
                  </a:cubicBezTo>
                  <a:cubicBezTo>
                    <a:pt x="32959" y="132120"/>
                    <a:pt x="61159" y="137109"/>
                    <a:pt x="83983" y="130357"/>
                  </a:cubicBezTo>
                  <a:cubicBezTo>
                    <a:pt x="111710" y="122148"/>
                    <a:pt x="136158" y="95502"/>
                    <a:pt x="126866" y="62278"/>
                  </a:cubicBezTo>
                  <a:cubicBezTo>
                    <a:pt x="126663" y="61554"/>
                    <a:pt x="126447" y="60828"/>
                    <a:pt x="126228" y="60121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84394C3-2DF1-C73A-A157-20143738F9CD}"/>
                </a:ext>
              </a:extLst>
            </p:cNvPr>
            <p:cNvSpPr/>
            <p:nvPr/>
          </p:nvSpPr>
          <p:spPr>
            <a:xfrm>
              <a:off x="1733140" y="3948136"/>
              <a:ext cx="96145" cy="85827"/>
            </a:xfrm>
            <a:custGeom>
              <a:avLst/>
              <a:gdLst>
                <a:gd name="connsiteX0" fmla="*/ 44973 w 96145"/>
                <a:gd name="connsiteY0" fmla="*/ 85828 h 85827"/>
                <a:gd name="connsiteX1" fmla="*/ 44970 w 96145"/>
                <a:gd name="connsiteY1" fmla="*/ 85828 h 85827"/>
                <a:gd name="connsiteX2" fmla="*/ 27705 w 96145"/>
                <a:gd name="connsiteY2" fmla="*/ 82296 h 85827"/>
                <a:gd name="connsiteX3" fmla="*/ 821 w 96145"/>
                <a:gd name="connsiteY3" fmla="*/ 38165 h 85827"/>
                <a:gd name="connsiteX4" fmla="*/ 49321 w 96145"/>
                <a:gd name="connsiteY4" fmla="*/ 0 h 85827"/>
                <a:gd name="connsiteX5" fmla="*/ 65873 w 96145"/>
                <a:gd name="connsiteY5" fmla="*/ 3018 h 85827"/>
                <a:gd name="connsiteX6" fmla="*/ 81273 w 96145"/>
                <a:gd name="connsiteY6" fmla="*/ 8127 h 85827"/>
                <a:gd name="connsiteX7" fmla="*/ 82582 w 96145"/>
                <a:gd name="connsiteY7" fmla="*/ 9430 h 85827"/>
                <a:gd name="connsiteX8" fmla="*/ 93158 w 96145"/>
                <a:gd name="connsiteY8" fmla="*/ 53972 h 85827"/>
                <a:gd name="connsiteX9" fmla="*/ 44973 w 96145"/>
                <a:gd name="connsiteY9" fmla="*/ 85828 h 85827"/>
                <a:gd name="connsiteX10" fmla="*/ 49314 w 96145"/>
                <a:gd name="connsiteY10" fmla="*/ 15876 h 85827"/>
                <a:gd name="connsiteX11" fmla="*/ 16372 w 96145"/>
                <a:gd name="connsiteY11" fmla="*/ 41423 h 85827"/>
                <a:gd name="connsiteX12" fmla="*/ 34062 w 96145"/>
                <a:gd name="connsiteY12" fmla="*/ 67723 h 85827"/>
                <a:gd name="connsiteX13" fmla="*/ 44966 w 96145"/>
                <a:gd name="connsiteY13" fmla="*/ 69917 h 85827"/>
                <a:gd name="connsiteX14" fmla="*/ 44970 w 96145"/>
                <a:gd name="connsiteY14" fmla="*/ 69917 h 85827"/>
                <a:gd name="connsiteX15" fmla="*/ 78444 w 96145"/>
                <a:gd name="connsiteY15" fmla="*/ 47972 h 85827"/>
                <a:gd name="connsiteX16" fmla="*/ 72673 w 96145"/>
                <a:gd name="connsiteY16" fmla="*/ 22014 h 85827"/>
                <a:gd name="connsiteX17" fmla="*/ 60407 w 96145"/>
                <a:gd name="connsiteY17" fmla="*/ 17934 h 85827"/>
                <a:gd name="connsiteX18" fmla="*/ 49314 w 96145"/>
                <a:gd name="connsiteY18" fmla="*/ 15876 h 85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6145" h="85827">
                  <a:moveTo>
                    <a:pt x="44973" y="85828"/>
                  </a:moveTo>
                  <a:lnTo>
                    <a:pt x="44970" y="85828"/>
                  </a:lnTo>
                  <a:cubicBezTo>
                    <a:pt x="38894" y="85828"/>
                    <a:pt x="33085" y="84628"/>
                    <a:pt x="27705" y="82296"/>
                  </a:cubicBezTo>
                  <a:cubicBezTo>
                    <a:pt x="6987" y="73243"/>
                    <a:pt x="-3064" y="56750"/>
                    <a:pt x="821" y="38165"/>
                  </a:cubicBezTo>
                  <a:cubicBezTo>
                    <a:pt x="5289" y="16768"/>
                    <a:pt x="26594" y="0"/>
                    <a:pt x="49321" y="0"/>
                  </a:cubicBezTo>
                  <a:cubicBezTo>
                    <a:pt x="54948" y="0"/>
                    <a:pt x="60517" y="995"/>
                    <a:pt x="65873" y="3018"/>
                  </a:cubicBezTo>
                  <a:lnTo>
                    <a:pt x="81273" y="8127"/>
                  </a:lnTo>
                  <a:lnTo>
                    <a:pt x="82582" y="9430"/>
                  </a:lnTo>
                  <a:cubicBezTo>
                    <a:pt x="95644" y="22220"/>
                    <a:pt x="99498" y="38473"/>
                    <a:pt x="93158" y="53972"/>
                  </a:cubicBezTo>
                  <a:cubicBezTo>
                    <a:pt x="85610" y="72420"/>
                    <a:pt x="65348" y="85828"/>
                    <a:pt x="44973" y="85828"/>
                  </a:cubicBezTo>
                  <a:close/>
                  <a:moveTo>
                    <a:pt x="49314" y="15876"/>
                  </a:moveTo>
                  <a:cubicBezTo>
                    <a:pt x="32797" y="15876"/>
                    <a:pt x="18947" y="29078"/>
                    <a:pt x="16372" y="41423"/>
                  </a:cubicBezTo>
                  <a:cubicBezTo>
                    <a:pt x="14078" y="52395"/>
                    <a:pt x="20363" y="61722"/>
                    <a:pt x="34062" y="67723"/>
                  </a:cubicBezTo>
                  <a:cubicBezTo>
                    <a:pt x="37423" y="69197"/>
                    <a:pt x="41092" y="69917"/>
                    <a:pt x="44966" y="69917"/>
                  </a:cubicBezTo>
                  <a:lnTo>
                    <a:pt x="44970" y="69917"/>
                  </a:lnTo>
                  <a:cubicBezTo>
                    <a:pt x="58703" y="69917"/>
                    <a:pt x="73403" y="60282"/>
                    <a:pt x="78444" y="47972"/>
                  </a:cubicBezTo>
                  <a:cubicBezTo>
                    <a:pt x="82126" y="38953"/>
                    <a:pt x="80131" y="30004"/>
                    <a:pt x="72673" y="22014"/>
                  </a:cubicBezTo>
                  <a:lnTo>
                    <a:pt x="60407" y="17934"/>
                  </a:lnTo>
                  <a:cubicBezTo>
                    <a:pt x="56810" y="16562"/>
                    <a:pt x="53076" y="15876"/>
                    <a:pt x="49314" y="1587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9C40D277-6920-3FB1-92B4-F0A7AAC59FA4}"/>
                </a:ext>
              </a:extLst>
            </p:cNvPr>
            <p:cNvSpPr/>
            <p:nvPr/>
          </p:nvSpPr>
          <p:spPr>
            <a:xfrm>
              <a:off x="1973230" y="2633869"/>
              <a:ext cx="195588" cy="187806"/>
            </a:xfrm>
            <a:custGeom>
              <a:avLst/>
              <a:gdLst>
                <a:gd name="connsiteX0" fmla="*/ 90862 w 195588"/>
                <a:gd name="connsiteY0" fmla="*/ 187806 h 187806"/>
                <a:gd name="connsiteX1" fmla="*/ 90851 w 195588"/>
                <a:gd name="connsiteY1" fmla="*/ 187806 h 187806"/>
                <a:gd name="connsiteX2" fmla="*/ 55875 w 195588"/>
                <a:gd name="connsiteY2" fmla="*/ 179954 h 187806"/>
                <a:gd name="connsiteX3" fmla="*/ 2249 w 195588"/>
                <a:gd name="connsiteY3" fmla="*/ 81525 h 187806"/>
                <a:gd name="connsiteX4" fmla="*/ 100593 w 195588"/>
                <a:gd name="connsiteY4" fmla="*/ 0 h 187806"/>
                <a:gd name="connsiteX5" fmla="*/ 134598 w 195588"/>
                <a:gd name="connsiteY5" fmla="*/ 6824 h 187806"/>
                <a:gd name="connsiteX6" fmla="*/ 167150 w 195588"/>
                <a:gd name="connsiteY6" fmla="*/ 18729 h 187806"/>
                <a:gd name="connsiteX7" fmla="*/ 168446 w 195588"/>
                <a:gd name="connsiteY7" fmla="*/ 20132 h 187806"/>
                <a:gd name="connsiteX8" fmla="*/ 187707 w 195588"/>
                <a:gd name="connsiteY8" fmla="*/ 121551 h 187806"/>
                <a:gd name="connsiteX9" fmla="*/ 90862 w 195588"/>
                <a:gd name="connsiteY9" fmla="*/ 187806 h 187806"/>
                <a:gd name="connsiteX10" fmla="*/ 100593 w 195588"/>
                <a:gd name="connsiteY10" fmla="*/ 15893 h 187806"/>
                <a:gd name="connsiteX11" fmla="*/ 17748 w 195588"/>
                <a:gd name="connsiteY11" fmla="*/ 85046 h 187806"/>
                <a:gd name="connsiteX12" fmla="*/ 62744 w 195588"/>
                <a:gd name="connsiteY12" fmla="*/ 165621 h 187806"/>
                <a:gd name="connsiteX13" fmla="*/ 90851 w 195588"/>
                <a:gd name="connsiteY13" fmla="*/ 171909 h 187806"/>
                <a:gd name="connsiteX14" fmla="*/ 90858 w 195588"/>
                <a:gd name="connsiteY14" fmla="*/ 171909 h 187806"/>
                <a:gd name="connsiteX15" fmla="*/ 173134 w 195588"/>
                <a:gd name="connsiteY15" fmla="*/ 115194 h 187806"/>
                <a:gd name="connsiteX16" fmla="*/ 158063 w 195588"/>
                <a:gd name="connsiteY16" fmla="*/ 32329 h 187806"/>
                <a:gd name="connsiteX17" fmla="*/ 128677 w 195588"/>
                <a:gd name="connsiteY17" fmla="*/ 21568 h 187806"/>
                <a:gd name="connsiteX18" fmla="*/ 100593 w 195588"/>
                <a:gd name="connsiteY18" fmla="*/ 15893 h 187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5588" h="187806">
                  <a:moveTo>
                    <a:pt x="90862" y="187806"/>
                  </a:moveTo>
                  <a:lnTo>
                    <a:pt x="90851" y="187806"/>
                  </a:lnTo>
                  <a:cubicBezTo>
                    <a:pt x="78510" y="187806"/>
                    <a:pt x="66742" y="185163"/>
                    <a:pt x="55875" y="179954"/>
                  </a:cubicBezTo>
                  <a:cubicBezTo>
                    <a:pt x="12965" y="159390"/>
                    <a:pt x="-7081" y="122594"/>
                    <a:pt x="2249" y="81525"/>
                  </a:cubicBezTo>
                  <a:cubicBezTo>
                    <a:pt x="12639" y="35809"/>
                    <a:pt x="55838" y="0"/>
                    <a:pt x="100593" y="0"/>
                  </a:cubicBezTo>
                  <a:cubicBezTo>
                    <a:pt x="112159" y="0"/>
                    <a:pt x="123595" y="2294"/>
                    <a:pt x="134598" y="6824"/>
                  </a:cubicBezTo>
                  <a:lnTo>
                    <a:pt x="167150" y="18729"/>
                  </a:lnTo>
                  <a:lnTo>
                    <a:pt x="168446" y="20132"/>
                  </a:lnTo>
                  <a:cubicBezTo>
                    <a:pt x="195902" y="49700"/>
                    <a:pt x="202921" y="86665"/>
                    <a:pt x="187707" y="121551"/>
                  </a:cubicBezTo>
                  <a:cubicBezTo>
                    <a:pt x="170960" y="159939"/>
                    <a:pt x="130230" y="187806"/>
                    <a:pt x="90862" y="187806"/>
                  </a:cubicBezTo>
                  <a:close/>
                  <a:moveTo>
                    <a:pt x="100593" y="15893"/>
                  </a:moveTo>
                  <a:cubicBezTo>
                    <a:pt x="62950" y="15893"/>
                    <a:pt x="26561" y="46267"/>
                    <a:pt x="17748" y="85046"/>
                  </a:cubicBezTo>
                  <a:cubicBezTo>
                    <a:pt x="10061" y="118866"/>
                    <a:pt x="26465" y="148236"/>
                    <a:pt x="62744" y="165621"/>
                  </a:cubicBezTo>
                  <a:cubicBezTo>
                    <a:pt x="71453" y="169794"/>
                    <a:pt x="80907" y="171909"/>
                    <a:pt x="90851" y="171909"/>
                  </a:cubicBezTo>
                  <a:lnTo>
                    <a:pt x="90858" y="171909"/>
                  </a:lnTo>
                  <a:cubicBezTo>
                    <a:pt x="124198" y="171909"/>
                    <a:pt x="158800" y="148057"/>
                    <a:pt x="173134" y="115194"/>
                  </a:cubicBezTo>
                  <a:cubicBezTo>
                    <a:pt x="180420" y="98488"/>
                    <a:pt x="188012" y="65700"/>
                    <a:pt x="158063" y="32329"/>
                  </a:cubicBezTo>
                  <a:lnTo>
                    <a:pt x="128677" y="21568"/>
                  </a:lnTo>
                  <a:cubicBezTo>
                    <a:pt x="119566" y="17803"/>
                    <a:pt x="110115" y="15893"/>
                    <a:pt x="100593" y="1589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947989A0-94B2-B2E7-A723-5CF16ED06F30}"/>
                </a:ext>
              </a:extLst>
            </p:cNvPr>
            <p:cNvSpPr/>
            <p:nvPr/>
          </p:nvSpPr>
          <p:spPr>
            <a:xfrm>
              <a:off x="1685679" y="3032698"/>
              <a:ext cx="189970" cy="189544"/>
            </a:xfrm>
            <a:custGeom>
              <a:avLst/>
              <a:gdLst>
                <a:gd name="connsiteX0" fmla="*/ 4138 w 189970"/>
                <a:gd name="connsiteY0" fmla="*/ 117818 h 189544"/>
                <a:gd name="connsiteX1" fmla="*/ 4134 w 189970"/>
                <a:gd name="connsiteY1" fmla="*/ 117811 h 189544"/>
                <a:gd name="connsiteX2" fmla="*/ 664 w 189970"/>
                <a:gd name="connsiteY2" fmla="*/ 82133 h 189544"/>
                <a:gd name="connsiteX3" fmla="*/ 77405 w 189970"/>
                <a:gd name="connsiteY3" fmla="*/ 434 h 189544"/>
                <a:gd name="connsiteX4" fmla="*/ 185580 w 189970"/>
                <a:gd name="connsiteY4" fmla="*/ 68376 h 189544"/>
                <a:gd name="connsiteX5" fmla="*/ 189722 w 189970"/>
                <a:gd name="connsiteY5" fmla="*/ 102810 h 189544"/>
                <a:gd name="connsiteX6" fmla="*/ 188584 w 189970"/>
                <a:gd name="connsiteY6" fmla="*/ 137450 h 189544"/>
                <a:gd name="connsiteX7" fmla="*/ 187658 w 189970"/>
                <a:gd name="connsiteY7" fmla="*/ 139119 h 189544"/>
                <a:gd name="connsiteX8" fmla="*/ 97338 w 189970"/>
                <a:gd name="connsiteY8" fmla="*/ 189107 h 189544"/>
                <a:gd name="connsiteX9" fmla="*/ 4138 w 189970"/>
                <a:gd name="connsiteY9" fmla="*/ 117818 h 189544"/>
                <a:gd name="connsiteX10" fmla="*/ 170482 w 189970"/>
                <a:gd name="connsiteY10" fmla="*/ 73344 h 189544"/>
                <a:gd name="connsiteX11" fmla="*/ 78900 w 189970"/>
                <a:gd name="connsiteY11" fmla="*/ 16258 h 189544"/>
                <a:gd name="connsiteX12" fmla="*/ 16424 w 189970"/>
                <a:gd name="connsiteY12" fmla="*/ 84180 h 189544"/>
                <a:gd name="connsiteX13" fmla="*/ 19229 w 189970"/>
                <a:gd name="connsiteY13" fmla="*/ 112846 h 189544"/>
                <a:gd name="connsiteX14" fmla="*/ 19232 w 189970"/>
                <a:gd name="connsiteY14" fmla="*/ 112853 h 189544"/>
                <a:gd name="connsiteX15" fmla="*/ 98819 w 189970"/>
                <a:gd name="connsiteY15" fmla="*/ 173286 h 189544"/>
                <a:gd name="connsiteX16" fmla="*/ 172824 w 189970"/>
                <a:gd name="connsiteY16" fmla="*/ 133074 h 189544"/>
                <a:gd name="connsiteX17" fmla="*/ 173859 w 189970"/>
                <a:gd name="connsiteY17" fmla="*/ 101795 h 189544"/>
                <a:gd name="connsiteX18" fmla="*/ 170482 w 189970"/>
                <a:gd name="connsiteY18" fmla="*/ 73344 h 18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9970" h="189544">
                  <a:moveTo>
                    <a:pt x="4138" y="117818"/>
                  </a:moveTo>
                  <a:cubicBezTo>
                    <a:pt x="4138" y="117815"/>
                    <a:pt x="4138" y="117815"/>
                    <a:pt x="4134" y="117811"/>
                  </a:cubicBezTo>
                  <a:cubicBezTo>
                    <a:pt x="280" y="106088"/>
                    <a:pt x="-886" y="94086"/>
                    <a:pt x="664" y="82133"/>
                  </a:cubicBezTo>
                  <a:cubicBezTo>
                    <a:pt x="6788" y="34946"/>
                    <a:pt x="35475" y="4404"/>
                    <a:pt x="77405" y="434"/>
                  </a:cubicBezTo>
                  <a:cubicBezTo>
                    <a:pt x="124077" y="-3986"/>
                    <a:pt x="171593" y="25863"/>
                    <a:pt x="185580" y="68376"/>
                  </a:cubicBezTo>
                  <a:cubicBezTo>
                    <a:pt x="189194" y="79362"/>
                    <a:pt x="190586" y="90945"/>
                    <a:pt x="189722" y="102810"/>
                  </a:cubicBezTo>
                  <a:lnTo>
                    <a:pt x="188584" y="137450"/>
                  </a:lnTo>
                  <a:lnTo>
                    <a:pt x="187658" y="139119"/>
                  </a:lnTo>
                  <a:cubicBezTo>
                    <a:pt x="168150" y="174438"/>
                    <a:pt x="135228" y="192660"/>
                    <a:pt x="97338" y="189107"/>
                  </a:cubicBezTo>
                  <a:cubicBezTo>
                    <a:pt x="55638" y="185202"/>
                    <a:pt x="16441" y="155219"/>
                    <a:pt x="4138" y="117818"/>
                  </a:cubicBezTo>
                  <a:close/>
                  <a:moveTo>
                    <a:pt x="170482" y="73344"/>
                  </a:moveTo>
                  <a:cubicBezTo>
                    <a:pt x="158717" y="37587"/>
                    <a:pt x="118491" y="12510"/>
                    <a:pt x="78900" y="16258"/>
                  </a:cubicBezTo>
                  <a:cubicBezTo>
                    <a:pt x="44374" y="19526"/>
                    <a:pt x="21605" y="44283"/>
                    <a:pt x="16424" y="84180"/>
                  </a:cubicBezTo>
                  <a:cubicBezTo>
                    <a:pt x="15179" y="93754"/>
                    <a:pt x="16125" y="103396"/>
                    <a:pt x="19229" y="112846"/>
                  </a:cubicBezTo>
                  <a:cubicBezTo>
                    <a:pt x="19229" y="112846"/>
                    <a:pt x="19229" y="112850"/>
                    <a:pt x="19232" y="112853"/>
                  </a:cubicBezTo>
                  <a:cubicBezTo>
                    <a:pt x="29653" y="144527"/>
                    <a:pt x="63120" y="169939"/>
                    <a:pt x="98819" y="173286"/>
                  </a:cubicBezTo>
                  <a:cubicBezTo>
                    <a:pt x="116965" y="174987"/>
                    <a:pt x="150480" y="171952"/>
                    <a:pt x="172824" y="133074"/>
                  </a:cubicBezTo>
                  <a:lnTo>
                    <a:pt x="173859" y="101795"/>
                  </a:lnTo>
                  <a:cubicBezTo>
                    <a:pt x="174593" y="91964"/>
                    <a:pt x="173458" y="82393"/>
                    <a:pt x="170482" y="73344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C379CBE0-B1C1-C3DD-2D55-944240289659}"/>
                </a:ext>
              </a:extLst>
            </p:cNvPr>
            <p:cNvSpPr/>
            <p:nvPr/>
          </p:nvSpPr>
          <p:spPr>
            <a:xfrm>
              <a:off x="1748177" y="2785424"/>
              <a:ext cx="146250" cy="129554"/>
            </a:xfrm>
            <a:custGeom>
              <a:avLst/>
              <a:gdLst>
                <a:gd name="connsiteX0" fmla="*/ 68101 w 146250"/>
                <a:gd name="connsiteY0" fmla="*/ 129554 h 129554"/>
                <a:gd name="connsiteX1" fmla="*/ 68094 w 146250"/>
                <a:gd name="connsiteY1" fmla="*/ 129554 h 129554"/>
                <a:gd name="connsiteX2" fmla="*/ 42027 w 146250"/>
                <a:gd name="connsiteY2" fmla="*/ 124215 h 129554"/>
                <a:gd name="connsiteX3" fmla="*/ 1208 w 146250"/>
                <a:gd name="connsiteY3" fmla="*/ 58067 h 129554"/>
                <a:gd name="connsiteX4" fmla="*/ 75162 w 146250"/>
                <a:gd name="connsiteY4" fmla="*/ 0 h 129554"/>
                <a:gd name="connsiteX5" fmla="*/ 100399 w 146250"/>
                <a:gd name="connsiteY5" fmla="*/ 4612 h 129554"/>
                <a:gd name="connsiteX6" fmla="*/ 124419 w 146250"/>
                <a:gd name="connsiteY6" fmla="*/ 12619 h 129554"/>
                <a:gd name="connsiteX7" fmla="*/ 125732 w 146250"/>
                <a:gd name="connsiteY7" fmla="*/ 13905 h 129554"/>
                <a:gd name="connsiteX8" fmla="*/ 141801 w 146250"/>
                <a:gd name="connsiteY8" fmla="*/ 80890 h 129554"/>
                <a:gd name="connsiteX9" fmla="*/ 68101 w 146250"/>
                <a:gd name="connsiteY9" fmla="*/ 129554 h 129554"/>
                <a:gd name="connsiteX10" fmla="*/ 75162 w 146250"/>
                <a:gd name="connsiteY10" fmla="*/ 15893 h 129554"/>
                <a:gd name="connsiteX11" fmla="*/ 16766 w 146250"/>
                <a:gd name="connsiteY11" fmla="*/ 61317 h 129554"/>
                <a:gd name="connsiteX12" fmla="*/ 48391 w 146250"/>
                <a:gd name="connsiteY12" fmla="*/ 109649 h 129554"/>
                <a:gd name="connsiteX13" fmla="*/ 68098 w 146250"/>
                <a:gd name="connsiteY13" fmla="*/ 113661 h 129554"/>
                <a:gd name="connsiteX14" fmla="*/ 68101 w 146250"/>
                <a:gd name="connsiteY14" fmla="*/ 113661 h 129554"/>
                <a:gd name="connsiteX15" fmla="*/ 127094 w 146250"/>
                <a:gd name="connsiteY15" fmla="*/ 74876 h 129554"/>
                <a:gd name="connsiteX16" fmla="*/ 115871 w 146250"/>
                <a:gd name="connsiteY16" fmla="*/ 26520 h 129554"/>
                <a:gd name="connsiteX17" fmla="*/ 94943 w 146250"/>
                <a:gd name="connsiteY17" fmla="*/ 19538 h 129554"/>
                <a:gd name="connsiteX18" fmla="*/ 75162 w 146250"/>
                <a:gd name="connsiteY18" fmla="*/ 15893 h 129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6250" h="129554">
                  <a:moveTo>
                    <a:pt x="68101" y="129554"/>
                  </a:moveTo>
                  <a:lnTo>
                    <a:pt x="68094" y="129554"/>
                  </a:lnTo>
                  <a:cubicBezTo>
                    <a:pt x="58908" y="129554"/>
                    <a:pt x="50140" y="127761"/>
                    <a:pt x="42027" y="124215"/>
                  </a:cubicBezTo>
                  <a:cubicBezTo>
                    <a:pt x="10676" y="110524"/>
                    <a:pt x="-4583" y="85797"/>
                    <a:pt x="1208" y="58067"/>
                  </a:cubicBezTo>
                  <a:cubicBezTo>
                    <a:pt x="8008" y="25505"/>
                    <a:pt x="40494" y="0"/>
                    <a:pt x="75162" y="0"/>
                  </a:cubicBezTo>
                  <a:cubicBezTo>
                    <a:pt x="83741" y="0"/>
                    <a:pt x="92231" y="1550"/>
                    <a:pt x="100399" y="4612"/>
                  </a:cubicBezTo>
                  <a:lnTo>
                    <a:pt x="124419" y="12619"/>
                  </a:lnTo>
                  <a:lnTo>
                    <a:pt x="125732" y="13905"/>
                  </a:lnTo>
                  <a:cubicBezTo>
                    <a:pt x="145439" y="33248"/>
                    <a:pt x="151296" y="57659"/>
                    <a:pt x="141801" y="80890"/>
                  </a:cubicBezTo>
                  <a:cubicBezTo>
                    <a:pt x="130276" y="109087"/>
                    <a:pt x="99278" y="129554"/>
                    <a:pt x="68101" y="129554"/>
                  </a:cubicBezTo>
                  <a:close/>
                  <a:moveTo>
                    <a:pt x="75162" y="15893"/>
                  </a:moveTo>
                  <a:cubicBezTo>
                    <a:pt x="48192" y="15893"/>
                    <a:pt x="21998" y="36272"/>
                    <a:pt x="16766" y="61317"/>
                  </a:cubicBezTo>
                  <a:cubicBezTo>
                    <a:pt x="12507" y="81720"/>
                    <a:pt x="23737" y="98886"/>
                    <a:pt x="48391" y="109649"/>
                  </a:cubicBezTo>
                  <a:cubicBezTo>
                    <a:pt x="54481" y="112310"/>
                    <a:pt x="61113" y="113661"/>
                    <a:pt x="68098" y="113661"/>
                  </a:cubicBezTo>
                  <a:lnTo>
                    <a:pt x="68101" y="113661"/>
                  </a:lnTo>
                  <a:cubicBezTo>
                    <a:pt x="92694" y="113661"/>
                    <a:pt x="118051" y="96989"/>
                    <a:pt x="127094" y="74876"/>
                  </a:cubicBezTo>
                  <a:cubicBezTo>
                    <a:pt x="131956" y="62980"/>
                    <a:pt x="133852" y="45047"/>
                    <a:pt x="115871" y="26520"/>
                  </a:cubicBezTo>
                  <a:lnTo>
                    <a:pt x="94943" y="19538"/>
                  </a:lnTo>
                  <a:cubicBezTo>
                    <a:pt x="88528" y="17121"/>
                    <a:pt x="81872" y="15893"/>
                    <a:pt x="75162" y="1589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630D013A-64F0-015B-BAB8-8E3AB6EA166B}"/>
                </a:ext>
              </a:extLst>
            </p:cNvPr>
            <p:cNvSpPr/>
            <p:nvPr/>
          </p:nvSpPr>
          <p:spPr>
            <a:xfrm>
              <a:off x="1733134" y="3465669"/>
              <a:ext cx="96150" cy="85834"/>
            </a:xfrm>
            <a:custGeom>
              <a:avLst/>
              <a:gdLst>
                <a:gd name="connsiteX0" fmla="*/ 44979 w 96150"/>
                <a:gd name="connsiteY0" fmla="*/ 85835 h 85834"/>
                <a:gd name="connsiteX1" fmla="*/ 44972 w 96150"/>
                <a:gd name="connsiteY1" fmla="*/ 85835 h 85834"/>
                <a:gd name="connsiteX2" fmla="*/ 27707 w 96150"/>
                <a:gd name="connsiteY2" fmla="*/ 82303 h 85834"/>
                <a:gd name="connsiteX3" fmla="*/ 820 w 96150"/>
                <a:gd name="connsiteY3" fmla="*/ 38165 h 85834"/>
                <a:gd name="connsiteX4" fmla="*/ 49323 w 96150"/>
                <a:gd name="connsiteY4" fmla="*/ 0 h 85834"/>
                <a:gd name="connsiteX5" fmla="*/ 65875 w 96150"/>
                <a:gd name="connsiteY5" fmla="*/ 3014 h 85834"/>
                <a:gd name="connsiteX6" fmla="*/ 81275 w 96150"/>
                <a:gd name="connsiteY6" fmla="*/ 8144 h 85834"/>
                <a:gd name="connsiteX7" fmla="*/ 82588 w 96150"/>
                <a:gd name="connsiteY7" fmla="*/ 9430 h 85834"/>
                <a:gd name="connsiteX8" fmla="*/ 93163 w 96150"/>
                <a:gd name="connsiteY8" fmla="*/ 53979 h 85834"/>
                <a:gd name="connsiteX9" fmla="*/ 44979 w 96150"/>
                <a:gd name="connsiteY9" fmla="*/ 85835 h 85834"/>
                <a:gd name="connsiteX10" fmla="*/ 49320 w 96150"/>
                <a:gd name="connsiteY10" fmla="*/ 15890 h 85834"/>
                <a:gd name="connsiteX11" fmla="*/ 16378 w 96150"/>
                <a:gd name="connsiteY11" fmla="*/ 41412 h 85834"/>
                <a:gd name="connsiteX12" fmla="*/ 34071 w 96150"/>
                <a:gd name="connsiteY12" fmla="*/ 67730 h 85834"/>
                <a:gd name="connsiteX13" fmla="*/ 44979 w 96150"/>
                <a:gd name="connsiteY13" fmla="*/ 69958 h 85834"/>
                <a:gd name="connsiteX14" fmla="*/ 44982 w 96150"/>
                <a:gd name="connsiteY14" fmla="*/ 69958 h 85834"/>
                <a:gd name="connsiteX15" fmla="*/ 78453 w 96150"/>
                <a:gd name="connsiteY15" fmla="*/ 47975 h 85834"/>
                <a:gd name="connsiteX16" fmla="*/ 72682 w 96150"/>
                <a:gd name="connsiteY16" fmla="*/ 22035 h 85834"/>
                <a:gd name="connsiteX17" fmla="*/ 60416 w 96150"/>
                <a:gd name="connsiteY17" fmla="*/ 17937 h 85834"/>
                <a:gd name="connsiteX18" fmla="*/ 49320 w 96150"/>
                <a:gd name="connsiteY18" fmla="*/ 15890 h 8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6150" h="85834">
                  <a:moveTo>
                    <a:pt x="44979" y="85835"/>
                  </a:moveTo>
                  <a:lnTo>
                    <a:pt x="44972" y="85835"/>
                  </a:lnTo>
                  <a:cubicBezTo>
                    <a:pt x="38896" y="85835"/>
                    <a:pt x="33087" y="84635"/>
                    <a:pt x="27707" y="82303"/>
                  </a:cubicBezTo>
                  <a:cubicBezTo>
                    <a:pt x="6989" y="73250"/>
                    <a:pt x="-3061" y="56757"/>
                    <a:pt x="820" y="38165"/>
                  </a:cubicBezTo>
                  <a:cubicBezTo>
                    <a:pt x="5288" y="16764"/>
                    <a:pt x="26596" y="0"/>
                    <a:pt x="49323" y="0"/>
                  </a:cubicBezTo>
                  <a:cubicBezTo>
                    <a:pt x="54954" y="0"/>
                    <a:pt x="60519" y="1011"/>
                    <a:pt x="65875" y="3014"/>
                  </a:cubicBezTo>
                  <a:lnTo>
                    <a:pt x="81275" y="8144"/>
                  </a:lnTo>
                  <a:lnTo>
                    <a:pt x="82588" y="9430"/>
                  </a:lnTo>
                  <a:cubicBezTo>
                    <a:pt x="95646" y="22247"/>
                    <a:pt x="99503" y="38490"/>
                    <a:pt x="93163" y="53979"/>
                  </a:cubicBezTo>
                  <a:cubicBezTo>
                    <a:pt x="85616" y="72462"/>
                    <a:pt x="65354" y="85835"/>
                    <a:pt x="44979" y="85835"/>
                  </a:cubicBezTo>
                  <a:close/>
                  <a:moveTo>
                    <a:pt x="49320" y="15890"/>
                  </a:moveTo>
                  <a:cubicBezTo>
                    <a:pt x="32802" y="15890"/>
                    <a:pt x="18949" y="29088"/>
                    <a:pt x="16378" y="41412"/>
                  </a:cubicBezTo>
                  <a:cubicBezTo>
                    <a:pt x="14084" y="52402"/>
                    <a:pt x="20369" y="61763"/>
                    <a:pt x="34071" y="67730"/>
                  </a:cubicBezTo>
                  <a:cubicBezTo>
                    <a:pt x="37432" y="69204"/>
                    <a:pt x="41101" y="69958"/>
                    <a:pt x="44979" y="69958"/>
                  </a:cubicBezTo>
                  <a:lnTo>
                    <a:pt x="44982" y="69958"/>
                  </a:lnTo>
                  <a:cubicBezTo>
                    <a:pt x="58715" y="69958"/>
                    <a:pt x="73416" y="60289"/>
                    <a:pt x="78453" y="47975"/>
                  </a:cubicBezTo>
                  <a:cubicBezTo>
                    <a:pt x="82139" y="38960"/>
                    <a:pt x="80140" y="30024"/>
                    <a:pt x="72682" y="22035"/>
                  </a:cubicBezTo>
                  <a:lnTo>
                    <a:pt x="60416" y="17937"/>
                  </a:lnTo>
                  <a:cubicBezTo>
                    <a:pt x="56816" y="16579"/>
                    <a:pt x="53082" y="15890"/>
                    <a:pt x="49320" y="1589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85" name="图形 3">
            <a:extLst>
              <a:ext uri="{FF2B5EF4-FFF2-40B4-BE49-F238E27FC236}">
                <a16:creationId xmlns:a16="http://schemas.microsoft.com/office/drawing/2014/main" id="{C3B02EC3-2CF0-6E6D-971D-8A1277A1922A}"/>
              </a:ext>
            </a:extLst>
          </p:cNvPr>
          <p:cNvGrpSpPr/>
          <p:nvPr/>
        </p:nvGrpSpPr>
        <p:grpSpPr>
          <a:xfrm rot="20138053">
            <a:off x="2369431" y="6218180"/>
            <a:ext cx="1271524" cy="847271"/>
            <a:chOff x="3649744" y="5428436"/>
            <a:chExt cx="1807994" cy="1204744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</p:grpSpPr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A8471244-3412-D862-A29E-4608ADBA782D}"/>
                </a:ext>
              </a:extLst>
            </p:cNvPr>
            <p:cNvSpPr/>
            <p:nvPr/>
          </p:nvSpPr>
          <p:spPr>
            <a:xfrm>
              <a:off x="3649744" y="5428436"/>
              <a:ext cx="1807994" cy="1204744"/>
            </a:xfrm>
            <a:custGeom>
              <a:avLst/>
              <a:gdLst>
                <a:gd name="connsiteX0" fmla="*/ 1543173 w 1807994"/>
                <a:gd name="connsiteY0" fmla="*/ 261735 h 1204744"/>
                <a:gd name="connsiteX1" fmla="*/ 904008 w 1807994"/>
                <a:gd name="connsiteY1" fmla="*/ 0 h 1204744"/>
                <a:gd name="connsiteX2" fmla="*/ 264842 w 1807994"/>
                <a:gd name="connsiteY2" fmla="*/ 261735 h 1204744"/>
                <a:gd name="connsiteX3" fmla="*/ 0 w 1807994"/>
                <a:gd name="connsiteY3" fmla="*/ 893872 h 1204744"/>
                <a:gd name="connsiteX4" fmla="*/ 3 w 1807994"/>
                <a:gd name="connsiteY4" fmla="*/ 894352 h 1204744"/>
                <a:gd name="connsiteX5" fmla="*/ 52100 w 1807994"/>
                <a:gd name="connsiteY5" fmla="*/ 1193635 h 1204744"/>
                <a:gd name="connsiteX6" fmla="*/ 56098 w 1807994"/>
                <a:gd name="connsiteY6" fmla="*/ 1204745 h 1204744"/>
                <a:gd name="connsiteX7" fmla="*/ 1751897 w 1807994"/>
                <a:gd name="connsiteY7" fmla="*/ 1204745 h 1204744"/>
                <a:gd name="connsiteX8" fmla="*/ 1755909 w 1807994"/>
                <a:gd name="connsiteY8" fmla="*/ 1193635 h 1204744"/>
                <a:gd name="connsiteX9" fmla="*/ 1807961 w 1807994"/>
                <a:gd name="connsiteY9" fmla="*/ 901141 h 1204744"/>
                <a:gd name="connsiteX10" fmla="*/ 1807961 w 1807994"/>
                <a:gd name="connsiteY10" fmla="*/ 899701 h 1204744"/>
                <a:gd name="connsiteX11" fmla="*/ 1807995 w 1807994"/>
                <a:gd name="connsiteY11" fmla="*/ 893872 h 1204744"/>
                <a:gd name="connsiteX12" fmla="*/ 1543173 w 1807994"/>
                <a:gd name="connsiteY12" fmla="*/ 261735 h 1204744"/>
                <a:gd name="connsiteX13" fmla="*/ 1774391 w 1807994"/>
                <a:gd name="connsiteY13" fmla="*/ 899426 h 1204744"/>
                <a:gd name="connsiteX14" fmla="*/ 1774391 w 1807994"/>
                <a:gd name="connsiteY14" fmla="*/ 900901 h 1204744"/>
                <a:gd name="connsiteX15" fmla="*/ 1728202 w 1807994"/>
                <a:gd name="connsiteY15" fmla="*/ 1171175 h 1204744"/>
                <a:gd name="connsiteX16" fmla="*/ 1559598 w 1807994"/>
                <a:gd name="connsiteY16" fmla="*/ 1171175 h 1204744"/>
                <a:gd name="connsiteX17" fmla="*/ 1559598 w 1807994"/>
                <a:gd name="connsiteY17" fmla="*/ 1084970 h 1204744"/>
                <a:gd name="connsiteX18" fmla="*/ 1539436 w 1807994"/>
                <a:gd name="connsiteY18" fmla="*/ 1084970 h 1204744"/>
                <a:gd name="connsiteX19" fmla="*/ 1539436 w 1807994"/>
                <a:gd name="connsiteY19" fmla="*/ 1171175 h 1204744"/>
                <a:gd name="connsiteX20" fmla="*/ 1525377 w 1807994"/>
                <a:gd name="connsiteY20" fmla="*/ 1171175 h 1204744"/>
                <a:gd name="connsiteX21" fmla="*/ 1525377 w 1807994"/>
                <a:gd name="connsiteY21" fmla="*/ 1121934 h 1204744"/>
                <a:gd name="connsiteX22" fmla="*/ 1505214 w 1807994"/>
                <a:gd name="connsiteY22" fmla="*/ 1121934 h 1204744"/>
                <a:gd name="connsiteX23" fmla="*/ 1505214 w 1807994"/>
                <a:gd name="connsiteY23" fmla="*/ 1171175 h 1204744"/>
                <a:gd name="connsiteX24" fmla="*/ 1490744 w 1807994"/>
                <a:gd name="connsiteY24" fmla="*/ 1171175 h 1204744"/>
                <a:gd name="connsiteX25" fmla="*/ 1490744 w 1807994"/>
                <a:gd name="connsiteY25" fmla="*/ 1121934 h 1204744"/>
                <a:gd name="connsiteX26" fmla="*/ 1470616 w 1807994"/>
                <a:gd name="connsiteY26" fmla="*/ 1121934 h 1204744"/>
                <a:gd name="connsiteX27" fmla="*/ 1470616 w 1807994"/>
                <a:gd name="connsiteY27" fmla="*/ 1171175 h 1204744"/>
                <a:gd name="connsiteX28" fmla="*/ 1458443 w 1807994"/>
                <a:gd name="connsiteY28" fmla="*/ 1171175 h 1204744"/>
                <a:gd name="connsiteX29" fmla="*/ 1458443 w 1807994"/>
                <a:gd name="connsiteY29" fmla="*/ 1121934 h 1204744"/>
                <a:gd name="connsiteX30" fmla="*/ 1438280 w 1807994"/>
                <a:gd name="connsiteY30" fmla="*/ 1121934 h 1204744"/>
                <a:gd name="connsiteX31" fmla="*/ 1438280 w 1807994"/>
                <a:gd name="connsiteY31" fmla="*/ 1171175 h 1204744"/>
                <a:gd name="connsiteX32" fmla="*/ 1422027 w 1807994"/>
                <a:gd name="connsiteY32" fmla="*/ 1171175 h 1204744"/>
                <a:gd name="connsiteX33" fmla="*/ 1422027 w 1807994"/>
                <a:gd name="connsiteY33" fmla="*/ 1121934 h 1204744"/>
                <a:gd name="connsiteX34" fmla="*/ 1401864 w 1807994"/>
                <a:gd name="connsiteY34" fmla="*/ 1121934 h 1204744"/>
                <a:gd name="connsiteX35" fmla="*/ 1401864 w 1807994"/>
                <a:gd name="connsiteY35" fmla="*/ 1171175 h 1204744"/>
                <a:gd name="connsiteX36" fmla="*/ 1384342 w 1807994"/>
                <a:gd name="connsiteY36" fmla="*/ 1171175 h 1204744"/>
                <a:gd name="connsiteX37" fmla="*/ 1384342 w 1807994"/>
                <a:gd name="connsiteY37" fmla="*/ 1084970 h 1204744"/>
                <a:gd name="connsiteX38" fmla="*/ 1364180 w 1807994"/>
                <a:gd name="connsiteY38" fmla="*/ 1084970 h 1204744"/>
                <a:gd name="connsiteX39" fmla="*/ 1364180 w 1807994"/>
                <a:gd name="connsiteY39" fmla="*/ 1171175 h 1204744"/>
                <a:gd name="connsiteX40" fmla="*/ 1350087 w 1807994"/>
                <a:gd name="connsiteY40" fmla="*/ 1171175 h 1204744"/>
                <a:gd name="connsiteX41" fmla="*/ 1350087 w 1807994"/>
                <a:gd name="connsiteY41" fmla="*/ 1121934 h 1204744"/>
                <a:gd name="connsiteX42" fmla="*/ 1329958 w 1807994"/>
                <a:gd name="connsiteY42" fmla="*/ 1121934 h 1204744"/>
                <a:gd name="connsiteX43" fmla="*/ 1329958 w 1807994"/>
                <a:gd name="connsiteY43" fmla="*/ 1171175 h 1204744"/>
                <a:gd name="connsiteX44" fmla="*/ 1315488 w 1807994"/>
                <a:gd name="connsiteY44" fmla="*/ 1171175 h 1204744"/>
                <a:gd name="connsiteX45" fmla="*/ 1315488 w 1807994"/>
                <a:gd name="connsiteY45" fmla="*/ 1121934 h 1204744"/>
                <a:gd name="connsiteX46" fmla="*/ 1295325 w 1807994"/>
                <a:gd name="connsiteY46" fmla="*/ 1121934 h 1204744"/>
                <a:gd name="connsiteX47" fmla="*/ 1295325 w 1807994"/>
                <a:gd name="connsiteY47" fmla="*/ 1171175 h 1204744"/>
                <a:gd name="connsiteX48" fmla="*/ 1283187 w 1807994"/>
                <a:gd name="connsiteY48" fmla="*/ 1171175 h 1204744"/>
                <a:gd name="connsiteX49" fmla="*/ 1283187 w 1807994"/>
                <a:gd name="connsiteY49" fmla="*/ 1121934 h 1204744"/>
                <a:gd name="connsiteX50" fmla="*/ 1263024 w 1807994"/>
                <a:gd name="connsiteY50" fmla="*/ 1121934 h 1204744"/>
                <a:gd name="connsiteX51" fmla="*/ 1263024 w 1807994"/>
                <a:gd name="connsiteY51" fmla="*/ 1171175 h 1204744"/>
                <a:gd name="connsiteX52" fmla="*/ 1246771 w 1807994"/>
                <a:gd name="connsiteY52" fmla="*/ 1171175 h 1204744"/>
                <a:gd name="connsiteX53" fmla="*/ 1246771 w 1807994"/>
                <a:gd name="connsiteY53" fmla="*/ 1121934 h 1204744"/>
                <a:gd name="connsiteX54" fmla="*/ 1226608 w 1807994"/>
                <a:gd name="connsiteY54" fmla="*/ 1121934 h 1204744"/>
                <a:gd name="connsiteX55" fmla="*/ 1226608 w 1807994"/>
                <a:gd name="connsiteY55" fmla="*/ 1171175 h 1204744"/>
                <a:gd name="connsiteX56" fmla="*/ 1213578 w 1807994"/>
                <a:gd name="connsiteY56" fmla="*/ 1171175 h 1204744"/>
                <a:gd name="connsiteX57" fmla="*/ 1213578 w 1807994"/>
                <a:gd name="connsiteY57" fmla="*/ 1084970 h 1204744"/>
                <a:gd name="connsiteX58" fmla="*/ 1193415 w 1807994"/>
                <a:gd name="connsiteY58" fmla="*/ 1084970 h 1204744"/>
                <a:gd name="connsiteX59" fmla="*/ 1193415 w 1807994"/>
                <a:gd name="connsiteY59" fmla="*/ 1171175 h 1204744"/>
                <a:gd name="connsiteX60" fmla="*/ 1179322 w 1807994"/>
                <a:gd name="connsiteY60" fmla="*/ 1171175 h 1204744"/>
                <a:gd name="connsiteX61" fmla="*/ 1179322 w 1807994"/>
                <a:gd name="connsiteY61" fmla="*/ 1121934 h 1204744"/>
                <a:gd name="connsiteX62" fmla="*/ 1159160 w 1807994"/>
                <a:gd name="connsiteY62" fmla="*/ 1121934 h 1204744"/>
                <a:gd name="connsiteX63" fmla="*/ 1159160 w 1807994"/>
                <a:gd name="connsiteY63" fmla="*/ 1171175 h 1204744"/>
                <a:gd name="connsiteX64" fmla="*/ 1144724 w 1807994"/>
                <a:gd name="connsiteY64" fmla="*/ 1171175 h 1204744"/>
                <a:gd name="connsiteX65" fmla="*/ 1144724 w 1807994"/>
                <a:gd name="connsiteY65" fmla="*/ 1121934 h 1204744"/>
                <a:gd name="connsiteX66" fmla="*/ 1124561 w 1807994"/>
                <a:gd name="connsiteY66" fmla="*/ 1121934 h 1204744"/>
                <a:gd name="connsiteX67" fmla="*/ 1124561 w 1807994"/>
                <a:gd name="connsiteY67" fmla="*/ 1171175 h 1204744"/>
                <a:gd name="connsiteX68" fmla="*/ 1112388 w 1807994"/>
                <a:gd name="connsiteY68" fmla="*/ 1171175 h 1204744"/>
                <a:gd name="connsiteX69" fmla="*/ 1112388 w 1807994"/>
                <a:gd name="connsiteY69" fmla="*/ 1121934 h 1204744"/>
                <a:gd name="connsiteX70" fmla="*/ 1092260 w 1807994"/>
                <a:gd name="connsiteY70" fmla="*/ 1121934 h 1204744"/>
                <a:gd name="connsiteX71" fmla="*/ 1092260 w 1807994"/>
                <a:gd name="connsiteY71" fmla="*/ 1171175 h 1204744"/>
                <a:gd name="connsiteX72" fmla="*/ 1075972 w 1807994"/>
                <a:gd name="connsiteY72" fmla="*/ 1171175 h 1204744"/>
                <a:gd name="connsiteX73" fmla="*/ 1075972 w 1807994"/>
                <a:gd name="connsiteY73" fmla="*/ 1121934 h 1204744"/>
                <a:gd name="connsiteX74" fmla="*/ 1055844 w 1807994"/>
                <a:gd name="connsiteY74" fmla="*/ 1121934 h 1204744"/>
                <a:gd name="connsiteX75" fmla="*/ 1055844 w 1807994"/>
                <a:gd name="connsiteY75" fmla="*/ 1171175 h 1204744"/>
                <a:gd name="connsiteX76" fmla="*/ 1039933 w 1807994"/>
                <a:gd name="connsiteY76" fmla="*/ 1171175 h 1204744"/>
                <a:gd name="connsiteX77" fmla="*/ 1039933 w 1807994"/>
                <a:gd name="connsiteY77" fmla="*/ 1084970 h 1204744"/>
                <a:gd name="connsiteX78" fmla="*/ 1019771 w 1807994"/>
                <a:gd name="connsiteY78" fmla="*/ 1084970 h 1204744"/>
                <a:gd name="connsiteX79" fmla="*/ 1019771 w 1807994"/>
                <a:gd name="connsiteY79" fmla="*/ 1171175 h 1204744"/>
                <a:gd name="connsiteX80" fmla="*/ 1005678 w 1807994"/>
                <a:gd name="connsiteY80" fmla="*/ 1171175 h 1204744"/>
                <a:gd name="connsiteX81" fmla="*/ 1005678 w 1807994"/>
                <a:gd name="connsiteY81" fmla="*/ 1121934 h 1204744"/>
                <a:gd name="connsiteX82" fmla="*/ 985515 w 1807994"/>
                <a:gd name="connsiteY82" fmla="*/ 1121934 h 1204744"/>
                <a:gd name="connsiteX83" fmla="*/ 985515 w 1807994"/>
                <a:gd name="connsiteY83" fmla="*/ 1171175 h 1204744"/>
                <a:gd name="connsiteX84" fmla="*/ 971079 w 1807994"/>
                <a:gd name="connsiteY84" fmla="*/ 1171175 h 1204744"/>
                <a:gd name="connsiteX85" fmla="*/ 971079 w 1807994"/>
                <a:gd name="connsiteY85" fmla="*/ 1121934 h 1204744"/>
                <a:gd name="connsiteX86" fmla="*/ 950917 w 1807994"/>
                <a:gd name="connsiteY86" fmla="*/ 1121934 h 1204744"/>
                <a:gd name="connsiteX87" fmla="*/ 950917 w 1807994"/>
                <a:gd name="connsiteY87" fmla="*/ 1171175 h 1204744"/>
                <a:gd name="connsiteX88" fmla="*/ 938744 w 1807994"/>
                <a:gd name="connsiteY88" fmla="*/ 1171175 h 1204744"/>
                <a:gd name="connsiteX89" fmla="*/ 938744 w 1807994"/>
                <a:gd name="connsiteY89" fmla="*/ 1121934 h 1204744"/>
                <a:gd name="connsiteX90" fmla="*/ 918595 w 1807994"/>
                <a:gd name="connsiteY90" fmla="*/ 1121934 h 1204744"/>
                <a:gd name="connsiteX91" fmla="*/ 918595 w 1807994"/>
                <a:gd name="connsiteY91" fmla="*/ 1171175 h 1204744"/>
                <a:gd name="connsiteX92" fmla="*/ 902334 w 1807994"/>
                <a:gd name="connsiteY92" fmla="*/ 1171175 h 1204744"/>
                <a:gd name="connsiteX93" fmla="*/ 902334 w 1807994"/>
                <a:gd name="connsiteY93" fmla="*/ 1121934 h 1204744"/>
                <a:gd name="connsiteX94" fmla="*/ 882179 w 1807994"/>
                <a:gd name="connsiteY94" fmla="*/ 1121934 h 1204744"/>
                <a:gd name="connsiteX95" fmla="*/ 882179 w 1807994"/>
                <a:gd name="connsiteY95" fmla="*/ 1171175 h 1204744"/>
                <a:gd name="connsiteX96" fmla="*/ 864670 w 1807994"/>
                <a:gd name="connsiteY96" fmla="*/ 1171175 h 1204744"/>
                <a:gd name="connsiteX97" fmla="*/ 864670 w 1807994"/>
                <a:gd name="connsiteY97" fmla="*/ 1084970 h 1204744"/>
                <a:gd name="connsiteX98" fmla="*/ 844511 w 1807994"/>
                <a:gd name="connsiteY98" fmla="*/ 1084970 h 1204744"/>
                <a:gd name="connsiteX99" fmla="*/ 844511 w 1807994"/>
                <a:gd name="connsiteY99" fmla="*/ 1171175 h 1204744"/>
                <a:gd name="connsiteX100" fmla="*/ 830428 w 1807994"/>
                <a:gd name="connsiteY100" fmla="*/ 1171175 h 1204744"/>
                <a:gd name="connsiteX101" fmla="*/ 830428 w 1807994"/>
                <a:gd name="connsiteY101" fmla="*/ 1121934 h 1204744"/>
                <a:gd name="connsiteX102" fmla="*/ 810269 w 1807994"/>
                <a:gd name="connsiteY102" fmla="*/ 1121934 h 1204744"/>
                <a:gd name="connsiteX103" fmla="*/ 810269 w 1807994"/>
                <a:gd name="connsiteY103" fmla="*/ 1171175 h 1204744"/>
                <a:gd name="connsiteX104" fmla="*/ 795823 w 1807994"/>
                <a:gd name="connsiteY104" fmla="*/ 1171175 h 1204744"/>
                <a:gd name="connsiteX105" fmla="*/ 795823 w 1807994"/>
                <a:gd name="connsiteY105" fmla="*/ 1121934 h 1204744"/>
                <a:gd name="connsiteX106" fmla="*/ 775664 w 1807994"/>
                <a:gd name="connsiteY106" fmla="*/ 1121934 h 1204744"/>
                <a:gd name="connsiteX107" fmla="*/ 775664 w 1807994"/>
                <a:gd name="connsiteY107" fmla="*/ 1171175 h 1204744"/>
                <a:gd name="connsiteX108" fmla="*/ 763498 w 1807994"/>
                <a:gd name="connsiteY108" fmla="*/ 1171175 h 1204744"/>
                <a:gd name="connsiteX109" fmla="*/ 763498 w 1807994"/>
                <a:gd name="connsiteY109" fmla="*/ 1121934 h 1204744"/>
                <a:gd name="connsiteX110" fmla="*/ 743342 w 1807994"/>
                <a:gd name="connsiteY110" fmla="*/ 1121934 h 1204744"/>
                <a:gd name="connsiteX111" fmla="*/ 743342 w 1807994"/>
                <a:gd name="connsiteY111" fmla="*/ 1171175 h 1204744"/>
                <a:gd name="connsiteX112" fmla="*/ 727082 w 1807994"/>
                <a:gd name="connsiteY112" fmla="*/ 1171175 h 1204744"/>
                <a:gd name="connsiteX113" fmla="*/ 727082 w 1807994"/>
                <a:gd name="connsiteY113" fmla="*/ 1121934 h 1204744"/>
                <a:gd name="connsiteX114" fmla="*/ 706923 w 1807994"/>
                <a:gd name="connsiteY114" fmla="*/ 1121934 h 1204744"/>
                <a:gd name="connsiteX115" fmla="*/ 706923 w 1807994"/>
                <a:gd name="connsiteY115" fmla="*/ 1171175 h 1204744"/>
                <a:gd name="connsiteX116" fmla="*/ 699015 w 1807994"/>
                <a:gd name="connsiteY116" fmla="*/ 1171175 h 1204744"/>
                <a:gd name="connsiteX117" fmla="*/ 699015 w 1807994"/>
                <a:gd name="connsiteY117" fmla="*/ 1084970 h 1204744"/>
                <a:gd name="connsiteX118" fmla="*/ 678860 w 1807994"/>
                <a:gd name="connsiteY118" fmla="*/ 1084970 h 1204744"/>
                <a:gd name="connsiteX119" fmla="*/ 678860 w 1807994"/>
                <a:gd name="connsiteY119" fmla="*/ 1171175 h 1204744"/>
                <a:gd name="connsiteX120" fmla="*/ 664777 w 1807994"/>
                <a:gd name="connsiteY120" fmla="*/ 1171175 h 1204744"/>
                <a:gd name="connsiteX121" fmla="*/ 664777 w 1807994"/>
                <a:gd name="connsiteY121" fmla="*/ 1121934 h 1204744"/>
                <a:gd name="connsiteX122" fmla="*/ 644618 w 1807994"/>
                <a:gd name="connsiteY122" fmla="*/ 1121934 h 1204744"/>
                <a:gd name="connsiteX123" fmla="*/ 644618 w 1807994"/>
                <a:gd name="connsiteY123" fmla="*/ 1171175 h 1204744"/>
                <a:gd name="connsiteX124" fmla="*/ 630168 w 1807994"/>
                <a:gd name="connsiteY124" fmla="*/ 1171175 h 1204744"/>
                <a:gd name="connsiteX125" fmla="*/ 630168 w 1807994"/>
                <a:gd name="connsiteY125" fmla="*/ 1121934 h 1204744"/>
                <a:gd name="connsiteX126" fmla="*/ 610012 w 1807994"/>
                <a:gd name="connsiteY126" fmla="*/ 1121934 h 1204744"/>
                <a:gd name="connsiteX127" fmla="*/ 610012 w 1807994"/>
                <a:gd name="connsiteY127" fmla="*/ 1171175 h 1204744"/>
                <a:gd name="connsiteX128" fmla="*/ 597846 w 1807994"/>
                <a:gd name="connsiteY128" fmla="*/ 1171175 h 1204744"/>
                <a:gd name="connsiteX129" fmla="*/ 597846 w 1807994"/>
                <a:gd name="connsiteY129" fmla="*/ 1121934 h 1204744"/>
                <a:gd name="connsiteX130" fmla="*/ 577687 w 1807994"/>
                <a:gd name="connsiteY130" fmla="*/ 1121934 h 1204744"/>
                <a:gd name="connsiteX131" fmla="*/ 577687 w 1807994"/>
                <a:gd name="connsiteY131" fmla="*/ 1171175 h 1204744"/>
                <a:gd name="connsiteX132" fmla="*/ 561430 w 1807994"/>
                <a:gd name="connsiteY132" fmla="*/ 1171175 h 1204744"/>
                <a:gd name="connsiteX133" fmla="*/ 561430 w 1807994"/>
                <a:gd name="connsiteY133" fmla="*/ 1121934 h 1204744"/>
                <a:gd name="connsiteX134" fmla="*/ 541271 w 1807994"/>
                <a:gd name="connsiteY134" fmla="*/ 1121934 h 1204744"/>
                <a:gd name="connsiteX135" fmla="*/ 541271 w 1807994"/>
                <a:gd name="connsiteY135" fmla="*/ 1171175 h 1204744"/>
                <a:gd name="connsiteX136" fmla="*/ 537784 w 1807994"/>
                <a:gd name="connsiteY136" fmla="*/ 1171175 h 1204744"/>
                <a:gd name="connsiteX137" fmla="*/ 537784 w 1807994"/>
                <a:gd name="connsiteY137" fmla="*/ 1084970 h 1204744"/>
                <a:gd name="connsiteX138" fmla="*/ 517628 w 1807994"/>
                <a:gd name="connsiteY138" fmla="*/ 1084970 h 1204744"/>
                <a:gd name="connsiteX139" fmla="*/ 517628 w 1807994"/>
                <a:gd name="connsiteY139" fmla="*/ 1171175 h 1204744"/>
                <a:gd name="connsiteX140" fmla="*/ 503545 w 1807994"/>
                <a:gd name="connsiteY140" fmla="*/ 1171175 h 1204744"/>
                <a:gd name="connsiteX141" fmla="*/ 503545 w 1807994"/>
                <a:gd name="connsiteY141" fmla="*/ 1121934 h 1204744"/>
                <a:gd name="connsiteX142" fmla="*/ 483386 w 1807994"/>
                <a:gd name="connsiteY142" fmla="*/ 1121934 h 1204744"/>
                <a:gd name="connsiteX143" fmla="*/ 483386 w 1807994"/>
                <a:gd name="connsiteY143" fmla="*/ 1171175 h 1204744"/>
                <a:gd name="connsiteX144" fmla="*/ 468936 w 1807994"/>
                <a:gd name="connsiteY144" fmla="*/ 1171175 h 1204744"/>
                <a:gd name="connsiteX145" fmla="*/ 468936 w 1807994"/>
                <a:gd name="connsiteY145" fmla="*/ 1121934 h 1204744"/>
                <a:gd name="connsiteX146" fmla="*/ 448781 w 1807994"/>
                <a:gd name="connsiteY146" fmla="*/ 1121934 h 1204744"/>
                <a:gd name="connsiteX147" fmla="*/ 448781 w 1807994"/>
                <a:gd name="connsiteY147" fmla="*/ 1171175 h 1204744"/>
                <a:gd name="connsiteX148" fmla="*/ 436614 w 1807994"/>
                <a:gd name="connsiteY148" fmla="*/ 1171175 h 1204744"/>
                <a:gd name="connsiteX149" fmla="*/ 436614 w 1807994"/>
                <a:gd name="connsiteY149" fmla="*/ 1121934 h 1204744"/>
                <a:gd name="connsiteX150" fmla="*/ 416455 w 1807994"/>
                <a:gd name="connsiteY150" fmla="*/ 1121934 h 1204744"/>
                <a:gd name="connsiteX151" fmla="*/ 416455 w 1807994"/>
                <a:gd name="connsiteY151" fmla="*/ 1171175 h 1204744"/>
                <a:gd name="connsiteX152" fmla="*/ 400198 w 1807994"/>
                <a:gd name="connsiteY152" fmla="*/ 1171175 h 1204744"/>
                <a:gd name="connsiteX153" fmla="*/ 400198 w 1807994"/>
                <a:gd name="connsiteY153" fmla="*/ 1121934 h 1204744"/>
                <a:gd name="connsiteX154" fmla="*/ 380039 w 1807994"/>
                <a:gd name="connsiteY154" fmla="*/ 1121934 h 1204744"/>
                <a:gd name="connsiteX155" fmla="*/ 380039 w 1807994"/>
                <a:gd name="connsiteY155" fmla="*/ 1171175 h 1204744"/>
                <a:gd name="connsiteX156" fmla="*/ 373038 w 1807994"/>
                <a:gd name="connsiteY156" fmla="*/ 1171175 h 1204744"/>
                <a:gd name="connsiteX157" fmla="*/ 373038 w 1807994"/>
                <a:gd name="connsiteY157" fmla="*/ 1084970 h 1204744"/>
                <a:gd name="connsiteX158" fmla="*/ 352882 w 1807994"/>
                <a:gd name="connsiteY158" fmla="*/ 1084970 h 1204744"/>
                <a:gd name="connsiteX159" fmla="*/ 352882 w 1807994"/>
                <a:gd name="connsiteY159" fmla="*/ 1171175 h 1204744"/>
                <a:gd name="connsiteX160" fmla="*/ 338799 w 1807994"/>
                <a:gd name="connsiteY160" fmla="*/ 1171175 h 1204744"/>
                <a:gd name="connsiteX161" fmla="*/ 338799 w 1807994"/>
                <a:gd name="connsiteY161" fmla="*/ 1121934 h 1204744"/>
                <a:gd name="connsiteX162" fmla="*/ 318640 w 1807994"/>
                <a:gd name="connsiteY162" fmla="*/ 1121934 h 1204744"/>
                <a:gd name="connsiteX163" fmla="*/ 318640 w 1807994"/>
                <a:gd name="connsiteY163" fmla="*/ 1171175 h 1204744"/>
                <a:gd name="connsiteX164" fmla="*/ 304193 w 1807994"/>
                <a:gd name="connsiteY164" fmla="*/ 1171175 h 1204744"/>
                <a:gd name="connsiteX165" fmla="*/ 304193 w 1807994"/>
                <a:gd name="connsiteY165" fmla="*/ 1121934 h 1204744"/>
                <a:gd name="connsiteX166" fmla="*/ 284034 w 1807994"/>
                <a:gd name="connsiteY166" fmla="*/ 1121934 h 1204744"/>
                <a:gd name="connsiteX167" fmla="*/ 284034 w 1807994"/>
                <a:gd name="connsiteY167" fmla="*/ 1171175 h 1204744"/>
                <a:gd name="connsiteX168" fmla="*/ 271872 w 1807994"/>
                <a:gd name="connsiteY168" fmla="*/ 1171175 h 1204744"/>
                <a:gd name="connsiteX169" fmla="*/ 271872 w 1807994"/>
                <a:gd name="connsiteY169" fmla="*/ 1121934 h 1204744"/>
                <a:gd name="connsiteX170" fmla="*/ 251716 w 1807994"/>
                <a:gd name="connsiteY170" fmla="*/ 1121934 h 1204744"/>
                <a:gd name="connsiteX171" fmla="*/ 251716 w 1807994"/>
                <a:gd name="connsiteY171" fmla="*/ 1171175 h 1204744"/>
                <a:gd name="connsiteX172" fmla="*/ 235452 w 1807994"/>
                <a:gd name="connsiteY172" fmla="*/ 1171175 h 1204744"/>
                <a:gd name="connsiteX173" fmla="*/ 235452 w 1807994"/>
                <a:gd name="connsiteY173" fmla="*/ 1121934 h 1204744"/>
                <a:gd name="connsiteX174" fmla="*/ 215297 w 1807994"/>
                <a:gd name="connsiteY174" fmla="*/ 1121934 h 1204744"/>
                <a:gd name="connsiteX175" fmla="*/ 215297 w 1807994"/>
                <a:gd name="connsiteY175" fmla="*/ 1171175 h 1204744"/>
                <a:gd name="connsiteX176" fmla="*/ 194987 w 1807994"/>
                <a:gd name="connsiteY176" fmla="*/ 1171175 h 1204744"/>
                <a:gd name="connsiteX177" fmla="*/ 194987 w 1807994"/>
                <a:gd name="connsiteY177" fmla="*/ 1084970 h 1204744"/>
                <a:gd name="connsiteX178" fmla="*/ 174831 w 1807994"/>
                <a:gd name="connsiteY178" fmla="*/ 1084970 h 1204744"/>
                <a:gd name="connsiteX179" fmla="*/ 174831 w 1807994"/>
                <a:gd name="connsiteY179" fmla="*/ 1171175 h 1204744"/>
                <a:gd name="connsiteX180" fmla="*/ 79817 w 1807994"/>
                <a:gd name="connsiteY180" fmla="*/ 1171175 h 1204744"/>
                <a:gd name="connsiteX181" fmla="*/ 33614 w 1807994"/>
                <a:gd name="connsiteY181" fmla="*/ 894352 h 1204744"/>
                <a:gd name="connsiteX182" fmla="*/ 33611 w 1807994"/>
                <a:gd name="connsiteY182" fmla="*/ 893906 h 1204744"/>
                <a:gd name="connsiteX183" fmla="*/ 904028 w 1807994"/>
                <a:gd name="connsiteY183" fmla="*/ 33604 h 1204744"/>
                <a:gd name="connsiteX184" fmla="*/ 1774460 w 1807994"/>
                <a:gd name="connsiteY184" fmla="*/ 893906 h 1204744"/>
                <a:gd name="connsiteX185" fmla="*/ 1774425 w 1807994"/>
                <a:gd name="connsiteY185" fmla="*/ 899426 h 1204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1807994" h="1204744">
                  <a:moveTo>
                    <a:pt x="1543173" y="261735"/>
                  </a:moveTo>
                  <a:cubicBezTo>
                    <a:pt x="1372444" y="92960"/>
                    <a:pt x="1145444" y="0"/>
                    <a:pt x="904008" y="0"/>
                  </a:cubicBezTo>
                  <a:cubicBezTo>
                    <a:pt x="662575" y="0"/>
                    <a:pt x="435572" y="92960"/>
                    <a:pt x="264842" y="261735"/>
                  </a:cubicBezTo>
                  <a:cubicBezTo>
                    <a:pt x="94057" y="430579"/>
                    <a:pt x="0" y="655076"/>
                    <a:pt x="0" y="893872"/>
                  </a:cubicBezTo>
                  <a:lnTo>
                    <a:pt x="3" y="894352"/>
                  </a:lnTo>
                  <a:cubicBezTo>
                    <a:pt x="55" y="997016"/>
                    <a:pt x="17584" y="1097726"/>
                    <a:pt x="52100" y="1193635"/>
                  </a:cubicBezTo>
                  <a:lnTo>
                    <a:pt x="56098" y="1204745"/>
                  </a:lnTo>
                  <a:lnTo>
                    <a:pt x="1751897" y="1204745"/>
                  </a:lnTo>
                  <a:lnTo>
                    <a:pt x="1755909" y="1193635"/>
                  </a:lnTo>
                  <a:cubicBezTo>
                    <a:pt x="1789650" y="1099920"/>
                    <a:pt x="1807138" y="1001508"/>
                    <a:pt x="1807961" y="901141"/>
                  </a:cubicBezTo>
                  <a:lnTo>
                    <a:pt x="1807961" y="899701"/>
                  </a:lnTo>
                  <a:cubicBezTo>
                    <a:pt x="1807995" y="897746"/>
                    <a:pt x="1807995" y="895826"/>
                    <a:pt x="1807995" y="893872"/>
                  </a:cubicBezTo>
                  <a:cubicBezTo>
                    <a:pt x="1807995" y="655076"/>
                    <a:pt x="1713938" y="430579"/>
                    <a:pt x="1543173" y="261735"/>
                  </a:cubicBezTo>
                  <a:close/>
                  <a:moveTo>
                    <a:pt x="1774391" y="899426"/>
                  </a:moveTo>
                  <a:lnTo>
                    <a:pt x="1774391" y="900901"/>
                  </a:lnTo>
                  <a:cubicBezTo>
                    <a:pt x="1773637" y="993518"/>
                    <a:pt x="1758103" y="1084353"/>
                    <a:pt x="1728202" y="1171175"/>
                  </a:cubicBezTo>
                  <a:lnTo>
                    <a:pt x="1559598" y="1171175"/>
                  </a:lnTo>
                  <a:lnTo>
                    <a:pt x="1559598" y="1084970"/>
                  </a:lnTo>
                  <a:lnTo>
                    <a:pt x="1539436" y="1084970"/>
                  </a:lnTo>
                  <a:lnTo>
                    <a:pt x="1539436" y="1171175"/>
                  </a:lnTo>
                  <a:lnTo>
                    <a:pt x="1525377" y="1171175"/>
                  </a:lnTo>
                  <a:lnTo>
                    <a:pt x="1525377" y="1121934"/>
                  </a:lnTo>
                  <a:lnTo>
                    <a:pt x="1505214" y="1121934"/>
                  </a:lnTo>
                  <a:lnTo>
                    <a:pt x="1505214" y="1171175"/>
                  </a:lnTo>
                  <a:lnTo>
                    <a:pt x="1490744" y="1171175"/>
                  </a:lnTo>
                  <a:lnTo>
                    <a:pt x="1490744" y="1121934"/>
                  </a:lnTo>
                  <a:lnTo>
                    <a:pt x="1470616" y="1121934"/>
                  </a:lnTo>
                  <a:lnTo>
                    <a:pt x="1470616" y="1171175"/>
                  </a:lnTo>
                  <a:lnTo>
                    <a:pt x="1458443" y="1171175"/>
                  </a:lnTo>
                  <a:lnTo>
                    <a:pt x="1458443" y="1121934"/>
                  </a:lnTo>
                  <a:lnTo>
                    <a:pt x="1438280" y="1121934"/>
                  </a:lnTo>
                  <a:lnTo>
                    <a:pt x="1438280" y="1171175"/>
                  </a:lnTo>
                  <a:lnTo>
                    <a:pt x="1422027" y="1171175"/>
                  </a:lnTo>
                  <a:lnTo>
                    <a:pt x="1422027" y="1121934"/>
                  </a:lnTo>
                  <a:lnTo>
                    <a:pt x="1401864" y="1121934"/>
                  </a:lnTo>
                  <a:lnTo>
                    <a:pt x="1401864" y="1171175"/>
                  </a:lnTo>
                  <a:lnTo>
                    <a:pt x="1384342" y="1171175"/>
                  </a:lnTo>
                  <a:lnTo>
                    <a:pt x="1384342" y="1084970"/>
                  </a:lnTo>
                  <a:lnTo>
                    <a:pt x="1364180" y="1084970"/>
                  </a:lnTo>
                  <a:lnTo>
                    <a:pt x="1364180" y="1171175"/>
                  </a:lnTo>
                  <a:lnTo>
                    <a:pt x="1350087" y="1171175"/>
                  </a:lnTo>
                  <a:lnTo>
                    <a:pt x="1350087" y="1121934"/>
                  </a:lnTo>
                  <a:lnTo>
                    <a:pt x="1329958" y="1121934"/>
                  </a:lnTo>
                  <a:lnTo>
                    <a:pt x="1329958" y="1171175"/>
                  </a:lnTo>
                  <a:lnTo>
                    <a:pt x="1315488" y="1171175"/>
                  </a:lnTo>
                  <a:lnTo>
                    <a:pt x="1315488" y="1121934"/>
                  </a:lnTo>
                  <a:lnTo>
                    <a:pt x="1295325" y="1121934"/>
                  </a:lnTo>
                  <a:lnTo>
                    <a:pt x="1295325" y="1171175"/>
                  </a:lnTo>
                  <a:lnTo>
                    <a:pt x="1283187" y="1171175"/>
                  </a:lnTo>
                  <a:lnTo>
                    <a:pt x="1283187" y="1121934"/>
                  </a:lnTo>
                  <a:lnTo>
                    <a:pt x="1263024" y="1121934"/>
                  </a:lnTo>
                  <a:lnTo>
                    <a:pt x="1263024" y="1171175"/>
                  </a:lnTo>
                  <a:lnTo>
                    <a:pt x="1246771" y="1171175"/>
                  </a:lnTo>
                  <a:lnTo>
                    <a:pt x="1246771" y="1121934"/>
                  </a:lnTo>
                  <a:lnTo>
                    <a:pt x="1226608" y="1121934"/>
                  </a:lnTo>
                  <a:lnTo>
                    <a:pt x="1226608" y="1171175"/>
                  </a:lnTo>
                  <a:lnTo>
                    <a:pt x="1213578" y="1171175"/>
                  </a:lnTo>
                  <a:lnTo>
                    <a:pt x="1213578" y="1084970"/>
                  </a:lnTo>
                  <a:lnTo>
                    <a:pt x="1193415" y="1084970"/>
                  </a:lnTo>
                  <a:lnTo>
                    <a:pt x="1193415" y="1171175"/>
                  </a:lnTo>
                  <a:lnTo>
                    <a:pt x="1179322" y="1171175"/>
                  </a:lnTo>
                  <a:lnTo>
                    <a:pt x="1179322" y="1121934"/>
                  </a:lnTo>
                  <a:lnTo>
                    <a:pt x="1159160" y="1121934"/>
                  </a:lnTo>
                  <a:lnTo>
                    <a:pt x="1159160" y="1171175"/>
                  </a:lnTo>
                  <a:lnTo>
                    <a:pt x="1144724" y="1171175"/>
                  </a:lnTo>
                  <a:lnTo>
                    <a:pt x="1144724" y="1121934"/>
                  </a:lnTo>
                  <a:lnTo>
                    <a:pt x="1124561" y="1121934"/>
                  </a:lnTo>
                  <a:lnTo>
                    <a:pt x="1124561" y="1171175"/>
                  </a:lnTo>
                  <a:lnTo>
                    <a:pt x="1112388" y="1171175"/>
                  </a:lnTo>
                  <a:lnTo>
                    <a:pt x="1112388" y="1121934"/>
                  </a:lnTo>
                  <a:lnTo>
                    <a:pt x="1092260" y="1121934"/>
                  </a:lnTo>
                  <a:lnTo>
                    <a:pt x="1092260" y="1171175"/>
                  </a:lnTo>
                  <a:lnTo>
                    <a:pt x="1075972" y="1171175"/>
                  </a:lnTo>
                  <a:lnTo>
                    <a:pt x="1075972" y="1121934"/>
                  </a:lnTo>
                  <a:lnTo>
                    <a:pt x="1055844" y="1121934"/>
                  </a:lnTo>
                  <a:lnTo>
                    <a:pt x="1055844" y="1171175"/>
                  </a:lnTo>
                  <a:lnTo>
                    <a:pt x="1039933" y="1171175"/>
                  </a:lnTo>
                  <a:lnTo>
                    <a:pt x="1039933" y="1084970"/>
                  </a:lnTo>
                  <a:lnTo>
                    <a:pt x="1019771" y="1084970"/>
                  </a:lnTo>
                  <a:lnTo>
                    <a:pt x="1019771" y="1171175"/>
                  </a:lnTo>
                  <a:lnTo>
                    <a:pt x="1005678" y="1171175"/>
                  </a:lnTo>
                  <a:lnTo>
                    <a:pt x="1005678" y="1121934"/>
                  </a:lnTo>
                  <a:lnTo>
                    <a:pt x="985515" y="1121934"/>
                  </a:lnTo>
                  <a:lnTo>
                    <a:pt x="985515" y="1171175"/>
                  </a:lnTo>
                  <a:lnTo>
                    <a:pt x="971079" y="1171175"/>
                  </a:lnTo>
                  <a:lnTo>
                    <a:pt x="971079" y="1121934"/>
                  </a:lnTo>
                  <a:lnTo>
                    <a:pt x="950917" y="1121934"/>
                  </a:lnTo>
                  <a:lnTo>
                    <a:pt x="950917" y="1171175"/>
                  </a:lnTo>
                  <a:lnTo>
                    <a:pt x="938744" y="1171175"/>
                  </a:lnTo>
                  <a:lnTo>
                    <a:pt x="938744" y="1121934"/>
                  </a:lnTo>
                  <a:lnTo>
                    <a:pt x="918595" y="1121934"/>
                  </a:lnTo>
                  <a:lnTo>
                    <a:pt x="918595" y="1171175"/>
                  </a:lnTo>
                  <a:lnTo>
                    <a:pt x="902334" y="1171175"/>
                  </a:lnTo>
                  <a:lnTo>
                    <a:pt x="902334" y="1121934"/>
                  </a:lnTo>
                  <a:lnTo>
                    <a:pt x="882179" y="1121934"/>
                  </a:lnTo>
                  <a:lnTo>
                    <a:pt x="882179" y="1171175"/>
                  </a:lnTo>
                  <a:lnTo>
                    <a:pt x="864670" y="1171175"/>
                  </a:lnTo>
                  <a:lnTo>
                    <a:pt x="864670" y="1084970"/>
                  </a:lnTo>
                  <a:lnTo>
                    <a:pt x="844511" y="1084970"/>
                  </a:lnTo>
                  <a:lnTo>
                    <a:pt x="844511" y="1171175"/>
                  </a:lnTo>
                  <a:lnTo>
                    <a:pt x="830428" y="1171175"/>
                  </a:lnTo>
                  <a:lnTo>
                    <a:pt x="830428" y="1121934"/>
                  </a:lnTo>
                  <a:lnTo>
                    <a:pt x="810269" y="1121934"/>
                  </a:lnTo>
                  <a:lnTo>
                    <a:pt x="810269" y="1171175"/>
                  </a:lnTo>
                  <a:lnTo>
                    <a:pt x="795823" y="1171175"/>
                  </a:lnTo>
                  <a:lnTo>
                    <a:pt x="795823" y="1121934"/>
                  </a:lnTo>
                  <a:lnTo>
                    <a:pt x="775664" y="1121934"/>
                  </a:lnTo>
                  <a:lnTo>
                    <a:pt x="775664" y="1171175"/>
                  </a:lnTo>
                  <a:lnTo>
                    <a:pt x="763498" y="1171175"/>
                  </a:lnTo>
                  <a:lnTo>
                    <a:pt x="763498" y="1121934"/>
                  </a:lnTo>
                  <a:lnTo>
                    <a:pt x="743342" y="1121934"/>
                  </a:lnTo>
                  <a:lnTo>
                    <a:pt x="743342" y="1171175"/>
                  </a:lnTo>
                  <a:lnTo>
                    <a:pt x="727082" y="1171175"/>
                  </a:lnTo>
                  <a:lnTo>
                    <a:pt x="727082" y="1121934"/>
                  </a:lnTo>
                  <a:lnTo>
                    <a:pt x="706923" y="1121934"/>
                  </a:lnTo>
                  <a:lnTo>
                    <a:pt x="706923" y="1171175"/>
                  </a:lnTo>
                  <a:lnTo>
                    <a:pt x="699015" y="1171175"/>
                  </a:lnTo>
                  <a:lnTo>
                    <a:pt x="699015" y="1084970"/>
                  </a:lnTo>
                  <a:lnTo>
                    <a:pt x="678860" y="1084970"/>
                  </a:lnTo>
                  <a:lnTo>
                    <a:pt x="678860" y="1171175"/>
                  </a:lnTo>
                  <a:lnTo>
                    <a:pt x="664777" y="1171175"/>
                  </a:lnTo>
                  <a:lnTo>
                    <a:pt x="664777" y="1121934"/>
                  </a:lnTo>
                  <a:lnTo>
                    <a:pt x="644618" y="1121934"/>
                  </a:lnTo>
                  <a:lnTo>
                    <a:pt x="644618" y="1171175"/>
                  </a:lnTo>
                  <a:lnTo>
                    <a:pt x="630168" y="1171175"/>
                  </a:lnTo>
                  <a:lnTo>
                    <a:pt x="630168" y="1121934"/>
                  </a:lnTo>
                  <a:lnTo>
                    <a:pt x="610012" y="1121934"/>
                  </a:lnTo>
                  <a:lnTo>
                    <a:pt x="610012" y="1171175"/>
                  </a:lnTo>
                  <a:lnTo>
                    <a:pt x="597846" y="1171175"/>
                  </a:lnTo>
                  <a:lnTo>
                    <a:pt x="597846" y="1121934"/>
                  </a:lnTo>
                  <a:lnTo>
                    <a:pt x="577687" y="1121934"/>
                  </a:lnTo>
                  <a:lnTo>
                    <a:pt x="577687" y="1171175"/>
                  </a:lnTo>
                  <a:lnTo>
                    <a:pt x="561430" y="1171175"/>
                  </a:lnTo>
                  <a:lnTo>
                    <a:pt x="561430" y="1121934"/>
                  </a:lnTo>
                  <a:lnTo>
                    <a:pt x="541271" y="1121934"/>
                  </a:lnTo>
                  <a:lnTo>
                    <a:pt x="541271" y="1171175"/>
                  </a:lnTo>
                  <a:lnTo>
                    <a:pt x="537784" y="1171175"/>
                  </a:lnTo>
                  <a:lnTo>
                    <a:pt x="537784" y="1084970"/>
                  </a:lnTo>
                  <a:lnTo>
                    <a:pt x="517628" y="1084970"/>
                  </a:lnTo>
                  <a:lnTo>
                    <a:pt x="517628" y="1171175"/>
                  </a:lnTo>
                  <a:lnTo>
                    <a:pt x="503545" y="1171175"/>
                  </a:lnTo>
                  <a:lnTo>
                    <a:pt x="503545" y="1121934"/>
                  </a:lnTo>
                  <a:lnTo>
                    <a:pt x="483386" y="1121934"/>
                  </a:lnTo>
                  <a:lnTo>
                    <a:pt x="483386" y="1171175"/>
                  </a:lnTo>
                  <a:lnTo>
                    <a:pt x="468936" y="1171175"/>
                  </a:lnTo>
                  <a:lnTo>
                    <a:pt x="468936" y="1121934"/>
                  </a:lnTo>
                  <a:lnTo>
                    <a:pt x="448781" y="1121934"/>
                  </a:lnTo>
                  <a:lnTo>
                    <a:pt x="448781" y="1171175"/>
                  </a:lnTo>
                  <a:lnTo>
                    <a:pt x="436614" y="1171175"/>
                  </a:lnTo>
                  <a:lnTo>
                    <a:pt x="436614" y="1121934"/>
                  </a:lnTo>
                  <a:lnTo>
                    <a:pt x="416455" y="1121934"/>
                  </a:lnTo>
                  <a:lnTo>
                    <a:pt x="416455" y="1171175"/>
                  </a:lnTo>
                  <a:lnTo>
                    <a:pt x="400198" y="1171175"/>
                  </a:lnTo>
                  <a:lnTo>
                    <a:pt x="400198" y="1121934"/>
                  </a:lnTo>
                  <a:lnTo>
                    <a:pt x="380039" y="1121934"/>
                  </a:lnTo>
                  <a:lnTo>
                    <a:pt x="380039" y="1171175"/>
                  </a:lnTo>
                  <a:lnTo>
                    <a:pt x="373038" y="1171175"/>
                  </a:lnTo>
                  <a:lnTo>
                    <a:pt x="373038" y="1084970"/>
                  </a:lnTo>
                  <a:lnTo>
                    <a:pt x="352882" y="1084970"/>
                  </a:lnTo>
                  <a:lnTo>
                    <a:pt x="352882" y="1171175"/>
                  </a:lnTo>
                  <a:lnTo>
                    <a:pt x="338799" y="1171175"/>
                  </a:lnTo>
                  <a:lnTo>
                    <a:pt x="338799" y="1121934"/>
                  </a:lnTo>
                  <a:lnTo>
                    <a:pt x="318640" y="1121934"/>
                  </a:lnTo>
                  <a:lnTo>
                    <a:pt x="318640" y="1171175"/>
                  </a:lnTo>
                  <a:lnTo>
                    <a:pt x="304193" y="1171175"/>
                  </a:lnTo>
                  <a:lnTo>
                    <a:pt x="304193" y="1121934"/>
                  </a:lnTo>
                  <a:lnTo>
                    <a:pt x="284034" y="1121934"/>
                  </a:lnTo>
                  <a:lnTo>
                    <a:pt x="284034" y="1171175"/>
                  </a:lnTo>
                  <a:lnTo>
                    <a:pt x="271872" y="1171175"/>
                  </a:lnTo>
                  <a:lnTo>
                    <a:pt x="271872" y="1121934"/>
                  </a:lnTo>
                  <a:lnTo>
                    <a:pt x="251716" y="1121934"/>
                  </a:lnTo>
                  <a:lnTo>
                    <a:pt x="251716" y="1171175"/>
                  </a:lnTo>
                  <a:lnTo>
                    <a:pt x="235452" y="1171175"/>
                  </a:lnTo>
                  <a:lnTo>
                    <a:pt x="235452" y="1121934"/>
                  </a:lnTo>
                  <a:lnTo>
                    <a:pt x="215297" y="1121934"/>
                  </a:lnTo>
                  <a:lnTo>
                    <a:pt x="215297" y="1171175"/>
                  </a:lnTo>
                  <a:lnTo>
                    <a:pt x="194987" y="1171175"/>
                  </a:lnTo>
                  <a:lnTo>
                    <a:pt x="194987" y="1084970"/>
                  </a:lnTo>
                  <a:lnTo>
                    <a:pt x="174831" y="1084970"/>
                  </a:lnTo>
                  <a:lnTo>
                    <a:pt x="174831" y="1171175"/>
                  </a:lnTo>
                  <a:lnTo>
                    <a:pt x="79817" y="1171175"/>
                  </a:lnTo>
                  <a:cubicBezTo>
                    <a:pt x="49199" y="1082261"/>
                    <a:pt x="33662" y="989198"/>
                    <a:pt x="33614" y="894352"/>
                  </a:cubicBezTo>
                  <a:lnTo>
                    <a:pt x="33611" y="893906"/>
                  </a:lnTo>
                  <a:cubicBezTo>
                    <a:pt x="33611" y="419538"/>
                    <a:pt x="424071" y="33604"/>
                    <a:pt x="904028" y="33604"/>
                  </a:cubicBezTo>
                  <a:cubicBezTo>
                    <a:pt x="1383999" y="33604"/>
                    <a:pt x="1774460" y="419538"/>
                    <a:pt x="1774460" y="893906"/>
                  </a:cubicBezTo>
                  <a:cubicBezTo>
                    <a:pt x="1774460" y="895758"/>
                    <a:pt x="1774425" y="897575"/>
                    <a:pt x="1774425" y="89942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D272B680-D664-0B17-7757-03DD4D993229}"/>
                </a:ext>
              </a:extLst>
            </p:cNvPr>
            <p:cNvSpPr/>
            <p:nvPr/>
          </p:nvSpPr>
          <p:spPr>
            <a:xfrm>
              <a:off x="3754246" y="5601017"/>
              <a:ext cx="1594141" cy="790041"/>
            </a:xfrm>
            <a:custGeom>
              <a:avLst/>
              <a:gdLst>
                <a:gd name="connsiteX0" fmla="*/ 1406439 w 1594141"/>
                <a:gd name="connsiteY0" fmla="*/ 274320 h 790041"/>
                <a:gd name="connsiteX1" fmla="*/ 1311421 w 1594141"/>
                <a:gd name="connsiteY1" fmla="*/ 354044 h 790041"/>
                <a:gd name="connsiteX2" fmla="*/ 1260946 w 1594141"/>
                <a:gd name="connsiteY2" fmla="*/ 298015 h 790041"/>
                <a:gd name="connsiteX3" fmla="*/ 1152110 w 1594141"/>
                <a:gd name="connsiteY3" fmla="*/ 209649 h 790041"/>
                <a:gd name="connsiteX4" fmla="*/ 1211397 w 1594141"/>
                <a:gd name="connsiteY4" fmla="*/ 106985 h 790041"/>
                <a:gd name="connsiteX5" fmla="*/ 1193944 w 1594141"/>
                <a:gd name="connsiteY5" fmla="*/ 96904 h 790041"/>
                <a:gd name="connsiteX6" fmla="*/ 1135102 w 1594141"/>
                <a:gd name="connsiteY6" fmla="*/ 198848 h 790041"/>
                <a:gd name="connsiteX7" fmla="*/ 933751 w 1594141"/>
                <a:gd name="connsiteY7" fmla="*/ 118061 h 790041"/>
                <a:gd name="connsiteX8" fmla="*/ 953433 w 1594141"/>
                <a:gd name="connsiteY8" fmla="*/ 6344 h 790041"/>
                <a:gd name="connsiteX9" fmla="*/ 933614 w 1594141"/>
                <a:gd name="connsiteY9" fmla="*/ 2846 h 790041"/>
                <a:gd name="connsiteX10" fmla="*/ 913966 w 1594141"/>
                <a:gd name="connsiteY10" fmla="*/ 114117 h 790041"/>
                <a:gd name="connsiteX11" fmla="*/ 799739 w 1594141"/>
                <a:gd name="connsiteY11" fmla="*/ 103796 h 790041"/>
                <a:gd name="connsiteX12" fmla="*/ 696426 w 1594141"/>
                <a:gd name="connsiteY12" fmla="*/ 112265 h 790041"/>
                <a:gd name="connsiteX13" fmla="*/ 676634 w 1594141"/>
                <a:gd name="connsiteY13" fmla="*/ 0 h 790041"/>
                <a:gd name="connsiteX14" fmla="*/ 656784 w 1594141"/>
                <a:gd name="connsiteY14" fmla="*/ 3498 h 790041"/>
                <a:gd name="connsiteX15" fmla="*/ 676586 w 1594141"/>
                <a:gd name="connsiteY15" fmla="*/ 115832 h 790041"/>
                <a:gd name="connsiteX16" fmla="*/ 474454 w 1594141"/>
                <a:gd name="connsiteY16" fmla="*/ 192847 h 790041"/>
                <a:gd name="connsiteX17" fmla="*/ 414343 w 1594141"/>
                <a:gd name="connsiteY17" fmla="*/ 88708 h 790041"/>
                <a:gd name="connsiteX18" fmla="*/ 396886 w 1594141"/>
                <a:gd name="connsiteY18" fmla="*/ 98790 h 790041"/>
                <a:gd name="connsiteX19" fmla="*/ 457226 w 1594141"/>
                <a:gd name="connsiteY19" fmla="*/ 203306 h 790041"/>
                <a:gd name="connsiteX20" fmla="*/ 338525 w 1594141"/>
                <a:gd name="connsiteY20" fmla="*/ 298015 h 790041"/>
                <a:gd name="connsiteX21" fmla="*/ 296255 w 1594141"/>
                <a:gd name="connsiteY21" fmla="*/ 344066 h 790041"/>
                <a:gd name="connsiteX22" fmla="*/ 198217 w 1594141"/>
                <a:gd name="connsiteY22" fmla="*/ 261804 h 790041"/>
                <a:gd name="connsiteX23" fmla="*/ 185262 w 1594141"/>
                <a:gd name="connsiteY23" fmla="*/ 277235 h 790041"/>
                <a:gd name="connsiteX24" fmla="*/ 283479 w 1594141"/>
                <a:gd name="connsiteY24" fmla="*/ 359668 h 790041"/>
                <a:gd name="connsiteX25" fmla="*/ 177125 w 1594141"/>
                <a:gd name="connsiteY25" fmla="*/ 543051 h 790041"/>
                <a:gd name="connsiteX26" fmla="*/ 54319 w 1594141"/>
                <a:gd name="connsiteY26" fmla="*/ 498371 h 790041"/>
                <a:gd name="connsiteX27" fmla="*/ 47423 w 1594141"/>
                <a:gd name="connsiteY27" fmla="*/ 517299 h 790041"/>
                <a:gd name="connsiteX28" fmla="*/ 169876 w 1594141"/>
                <a:gd name="connsiteY28" fmla="*/ 561876 h 790041"/>
                <a:gd name="connsiteX29" fmla="*/ 124462 w 1594141"/>
                <a:gd name="connsiteY29" fmla="*/ 769879 h 790041"/>
                <a:gd name="connsiteX30" fmla="*/ 0 w 1594141"/>
                <a:gd name="connsiteY30" fmla="*/ 769879 h 790041"/>
                <a:gd name="connsiteX31" fmla="*/ 0 w 1594141"/>
                <a:gd name="connsiteY31" fmla="*/ 790042 h 790041"/>
                <a:gd name="connsiteX32" fmla="*/ 702396 w 1594141"/>
                <a:gd name="connsiteY32" fmla="*/ 790042 h 790041"/>
                <a:gd name="connsiteX33" fmla="*/ 702396 w 1594141"/>
                <a:gd name="connsiteY33" fmla="*/ 783321 h 790041"/>
                <a:gd name="connsiteX34" fmla="*/ 787004 w 1594141"/>
                <a:gd name="connsiteY34" fmla="*/ 783321 h 790041"/>
                <a:gd name="connsiteX35" fmla="*/ 787004 w 1594141"/>
                <a:gd name="connsiteY35" fmla="*/ 788121 h 790041"/>
                <a:gd name="connsiteX36" fmla="*/ 807163 w 1594141"/>
                <a:gd name="connsiteY36" fmla="*/ 788121 h 790041"/>
                <a:gd name="connsiteX37" fmla="*/ 807163 w 1594141"/>
                <a:gd name="connsiteY37" fmla="*/ 783321 h 790041"/>
                <a:gd name="connsiteX38" fmla="*/ 891780 w 1594141"/>
                <a:gd name="connsiteY38" fmla="*/ 783321 h 790041"/>
                <a:gd name="connsiteX39" fmla="*/ 891780 w 1594141"/>
                <a:gd name="connsiteY39" fmla="*/ 790042 h 790041"/>
                <a:gd name="connsiteX40" fmla="*/ 1476562 w 1594141"/>
                <a:gd name="connsiteY40" fmla="*/ 790042 h 790041"/>
                <a:gd name="connsiteX41" fmla="*/ 1476047 w 1594141"/>
                <a:gd name="connsiteY41" fmla="*/ 783321 h 790041"/>
                <a:gd name="connsiteX42" fmla="*/ 1594142 w 1594141"/>
                <a:gd name="connsiteY42" fmla="*/ 783321 h 790041"/>
                <a:gd name="connsiteX43" fmla="*/ 1594142 w 1594141"/>
                <a:gd name="connsiteY43" fmla="*/ 763158 h 790041"/>
                <a:gd name="connsiteX44" fmla="*/ 1474470 w 1594141"/>
                <a:gd name="connsiteY44" fmla="*/ 763158 h 790041"/>
                <a:gd name="connsiteX45" fmla="*/ 1434557 w 1594141"/>
                <a:gd name="connsiteY45" fmla="*/ 575523 h 790041"/>
                <a:gd name="connsiteX46" fmla="*/ 1552343 w 1594141"/>
                <a:gd name="connsiteY46" fmla="*/ 532661 h 790041"/>
                <a:gd name="connsiteX47" fmla="*/ 1545450 w 1594141"/>
                <a:gd name="connsiteY47" fmla="*/ 513733 h 790041"/>
                <a:gd name="connsiteX48" fmla="*/ 1427630 w 1594141"/>
                <a:gd name="connsiteY48" fmla="*/ 556595 h 790041"/>
                <a:gd name="connsiteX49" fmla="*/ 1323937 w 1594141"/>
                <a:gd name="connsiteY49" fmla="*/ 369852 h 790041"/>
                <a:gd name="connsiteX50" fmla="*/ 1419400 w 1594141"/>
                <a:gd name="connsiteY50" fmla="*/ 289751 h 790041"/>
                <a:gd name="connsiteX51" fmla="*/ 1406473 w 1594141"/>
                <a:gd name="connsiteY51" fmla="*/ 274320 h 790041"/>
                <a:gd name="connsiteX52" fmla="*/ 702842 w 1594141"/>
                <a:gd name="connsiteY52" fmla="*/ 763158 h 790041"/>
                <a:gd name="connsiteX53" fmla="*/ 787000 w 1594141"/>
                <a:gd name="connsiteY53" fmla="*/ 669512 h 790041"/>
                <a:gd name="connsiteX54" fmla="*/ 787000 w 1594141"/>
                <a:gd name="connsiteY54" fmla="*/ 763158 h 790041"/>
                <a:gd name="connsiteX55" fmla="*/ 702842 w 1594141"/>
                <a:gd name="connsiteY55" fmla="*/ 763158 h 790041"/>
                <a:gd name="connsiteX56" fmla="*/ 807159 w 1594141"/>
                <a:gd name="connsiteY56" fmla="*/ 669512 h 790041"/>
                <a:gd name="connsiteX57" fmla="*/ 891300 w 1594141"/>
                <a:gd name="connsiteY57" fmla="*/ 763158 h 790041"/>
                <a:gd name="connsiteX58" fmla="*/ 807159 w 1594141"/>
                <a:gd name="connsiteY58" fmla="*/ 763158 h 790041"/>
                <a:gd name="connsiteX59" fmla="*/ 807159 w 1594141"/>
                <a:gd name="connsiteY59" fmla="*/ 669512 h 790041"/>
                <a:gd name="connsiteX60" fmla="*/ 924424 w 1594141"/>
                <a:gd name="connsiteY60" fmla="*/ 756437 h 790041"/>
                <a:gd name="connsiteX61" fmla="*/ 797078 w 1594141"/>
                <a:gd name="connsiteY61" fmla="*/ 635325 h 790041"/>
                <a:gd name="connsiteX62" fmla="*/ 669739 w 1594141"/>
                <a:gd name="connsiteY62" fmla="*/ 756437 h 790041"/>
                <a:gd name="connsiteX63" fmla="*/ 159332 w 1594141"/>
                <a:gd name="connsiteY63" fmla="*/ 756437 h 790041"/>
                <a:gd name="connsiteX64" fmla="*/ 799732 w 1594141"/>
                <a:gd name="connsiteY64" fmla="*/ 137366 h 790041"/>
                <a:gd name="connsiteX65" fmla="*/ 1440146 w 1594141"/>
                <a:gd name="connsiteY65" fmla="*/ 756437 h 790041"/>
                <a:gd name="connsiteX66" fmla="*/ 924424 w 1594141"/>
                <a:gd name="connsiteY66" fmla="*/ 756437 h 79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594141" h="790041">
                  <a:moveTo>
                    <a:pt x="1406439" y="274320"/>
                  </a:moveTo>
                  <a:lnTo>
                    <a:pt x="1311421" y="354044"/>
                  </a:lnTo>
                  <a:cubicBezTo>
                    <a:pt x="1295614" y="334533"/>
                    <a:pt x="1278811" y="315811"/>
                    <a:pt x="1260946" y="298015"/>
                  </a:cubicBezTo>
                  <a:cubicBezTo>
                    <a:pt x="1227239" y="264410"/>
                    <a:pt x="1190755" y="234921"/>
                    <a:pt x="1152110" y="209649"/>
                  </a:cubicBezTo>
                  <a:lnTo>
                    <a:pt x="1211397" y="106985"/>
                  </a:lnTo>
                  <a:lnTo>
                    <a:pt x="1193944" y="96904"/>
                  </a:lnTo>
                  <a:lnTo>
                    <a:pt x="1135102" y="198848"/>
                  </a:lnTo>
                  <a:cubicBezTo>
                    <a:pt x="1072454" y="160546"/>
                    <a:pt x="1004560" y="133320"/>
                    <a:pt x="933751" y="118061"/>
                  </a:cubicBezTo>
                  <a:lnTo>
                    <a:pt x="953433" y="6344"/>
                  </a:lnTo>
                  <a:lnTo>
                    <a:pt x="933614" y="2846"/>
                  </a:lnTo>
                  <a:lnTo>
                    <a:pt x="913966" y="114117"/>
                  </a:lnTo>
                  <a:cubicBezTo>
                    <a:pt x="876521" y="107294"/>
                    <a:pt x="838322" y="103796"/>
                    <a:pt x="799739" y="103796"/>
                  </a:cubicBezTo>
                  <a:cubicBezTo>
                    <a:pt x="764887" y="103796"/>
                    <a:pt x="730374" y="106676"/>
                    <a:pt x="696426" y="112265"/>
                  </a:cubicBezTo>
                  <a:lnTo>
                    <a:pt x="676634" y="0"/>
                  </a:lnTo>
                  <a:lnTo>
                    <a:pt x="656784" y="3498"/>
                  </a:lnTo>
                  <a:lnTo>
                    <a:pt x="676586" y="115832"/>
                  </a:lnTo>
                  <a:cubicBezTo>
                    <a:pt x="605640" y="129788"/>
                    <a:pt x="537489" y="155814"/>
                    <a:pt x="474454" y="192847"/>
                  </a:cubicBezTo>
                  <a:lnTo>
                    <a:pt x="414343" y="88708"/>
                  </a:lnTo>
                  <a:lnTo>
                    <a:pt x="396886" y="98790"/>
                  </a:lnTo>
                  <a:lnTo>
                    <a:pt x="457226" y="203306"/>
                  </a:lnTo>
                  <a:cubicBezTo>
                    <a:pt x="414933" y="229915"/>
                    <a:pt x="375105" y="261564"/>
                    <a:pt x="338525" y="298015"/>
                  </a:cubicBezTo>
                  <a:cubicBezTo>
                    <a:pt x="323735" y="312759"/>
                    <a:pt x="309652" y="328155"/>
                    <a:pt x="296255" y="344066"/>
                  </a:cubicBezTo>
                  <a:lnTo>
                    <a:pt x="198217" y="261804"/>
                  </a:lnTo>
                  <a:lnTo>
                    <a:pt x="185262" y="277235"/>
                  </a:lnTo>
                  <a:lnTo>
                    <a:pt x="283479" y="359668"/>
                  </a:lnTo>
                  <a:cubicBezTo>
                    <a:pt x="239434" y="415081"/>
                    <a:pt x="203683" y="476905"/>
                    <a:pt x="177125" y="543051"/>
                  </a:cubicBezTo>
                  <a:lnTo>
                    <a:pt x="54319" y="498371"/>
                  </a:lnTo>
                  <a:lnTo>
                    <a:pt x="47423" y="517299"/>
                  </a:lnTo>
                  <a:lnTo>
                    <a:pt x="169876" y="561876"/>
                  </a:lnTo>
                  <a:cubicBezTo>
                    <a:pt x="145431" y="627850"/>
                    <a:pt x="130000" y="697802"/>
                    <a:pt x="124462" y="769879"/>
                  </a:cubicBezTo>
                  <a:lnTo>
                    <a:pt x="0" y="769879"/>
                  </a:lnTo>
                  <a:lnTo>
                    <a:pt x="0" y="790042"/>
                  </a:lnTo>
                  <a:lnTo>
                    <a:pt x="702396" y="790042"/>
                  </a:lnTo>
                  <a:lnTo>
                    <a:pt x="702396" y="783321"/>
                  </a:lnTo>
                  <a:lnTo>
                    <a:pt x="787004" y="783321"/>
                  </a:lnTo>
                  <a:lnTo>
                    <a:pt x="787004" y="788121"/>
                  </a:lnTo>
                  <a:lnTo>
                    <a:pt x="807163" y="788121"/>
                  </a:lnTo>
                  <a:lnTo>
                    <a:pt x="807163" y="783321"/>
                  </a:lnTo>
                  <a:lnTo>
                    <a:pt x="891780" y="783321"/>
                  </a:lnTo>
                  <a:lnTo>
                    <a:pt x="891780" y="790042"/>
                  </a:lnTo>
                  <a:lnTo>
                    <a:pt x="1476562" y="790042"/>
                  </a:lnTo>
                  <a:lnTo>
                    <a:pt x="1476047" y="783321"/>
                  </a:lnTo>
                  <a:lnTo>
                    <a:pt x="1594142" y="783321"/>
                  </a:lnTo>
                  <a:lnTo>
                    <a:pt x="1594142" y="763158"/>
                  </a:lnTo>
                  <a:lnTo>
                    <a:pt x="1474470" y="763158"/>
                  </a:lnTo>
                  <a:cubicBezTo>
                    <a:pt x="1468915" y="698419"/>
                    <a:pt x="1455439" y="635394"/>
                    <a:pt x="1434557" y="575523"/>
                  </a:cubicBezTo>
                  <a:lnTo>
                    <a:pt x="1552343" y="532661"/>
                  </a:lnTo>
                  <a:lnTo>
                    <a:pt x="1545450" y="513733"/>
                  </a:lnTo>
                  <a:lnTo>
                    <a:pt x="1427630" y="556595"/>
                  </a:lnTo>
                  <a:cubicBezTo>
                    <a:pt x="1402152" y="489387"/>
                    <a:pt x="1367280" y="426465"/>
                    <a:pt x="1323937" y="369852"/>
                  </a:cubicBezTo>
                  <a:lnTo>
                    <a:pt x="1419400" y="289751"/>
                  </a:lnTo>
                  <a:lnTo>
                    <a:pt x="1406473" y="274320"/>
                  </a:lnTo>
                  <a:close/>
                  <a:moveTo>
                    <a:pt x="702842" y="763158"/>
                  </a:moveTo>
                  <a:cubicBezTo>
                    <a:pt x="707142" y="714021"/>
                    <a:pt x="742516" y="674724"/>
                    <a:pt x="787000" y="669512"/>
                  </a:cubicBezTo>
                  <a:lnTo>
                    <a:pt x="787000" y="763158"/>
                  </a:lnTo>
                  <a:lnTo>
                    <a:pt x="702842" y="763158"/>
                  </a:lnTo>
                  <a:close/>
                  <a:moveTo>
                    <a:pt x="807159" y="669512"/>
                  </a:moveTo>
                  <a:cubicBezTo>
                    <a:pt x="851661" y="674724"/>
                    <a:pt x="887014" y="714021"/>
                    <a:pt x="891300" y="763158"/>
                  </a:cubicBezTo>
                  <a:lnTo>
                    <a:pt x="807159" y="763158"/>
                  </a:lnTo>
                  <a:lnTo>
                    <a:pt x="807159" y="669512"/>
                  </a:lnTo>
                  <a:close/>
                  <a:moveTo>
                    <a:pt x="924424" y="756437"/>
                  </a:moveTo>
                  <a:cubicBezTo>
                    <a:pt x="916675" y="688269"/>
                    <a:pt x="862531" y="635325"/>
                    <a:pt x="797078" y="635325"/>
                  </a:cubicBezTo>
                  <a:cubicBezTo>
                    <a:pt x="731632" y="635325"/>
                    <a:pt x="677471" y="688269"/>
                    <a:pt x="669739" y="756437"/>
                  </a:cubicBezTo>
                  <a:lnTo>
                    <a:pt x="159332" y="756437"/>
                  </a:lnTo>
                  <a:cubicBezTo>
                    <a:pt x="193790" y="407845"/>
                    <a:pt x="471865" y="137366"/>
                    <a:pt x="799732" y="137366"/>
                  </a:cubicBezTo>
                  <a:cubicBezTo>
                    <a:pt x="1127593" y="137366"/>
                    <a:pt x="1405684" y="407845"/>
                    <a:pt x="1440146" y="756437"/>
                  </a:cubicBezTo>
                  <a:lnTo>
                    <a:pt x="924424" y="756437"/>
                  </a:ln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462B0FC3-2431-8A5D-AE44-2D94C3517785}"/>
              </a:ext>
            </a:extLst>
          </p:cNvPr>
          <p:cNvGrpSpPr/>
          <p:nvPr/>
        </p:nvGrpSpPr>
        <p:grpSpPr>
          <a:xfrm>
            <a:off x="2111921" y="5378662"/>
            <a:ext cx="1112154" cy="670845"/>
            <a:chOff x="6378603" y="4213884"/>
            <a:chExt cx="1935252" cy="1167334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8100000" scaled="1"/>
            <a:tileRect/>
          </a:gradFill>
        </p:grpSpPr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1D5F31AD-DA03-9C4A-9F67-8BF3579CE803}"/>
                </a:ext>
              </a:extLst>
            </p:cNvPr>
            <p:cNvSpPr/>
            <p:nvPr/>
          </p:nvSpPr>
          <p:spPr>
            <a:xfrm>
              <a:off x="6378603" y="4213884"/>
              <a:ext cx="1935252" cy="1167334"/>
            </a:xfrm>
            <a:custGeom>
              <a:avLst/>
              <a:gdLst>
                <a:gd name="connsiteX0" fmla="*/ 597737 w 1935252"/>
                <a:gd name="connsiteY0" fmla="*/ 1167335 h 1167334"/>
                <a:gd name="connsiteX1" fmla="*/ 597702 w 1935252"/>
                <a:gd name="connsiteY1" fmla="*/ 1167335 h 1167334"/>
                <a:gd name="connsiteX2" fmla="*/ 45497 w 1935252"/>
                <a:gd name="connsiteY2" fmla="*/ 957205 h 1167334"/>
                <a:gd name="connsiteX3" fmla="*/ 58012 w 1935252"/>
                <a:gd name="connsiteY3" fmla="*/ 571923 h 1167334"/>
                <a:gd name="connsiteX4" fmla="*/ 58801 w 1935252"/>
                <a:gd name="connsiteY4" fmla="*/ 570277 h 1167334"/>
                <a:gd name="connsiteX5" fmla="*/ 59932 w 1935252"/>
                <a:gd name="connsiteY5" fmla="*/ 568837 h 1167334"/>
                <a:gd name="connsiteX6" fmla="*/ 522847 w 1935252"/>
                <a:gd name="connsiteY6" fmla="*/ 189829 h 1167334"/>
                <a:gd name="connsiteX7" fmla="*/ 746452 w 1935252"/>
                <a:gd name="connsiteY7" fmla="*/ 119707 h 1167334"/>
                <a:gd name="connsiteX8" fmla="*/ 1705544 w 1935252"/>
                <a:gd name="connsiteY8" fmla="*/ 0 h 1167334"/>
                <a:gd name="connsiteX9" fmla="*/ 1713259 w 1935252"/>
                <a:gd name="connsiteY9" fmla="*/ 0 h 1167334"/>
                <a:gd name="connsiteX10" fmla="*/ 1809374 w 1935252"/>
                <a:gd name="connsiteY10" fmla="*/ 16356 h 1167334"/>
                <a:gd name="connsiteX11" fmla="*/ 1934327 w 1935252"/>
                <a:gd name="connsiteY11" fmla="*/ 136954 h 1167334"/>
                <a:gd name="connsiteX12" fmla="*/ 1935253 w 1935252"/>
                <a:gd name="connsiteY12" fmla="*/ 140623 h 1167334"/>
                <a:gd name="connsiteX13" fmla="*/ 1934464 w 1935252"/>
                <a:gd name="connsiteY13" fmla="*/ 144361 h 1167334"/>
                <a:gd name="connsiteX14" fmla="*/ 1826451 w 1935252"/>
                <a:gd name="connsiteY14" fmla="*/ 338477 h 1167334"/>
                <a:gd name="connsiteX15" fmla="*/ 1765723 w 1935252"/>
                <a:gd name="connsiteY15" fmla="*/ 514693 h 1167334"/>
                <a:gd name="connsiteX16" fmla="*/ 1641867 w 1935252"/>
                <a:gd name="connsiteY16" fmla="*/ 792785 h 1167334"/>
                <a:gd name="connsiteX17" fmla="*/ 1166780 w 1935252"/>
                <a:gd name="connsiteY17" fmla="*/ 1042759 h 1167334"/>
                <a:gd name="connsiteX18" fmla="*/ 597737 w 1935252"/>
                <a:gd name="connsiteY18" fmla="*/ 1167335 h 1167334"/>
                <a:gd name="connsiteX19" fmla="*/ 87605 w 1935252"/>
                <a:gd name="connsiteY19" fmla="*/ 587971 h 1167334"/>
                <a:gd name="connsiteX20" fmla="*/ 73923 w 1935252"/>
                <a:gd name="connsiteY20" fmla="*/ 939238 h 1167334"/>
                <a:gd name="connsiteX21" fmla="*/ 280280 w 1935252"/>
                <a:gd name="connsiteY21" fmla="*/ 1086239 h 1167334"/>
                <a:gd name="connsiteX22" fmla="*/ 597702 w 1935252"/>
                <a:gd name="connsiteY22" fmla="*/ 1133696 h 1167334"/>
                <a:gd name="connsiteX23" fmla="*/ 1152241 w 1935252"/>
                <a:gd name="connsiteY23" fmla="*/ 1012412 h 1167334"/>
                <a:gd name="connsiteX24" fmla="*/ 1153784 w 1935252"/>
                <a:gd name="connsiteY24" fmla="*/ 1011692 h 1167334"/>
                <a:gd name="connsiteX25" fmla="*/ 1620059 w 1935252"/>
                <a:gd name="connsiteY25" fmla="*/ 767136 h 1167334"/>
                <a:gd name="connsiteX26" fmla="*/ 1732565 w 1935252"/>
                <a:gd name="connsiteY26" fmla="*/ 520557 h 1167334"/>
                <a:gd name="connsiteX27" fmla="*/ 1801933 w 1935252"/>
                <a:gd name="connsiteY27" fmla="*/ 315399 h 1167334"/>
                <a:gd name="connsiteX28" fmla="*/ 1900688 w 1935252"/>
                <a:gd name="connsiteY28" fmla="*/ 141309 h 1167334"/>
                <a:gd name="connsiteX29" fmla="*/ 1713088 w 1935252"/>
                <a:gd name="connsiteY29" fmla="*/ 33604 h 1167334"/>
                <a:gd name="connsiteX30" fmla="*/ 1705510 w 1935252"/>
                <a:gd name="connsiteY30" fmla="*/ 33604 h 1167334"/>
                <a:gd name="connsiteX31" fmla="*/ 755471 w 1935252"/>
                <a:gd name="connsiteY31" fmla="*/ 152110 h 1167334"/>
                <a:gd name="connsiteX32" fmla="*/ 753654 w 1935252"/>
                <a:gd name="connsiteY32" fmla="*/ 152728 h 1167334"/>
                <a:gd name="connsiteX33" fmla="*/ 751733 w 1935252"/>
                <a:gd name="connsiteY33" fmla="*/ 152933 h 1167334"/>
                <a:gd name="connsiteX34" fmla="*/ 535363 w 1935252"/>
                <a:gd name="connsiteY34" fmla="*/ 221034 h 1167334"/>
                <a:gd name="connsiteX35" fmla="*/ 87605 w 1935252"/>
                <a:gd name="connsiteY35" fmla="*/ 587971 h 1167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935252" h="1167334">
                  <a:moveTo>
                    <a:pt x="597737" y="1167335"/>
                  </a:moveTo>
                  <a:lnTo>
                    <a:pt x="597702" y="1167335"/>
                  </a:lnTo>
                  <a:cubicBezTo>
                    <a:pt x="331166" y="1167335"/>
                    <a:pt x="129884" y="1090731"/>
                    <a:pt x="45497" y="957205"/>
                  </a:cubicBezTo>
                  <a:cubicBezTo>
                    <a:pt x="-19106" y="855021"/>
                    <a:pt x="-14888" y="725371"/>
                    <a:pt x="58012" y="571923"/>
                  </a:cubicBezTo>
                  <a:lnTo>
                    <a:pt x="58801" y="570277"/>
                  </a:lnTo>
                  <a:lnTo>
                    <a:pt x="59932" y="568837"/>
                  </a:lnTo>
                  <a:cubicBezTo>
                    <a:pt x="224833" y="355930"/>
                    <a:pt x="402661" y="245208"/>
                    <a:pt x="522847" y="189829"/>
                  </a:cubicBezTo>
                  <a:cubicBezTo>
                    <a:pt x="644749" y="133594"/>
                    <a:pt x="731982" y="121421"/>
                    <a:pt x="746452" y="119707"/>
                  </a:cubicBezTo>
                  <a:cubicBezTo>
                    <a:pt x="1092884" y="3360"/>
                    <a:pt x="1643753" y="0"/>
                    <a:pt x="1705544" y="0"/>
                  </a:cubicBezTo>
                  <a:cubicBezTo>
                    <a:pt x="1710585" y="0"/>
                    <a:pt x="1713259" y="0"/>
                    <a:pt x="1713259" y="0"/>
                  </a:cubicBezTo>
                  <a:cubicBezTo>
                    <a:pt x="1715042" y="0"/>
                    <a:pt x="1759997" y="206"/>
                    <a:pt x="1809374" y="16356"/>
                  </a:cubicBezTo>
                  <a:cubicBezTo>
                    <a:pt x="1877234" y="38576"/>
                    <a:pt x="1920439" y="80273"/>
                    <a:pt x="1934327" y="136954"/>
                  </a:cubicBezTo>
                  <a:lnTo>
                    <a:pt x="1935253" y="140623"/>
                  </a:lnTo>
                  <a:lnTo>
                    <a:pt x="1934464" y="144361"/>
                  </a:lnTo>
                  <a:cubicBezTo>
                    <a:pt x="1913204" y="246374"/>
                    <a:pt x="1865095" y="297466"/>
                    <a:pt x="1826451" y="338477"/>
                  </a:cubicBezTo>
                  <a:cubicBezTo>
                    <a:pt x="1781496" y="386208"/>
                    <a:pt x="1748989" y="420704"/>
                    <a:pt x="1765723" y="514693"/>
                  </a:cubicBezTo>
                  <a:cubicBezTo>
                    <a:pt x="1783691" y="615609"/>
                    <a:pt x="1743194" y="706580"/>
                    <a:pt x="1641867" y="792785"/>
                  </a:cubicBezTo>
                  <a:cubicBezTo>
                    <a:pt x="1545650" y="874704"/>
                    <a:pt x="1394671" y="954119"/>
                    <a:pt x="1166780" y="1042759"/>
                  </a:cubicBezTo>
                  <a:cubicBezTo>
                    <a:pt x="1013537" y="1120769"/>
                    <a:pt x="800871" y="1167335"/>
                    <a:pt x="597737" y="1167335"/>
                  </a:cubicBezTo>
                  <a:close/>
                  <a:moveTo>
                    <a:pt x="87605" y="587971"/>
                  </a:moveTo>
                  <a:cubicBezTo>
                    <a:pt x="20705" y="729623"/>
                    <a:pt x="16110" y="847786"/>
                    <a:pt x="73923" y="939238"/>
                  </a:cubicBezTo>
                  <a:cubicBezTo>
                    <a:pt x="114179" y="1002983"/>
                    <a:pt x="183617" y="1052429"/>
                    <a:pt x="280280" y="1086239"/>
                  </a:cubicBezTo>
                  <a:cubicBezTo>
                    <a:pt x="368988" y="1117271"/>
                    <a:pt x="478751" y="1133696"/>
                    <a:pt x="597702" y="1133696"/>
                  </a:cubicBezTo>
                  <a:cubicBezTo>
                    <a:pt x="796105" y="1133696"/>
                    <a:pt x="1003422" y="1088365"/>
                    <a:pt x="1152241" y="1012412"/>
                  </a:cubicBezTo>
                  <a:lnTo>
                    <a:pt x="1153784" y="1011692"/>
                  </a:lnTo>
                  <a:cubicBezTo>
                    <a:pt x="1375434" y="925556"/>
                    <a:pt x="1527956" y="845557"/>
                    <a:pt x="1620059" y="767136"/>
                  </a:cubicBezTo>
                  <a:cubicBezTo>
                    <a:pt x="1712745" y="688269"/>
                    <a:pt x="1748509" y="609916"/>
                    <a:pt x="1732565" y="520557"/>
                  </a:cubicBezTo>
                  <a:cubicBezTo>
                    <a:pt x="1712882" y="409937"/>
                    <a:pt x="1756156" y="364023"/>
                    <a:pt x="1801933" y="315399"/>
                  </a:cubicBezTo>
                  <a:cubicBezTo>
                    <a:pt x="1839035" y="276035"/>
                    <a:pt x="1881040" y="231458"/>
                    <a:pt x="1900688" y="141309"/>
                  </a:cubicBezTo>
                  <a:cubicBezTo>
                    <a:pt x="1871199" y="35182"/>
                    <a:pt x="1714699" y="33604"/>
                    <a:pt x="1713088" y="33604"/>
                  </a:cubicBezTo>
                  <a:cubicBezTo>
                    <a:pt x="1712951" y="33604"/>
                    <a:pt x="1710379" y="33604"/>
                    <a:pt x="1705510" y="33604"/>
                  </a:cubicBezTo>
                  <a:cubicBezTo>
                    <a:pt x="1644199" y="33604"/>
                    <a:pt x="1096691" y="36930"/>
                    <a:pt x="755471" y="152110"/>
                  </a:cubicBezTo>
                  <a:lnTo>
                    <a:pt x="753654" y="152728"/>
                  </a:lnTo>
                  <a:lnTo>
                    <a:pt x="751733" y="152933"/>
                  </a:lnTo>
                  <a:cubicBezTo>
                    <a:pt x="750876" y="153002"/>
                    <a:pt x="661482" y="162638"/>
                    <a:pt x="535363" y="221034"/>
                  </a:cubicBezTo>
                  <a:cubicBezTo>
                    <a:pt x="419326" y="274766"/>
                    <a:pt x="247567" y="382059"/>
                    <a:pt x="87605" y="587971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B18D922E-94B7-63C8-F009-D8FC6292A273}"/>
                </a:ext>
              </a:extLst>
            </p:cNvPr>
            <p:cNvSpPr/>
            <p:nvPr/>
          </p:nvSpPr>
          <p:spPr>
            <a:xfrm>
              <a:off x="7521572" y="4621077"/>
              <a:ext cx="384964" cy="285910"/>
            </a:xfrm>
            <a:custGeom>
              <a:avLst/>
              <a:gdLst>
                <a:gd name="connsiteX0" fmla="*/ 146397 w 384964"/>
                <a:gd name="connsiteY0" fmla="*/ 285910 h 285910"/>
                <a:gd name="connsiteX1" fmla="*/ 146397 w 384964"/>
                <a:gd name="connsiteY1" fmla="*/ 285910 h 285910"/>
                <a:gd name="connsiteX2" fmla="*/ 5259 w 384964"/>
                <a:gd name="connsiteY2" fmla="*/ 207420 h 285910"/>
                <a:gd name="connsiteX3" fmla="*/ 30942 w 384964"/>
                <a:gd name="connsiteY3" fmla="*/ 95532 h 285910"/>
                <a:gd name="connsiteX4" fmla="*/ 148660 w 384964"/>
                <a:gd name="connsiteY4" fmla="*/ 15602 h 285910"/>
                <a:gd name="connsiteX5" fmla="*/ 238603 w 384964"/>
                <a:gd name="connsiteY5" fmla="*/ 0 h 285910"/>
                <a:gd name="connsiteX6" fmla="*/ 379706 w 384964"/>
                <a:gd name="connsiteY6" fmla="*/ 78490 h 285910"/>
                <a:gd name="connsiteX7" fmla="*/ 354023 w 384964"/>
                <a:gd name="connsiteY7" fmla="*/ 190412 h 285910"/>
                <a:gd name="connsiteX8" fmla="*/ 236339 w 384964"/>
                <a:gd name="connsiteY8" fmla="*/ 270308 h 285910"/>
                <a:gd name="connsiteX9" fmla="*/ 146397 w 384964"/>
                <a:gd name="connsiteY9" fmla="*/ 285910 h 285910"/>
                <a:gd name="connsiteX10" fmla="*/ 238603 w 384964"/>
                <a:gd name="connsiteY10" fmla="*/ 33639 h 285910"/>
                <a:gd name="connsiteX11" fmla="*/ 159598 w 384964"/>
                <a:gd name="connsiteY11" fmla="*/ 47423 h 285910"/>
                <a:gd name="connsiteX12" fmla="*/ 57448 w 384964"/>
                <a:gd name="connsiteY12" fmla="*/ 116209 h 285910"/>
                <a:gd name="connsiteX13" fmla="*/ 37046 w 384964"/>
                <a:gd name="connsiteY13" fmla="*/ 196482 h 285910"/>
                <a:gd name="connsiteX14" fmla="*/ 146397 w 384964"/>
                <a:gd name="connsiteY14" fmla="*/ 252272 h 285910"/>
                <a:gd name="connsiteX15" fmla="*/ 225401 w 384964"/>
                <a:gd name="connsiteY15" fmla="*/ 238521 h 285910"/>
                <a:gd name="connsiteX16" fmla="*/ 347919 w 384964"/>
                <a:gd name="connsiteY16" fmla="*/ 89429 h 285910"/>
                <a:gd name="connsiteX17" fmla="*/ 238603 w 384964"/>
                <a:gd name="connsiteY17" fmla="*/ 33639 h 28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84964" h="285910">
                  <a:moveTo>
                    <a:pt x="146397" y="285910"/>
                  </a:moveTo>
                  <a:cubicBezTo>
                    <a:pt x="146397" y="285910"/>
                    <a:pt x="146397" y="285910"/>
                    <a:pt x="146397" y="285910"/>
                  </a:cubicBezTo>
                  <a:cubicBezTo>
                    <a:pt x="75999" y="285910"/>
                    <a:pt x="21924" y="255838"/>
                    <a:pt x="5259" y="207420"/>
                  </a:cubicBezTo>
                  <a:cubicBezTo>
                    <a:pt x="-6914" y="172102"/>
                    <a:pt x="2207" y="132359"/>
                    <a:pt x="30942" y="95532"/>
                  </a:cubicBezTo>
                  <a:cubicBezTo>
                    <a:pt x="58031" y="60796"/>
                    <a:pt x="99831" y="32404"/>
                    <a:pt x="148660" y="15602"/>
                  </a:cubicBezTo>
                  <a:cubicBezTo>
                    <a:pt x="178252" y="5418"/>
                    <a:pt x="209388" y="0"/>
                    <a:pt x="238603" y="0"/>
                  </a:cubicBezTo>
                  <a:cubicBezTo>
                    <a:pt x="308966" y="0"/>
                    <a:pt x="363041" y="30107"/>
                    <a:pt x="379706" y="78490"/>
                  </a:cubicBezTo>
                  <a:cubicBezTo>
                    <a:pt x="391879" y="113843"/>
                    <a:pt x="382758" y="153585"/>
                    <a:pt x="354023" y="190412"/>
                  </a:cubicBezTo>
                  <a:cubicBezTo>
                    <a:pt x="326934" y="225148"/>
                    <a:pt x="285134" y="253506"/>
                    <a:pt x="236339" y="270308"/>
                  </a:cubicBezTo>
                  <a:cubicBezTo>
                    <a:pt x="206713" y="280527"/>
                    <a:pt x="175612" y="285910"/>
                    <a:pt x="146397" y="285910"/>
                  </a:cubicBezTo>
                  <a:close/>
                  <a:moveTo>
                    <a:pt x="238603" y="33639"/>
                  </a:moveTo>
                  <a:cubicBezTo>
                    <a:pt x="213056" y="33639"/>
                    <a:pt x="185727" y="38405"/>
                    <a:pt x="159598" y="47423"/>
                  </a:cubicBezTo>
                  <a:cubicBezTo>
                    <a:pt x="116873" y="62099"/>
                    <a:pt x="80594" y="86548"/>
                    <a:pt x="57448" y="116209"/>
                  </a:cubicBezTo>
                  <a:cubicBezTo>
                    <a:pt x="35948" y="143778"/>
                    <a:pt x="28713" y="172273"/>
                    <a:pt x="37046" y="196482"/>
                  </a:cubicBezTo>
                  <a:cubicBezTo>
                    <a:pt x="48910" y="230909"/>
                    <a:pt x="90812" y="252272"/>
                    <a:pt x="146397" y="252272"/>
                  </a:cubicBezTo>
                  <a:cubicBezTo>
                    <a:pt x="171943" y="252272"/>
                    <a:pt x="199238" y="247505"/>
                    <a:pt x="225401" y="238521"/>
                  </a:cubicBezTo>
                  <a:cubicBezTo>
                    <a:pt x="309651" y="209512"/>
                    <a:pt x="365750" y="141241"/>
                    <a:pt x="347919" y="89429"/>
                  </a:cubicBezTo>
                  <a:cubicBezTo>
                    <a:pt x="336089" y="55036"/>
                    <a:pt x="294187" y="33639"/>
                    <a:pt x="238603" y="33639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941F56AF-C584-B323-9E76-320F4C81C8F3}"/>
                </a:ext>
              </a:extLst>
            </p:cNvPr>
            <p:cNvSpPr/>
            <p:nvPr/>
          </p:nvSpPr>
          <p:spPr>
            <a:xfrm rot="8766582">
              <a:off x="6885481" y="4475372"/>
              <a:ext cx="194813" cy="135286"/>
            </a:xfrm>
            <a:custGeom>
              <a:avLst/>
              <a:gdLst>
                <a:gd name="connsiteX0" fmla="*/ 194813 w 194813"/>
                <a:gd name="connsiteY0" fmla="*/ 67643 h 135286"/>
                <a:gd name="connsiteX1" fmla="*/ 97407 w 194813"/>
                <a:gd name="connsiteY1" fmla="*/ 135287 h 135286"/>
                <a:gd name="connsiteX2" fmla="*/ 0 w 194813"/>
                <a:gd name="connsiteY2" fmla="*/ 67643 h 135286"/>
                <a:gd name="connsiteX3" fmla="*/ 97407 w 194813"/>
                <a:gd name="connsiteY3" fmla="*/ 0 h 135286"/>
                <a:gd name="connsiteX4" fmla="*/ 194813 w 194813"/>
                <a:gd name="connsiteY4" fmla="*/ 67643 h 135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813" h="135286">
                  <a:moveTo>
                    <a:pt x="194813" y="67643"/>
                  </a:moveTo>
                  <a:cubicBezTo>
                    <a:pt x="194813" y="105002"/>
                    <a:pt x="151203" y="135287"/>
                    <a:pt x="97407" y="135287"/>
                  </a:cubicBezTo>
                  <a:cubicBezTo>
                    <a:pt x="43611" y="135287"/>
                    <a:pt x="0" y="105002"/>
                    <a:pt x="0" y="67643"/>
                  </a:cubicBezTo>
                  <a:cubicBezTo>
                    <a:pt x="0" y="30285"/>
                    <a:pt x="43611" y="0"/>
                    <a:pt x="97407" y="0"/>
                  </a:cubicBezTo>
                  <a:cubicBezTo>
                    <a:pt x="151203" y="0"/>
                    <a:pt x="194813" y="30285"/>
                    <a:pt x="194813" y="6764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0EFDE687-60AB-9B7D-520F-0E1055A6F3F2}"/>
                </a:ext>
              </a:extLst>
            </p:cNvPr>
            <p:cNvSpPr/>
            <p:nvPr/>
          </p:nvSpPr>
          <p:spPr>
            <a:xfrm rot="7806248">
              <a:off x="6528619" y="4841983"/>
              <a:ext cx="194821" cy="117405"/>
            </a:xfrm>
            <a:custGeom>
              <a:avLst/>
              <a:gdLst>
                <a:gd name="connsiteX0" fmla="*/ 194821 w 194821"/>
                <a:gd name="connsiteY0" fmla="*/ 58703 h 117405"/>
                <a:gd name="connsiteX1" fmla="*/ 97411 w 194821"/>
                <a:gd name="connsiteY1" fmla="*/ 117406 h 117405"/>
                <a:gd name="connsiteX2" fmla="*/ 0 w 194821"/>
                <a:gd name="connsiteY2" fmla="*/ 58703 h 117405"/>
                <a:gd name="connsiteX3" fmla="*/ 97411 w 194821"/>
                <a:gd name="connsiteY3" fmla="*/ 0 h 117405"/>
                <a:gd name="connsiteX4" fmla="*/ 194821 w 194821"/>
                <a:gd name="connsiteY4" fmla="*/ 58703 h 1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821" h="117405">
                  <a:moveTo>
                    <a:pt x="194821" y="58703"/>
                  </a:moveTo>
                  <a:cubicBezTo>
                    <a:pt x="194821" y="91124"/>
                    <a:pt x="151209" y="117406"/>
                    <a:pt x="97411" y="117406"/>
                  </a:cubicBezTo>
                  <a:cubicBezTo>
                    <a:pt x="43612" y="117406"/>
                    <a:pt x="0" y="91124"/>
                    <a:pt x="0" y="58703"/>
                  </a:cubicBezTo>
                  <a:cubicBezTo>
                    <a:pt x="0" y="26282"/>
                    <a:pt x="43612" y="0"/>
                    <a:pt x="97411" y="0"/>
                  </a:cubicBezTo>
                  <a:cubicBezTo>
                    <a:pt x="151209" y="0"/>
                    <a:pt x="194821" y="26282"/>
                    <a:pt x="194821" y="5870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97AD4F76-4365-773E-F10B-794EBB7F3F3E}"/>
                </a:ext>
              </a:extLst>
            </p:cNvPr>
            <p:cNvSpPr/>
            <p:nvPr/>
          </p:nvSpPr>
          <p:spPr>
            <a:xfrm rot="7806248">
              <a:off x="6609336" y="5017013"/>
              <a:ext cx="145250" cy="186907"/>
            </a:xfrm>
            <a:custGeom>
              <a:avLst/>
              <a:gdLst>
                <a:gd name="connsiteX0" fmla="*/ 145250 w 145250"/>
                <a:gd name="connsiteY0" fmla="*/ 93454 h 186907"/>
                <a:gd name="connsiteX1" fmla="*/ 72625 w 145250"/>
                <a:gd name="connsiteY1" fmla="*/ 186908 h 186907"/>
                <a:gd name="connsiteX2" fmla="*/ 0 w 145250"/>
                <a:gd name="connsiteY2" fmla="*/ 93454 h 186907"/>
                <a:gd name="connsiteX3" fmla="*/ 72625 w 145250"/>
                <a:gd name="connsiteY3" fmla="*/ 0 h 186907"/>
                <a:gd name="connsiteX4" fmla="*/ 145250 w 145250"/>
                <a:gd name="connsiteY4" fmla="*/ 93454 h 186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250" h="186907">
                  <a:moveTo>
                    <a:pt x="145250" y="93454"/>
                  </a:moveTo>
                  <a:cubicBezTo>
                    <a:pt x="145250" y="145067"/>
                    <a:pt x="112735" y="186908"/>
                    <a:pt x="72625" y="186908"/>
                  </a:cubicBezTo>
                  <a:cubicBezTo>
                    <a:pt x="32515" y="186908"/>
                    <a:pt x="0" y="145067"/>
                    <a:pt x="0" y="93454"/>
                  </a:cubicBezTo>
                  <a:cubicBezTo>
                    <a:pt x="0" y="41841"/>
                    <a:pt x="32516" y="0"/>
                    <a:pt x="72625" y="0"/>
                  </a:cubicBezTo>
                  <a:cubicBezTo>
                    <a:pt x="112735" y="0"/>
                    <a:pt x="145250" y="41840"/>
                    <a:pt x="145250" y="93454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01EB00D4-F540-0550-4427-C89E7837794D}"/>
                </a:ext>
              </a:extLst>
            </p:cNvPr>
            <p:cNvSpPr/>
            <p:nvPr/>
          </p:nvSpPr>
          <p:spPr>
            <a:xfrm rot="5735383">
              <a:off x="6816811" y="5098351"/>
              <a:ext cx="145239" cy="186892"/>
            </a:xfrm>
            <a:custGeom>
              <a:avLst/>
              <a:gdLst>
                <a:gd name="connsiteX0" fmla="*/ 145239 w 145239"/>
                <a:gd name="connsiteY0" fmla="*/ 93446 h 186892"/>
                <a:gd name="connsiteX1" fmla="*/ 72620 w 145239"/>
                <a:gd name="connsiteY1" fmla="*/ 186893 h 186892"/>
                <a:gd name="connsiteX2" fmla="*/ 0 w 145239"/>
                <a:gd name="connsiteY2" fmla="*/ 93446 h 186892"/>
                <a:gd name="connsiteX3" fmla="*/ 72620 w 145239"/>
                <a:gd name="connsiteY3" fmla="*/ 0 h 186892"/>
                <a:gd name="connsiteX4" fmla="*/ 145239 w 145239"/>
                <a:gd name="connsiteY4" fmla="*/ 93446 h 186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239" h="186892">
                  <a:moveTo>
                    <a:pt x="145239" y="93446"/>
                  </a:moveTo>
                  <a:cubicBezTo>
                    <a:pt x="145239" y="145055"/>
                    <a:pt x="112726" y="186893"/>
                    <a:pt x="72620" y="186893"/>
                  </a:cubicBezTo>
                  <a:cubicBezTo>
                    <a:pt x="32513" y="186893"/>
                    <a:pt x="0" y="145056"/>
                    <a:pt x="0" y="93446"/>
                  </a:cubicBezTo>
                  <a:cubicBezTo>
                    <a:pt x="0" y="41837"/>
                    <a:pt x="32513" y="0"/>
                    <a:pt x="72620" y="0"/>
                  </a:cubicBezTo>
                  <a:cubicBezTo>
                    <a:pt x="112726" y="0"/>
                    <a:pt x="145239" y="41837"/>
                    <a:pt x="145239" y="9344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3EE7931A-0980-5601-B75F-0E62D03126D3}"/>
                </a:ext>
              </a:extLst>
            </p:cNvPr>
            <p:cNvSpPr/>
            <p:nvPr/>
          </p:nvSpPr>
          <p:spPr>
            <a:xfrm>
              <a:off x="7035736" y="5119179"/>
              <a:ext cx="186531" cy="145756"/>
            </a:xfrm>
            <a:custGeom>
              <a:avLst/>
              <a:gdLst>
                <a:gd name="connsiteX0" fmla="*/ 100739 w 186531"/>
                <a:gd name="connsiteY0" fmla="*/ 145110 h 145756"/>
                <a:gd name="connsiteX1" fmla="*/ 186223 w 186531"/>
                <a:gd name="connsiteY1" fmla="*/ 63260 h 145756"/>
                <a:gd name="connsiteX2" fmla="*/ 85823 w 186531"/>
                <a:gd name="connsiteY2" fmla="*/ 646 h 145756"/>
                <a:gd name="connsiteX3" fmla="*/ 303 w 186531"/>
                <a:gd name="connsiteY3" fmla="*/ 82462 h 145756"/>
                <a:gd name="connsiteX4" fmla="*/ 100739 w 186531"/>
                <a:gd name="connsiteY4" fmla="*/ 145110 h 14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531" h="145756">
                  <a:moveTo>
                    <a:pt x="100739" y="145110"/>
                  </a:moveTo>
                  <a:cubicBezTo>
                    <a:pt x="152071" y="139795"/>
                    <a:pt x="190373" y="103173"/>
                    <a:pt x="186223" y="63260"/>
                  </a:cubicBezTo>
                  <a:cubicBezTo>
                    <a:pt x="182109" y="23381"/>
                    <a:pt x="137155" y="-4669"/>
                    <a:pt x="85823" y="646"/>
                  </a:cubicBezTo>
                  <a:cubicBezTo>
                    <a:pt x="34456" y="5927"/>
                    <a:pt x="-3812" y="42583"/>
                    <a:pt x="303" y="82462"/>
                  </a:cubicBezTo>
                  <a:cubicBezTo>
                    <a:pt x="4418" y="122376"/>
                    <a:pt x="49407" y="150425"/>
                    <a:pt x="100739" y="14511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067519D1-AC76-B31E-FDC4-4452CAA85ABB}"/>
                </a:ext>
              </a:extLst>
            </p:cNvPr>
            <p:cNvSpPr/>
            <p:nvPr/>
          </p:nvSpPr>
          <p:spPr>
            <a:xfrm rot="7806248">
              <a:off x="6668559" y="4636106"/>
              <a:ext cx="194821" cy="117405"/>
            </a:xfrm>
            <a:custGeom>
              <a:avLst/>
              <a:gdLst>
                <a:gd name="connsiteX0" fmla="*/ 194822 w 194821"/>
                <a:gd name="connsiteY0" fmla="*/ 58703 h 117405"/>
                <a:gd name="connsiteX1" fmla="*/ 97411 w 194821"/>
                <a:gd name="connsiteY1" fmla="*/ 117406 h 117405"/>
                <a:gd name="connsiteX2" fmla="*/ 0 w 194821"/>
                <a:gd name="connsiteY2" fmla="*/ 58703 h 117405"/>
                <a:gd name="connsiteX3" fmla="*/ 97411 w 194821"/>
                <a:gd name="connsiteY3" fmla="*/ 0 h 117405"/>
                <a:gd name="connsiteX4" fmla="*/ 194822 w 194821"/>
                <a:gd name="connsiteY4" fmla="*/ 58703 h 1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821" h="117405">
                  <a:moveTo>
                    <a:pt x="194822" y="58703"/>
                  </a:moveTo>
                  <a:cubicBezTo>
                    <a:pt x="194822" y="91124"/>
                    <a:pt x="151209" y="117406"/>
                    <a:pt x="97411" y="117406"/>
                  </a:cubicBezTo>
                  <a:cubicBezTo>
                    <a:pt x="43612" y="117406"/>
                    <a:pt x="0" y="91124"/>
                    <a:pt x="0" y="58703"/>
                  </a:cubicBezTo>
                  <a:cubicBezTo>
                    <a:pt x="0" y="26282"/>
                    <a:pt x="43612" y="0"/>
                    <a:pt x="97411" y="0"/>
                  </a:cubicBezTo>
                  <a:cubicBezTo>
                    <a:pt x="151209" y="0"/>
                    <a:pt x="194822" y="26282"/>
                    <a:pt x="194822" y="5870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id="{568931F7-78F8-9710-CFAD-95161B15C7AF}"/>
              </a:ext>
            </a:extLst>
          </p:cNvPr>
          <p:cNvSpPr/>
          <p:nvPr/>
        </p:nvSpPr>
        <p:spPr>
          <a:xfrm>
            <a:off x="579873" y="5749001"/>
            <a:ext cx="1099805" cy="657405"/>
          </a:xfrm>
          <a:custGeom>
            <a:avLst/>
            <a:gdLst>
              <a:gd name="connsiteX0" fmla="*/ 166 w 1481208"/>
              <a:gd name="connsiteY0" fmla="*/ 872947 h 885387"/>
              <a:gd name="connsiteX1" fmla="*/ 8499 w 1481208"/>
              <a:gd name="connsiteY1" fmla="*/ 884570 h 885387"/>
              <a:gd name="connsiteX2" fmla="*/ 16351 w 1481208"/>
              <a:gd name="connsiteY2" fmla="*/ 884776 h 885387"/>
              <a:gd name="connsiteX3" fmla="*/ 29141 w 1481208"/>
              <a:gd name="connsiteY3" fmla="*/ 884091 h 885387"/>
              <a:gd name="connsiteX4" fmla="*/ 391998 w 1481208"/>
              <a:gd name="connsiteY4" fmla="*/ 863688 h 885387"/>
              <a:gd name="connsiteX5" fmla="*/ 924316 w 1481208"/>
              <a:gd name="connsiteY5" fmla="*/ 833822 h 885387"/>
              <a:gd name="connsiteX6" fmla="*/ 1197059 w 1481208"/>
              <a:gd name="connsiteY6" fmla="*/ 818494 h 885387"/>
              <a:gd name="connsiteX7" fmla="*/ 1209506 w 1481208"/>
              <a:gd name="connsiteY7" fmla="*/ 807075 h 885387"/>
              <a:gd name="connsiteX8" fmla="*/ 1232789 w 1481208"/>
              <a:gd name="connsiteY8" fmla="*/ 672659 h 885387"/>
              <a:gd name="connsiteX9" fmla="*/ 1241670 w 1481208"/>
              <a:gd name="connsiteY9" fmla="*/ 671081 h 885387"/>
              <a:gd name="connsiteX10" fmla="*/ 1468910 w 1481208"/>
              <a:gd name="connsiteY10" fmla="*/ 631511 h 885387"/>
              <a:gd name="connsiteX11" fmla="*/ 1476728 w 1481208"/>
              <a:gd name="connsiteY11" fmla="*/ 607233 h 885387"/>
              <a:gd name="connsiteX12" fmla="*/ 1367206 w 1481208"/>
              <a:gd name="connsiteY12" fmla="*/ 489790 h 885387"/>
              <a:gd name="connsiteX13" fmla="*/ 1289264 w 1481208"/>
              <a:gd name="connsiteY13" fmla="*/ 405162 h 885387"/>
              <a:gd name="connsiteX14" fmla="*/ 1252609 w 1481208"/>
              <a:gd name="connsiteY14" fmla="*/ 364049 h 885387"/>
              <a:gd name="connsiteX15" fmla="*/ 1247671 w 1481208"/>
              <a:gd name="connsiteY15" fmla="*/ 300372 h 885387"/>
              <a:gd name="connsiteX16" fmla="*/ 1247431 w 1481208"/>
              <a:gd name="connsiteY16" fmla="*/ 298623 h 885387"/>
              <a:gd name="connsiteX17" fmla="*/ 1208375 w 1481208"/>
              <a:gd name="connsiteY17" fmla="*/ 12884 h 885387"/>
              <a:gd name="connsiteX18" fmla="*/ 1203471 w 1481208"/>
              <a:gd name="connsiteY18" fmla="*/ 3901 h 885387"/>
              <a:gd name="connsiteX19" fmla="*/ 1187012 w 1481208"/>
              <a:gd name="connsiteY19" fmla="*/ 2495 h 885387"/>
              <a:gd name="connsiteX20" fmla="*/ 1184200 w 1481208"/>
              <a:gd name="connsiteY20" fmla="*/ 4552 h 885387"/>
              <a:gd name="connsiteX21" fmla="*/ 1013402 w 1481208"/>
              <a:gd name="connsiteY21" fmla="*/ 128442 h 885387"/>
              <a:gd name="connsiteX22" fmla="*/ 606242 w 1481208"/>
              <a:gd name="connsiteY22" fmla="*/ 423850 h 885387"/>
              <a:gd name="connsiteX23" fmla="*/ 193939 w 1481208"/>
              <a:gd name="connsiteY23" fmla="*/ 723030 h 885387"/>
              <a:gd name="connsiteX24" fmla="*/ 7299 w 1481208"/>
              <a:gd name="connsiteY24" fmla="*/ 858442 h 885387"/>
              <a:gd name="connsiteX25" fmla="*/ 201 w 1481208"/>
              <a:gd name="connsiteY25" fmla="*/ 872947 h 885387"/>
              <a:gd name="connsiteX26" fmla="*/ 1224525 w 1481208"/>
              <a:gd name="connsiteY26" fmla="*/ 360139 h 885387"/>
              <a:gd name="connsiteX27" fmla="*/ 1146001 w 1481208"/>
              <a:gd name="connsiteY27" fmla="*/ 392303 h 885387"/>
              <a:gd name="connsiteX28" fmla="*/ 726120 w 1481208"/>
              <a:gd name="connsiteY28" fmla="*/ 564268 h 885387"/>
              <a:gd name="connsiteX29" fmla="*/ 541537 w 1481208"/>
              <a:gd name="connsiteY29" fmla="*/ 639843 h 885387"/>
              <a:gd name="connsiteX30" fmla="*/ 1013916 w 1481208"/>
              <a:gd name="connsiteY30" fmla="*/ 419427 h 885387"/>
              <a:gd name="connsiteX31" fmla="*/ 1221645 w 1481208"/>
              <a:gd name="connsiteY31" fmla="*/ 322523 h 885387"/>
              <a:gd name="connsiteX32" fmla="*/ 1224525 w 1481208"/>
              <a:gd name="connsiteY32" fmla="*/ 360139 h 885387"/>
              <a:gd name="connsiteX33" fmla="*/ 391244 w 1481208"/>
              <a:gd name="connsiteY33" fmla="*/ 731260 h 885387"/>
              <a:gd name="connsiteX34" fmla="*/ 411543 w 1481208"/>
              <a:gd name="connsiteY34" fmla="*/ 787701 h 885387"/>
              <a:gd name="connsiteX35" fmla="*/ 239373 w 1481208"/>
              <a:gd name="connsiteY35" fmla="*/ 817705 h 885387"/>
              <a:gd name="connsiteX36" fmla="*/ 136366 w 1481208"/>
              <a:gd name="connsiteY36" fmla="*/ 835639 h 885387"/>
              <a:gd name="connsiteX37" fmla="*/ 391244 w 1481208"/>
              <a:gd name="connsiteY37" fmla="*/ 731260 h 885387"/>
              <a:gd name="connsiteX38" fmla="*/ 194556 w 1481208"/>
              <a:gd name="connsiteY38" fmla="*/ 756703 h 885387"/>
              <a:gd name="connsiteX39" fmla="*/ 357811 w 1481208"/>
              <a:gd name="connsiteY39" fmla="*/ 638266 h 885387"/>
              <a:gd name="connsiteX40" fmla="*/ 375299 w 1481208"/>
              <a:gd name="connsiteY40" fmla="*/ 686992 h 885387"/>
              <a:gd name="connsiteX41" fmla="*/ 233338 w 1481208"/>
              <a:gd name="connsiteY41" fmla="*/ 753240 h 885387"/>
              <a:gd name="connsiteX42" fmla="*/ 138115 w 1481208"/>
              <a:gd name="connsiteY42" fmla="*/ 797645 h 885387"/>
              <a:gd name="connsiteX43" fmla="*/ 194556 w 1481208"/>
              <a:gd name="connsiteY43" fmla="*/ 756703 h 885387"/>
              <a:gd name="connsiteX44" fmla="*/ 1014019 w 1481208"/>
              <a:gd name="connsiteY44" fmla="*/ 162115 h 885387"/>
              <a:gd name="connsiteX45" fmla="*/ 1183960 w 1481208"/>
              <a:gd name="connsiteY45" fmla="*/ 38808 h 885387"/>
              <a:gd name="connsiteX46" fmla="*/ 1218764 w 1481208"/>
              <a:gd name="connsiteY46" fmla="*/ 293377 h 885387"/>
              <a:gd name="connsiteX47" fmla="*/ 1126833 w 1481208"/>
              <a:gd name="connsiteY47" fmla="*/ 336274 h 885387"/>
              <a:gd name="connsiteX48" fmla="*/ 706437 w 1481208"/>
              <a:gd name="connsiteY48" fmla="*/ 532447 h 885387"/>
              <a:gd name="connsiteX49" fmla="*/ 400502 w 1481208"/>
              <a:gd name="connsiteY49" fmla="*/ 675230 h 885387"/>
              <a:gd name="connsiteX50" fmla="*/ 381128 w 1481208"/>
              <a:gd name="connsiteY50" fmla="*/ 621326 h 885387"/>
              <a:gd name="connsiteX51" fmla="*/ 601716 w 1481208"/>
              <a:gd name="connsiteY51" fmla="*/ 461295 h 885387"/>
              <a:gd name="connsiteX52" fmla="*/ 1014019 w 1481208"/>
              <a:gd name="connsiteY52" fmla="*/ 162115 h 885387"/>
              <a:gd name="connsiteX53" fmla="*/ 1239201 w 1481208"/>
              <a:gd name="connsiteY53" fmla="*/ 643478 h 885387"/>
              <a:gd name="connsiteX54" fmla="*/ 739287 w 1481208"/>
              <a:gd name="connsiteY54" fmla="*/ 730574 h 885387"/>
              <a:gd name="connsiteX55" fmla="*/ 439215 w 1481208"/>
              <a:gd name="connsiteY55" fmla="*/ 782867 h 885387"/>
              <a:gd name="connsiteX56" fmla="*/ 416858 w 1481208"/>
              <a:gd name="connsiteY56" fmla="*/ 720767 h 885387"/>
              <a:gd name="connsiteX57" fmla="*/ 526346 w 1481208"/>
              <a:gd name="connsiteY57" fmla="*/ 675916 h 885387"/>
              <a:gd name="connsiteX58" fmla="*/ 1011412 w 1481208"/>
              <a:gd name="connsiteY58" fmla="*/ 477274 h 885387"/>
              <a:gd name="connsiteX59" fmla="*/ 1234538 w 1481208"/>
              <a:gd name="connsiteY59" fmla="*/ 385891 h 885387"/>
              <a:gd name="connsiteX60" fmla="*/ 1271159 w 1481208"/>
              <a:gd name="connsiteY60" fmla="*/ 426148 h 885387"/>
              <a:gd name="connsiteX61" fmla="*/ 1349135 w 1481208"/>
              <a:gd name="connsiteY61" fmla="*/ 510741 h 885387"/>
              <a:gd name="connsiteX62" fmla="*/ 1440209 w 1481208"/>
              <a:gd name="connsiteY62" fmla="*/ 608468 h 885387"/>
              <a:gd name="connsiteX63" fmla="*/ 1239201 w 1481208"/>
              <a:gd name="connsiteY63" fmla="*/ 643478 h 885387"/>
              <a:gd name="connsiteX64" fmla="*/ 284910 w 1481208"/>
              <a:gd name="connsiteY64" fmla="*/ 841983 h 885387"/>
              <a:gd name="connsiteX65" fmla="*/ 249249 w 1481208"/>
              <a:gd name="connsiteY65" fmla="*/ 843971 h 885387"/>
              <a:gd name="connsiteX66" fmla="*/ 741722 w 1481208"/>
              <a:gd name="connsiteY66" fmla="*/ 758178 h 885387"/>
              <a:gd name="connsiteX67" fmla="*/ 1203780 w 1481208"/>
              <a:gd name="connsiteY67" fmla="*/ 677665 h 885387"/>
              <a:gd name="connsiteX68" fmla="*/ 1184063 w 1481208"/>
              <a:gd name="connsiteY68" fmla="*/ 791508 h 885387"/>
              <a:gd name="connsiteX69" fmla="*/ 1180085 w 1481208"/>
              <a:gd name="connsiteY69" fmla="*/ 791713 h 885387"/>
              <a:gd name="connsiteX70" fmla="*/ 817228 w 1481208"/>
              <a:gd name="connsiteY70" fmla="*/ 812082 h 885387"/>
              <a:gd name="connsiteX71" fmla="*/ 284910 w 1481208"/>
              <a:gd name="connsiteY71" fmla="*/ 841983 h 885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481208" h="885387">
                <a:moveTo>
                  <a:pt x="166" y="872947"/>
                </a:moveTo>
                <a:cubicBezTo>
                  <a:pt x="578" y="878158"/>
                  <a:pt x="3458" y="882993"/>
                  <a:pt x="8499" y="884570"/>
                </a:cubicBezTo>
                <a:cubicBezTo>
                  <a:pt x="10796" y="885531"/>
                  <a:pt x="13471" y="885702"/>
                  <a:pt x="16351" y="884776"/>
                </a:cubicBezTo>
                <a:cubicBezTo>
                  <a:pt x="20603" y="884570"/>
                  <a:pt x="24889" y="884296"/>
                  <a:pt x="29141" y="884091"/>
                </a:cubicBezTo>
                <a:cubicBezTo>
                  <a:pt x="150082" y="877267"/>
                  <a:pt x="271023" y="870477"/>
                  <a:pt x="391998" y="863688"/>
                </a:cubicBezTo>
                <a:cubicBezTo>
                  <a:pt x="858136" y="837525"/>
                  <a:pt x="1157522" y="820723"/>
                  <a:pt x="924316" y="833822"/>
                </a:cubicBezTo>
                <a:cubicBezTo>
                  <a:pt x="839311" y="838588"/>
                  <a:pt x="1100121" y="823946"/>
                  <a:pt x="1197059" y="818494"/>
                </a:cubicBezTo>
                <a:cubicBezTo>
                  <a:pt x="1203231" y="818151"/>
                  <a:pt x="1208477" y="813042"/>
                  <a:pt x="1209506" y="807075"/>
                </a:cubicBezTo>
                <a:cubicBezTo>
                  <a:pt x="1217255" y="762293"/>
                  <a:pt x="1225039" y="717441"/>
                  <a:pt x="1232789" y="672659"/>
                </a:cubicBezTo>
                <a:cubicBezTo>
                  <a:pt x="1235772" y="672110"/>
                  <a:pt x="1238721" y="671595"/>
                  <a:pt x="1241670" y="671081"/>
                </a:cubicBezTo>
                <a:cubicBezTo>
                  <a:pt x="1317416" y="657914"/>
                  <a:pt x="1393163" y="644712"/>
                  <a:pt x="1468910" y="631511"/>
                </a:cubicBezTo>
                <a:cubicBezTo>
                  <a:pt x="1481323" y="629350"/>
                  <a:pt x="1485095" y="616149"/>
                  <a:pt x="1476728" y="607233"/>
                </a:cubicBezTo>
                <a:cubicBezTo>
                  <a:pt x="1440106" y="568143"/>
                  <a:pt x="1403622" y="529018"/>
                  <a:pt x="1367206" y="489790"/>
                </a:cubicBezTo>
                <a:cubicBezTo>
                  <a:pt x="1341145" y="461672"/>
                  <a:pt x="1315085" y="433520"/>
                  <a:pt x="1289264" y="405162"/>
                </a:cubicBezTo>
                <a:cubicBezTo>
                  <a:pt x="1276989" y="391720"/>
                  <a:pt x="1263581" y="378690"/>
                  <a:pt x="1252609" y="364049"/>
                </a:cubicBezTo>
                <a:cubicBezTo>
                  <a:pt x="1250962" y="342823"/>
                  <a:pt x="1249317" y="321597"/>
                  <a:pt x="1247671" y="300372"/>
                </a:cubicBezTo>
                <a:cubicBezTo>
                  <a:pt x="1247636" y="299755"/>
                  <a:pt x="1247533" y="299172"/>
                  <a:pt x="1247431" y="298623"/>
                </a:cubicBezTo>
                <a:cubicBezTo>
                  <a:pt x="1234400" y="203366"/>
                  <a:pt x="1221370" y="108108"/>
                  <a:pt x="1208375" y="12884"/>
                </a:cubicBezTo>
                <a:cubicBezTo>
                  <a:pt x="1207826" y="8873"/>
                  <a:pt x="1205974" y="5889"/>
                  <a:pt x="1203471" y="3901"/>
                </a:cubicBezTo>
                <a:cubicBezTo>
                  <a:pt x="1199356" y="-145"/>
                  <a:pt x="1193115" y="-1723"/>
                  <a:pt x="1187012" y="2495"/>
                </a:cubicBezTo>
                <a:cubicBezTo>
                  <a:pt x="1185983" y="3043"/>
                  <a:pt x="1185023" y="3729"/>
                  <a:pt x="1184200" y="4552"/>
                </a:cubicBezTo>
                <a:cubicBezTo>
                  <a:pt x="1127244" y="45837"/>
                  <a:pt x="1070323" y="87157"/>
                  <a:pt x="1013402" y="128442"/>
                </a:cubicBezTo>
                <a:cubicBezTo>
                  <a:pt x="877681" y="226923"/>
                  <a:pt x="741962" y="325404"/>
                  <a:pt x="606242" y="423850"/>
                </a:cubicBezTo>
                <a:cubicBezTo>
                  <a:pt x="468808" y="523600"/>
                  <a:pt x="331373" y="623315"/>
                  <a:pt x="193939" y="723030"/>
                </a:cubicBezTo>
                <a:cubicBezTo>
                  <a:pt x="131737" y="768156"/>
                  <a:pt x="69535" y="813282"/>
                  <a:pt x="7299" y="858442"/>
                </a:cubicBezTo>
                <a:cubicBezTo>
                  <a:pt x="1538" y="860945"/>
                  <a:pt x="-725" y="867151"/>
                  <a:pt x="201" y="872947"/>
                </a:cubicBezTo>
                <a:close/>
                <a:moveTo>
                  <a:pt x="1224525" y="360139"/>
                </a:moveTo>
                <a:cubicBezTo>
                  <a:pt x="1198327" y="370872"/>
                  <a:pt x="1172164" y="381571"/>
                  <a:pt x="1146001" y="392303"/>
                </a:cubicBezTo>
                <a:cubicBezTo>
                  <a:pt x="1006029" y="449636"/>
                  <a:pt x="866057" y="506935"/>
                  <a:pt x="726120" y="564268"/>
                </a:cubicBezTo>
                <a:cubicBezTo>
                  <a:pt x="664603" y="589471"/>
                  <a:pt x="603053" y="614640"/>
                  <a:pt x="541537" y="639843"/>
                </a:cubicBezTo>
                <a:cubicBezTo>
                  <a:pt x="823469" y="508306"/>
                  <a:pt x="940398" y="453717"/>
                  <a:pt x="1013916" y="419427"/>
                </a:cubicBezTo>
                <a:cubicBezTo>
                  <a:pt x="1083182" y="387126"/>
                  <a:pt x="1152379" y="354824"/>
                  <a:pt x="1221645" y="322523"/>
                </a:cubicBezTo>
                <a:cubicBezTo>
                  <a:pt x="1222605" y="335039"/>
                  <a:pt x="1223565" y="347589"/>
                  <a:pt x="1224525" y="360139"/>
                </a:cubicBezTo>
                <a:close/>
                <a:moveTo>
                  <a:pt x="391244" y="731260"/>
                </a:moveTo>
                <a:cubicBezTo>
                  <a:pt x="397999" y="750085"/>
                  <a:pt x="404788" y="768876"/>
                  <a:pt x="411543" y="787701"/>
                </a:cubicBezTo>
                <a:cubicBezTo>
                  <a:pt x="354176" y="797714"/>
                  <a:pt x="296775" y="807693"/>
                  <a:pt x="239373" y="817705"/>
                </a:cubicBezTo>
                <a:cubicBezTo>
                  <a:pt x="205049" y="823672"/>
                  <a:pt x="170725" y="829673"/>
                  <a:pt x="136366" y="835639"/>
                </a:cubicBezTo>
                <a:cubicBezTo>
                  <a:pt x="221337" y="800869"/>
                  <a:pt x="306273" y="766064"/>
                  <a:pt x="391244" y="731260"/>
                </a:cubicBezTo>
                <a:close/>
                <a:moveTo>
                  <a:pt x="194556" y="756703"/>
                </a:moveTo>
                <a:cubicBezTo>
                  <a:pt x="248974" y="717236"/>
                  <a:pt x="303393" y="677768"/>
                  <a:pt x="357811" y="638266"/>
                </a:cubicBezTo>
                <a:cubicBezTo>
                  <a:pt x="363640" y="654519"/>
                  <a:pt x="369470" y="670738"/>
                  <a:pt x="375299" y="686992"/>
                </a:cubicBezTo>
                <a:cubicBezTo>
                  <a:pt x="327979" y="709074"/>
                  <a:pt x="280658" y="731157"/>
                  <a:pt x="233338" y="753240"/>
                </a:cubicBezTo>
                <a:cubicBezTo>
                  <a:pt x="201586" y="768019"/>
                  <a:pt x="169868" y="782832"/>
                  <a:pt x="138115" y="797645"/>
                </a:cubicBezTo>
                <a:cubicBezTo>
                  <a:pt x="156940" y="783998"/>
                  <a:pt x="175731" y="770351"/>
                  <a:pt x="194556" y="756703"/>
                </a:cubicBezTo>
                <a:close/>
                <a:moveTo>
                  <a:pt x="1014019" y="162115"/>
                </a:moveTo>
                <a:cubicBezTo>
                  <a:pt x="1070666" y="121035"/>
                  <a:pt x="1127313" y="79922"/>
                  <a:pt x="1183960" y="38808"/>
                </a:cubicBezTo>
                <a:cubicBezTo>
                  <a:pt x="1195584" y="123676"/>
                  <a:pt x="1207174" y="208543"/>
                  <a:pt x="1218764" y="293377"/>
                </a:cubicBezTo>
                <a:cubicBezTo>
                  <a:pt x="1188143" y="307676"/>
                  <a:pt x="1157488" y="321975"/>
                  <a:pt x="1126833" y="336274"/>
                </a:cubicBezTo>
                <a:cubicBezTo>
                  <a:pt x="986724" y="401665"/>
                  <a:pt x="846581" y="467056"/>
                  <a:pt x="706437" y="532447"/>
                </a:cubicBezTo>
                <a:cubicBezTo>
                  <a:pt x="604459" y="580041"/>
                  <a:pt x="502481" y="627636"/>
                  <a:pt x="400502" y="675230"/>
                </a:cubicBezTo>
                <a:cubicBezTo>
                  <a:pt x="394021" y="657262"/>
                  <a:pt x="387575" y="639294"/>
                  <a:pt x="381128" y="621326"/>
                </a:cubicBezTo>
                <a:cubicBezTo>
                  <a:pt x="454646" y="567971"/>
                  <a:pt x="528198" y="514650"/>
                  <a:pt x="601716" y="461295"/>
                </a:cubicBezTo>
                <a:cubicBezTo>
                  <a:pt x="739150" y="361580"/>
                  <a:pt x="876584" y="261830"/>
                  <a:pt x="1014019" y="162115"/>
                </a:cubicBezTo>
                <a:close/>
                <a:moveTo>
                  <a:pt x="1239201" y="643478"/>
                </a:moveTo>
                <a:cubicBezTo>
                  <a:pt x="1072552" y="672521"/>
                  <a:pt x="905936" y="701565"/>
                  <a:pt x="739287" y="730574"/>
                </a:cubicBezTo>
                <a:cubicBezTo>
                  <a:pt x="549184" y="763698"/>
                  <a:pt x="714941" y="734826"/>
                  <a:pt x="439215" y="782867"/>
                </a:cubicBezTo>
                <a:cubicBezTo>
                  <a:pt x="431775" y="762155"/>
                  <a:pt x="424299" y="741444"/>
                  <a:pt x="416858" y="720767"/>
                </a:cubicBezTo>
                <a:cubicBezTo>
                  <a:pt x="453377" y="705817"/>
                  <a:pt x="489862" y="690866"/>
                  <a:pt x="526346" y="675916"/>
                </a:cubicBezTo>
                <a:cubicBezTo>
                  <a:pt x="688058" y="609702"/>
                  <a:pt x="849735" y="543488"/>
                  <a:pt x="1011412" y="477274"/>
                </a:cubicBezTo>
                <a:cubicBezTo>
                  <a:pt x="1085788" y="446790"/>
                  <a:pt x="1160163" y="416341"/>
                  <a:pt x="1234538" y="385891"/>
                </a:cubicBezTo>
                <a:cubicBezTo>
                  <a:pt x="1245922" y="399950"/>
                  <a:pt x="1259123" y="412946"/>
                  <a:pt x="1271159" y="426148"/>
                </a:cubicBezTo>
                <a:cubicBezTo>
                  <a:pt x="1297014" y="454471"/>
                  <a:pt x="1323040" y="482623"/>
                  <a:pt x="1349135" y="510741"/>
                </a:cubicBezTo>
                <a:cubicBezTo>
                  <a:pt x="1379413" y="543385"/>
                  <a:pt x="1409794" y="575960"/>
                  <a:pt x="1440209" y="608468"/>
                </a:cubicBezTo>
                <a:cubicBezTo>
                  <a:pt x="1373206" y="620126"/>
                  <a:pt x="1306204" y="631819"/>
                  <a:pt x="1239201" y="643478"/>
                </a:cubicBezTo>
                <a:close/>
                <a:moveTo>
                  <a:pt x="284910" y="841983"/>
                </a:moveTo>
                <a:cubicBezTo>
                  <a:pt x="273012" y="842634"/>
                  <a:pt x="261148" y="843320"/>
                  <a:pt x="249249" y="843971"/>
                </a:cubicBezTo>
                <a:cubicBezTo>
                  <a:pt x="413395" y="815373"/>
                  <a:pt x="577575" y="786776"/>
                  <a:pt x="741722" y="758178"/>
                </a:cubicBezTo>
                <a:cubicBezTo>
                  <a:pt x="895752" y="731329"/>
                  <a:pt x="1049783" y="704480"/>
                  <a:pt x="1203780" y="677665"/>
                </a:cubicBezTo>
                <a:cubicBezTo>
                  <a:pt x="1197196" y="715590"/>
                  <a:pt x="1190646" y="753549"/>
                  <a:pt x="1184063" y="791508"/>
                </a:cubicBezTo>
                <a:cubicBezTo>
                  <a:pt x="1182726" y="791576"/>
                  <a:pt x="1181423" y="791645"/>
                  <a:pt x="1180085" y="791713"/>
                </a:cubicBezTo>
                <a:cubicBezTo>
                  <a:pt x="1063979" y="798228"/>
                  <a:pt x="943038" y="805018"/>
                  <a:pt x="817228" y="812082"/>
                </a:cubicBezTo>
                <a:cubicBezTo>
                  <a:pt x="639777" y="822026"/>
                  <a:pt x="462361" y="832004"/>
                  <a:pt x="284910" y="84198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  <a:tileRect/>
          </a:gradFill>
          <a:ln w="342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51" name="任意多边形: 形状 150">
            <a:extLst>
              <a:ext uri="{FF2B5EF4-FFF2-40B4-BE49-F238E27FC236}">
                <a16:creationId xmlns:a16="http://schemas.microsoft.com/office/drawing/2014/main" id="{A5B112C9-9A4B-AA08-1BCF-DE0996E4AAC6}"/>
              </a:ext>
            </a:extLst>
          </p:cNvPr>
          <p:cNvSpPr/>
          <p:nvPr/>
        </p:nvSpPr>
        <p:spPr>
          <a:xfrm rot="7481637">
            <a:off x="8647362" y="5202439"/>
            <a:ext cx="291710" cy="939366"/>
          </a:xfrm>
          <a:custGeom>
            <a:avLst/>
            <a:gdLst>
              <a:gd name="connsiteX0" fmla="*/ 696087 w 709939"/>
              <a:gd name="connsiteY0" fmla="*/ 1989094 h 2286148"/>
              <a:gd name="connsiteX1" fmla="*/ 709940 w 709939"/>
              <a:gd name="connsiteY1" fmla="*/ 1953638 h 2286148"/>
              <a:gd name="connsiteX2" fmla="*/ 681685 w 709939"/>
              <a:gd name="connsiteY2" fmla="*/ 1907141 h 2286148"/>
              <a:gd name="connsiteX3" fmla="*/ 500188 w 709939"/>
              <a:gd name="connsiteY3" fmla="*/ 873229 h 2286148"/>
              <a:gd name="connsiteX4" fmla="*/ 580907 w 709939"/>
              <a:gd name="connsiteY4" fmla="*/ 873229 h 2286148"/>
              <a:gd name="connsiteX5" fmla="*/ 580907 w 709939"/>
              <a:gd name="connsiteY5" fmla="*/ 838939 h 2286148"/>
              <a:gd name="connsiteX6" fmla="*/ 494187 w 709939"/>
              <a:gd name="connsiteY6" fmla="*/ 838939 h 2286148"/>
              <a:gd name="connsiteX7" fmla="*/ 441278 w 709939"/>
              <a:gd name="connsiteY7" fmla="*/ 537530 h 2286148"/>
              <a:gd name="connsiteX8" fmla="*/ 441278 w 709939"/>
              <a:gd name="connsiteY8" fmla="*/ 396632 h 2286148"/>
              <a:gd name="connsiteX9" fmla="*/ 382368 w 709939"/>
              <a:gd name="connsiteY9" fmla="*/ 322977 h 2286148"/>
              <a:gd name="connsiteX10" fmla="*/ 382368 w 709939"/>
              <a:gd name="connsiteY10" fmla="*/ 246888 h 2286148"/>
              <a:gd name="connsiteX11" fmla="*/ 379007 w 709939"/>
              <a:gd name="connsiteY11" fmla="*/ 230497 h 2286148"/>
              <a:gd name="connsiteX12" fmla="*/ 395741 w 709939"/>
              <a:gd name="connsiteY12" fmla="*/ 190961 h 2286148"/>
              <a:gd name="connsiteX13" fmla="*/ 382265 w 709939"/>
              <a:gd name="connsiteY13" fmla="*/ 55070 h 2286148"/>
              <a:gd name="connsiteX14" fmla="*/ 340671 w 709939"/>
              <a:gd name="connsiteY14" fmla="*/ 0 h 2286148"/>
              <a:gd name="connsiteX15" fmla="*/ 299112 w 709939"/>
              <a:gd name="connsiteY15" fmla="*/ 55070 h 2286148"/>
              <a:gd name="connsiteX16" fmla="*/ 285601 w 709939"/>
              <a:gd name="connsiteY16" fmla="*/ 190961 h 2286148"/>
              <a:gd name="connsiteX17" fmla="*/ 302335 w 709939"/>
              <a:gd name="connsiteY17" fmla="*/ 230497 h 2286148"/>
              <a:gd name="connsiteX18" fmla="*/ 299009 w 709939"/>
              <a:gd name="connsiteY18" fmla="*/ 246888 h 2286148"/>
              <a:gd name="connsiteX19" fmla="*/ 299009 w 709939"/>
              <a:gd name="connsiteY19" fmla="*/ 321915 h 2286148"/>
              <a:gd name="connsiteX20" fmla="*/ 234509 w 709939"/>
              <a:gd name="connsiteY20" fmla="*/ 396632 h 2286148"/>
              <a:gd name="connsiteX21" fmla="*/ 234509 w 709939"/>
              <a:gd name="connsiteY21" fmla="*/ 568219 h 2286148"/>
              <a:gd name="connsiteX22" fmla="*/ 234269 w 709939"/>
              <a:gd name="connsiteY22" fmla="*/ 567534 h 2286148"/>
              <a:gd name="connsiteX23" fmla="*/ 191681 w 709939"/>
              <a:gd name="connsiteY23" fmla="*/ 838939 h 2286148"/>
              <a:gd name="connsiteX24" fmla="*/ 118952 w 709939"/>
              <a:gd name="connsiteY24" fmla="*/ 838939 h 2286148"/>
              <a:gd name="connsiteX25" fmla="*/ 118952 w 709939"/>
              <a:gd name="connsiteY25" fmla="*/ 873229 h 2286148"/>
              <a:gd name="connsiteX26" fmla="*/ 186332 w 709939"/>
              <a:gd name="connsiteY26" fmla="*/ 873229 h 2286148"/>
              <a:gd name="connsiteX27" fmla="*/ 514 w 709939"/>
              <a:gd name="connsiteY27" fmla="*/ 2057777 h 2286148"/>
              <a:gd name="connsiteX28" fmla="*/ 0 w 709939"/>
              <a:gd name="connsiteY28" fmla="*/ 2061035 h 2286148"/>
              <a:gd name="connsiteX29" fmla="*/ 1234 w 709939"/>
              <a:gd name="connsiteY29" fmla="*/ 2064086 h 2286148"/>
              <a:gd name="connsiteX30" fmla="*/ 45502 w 709939"/>
              <a:gd name="connsiteY30" fmla="*/ 2134656 h 2286148"/>
              <a:gd name="connsiteX31" fmla="*/ 52224 w 709939"/>
              <a:gd name="connsiteY31" fmla="*/ 2263723 h 2286148"/>
              <a:gd name="connsiteX32" fmla="*/ 86411 w 709939"/>
              <a:gd name="connsiteY32" fmla="*/ 2142131 h 2286148"/>
              <a:gd name="connsiteX33" fmla="*/ 102115 w 709939"/>
              <a:gd name="connsiteY33" fmla="*/ 2081986 h 2286148"/>
              <a:gd name="connsiteX34" fmla="*/ 132256 w 709939"/>
              <a:gd name="connsiteY34" fmla="*/ 1930424 h 2286148"/>
              <a:gd name="connsiteX35" fmla="*/ 211398 w 709939"/>
              <a:gd name="connsiteY35" fmla="*/ 1461337 h 2286148"/>
              <a:gd name="connsiteX36" fmla="*/ 302918 w 709939"/>
              <a:gd name="connsiteY36" fmla="*/ 873263 h 2286148"/>
              <a:gd name="connsiteX37" fmla="*/ 391557 w 709939"/>
              <a:gd name="connsiteY37" fmla="*/ 873263 h 2286148"/>
              <a:gd name="connsiteX38" fmla="*/ 620169 w 709939"/>
              <a:gd name="connsiteY38" fmla="*/ 2157150 h 2286148"/>
              <a:gd name="connsiteX39" fmla="*/ 621883 w 709939"/>
              <a:gd name="connsiteY39" fmla="*/ 2167094 h 2286148"/>
              <a:gd name="connsiteX40" fmla="*/ 622089 w 709939"/>
              <a:gd name="connsiteY40" fmla="*/ 2167094 h 2286148"/>
              <a:gd name="connsiteX41" fmla="*/ 645269 w 709939"/>
              <a:gd name="connsiteY41" fmla="*/ 2286149 h 2286148"/>
              <a:gd name="connsiteX42" fmla="*/ 673593 w 709939"/>
              <a:gd name="connsiteY42" fmla="*/ 2231388 h 2286148"/>
              <a:gd name="connsiteX43" fmla="*/ 663340 w 709939"/>
              <a:gd name="connsiteY43" fmla="*/ 2188731 h 2286148"/>
              <a:gd name="connsiteX44" fmla="*/ 709494 w 709939"/>
              <a:gd name="connsiteY44" fmla="*/ 2065595 h 2286148"/>
              <a:gd name="connsiteX45" fmla="*/ 696087 w 709939"/>
              <a:gd name="connsiteY45" fmla="*/ 1989129 h 2286148"/>
              <a:gd name="connsiteX46" fmla="*/ 435757 w 709939"/>
              <a:gd name="connsiteY46" fmla="*/ 644926 h 2286148"/>
              <a:gd name="connsiteX47" fmla="*/ 469807 w 709939"/>
              <a:gd name="connsiteY47" fmla="*/ 838939 h 2286148"/>
              <a:gd name="connsiteX48" fmla="*/ 408634 w 709939"/>
              <a:gd name="connsiteY48" fmla="*/ 838939 h 2286148"/>
              <a:gd name="connsiteX49" fmla="*/ 378561 w 709939"/>
              <a:gd name="connsiteY49" fmla="*/ 671707 h 2286148"/>
              <a:gd name="connsiteX50" fmla="*/ 435757 w 709939"/>
              <a:gd name="connsiteY50" fmla="*/ 644926 h 2286148"/>
              <a:gd name="connsiteX51" fmla="*/ 245448 w 709939"/>
              <a:gd name="connsiteY51" fmla="*/ 651235 h 2286148"/>
              <a:gd name="connsiteX52" fmla="*/ 307821 w 709939"/>
              <a:gd name="connsiteY52" fmla="*/ 679696 h 2286148"/>
              <a:gd name="connsiteX53" fmla="*/ 283921 w 709939"/>
              <a:gd name="connsiteY53" fmla="*/ 838939 h 2286148"/>
              <a:gd name="connsiteX54" fmla="*/ 215993 w 709939"/>
              <a:gd name="connsiteY54" fmla="*/ 838939 h 2286148"/>
              <a:gd name="connsiteX55" fmla="*/ 245448 w 709939"/>
              <a:gd name="connsiteY55" fmla="*/ 651235 h 2286148"/>
              <a:gd name="connsiteX56" fmla="*/ 67105 w 709939"/>
              <a:gd name="connsiteY56" fmla="*/ 2121317 h 2286148"/>
              <a:gd name="connsiteX57" fmla="*/ 24757 w 709939"/>
              <a:gd name="connsiteY57" fmla="*/ 2058154 h 2286148"/>
              <a:gd name="connsiteX58" fmla="*/ 210643 w 709939"/>
              <a:gd name="connsiteY58" fmla="*/ 873229 h 2286148"/>
              <a:gd name="connsiteX59" fmla="*/ 278709 w 709939"/>
              <a:gd name="connsiteY59" fmla="*/ 873229 h 2286148"/>
              <a:gd name="connsiteX60" fmla="*/ 67105 w 709939"/>
              <a:gd name="connsiteY60" fmla="*/ 2121351 h 2286148"/>
              <a:gd name="connsiteX61" fmla="*/ 308130 w 709939"/>
              <a:gd name="connsiteY61" fmla="*/ 838905 h 2286148"/>
              <a:gd name="connsiteX62" fmla="*/ 333607 w 709939"/>
              <a:gd name="connsiteY62" fmla="*/ 669478 h 2286148"/>
              <a:gd name="connsiteX63" fmla="*/ 333882 w 709939"/>
              <a:gd name="connsiteY63" fmla="*/ 667729 h 2286148"/>
              <a:gd name="connsiteX64" fmla="*/ 354970 w 709939"/>
              <a:gd name="connsiteY64" fmla="*/ 667729 h 2286148"/>
              <a:gd name="connsiteX65" fmla="*/ 385454 w 709939"/>
              <a:gd name="connsiteY65" fmla="*/ 838905 h 2286148"/>
              <a:gd name="connsiteX66" fmla="*/ 308130 w 709939"/>
              <a:gd name="connsiteY66" fmla="*/ 838905 h 2286148"/>
              <a:gd name="connsiteX67" fmla="*/ 603058 w 709939"/>
              <a:gd name="connsiteY67" fmla="*/ 1919314 h 2286148"/>
              <a:gd name="connsiteX68" fmla="*/ 414806 w 709939"/>
              <a:gd name="connsiteY68" fmla="*/ 873195 h 2286148"/>
              <a:gd name="connsiteX69" fmla="*/ 475842 w 709939"/>
              <a:gd name="connsiteY69" fmla="*/ 873195 h 2286148"/>
              <a:gd name="connsiteX70" fmla="*/ 654184 w 709939"/>
              <a:gd name="connsiteY70" fmla="*/ 1889276 h 2286148"/>
              <a:gd name="connsiteX71" fmla="*/ 603058 w 709939"/>
              <a:gd name="connsiteY71" fmla="*/ 1919314 h 2286148"/>
              <a:gd name="connsiteX72" fmla="*/ 657099 w 709939"/>
              <a:gd name="connsiteY72" fmla="*/ 2136987 h 2286148"/>
              <a:gd name="connsiteX73" fmla="*/ 641669 w 709939"/>
              <a:gd name="connsiteY73" fmla="*/ 2140691 h 2286148"/>
              <a:gd name="connsiteX74" fmla="*/ 617871 w 709939"/>
              <a:gd name="connsiteY74" fmla="*/ 2004285 h 2286148"/>
              <a:gd name="connsiteX75" fmla="*/ 657545 w 709939"/>
              <a:gd name="connsiteY75" fmla="*/ 2018001 h 2286148"/>
              <a:gd name="connsiteX76" fmla="*/ 676302 w 709939"/>
              <a:gd name="connsiteY76" fmla="*/ 2015223 h 2286148"/>
              <a:gd name="connsiteX77" fmla="*/ 684737 w 709939"/>
              <a:gd name="connsiteY77" fmla="*/ 2063264 h 2286148"/>
              <a:gd name="connsiteX78" fmla="*/ 657099 w 709939"/>
              <a:gd name="connsiteY78" fmla="*/ 2136987 h 2286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709939" h="2286148">
                <a:moveTo>
                  <a:pt x="696087" y="1989094"/>
                </a:moveTo>
                <a:cubicBezTo>
                  <a:pt x="704694" y="1979767"/>
                  <a:pt x="709940" y="1967320"/>
                  <a:pt x="709940" y="1953638"/>
                </a:cubicBezTo>
                <a:cubicBezTo>
                  <a:pt x="709940" y="1933407"/>
                  <a:pt x="698487" y="1915885"/>
                  <a:pt x="681685" y="1907141"/>
                </a:cubicBezTo>
                <a:lnTo>
                  <a:pt x="500188" y="873229"/>
                </a:lnTo>
                <a:lnTo>
                  <a:pt x="580907" y="873229"/>
                </a:lnTo>
                <a:cubicBezTo>
                  <a:pt x="603024" y="873229"/>
                  <a:pt x="603024" y="838939"/>
                  <a:pt x="580907" y="838939"/>
                </a:cubicBezTo>
                <a:lnTo>
                  <a:pt x="494187" y="838939"/>
                </a:lnTo>
                <a:lnTo>
                  <a:pt x="441278" y="537530"/>
                </a:lnTo>
                <a:lnTo>
                  <a:pt x="441278" y="396632"/>
                </a:lnTo>
                <a:cubicBezTo>
                  <a:pt x="441278" y="360628"/>
                  <a:pt x="416075" y="330556"/>
                  <a:pt x="382368" y="322977"/>
                </a:cubicBezTo>
                <a:lnTo>
                  <a:pt x="382368" y="246888"/>
                </a:lnTo>
                <a:cubicBezTo>
                  <a:pt x="382368" y="241058"/>
                  <a:pt x="381167" y="235503"/>
                  <a:pt x="379007" y="230497"/>
                </a:cubicBezTo>
                <a:cubicBezTo>
                  <a:pt x="389328" y="220484"/>
                  <a:pt x="395741" y="206460"/>
                  <a:pt x="395741" y="190961"/>
                </a:cubicBezTo>
                <a:lnTo>
                  <a:pt x="382265" y="55070"/>
                </a:lnTo>
                <a:cubicBezTo>
                  <a:pt x="382265" y="24654"/>
                  <a:pt x="363645" y="0"/>
                  <a:pt x="340671" y="0"/>
                </a:cubicBezTo>
                <a:cubicBezTo>
                  <a:pt x="317731" y="0"/>
                  <a:pt x="299112" y="24654"/>
                  <a:pt x="299112" y="55070"/>
                </a:cubicBezTo>
                <a:lnTo>
                  <a:pt x="285601" y="190961"/>
                </a:lnTo>
                <a:cubicBezTo>
                  <a:pt x="285601" y="206460"/>
                  <a:pt x="292013" y="220484"/>
                  <a:pt x="302335" y="230497"/>
                </a:cubicBezTo>
                <a:cubicBezTo>
                  <a:pt x="300174" y="235503"/>
                  <a:pt x="299009" y="241058"/>
                  <a:pt x="299009" y="246888"/>
                </a:cubicBezTo>
                <a:lnTo>
                  <a:pt x="299009" y="321915"/>
                </a:lnTo>
                <a:cubicBezTo>
                  <a:pt x="262524" y="327264"/>
                  <a:pt x="234509" y="358673"/>
                  <a:pt x="234509" y="396632"/>
                </a:cubicBezTo>
                <a:lnTo>
                  <a:pt x="234509" y="568219"/>
                </a:lnTo>
                <a:lnTo>
                  <a:pt x="234269" y="567534"/>
                </a:lnTo>
                <a:lnTo>
                  <a:pt x="191681" y="838939"/>
                </a:lnTo>
                <a:lnTo>
                  <a:pt x="118952" y="838939"/>
                </a:lnTo>
                <a:cubicBezTo>
                  <a:pt x="96869" y="838939"/>
                  <a:pt x="96869" y="873229"/>
                  <a:pt x="118952" y="873229"/>
                </a:cubicBezTo>
                <a:lnTo>
                  <a:pt x="186332" y="873229"/>
                </a:lnTo>
                <a:lnTo>
                  <a:pt x="514" y="2057777"/>
                </a:lnTo>
                <a:lnTo>
                  <a:pt x="0" y="2061035"/>
                </a:lnTo>
                <a:lnTo>
                  <a:pt x="1234" y="2064086"/>
                </a:lnTo>
                <a:cubicBezTo>
                  <a:pt x="5829" y="2075608"/>
                  <a:pt x="15122" y="2119019"/>
                  <a:pt x="45502" y="2134656"/>
                </a:cubicBezTo>
                <a:lnTo>
                  <a:pt x="52224" y="2263723"/>
                </a:lnTo>
                <a:lnTo>
                  <a:pt x="86411" y="2142131"/>
                </a:lnTo>
                <a:cubicBezTo>
                  <a:pt x="93852" y="2137741"/>
                  <a:pt x="91760" y="2127180"/>
                  <a:pt x="102115" y="2081986"/>
                </a:cubicBezTo>
                <a:cubicBezTo>
                  <a:pt x="110036" y="2047353"/>
                  <a:pt x="120186" y="1996329"/>
                  <a:pt x="132256" y="1930424"/>
                </a:cubicBezTo>
                <a:cubicBezTo>
                  <a:pt x="152865" y="1818056"/>
                  <a:pt x="179474" y="1660253"/>
                  <a:pt x="211398" y="1461337"/>
                </a:cubicBezTo>
                <a:cubicBezTo>
                  <a:pt x="245379" y="1249425"/>
                  <a:pt x="279223" y="1029420"/>
                  <a:pt x="302918" y="873263"/>
                </a:cubicBezTo>
                <a:lnTo>
                  <a:pt x="391557" y="873263"/>
                </a:lnTo>
                <a:lnTo>
                  <a:pt x="620169" y="2157150"/>
                </a:lnTo>
                <a:lnTo>
                  <a:pt x="621883" y="2167094"/>
                </a:lnTo>
                <a:lnTo>
                  <a:pt x="622089" y="2167094"/>
                </a:lnTo>
                <a:lnTo>
                  <a:pt x="645269" y="2286149"/>
                </a:lnTo>
                <a:lnTo>
                  <a:pt x="673593" y="2231388"/>
                </a:lnTo>
                <a:lnTo>
                  <a:pt x="663340" y="2188731"/>
                </a:lnTo>
                <a:lnTo>
                  <a:pt x="709494" y="2065595"/>
                </a:lnTo>
                <a:lnTo>
                  <a:pt x="696087" y="1989129"/>
                </a:lnTo>
                <a:close/>
                <a:moveTo>
                  <a:pt x="435757" y="644926"/>
                </a:moveTo>
                <a:lnTo>
                  <a:pt x="469807" y="838939"/>
                </a:lnTo>
                <a:lnTo>
                  <a:pt x="408634" y="838939"/>
                </a:lnTo>
                <a:lnTo>
                  <a:pt x="378561" y="671707"/>
                </a:lnTo>
                <a:cubicBezTo>
                  <a:pt x="398587" y="666872"/>
                  <a:pt x="423790" y="660871"/>
                  <a:pt x="435757" y="644926"/>
                </a:cubicBezTo>
                <a:close/>
                <a:moveTo>
                  <a:pt x="245448" y="651235"/>
                </a:moveTo>
                <a:cubicBezTo>
                  <a:pt x="261221" y="668483"/>
                  <a:pt x="283578" y="679079"/>
                  <a:pt x="307821" y="679696"/>
                </a:cubicBezTo>
                <a:cubicBezTo>
                  <a:pt x="299900" y="732777"/>
                  <a:pt x="291911" y="785961"/>
                  <a:pt x="283921" y="838939"/>
                </a:cubicBezTo>
                <a:lnTo>
                  <a:pt x="215993" y="838939"/>
                </a:lnTo>
                <a:lnTo>
                  <a:pt x="245448" y="651235"/>
                </a:lnTo>
                <a:close/>
                <a:moveTo>
                  <a:pt x="67105" y="2121317"/>
                </a:moveTo>
                <a:cubicBezTo>
                  <a:pt x="51983" y="2111578"/>
                  <a:pt x="34427" y="2081231"/>
                  <a:pt x="24757" y="2058154"/>
                </a:cubicBezTo>
                <a:lnTo>
                  <a:pt x="210643" y="873229"/>
                </a:lnTo>
                <a:lnTo>
                  <a:pt x="278709" y="873229"/>
                </a:lnTo>
                <a:cubicBezTo>
                  <a:pt x="187017" y="1478482"/>
                  <a:pt x="93954" y="2048553"/>
                  <a:pt x="67105" y="2121351"/>
                </a:cubicBezTo>
                <a:close/>
                <a:moveTo>
                  <a:pt x="308130" y="838905"/>
                </a:moveTo>
                <a:cubicBezTo>
                  <a:pt x="320817" y="755169"/>
                  <a:pt x="329938" y="694132"/>
                  <a:pt x="333607" y="669478"/>
                </a:cubicBezTo>
                <a:lnTo>
                  <a:pt x="333882" y="667729"/>
                </a:lnTo>
                <a:lnTo>
                  <a:pt x="354970" y="667729"/>
                </a:lnTo>
                <a:lnTo>
                  <a:pt x="385454" y="838905"/>
                </a:lnTo>
                <a:lnTo>
                  <a:pt x="308130" y="838905"/>
                </a:lnTo>
                <a:close/>
                <a:moveTo>
                  <a:pt x="603058" y="1919314"/>
                </a:moveTo>
                <a:lnTo>
                  <a:pt x="414806" y="873195"/>
                </a:lnTo>
                <a:lnTo>
                  <a:pt x="475842" y="873195"/>
                </a:lnTo>
                <a:lnTo>
                  <a:pt x="654184" y="1889276"/>
                </a:lnTo>
                <a:cubicBezTo>
                  <a:pt x="632685" y="1890408"/>
                  <a:pt x="613928" y="1902135"/>
                  <a:pt x="603058" y="1919314"/>
                </a:cubicBezTo>
                <a:close/>
                <a:moveTo>
                  <a:pt x="657099" y="2136987"/>
                </a:moveTo>
                <a:lnTo>
                  <a:pt x="641669" y="2140691"/>
                </a:lnTo>
                <a:lnTo>
                  <a:pt x="617871" y="2004285"/>
                </a:lnTo>
                <a:cubicBezTo>
                  <a:pt x="628844" y="2012892"/>
                  <a:pt x="642594" y="2018001"/>
                  <a:pt x="657545" y="2018001"/>
                </a:cubicBezTo>
                <a:cubicBezTo>
                  <a:pt x="663957" y="2018001"/>
                  <a:pt x="670267" y="2017041"/>
                  <a:pt x="676302" y="2015223"/>
                </a:cubicBezTo>
                <a:lnTo>
                  <a:pt x="684737" y="2063264"/>
                </a:lnTo>
                <a:lnTo>
                  <a:pt x="657099" y="2136987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  <a:ln w="342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60" name="任意多边形: 形状 159">
            <a:extLst>
              <a:ext uri="{FF2B5EF4-FFF2-40B4-BE49-F238E27FC236}">
                <a16:creationId xmlns:a16="http://schemas.microsoft.com/office/drawing/2014/main" id="{856EBE8B-82AF-8124-54D1-900DA24B4F96}"/>
              </a:ext>
            </a:extLst>
          </p:cNvPr>
          <p:cNvSpPr/>
          <p:nvPr/>
        </p:nvSpPr>
        <p:spPr>
          <a:xfrm rot="20457640">
            <a:off x="5623588" y="5089964"/>
            <a:ext cx="700559" cy="98197"/>
          </a:xfrm>
          <a:custGeom>
            <a:avLst/>
            <a:gdLst>
              <a:gd name="connsiteX0" fmla="*/ 20899 w 700559"/>
              <a:gd name="connsiteY0" fmla="*/ 1477 h 98197"/>
              <a:gd name="connsiteX1" fmla="*/ 667995 w 700559"/>
              <a:gd name="connsiteY1" fmla="*/ 341 h 98197"/>
              <a:gd name="connsiteX2" fmla="*/ 699962 w 700559"/>
              <a:gd name="connsiteY2" fmla="*/ 32373 h 98197"/>
              <a:gd name="connsiteX3" fmla="*/ 675083 w 700559"/>
              <a:gd name="connsiteY3" fmla="*/ 97645 h 98197"/>
              <a:gd name="connsiteX4" fmla="*/ 31717 w 700559"/>
              <a:gd name="connsiteY4" fmla="*/ 97979 h 98197"/>
              <a:gd name="connsiteX5" fmla="*/ 620 w 700559"/>
              <a:gd name="connsiteY5" fmla="*/ 66146 h 98197"/>
              <a:gd name="connsiteX6" fmla="*/ 20884 w 700559"/>
              <a:gd name="connsiteY6" fmla="*/ 1475 h 9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0559" h="98197">
                <a:moveTo>
                  <a:pt x="20899" y="1477"/>
                </a:moveTo>
                <a:cubicBezTo>
                  <a:pt x="236442" y="-1064"/>
                  <a:pt x="452268" y="1142"/>
                  <a:pt x="667995" y="341"/>
                </a:cubicBezTo>
                <a:cubicBezTo>
                  <a:pt x="686052" y="-2602"/>
                  <a:pt x="703306" y="13982"/>
                  <a:pt x="699962" y="32373"/>
                </a:cubicBezTo>
                <a:cubicBezTo>
                  <a:pt x="699495" y="55111"/>
                  <a:pt x="707719" y="94837"/>
                  <a:pt x="675083" y="97645"/>
                </a:cubicBezTo>
                <a:cubicBezTo>
                  <a:pt x="460612" y="98380"/>
                  <a:pt x="246159" y="97779"/>
                  <a:pt x="31717" y="97979"/>
                </a:cubicBezTo>
                <a:cubicBezTo>
                  <a:pt x="13728" y="100319"/>
                  <a:pt x="-1186" y="83399"/>
                  <a:pt x="620" y="66146"/>
                </a:cubicBezTo>
                <a:cubicBezTo>
                  <a:pt x="1154" y="44077"/>
                  <a:pt x="-6603" y="10304"/>
                  <a:pt x="20884" y="1475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66000"/>
                </a:scheme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0543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5864" y="1051027"/>
            <a:ext cx="9515746" cy="1322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398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398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8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8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8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5861" y="4897139"/>
            <a:ext cx="9942507" cy="1242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4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3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3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>
            <a:extLst>
              <a:ext uri="{FF2B5EF4-FFF2-40B4-BE49-F238E27FC236}">
                <a16:creationId xmlns:a16="http://schemas.microsoft.com/office/drawing/2014/main" id="{7A3781E7-7158-AD3D-B4B0-29582D07FEFC}"/>
              </a:ext>
            </a:extLst>
          </p:cNvPr>
          <p:cNvGrpSpPr/>
          <p:nvPr/>
        </p:nvGrpSpPr>
        <p:grpSpPr>
          <a:xfrm>
            <a:off x="5676307" y="1032774"/>
            <a:ext cx="839386" cy="885289"/>
            <a:chOff x="2971800" y="1573895"/>
            <a:chExt cx="1307360" cy="1378855"/>
          </a:xfrm>
        </p:grpSpPr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C4FC0A35-0F82-975A-30F1-BD2ECE5C9BCF}"/>
                </a:ext>
              </a:extLst>
            </p:cNvPr>
            <p:cNvGrpSpPr/>
            <p:nvPr/>
          </p:nvGrpSpPr>
          <p:grpSpPr>
            <a:xfrm>
              <a:off x="2971800" y="1663700"/>
              <a:ext cx="1307360" cy="1289050"/>
              <a:chOff x="1666875" y="1009650"/>
              <a:chExt cx="1133475" cy="1276350"/>
            </a:xfrm>
          </p:grpSpPr>
          <p:sp>
            <p:nvSpPr>
              <p:cNvPr id="82" name="矩形 81">
                <a:extLst>
                  <a:ext uri="{FF2B5EF4-FFF2-40B4-BE49-F238E27FC236}">
                    <a16:creationId xmlns:a16="http://schemas.microsoft.com/office/drawing/2014/main" id="{B6C3BAD8-9E56-83C8-1489-5A3BB529DA6B}"/>
                  </a:ext>
                </a:extLst>
              </p:cNvPr>
              <p:cNvSpPr/>
              <p:nvPr/>
            </p:nvSpPr>
            <p:spPr>
              <a:xfrm>
                <a:off x="1666875" y="1009650"/>
                <a:ext cx="1133475" cy="1276350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rgbClr val="236057"/>
                  </a:solidFill>
                </a:endParaRPr>
              </a:p>
            </p:txBody>
          </p:sp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id="{2B75B8F1-7CC5-786E-E700-49CF0969E1A7}"/>
                  </a:ext>
                </a:extLst>
              </p:cNvPr>
              <p:cNvGrpSpPr/>
              <p:nvPr/>
            </p:nvGrpSpPr>
            <p:grpSpPr>
              <a:xfrm>
                <a:off x="1666875" y="1009650"/>
                <a:ext cx="1133475" cy="1276350"/>
                <a:chOff x="1666875" y="1009650"/>
                <a:chExt cx="1133475" cy="1276350"/>
              </a:xfrm>
            </p:grpSpPr>
            <p:cxnSp>
              <p:nvCxnSpPr>
                <p:cNvPr id="86" name="直接连接符 85">
                  <a:extLst>
                    <a:ext uri="{FF2B5EF4-FFF2-40B4-BE49-F238E27FC236}">
                      <a16:creationId xmlns:a16="http://schemas.microsoft.com/office/drawing/2014/main" id="{38C659C3-3047-F23E-3347-0303CFC7BB27}"/>
                    </a:ext>
                  </a:extLst>
                </p:cNvPr>
                <p:cNvCxnSpPr>
                  <a:stCxn id="82" idx="0"/>
                  <a:endCxn id="82" idx="2"/>
                </p:cNvCxnSpPr>
                <p:nvPr/>
              </p:nvCxnSpPr>
              <p:spPr>
                <a:xfrm>
                  <a:off x="2233613" y="1009650"/>
                  <a:ext cx="0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接连接符 87">
                  <a:extLst>
                    <a:ext uri="{FF2B5EF4-FFF2-40B4-BE49-F238E27FC236}">
                      <a16:creationId xmlns:a16="http://schemas.microsoft.com/office/drawing/2014/main" id="{8249C0E1-B048-D546-4CB6-CFC9D42DAEC4}"/>
                    </a:ext>
                  </a:extLst>
                </p:cNvPr>
                <p:cNvCxnSpPr>
                  <a:stCxn id="82" idx="1"/>
                  <a:endCxn id="82" idx="3"/>
                </p:cNvCxnSpPr>
                <p:nvPr/>
              </p:nvCxnSpPr>
              <p:spPr>
                <a:xfrm>
                  <a:off x="1666875" y="1647825"/>
                  <a:ext cx="11334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C4A2063A-DD0A-C941-32D6-09B99D5BA8BA}"/>
                  </a:ext>
                </a:extLst>
              </p:cNvPr>
              <p:cNvCxnSpPr/>
              <p:nvPr/>
            </p:nvCxnSpPr>
            <p:spPr>
              <a:xfrm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93664DE8-6761-644E-F255-1E7469237BF0}"/>
                  </a:ext>
                </a:extLst>
              </p:cNvPr>
              <p:cNvCxnSpPr/>
              <p:nvPr/>
            </p:nvCxnSpPr>
            <p:spPr>
              <a:xfrm flipV="1"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159D326E-EF9A-B5F7-A00E-B7B95BE6455C}"/>
                </a:ext>
              </a:extLst>
            </p:cNvPr>
            <p:cNvSpPr txBox="1"/>
            <p:nvPr/>
          </p:nvSpPr>
          <p:spPr>
            <a:xfrm>
              <a:off x="3022980" y="1573895"/>
              <a:ext cx="1246356" cy="129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rgbClr val="236057"/>
                  </a:solidFill>
                  <a:latin typeface="阿里妈妈东方大楷" pitchFamily="2" charset="-122"/>
                  <a:ea typeface="阿里妈妈东方大楷" pitchFamily="2" charset="-122"/>
                </a:rPr>
                <a:t>壹</a:t>
              </a:r>
            </a:p>
          </p:txBody>
        </p:sp>
      </p:grpSp>
      <p:grpSp>
        <p:nvGrpSpPr>
          <p:cNvPr id="11" name="图形 3">
            <a:extLst>
              <a:ext uri="{FF2B5EF4-FFF2-40B4-BE49-F238E27FC236}">
                <a16:creationId xmlns:a16="http://schemas.microsoft.com/office/drawing/2014/main" id="{1AD01CEC-5580-30A3-179F-C933993535F0}"/>
              </a:ext>
            </a:extLst>
          </p:cNvPr>
          <p:cNvGrpSpPr/>
          <p:nvPr/>
        </p:nvGrpSpPr>
        <p:grpSpPr>
          <a:xfrm>
            <a:off x="672649" y="3682757"/>
            <a:ext cx="947308" cy="1572163"/>
            <a:chOff x="7219544" y="147665"/>
            <a:chExt cx="1410241" cy="2340451"/>
          </a:xfrm>
          <a:solidFill>
            <a:srgbClr val="236057"/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8D4992D-56A2-C609-3BCD-04B36F9340AE}"/>
                </a:ext>
              </a:extLst>
            </p:cNvPr>
            <p:cNvSpPr/>
            <p:nvPr/>
          </p:nvSpPr>
          <p:spPr>
            <a:xfrm>
              <a:off x="7459279" y="1985913"/>
              <a:ext cx="128794" cy="121768"/>
            </a:xfrm>
            <a:custGeom>
              <a:avLst/>
              <a:gdLst>
                <a:gd name="connsiteX0" fmla="*/ 128794 w 128794"/>
                <a:gd name="connsiteY0" fmla="*/ 47744 h 121768"/>
                <a:gd name="connsiteX1" fmla="*/ 110175 w 128794"/>
                <a:gd name="connsiteY1" fmla="*/ 13951 h 121768"/>
                <a:gd name="connsiteX2" fmla="*/ 66318 w 128794"/>
                <a:gd name="connsiteY2" fmla="*/ 5 h 121768"/>
                <a:gd name="connsiteX3" fmla="*/ 20712 w 128794"/>
                <a:gd name="connsiteY3" fmla="*/ 13035 h 121768"/>
                <a:gd name="connsiteX4" fmla="*/ 961 w 128794"/>
                <a:gd name="connsiteY4" fmla="*/ 41098 h 121768"/>
                <a:gd name="connsiteX5" fmla="*/ 755 w 128794"/>
                <a:gd name="connsiteY5" fmla="*/ 42226 h 121768"/>
                <a:gd name="connsiteX6" fmla="*/ 241 w 128794"/>
                <a:gd name="connsiteY6" fmla="*/ 46972 h 121768"/>
                <a:gd name="connsiteX7" fmla="*/ 241 w 128794"/>
                <a:gd name="connsiteY7" fmla="*/ 49208 h 121768"/>
                <a:gd name="connsiteX8" fmla="*/ 1 w 128794"/>
                <a:gd name="connsiteY8" fmla="*/ 73015 h 121768"/>
                <a:gd name="connsiteX9" fmla="*/ 18312 w 128794"/>
                <a:gd name="connsiteY9" fmla="*/ 107422 h 121768"/>
                <a:gd name="connsiteX10" fmla="*/ 62512 w 128794"/>
                <a:gd name="connsiteY10" fmla="*/ 121758 h 121768"/>
                <a:gd name="connsiteX11" fmla="*/ 63849 w 128794"/>
                <a:gd name="connsiteY11" fmla="*/ 121769 h 121768"/>
                <a:gd name="connsiteX12" fmla="*/ 108392 w 128794"/>
                <a:gd name="connsiteY12" fmla="*/ 108379 h 121768"/>
                <a:gd name="connsiteX13" fmla="*/ 128554 w 128794"/>
                <a:gd name="connsiteY13" fmla="*/ 74143 h 121768"/>
                <a:gd name="connsiteX14" fmla="*/ 128794 w 128794"/>
                <a:gd name="connsiteY14" fmla="*/ 48038 h 121768"/>
                <a:gd name="connsiteX15" fmla="*/ 128794 w 128794"/>
                <a:gd name="connsiteY15" fmla="*/ 47744 h 121768"/>
                <a:gd name="connsiteX16" fmla="*/ 15329 w 128794"/>
                <a:gd name="connsiteY16" fmla="*/ 47603 h 121768"/>
                <a:gd name="connsiteX17" fmla="*/ 15672 w 128794"/>
                <a:gd name="connsiteY17" fmla="*/ 44572 h 121768"/>
                <a:gd name="connsiteX18" fmla="*/ 15877 w 128794"/>
                <a:gd name="connsiteY18" fmla="*/ 43735 h 121768"/>
                <a:gd name="connsiteX19" fmla="*/ 15877 w 128794"/>
                <a:gd name="connsiteY19" fmla="*/ 43656 h 121768"/>
                <a:gd name="connsiteX20" fmla="*/ 29388 w 128794"/>
                <a:gd name="connsiteY20" fmla="*/ 25417 h 121768"/>
                <a:gd name="connsiteX21" fmla="*/ 66078 w 128794"/>
                <a:gd name="connsiteY21" fmla="*/ 15106 h 121768"/>
                <a:gd name="connsiteX22" fmla="*/ 101122 w 128794"/>
                <a:gd name="connsiteY22" fmla="*/ 26038 h 121768"/>
                <a:gd name="connsiteX23" fmla="*/ 113707 w 128794"/>
                <a:gd name="connsiteY23" fmla="*/ 47960 h 121768"/>
                <a:gd name="connsiteX24" fmla="*/ 113707 w 128794"/>
                <a:gd name="connsiteY24" fmla="*/ 47997 h 121768"/>
                <a:gd name="connsiteX25" fmla="*/ 113672 w 128794"/>
                <a:gd name="connsiteY25" fmla="*/ 48711 h 121768"/>
                <a:gd name="connsiteX26" fmla="*/ 111684 w 128794"/>
                <a:gd name="connsiteY26" fmla="*/ 57077 h 121768"/>
                <a:gd name="connsiteX27" fmla="*/ 100539 w 128794"/>
                <a:gd name="connsiteY27" fmla="*/ 70245 h 121768"/>
                <a:gd name="connsiteX28" fmla="*/ 100025 w 128794"/>
                <a:gd name="connsiteY28" fmla="*/ 70622 h 121768"/>
                <a:gd name="connsiteX29" fmla="*/ 99579 w 128794"/>
                <a:gd name="connsiteY29" fmla="*/ 70923 h 121768"/>
                <a:gd name="connsiteX30" fmla="*/ 97830 w 128794"/>
                <a:gd name="connsiteY30" fmla="*/ 72103 h 121768"/>
                <a:gd name="connsiteX31" fmla="*/ 62958 w 128794"/>
                <a:gd name="connsiteY31" fmla="*/ 81200 h 121768"/>
                <a:gd name="connsiteX32" fmla="*/ 32302 w 128794"/>
                <a:gd name="connsiteY32" fmla="*/ 73200 h 121768"/>
                <a:gd name="connsiteX33" fmla="*/ 30656 w 128794"/>
                <a:gd name="connsiteY33" fmla="*/ 72192 h 121768"/>
                <a:gd name="connsiteX34" fmla="*/ 27879 w 128794"/>
                <a:gd name="connsiteY34" fmla="*/ 70272 h 121768"/>
                <a:gd name="connsiteX35" fmla="*/ 20815 w 128794"/>
                <a:gd name="connsiteY35" fmla="*/ 63469 h 121768"/>
                <a:gd name="connsiteX36" fmla="*/ 20644 w 128794"/>
                <a:gd name="connsiteY36" fmla="*/ 63256 h 121768"/>
                <a:gd name="connsiteX37" fmla="*/ 20061 w 128794"/>
                <a:gd name="connsiteY37" fmla="*/ 62488 h 121768"/>
                <a:gd name="connsiteX38" fmla="*/ 19889 w 128794"/>
                <a:gd name="connsiteY38" fmla="*/ 62211 h 121768"/>
                <a:gd name="connsiteX39" fmla="*/ 18346 w 128794"/>
                <a:gd name="connsiteY39" fmla="*/ 59766 h 121768"/>
                <a:gd name="connsiteX40" fmla="*/ 18209 w 128794"/>
                <a:gd name="connsiteY40" fmla="*/ 59539 h 121768"/>
                <a:gd name="connsiteX41" fmla="*/ 17112 w 128794"/>
                <a:gd name="connsiteY41" fmla="*/ 57190 h 121768"/>
                <a:gd name="connsiteX42" fmla="*/ 15260 w 128794"/>
                <a:gd name="connsiteY42" fmla="*/ 57962 h 121768"/>
                <a:gd name="connsiteX43" fmla="*/ 15260 w 128794"/>
                <a:gd name="connsiteY43" fmla="*/ 57948 h 121768"/>
                <a:gd name="connsiteX44" fmla="*/ 17078 w 128794"/>
                <a:gd name="connsiteY44" fmla="*/ 57173 h 121768"/>
                <a:gd name="connsiteX45" fmla="*/ 15603 w 128794"/>
                <a:gd name="connsiteY45" fmla="*/ 52088 h 121768"/>
                <a:gd name="connsiteX46" fmla="*/ 15329 w 128794"/>
                <a:gd name="connsiteY46" fmla="*/ 49050 h 121768"/>
                <a:gd name="connsiteX47" fmla="*/ 15329 w 128794"/>
                <a:gd name="connsiteY47" fmla="*/ 47603 h 121768"/>
                <a:gd name="connsiteX48" fmla="*/ 99579 w 128794"/>
                <a:gd name="connsiteY48" fmla="*/ 96099 h 121768"/>
                <a:gd name="connsiteX49" fmla="*/ 62752 w 128794"/>
                <a:gd name="connsiteY49" fmla="*/ 106657 h 121768"/>
                <a:gd name="connsiteX50" fmla="*/ 27502 w 128794"/>
                <a:gd name="connsiteY50" fmla="*/ 95451 h 121768"/>
                <a:gd name="connsiteX51" fmla="*/ 16255 w 128794"/>
                <a:gd name="connsiteY51" fmla="*/ 80254 h 121768"/>
                <a:gd name="connsiteX52" fmla="*/ 18792 w 128794"/>
                <a:gd name="connsiteY52" fmla="*/ 82349 h 121768"/>
                <a:gd name="connsiteX53" fmla="*/ 22495 w 128794"/>
                <a:gd name="connsiteY53" fmla="*/ 84904 h 121768"/>
                <a:gd name="connsiteX54" fmla="*/ 24039 w 128794"/>
                <a:gd name="connsiteY54" fmla="*/ 85853 h 121768"/>
                <a:gd name="connsiteX55" fmla="*/ 24656 w 128794"/>
                <a:gd name="connsiteY55" fmla="*/ 86234 h 121768"/>
                <a:gd name="connsiteX56" fmla="*/ 62717 w 128794"/>
                <a:gd name="connsiteY56" fmla="*/ 96301 h 121768"/>
                <a:gd name="connsiteX57" fmla="*/ 64020 w 128794"/>
                <a:gd name="connsiteY57" fmla="*/ 96308 h 121768"/>
                <a:gd name="connsiteX58" fmla="*/ 105854 w 128794"/>
                <a:gd name="connsiteY58" fmla="*/ 84883 h 121768"/>
                <a:gd name="connsiteX59" fmla="*/ 108220 w 128794"/>
                <a:gd name="connsiteY59" fmla="*/ 83323 h 121768"/>
                <a:gd name="connsiteX60" fmla="*/ 108769 w 128794"/>
                <a:gd name="connsiteY60" fmla="*/ 82925 h 121768"/>
                <a:gd name="connsiteX61" fmla="*/ 109695 w 128794"/>
                <a:gd name="connsiteY61" fmla="*/ 82243 h 121768"/>
                <a:gd name="connsiteX62" fmla="*/ 112129 w 128794"/>
                <a:gd name="connsiteY62" fmla="*/ 80329 h 121768"/>
                <a:gd name="connsiteX63" fmla="*/ 99579 w 128794"/>
                <a:gd name="connsiteY63" fmla="*/ 96099 h 12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28794" h="121768">
                  <a:moveTo>
                    <a:pt x="128794" y="47744"/>
                  </a:moveTo>
                  <a:cubicBezTo>
                    <a:pt x="128760" y="34923"/>
                    <a:pt x="122142" y="22921"/>
                    <a:pt x="110175" y="13951"/>
                  </a:cubicBezTo>
                  <a:cubicBezTo>
                    <a:pt x="98516" y="5210"/>
                    <a:pt x="82949" y="259"/>
                    <a:pt x="66318" y="5"/>
                  </a:cubicBezTo>
                  <a:cubicBezTo>
                    <a:pt x="49345" y="-173"/>
                    <a:pt x="33125" y="4370"/>
                    <a:pt x="20712" y="13035"/>
                  </a:cubicBezTo>
                  <a:cubicBezTo>
                    <a:pt x="9979" y="20531"/>
                    <a:pt x="3156" y="30235"/>
                    <a:pt x="961" y="41098"/>
                  </a:cubicBezTo>
                  <a:lnTo>
                    <a:pt x="755" y="42226"/>
                  </a:lnTo>
                  <a:cubicBezTo>
                    <a:pt x="481" y="43766"/>
                    <a:pt x="310" y="45360"/>
                    <a:pt x="241" y="46972"/>
                  </a:cubicBezTo>
                  <a:cubicBezTo>
                    <a:pt x="207" y="47744"/>
                    <a:pt x="207" y="48491"/>
                    <a:pt x="241" y="49208"/>
                  </a:cubicBezTo>
                  <a:lnTo>
                    <a:pt x="1" y="73015"/>
                  </a:lnTo>
                  <a:cubicBezTo>
                    <a:pt x="-102" y="86049"/>
                    <a:pt x="6413" y="98266"/>
                    <a:pt x="18312" y="107422"/>
                  </a:cubicBezTo>
                  <a:cubicBezTo>
                    <a:pt x="29971" y="116392"/>
                    <a:pt x="45675" y="121484"/>
                    <a:pt x="62512" y="121758"/>
                  </a:cubicBezTo>
                  <a:cubicBezTo>
                    <a:pt x="62958" y="121762"/>
                    <a:pt x="63403" y="121769"/>
                    <a:pt x="63849" y="121769"/>
                  </a:cubicBezTo>
                  <a:cubicBezTo>
                    <a:pt x="80548" y="121769"/>
                    <a:pt x="96322" y="117033"/>
                    <a:pt x="108392" y="108379"/>
                  </a:cubicBezTo>
                  <a:cubicBezTo>
                    <a:pt x="120839" y="99456"/>
                    <a:pt x="128006" y="87321"/>
                    <a:pt x="128554" y="74143"/>
                  </a:cubicBezTo>
                  <a:lnTo>
                    <a:pt x="128794" y="48038"/>
                  </a:lnTo>
                  <a:lnTo>
                    <a:pt x="128794" y="47744"/>
                  </a:lnTo>
                  <a:close/>
                  <a:moveTo>
                    <a:pt x="15329" y="47603"/>
                  </a:moveTo>
                  <a:cubicBezTo>
                    <a:pt x="15397" y="46554"/>
                    <a:pt x="15500" y="45532"/>
                    <a:pt x="15672" y="44572"/>
                  </a:cubicBezTo>
                  <a:lnTo>
                    <a:pt x="15877" y="43735"/>
                  </a:lnTo>
                  <a:lnTo>
                    <a:pt x="15877" y="43656"/>
                  </a:lnTo>
                  <a:cubicBezTo>
                    <a:pt x="17386" y="36836"/>
                    <a:pt x="22049" y="30537"/>
                    <a:pt x="29388" y="25417"/>
                  </a:cubicBezTo>
                  <a:cubicBezTo>
                    <a:pt x="39194" y="18556"/>
                    <a:pt x="52225" y="14883"/>
                    <a:pt x="66078" y="15106"/>
                  </a:cubicBezTo>
                  <a:cubicBezTo>
                    <a:pt x="79554" y="15312"/>
                    <a:pt x="92001" y="19194"/>
                    <a:pt x="101122" y="26038"/>
                  </a:cubicBezTo>
                  <a:cubicBezTo>
                    <a:pt x="109215" y="32094"/>
                    <a:pt x="113672" y="39816"/>
                    <a:pt x="113707" y="47960"/>
                  </a:cubicBezTo>
                  <a:lnTo>
                    <a:pt x="113707" y="47997"/>
                  </a:lnTo>
                  <a:cubicBezTo>
                    <a:pt x="113707" y="48210"/>
                    <a:pt x="113707" y="48426"/>
                    <a:pt x="113672" y="48711"/>
                  </a:cubicBezTo>
                  <a:cubicBezTo>
                    <a:pt x="113570" y="51560"/>
                    <a:pt x="112884" y="54372"/>
                    <a:pt x="111684" y="57077"/>
                  </a:cubicBezTo>
                  <a:cubicBezTo>
                    <a:pt x="109592" y="61837"/>
                    <a:pt x="105786" y="66346"/>
                    <a:pt x="100539" y="70245"/>
                  </a:cubicBezTo>
                  <a:cubicBezTo>
                    <a:pt x="100436" y="70323"/>
                    <a:pt x="100334" y="70399"/>
                    <a:pt x="100025" y="70622"/>
                  </a:cubicBezTo>
                  <a:lnTo>
                    <a:pt x="99579" y="70923"/>
                  </a:lnTo>
                  <a:cubicBezTo>
                    <a:pt x="99031" y="71321"/>
                    <a:pt x="98448" y="71709"/>
                    <a:pt x="97830" y="72103"/>
                  </a:cubicBezTo>
                  <a:cubicBezTo>
                    <a:pt x="88264" y="78165"/>
                    <a:pt x="75851" y="81478"/>
                    <a:pt x="62958" y="81200"/>
                  </a:cubicBezTo>
                  <a:cubicBezTo>
                    <a:pt x="51539" y="81022"/>
                    <a:pt x="40943" y="78258"/>
                    <a:pt x="32302" y="73200"/>
                  </a:cubicBezTo>
                  <a:lnTo>
                    <a:pt x="30656" y="72192"/>
                  </a:lnTo>
                  <a:cubicBezTo>
                    <a:pt x="29696" y="71582"/>
                    <a:pt x="28771" y="70951"/>
                    <a:pt x="27879" y="70272"/>
                  </a:cubicBezTo>
                  <a:cubicBezTo>
                    <a:pt x="25101" y="68201"/>
                    <a:pt x="22735" y="65910"/>
                    <a:pt x="20815" y="63469"/>
                  </a:cubicBezTo>
                  <a:lnTo>
                    <a:pt x="20644" y="63256"/>
                  </a:lnTo>
                  <a:cubicBezTo>
                    <a:pt x="20472" y="63002"/>
                    <a:pt x="20266" y="62749"/>
                    <a:pt x="20061" y="62488"/>
                  </a:cubicBezTo>
                  <a:lnTo>
                    <a:pt x="19889" y="62211"/>
                  </a:lnTo>
                  <a:cubicBezTo>
                    <a:pt x="19306" y="61384"/>
                    <a:pt x="18826" y="60619"/>
                    <a:pt x="18346" y="59766"/>
                  </a:cubicBezTo>
                  <a:lnTo>
                    <a:pt x="18209" y="59539"/>
                  </a:lnTo>
                  <a:cubicBezTo>
                    <a:pt x="17798" y="58764"/>
                    <a:pt x="17420" y="57979"/>
                    <a:pt x="17112" y="57190"/>
                  </a:cubicBezTo>
                  <a:lnTo>
                    <a:pt x="15260" y="57962"/>
                  </a:lnTo>
                  <a:lnTo>
                    <a:pt x="15260" y="57948"/>
                  </a:lnTo>
                  <a:lnTo>
                    <a:pt x="17078" y="57173"/>
                  </a:lnTo>
                  <a:cubicBezTo>
                    <a:pt x="16392" y="55534"/>
                    <a:pt x="15912" y="53830"/>
                    <a:pt x="15603" y="52088"/>
                  </a:cubicBezTo>
                  <a:cubicBezTo>
                    <a:pt x="15466" y="51135"/>
                    <a:pt x="15363" y="50133"/>
                    <a:pt x="15329" y="49050"/>
                  </a:cubicBezTo>
                  <a:cubicBezTo>
                    <a:pt x="15329" y="48570"/>
                    <a:pt x="15329" y="48093"/>
                    <a:pt x="15329" y="47603"/>
                  </a:cubicBezTo>
                  <a:close/>
                  <a:moveTo>
                    <a:pt x="99579" y="96099"/>
                  </a:moveTo>
                  <a:cubicBezTo>
                    <a:pt x="89807" y="103118"/>
                    <a:pt x="76777" y="106969"/>
                    <a:pt x="62752" y="106657"/>
                  </a:cubicBezTo>
                  <a:cubicBezTo>
                    <a:pt x="49139" y="106434"/>
                    <a:pt x="36623" y="102457"/>
                    <a:pt x="27502" y="95451"/>
                  </a:cubicBezTo>
                  <a:cubicBezTo>
                    <a:pt x="21844" y="91076"/>
                    <a:pt x="18003" y="85833"/>
                    <a:pt x="16255" y="80254"/>
                  </a:cubicBezTo>
                  <a:cubicBezTo>
                    <a:pt x="17078" y="80960"/>
                    <a:pt x="17900" y="81680"/>
                    <a:pt x="18792" y="82349"/>
                  </a:cubicBezTo>
                  <a:cubicBezTo>
                    <a:pt x="19958" y="83216"/>
                    <a:pt x="21158" y="84053"/>
                    <a:pt x="22495" y="84904"/>
                  </a:cubicBezTo>
                  <a:lnTo>
                    <a:pt x="24039" y="85853"/>
                  </a:lnTo>
                  <a:cubicBezTo>
                    <a:pt x="24244" y="86001"/>
                    <a:pt x="24518" y="86152"/>
                    <a:pt x="24656" y="86234"/>
                  </a:cubicBezTo>
                  <a:cubicBezTo>
                    <a:pt x="35560" y="92598"/>
                    <a:pt x="48693" y="96079"/>
                    <a:pt x="62717" y="96301"/>
                  </a:cubicBezTo>
                  <a:cubicBezTo>
                    <a:pt x="63163" y="96305"/>
                    <a:pt x="63609" y="96308"/>
                    <a:pt x="64020" y="96308"/>
                  </a:cubicBezTo>
                  <a:cubicBezTo>
                    <a:pt x="79382" y="96308"/>
                    <a:pt x="94196" y="92262"/>
                    <a:pt x="105854" y="84883"/>
                  </a:cubicBezTo>
                  <a:cubicBezTo>
                    <a:pt x="106712" y="84362"/>
                    <a:pt x="107535" y="83810"/>
                    <a:pt x="108220" y="83323"/>
                  </a:cubicBezTo>
                  <a:cubicBezTo>
                    <a:pt x="108460" y="83151"/>
                    <a:pt x="108700" y="82966"/>
                    <a:pt x="108769" y="82925"/>
                  </a:cubicBezTo>
                  <a:cubicBezTo>
                    <a:pt x="109146" y="82664"/>
                    <a:pt x="109523" y="82394"/>
                    <a:pt x="109695" y="82243"/>
                  </a:cubicBezTo>
                  <a:cubicBezTo>
                    <a:pt x="110552" y="81622"/>
                    <a:pt x="111341" y="80984"/>
                    <a:pt x="112129" y="80329"/>
                  </a:cubicBezTo>
                  <a:cubicBezTo>
                    <a:pt x="110106" y="86183"/>
                    <a:pt x="105820" y="91628"/>
                    <a:pt x="99579" y="96099"/>
                  </a:cubicBezTo>
                  <a:close/>
                </a:path>
              </a:pathLst>
            </a:custGeom>
            <a:grpFill/>
            <a:ln>
              <a:noFill/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1277A0A-78CA-1794-68D2-06F1704BBD6F}"/>
                </a:ext>
              </a:extLst>
            </p:cNvPr>
            <p:cNvSpPr/>
            <p:nvPr/>
          </p:nvSpPr>
          <p:spPr>
            <a:xfrm>
              <a:off x="7219544" y="147665"/>
              <a:ext cx="1410241" cy="2340451"/>
            </a:xfrm>
            <a:custGeom>
              <a:avLst/>
              <a:gdLst>
                <a:gd name="connsiteX0" fmla="*/ 1173316 w 1410241"/>
                <a:gd name="connsiteY0" fmla="*/ 914419 h 2340451"/>
                <a:gd name="connsiteX1" fmla="*/ 1194644 w 1410241"/>
                <a:gd name="connsiteY1" fmla="*/ 932068 h 2340451"/>
                <a:gd name="connsiteX2" fmla="*/ 1375318 w 1410241"/>
                <a:gd name="connsiteY2" fmla="*/ 634675 h 2340451"/>
                <a:gd name="connsiteX3" fmla="*/ 1392669 w 1410241"/>
                <a:gd name="connsiteY3" fmla="*/ 392018 h 2340451"/>
                <a:gd name="connsiteX4" fmla="*/ 1390920 w 1410241"/>
                <a:gd name="connsiteY4" fmla="*/ 388884 h 2340451"/>
                <a:gd name="connsiteX5" fmla="*/ 1391434 w 1410241"/>
                <a:gd name="connsiteY5" fmla="*/ 388706 h 2340451"/>
                <a:gd name="connsiteX6" fmla="*/ 1390988 w 1410241"/>
                <a:gd name="connsiteY6" fmla="*/ 387588 h 2340451"/>
                <a:gd name="connsiteX7" fmla="*/ 1390645 w 1410241"/>
                <a:gd name="connsiteY7" fmla="*/ 386761 h 2340451"/>
                <a:gd name="connsiteX8" fmla="*/ 1389891 w 1410241"/>
                <a:gd name="connsiteY8" fmla="*/ 385081 h 2340451"/>
                <a:gd name="connsiteX9" fmla="*/ 1388382 w 1410241"/>
                <a:gd name="connsiteY9" fmla="*/ 381786 h 2340451"/>
                <a:gd name="connsiteX10" fmla="*/ 1387902 w 1410241"/>
                <a:gd name="connsiteY10" fmla="*/ 380826 h 2340451"/>
                <a:gd name="connsiteX11" fmla="*/ 1387388 w 1410241"/>
                <a:gd name="connsiteY11" fmla="*/ 379756 h 2340451"/>
                <a:gd name="connsiteX12" fmla="*/ 1386805 w 1410241"/>
                <a:gd name="connsiteY12" fmla="*/ 378535 h 2340451"/>
                <a:gd name="connsiteX13" fmla="*/ 1386119 w 1410241"/>
                <a:gd name="connsiteY13" fmla="*/ 377122 h 2340451"/>
                <a:gd name="connsiteX14" fmla="*/ 1373569 w 1410241"/>
                <a:gd name="connsiteY14" fmla="*/ 353627 h 2340451"/>
                <a:gd name="connsiteX15" fmla="*/ 1362733 w 1410241"/>
                <a:gd name="connsiteY15" fmla="*/ 337295 h 2340451"/>
                <a:gd name="connsiteX16" fmla="*/ 1352995 w 1410241"/>
                <a:gd name="connsiteY16" fmla="*/ 324618 h 2340451"/>
                <a:gd name="connsiteX17" fmla="*/ 1341851 w 1410241"/>
                <a:gd name="connsiteY17" fmla="*/ 311704 h 2340451"/>
                <a:gd name="connsiteX18" fmla="*/ 1320043 w 1410241"/>
                <a:gd name="connsiteY18" fmla="*/ 290067 h 2340451"/>
                <a:gd name="connsiteX19" fmla="*/ 1318876 w 1410241"/>
                <a:gd name="connsiteY19" fmla="*/ 289021 h 2340451"/>
                <a:gd name="connsiteX20" fmla="*/ 1295114 w 1410241"/>
                <a:gd name="connsiteY20" fmla="*/ 269603 h 2340451"/>
                <a:gd name="connsiteX21" fmla="*/ 1269670 w 1410241"/>
                <a:gd name="connsiteY21" fmla="*/ 251967 h 2340451"/>
                <a:gd name="connsiteX22" fmla="*/ 1242616 w 1410241"/>
                <a:gd name="connsiteY22" fmla="*/ 235810 h 2340451"/>
                <a:gd name="connsiteX23" fmla="*/ 1214258 w 1410241"/>
                <a:gd name="connsiteY23" fmla="*/ 221158 h 2340451"/>
                <a:gd name="connsiteX24" fmla="*/ 1184391 w 1410241"/>
                <a:gd name="connsiteY24" fmla="*/ 207778 h 2340451"/>
                <a:gd name="connsiteX25" fmla="*/ 1179762 w 1410241"/>
                <a:gd name="connsiteY25" fmla="*/ 205892 h 2340451"/>
                <a:gd name="connsiteX26" fmla="*/ 1168823 w 1410241"/>
                <a:gd name="connsiteY26" fmla="*/ 201510 h 2340451"/>
                <a:gd name="connsiteX27" fmla="*/ 1137585 w 1410241"/>
                <a:gd name="connsiteY27" fmla="*/ 190143 h 2340451"/>
                <a:gd name="connsiteX28" fmla="*/ 1096883 w 1410241"/>
                <a:gd name="connsiteY28" fmla="*/ 177603 h 2340451"/>
                <a:gd name="connsiteX29" fmla="*/ 1064787 w 1410241"/>
                <a:gd name="connsiteY29" fmla="*/ 169298 h 2340451"/>
                <a:gd name="connsiteX30" fmla="*/ 1063691 w 1410241"/>
                <a:gd name="connsiteY30" fmla="*/ 169027 h 2340451"/>
                <a:gd name="connsiteX31" fmla="*/ 1029435 w 1410241"/>
                <a:gd name="connsiteY31" fmla="*/ 161620 h 2340451"/>
                <a:gd name="connsiteX32" fmla="*/ 995796 w 1410241"/>
                <a:gd name="connsiteY32" fmla="*/ 155705 h 2340451"/>
                <a:gd name="connsiteX33" fmla="*/ 981257 w 1410241"/>
                <a:gd name="connsiteY33" fmla="*/ 153562 h 2340451"/>
                <a:gd name="connsiteX34" fmla="*/ 978411 w 1410241"/>
                <a:gd name="connsiteY34" fmla="*/ 153157 h 2340451"/>
                <a:gd name="connsiteX35" fmla="*/ 900367 w 1410241"/>
                <a:gd name="connsiteY35" fmla="*/ 145840 h 2340451"/>
                <a:gd name="connsiteX36" fmla="*/ 864808 w 1410241"/>
                <a:gd name="connsiteY36" fmla="*/ 144842 h 2340451"/>
                <a:gd name="connsiteX37" fmla="*/ 864808 w 1410241"/>
                <a:gd name="connsiteY37" fmla="*/ 144729 h 2340451"/>
                <a:gd name="connsiteX38" fmla="*/ 830416 w 1410241"/>
                <a:gd name="connsiteY38" fmla="*/ 144959 h 2340451"/>
                <a:gd name="connsiteX39" fmla="*/ 818894 w 1410241"/>
                <a:gd name="connsiteY39" fmla="*/ 145360 h 2340451"/>
                <a:gd name="connsiteX40" fmla="*/ 812653 w 1410241"/>
                <a:gd name="connsiteY40" fmla="*/ 145603 h 2340451"/>
                <a:gd name="connsiteX41" fmla="*/ 743010 w 1410241"/>
                <a:gd name="connsiteY41" fmla="*/ 151803 h 2340451"/>
                <a:gd name="connsiteX42" fmla="*/ 710640 w 1410241"/>
                <a:gd name="connsiteY42" fmla="*/ 156850 h 2340451"/>
                <a:gd name="connsiteX43" fmla="*/ 700456 w 1410241"/>
                <a:gd name="connsiteY43" fmla="*/ 158798 h 2340451"/>
                <a:gd name="connsiteX44" fmla="*/ 693701 w 1410241"/>
                <a:gd name="connsiteY44" fmla="*/ 160111 h 2340451"/>
                <a:gd name="connsiteX45" fmla="*/ 661194 w 1410241"/>
                <a:gd name="connsiteY45" fmla="*/ 167703 h 2340451"/>
                <a:gd name="connsiteX46" fmla="*/ 644049 w 1410241"/>
                <a:gd name="connsiteY46" fmla="*/ 172504 h 2340451"/>
                <a:gd name="connsiteX47" fmla="*/ 618057 w 1410241"/>
                <a:gd name="connsiteY47" fmla="*/ 145737 h 2340451"/>
                <a:gd name="connsiteX48" fmla="*/ 458952 w 1410241"/>
                <a:gd name="connsiteY48" fmla="*/ 55739 h 2340451"/>
                <a:gd name="connsiteX49" fmla="*/ 311950 w 1410241"/>
                <a:gd name="connsiteY49" fmla="*/ 64792 h 2340451"/>
                <a:gd name="connsiteX50" fmla="*/ 261476 w 1410241"/>
                <a:gd name="connsiteY50" fmla="*/ 18199 h 2340451"/>
                <a:gd name="connsiteX51" fmla="*/ 212235 w 1410241"/>
                <a:gd name="connsiteY51" fmla="*/ 56 h 2340451"/>
                <a:gd name="connsiteX52" fmla="*/ 164572 w 1410241"/>
                <a:gd name="connsiteY52" fmla="*/ 22053 h 2340451"/>
                <a:gd name="connsiteX53" fmla="*/ 125378 w 1410241"/>
                <a:gd name="connsiteY53" fmla="*/ 64494 h 2340451"/>
                <a:gd name="connsiteX54" fmla="*/ 107239 w 1410241"/>
                <a:gd name="connsiteY54" fmla="*/ 113744 h 2340451"/>
                <a:gd name="connsiteX55" fmla="*/ 129253 w 1410241"/>
                <a:gd name="connsiteY55" fmla="*/ 161397 h 2340451"/>
                <a:gd name="connsiteX56" fmla="*/ 193033 w 1410241"/>
                <a:gd name="connsiteY56" fmla="*/ 220283 h 2340451"/>
                <a:gd name="connsiteX57" fmla="*/ 261064 w 1410241"/>
                <a:gd name="connsiteY57" fmla="*/ 481230 h 2340451"/>
                <a:gd name="connsiteX58" fmla="*/ 106519 w 1410241"/>
                <a:gd name="connsiteY58" fmla="*/ 1813843 h 2340451"/>
                <a:gd name="connsiteX59" fmla="*/ 9376 w 1410241"/>
                <a:gd name="connsiteY59" fmla="*/ 1913407 h 2340451"/>
                <a:gd name="connsiteX60" fmla="*/ 7901 w 1410241"/>
                <a:gd name="connsiteY60" fmla="*/ 1917412 h 2340451"/>
                <a:gd name="connsiteX61" fmla="*/ 7901 w 1410241"/>
                <a:gd name="connsiteY61" fmla="*/ 1917512 h 2340451"/>
                <a:gd name="connsiteX62" fmla="*/ 2483 w 1410241"/>
                <a:gd name="connsiteY62" fmla="*/ 1943836 h 2340451"/>
                <a:gd name="connsiteX63" fmla="*/ 2278 w 1410241"/>
                <a:gd name="connsiteY63" fmla="*/ 1956434 h 2340451"/>
                <a:gd name="connsiteX64" fmla="*/ 14 w 1410241"/>
                <a:gd name="connsiteY64" fmla="*/ 2091794 h 2340451"/>
                <a:gd name="connsiteX65" fmla="*/ 173384 w 1410241"/>
                <a:gd name="connsiteY65" fmla="*/ 2266570 h 2340451"/>
                <a:gd name="connsiteX66" fmla="*/ 605370 w 1410241"/>
                <a:gd name="connsiteY66" fmla="*/ 2340397 h 2340451"/>
                <a:gd name="connsiteX67" fmla="*/ 619154 w 1410241"/>
                <a:gd name="connsiteY67" fmla="*/ 2340451 h 2340451"/>
                <a:gd name="connsiteX68" fmla="*/ 1054843 w 1410241"/>
                <a:gd name="connsiteY68" fmla="*/ 2271261 h 2340451"/>
                <a:gd name="connsiteX69" fmla="*/ 1246285 w 1410241"/>
                <a:gd name="connsiteY69" fmla="*/ 2097819 h 2340451"/>
                <a:gd name="connsiteX70" fmla="*/ 1246593 w 1410241"/>
                <a:gd name="connsiteY70" fmla="*/ 2091496 h 2340451"/>
                <a:gd name="connsiteX71" fmla="*/ 1248891 w 1410241"/>
                <a:gd name="connsiteY71" fmla="*/ 1952847 h 2340451"/>
                <a:gd name="connsiteX72" fmla="*/ 1248891 w 1410241"/>
                <a:gd name="connsiteY72" fmla="*/ 1952847 h 2340451"/>
                <a:gd name="connsiteX73" fmla="*/ 1072949 w 1410241"/>
                <a:gd name="connsiteY73" fmla="*/ 1776395 h 2340451"/>
                <a:gd name="connsiteX74" fmla="*/ 643775 w 1410241"/>
                <a:gd name="connsiteY74" fmla="*/ 1704478 h 2340451"/>
                <a:gd name="connsiteX75" fmla="*/ 280027 w 1410241"/>
                <a:gd name="connsiteY75" fmla="*/ 1745883 h 2340451"/>
                <a:gd name="connsiteX76" fmla="*/ 377993 w 1410241"/>
                <a:gd name="connsiteY76" fmla="*/ 901012 h 2340451"/>
                <a:gd name="connsiteX77" fmla="*/ 380873 w 1410241"/>
                <a:gd name="connsiteY77" fmla="*/ 909728 h 2340451"/>
                <a:gd name="connsiteX78" fmla="*/ 386908 w 1410241"/>
                <a:gd name="connsiteY78" fmla="*/ 926987 h 2340451"/>
                <a:gd name="connsiteX79" fmla="*/ 399527 w 1410241"/>
                <a:gd name="connsiteY79" fmla="*/ 959339 h 2340451"/>
                <a:gd name="connsiteX80" fmla="*/ 412935 w 1410241"/>
                <a:gd name="connsiteY80" fmla="*/ 989607 h 2340451"/>
                <a:gd name="connsiteX81" fmla="*/ 413723 w 1410241"/>
                <a:gd name="connsiteY81" fmla="*/ 991376 h 2340451"/>
                <a:gd name="connsiteX82" fmla="*/ 413792 w 1410241"/>
                <a:gd name="connsiteY82" fmla="*/ 991352 h 2340451"/>
                <a:gd name="connsiteX83" fmla="*/ 429565 w 1410241"/>
                <a:gd name="connsiteY83" fmla="*/ 1022841 h 2340451"/>
                <a:gd name="connsiteX84" fmla="*/ 446299 w 1410241"/>
                <a:gd name="connsiteY84" fmla="*/ 1052207 h 2340451"/>
                <a:gd name="connsiteX85" fmla="*/ 484909 w 1410241"/>
                <a:gd name="connsiteY85" fmla="*/ 1107980 h 2340451"/>
                <a:gd name="connsiteX86" fmla="*/ 527772 w 1410241"/>
                <a:gd name="connsiteY86" fmla="*/ 1154782 h 2340451"/>
                <a:gd name="connsiteX87" fmla="*/ 552564 w 1410241"/>
                <a:gd name="connsiteY87" fmla="*/ 1175977 h 2340451"/>
                <a:gd name="connsiteX88" fmla="*/ 577561 w 1410241"/>
                <a:gd name="connsiteY88" fmla="*/ 1193420 h 2340451"/>
                <a:gd name="connsiteX89" fmla="*/ 592203 w 1410241"/>
                <a:gd name="connsiteY89" fmla="*/ 1202034 h 2340451"/>
                <a:gd name="connsiteX90" fmla="*/ 602421 w 1410241"/>
                <a:gd name="connsiteY90" fmla="*/ 1207355 h 2340451"/>
                <a:gd name="connsiteX91" fmla="*/ 605782 w 1410241"/>
                <a:gd name="connsiteY91" fmla="*/ 1209049 h 2340451"/>
                <a:gd name="connsiteX92" fmla="*/ 622447 w 1410241"/>
                <a:gd name="connsiteY92" fmla="*/ 1216394 h 2340451"/>
                <a:gd name="connsiteX93" fmla="*/ 640998 w 1410241"/>
                <a:gd name="connsiteY93" fmla="*/ 1223002 h 2340451"/>
                <a:gd name="connsiteX94" fmla="*/ 673985 w 1410241"/>
                <a:gd name="connsiteY94" fmla="*/ 1231094 h 2340451"/>
                <a:gd name="connsiteX95" fmla="*/ 701828 w 1410241"/>
                <a:gd name="connsiteY95" fmla="*/ 1234441 h 2340451"/>
                <a:gd name="connsiteX96" fmla="*/ 707143 w 1410241"/>
                <a:gd name="connsiteY96" fmla="*/ 1234746 h 2340451"/>
                <a:gd name="connsiteX97" fmla="*/ 738312 w 1410241"/>
                <a:gd name="connsiteY97" fmla="*/ 1237729 h 2340451"/>
                <a:gd name="connsiteX98" fmla="*/ 1191900 w 1410241"/>
                <a:gd name="connsiteY98" fmla="*/ 935422 h 2340451"/>
                <a:gd name="connsiteX99" fmla="*/ 1194610 w 1410241"/>
                <a:gd name="connsiteY99" fmla="*/ 932116 h 2340451"/>
                <a:gd name="connsiteX100" fmla="*/ 1173316 w 1410241"/>
                <a:gd name="connsiteY100" fmla="*/ 914460 h 2340451"/>
                <a:gd name="connsiteX101" fmla="*/ 1170572 w 1410241"/>
                <a:gd name="connsiteY101" fmla="*/ 917725 h 2340451"/>
                <a:gd name="connsiteX102" fmla="*/ 711498 w 1410241"/>
                <a:gd name="connsiteY102" fmla="*/ 1207407 h 2340451"/>
                <a:gd name="connsiteX103" fmla="*/ 673264 w 1410241"/>
                <a:gd name="connsiteY103" fmla="*/ 1189501 h 2340451"/>
                <a:gd name="connsiteX104" fmla="*/ 648233 w 1410241"/>
                <a:gd name="connsiteY104" fmla="*/ 1018441 h 2340451"/>
                <a:gd name="connsiteX105" fmla="*/ 689312 w 1410241"/>
                <a:gd name="connsiteY105" fmla="*/ 902109 h 2340451"/>
                <a:gd name="connsiteX106" fmla="*/ 811624 w 1410241"/>
                <a:gd name="connsiteY106" fmla="*/ 926397 h 2340451"/>
                <a:gd name="connsiteX107" fmla="*/ 1132065 w 1410241"/>
                <a:gd name="connsiteY107" fmla="*/ 605984 h 2340451"/>
                <a:gd name="connsiteX108" fmla="*/ 1083612 w 1410241"/>
                <a:gd name="connsiteY108" fmla="*/ 436657 h 2340451"/>
                <a:gd name="connsiteX109" fmla="*/ 1347783 w 1410241"/>
                <a:gd name="connsiteY109" fmla="*/ 379406 h 2340451"/>
                <a:gd name="connsiteX110" fmla="*/ 1368219 w 1410241"/>
                <a:gd name="connsiteY110" fmla="*/ 404935 h 2340451"/>
                <a:gd name="connsiteX111" fmla="*/ 1349497 w 1410241"/>
                <a:gd name="connsiteY111" fmla="*/ 624724 h 2340451"/>
                <a:gd name="connsiteX112" fmla="*/ 1173316 w 1410241"/>
                <a:gd name="connsiteY112" fmla="*/ 914419 h 2340451"/>
                <a:gd name="connsiteX113" fmla="*/ 148044 w 1410241"/>
                <a:gd name="connsiteY113" fmla="*/ 141043 h 2340451"/>
                <a:gd name="connsiteX114" fmla="*/ 145747 w 1410241"/>
                <a:gd name="connsiteY114" fmla="*/ 83267 h 2340451"/>
                <a:gd name="connsiteX115" fmla="*/ 184941 w 1410241"/>
                <a:gd name="connsiteY115" fmla="*/ 40830 h 2340451"/>
                <a:gd name="connsiteX116" fmla="*/ 242719 w 1410241"/>
                <a:gd name="connsiteY116" fmla="*/ 38529 h 2340451"/>
                <a:gd name="connsiteX117" fmla="*/ 285959 w 1410241"/>
                <a:gd name="connsiteY117" fmla="*/ 78443 h 2340451"/>
                <a:gd name="connsiteX118" fmla="*/ 238844 w 1410241"/>
                <a:gd name="connsiteY118" fmla="*/ 120335 h 2340451"/>
                <a:gd name="connsiteX119" fmla="*/ 200988 w 1410241"/>
                <a:gd name="connsiteY119" fmla="*/ 189933 h 2340451"/>
                <a:gd name="connsiteX120" fmla="*/ 148044 w 1410241"/>
                <a:gd name="connsiteY120" fmla="*/ 141043 h 2340451"/>
                <a:gd name="connsiteX121" fmla="*/ 643535 w 1410241"/>
                <a:gd name="connsiteY121" fmla="*/ 1732167 h 2340451"/>
                <a:gd name="connsiteX122" fmla="*/ 1062696 w 1410241"/>
                <a:gd name="connsiteY122" fmla="*/ 1802122 h 2340451"/>
                <a:gd name="connsiteX123" fmla="*/ 1221219 w 1410241"/>
                <a:gd name="connsiteY123" fmla="*/ 1951510 h 2340451"/>
                <a:gd name="connsiteX124" fmla="*/ 1237163 w 1410241"/>
                <a:gd name="connsiteY124" fmla="*/ 1952282 h 2340451"/>
                <a:gd name="connsiteX125" fmla="*/ 1235038 w 1410241"/>
                <a:gd name="connsiteY125" fmla="*/ 1952247 h 2340451"/>
                <a:gd name="connsiteX126" fmla="*/ 1221219 w 1410241"/>
                <a:gd name="connsiteY126" fmla="*/ 1951630 h 2340451"/>
                <a:gd name="connsiteX127" fmla="*/ 1221081 w 1410241"/>
                <a:gd name="connsiteY127" fmla="*/ 1953753 h 2340451"/>
                <a:gd name="connsiteX128" fmla="*/ 1196084 w 1410241"/>
                <a:gd name="connsiteY128" fmla="*/ 2009320 h 2340451"/>
                <a:gd name="connsiteX129" fmla="*/ 1057827 w 1410241"/>
                <a:gd name="connsiteY129" fmla="*/ 2096831 h 2340451"/>
                <a:gd name="connsiteX130" fmla="*/ 1057587 w 1410241"/>
                <a:gd name="connsiteY130" fmla="*/ 2096931 h 2340451"/>
                <a:gd name="connsiteX131" fmla="*/ 1044625 w 1410241"/>
                <a:gd name="connsiteY131" fmla="*/ 2101882 h 2340451"/>
                <a:gd name="connsiteX132" fmla="*/ 1022474 w 1410241"/>
                <a:gd name="connsiteY132" fmla="*/ 2109700 h 2340451"/>
                <a:gd name="connsiteX133" fmla="*/ 607667 w 1410241"/>
                <a:gd name="connsiteY133" fmla="*/ 2167572 h 2340451"/>
                <a:gd name="connsiteX134" fmla="*/ 242616 w 1410241"/>
                <a:gd name="connsiteY134" fmla="*/ 2116665 h 2340451"/>
                <a:gd name="connsiteX135" fmla="*/ 239976 w 1410241"/>
                <a:gd name="connsiteY135" fmla="*/ 2115838 h 2340451"/>
                <a:gd name="connsiteX136" fmla="*/ 222385 w 1410241"/>
                <a:gd name="connsiteY136" fmla="*/ 2110084 h 2340451"/>
                <a:gd name="connsiteX137" fmla="*/ 188472 w 1410241"/>
                <a:gd name="connsiteY137" fmla="*/ 2097613 h 2340451"/>
                <a:gd name="connsiteX138" fmla="*/ 100107 w 1410241"/>
                <a:gd name="connsiteY138" fmla="*/ 2052323 h 2340451"/>
                <a:gd name="connsiteX139" fmla="*/ 84574 w 1410241"/>
                <a:gd name="connsiteY139" fmla="*/ 2075239 h 2340451"/>
                <a:gd name="connsiteX140" fmla="*/ 178254 w 1410241"/>
                <a:gd name="connsiteY140" fmla="*/ 2123344 h 2340451"/>
                <a:gd name="connsiteX141" fmla="*/ 213470 w 1410241"/>
                <a:gd name="connsiteY141" fmla="*/ 2136296 h 2340451"/>
                <a:gd name="connsiteX142" fmla="*/ 231575 w 1410241"/>
                <a:gd name="connsiteY142" fmla="*/ 2142221 h 2340451"/>
                <a:gd name="connsiteX143" fmla="*/ 233906 w 1410241"/>
                <a:gd name="connsiteY143" fmla="*/ 2142955 h 2340451"/>
                <a:gd name="connsiteX144" fmla="*/ 234386 w 1410241"/>
                <a:gd name="connsiteY144" fmla="*/ 2143099 h 2340451"/>
                <a:gd name="connsiteX145" fmla="*/ 607496 w 1410241"/>
                <a:gd name="connsiteY145" fmla="*/ 2195257 h 2340451"/>
                <a:gd name="connsiteX146" fmla="*/ 620801 w 1410241"/>
                <a:gd name="connsiteY146" fmla="*/ 2195312 h 2340451"/>
                <a:gd name="connsiteX147" fmla="*/ 1031354 w 1410241"/>
                <a:gd name="connsiteY147" fmla="*/ 2135943 h 2340451"/>
                <a:gd name="connsiteX148" fmla="*/ 1054261 w 1410241"/>
                <a:gd name="connsiteY148" fmla="*/ 2127843 h 2340451"/>
                <a:gd name="connsiteX149" fmla="*/ 1067771 w 1410241"/>
                <a:gd name="connsiteY149" fmla="*/ 2122689 h 2340451"/>
                <a:gd name="connsiteX150" fmla="*/ 1068045 w 1410241"/>
                <a:gd name="connsiteY150" fmla="*/ 2122576 h 2340451"/>
                <a:gd name="connsiteX151" fmla="*/ 1217412 w 1410241"/>
                <a:gd name="connsiteY151" fmla="*/ 2027034 h 2340451"/>
                <a:gd name="connsiteX152" fmla="*/ 1220052 w 1410241"/>
                <a:gd name="connsiteY152" fmla="*/ 2023745 h 2340451"/>
                <a:gd name="connsiteX153" fmla="*/ 1218921 w 1410241"/>
                <a:gd name="connsiteY153" fmla="*/ 2090981 h 2340451"/>
                <a:gd name="connsiteX154" fmla="*/ 1218715 w 1410241"/>
                <a:gd name="connsiteY154" fmla="*/ 2095693 h 2340451"/>
                <a:gd name="connsiteX155" fmla="*/ 1045036 w 1410241"/>
                <a:gd name="connsiteY155" fmla="*/ 2245389 h 2340451"/>
                <a:gd name="connsiteX156" fmla="*/ 605610 w 1410241"/>
                <a:gd name="connsiteY156" fmla="*/ 2312714 h 2340451"/>
                <a:gd name="connsiteX157" fmla="*/ 183912 w 1410241"/>
                <a:gd name="connsiteY157" fmla="*/ 2240945 h 2340451"/>
                <a:gd name="connsiteX158" fmla="*/ 27755 w 1410241"/>
                <a:gd name="connsiteY158" fmla="*/ 2092264 h 2340451"/>
                <a:gd name="connsiteX159" fmla="*/ 28749 w 1410241"/>
                <a:gd name="connsiteY159" fmla="*/ 2031951 h 2340451"/>
                <a:gd name="connsiteX160" fmla="*/ 34887 w 1410241"/>
                <a:gd name="connsiteY160" fmla="*/ 2031951 h 2340451"/>
                <a:gd name="connsiteX161" fmla="*/ 47575 w 1410241"/>
                <a:gd name="connsiteY161" fmla="*/ 2045468 h 2340451"/>
                <a:gd name="connsiteX162" fmla="*/ 48020 w 1410241"/>
                <a:gd name="connsiteY162" fmla="*/ 2045904 h 2340451"/>
                <a:gd name="connsiteX163" fmla="*/ 49940 w 1410241"/>
                <a:gd name="connsiteY163" fmla="*/ 2047728 h 2340451"/>
                <a:gd name="connsiteX164" fmla="*/ 49940 w 1410241"/>
                <a:gd name="connsiteY164" fmla="*/ 2047735 h 2340451"/>
                <a:gd name="connsiteX165" fmla="*/ 71372 w 1410241"/>
                <a:gd name="connsiteY165" fmla="*/ 2065761 h 2340451"/>
                <a:gd name="connsiteX166" fmla="*/ 74527 w 1410241"/>
                <a:gd name="connsiteY166" fmla="*/ 2068134 h 2340451"/>
                <a:gd name="connsiteX167" fmla="*/ 84574 w 1410241"/>
                <a:gd name="connsiteY167" fmla="*/ 2075228 h 2340451"/>
                <a:gd name="connsiteX168" fmla="*/ 100141 w 1410241"/>
                <a:gd name="connsiteY168" fmla="*/ 2052323 h 2340451"/>
                <a:gd name="connsiteX169" fmla="*/ 90917 w 1410241"/>
                <a:gd name="connsiteY169" fmla="*/ 2045814 h 2340451"/>
                <a:gd name="connsiteX170" fmla="*/ 88071 w 1410241"/>
                <a:gd name="connsiteY170" fmla="*/ 2043682 h 2340451"/>
                <a:gd name="connsiteX171" fmla="*/ 68937 w 1410241"/>
                <a:gd name="connsiteY171" fmla="*/ 2027600 h 2340451"/>
                <a:gd name="connsiteX172" fmla="*/ 68869 w 1410241"/>
                <a:gd name="connsiteY172" fmla="*/ 2027507 h 2340451"/>
                <a:gd name="connsiteX173" fmla="*/ 67257 w 1410241"/>
                <a:gd name="connsiteY173" fmla="*/ 2025985 h 2340451"/>
                <a:gd name="connsiteX174" fmla="*/ 66846 w 1410241"/>
                <a:gd name="connsiteY174" fmla="*/ 2025577 h 2340451"/>
                <a:gd name="connsiteX175" fmla="*/ 52307 w 1410241"/>
                <a:gd name="connsiteY175" fmla="*/ 2009546 h 2340451"/>
                <a:gd name="connsiteX176" fmla="*/ 51689 w 1410241"/>
                <a:gd name="connsiteY176" fmla="*/ 2008754 h 2340451"/>
                <a:gd name="connsiteX177" fmla="*/ 33516 w 1410241"/>
                <a:gd name="connsiteY177" fmla="*/ 1975273 h 2340451"/>
                <a:gd name="connsiteX178" fmla="*/ 29984 w 1410241"/>
                <a:gd name="connsiteY178" fmla="*/ 1955906 h 2340451"/>
                <a:gd name="connsiteX179" fmla="*/ 30121 w 1410241"/>
                <a:gd name="connsiteY179" fmla="*/ 1945993 h 2340451"/>
                <a:gd name="connsiteX180" fmla="*/ 34339 w 1410241"/>
                <a:gd name="connsiteY180" fmla="*/ 1925985 h 2340451"/>
                <a:gd name="connsiteX181" fmla="*/ 35642 w 1410241"/>
                <a:gd name="connsiteY181" fmla="*/ 1922412 h 2340451"/>
                <a:gd name="connsiteX182" fmla="*/ 35642 w 1410241"/>
                <a:gd name="connsiteY182" fmla="*/ 1922408 h 2340451"/>
                <a:gd name="connsiteX183" fmla="*/ 146947 w 1410241"/>
                <a:gd name="connsiteY183" fmla="*/ 1823485 h 2340451"/>
                <a:gd name="connsiteX184" fmla="*/ 206577 w 1410241"/>
                <a:gd name="connsiteY184" fmla="*/ 1797867 h 2340451"/>
                <a:gd name="connsiteX185" fmla="*/ 267751 w 1410241"/>
                <a:gd name="connsiteY185" fmla="*/ 1777955 h 2340451"/>
                <a:gd name="connsiteX186" fmla="*/ 643569 w 1410241"/>
                <a:gd name="connsiteY186" fmla="*/ 1732167 h 2340451"/>
                <a:gd name="connsiteX187" fmla="*/ 251223 w 1410241"/>
                <a:gd name="connsiteY187" fmla="*/ 1753942 h 2340451"/>
                <a:gd name="connsiteX188" fmla="*/ 196908 w 1410241"/>
                <a:gd name="connsiteY188" fmla="*/ 1771899 h 2340451"/>
                <a:gd name="connsiteX189" fmla="*/ 138272 w 1410241"/>
                <a:gd name="connsiteY189" fmla="*/ 1796876 h 2340451"/>
                <a:gd name="connsiteX190" fmla="*/ 136420 w 1410241"/>
                <a:gd name="connsiteY190" fmla="*/ 1796660 h 2340451"/>
                <a:gd name="connsiteX191" fmla="*/ 285547 w 1410241"/>
                <a:gd name="connsiteY191" fmla="*/ 510476 h 2340451"/>
                <a:gd name="connsiteX192" fmla="*/ 304372 w 1410241"/>
                <a:gd name="connsiteY192" fmla="*/ 529528 h 2340451"/>
                <a:gd name="connsiteX193" fmla="*/ 337531 w 1410241"/>
                <a:gd name="connsiteY193" fmla="*/ 556613 h 2340451"/>
                <a:gd name="connsiteX194" fmla="*/ 335131 w 1410241"/>
                <a:gd name="connsiteY194" fmla="*/ 591017 h 2340451"/>
                <a:gd name="connsiteX195" fmla="*/ 335028 w 1410241"/>
                <a:gd name="connsiteY195" fmla="*/ 591013 h 2340451"/>
                <a:gd name="connsiteX196" fmla="*/ 334993 w 1410241"/>
                <a:gd name="connsiteY196" fmla="*/ 591620 h 2340451"/>
                <a:gd name="connsiteX197" fmla="*/ 334136 w 1410241"/>
                <a:gd name="connsiteY197" fmla="*/ 625656 h 2340451"/>
                <a:gd name="connsiteX198" fmla="*/ 334788 w 1410241"/>
                <a:gd name="connsiteY198" fmla="*/ 661208 h 2340451"/>
                <a:gd name="connsiteX199" fmla="*/ 337017 w 1410241"/>
                <a:gd name="connsiteY199" fmla="*/ 696942 h 2340451"/>
                <a:gd name="connsiteX200" fmla="*/ 337497 w 1410241"/>
                <a:gd name="connsiteY200" fmla="*/ 702377 h 2340451"/>
                <a:gd name="connsiteX201" fmla="*/ 338765 w 1410241"/>
                <a:gd name="connsiteY201" fmla="*/ 715314 h 2340451"/>
                <a:gd name="connsiteX202" fmla="*/ 343154 w 1410241"/>
                <a:gd name="connsiteY202" fmla="*/ 751028 h 2340451"/>
                <a:gd name="connsiteX203" fmla="*/ 356562 w 1410241"/>
                <a:gd name="connsiteY203" fmla="*/ 823469 h 2340451"/>
                <a:gd name="connsiteX204" fmla="*/ 358311 w 1410241"/>
                <a:gd name="connsiteY204" fmla="*/ 830560 h 2340451"/>
                <a:gd name="connsiteX205" fmla="*/ 251223 w 1410241"/>
                <a:gd name="connsiteY205" fmla="*/ 1753921 h 2340451"/>
                <a:gd name="connsiteX206" fmla="*/ 1104358 w 1410241"/>
                <a:gd name="connsiteY206" fmla="*/ 605981 h 2340451"/>
                <a:gd name="connsiteX207" fmla="*/ 811624 w 1410241"/>
                <a:gd name="connsiteY207" fmla="*/ 898704 h 2340451"/>
                <a:gd name="connsiteX208" fmla="*/ 701211 w 1410241"/>
                <a:gd name="connsiteY208" fmla="*/ 877091 h 2340451"/>
                <a:gd name="connsiteX209" fmla="*/ 701245 w 1410241"/>
                <a:gd name="connsiteY209" fmla="*/ 877009 h 2340451"/>
                <a:gd name="connsiteX210" fmla="*/ 709543 w 1410241"/>
                <a:gd name="connsiteY210" fmla="*/ 860666 h 2340451"/>
                <a:gd name="connsiteX211" fmla="*/ 710332 w 1410241"/>
                <a:gd name="connsiteY211" fmla="*/ 859165 h 2340451"/>
                <a:gd name="connsiteX212" fmla="*/ 718493 w 1410241"/>
                <a:gd name="connsiteY212" fmla="*/ 843833 h 2340451"/>
                <a:gd name="connsiteX213" fmla="*/ 719865 w 1410241"/>
                <a:gd name="connsiteY213" fmla="*/ 841272 h 2340451"/>
                <a:gd name="connsiteX214" fmla="*/ 728060 w 1410241"/>
                <a:gd name="connsiteY214" fmla="*/ 826637 h 2340451"/>
                <a:gd name="connsiteX215" fmla="*/ 729843 w 1410241"/>
                <a:gd name="connsiteY215" fmla="*/ 823506 h 2340451"/>
                <a:gd name="connsiteX216" fmla="*/ 738244 w 1410241"/>
                <a:gd name="connsiteY216" fmla="*/ 809098 h 2340451"/>
                <a:gd name="connsiteX217" fmla="*/ 740095 w 1410241"/>
                <a:gd name="connsiteY217" fmla="*/ 805981 h 2340451"/>
                <a:gd name="connsiteX218" fmla="*/ 749045 w 1410241"/>
                <a:gd name="connsiteY218" fmla="*/ 791287 h 2340451"/>
                <a:gd name="connsiteX219" fmla="*/ 750623 w 1410241"/>
                <a:gd name="connsiteY219" fmla="*/ 788788 h 2340451"/>
                <a:gd name="connsiteX220" fmla="*/ 760395 w 1410241"/>
                <a:gd name="connsiteY220" fmla="*/ 773374 h 2340451"/>
                <a:gd name="connsiteX221" fmla="*/ 761355 w 1410241"/>
                <a:gd name="connsiteY221" fmla="*/ 771886 h 2340451"/>
                <a:gd name="connsiteX222" fmla="*/ 772157 w 1410241"/>
                <a:gd name="connsiteY222" fmla="*/ 755550 h 2340451"/>
                <a:gd name="connsiteX223" fmla="*/ 772431 w 1410241"/>
                <a:gd name="connsiteY223" fmla="*/ 755105 h 2340451"/>
                <a:gd name="connsiteX224" fmla="*/ 784158 w 1410241"/>
                <a:gd name="connsiteY224" fmla="*/ 737997 h 2340451"/>
                <a:gd name="connsiteX225" fmla="*/ 799829 w 1410241"/>
                <a:gd name="connsiteY225" fmla="*/ 716062 h 2340451"/>
                <a:gd name="connsiteX226" fmla="*/ 803189 w 1410241"/>
                <a:gd name="connsiteY226" fmla="*/ 711484 h 2340451"/>
                <a:gd name="connsiteX227" fmla="*/ 805967 w 1410241"/>
                <a:gd name="connsiteY227" fmla="*/ 707723 h 2340451"/>
                <a:gd name="connsiteX228" fmla="*/ 811590 w 1410241"/>
                <a:gd name="connsiteY228" fmla="*/ 700220 h 2340451"/>
                <a:gd name="connsiteX229" fmla="*/ 814505 w 1410241"/>
                <a:gd name="connsiteY229" fmla="*/ 696386 h 2340451"/>
                <a:gd name="connsiteX230" fmla="*/ 826164 w 1410241"/>
                <a:gd name="connsiteY230" fmla="*/ 681285 h 2340451"/>
                <a:gd name="connsiteX231" fmla="*/ 826335 w 1410241"/>
                <a:gd name="connsiteY231" fmla="*/ 681059 h 2340451"/>
                <a:gd name="connsiteX232" fmla="*/ 829147 w 1410241"/>
                <a:gd name="connsiteY232" fmla="*/ 677499 h 2340451"/>
                <a:gd name="connsiteX233" fmla="*/ 835148 w 1410241"/>
                <a:gd name="connsiteY233" fmla="*/ 669969 h 2340451"/>
                <a:gd name="connsiteX234" fmla="*/ 841080 w 1410241"/>
                <a:gd name="connsiteY234" fmla="*/ 662594 h 2340451"/>
                <a:gd name="connsiteX235" fmla="*/ 850509 w 1410241"/>
                <a:gd name="connsiteY235" fmla="*/ 651185 h 2340451"/>
                <a:gd name="connsiteX236" fmla="*/ 874170 w 1410241"/>
                <a:gd name="connsiteY236" fmla="*/ 623517 h 2340451"/>
                <a:gd name="connsiteX237" fmla="*/ 877084 w 1410241"/>
                <a:gd name="connsiteY237" fmla="*/ 620221 h 2340451"/>
                <a:gd name="connsiteX238" fmla="*/ 882639 w 1410241"/>
                <a:gd name="connsiteY238" fmla="*/ 613998 h 2340451"/>
                <a:gd name="connsiteX239" fmla="*/ 886171 w 1410241"/>
                <a:gd name="connsiteY239" fmla="*/ 610102 h 2340451"/>
                <a:gd name="connsiteX240" fmla="*/ 909042 w 1410241"/>
                <a:gd name="connsiteY240" fmla="*/ 585489 h 2340451"/>
                <a:gd name="connsiteX241" fmla="*/ 914906 w 1410241"/>
                <a:gd name="connsiteY241" fmla="*/ 579375 h 2340451"/>
                <a:gd name="connsiteX242" fmla="*/ 927799 w 1410241"/>
                <a:gd name="connsiteY242" fmla="*/ 566249 h 2340451"/>
                <a:gd name="connsiteX243" fmla="*/ 929788 w 1410241"/>
                <a:gd name="connsiteY243" fmla="*/ 564267 h 2340451"/>
                <a:gd name="connsiteX244" fmla="*/ 948167 w 1410241"/>
                <a:gd name="connsiteY244" fmla="*/ 546313 h 2340451"/>
                <a:gd name="connsiteX245" fmla="*/ 959106 w 1410241"/>
                <a:gd name="connsiteY245" fmla="*/ 535971 h 2340451"/>
                <a:gd name="connsiteX246" fmla="*/ 961369 w 1410241"/>
                <a:gd name="connsiteY246" fmla="*/ 533876 h 2340451"/>
                <a:gd name="connsiteX247" fmla="*/ 964420 w 1410241"/>
                <a:gd name="connsiteY247" fmla="*/ 531037 h 2340451"/>
                <a:gd name="connsiteX248" fmla="*/ 988972 w 1410241"/>
                <a:gd name="connsiteY248" fmla="*/ 509091 h 2340451"/>
                <a:gd name="connsiteX249" fmla="*/ 995968 w 1410241"/>
                <a:gd name="connsiteY249" fmla="*/ 503073 h 2340451"/>
                <a:gd name="connsiteX250" fmla="*/ 1006528 w 1410241"/>
                <a:gd name="connsiteY250" fmla="*/ 494216 h 2340451"/>
                <a:gd name="connsiteX251" fmla="*/ 1010026 w 1410241"/>
                <a:gd name="connsiteY251" fmla="*/ 491329 h 2340451"/>
                <a:gd name="connsiteX252" fmla="*/ 1024085 w 1410241"/>
                <a:gd name="connsiteY252" fmla="*/ 479972 h 2340451"/>
                <a:gd name="connsiteX253" fmla="*/ 1030978 w 1410241"/>
                <a:gd name="connsiteY253" fmla="*/ 474564 h 2340451"/>
                <a:gd name="connsiteX254" fmla="*/ 1034441 w 1410241"/>
                <a:gd name="connsiteY254" fmla="*/ 471886 h 2340451"/>
                <a:gd name="connsiteX255" fmla="*/ 1041402 w 1410241"/>
                <a:gd name="connsiteY255" fmla="*/ 466582 h 2340451"/>
                <a:gd name="connsiteX256" fmla="*/ 1044831 w 1410241"/>
                <a:gd name="connsiteY256" fmla="*/ 463993 h 2340451"/>
                <a:gd name="connsiteX257" fmla="*/ 1051758 w 1410241"/>
                <a:gd name="connsiteY257" fmla="*/ 458863 h 2340451"/>
                <a:gd name="connsiteX258" fmla="*/ 1055221 w 1410241"/>
                <a:gd name="connsiteY258" fmla="*/ 456343 h 2340451"/>
                <a:gd name="connsiteX259" fmla="*/ 1055221 w 1410241"/>
                <a:gd name="connsiteY259" fmla="*/ 456339 h 2340451"/>
                <a:gd name="connsiteX260" fmla="*/ 1060810 w 1410241"/>
                <a:gd name="connsiteY260" fmla="*/ 452358 h 2340451"/>
                <a:gd name="connsiteX261" fmla="*/ 1104358 w 1410241"/>
                <a:gd name="connsiteY261" fmla="*/ 605981 h 2340451"/>
                <a:gd name="connsiteX262" fmla="*/ 1068216 w 1410241"/>
                <a:gd name="connsiteY262" fmla="*/ 413628 h 2340451"/>
                <a:gd name="connsiteX263" fmla="*/ 1068148 w 1410241"/>
                <a:gd name="connsiteY263" fmla="*/ 413525 h 2340451"/>
                <a:gd name="connsiteX264" fmla="*/ 1056730 w 1410241"/>
                <a:gd name="connsiteY264" fmla="*/ 421377 h 2340451"/>
                <a:gd name="connsiteX265" fmla="*/ 1053918 w 1410241"/>
                <a:gd name="connsiteY265" fmla="*/ 423345 h 2340451"/>
                <a:gd name="connsiteX266" fmla="*/ 1050420 w 1410241"/>
                <a:gd name="connsiteY266" fmla="*/ 425773 h 2340451"/>
                <a:gd name="connsiteX267" fmla="*/ 1038968 w 1410241"/>
                <a:gd name="connsiteY267" fmla="*/ 433920 h 2340451"/>
                <a:gd name="connsiteX268" fmla="*/ 1035401 w 1410241"/>
                <a:gd name="connsiteY268" fmla="*/ 436540 h 2340451"/>
                <a:gd name="connsiteX269" fmla="*/ 1028234 w 1410241"/>
                <a:gd name="connsiteY269" fmla="*/ 441848 h 2340451"/>
                <a:gd name="connsiteX270" fmla="*/ 1024702 w 1410241"/>
                <a:gd name="connsiteY270" fmla="*/ 444489 h 2340451"/>
                <a:gd name="connsiteX271" fmla="*/ 1017570 w 1410241"/>
                <a:gd name="connsiteY271" fmla="*/ 449937 h 2340451"/>
                <a:gd name="connsiteX272" fmla="*/ 1013970 w 1410241"/>
                <a:gd name="connsiteY272" fmla="*/ 452711 h 2340451"/>
                <a:gd name="connsiteX273" fmla="*/ 1006906 w 1410241"/>
                <a:gd name="connsiteY273" fmla="*/ 458273 h 2340451"/>
                <a:gd name="connsiteX274" fmla="*/ 992401 w 1410241"/>
                <a:gd name="connsiteY274" fmla="*/ 469959 h 2340451"/>
                <a:gd name="connsiteX275" fmla="*/ 988835 w 1410241"/>
                <a:gd name="connsiteY275" fmla="*/ 472929 h 2340451"/>
                <a:gd name="connsiteX276" fmla="*/ 978034 w 1410241"/>
                <a:gd name="connsiteY276" fmla="*/ 481985 h 2340451"/>
                <a:gd name="connsiteX277" fmla="*/ 970833 w 1410241"/>
                <a:gd name="connsiteY277" fmla="*/ 488178 h 2340451"/>
                <a:gd name="connsiteX278" fmla="*/ 945698 w 1410241"/>
                <a:gd name="connsiteY278" fmla="*/ 510651 h 2340451"/>
                <a:gd name="connsiteX279" fmla="*/ 942612 w 1410241"/>
                <a:gd name="connsiteY279" fmla="*/ 513518 h 2340451"/>
                <a:gd name="connsiteX280" fmla="*/ 940144 w 1410241"/>
                <a:gd name="connsiteY280" fmla="*/ 515781 h 2340451"/>
                <a:gd name="connsiteX281" fmla="*/ 928999 w 1410241"/>
                <a:gd name="connsiteY281" fmla="*/ 526318 h 2340451"/>
                <a:gd name="connsiteX282" fmla="*/ 910277 w 1410241"/>
                <a:gd name="connsiteY282" fmla="*/ 544626 h 2340451"/>
                <a:gd name="connsiteX283" fmla="*/ 908082 w 1410241"/>
                <a:gd name="connsiteY283" fmla="*/ 546817 h 2340451"/>
                <a:gd name="connsiteX284" fmla="*/ 895018 w 1410241"/>
                <a:gd name="connsiteY284" fmla="*/ 560125 h 2340451"/>
                <a:gd name="connsiteX285" fmla="*/ 888983 w 1410241"/>
                <a:gd name="connsiteY285" fmla="*/ 566400 h 2340451"/>
                <a:gd name="connsiteX286" fmla="*/ 865631 w 1410241"/>
                <a:gd name="connsiteY286" fmla="*/ 591538 h 2340451"/>
                <a:gd name="connsiteX287" fmla="*/ 862099 w 1410241"/>
                <a:gd name="connsiteY287" fmla="*/ 595454 h 2340451"/>
                <a:gd name="connsiteX288" fmla="*/ 856339 w 1410241"/>
                <a:gd name="connsiteY288" fmla="*/ 601887 h 2340451"/>
                <a:gd name="connsiteX289" fmla="*/ 853390 w 1410241"/>
                <a:gd name="connsiteY289" fmla="*/ 605233 h 2340451"/>
                <a:gd name="connsiteX290" fmla="*/ 829215 w 1410241"/>
                <a:gd name="connsiteY290" fmla="*/ 633478 h 2340451"/>
                <a:gd name="connsiteX291" fmla="*/ 819614 w 1410241"/>
                <a:gd name="connsiteY291" fmla="*/ 645130 h 2340451"/>
                <a:gd name="connsiteX292" fmla="*/ 813510 w 1410241"/>
                <a:gd name="connsiteY292" fmla="*/ 652667 h 2340451"/>
                <a:gd name="connsiteX293" fmla="*/ 807441 w 1410241"/>
                <a:gd name="connsiteY293" fmla="*/ 660313 h 2340451"/>
                <a:gd name="connsiteX294" fmla="*/ 804526 w 1410241"/>
                <a:gd name="connsiteY294" fmla="*/ 663989 h 2340451"/>
                <a:gd name="connsiteX295" fmla="*/ 804355 w 1410241"/>
                <a:gd name="connsiteY295" fmla="*/ 664219 h 2340451"/>
                <a:gd name="connsiteX296" fmla="*/ 792456 w 1410241"/>
                <a:gd name="connsiteY296" fmla="*/ 679639 h 2340451"/>
                <a:gd name="connsiteX297" fmla="*/ 789507 w 1410241"/>
                <a:gd name="connsiteY297" fmla="*/ 683511 h 2340451"/>
                <a:gd name="connsiteX298" fmla="*/ 783746 w 1410241"/>
                <a:gd name="connsiteY298" fmla="*/ 691205 h 2340451"/>
                <a:gd name="connsiteX299" fmla="*/ 780901 w 1410241"/>
                <a:gd name="connsiteY299" fmla="*/ 695080 h 2340451"/>
                <a:gd name="connsiteX300" fmla="*/ 777437 w 1410241"/>
                <a:gd name="connsiteY300" fmla="*/ 699757 h 2340451"/>
                <a:gd name="connsiteX301" fmla="*/ 776752 w 1410241"/>
                <a:gd name="connsiteY301" fmla="*/ 700734 h 2340451"/>
                <a:gd name="connsiteX302" fmla="*/ 761904 w 1410241"/>
                <a:gd name="connsiteY302" fmla="*/ 721531 h 2340451"/>
                <a:gd name="connsiteX303" fmla="*/ 761458 w 1410241"/>
                <a:gd name="connsiteY303" fmla="*/ 722155 h 2340451"/>
                <a:gd name="connsiteX304" fmla="*/ 760121 w 1410241"/>
                <a:gd name="connsiteY304" fmla="*/ 724076 h 2340451"/>
                <a:gd name="connsiteX305" fmla="*/ 638631 w 1410241"/>
                <a:gd name="connsiteY305" fmla="*/ 1193026 h 2340451"/>
                <a:gd name="connsiteX306" fmla="*/ 632939 w 1410241"/>
                <a:gd name="connsiteY306" fmla="*/ 1190787 h 2340451"/>
                <a:gd name="connsiteX307" fmla="*/ 618366 w 1410241"/>
                <a:gd name="connsiteY307" fmla="*/ 1184409 h 2340451"/>
                <a:gd name="connsiteX308" fmla="*/ 614868 w 1410241"/>
                <a:gd name="connsiteY308" fmla="*/ 1182639 h 2340451"/>
                <a:gd name="connsiteX309" fmla="*/ 605713 w 1410241"/>
                <a:gd name="connsiteY309" fmla="*/ 1177890 h 2340451"/>
                <a:gd name="connsiteX310" fmla="*/ 592614 w 1410241"/>
                <a:gd name="connsiteY310" fmla="*/ 1170202 h 2340451"/>
                <a:gd name="connsiteX311" fmla="*/ 569537 w 1410241"/>
                <a:gd name="connsiteY311" fmla="*/ 1154113 h 2340451"/>
                <a:gd name="connsiteX312" fmla="*/ 546837 w 1410241"/>
                <a:gd name="connsiteY312" fmla="*/ 1134709 h 2340451"/>
                <a:gd name="connsiteX313" fmla="*/ 506581 w 1410241"/>
                <a:gd name="connsiteY313" fmla="*/ 1090783 h 2340451"/>
                <a:gd name="connsiteX314" fmla="*/ 470096 w 1410241"/>
                <a:gd name="connsiteY314" fmla="*/ 1038059 h 2340451"/>
                <a:gd name="connsiteX315" fmla="*/ 453980 w 1410241"/>
                <a:gd name="connsiteY315" fmla="*/ 1009804 h 2340451"/>
                <a:gd name="connsiteX316" fmla="*/ 439475 w 1410241"/>
                <a:gd name="connsiteY316" fmla="*/ 981124 h 2340451"/>
                <a:gd name="connsiteX317" fmla="*/ 438103 w 1410241"/>
                <a:gd name="connsiteY317" fmla="*/ 978079 h 2340451"/>
                <a:gd name="connsiteX318" fmla="*/ 425210 w 1410241"/>
                <a:gd name="connsiteY318" fmla="*/ 949004 h 2340451"/>
                <a:gd name="connsiteX319" fmla="*/ 412832 w 1410241"/>
                <a:gd name="connsiteY319" fmla="*/ 917190 h 2340451"/>
                <a:gd name="connsiteX320" fmla="*/ 407140 w 1410241"/>
                <a:gd name="connsiteY320" fmla="*/ 900937 h 2340451"/>
                <a:gd name="connsiteX321" fmla="*/ 397024 w 1410241"/>
                <a:gd name="connsiteY321" fmla="*/ 869119 h 2340451"/>
                <a:gd name="connsiteX322" fmla="*/ 396613 w 1410241"/>
                <a:gd name="connsiteY322" fmla="*/ 867747 h 2340451"/>
                <a:gd name="connsiteX323" fmla="*/ 395481 w 1410241"/>
                <a:gd name="connsiteY323" fmla="*/ 863818 h 2340451"/>
                <a:gd name="connsiteX324" fmla="*/ 391949 w 1410241"/>
                <a:gd name="connsiteY324" fmla="*/ 851010 h 2340451"/>
                <a:gd name="connsiteX325" fmla="*/ 385777 w 1410241"/>
                <a:gd name="connsiteY325" fmla="*/ 826452 h 2340451"/>
                <a:gd name="connsiteX326" fmla="*/ 383445 w 1410241"/>
                <a:gd name="connsiteY326" fmla="*/ 816785 h 2340451"/>
                <a:gd name="connsiteX327" fmla="*/ 370552 w 1410241"/>
                <a:gd name="connsiteY327" fmla="*/ 747170 h 2340451"/>
                <a:gd name="connsiteX328" fmla="*/ 366266 w 1410241"/>
                <a:gd name="connsiteY328" fmla="*/ 712187 h 2340451"/>
                <a:gd name="connsiteX329" fmla="*/ 365066 w 1410241"/>
                <a:gd name="connsiteY329" fmla="*/ 699959 h 2340451"/>
                <a:gd name="connsiteX330" fmla="*/ 364586 w 1410241"/>
                <a:gd name="connsiteY330" fmla="*/ 694435 h 2340451"/>
                <a:gd name="connsiteX331" fmla="*/ 362425 w 1410241"/>
                <a:gd name="connsiteY331" fmla="*/ 659816 h 2340451"/>
                <a:gd name="connsiteX332" fmla="*/ 362425 w 1410241"/>
                <a:gd name="connsiteY332" fmla="*/ 659737 h 2340451"/>
                <a:gd name="connsiteX333" fmla="*/ 361808 w 1410241"/>
                <a:gd name="connsiteY333" fmla="*/ 625790 h 2340451"/>
                <a:gd name="connsiteX334" fmla="*/ 362665 w 1410241"/>
                <a:gd name="connsiteY334" fmla="*/ 592817 h 2340451"/>
                <a:gd name="connsiteX335" fmla="*/ 362768 w 1410241"/>
                <a:gd name="connsiteY335" fmla="*/ 590204 h 2340451"/>
                <a:gd name="connsiteX336" fmla="*/ 362768 w 1410241"/>
                <a:gd name="connsiteY336" fmla="*/ 590180 h 2340451"/>
                <a:gd name="connsiteX337" fmla="*/ 365237 w 1410241"/>
                <a:gd name="connsiteY337" fmla="*/ 557985 h 2340451"/>
                <a:gd name="connsiteX338" fmla="*/ 365923 w 1410241"/>
                <a:gd name="connsiteY338" fmla="*/ 551511 h 2340451"/>
                <a:gd name="connsiteX339" fmla="*/ 366883 w 1410241"/>
                <a:gd name="connsiteY339" fmla="*/ 543127 h 2340451"/>
                <a:gd name="connsiteX340" fmla="*/ 359888 w 1410241"/>
                <a:gd name="connsiteY340" fmla="*/ 538430 h 2340451"/>
                <a:gd name="connsiteX341" fmla="*/ 323232 w 1410241"/>
                <a:gd name="connsiteY341" fmla="*/ 509300 h 2340451"/>
                <a:gd name="connsiteX342" fmla="*/ 286370 w 1410241"/>
                <a:gd name="connsiteY342" fmla="*/ 468807 h 2340451"/>
                <a:gd name="connsiteX343" fmla="*/ 221699 w 1410241"/>
                <a:gd name="connsiteY343" fmla="*/ 218555 h 2340451"/>
                <a:gd name="connsiteX344" fmla="*/ 260344 w 1410241"/>
                <a:gd name="connsiteY344" fmla="*/ 137802 h 2340451"/>
                <a:gd name="connsiteX345" fmla="*/ 315448 w 1410241"/>
                <a:gd name="connsiteY345" fmla="*/ 93664 h 2340451"/>
                <a:gd name="connsiteX346" fmla="*/ 599095 w 1410241"/>
                <a:gd name="connsiteY346" fmla="*/ 165910 h 2340451"/>
                <a:gd name="connsiteX347" fmla="*/ 628687 w 1410241"/>
                <a:gd name="connsiteY347" fmla="*/ 197217 h 2340451"/>
                <a:gd name="connsiteX348" fmla="*/ 634619 w 1410241"/>
                <a:gd name="connsiteY348" fmla="*/ 204417 h 2340451"/>
                <a:gd name="connsiteX349" fmla="*/ 643535 w 1410241"/>
                <a:gd name="connsiteY349" fmla="*/ 201623 h 2340451"/>
                <a:gd name="connsiteX350" fmla="*/ 668018 w 1410241"/>
                <a:gd name="connsiteY350" fmla="*/ 194549 h 2340451"/>
                <a:gd name="connsiteX351" fmla="*/ 698947 w 1410241"/>
                <a:gd name="connsiteY351" fmla="*/ 187307 h 2340451"/>
                <a:gd name="connsiteX352" fmla="*/ 705840 w 1410241"/>
                <a:gd name="connsiteY352" fmla="*/ 185969 h 2340451"/>
                <a:gd name="connsiteX353" fmla="*/ 715372 w 1410241"/>
                <a:gd name="connsiteY353" fmla="*/ 184145 h 2340451"/>
                <a:gd name="connsiteX354" fmla="*/ 746851 w 1410241"/>
                <a:gd name="connsiteY354" fmla="*/ 179231 h 2340451"/>
                <a:gd name="connsiteX355" fmla="*/ 813648 w 1410241"/>
                <a:gd name="connsiteY355" fmla="*/ 173286 h 2340451"/>
                <a:gd name="connsiteX356" fmla="*/ 820026 w 1410241"/>
                <a:gd name="connsiteY356" fmla="*/ 173039 h 2340451"/>
                <a:gd name="connsiteX357" fmla="*/ 830964 w 1410241"/>
                <a:gd name="connsiteY357" fmla="*/ 172655 h 2340451"/>
                <a:gd name="connsiteX358" fmla="*/ 864740 w 1410241"/>
                <a:gd name="connsiteY358" fmla="*/ 172432 h 2340451"/>
                <a:gd name="connsiteX359" fmla="*/ 866694 w 1410241"/>
                <a:gd name="connsiteY359" fmla="*/ 172435 h 2340451"/>
                <a:gd name="connsiteX360" fmla="*/ 898961 w 1410241"/>
                <a:gd name="connsiteY360" fmla="*/ 173505 h 2340451"/>
                <a:gd name="connsiteX361" fmla="*/ 974536 w 1410241"/>
                <a:gd name="connsiteY361" fmla="*/ 180586 h 2340451"/>
                <a:gd name="connsiteX362" fmla="*/ 977382 w 1410241"/>
                <a:gd name="connsiteY362" fmla="*/ 180991 h 2340451"/>
                <a:gd name="connsiteX363" fmla="*/ 991270 w 1410241"/>
                <a:gd name="connsiteY363" fmla="*/ 183034 h 2340451"/>
                <a:gd name="connsiteX364" fmla="*/ 1024428 w 1410241"/>
                <a:gd name="connsiteY364" fmla="*/ 188864 h 2340451"/>
                <a:gd name="connsiteX365" fmla="*/ 1057175 w 1410241"/>
                <a:gd name="connsiteY365" fmla="*/ 195948 h 2340451"/>
                <a:gd name="connsiteX366" fmla="*/ 1058307 w 1410241"/>
                <a:gd name="connsiteY366" fmla="*/ 196226 h 2340451"/>
                <a:gd name="connsiteX367" fmla="*/ 1089271 w 1410241"/>
                <a:gd name="connsiteY367" fmla="*/ 204236 h 2340451"/>
                <a:gd name="connsiteX368" fmla="*/ 1128533 w 1410241"/>
                <a:gd name="connsiteY368" fmla="*/ 216320 h 2340451"/>
                <a:gd name="connsiteX369" fmla="*/ 1159050 w 1410241"/>
                <a:gd name="connsiteY369" fmla="*/ 227423 h 2340451"/>
                <a:gd name="connsiteX370" fmla="*/ 1169270 w 1410241"/>
                <a:gd name="connsiteY370" fmla="*/ 231510 h 2340451"/>
                <a:gd name="connsiteX371" fmla="*/ 1174104 w 1410241"/>
                <a:gd name="connsiteY371" fmla="*/ 233489 h 2340451"/>
                <a:gd name="connsiteX372" fmla="*/ 1202187 w 1410241"/>
                <a:gd name="connsiteY372" fmla="*/ 246094 h 2340451"/>
                <a:gd name="connsiteX373" fmla="*/ 1229208 w 1410241"/>
                <a:gd name="connsiteY373" fmla="*/ 260039 h 2340451"/>
                <a:gd name="connsiteX374" fmla="*/ 1254617 w 1410241"/>
                <a:gd name="connsiteY374" fmla="*/ 275219 h 2340451"/>
                <a:gd name="connsiteX375" fmla="*/ 1278414 w 1410241"/>
                <a:gd name="connsiteY375" fmla="*/ 291703 h 2340451"/>
                <a:gd name="connsiteX376" fmla="*/ 1300429 w 1410241"/>
                <a:gd name="connsiteY376" fmla="*/ 309664 h 2340451"/>
                <a:gd name="connsiteX377" fmla="*/ 1300668 w 1410241"/>
                <a:gd name="connsiteY377" fmla="*/ 309869 h 2340451"/>
                <a:gd name="connsiteX378" fmla="*/ 1301217 w 1410241"/>
                <a:gd name="connsiteY378" fmla="*/ 310377 h 2340451"/>
                <a:gd name="connsiteX379" fmla="*/ 1321380 w 1410241"/>
                <a:gd name="connsiteY379" fmla="*/ 330368 h 2340451"/>
                <a:gd name="connsiteX380" fmla="*/ 1327963 w 1410241"/>
                <a:gd name="connsiteY380" fmla="*/ 337860 h 2340451"/>
                <a:gd name="connsiteX381" fmla="*/ 1068216 w 1410241"/>
                <a:gd name="connsiteY381" fmla="*/ 413645 h 2340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</a:cxnLst>
              <a:rect l="l" t="t" r="r" b="b"/>
              <a:pathLst>
                <a:path w="1410241" h="2340451">
                  <a:moveTo>
                    <a:pt x="1173316" y="914419"/>
                  </a:moveTo>
                  <a:lnTo>
                    <a:pt x="1194644" y="932068"/>
                  </a:lnTo>
                  <a:cubicBezTo>
                    <a:pt x="1274471" y="835552"/>
                    <a:pt x="1338628" y="729936"/>
                    <a:pt x="1375318" y="634675"/>
                  </a:cubicBezTo>
                  <a:cubicBezTo>
                    <a:pt x="1414888" y="531921"/>
                    <a:pt x="1421061" y="445740"/>
                    <a:pt x="1392669" y="392018"/>
                  </a:cubicBezTo>
                  <a:cubicBezTo>
                    <a:pt x="1392120" y="390955"/>
                    <a:pt x="1391537" y="389926"/>
                    <a:pt x="1390920" y="388884"/>
                  </a:cubicBezTo>
                  <a:lnTo>
                    <a:pt x="1391434" y="388706"/>
                  </a:lnTo>
                  <a:cubicBezTo>
                    <a:pt x="1391297" y="388315"/>
                    <a:pt x="1391126" y="387938"/>
                    <a:pt x="1390988" y="387588"/>
                  </a:cubicBezTo>
                  <a:cubicBezTo>
                    <a:pt x="1390885" y="387320"/>
                    <a:pt x="1390748" y="387049"/>
                    <a:pt x="1390645" y="386761"/>
                  </a:cubicBezTo>
                  <a:cubicBezTo>
                    <a:pt x="1390474" y="386371"/>
                    <a:pt x="1390234" y="385774"/>
                    <a:pt x="1389891" y="385081"/>
                  </a:cubicBezTo>
                  <a:cubicBezTo>
                    <a:pt x="1389377" y="383936"/>
                    <a:pt x="1388862" y="382808"/>
                    <a:pt x="1388382" y="381786"/>
                  </a:cubicBezTo>
                  <a:cubicBezTo>
                    <a:pt x="1388211" y="381412"/>
                    <a:pt x="1388039" y="381062"/>
                    <a:pt x="1387902" y="380826"/>
                  </a:cubicBezTo>
                  <a:lnTo>
                    <a:pt x="1387388" y="379756"/>
                  </a:lnTo>
                  <a:cubicBezTo>
                    <a:pt x="1387216" y="379348"/>
                    <a:pt x="1387011" y="378940"/>
                    <a:pt x="1386805" y="378535"/>
                  </a:cubicBezTo>
                  <a:cubicBezTo>
                    <a:pt x="1386668" y="378179"/>
                    <a:pt x="1386428" y="377688"/>
                    <a:pt x="1386119" y="377122"/>
                  </a:cubicBezTo>
                  <a:cubicBezTo>
                    <a:pt x="1381559" y="367854"/>
                    <a:pt x="1376312" y="358486"/>
                    <a:pt x="1373569" y="353627"/>
                  </a:cubicBezTo>
                  <a:cubicBezTo>
                    <a:pt x="1370380" y="348113"/>
                    <a:pt x="1365785" y="341420"/>
                    <a:pt x="1362733" y="337295"/>
                  </a:cubicBezTo>
                  <a:cubicBezTo>
                    <a:pt x="1359818" y="333365"/>
                    <a:pt x="1356047" y="328366"/>
                    <a:pt x="1352995" y="324618"/>
                  </a:cubicBezTo>
                  <a:cubicBezTo>
                    <a:pt x="1349566" y="320410"/>
                    <a:pt x="1345142" y="315294"/>
                    <a:pt x="1341851" y="311704"/>
                  </a:cubicBezTo>
                  <a:cubicBezTo>
                    <a:pt x="1334135" y="303156"/>
                    <a:pt x="1329712" y="299054"/>
                    <a:pt x="1320043" y="290067"/>
                  </a:cubicBezTo>
                  <a:lnTo>
                    <a:pt x="1318876" y="289021"/>
                  </a:lnTo>
                  <a:cubicBezTo>
                    <a:pt x="1312190" y="283017"/>
                    <a:pt x="1303721" y="276114"/>
                    <a:pt x="1295114" y="269603"/>
                  </a:cubicBezTo>
                  <a:cubicBezTo>
                    <a:pt x="1284724" y="261754"/>
                    <a:pt x="1276323" y="256233"/>
                    <a:pt x="1269670" y="251967"/>
                  </a:cubicBezTo>
                  <a:cubicBezTo>
                    <a:pt x="1266241" y="249721"/>
                    <a:pt x="1256743" y="243645"/>
                    <a:pt x="1242616" y="235810"/>
                  </a:cubicBezTo>
                  <a:cubicBezTo>
                    <a:pt x="1229311" y="228434"/>
                    <a:pt x="1219504" y="223699"/>
                    <a:pt x="1214258" y="221158"/>
                  </a:cubicBezTo>
                  <a:cubicBezTo>
                    <a:pt x="1201330" y="214907"/>
                    <a:pt x="1186517" y="208625"/>
                    <a:pt x="1184391" y="207778"/>
                  </a:cubicBezTo>
                  <a:cubicBezTo>
                    <a:pt x="1182986" y="207205"/>
                    <a:pt x="1181408" y="206561"/>
                    <a:pt x="1179762" y="205892"/>
                  </a:cubicBezTo>
                  <a:cubicBezTo>
                    <a:pt x="1175990" y="204335"/>
                    <a:pt x="1172081" y="202727"/>
                    <a:pt x="1168823" y="201510"/>
                  </a:cubicBezTo>
                  <a:cubicBezTo>
                    <a:pt x="1159428" y="197930"/>
                    <a:pt x="1146878" y="193362"/>
                    <a:pt x="1137585" y="190143"/>
                  </a:cubicBezTo>
                  <a:cubicBezTo>
                    <a:pt x="1127127" y="186525"/>
                    <a:pt x="1113411" y="182300"/>
                    <a:pt x="1096883" y="177603"/>
                  </a:cubicBezTo>
                  <a:cubicBezTo>
                    <a:pt x="1085087" y="174205"/>
                    <a:pt x="1071371" y="170889"/>
                    <a:pt x="1064787" y="169298"/>
                  </a:cubicBezTo>
                  <a:lnTo>
                    <a:pt x="1063691" y="169027"/>
                  </a:lnTo>
                  <a:cubicBezTo>
                    <a:pt x="1052340" y="166266"/>
                    <a:pt x="1035058" y="162666"/>
                    <a:pt x="1029435" y="161620"/>
                  </a:cubicBezTo>
                  <a:cubicBezTo>
                    <a:pt x="1021342" y="160135"/>
                    <a:pt x="1010060" y="158153"/>
                    <a:pt x="995796" y="155705"/>
                  </a:cubicBezTo>
                  <a:cubicBezTo>
                    <a:pt x="991476" y="155009"/>
                    <a:pt x="985989" y="154231"/>
                    <a:pt x="981257" y="153562"/>
                  </a:cubicBezTo>
                  <a:lnTo>
                    <a:pt x="978411" y="153157"/>
                  </a:lnTo>
                  <a:cubicBezTo>
                    <a:pt x="964523" y="151213"/>
                    <a:pt x="935925" y="147674"/>
                    <a:pt x="900367" y="145840"/>
                  </a:cubicBezTo>
                  <a:cubicBezTo>
                    <a:pt x="882673" y="144921"/>
                    <a:pt x="870774" y="144585"/>
                    <a:pt x="864808" y="144842"/>
                  </a:cubicBezTo>
                  <a:lnTo>
                    <a:pt x="864808" y="144729"/>
                  </a:lnTo>
                  <a:cubicBezTo>
                    <a:pt x="855276" y="144705"/>
                    <a:pt x="841217" y="144746"/>
                    <a:pt x="830416" y="144959"/>
                  </a:cubicBezTo>
                  <a:cubicBezTo>
                    <a:pt x="826987" y="145027"/>
                    <a:pt x="822837" y="145195"/>
                    <a:pt x="818894" y="145360"/>
                  </a:cubicBezTo>
                  <a:cubicBezTo>
                    <a:pt x="816700" y="145449"/>
                    <a:pt x="814574" y="145538"/>
                    <a:pt x="812653" y="145603"/>
                  </a:cubicBezTo>
                  <a:cubicBezTo>
                    <a:pt x="795817" y="146227"/>
                    <a:pt x="765196" y="148713"/>
                    <a:pt x="743010" y="151803"/>
                  </a:cubicBezTo>
                  <a:cubicBezTo>
                    <a:pt x="733581" y="153130"/>
                    <a:pt x="720585" y="155156"/>
                    <a:pt x="710640" y="156850"/>
                  </a:cubicBezTo>
                  <a:cubicBezTo>
                    <a:pt x="707589" y="157389"/>
                    <a:pt x="703954" y="158102"/>
                    <a:pt x="700456" y="158798"/>
                  </a:cubicBezTo>
                  <a:cubicBezTo>
                    <a:pt x="698124" y="159258"/>
                    <a:pt x="695862" y="159707"/>
                    <a:pt x="693701" y="160111"/>
                  </a:cubicBezTo>
                  <a:cubicBezTo>
                    <a:pt x="683003" y="162237"/>
                    <a:pt x="670933" y="165255"/>
                    <a:pt x="661194" y="167703"/>
                  </a:cubicBezTo>
                  <a:cubicBezTo>
                    <a:pt x="659137" y="168231"/>
                    <a:pt x="652896" y="169867"/>
                    <a:pt x="644049" y="172504"/>
                  </a:cubicBezTo>
                  <a:cubicBezTo>
                    <a:pt x="636094" y="163410"/>
                    <a:pt x="627384" y="154423"/>
                    <a:pt x="618057" y="145737"/>
                  </a:cubicBezTo>
                  <a:cubicBezTo>
                    <a:pt x="570463" y="100580"/>
                    <a:pt x="515462" y="69459"/>
                    <a:pt x="458952" y="55739"/>
                  </a:cubicBezTo>
                  <a:cubicBezTo>
                    <a:pt x="406042" y="42898"/>
                    <a:pt x="355430" y="46049"/>
                    <a:pt x="311950" y="64792"/>
                  </a:cubicBezTo>
                  <a:lnTo>
                    <a:pt x="261476" y="18199"/>
                  </a:lnTo>
                  <a:cubicBezTo>
                    <a:pt x="248034" y="5772"/>
                    <a:pt x="230546" y="-674"/>
                    <a:pt x="212235" y="56"/>
                  </a:cubicBezTo>
                  <a:cubicBezTo>
                    <a:pt x="193925" y="786"/>
                    <a:pt x="177019" y="8598"/>
                    <a:pt x="164572" y="22053"/>
                  </a:cubicBezTo>
                  <a:lnTo>
                    <a:pt x="125378" y="64494"/>
                  </a:lnTo>
                  <a:cubicBezTo>
                    <a:pt x="112965" y="77949"/>
                    <a:pt x="106519" y="95440"/>
                    <a:pt x="107239" y="113744"/>
                  </a:cubicBezTo>
                  <a:cubicBezTo>
                    <a:pt x="107994" y="132048"/>
                    <a:pt x="115812" y="148971"/>
                    <a:pt x="129253" y="161397"/>
                  </a:cubicBezTo>
                  <a:lnTo>
                    <a:pt x="193033" y="220283"/>
                  </a:lnTo>
                  <a:cubicBezTo>
                    <a:pt x="176231" y="305652"/>
                    <a:pt x="201365" y="402182"/>
                    <a:pt x="261064" y="481230"/>
                  </a:cubicBezTo>
                  <a:lnTo>
                    <a:pt x="106519" y="1813843"/>
                  </a:lnTo>
                  <a:cubicBezTo>
                    <a:pt x="55941" y="1843517"/>
                    <a:pt x="23332" y="1876888"/>
                    <a:pt x="9376" y="1913407"/>
                  </a:cubicBezTo>
                  <a:lnTo>
                    <a:pt x="7901" y="1917412"/>
                  </a:lnTo>
                  <a:lnTo>
                    <a:pt x="7901" y="1917512"/>
                  </a:lnTo>
                  <a:cubicBezTo>
                    <a:pt x="4986" y="1926149"/>
                    <a:pt x="3169" y="1935006"/>
                    <a:pt x="2483" y="1943836"/>
                  </a:cubicBezTo>
                  <a:cubicBezTo>
                    <a:pt x="2140" y="1947999"/>
                    <a:pt x="2106" y="1952230"/>
                    <a:pt x="2278" y="1956434"/>
                  </a:cubicBezTo>
                  <a:lnTo>
                    <a:pt x="14" y="2091794"/>
                  </a:lnTo>
                  <a:cubicBezTo>
                    <a:pt x="-1083" y="2158409"/>
                    <a:pt x="60502" y="2220477"/>
                    <a:pt x="173384" y="2266570"/>
                  </a:cubicBezTo>
                  <a:cubicBezTo>
                    <a:pt x="286610" y="2312790"/>
                    <a:pt x="439989" y="2339008"/>
                    <a:pt x="605370" y="2340397"/>
                  </a:cubicBezTo>
                  <a:cubicBezTo>
                    <a:pt x="609965" y="2340431"/>
                    <a:pt x="614560" y="2340451"/>
                    <a:pt x="619154" y="2340451"/>
                  </a:cubicBezTo>
                  <a:cubicBezTo>
                    <a:pt x="783027" y="2340451"/>
                    <a:pt x="937297" y="2316003"/>
                    <a:pt x="1054843" y="2271261"/>
                  </a:cubicBezTo>
                  <a:cubicBezTo>
                    <a:pt x="1173213" y="2226207"/>
                    <a:pt x="1241210" y="2164602"/>
                    <a:pt x="1246285" y="2097819"/>
                  </a:cubicBezTo>
                  <a:cubicBezTo>
                    <a:pt x="1246456" y="2095881"/>
                    <a:pt x="1246559" y="2093831"/>
                    <a:pt x="1246593" y="2091496"/>
                  </a:cubicBezTo>
                  <a:lnTo>
                    <a:pt x="1248891" y="1952847"/>
                  </a:lnTo>
                  <a:lnTo>
                    <a:pt x="1248891" y="1952847"/>
                  </a:lnTo>
                  <a:cubicBezTo>
                    <a:pt x="1252148" y="1885464"/>
                    <a:pt x="1189672" y="1822796"/>
                    <a:pt x="1072949" y="1776395"/>
                  </a:cubicBezTo>
                  <a:cubicBezTo>
                    <a:pt x="959654" y="1731344"/>
                    <a:pt x="807235" y="1705805"/>
                    <a:pt x="643775" y="1704478"/>
                  </a:cubicBezTo>
                  <a:cubicBezTo>
                    <a:pt x="512547" y="1703422"/>
                    <a:pt x="387320" y="1717704"/>
                    <a:pt x="280027" y="1745883"/>
                  </a:cubicBezTo>
                  <a:lnTo>
                    <a:pt x="377993" y="901012"/>
                  </a:lnTo>
                  <a:cubicBezTo>
                    <a:pt x="378885" y="903772"/>
                    <a:pt x="379845" y="906687"/>
                    <a:pt x="380873" y="909728"/>
                  </a:cubicBezTo>
                  <a:cubicBezTo>
                    <a:pt x="382485" y="914553"/>
                    <a:pt x="384885" y="921593"/>
                    <a:pt x="386908" y="926987"/>
                  </a:cubicBezTo>
                  <a:cubicBezTo>
                    <a:pt x="388623" y="931479"/>
                    <a:pt x="394555" y="947087"/>
                    <a:pt x="399527" y="959339"/>
                  </a:cubicBezTo>
                  <a:cubicBezTo>
                    <a:pt x="403025" y="968052"/>
                    <a:pt x="406728" y="976165"/>
                    <a:pt x="412935" y="989607"/>
                  </a:cubicBezTo>
                  <a:lnTo>
                    <a:pt x="413723" y="991376"/>
                  </a:lnTo>
                  <a:lnTo>
                    <a:pt x="413792" y="991352"/>
                  </a:lnTo>
                  <a:cubicBezTo>
                    <a:pt x="417152" y="999266"/>
                    <a:pt x="427885" y="1019707"/>
                    <a:pt x="429565" y="1022841"/>
                  </a:cubicBezTo>
                  <a:cubicBezTo>
                    <a:pt x="434537" y="1032164"/>
                    <a:pt x="441498" y="1044149"/>
                    <a:pt x="446299" y="1052207"/>
                  </a:cubicBezTo>
                  <a:cubicBezTo>
                    <a:pt x="450242" y="1058835"/>
                    <a:pt x="464644" y="1082440"/>
                    <a:pt x="484909" y="1107980"/>
                  </a:cubicBezTo>
                  <a:cubicBezTo>
                    <a:pt x="503974" y="1132000"/>
                    <a:pt x="517108" y="1144577"/>
                    <a:pt x="527772" y="1154782"/>
                  </a:cubicBezTo>
                  <a:cubicBezTo>
                    <a:pt x="528869" y="1155824"/>
                    <a:pt x="538848" y="1165271"/>
                    <a:pt x="552564" y="1175977"/>
                  </a:cubicBezTo>
                  <a:cubicBezTo>
                    <a:pt x="560176" y="1181833"/>
                    <a:pt x="570463" y="1188829"/>
                    <a:pt x="577561" y="1193420"/>
                  </a:cubicBezTo>
                  <a:cubicBezTo>
                    <a:pt x="582019" y="1196317"/>
                    <a:pt x="588054" y="1199736"/>
                    <a:pt x="592203" y="1202034"/>
                  </a:cubicBezTo>
                  <a:cubicBezTo>
                    <a:pt x="595254" y="1203765"/>
                    <a:pt x="599061" y="1205675"/>
                    <a:pt x="602421" y="1207355"/>
                  </a:cubicBezTo>
                  <a:lnTo>
                    <a:pt x="605782" y="1209049"/>
                  </a:lnTo>
                  <a:cubicBezTo>
                    <a:pt x="610514" y="1211460"/>
                    <a:pt x="616583" y="1214011"/>
                    <a:pt x="622447" y="1216394"/>
                  </a:cubicBezTo>
                  <a:cubicBezTo>
                    <a:pt x="624950" y="1217416"/>
                    <a:pt x="633659" y="1220910"/>
                    <a:pt x="640998" y="1223002"/>
                  </a:cubicBezTo>
                  <a:cubicBezTo>
                    <a:pt x="646964" y="1224682"/>
                    <a:pt x="662086" y="1228838"/>
                    <a:pt x="673985" y="1231094"/>
                  </a:cubicBezTo>
                  <a:cubicBezTo>
                    <a:pt x="683517" y="1232840"/>
                    <a:pt x="695518" y="1233940"/>
                    <a:pt x="701828" y="1234441"/>
                  </a:cubicBezTo>
                  <a:cubicBezTo>
                    <a:pt x="703371" y="1234568"/>
                    <a:pt x="705223" y="1234681"/>
                    <a:pt x="707143" y="1234746"/>
                  </a:cubicBezTo>
                  <a:cubicBezTo>
                    <a:pt x="717018" y="1236728"/>
                    <a:pt x="727408" y="1237729"/>
                    <a:pt x="738312" y="1237729"/>
                  </a:cubicBezTo>
                  <a:cubicBezTo>
                    <a:pt x="858773" y="1237729"/>
                    <a:pt x="1038830" y="1119196"/>
                    <a:pt x="1191900" y="935422"/>
                  </a:cubicBezTo>
                  <a:lnTo>
                    <a:pt x="1194610" y="932116"/>
                  </a:lnTo>
                  <a:lnTo>
                    <a:pt x="1173316" y="914460"/>
                  </a:lnTo>
                  <a:lnTo>
                    <a:pt x="1170572" y="917725"/>
                  </a:lnTo>
                  <a:cubicBezTo>
                    <a:pt x="1011912" y="1108254"/>
                    <a:pt x="818825" y="1230083"/>
                    <a:pt x="711498" y="1207407"/>
                  </a:cubicBezTo>
                  <a:cubicBezTo>
                    <a:pt x="696650" y="1204276"/>
                    <a:pt x="683791" y="1198255"/>
                    <a:pt x="673264" y="1189501"/>
                  </a:cubicBezTo>
                  <a:cubicBezTo>
                    <a:pt x="638014" y="1160159"/>
                    <a:pt x="629133" y="1099411"/>
                    <a:pt x="648233" y="1018441"/>
                  </a:cubicBezTo>
                  <a:cubicBezTo>
                    <a:pt x="656805" y="982190"/>
                    <a:pt x="670727" y="942914"/>
                    <a:pt x="689312" y="902109"/>
                  </a:cubicBezTo>
                  <a:cubicBezTo>
                    <a:pt x="728163" y="918215"/>
                    <a:pt x="769242" y="926397"/>
                    <a:pt x="811624" y="926397"/>
                  </a:cubicBezTo>
                  <a:cubicBezTo>
                    <a:pt x="988321" y="926397"/>
                    <a:pt x="1132065" y="782660"/>
                    <a:pt x="1132065" y="605984"/>
                  </a:cubicBezTo>
                  <a:cubicBezTo>
                    <a:pt x="1132065" y="545685"/>
                    <a:pt x="1115331" y="487451"/>
                    <a:pt x="1083612" y="436657"/>
                  </a:cubicBezTo>
                  <a:cubicBezTo>
                    <a:pt x="1198655" y="360290"/>
                    <a:pt x="1298268" y="338148"/>
                    <a:pt x="1347783" y="379406"/>
                  </a:cubicBezTo>
                  <a:cubicBezTo>
                    <a:pt x="1356013" y="386261"/>
                    <a:pt x="1362905" y="394847"/>
                    <a:pt x="1368219" y="404935"/>
                  </a:cubicBezTo>
                  <a:cubicBezTo>
                    <a:pt x="1392806" y="451487"/>
                    <a:pt x="1386154" y="529542"/>
                    <a:pt x="1349497" y="624724"/>
                  </a:cubicBezTo>
                  <a:cubicBezTo>
                    <a:pt x="1313870" y="717266"/>
                    <a:pt x="1251291" y="820153"/>
                    <a:pt x="1173316" y="914419"/>
                  </a:cubicBezTo>
                  <a:close/>
                  <a:moveTo>
                    <a:pt x="148044" y="141043"/>
                  </a:moveTo>
                  <a:cubicBezTo>
                    <a:pt x="131482" y="125749"/>
                    <a:pt x="130454" y="99830"/>
                    <a:pt x="145747" y="83267"/>
                  </a:cubicBezTo>
                  <a:lnTo>
                    <a:pt x="184941" y="40830"/>
                  </a:lnTo>
                  <a:cubicBezTo>
                    <a:pt x="200234" y="24265"/>
                    <a:pt x="226157" y="23233"/>
                    <a:pt x="242719" y="38529"/>
                  </a:cubicBezTo>
                  <a:lnTo>
                    <a:pt x="285959" y="78443"/>
                  </a:lnTo>
                  <a:cubicBezTo>
                    <a:pt x="268128" y="89608"/>
                    <a:pt x="252320" y="103636"/>
                    <a:pt x="238844" y="120335"/>
                  </a:cubicBezTo>
                  <a:cubicBezTo>
                    <a:pt x="222248" y="140707"/>
                    <a:pt x="209561" y="164055"/>
                    <a:pt x="200988" y="189933"/>
                  </a:cubicBezTo>
                  <a:lnTo>
                    <a:pt x="148044" y="141043"/>
                  </a:lnTo>
                  <a:close/>
                  <a:moveTo>
                    <a:pt x="643535" y="1732167"/>
                  </a:moveTo>
                  <a:cubicBezTo>
                    <a:pt x="803669" y="1733464"/>
                    <a:pt x="952522" y="1758310"/>
                    <a:pt x="1062696" y="1802122"/>
                  </a:cubicBezTo>
                  <a:cubicBezTo>
                    <a:pt x="1167555" y="1843812"/>
                    <a:pt x="1223859" y="1896869"/>
                    <a:pt x="1221219" y="1951510"/>
                  </a:cubicBezTo>
                  <a:lnTo>
                    <a:pt x="1237163" y="1952282"/>
                  </a:lnTo>
                  <a:lnTo>
                    <a:pt x="1235038" y="1952247"/>
                  </a:lnTo>
                  <a:lnTo>
                    <a:pt x="1221219" y="1951630"/>
                  </a:lnTo>
                  <a:cubicBezTo>
                    <a:pt x="1221184" y="1952336"/>
                    <a:pt x="1221150" y="1953050"/>
                    <a:pt x="1221081" y="1953753"/>
                  </a:cubicBezTo>
                  <a:cubicBezTo>
                    <a:pt x="1219641" y="1972430"/>
                    <a:pt x="1211206" y="1991125"/>
                    <a:pt x="1196084" y="2009320"/>
                  </a:cubicBezTo>
                  <a:cubicBezTo>
                    <a:pt x="1169303" y="2041494"/>
                    <a:pt x="1121537" y="2071745"/>
                    <a:pt x="1057827" y="2096831"/>
                  </a:cubicBezTo>
                  <a:lnTo>
                    <a:pt x="1057587" y="2096931"/>
                  </a:lnTo>
                  <a:cubicBezTo>
                    <a:pt x="1053335" y="2098604"/>
                    <a:pt x="1049014" y="2100250"/>
                    <a:pt x="1044625" y="2101882"/>
                  </a:cubicBezTo>
                  <a:cubicBezTo>
                    <a:pt x="1037424" y="2104550"/>
                    <a:pt x="1029983" y="2107180"/>
                    <a:pt x="1022474" y="2109700"/>
                  </a:cubicBezTo>
                  <a:cubicBezTo>
                    <a:pt x="907911" y="2148263"/>
                    <a:pt x="760601" y="2168830"/>
                    <a:pt x="607667" y="2167572"/>
                  </a:cubicBezTo>
                  <a:cubicBezTo>
                    <a:pt x="472428" y="2166471"/>
                    <a:pt x="346172" y="2148866"/>
                    <a:pt x="242616" y="2116665"/>
                  </a:cubicBezTo>
                  <a:lnTo>
                    <a:pt x="239976" y="2115838"/>
                  </a:lnTo>
                  <a:cubicBezTo>
                    <a:pt x="233975" y="2113959"/>
                    <a:pt x="228077" y="2112022"/>
                    <a:pt x="222385" y="2110084"/>
                  </a:cubicBezTo>
                  <a:cubicBezTo>
                    <a:pt x="210829" y="2106158"/>
                    <a:pt x="199411" y="2101961"/>
                    <a:pt x="188472" y="2097613"/>
                  </a:cubicBezTo>
                  <a:cubicBezTo>
                    <a:pt x="153839" y="2083845"/>
                    <a:pt x="124110" y="2068610"/>
                    <a:pt x="100107" y="2052323"/>
                  </a:cubicBezTo>
                  <a:lnTo>
                    <a:pt x="84574" y="2075239"/>
                  </a:lnTo>
                  <a:cubicBezTo>
                    <a:pt x="110257" y="2092651"/>
                    <a:pt x="141769" y="2108836"/>
                    <a:pt x="178254" y="2123344"/>
                  </a:cubicBezTo>
                  <a:cubicBezTo>
                    <a:pt x="189638" y="2127864"/>
                    <a:pt x="201468" y="2132222"/>
                    <a:pt x="213470" y="2136296"/>
                  </a:cubicBezTo>
                  <a:cubicBezTo>
                    <a:pt x="219333" y="2138305"/>
                    <a:pt x="225471" y="2140307"/>
                    <a:pt x="231575" y="2142221"/>
                  </a:cubicBezTo>
                  <a:cubicBezTo>
                    <a:pt x="232363" y="2142471"/>
                    <a:pt x="233118" y="2142715"/>
                    <a:pt x="233906" y="2142955"/>
                  </a:cubicBezTo>
                  <a:lnTo>
                    <a:pt x="234386" y="2143099"/>
                  </a:lnTo>
                  <a:cubicBezTo>
                    <a:pt x="340514" y="2176100"/>
                    <a:pt x="469548" y="2194133"/>
                    <a:pt x="607496" y="2195257"/>
                  </a:cubicBezTo>
                  <a:cubicBezTo>
                    <a:pt x="611919" y="2195295"/>
                    <a:pt x="616343" y="2195312"/>
                    <a:pt x="620801" y="2195312"/>
                  </a:cubicBezTo>
                  <a:cubicBezTo>
                    <a:pt x="771917" y="2195309"/>
                    <a:pt x="917272" y="2174334"/>
                    <a:pt x="1031354" y="2135943"/>
                  </a:cubicBezTo>
                  <a:cubicBezTo>
                    <a:pt x="1039104" y="2133333"/>
                    <a:pt x="1046819" y="2130604"/>
                    <a:pt x="1054261" y="2127843"/>
                  </a:cubicBezTo>
                  <a:cubicBezTo>
                    <a:pt x="1058821" y="2126149"/>
                    <a:pt x="1063347" y="2124435"/>
                    <a:pt x="1067771" y="2122689"/>
                  </a:cubicBezTo>
                  <a:lnTo>
                    <a:pt x="1068045" y="2122576"/>
                  </a:lnTo>
                  <a:cubicBezTo>
                    <a:pt x="1136968" y="2095429"/>
                    <a:pt x="1187237" y="2063285"/>
                    <a:pt x="1217412" y="2027034"/>
                  </a:cubicBezTo>
                  <a:cubicBezTo>
                    <a:pt x="1218304" y="2025940"/>
                    <a:pt x="1219195" y="2024843"/>
                    <a:pt x="1220052" y="2023745"/>
                  </a:cubicBezTo>
                  <a:lnTo>
                    <a:pt x="1218921" y="2090981"/>
                  </a:lnTo>
                  <a:cubicBezTo>
                    <a:pt x="1218887" y="2092531"/>
                    <a:pt x="1218853" y="2094105"/>
                    <a:pt x="1218715" y="2095693"/>
                  </a:cubicBezTo>
                  <a:cubicBezTo>
                    <a:pt x="1214464" y="2151201"/>
                    <a:pt x="1152810" y="2204368"/>
                    <a:pt x="1045036" y="2245389"/>
                  </a:cubicBezTo>
                  <a:cubicBezTo>
                    <a:pt x="927319" y="2290186"/>
                    <a:pt x="771265" y="2314161"/>
                    <a:pt x="605610" y="2312714"/>
                  </a:cubicBezTo>
                  <a:cubicBezTo>
                    <a:pt x="443693" y="2311356"/>
                    <a:pt x="293914" y="2285872"/>
                    <a:pt x="183912" y="2240945"/>
                  </a:cubicBezTo>
                  <a:cubicBezTo>
                    <a:pt x="82310" y="2199468"/>
                    <a:pt x="26829" y="2146665"/>
                    <a:pt x="27755" y="2092264"/>
                  </a:cubicBezTo>
                  <a:lnTo>
                    <a:pt x="28749" y="2031951"/>
                  </a:lnTo>
                  <a:lnTo>
                    <a:pt x="34887" y="2031951"/>
                  </a:lnTo>
                  <a:cubicBezTo>
                    <a:pt x="38728" y="2036467"/>
                    <a:pt x="42980" y="2040990"/>
                    <a:pt x="47575" y="2045468"/>
                  </a:cubicBezTo>
                  <a:lnTo>
                    <a:pt x="48020" y="2045904"/>
                  </a:lnTo>
                  <a:cubicBezTo>
                    <a:pt x="48672" y="2046517"/>
                    <a:pt x="49289" y="2047128"/>
                    <a:pt x="49940" y="2047728"/>
                  </a:cubicBezTo>
                  <a:lnTo>
                    <a:pt x="49940" y="2047735"/>
                  </a:lnTo>
                  <a:cubicBezTo>
                    <a:pt x="56456" y="2053890"/>
                    <a:pt x="63691" y="2059959"/>
                    <a:pt x="71372" y="2065761"/>
                  </a:cubicBezTo>
                  <a:cubicBezTo>
                    <a:pt x="72401" y="2066553"/>
                    <a:pt x="73464" y="2067349"/>
                    <a:pt x="74527" y="2068134"/>
                  </a:cubicBezTo>
                  <a:cubicBezTo>
                    <a:pt x="77818" y="2070555"/>
                    <a:pt x="81213" y="2072941"/>
                    <a:pt x="84574" y="2075228"/>
                  </a:cubicBezTo>
                  <a:lnTo>
                    <a:pt x="100141" y="2052323"/>
                  </a:lnTo>
                  <a:cubicBezTo>
                    <a:pt x="97055" y="2050224"/>
                    <a:pt x="93935" y="2048036"/>
                    <a:pt x="90917" y="2045814"/>
                  </a:cubicBezTo>
                  <a:cubicBezTo>
                    <a:pt x="89957" y="2045119"/>
                    <a:pt x="89031" y="2044405"/>
                    <a:pt x="88071" y="2043682"/>
                  </a:cubicBezTo>
                  <a:cubicBezTo>
                    <a:pt x="81179" y="2038470"/>
                    <a:pt x="74732" y="2033062"/>
                    <a:pt x="68937" y="2027600"/>
                  </a:cubicBezTo>
                  <a:lnTo>
                    <a:pt x="68869" y="2027507"/>
                  </a:lnTo>
                  <a:cubicBezTo>
                    <a:pt x="68320" y="2027006"/>
                    <a:pt x="67771" y="2026496"/>
                    <a:pt x="67257" y="2025985"/>
                  </a:cubicBezTo>
                  <a:lnTo>
                    <a:pt x="66846" y="2025577"/>
                  </a:lnTo>
                  <a:cubicBezTo>
                    <a:pt x="61359" y="2020255"/>
                    <a:pt x="56490" y="2014861"/>
                    <a:pt x="52307" y="2009546"/>
                  </a:cubicBezTo>
                  <a:lnTo>
                    <a:pt x="51689" y="2008754"/>
                  </a:lnTo>
                  <a:cubicBezTo>
                    <a:pt x="43151" y="1997771"/>
                    <a:pt x="37048" y="1986517"/>
                    <a:pt x="33516" y="1975273"/>
                  </a:cubicBezTo>
                  <a:cubicBezTo>
                    <a:pt x="31527" y="1968871"/>
                    <a:pt x="30327" y="1962349"/>
                    <a:pt x="29984" y="1955906"/>
                  </a:cubicBezTo>
                  <a:cubicBezTo>
                    <a:pt x="29812" y="1952608"/>
                    <a:pt x="29881" y="1949271"/>
                    <a:pt x="30121" y="1945993"/>
                  </a:cubicBezTo>
                  <a:cubicBezTo>
                    <a:pt x="30636" y="1939282"/>
                    <a:pt x="32075" y="1932517"/>
                    <a:pt x="34339" y="1925985"/>
                  </a:cubicBezTo>
                  <a:lnTo>
                    <a:pt x="35642" y="1922412"/>
                  </a:lnTo>
                  <a:lnTo>
                    <a:pt x="35642" y="1922408"/>
                  </a:lnTo>
                  <a:cubicBezTo>
                    <a:pt x="49426" y="1887162"/>
                    <a:pt x="87900" y="1852971"/>
                    <a:pt x="146947" y="1823485"/>
                  </a:cubicBezTo>
                  <a:cubicBezTo>
                    <a:pt x="165018" y="1814450"/>
                    <a:pt x="185112" y="1805829"/>
                    <a:pt x="206577" y="1797867"/>
                  </a:cubicBezTo>
                  <a:cubicBezTo>
                    <a:pt x="225917" y="1790700"/>
                    <a:pt x="246491" y="1784003"/>
                    <a:pt x="267751" y="1777955"/>
                  </a:cubicBezTo>
                  <a:cubicBezTo>
                    <a:pt x="376793" y="1746878"/>
                    <a:pt x="506683" y="1731067"/>
                    <a:pt x="643569" y="1732167"/>
                  </a:cubicBezTo>
                  <a:close/>
                  <a:moveTo>
                    <a:pt x="251223" y="1753942"/>
                  </a:moveTo>
                  <a:cubicBezTo>
                    <a:pt x="232432" y="1759490"/>
                    <a:pt x="214190" y="1765497"/>
                    <a:pt x="196908" y="1771899"/>
                  </a:cubicBezTo>
                  <a:cubicBezTo>
                    <a:pt x="175956" y="1779669"/>
                    <a:pt x="156274" y="1788063"/>
                    <a:pt x="138272" y="1796876"/>
                  </a:cubicBezTo>
                  <a:lnTo>
                    <a:pt x="136420" y="1796660"/>
                  </a:lnTo>
                  <a:lnTo>
                    <a:pt x="285547" y="510476"/>
                  </a:lnTo>
                  <a:cubicBezTo>
                    <a:pt x="291617" y="517022"/>
                    <a:pt x="297857" y="523404"/>
                    <a:pt x="304372" y="529528"/>
                  </a:cubicBezTo>
                  <a:cubicBezTo>
                    <a:pt x="315208" y="539530"/>
                    <a:pt x="326318" y="548614"/>
                    <a:pt x="337531" y="556613"/>
                  </a:cubicBezTo>
                  <a:cubicBezTo>
                    <a:pt x="336948" y="562638"/>
                    <a:pt x="335096" y="582050"/>
                    <a:pt x="335131" y="591017"/>
                  </a:cubicBezTo>
                  <a:lnTo>
                    <a:pt x="335028" y="591013"/>
                  </a:lnTo>
                  <a:lnTo>
                    <a:pt x="334993" y="591620"/>
                  </a:lnTo>
                  <a:cubicBezTo>
                    <a:pt x="334479" y="604565"/>
                    <a:pt x="334170" y="611694"/>
                    <a:pt x="334136" y="625656"/>
                  </a:cubicBezTo>
                  <a:cubicBezTo>
                    <a:pt x="334033" y="643213"/>
                    <a:pt x="334650" y="658541"/>
                    <a:pt x="334788" y="661208"/>
                  </a:cubicBezTo>
                  <a:cubicBezTo>
                    <a:pt x="335679" y="678484"/>
                    <a:pt x="336159" y="687214"/>
                    <a:pt x="337017" y="696942"/>
                  </a:cubicBezTo>
                  <a:cubicBezTo>
                    <a:pt x="337154" y="698619"/>
                    <a:pt x="337325" y="700467"/>
                    <a:pt x="337497" y="702377"/>
                  </a:cubicBezTo>
                  <a:cubicBezTo>
                    <a:pt x="337908" y="706821"/>
                    <a:pt x="338320" y="711416"/>
                    <a:pt x="338765" y="715314"/>
                  </a:cubicBezTo>
                  <a:cubicBezTo>
                    <a:pt x="340446" y="730354"/>
                    <a:pt x="341920" y="742362"/>
                    <a:pt x="343154" y="751028"/>
                  </a:cubicBezTo>
                  <a:cubicBezTo>
                    <a:pt x="348949" y="791569"/>
                    <a:pt x="356527" y="823335"/>
                    <a:pt x="356562" y="823469"/>
                  </a:cubicBezTo>
                  <a:lnTo>
                    <a:pt x="358311" y="830560"/>
                  </a:lnTo>
                  <a:lnTo>
                    <a:pt x="251223" y="1753921"/>
                  </a:lnTo>
                  <a:close/>
                  <a:moveTo>
                    <a:pt x="1104358" y="605981"/>
                  </a:moveTo>
                  <a:cubicBezTo>
                    <a:pt x="1104358" y="767387"/>
                    <a:pt x="973061" y="898704"/>
                    <a:pt x="811624" y="898704"/>
                  </a:cubicBezTo>
                  <a:cubicBezTo>
                    <a:pt x="773391" y="898704"/>
                    <a:pt x="736289" y="891442"/>
                    <a:pt x="701211" y="877091"/>
                  </a:cubicBezTo>
                  <a:lnTo>
                    <a:pt x="701245" y="877009"/>
                  </a:lnTo>
                  <a:cubicBezTo>
                    <a:pt x="703954" y="871574"/>
                    <a:pt x="706697" y="866125"/>
                    <a:pt x="709543" y="860666"/>
                  </a:cubicBezTo>
                  <a:cubicBezTo>
                    <a:pt x="709783" y="860166"/>
                    <a:pt x="710057" y="859668"/>
                    <a:pt x="710332" y="859165"/>
                  </a:cubicBezTo>
                  <a:cubicBezTo>
                    <a:pt x="712972" y="854066"/>
                    <a:pt x="715681" y="848953"/>
                    <a:pt x="718493" y="843833"/>
                  </a:cubicBezTo>
                  <a:cubicBezTo>
                    <a:pt x="718939" y="842976"/>
                    <a:pt x="719419" y="842126"/>
                    <a:pt x="719865" y="841272"/>
                  </a:cubicBezTo>
                  <a:cubicBezTo>
                    <a:pt x="722539" y="836399"/>
                    <a:pt x="725282" y="831520"/>
                    <a:pt x="728060" y="826637"/>
                  </a:cubicBezTo>
                  <a:cubicBezTo>
                    <a:pt x="728643" y="825591"/>
                    <a:pt x="729260" y="824552"/>
                    <a:pt x="729843" y="823506"/>
                  </a:cubicBezTo>
                  <a:cubicBezTo>
                    <a:pt x="732586" y="818706"/>
                    <a:pt x="735398" y="813905"/>
                    <a:pt x="738244" y="809098"/>
                  </a:cubicBezTo>
                  <a:cubicBezTo>
                    <a:pt x="738861" y="808059"/>
                    <a:pt x="739478" y="807020"/>
                    <a:pt x="740095" y="805981"/>
                  </a:cubicBezTo>
                  <a:cubicBezTo>
                    <a:pt x="743044" y="801084"/>
                    <a:pt x="746027" y="796187"/>
                    <a:pt x="749045" y="791287"/>
                  </a:cubicBezTo>
                  <a:cubicBezTo>
                    <a:pt x="749559" y="790458"/>
                    <a:pt x="750108" y="789624"/>
                    <a:pt x="750623" y="788788"/>
                  </a:cubicBezTo>
                  <a:cubicBezTo>
                    <a:pt x="753811" y="783651"/>
                    <a:pt x="757069" y="778511"/>
                    <a:pt x="760395" y="773374"/>
                  </a:cubicBezTo>
                  <a:cubicBezTo>
                    <a:pt x="760704" y="772877"/>
                    <a:pt x="761046" y="772383"/>
                    <a:pt x="761355" y="771886"/>
                  </a:cubicBezTo>
                  <a:cubicBezTo>
                    <a:pt x="764887" y="766441"/>
                    <a:pt x="768488" y="760996"/>
                    <a:pt x="772157" y="755550"/>
                  </a:cubicBezTo>
                  <a:cubicBezTo>
                    <a:pt x="772225" y="755399"/>
                    <a:pt x="772328" y="755255"/>
                    <a:pt x="772431" y="755105"/>
                  </a:cubicBezTo>
                  <a:cubicBezTo>
                    <a:pt x="776271" y="749399"/>
                    <a:pt x="780181" y="743696"/>
                    <a:pt x="784158" y="737997"/>
                  </a:cubicBezTo>
                  <a:cubicBezTo>
                    <a:pt x="789370" y="730532"/>
                    <a:pt x="794651" y="723157"/>
                    <a:pt x="799829" y="716062"/>
                  </a:cubicBezTo>
                  <a:lnTo>
                    <a:pt x="803189" y="711484"/>
                  </a:lnTo>
                  <a:cubicBezTo>
                    <a:pt x="804115" y="710233"/>
                    <a:pt x="805041" y="708991"/>
                    <a:pt x="805967" y="707723"/>
                  </a:cubicBezTo>
                  <a:cubicBezTo>
                    <a:pt x="807852" y="705202"/>
                    <a:pt x="809739" y="702685"/>
                    <a:pt x="811590" y="700220"/>
                  </a:cubicBezTo>
                  <a:lnTo>
                    <a:pt x="814505" y="696386"/>
                  </a:lnTo>
                  <a:cubicBezTo>
                    <a:pt x="818345" y="691335"/>
                    <a:pt x="822220" y="686309"/>
                    <a:pt x="826164" y="681285"/>
                  </a:cubicBezTo>
                  <a:lnTo>
                    <a:pt x="826335" y="681059"/>
                  </a:lnTo>
                  <a:cubicBezTo>
                    <a:pt x="827261" y="679889"/>
                    <a:pt x="828187" y="678724"/>
                    <a:pt x="829147" y="677499"/>
                  </a:cubicBezTo>
                  <a:cubicBezTo>
                    <a:pt x="831135" y="674986"/>
                    <a:pt x="833124" y="672479"/>
                    <a:pt x="835148" y="669969"/>
                  </a:cubicBezTo>
                  <a:cubicBezTo>
                    <a:pt x="837102" y="667504"/>
                    <a:pt x="839091" y="665038"/>
                    <a:pt x="841080" y="662594"/>
                  </a:cubicBezTo>
                  <a:cubicBezTo>
                    <a:pt x="844200" y="658784"/>
                    <a:pt x="847320" y="654981"/>
                    <a:pt x="850509" y="651185"/>
                  </a:cubicBezTo>
                  <a:cubicBezTo>
                    <a:pt x="858293" y="641807"/>
                    <a:pt x="866283" y="632501"/>
                    <a:pt x="874170" y="623517"/>
                  </a:cubicBezTo>
                  <a:lnTo>
                    <a:pt x="877084" y="620221"/>
                  </a:lnTo>
                  <a:cubicBezTo>
                    <a:pt x="878936" y="618126"/>
                    <a:pt x="880787" y="616042"/>
                    <a:pt x="882639" y="613998"/>
                  </a:cubicBezTo>
                  <a:lnTo>
                    <a:pt x="886171" y="610102"/>
                  </a:lnTo>
                  <a:cubicBezTo>
                    <a:pt x="893441" y="602031"/>
                    <a:pt x="901156" y="593760"/>
                    <a:pt x="909042" y="585489"/>
                  </a:cubicBezTo>
                  <a:cubicBezTo>
                    <a:pt x="910997" y="583439"/>
                    <a:pt x="912951" y="581395"/>
                    <a:pt x="914906" y="579375"/>
                  </a:cubicBezTo>
                  <a:cubicBezTo>
                    <a:pt x="919158" y="574993"/>
                    <a:pt x="923410" y="570659"/>
                    <a:pt x="927799" y="566249"/>
                  </a:cubicBezTo>
                  <a:cubicBezTo>
                    <a:pt x="928451" y="565604"/>
                    <a:pt x="929102" y="564956"/>
                    <a:pt x="929788" y="564267"/>
                  </a:cubicBezTo>
                  <a:cubicBezTo>
                    <a:pt x="936028" y="558043"/>
                    <a:pt x="942201" y="552008"/>
                    <a:pt x="948167" y="546313"/>
                  </a:cubicBezTo>
                  <a:lnTo>
                    <a:pt x="959106" y="535971"/>
                  </a:lnTo>
                  <a:cubicBezTo>
                    <a:pt x="959826" y="535292"/>
                    <a:pt x="960546" y="534613"/>
                    <a:pt x="961369" y="533876"/>
                  </a:cubicBezTo>
                  <a:cubicBezTo>
                    <a:pt x="962363" y="532933"/>
                    <a:pt x="963392" y="531997"/>
                    <a:pt x="964420" y="531037"/>
                  </a:cubicBezTo>
                  <a:cubicBezTo>
                    <a:pt x="972376" y="523729"/>
                    <a:pt x="980606" y="516343"/>
                    <a:pt x="988972" y="509091"/>
                  </a:cubicBezTo>
                  <a:cubicBezTo>
                    <a:pt x="991304" y="507068"/>
                    <a:pt x="993635" y="505055"/>
                    <a:pt x="995968" y="503073"/>
                  </a:cubicBezTo>
                  <a:cubicBezTo>
                    <a:pt x="999500" y="500083"/>
                    <a:pt x="1002997" y="497134"/>
                    <a:pt x="1006528" y="494216"/>
                  </a:cubicBezTo>
                  <a:lnTo>
                    <a:pt x="1010026" y="491329"/>
                  </a:lnTo>
                  <a:cubicBezTo>
                    <a:pt x="1014553" y="487577"/>
                    <a:pt x="1019319" y="483758"/>
                    <a:pt x="1024085" y="479972"/>
                  </a:cubicBezTo>
                  <a:cubicBezTo>
                    <a:pt x="1026383" y="478158"/>
                    <a:pt x="1028646" y="476368"/>
                    <a:pt x="1030978" y="474564"/>
                  </a:cubicBezTo>
                  <a:cubicBezTo>
                    <a:pt x="1032110" y="473676"/>
                    <a:pt x="1033275" y="472792"/>
                    <a:pt x="1034441" y="471886"/>
                  </a:cubicBezTo>
                  <a:cubicBezTo>
                    <a:pt x="1036773" y="470100"/>
                    <a:pt x="1039070" y="468341"/>
                    <a:pt x="1041402" y="466582"/>
                  </a:cubicBezTo>
                  <a:lnTo>
                    <a:pt x="1044831" y="463993"/>
                  </a:lnTo>
                  <a:cubicBezTo>
                    <a:pt x="1047162" y="462261"/>
                    <a:pt x="1049494" y="460543"/>
                    <a:pt x="1051758" y="458863"/>
                  </a:cubicBezTo>
                  <a:lnTo>
                    <a:pt x="1055221" y="456343"/>
                  </a:lnTo>
                  <a:cubicBezTo>
                    <a:pt x="1055221" y="456343"/>
                    <a:pt x="1055221" y="456339"/>
                    <a:pt x="1055221" y="456339"/>
                  </a:cubicBezTo>
                  <a:cubicBezTo>
                    <a:pt x="1057106" y="454985"/>
                    <a:pt x="1058958" y="453689"/>
                    <a:pt x="1060810" y="452358"/>
                  </a:cubicBezTo>
                  <a:cubicBezTo>
                    <a:pt x="1089339" y="498506"/>
                    <a:pt x="1104358" y="551319"/>
                    <a:pt x="1104358" y="605981"/>
                  </a:cubicBezTo>
                  <a:close/>
                  <a:moveTo>
                    <a:pt x="1068216" y="413628"/>
                  </a:moveTo>
                  <a:lnTo>
                    <a:pt x="1068148" y="413525"/>
                  </a:lnTo>
                  <a:lnTo>
                    <a:pt x="1056730" y="421377"/>
                  </a:lnTo>
                  <a:cubicBezTo>
                    <a:pt x="1055804" y="422012"/>
                    <a:pt x="1054843" y="422697"/>
                    <a:pt x="1053918" y="423345"/>
                  </a:cubicBezTo>
                  <a:cubicBezTo>
                    <a:pt x="1052751" y="424148"/>
                    <a:pt x="1051586" y="424957"/>
                    <a:pt x="1050420" y="425773"/>
                  </a:cubicBezTo>
                  <a:cubicBezTo>
                    <a:pt x="1046648" y="428417"/>
                    <a:pt x="1042842" y="431119"/>
                    <a:pt x="1038968" y="433920"/>
                  </a:cubicBezTo>
                  <a:lnTo>
                    <a:pt x="1035401" y="436540"/>
                  </a:lnTo>
                  <a:cubicBezTo>
                    <a:pt x="1033035" y="438275"/>
                    <a:pt x="1030669" y="440034"/>
                    <a:pt x="1028234" y="441848"/>
                  </a:cubicBezTo>
                  <a:lnTo>
                    <a:pt x="1024702" y="444489"/>
                  </a:lnTo>
                  <a:cubicBezTo>
                    <a:pt x="1022302" y="446289"/>
                    <a:pt x="1019936" y="448117"/>
                    <a:pt x="1017570" y="449937"/>
                  </a:cubicBezTo>
                  <a:cubicBezTo>
                    <a:pt x="1016370" y="450863"/>
                    <a:pt x="1015135" y="451799"/>
                    <a:pt x="1013970" y="452711"/>
                  </a:cubicBezTo>
                  <a:cubicBezTo>
                    <a:pt x="1011603" y="454546"/>
                    <a:pt x="1009272" y="456401"/>
                    <a:pt x="1006906" y="458273"/>
                  </a:cubicBezTo>
                  <a:cubicBezTo>
                    <a:pt x="1001968" y="462162"/>
                    <a:pt x="997133" y="466091"/>
                    <a:pt x="992401" y="469959"/>
                  </a:cubicBezTo>
                  <a:lnTo>
                    <a:pt x="988835" y="472929"/>
                  </a:lnTo>
                  <a:cubicBezTo>
                    <a:pt x="985235" y="475909"/>
                    <a:pt x="981634" y="478926"/>
                    <a:pt x="978034" y="481985"/>
                  </a:cubicBezTo>
                  <a:cubicBezTo>
                    <a:pt x="975633" y="484025"/>
                    <a:pt x="973233" y="486096"/>
                    <a:pt x="970833" y="488178"/>
                  </a:cubicBezTo>
                  <a:cubicBezTo>
                    <a:pt x="962260" y="495612"/>
                    <a:pt x="953791" y="503186"/>
                    <a:pt x="945698" y="510651"/>
                  </a:cubicBezTo>
                  <a:cubicBezTo>
                    <a:pt x="944635" y="511622"/>
                    <a:pt x="943573" y="512602"/>
                    <a:pt x="942612" y="513518"/>
                  </a:cubicBezTo>
                  <a:cubicBezTo>
                    <a:pt x="941789" y="514269"/>
                    <a:pt x="940966" y="515030"/>
                    <a:pt x="940144" y="515781"/>
                  </a:cubicBezTo>
                  <a:lnTo>
                    <a:pt x="928999" y="526318"/>
                  </a:lnTo>
                  <a:cubicBezTo>
                    <a:pt x="922930" y="532134"/>
                    <a:pt x="916586" y="538313"/>
                    <a:pt x="910277" y="544626"/>
                  </a:cubicBezTo>
                  <a:cubicBezTo>
                    <a:pt x="909488" y="545394"/>
                    <a:pt x="908699" y="546172"/>
                    <a:pt x="908082" y="546817"/>
                  </a:cubicBezTo>
                  <a:cubicBezTo>
                    <a:pt x="903728" y="551192"/>
                    <a:pt x="899373" y="555633"/>
                    <a:pt x="895018" y="560125"/>
                  </a:cubicBezTo>
                  <a:cubicBezTo>
                    <a:pt x="892995" y="562206"/>
                    <a:pt x="890971" y="564312"/>
                    <a:pt x="888983" y="566400"/>
                  </a:cubicBezTo>
                  <a:cubicBezTo>
                    <a:pt x="880959" y="574828"/>
                    <a:pt x="873072" y="583281"/>
                    <a:pt x="865631" y="591538"/>
                  </a:cubicBezTo>
                  <a:lnTo>
                    <a:pt x="862099" y="595454"/>
                  </a:lnTo>
                  <a:cubicBezTo>
                    <a:pt x="860179" y="597569"/>
                    <a:pt x="858293" y="599702"/>
                    <a:pt x="856339" y="601887"/>
                  </a:cubicBezTo>
                  <a:lnTo>
                    <a:pt x="853390" y="605233"/>
                  </a:lnTo>
                  <a:cubicBezTo>
                    <a:pt x="845332" y="614399"/>
                    <a:pt x="837205" y="623901"/>
                    <a:pt x="829215" y="633478"/>
                  </a:cubicBezTo>
                  <a:cubicBezTo>
                    <a:pt x="825992" y="637349"/>
                    <a:pt x="822803" y="641228"/>
                    <a:pt x="819614" y="645130"/>
                  </a:cubicBezTo>
                  <a:cubicBezTo>
                    <a:pt x="817557" y="647643"/>
                    <a:pt x="815533" y="650157"/>
                    <a:pt x="813510" y="652667"/>
                  </a:cubicBezTo>
                  <a:cubicBezTo>
                    <a:pt x="811453" y="655235"/>
                    <a:pt x="809430" y="657807"/>
                    <a:pt x="807441" y="660313"/>
                  </a:cubicBezTo>
                  <a:cubicBezTo>
                    <a:pt x="806481" y="661534"/>
                    <a:pt x="805521" y="662762"/>
                    <a:pt x="804526" y="663989"/>
                  </a:cubicBezTo>
                  <a:lnTo>
                    <a:pt x="804355" y="664219"/>
                  </a:lnTo>
                  <a:cubicBezTo>
                    <a:pt x="800343" y="669356"/>
                    <a:pt x="796365" y="674496"/>
                    <a:pt x="792456" y="679639"/>
                  </a:cubicBezTo>
                  <a:lnTo>
                    <a:pt x="789507" y="683511"/>
                  </a:lnTo>
                  <a:cubicBezTo>
                    <a:pt x="787587" y="686082"/>
                    <a:pt x="785633" y="688657"/>
                    <a:pt x="783746" y="691205"/>
                  </a:cubicBezTo>
                  <a:cubicBezTo>
                    <a:pt x="782787" y="692508"/>
                    <a:pt x="781826" y="693815"/>
                    <a:pt x="780901" y="695080"/>
                  </a:cubicBezTo>
                  <a:lnTo>
                    <a:pt x="777437" y="699757"/>
                  </a:lnTo>
                  <a:cubicBezTo>
                    <a:pt x="777197" y="700079"/>
                    <a:pt x="776957" y="700412"/>
                    <a:pt x="776752" y="700734"/>
                  </a:cubicBezTo>
                  <a:cubicBezTo>
                    <a:pt x="771642" y="707740"/>
                    <a:pt x="766636" y="714735"/>
                    <a:pt x="761904" y="721531"/>
                  </a:cubicBezTo>
                  <a:cubicBezTo>
                    <a:pt x="761767" y="721740"/>
                    <a:pt x="761595" y="721946"/>
                    <a:pt x="761458" y="722155"/>
                  </a:cubicBezTo>
                  <a:cubicBezTo>
                    <a:pt x="761013" y="722797"/>
                    <a:pt x="760567" y="723434"/>
                    <a:pt x="760121" y="724076"/>
                  </a:cubicBezTo>
                  <a:cubicBezTo>
                    <a:pt x="622035" y="922625"/>
                    <a:pt x="575023" y="1109015"/>
                    <a:pt x="638631" y="1193026"/>
                  </a:cubicBezTo>
                  <a:cubicBezTo>
                    <a:pt x="636574" y="1192254"/>
                    <a:pt x="634619" y="1191476"/>
                    <a:pt x="632939" y="1190787"/>
                  </a:cubicBezTo>
                  <a:cubicBezTo>
                    <a:pt x="629339" y="1189326"/>
                    <a:pt x="622686" y="1186610"/>
                    <a:pt x="618366" y="1184409"/>
                  </a:cubicBezTo>
                  <a:cubicBezTo>
                    <a:pt x="617269" y="1183853"/>
                    <a:pt x="616103" y="1183260"/>
                    <a:pt x="614868" y="1182639"/>
                  </a:cubicBezTo>
                  <a:cubicBezTo>
                    <a:pt x="611782" y="1181096"/>
                    <a:pt x="608319" y="1179347"/>
                    <a:pt x="605713" y="1177890"/>
                  </a:cubicBezTo>
                  <a:cubicBezTo>
                    <a:pt x="600227" y="1174859"/>
                    <a:pt x="595597" y="1172126"/>
                    <a:pt x="592614" y="1170202"/>
                  </a:cubicBezTo>
                  <a:cubicBezTo>
                    <a:pt x="585962" y="1165906"/>
                    <a:pt x="576395" y="1159411"/>
                    <a:pt x="569537" y="1154113"/>
                  </a:cubicBezTo>
                  <a:cubicBezTo>
                    <a:pt x="556713" y="1144111"/>
                    <a:pt x="547283" y="1135144"/>
                    <a:pt x="546837" y="1134709"/>
                  </a:cubicBezTo>
                  <a:cubicBezTo>
                    <a:pt x="536858" y="1125183"/>
                    <a:pt x="524480" y="1113325"/>
                    <a:pt x="506581" y="1090783"/>
                  </a:cubicBezTo>
                  <a:cubicBezTo>
                    <a:pt x="486932" y="1065995"/>
                    <a:pt x="472771" y="1042558"/>
                    <a:pt x="470096" y="1038059"/>
                  </a:cubicBezTo>
                  <a:cubicBezTo>
                    <a:pt x="465433" y="1030230"/>
                    <a:pt x="458746" y="1018699"/>
                    <a:pt x="453980" y="1009804"/>
                  </a:cubicBezTo>
                  <a:cubicBezTo>
                    <a:pt x="446676" y="996156"/>
                    <a:pt x="441155" y="984659"/>
                    <a:pt x="439475" y="981124"/>
                  </a:cubicBezTo>
                  <a:lnTo>
                    <a:pt x="438103" y="978079"/>
                  </a:lnTo>
                  <a:cubicBezTo>
                    <a:pt x="431897" y="964572"/>
                    <a:pt x="428468" y="957134"/>
                    <a:pt x="425210" y="949004"/>
                  </a:cubicBezTo>
                  <a:cubicBezTo>
                    <a:pt x="420341" y="936979"/>
                    <a:pt x="414512" y="921613"/>
                    <a:pt x="412832" y="917190"/>
                  </a:cubicBezTo>
                  <a:cubicBezTo>
                    <a:pt x="410946" y="912269"/>
                    <a:pt x="408683" y="905586"/>
                    <a:pt x="407140" y="900937"/>
                  </a:cubicBezTo>
                  <a:cubicBezTo>
                    <a:pt x="401893" y="885372"/>
                    <a:pt x="398224" y="873138"/>
                    <a:pt x="397024" y="869119"/>
                  </a:cubicBezTo>
                  <a:cubicBezTo>
                    <a:pt x="396853" y="868580"/>
                    <a:pt x="396750" y="868135"/>
                    <a:pt x="396613" y="867747"/>
                  </a:cubicBezTo>
                  <a:lnTo>
                    <a:pt x="395481" y="863818"/>
                  </a:lnTo>
                  <a:cubicBezTo>
                    <a:pt x="394281" y="859552"/>
                    <a:pt x="392875" y="854720"/>
                    <a:pt x="391949" y="851010"/>
                  </a:cubicBezTo>
                  <a:cubicBezTo>
                    <a:pt x="390063" y="843720"/>
                    <a:pt x="387800" y="834705"/>
                    <a:pt x="385777" y="826452"/>
                  </a:cubicBezTo>
                  <a:lnTo>
                    <a:pt x="383445" y="816785"/>
                  </a:lnTo>
                  <a:cubicBezTo>
                    <a:pt x="383377" y="816508"/>
                    <a:pt x="376107" y="785921"/>
                    <a:pt x="370552" y="747170"/>
                  </a:cubicBezTo>
                  <a:cubicBezTo>
                    <a:pt x="369386" y="738776"/>
                    <a:pt x="367946" y="727021"/>
                    <a:pt x="366266" y="712187"/>
                  </a:cubicBezTo>
                  <a:cubicBezTo>
                    <a:pt x="365854" y="708618"/>
                    <a:pt x="365443" y="704218"/>
                    <a:pt x="365066" y="699959"/>
                  </a:cubicBezTo>
                  <a:cubicBezTo>
                    <a:pt x="364894" y="697995"/>
                    <a:pt x="364723" y="696095"/>
                    <a:pt x="364586" y="694435"/>
                  </a:cubicBezTo>
                  <a:cubicBezTo>
                    <a:pt x="363763" y="685276"/>
                    <a:pt x="363317" y="676738"/>
                    <a:pt x="362425" y="659816"/>
                  </a:cubicBezTo>
                  <a:lnTo>
                    <a:pt x="362425" y="659737"/>
                  </a:lnTo>
                  <a:cubicBezTo>
                    <a:pt x="362391" y="658866"/>
                    <a:pt x="361705" y="644067"/>
                    <a:pt x="361808" y="625790"/>
                  </a:cubicBezTo>
                  <a:cubicBezTo>
                    <a:pt x="361843" y="612324"/>
                    <a:pt x="362117" y="605806"/>
                    <a:pt x="362665" y="592817"/>
                  </a:cubicBezTo>
                  <a:lnTo>
                    <a:pt x="362768" y="590204"/>
                  </a:lnTo>
                  <a:lnTo>
                    <a:pt x="362768" y="590180"/>
                  </a:lnTo>
                  <a:cubicBezTo>
                    <a:pt x="362974" y="585585"/>
                    <a:pt x="363728" y="572781"/>
                    <a:pt x="365237" y="557985"/>
                  </a:cubicBezTo>
                  <a:cubicBezTo>
                    <a:pt x="365477" y="555756"/>
                    <a:pt x="365717" y="553617"/>
                    <a:pt x="365923" y="551511"/>
                  </a:cubicBezTo>
                  <a:lnTo>
                    <a:pt x="366883" y="543127"/>
                  </a:lnTo>
                  <a:lnTo>
                    <a:pt x="359888" y="538430"/>
                  </a:lnTo>
                  <a:cubicBezTo>
                    <a:pt x="347509" y="530135"/>
                    <a:pt x="335165" y="520307"/>
                    <a:pt x="323232" y="509300"/>
                  </a:cubicBezTo>
                  <a:cubicBezTo>
                    <a:pt x="309927" y="496777"/>
                    <a:pt x="297514" y="483157"/>
                    <a:pt x="286370" y="468807"/>
                  </a:cubicBezTo>
                  <a:cubicBezTo>
                    <a:pt x="228215" y="394120"/>
                    <a:pt x="203423" y="298231"/>
                    <a:pt x="221699" y="218555"/>
                  </a:cubicBezTo>
                  <a:cubicBezTo>
                    <a:pt x="228763" y="187780"/>
                    <a:pt x="241725" y="160622"/>
                    <a:pt x="260344" y="137802"/>
                  </a:cubicBezTo>
                  <a:cubicBezTo>
                    <a:pt x="275534" y="118984"/>
                    <a:pt x="294085" y="104133"/>
                    <a:pt x="315448" y="93664"/>
                  </a:cubicBezTo>
                  <a:cubicBezTo>
                    <a:pt x="397264" y="53548"/>
                    <a:pt x="511244" y="82544"/>
                    <a:pt x="599095" y="165910"/>
                  </a:cubicBezTo>
                  <a:cubicBezTo>
                    <a:pt x="610034" y="176108"/>
                    <a:pt x="619978" y="186635"/>
                    <a:pt x="628687" y="197217"/>
                  </a:cubicBezTo>
                  <a:lnTo>
                    <a:pt x="634619" y="204417"/>
                  </a:lnTo>
                  <a:lnTo>
                    <a:pt x="643535" y="201623"/>
                  </a:lnTo>
                  <a:cubicBezTo>
                    <a:pt x="656359" y="197601"/>
                    <a:pt x="665583" y="195176"/>
                    <a:pt x="668018" y="194549"/>
                  </a:cubicBezTo>
                  <a:cubicBezTo>
                    <a:pt x="677379" y="192193"/>
                    <a:pt x="689072" y="189268"/>
                    <a:pt x="698947" y="187307"/>
                  </a:cubicBezTo>
                  <a:cubicBezTo>
                    <a:pt x="701039" y="186916"/>
                    <a:pt x="703405" y="186450"/>
                    <a:pt x="705840" y="185969"/>
                  </a:cubicBezTo>
                  <a:cubicBezTo>
                    <a:pt x="709132" y="185318"/>
                    <a:pt x="712561" y="184639"/>
                    <a:pt x="715372" y="184145"/>
                  </a:cubicBezTo>
                  <a:cubicBezTo>
                    <a:pt x="725008" y="182499"/>
                    <a:pt x="737695" y="180524"/>
                    <a:pt x="746851" y="179231"/>
                  </a:cubicBezTo>
                  <a:cubicBezTo>
                    <a:pt x="768145" y="176269"/>
                    <a:pt x="797565" y="173879"/>
                    <a:pt x="813648" y="173286"/>
                  </a:cubicBezTo>
                  <a:cubicBezTo>
                    <a:pt x="815602" y="173220"/>
                    <a:pt x="817797" y="173131"/>
                    <a:pt x="820026" y="173039"/>
                  </a:cubicBezTo>
                  <a:cubicBezTo>
                    <a:pt x="823797" y="172884"/>
                    <a:pt x="827706" y="172720"/>
                    <a:pt x="830964" y="172655"/>
                  </a:cubicBezTo>
                  <a:cubicBezTo>
                    <a:pt x="841560" y="172445"/>
                    <a:pt x="855344" y="172401"/>
                    <a:pt x="864740" y="172432"/>
                  </a:cubicBezTo>
                  <a:lnTo>
                    <a:pt x="866694" y="172435"/>
                  </a:lnTo>
                  <a:cubicBezTo>
                    <a:pt x="871186" y="172483"/>
                    <a:pt x="883874" y="172720"/>
                    <a:pt x="898961" y="173505"/>
                  </a:cubicBezTo>
                  <a:cubicBezTo>
                    <a:pt x="933457" y="175285"/>
                    <a:pt x="961163" y="178710"/>
                    <a:pt x="974536" y="180586"/>
                  </a:cubicBezTo>
                  <a:lnTo>
                    <a:pt x="977382" y="180991"/>
                  </a:lnTo>
                  <a:cubicBezTo>
                    <a:pt x="981943" y="181635"/>
                    <a:pt x="987258" y="182390"/>
                    <a:pt x="991270" y="183034"/>
                  </a:cubicBezTo>
                  <a:cubicBezTo>
                    <a:pt x="1005295" y="185441"/>
                    <a:pt x="1016439" y="187403"/>
                    <a:pt x="1024428" y="188864"/>
                  </a:cubicBezTo>
                  <a:cubicBezTo>
                    <a:pt x="1029640" y="189830"/>
                    <a:pt x="1046443" y="193338"/>
                    <a:pt x="1057175" y="195948"/>
                  </a:cubicBezTo>
                  <a:lnTo>
                    <a:pt x="1058307" y="196226"/>
                  </a:lnTo>
                  <a:cubicBezTo>
                    <a:pt x="1064685" y="197772"/>
                    <a:pt x="1078024" y="200988"/>
                    <a:pt x="1089271" y="204236"/>
                  </a:cubicBezTo>
                  <a:cubicBezTo>
                    <a:pt x="1105147" y="208741"/>
                    <a:pt x="1118725" y="212925"/>
                    <a:pt x="1128533" y="216320"/>
                  </a:cubicBezTo>
                  <a:cubicBezTo>
                    <a:pt x="1137585" y="219457"/>
                    <a:pt x="1149827" y="223911"/>
                    <a:pt x="1159050" y="227423"/>
                  </a:cubicBezTo>
                  <a:cubicBezTo>
                    <a:pt x="1161965" y="228513"/>
                    <a:pt x="1165669" y="230039"/>
                    <a:pt x="1169270" y="231510"/>
                  </a:cubicBezTo>
                  <a:cubicBezTo>
                    <a:pt x="1170915" y="232203"/>
                    <a:pt x="1172561" y="232871"/>
                    <a:pt x="1174104" y="233489"/>
                  </a:cubicBezTo>
                  <a:cubicBezTo>
                    <a:pt x="1175236" y="233938"/>
                    <a:pt x="1189500" y="239956"/>
                    <a:pt x="1202187" y="246094"/>
                  </a:cubicBezTo>
                  <a:cubicBezTo>
                    <a:pt x="1207228" y="248521"/>
                    <a:pt x="1216555" y="253037"/>
                    <a:pt x="1229208" y="260039"/>
                  </a:cubicBezTo>
                  <a:cubicBezTo>
                    <a:pt x="1242513" y="267418"/>
                    <a:pt x="1251291" y="273042"/>
                    <a:pt x="1254617" y="275219"/>
                  </a:cubicBezTo>
                  <a:cubicBezTo>
                    <a:pt x="1260995" y="279293"/>
                    <a:pt x="1268813" y="284433"/>
                    <a:pt x="1278414" y="291703"/>
                  </a:cubicBezTo>
                  <a:cubicBezTo>
                    <a:pt x="1286473" y="297775"/>
                    <a:pt x="1294291" y="304157"/>
                    <a:pt x="1300429" y="309664"/>
                  </a:cubicBezTo>
                  <a:cubicBezTo>
                    <a:pt x="1300531" y="309739"/>
                    <a:pt x="1300600" y="309808"/>
                    <a:pt x="1300668" y="309869"/>
                  </a:cubicBezTo>
                  <a:lnTo>
                    <a:pt x="1301217" y="310377"/>
                  </a:lnTo>
                  <a:cubicBezTo>
                    <a:pt x="1310544" y="319035"/>
                    <a:pt x="1314419" y="322622"/>
                    <a:pt x="1321380" y="330368"/>
                  </a:cubicBezTo>
                  <a:cubicBezTo>
                    <a:pt x="1323334" y="332477"/>
                    <a:pt x="1325700" y="335186"/>
                    <a:pt x="1327963" y="337860"/>
                  </a:cubicBezTo>
                  <a:cubicBezTo>
                    <a:pt x="1264870" y="317773"/>
                    <a:pt x="1172458" y="344382"/>
                    <a:pt x="1068216" y="413645"/>
                  </a:cubicBezTo>
                  <a:close/>
                </a:path>
              </a:pathLst>
            </a:custGeom>
            <a:grpFill/>
            <a:ln>
              <a:noFill/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DA56AD5B-24EC-6844-E5FD-2A63DA2461BF}"/>
              </a:ext>
            </a:extLst>
          </p:cNvPr>
          <p:cNvGrpSpPr/>
          <p:nvPr/>
        </p:nvGrpSpPr>
        <p:grpSpPr>
          <a:xfrm>
            <a:off x="3905356" y="2210602"/>
            <a:ext cx="4348320" cy="766894"/>
            <a:chOff x="2011471" y="1842061"/>
            <a:chExt cx="3895234" cy="766894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0736CCD3-10B8-E912-88F7-5E888C26B793}"/>
                </a:ext>
              </a:extLst>
            </p:cNvPr>
            <p:cNvSpPr/>
            <p:nvPr/>
          </p:nvSpPr>
          <p:spPr>
            <a:xfrm>
              <a:off x="2103257" y="1924625"/>
              <a:ext cx="3803448" cy="684330"/>
            </a:xfrm>
            <a:prstGeom prst="roundRect">
              <a:avLst>
                <a:gd name="adj" fmla="val 8098"/>
              </a:avLst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554C0E73-2794-0560-36C0-37A21A655F8C}"/>
                </a:ext>
              </a:extLst>
            </p:cNvPr>
            <p:cNvSpPr/>
            <p:nvPr/>
          </p:nvSpPr>
          <p:spPr>
            <a:xfrm>
              <a:off x="2011471" y="1842061"/>
              <a:ext cx="3803448" cy="684330"/>
            </a:xfrm>
            <a:prstGeom prst="roundRect">
              <a:avLst>
                <a:gd name="adj" fmla="val 8098"/>
              </a:avLst>
            </a:prstGeom>
            <a:solidFill>
              <a:srgbClr val="024E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1" name="文本框 80">
            <a:extLst>
              <a:ext uri="{FF2B5EF4-FFF2-40B4-BE49-F238E27FC236}">
                <a16:creationId xmlns:a16="http://schemas.microsoft.com/office/drawing/2014/main" id="{DD43B91F-52CF-319A-45A4-29BE858D2470}"/>
              </a:ext>
            </a:extLst>
          </p:cNvPr>
          <p:cNvSpPr txBox="1"/>
          <p:nvPr/>
        </p:nvSpPr>
        <p:spPr>
          <a:xfrm>
            <a:off x="5385360" y="2311713"/>
            <a:ext cx="144783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solidFill>
                  <a:schemeClr val="bg1"/>
                </a:solidFill>
              </a:rPr>
              <a:t>教学内容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56BE5BC-F582-F11E-CDE4-83B72D9ACE5B}"/>
              </a:ext>
            </a:extLst>
          </p:cNvPr>
          <p:cNvSpPr txBox="1"/>
          <p:nvPr/>
        </p:nvSpPr>
        <p:spPr>
          <a:xfrm>
            <a:off x="2506911" y="3158708"/>
            <a:ext cx="717817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 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模板网，幻灯片 演示模板及素材免费下载！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 板网 唯一访问网址：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 ww.51pptmoban.com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83505A2D-AE32-F647-1DD3-11686CA2C8BA}"/>
              </a:ext>
            </a:extLst>
          </p:cNvPr>
          <p:cNvSpPr/>
          <p:nvPr/>
        </p:nvSpPr>
        <p:spPr>
          <a:xfrm>
            <a:off x="0" y="4774683"/>
            <a:ext cx="12192000" cy="1052482"/>
          </a:xfrm>
          <a:custGeom>
            <a:avLst/>
            <a:gdLst>
              <a:gd name="connsiteX0" fmla="*/ 6116678 w 12192000"/>
              <a:gd name="connsiteY0" fmla="*/ 0 h 1986722"/>
              <a:gd name="connsiteX1" fmla="*/ 12071931 w 12192000"/>
              <a:gd name="connsiteY1" fmla="*/ 644378 h 1986722"/>
              <a:gd name="connsiteX2" fmla="*/ 12192000 w 12192000"/>
              <a:gd name="connsiteY2" fmla="*/ 673880 h 1986722"/>
              <a:gd name="connsiteX3" fmla="*/ 12192000 w 12192000"/>
              <a:gd name="connsiteY3" fmla="*/ 1986722 h 1986722"/>
              <a:gd name="connsiteX4" fmla="*/ 0 w 12192000"/>
              <a:gd name="connsiteY4" fmla="*/ 1986722 h 1986722"/>
              <a:gd name="connsiteX5" fmla="*/ 0 w 12192000"/>
              <a:gd name="connsiteY5" fmla="*/ 684041 h 1986722"/>
              <a:gd name="connsiteX6" fmla="*/ 161426 w 12192000"/>
              <a:gd name="connsiteY6" fmla="*/ 644378 h 1986722"/>
              <a:gd name="connsiteX7" fmla="*/ 6116678 w 12192000"/>
              <a:gd name="connsiteY7" fmla="*/ 0 h 198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986722">
                <a:moveTo>
                  <a:pt x="6116678" y="0"/>
                </a:moveTo>
                <a:cubicBezTo>
                  <a:pt x="8272958" y="0"/>
                  <a:pt x="10301654" y="233429"/>
                  <a:pt x="12071931" y="644378"/>
                </a:cubicBezTo>
                <a:lnTo>
                  <a:pt x="12192000" y="673880"/>
                </a:lnTo>
                <a:lnTo>
                  <a:pt x="12192000" y="1986722"/>
                </a:lnTo>
                <a:lnTo>
                  <a:pt x="0" y="1986722"/>
                </a:lnTo>
                <a:lnTo>
                  <a:pt x="0" y="684041"/>
                </a:lnTo>
                <a:lnTo>
                  <a:pt x="161426" y="644378"/>
                </a:lnTo>
                <a:cubicBezTo>
                  <a:pt x="1931703" y="233429"/>
                  <a:pt x="3960398" y="0"/>
                  <a:pt x="6116678" y="0"/>
                </a:cubicBezTo>
                <a:close/>
              </a:path>
            </a:pathLst>
          </a:custGeom>
          <a:solidFill>
            <a:srgbClr val="236057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AB490A5B-676A-63BB-10AA-33593ACCEE1E}"/>
              </a:ext>
            </a:extLst>
          </p:cNvPr>
          <p:cNvSpPr/>
          <p:nvPr/>
        </p:nvSpPr>
        <p:spPr>
          <a:xfrm>
            <a:off x="0" y="4871278"/>
            <a:ext cx="12192000" cy="1986722"/>
          </a:xfrm>
          <a:custGeom>
            <a:avLst/>
            <a:gdLst>
              <a:gd name="connsiteX0" fmla="*/ 6116678 w 12192000"/>
              <a:gd name="connsiteY0" fmla="*/ 0 h 1986722"/>
              <a:gd name="connsiteX1" fmla="*/ 12071931 w 12192000"/>
              <a:gd name="connsiteY1" fmla="*/ 644378 h 1986722"/>
              <a:gd name="connsiteX2" fmla="*/ 12192000 w 12192000"/>
              <a:gd name="connsiteY2" fmla="*/ 673880 h 1986722"/>
              <a:gd name="connsiteX3" fmla="*/ 12192000 w 12192000"/>
              <a:gd name="connsiteY3" fmla="*/ 1986722 h 1986722"/>
              <a:gd name="connsiteX4" fmla="*/ 0 w 12192000"/>
              <a:gd name="connsiteY4" fmla="*/ 1986722 h 1986722"/>
              <a:gd name="connsiteX5" fmla="*/ 0 w 12192000"/>
              <a:gd name="connsiteY5" fmla="*/ 684041 h 1986722"/>
              <a:gd name="connsiteX6" fmla="*/ 161426 w 12192000"/>
              <a:gd name="connsiteY6" fmla="*/ 644378 h 1986722"/>
              <a:gd name="connsiteX7" fmla="*/ 6116678 w 12192000"/>
              <a:gd name="connsiteY7" fmla="*/ 0 h 198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986722">
                <a:moveTo>
                  <a:pt x="6116678" y="0"/>
                </a:moveTo>
                <a:cubicBezTo>
                  <a:pt x="8272958" y="0"/>
                  <a:pt x="10301654" y="233429"/>
                  <a:pt x="12071931" y="644378"/>
                </a:cubicBezTo>
                <a:lnTo>
                  <a:pt x="12192000" y="673880"/>
                </a:lnTo>
                <a:lnTo>
                  <a:pt x="12192000" y="1986722"/>
                </a:lnTo>
                <a:lnTo>
                  <a:pt x="0" y="1986722"/>
                </a:lnTo>
                <a:lnTo>
                  <a:pt x="0" y="684041"/>
                </a:lnTo>
                <a:lnTo>
                  <a:pt x="161426" y="644378"/>
                </a:lnTo>
                <a:cubicBezTo>
                  <a:pt x="1931703" y="233429"/>
                  <a:pt x="3960398" y="0"/>
                  <a:pt x="6116678" y="0"/>
                </a:cubicBezTo>
                <a:close/>
              </a:path>
            </a:pathLst>
          </a:custGeom>
          <a:solidFill>
            <a:srgbClr val="024E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DD9DDAF-156D-9B9F-B096-C737494BB011}"/>
              </a:ext>
            </a:extLst>
          </p:cNvPr>
          <p:cNvGrpSpPr/>
          <p:nvPr/>
        </p:nvGrpSpPr>
        <p:grpSpPr>
          <a:xfrm rot="19944360">
            <a:off x="5674912" y="5668560"/>
            <a:ext cx="709347" cy="1009180"/>
            <a:chOff x="1395543" y="407391"/>
            <a:chExt cx="1398583" cy="1989746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150DEC3-DEDE-6339-6A12-5FEDDD2B7186}"/>
                </a:ext>
              </a:extLst>
            </p:cNvPr>
            <p:cNvSpPr/>
            <p:nvPr/>
          </p:nvSpPr>
          <p:spPr>
            <a:xfrm>
              <a:off x="1395543" y="407391"/>
              <a:ext cx="1398583" cy="1989746"/>
            </a:xfrm>
            <a:custGeom>
              <a:avLst/>
              <a:gdLst>
                <a:gd name="connsiteX0" fmla="*/ 1395051 w 1398583"/>
                <a:gd name="connsiteY0" fmla="*/ 58116 h 1989746"/>
                <a:gd name="connsiteX1" fmla="*/ 1394283 w 1398583"/>
                <a:gd name="connsiteY1" fmla="*/ 16855 h 1989746"/>
                <a:gd name="connsiteX2" fmla="*/ 1372581 w 1398583"/>
                <a:gd name="connsiteY2" fmla="*/ 324 h 1989746"/>
                <a:gd name="connsiteX3" fmla="*/ 1013290 w 1398583"/>
                <a:gd name="connsiteY3" fmla="*/ 61778 h 1989746"/>
                <a:gd name="connsiteX4" fmla="*/ 366375 w 1398583"/>
                <a:gd name="connsiteY4" fmla="*/ 172435 h 1989746"/>
                <a:gd name="connsiteX5" fmla="*/ 72410 w 1398583"/>
                <a:gd name="connsiteY5" fmla="*/ 222722 h 1989746"/>
                <a:gd name="connsiteX6" fmla="*/ 60004 w 1398583"/>
                <a:gd name="connsiteY6" fmla="*/ 237501 h 1989746"/>
                <a:gd name="connsiteX7" fmla="*/ 59822 w 1398583"/>
                <a:gd name="connsiteY7" fmla="*/ 239256 h 1989746"/>
                <a:gd name="connsiteX8" fmla="*/ 42249 w 1398583"/>
                <a:gd name="connsiteY8" fmla="*/ 582259 h 1989746"/>
                <a:gd name="connsiteX9" fmla="*/ 11758 w 1398583"/>
                <a:gd name="connsiteY9" fmla="*/ 1256949 h 1989746"/>
                <a:gd name="connsiteX10" fmla="*/ 2092 w 1398583"/>
                <a:gd name="connsiteY10" fmla="*/ 1552591 h 1989746"/>
                <a:gd name="connsiteX11" fmla="*/ 1701 w 1398583"/>
                <a:gd name="connsiteY11" fmla="*/ 1731859 h 1989746"/>
                <a:gd name="connsiteX12" fmla="*/ 4629 w 1398583"/>
                <a:gd name="connsiteY12" fmla="*/ 1757580 h 1989746"/>
                <a:gd name="connsiteX13" fmla="*/ 9526 w 1398583"/>
                <a:gd name="connsiteY13" fmla="*/ 1767743 h 1989746"/>
                <a:gd name="connsiteX14" fmla="*/ 13527 w 1398583"/>
                <a:gd name="connsiteY14" fmla="*/ 1771910 h 1989746"/>
                <a:gd name="connsiteX15" fmla="*/ 75791 w 1398583"/>
                <a:gd name="connsiteY15" fmla="*/ 1790841 h 1989746"/>
                <a:gd name="connsiteX16" fmla="*/ 170137 w 1398583"/>
                <a:gd name="connsiteY16" fmla="*/ 1798224 h 1989746"/>
                <a:gd name="connsiteX17" fmla="*/ 389874 w 1398583"/>
                <a:gd name="connsiteY17" fmla="*/ 1837249 h 1989746"/>
                <a:gd name="connsiteX18" fmla="*/ 1027737 w 1398583"/>
                <a:gd name="connsiteY18" fmla="*/ 1950540 h 1989746"/>
                <a:gd name="connsiteX19" fmla="*/ 1246373 w 1398583"/>
                <a:gd name="connsiteY19" fmla="*/ 1989374 h 1989746"/>
                <a:gd name="connsiteX20" fmla="*/ 1268075 w 1398583"/>
                <a:gd name="connsiteY20" fmla="*/ 1972842 h 1989746"/>
                <a:gd name="connsiteX21" fmla="*/ 1294317 w 1398583"/>
                <a:gd name="connsiteY21" fmla="*/ 1732661 h 1989746"/>
                <a:gd name="connsiteX22" fmla="*/ 1303130 w 1398583"/>
                <a:gd name="connsiteY22" fmla="*/ 1726177 h 1989746"/>
                <a:gd name="connsiteX23" fmla="*/ 1329592 w 1398583"/>
                <a:gd name="connsiteY23" fmla="*/ 1675994 h 1989746"/>
                <a:gd name="connsiteX24" fmla="*/ 1364087 w 1398583"/>
                <a:gd name="connsiteY24" fmla="*/ 1482687 h 1989746"/>
                <a:gd name="connsiteX25" fmla="*/ 1384946 w 1398583"/>
                <a:gd name="connsiteY25" fmla="*/ 1194826 h 1989746"/>
                <a:gd name="connsiteX26" fmla="*/ 1398549 w 1398583"/>
                <a:gd name="connsiteY26" fmla="*/ 524182 h 1989746"/>
                <a:gd name="connsiteX27" fmla="*/ 1395020 w 1398583"/>
                <a:gd name="connsiteY27" fmla="*/ 58113 h 1989746"/>
                <a:gd name="connsiteX28" fmla="*/ 1236007 w 1398583"/>
                <a:gd name="connsiteY28" fmla="*/ 1952810 h 1989746"/>
                <a:gd name="connsiteX29" fmla="*/ 882649 w 1398583"/>
                <a:gd name="connsiteY29" fmla="*/ 1890052 h 1989746"/>
                <a:gd name="connsiteX30" fmla="*/ 359760 w 1398583"/>
                <a:gd name="connsiteY30" fmla="*/ 1797181 h 1989746"/>
                <a:gd name="connsiteX31" fmla="*/ 1021592 w 1398583"/>
                <a:gd name="connsiteY31" fmla="*/ 1761153 h 1989746"/>
                <a:gd name="connsiteX32" fmla="*/ 1252922 w 1398583"/>
                <a:gd name="connsiteY32" fmla="*/ 1741042 h 1989746"/>
                <a:gd name="connsiteX33" fmla="*/ 1259208 w 1398583"/>
                <a:gd name="connsiteY33" fmla="*/ 1740442 h 1989746"/>
                <a:gd name="connsiteX34" fmla="*/ 1236000 w 1398583"/>
                <a:gd name="connsiteY34" fmla="*/ 1952810 h 1989746"/>
                <a:gd name="connsiteX35" fmla="*/ 1358848 w 1398583"/>
                <a:gd name="connsiteY35" fmla="*/ 965086 h 1989746"/>
                <a:gd name="connsiteX36" fmla="*/ 1321081 w 1398583"/>
                <a:gd name="connsiteY36" fmla="*/ 1551926 h 1989746"/>
                <a:gd name="connsiteX37" fmla="*/ 1303449 w 1398583"/>
                <a:gd name="connsiteY37" fmla="*/ 1643346 h 1989746"/>
                <a:gd name="connsiteX38" fmla="*/ 1283084 w 1398583"/>
                <a:gd name="connsiteY38" fmla="*/ 1696763 h 1989746"/>
                <a:gd name="connsiteX39" fmla="*/ 1281400 w 1398583"/>
                <a:gd name="connsiteY39" fmla="*/ 1699133 h 1989746"/>
                <a:gd name="connsiteX40" fmla="*/ 1279422 w 1398583"/>
                <a:gd name="connsiteY40" fmla="*/ 1701396 h 1989746"/>
                <a:gd name="connsiteX41" fmla="*/ 1277786 w 1398583"/>
                <a:gd name="connsiteY41" fmla="*/ 1703258 h 1989746"/>
                <a:gd name="connsiteX42" fmla="*/ 1275722 w 1398583"/>
                <a:gd name="connsiteY42" fmla="*/ 1704214 h 1989746"/>
                <a:gd name="connsiteX43" fmla="*/ 1275873 w 1398583"/>
                <a:gd name="connsiteY43" fmla="*/ 1704108 h 1989746"/>
                <a:gd name="connsiteX44" fmla="*/ 1262020 w 1398583"/>
                <a:gd name="connsiteY44" fmla="*/ 1705754 h 1989746"/>
                <a:gd name="connsiteX45" fmla="*/ 1174470 w 1398583"/>
                <a:gd name="connsiteY45" fmla="*/ 1714299 h 1989746"/>
                <a:gd name="connsiteX46" fmla="*/ 518914 w 1398583"/>
                <a:gd name="connsiteY46" fmla="*/ 1757504 h 1989746"/>
                <a:gd name="connsiteX47" fmla="*/ 198395 w 1398583"/>
                <a:gd name="connsiteY47" fmla="*/ 1763800 h 1989746"/>
                <a:gd name="connsiteX48" fmla="*/ 167740 w 1398583"/>
                <a:gd name="connsiteY48" fmla="*/ 1763076 h 1989746"/>
                <a:gd name="connsiteX49" fmla="*/ 36570 w 1398583"/>
                <a:gd name="connsiteY49" fmla="*/ 1739780 h 1989746"/>
                <a:gd name="connsiteX50" fmla="*/ 36516 w 1398583"/>
                <a:gd name="connsiteY50" fmla="*/ 1739149 h 1989746"/>
                <a:gd name="connsiteX51" fmla="*/ 35758 w 1398583"/>
                <a:gd name="connsiteY51" fmla="*/ 1726650 h 1989746"/>
                <a:gd name="connsiteX52" fmla="*/ 34839 w 1398583"/>
                <a:gd name="connsiteY52" fmla="*/ 1651603 h 1989746"/>
                <a:gd name="connsiteX53" fmla="*/ 40846 w 1398583"/>
                <a:gd name="connsiteY53" fmla="*/ 1400107 h 1989746"/>
                <a:gd name="connsiteX54" fmla="*/ 69643 w 1398583"/>
                <a:gd name="connsiteY54" fmla="*/ 724045 h 1989746"/>
                <a:gd name="connsiteX55" fmla="*/ 93029 w 1398583"/>
                <a:gd name="connsiteY55" fmla="*/ 260101 h 1989746"/>
                <a:gd name="connsiteX56" fmla="*/ 93365 w 1398583"/>
                <a:gd name="connsiteY56" fmla="*/ 253775 h 1989746"/>
                <a:gd name="connsiteX57" fmla="*/ 440826 w 1398583"/>
                <a:gd name="connsiteY57" fmla="*/ 194340 h 1989746"/>
                <a:gd name="connsiteX58" fmla="*/ 1087741 w 1398583"/>
                <a:gd name="connsiteY58" fmla="*/ 83683 h 1989746"/>
                <a:gd name="connsiteX59" fmla="*/ 1360377 w 1398583"/>
                <a:gd name="connsiteY59" fmla="*/ 37045 h 1989746"/>
                <a:gd name="connsiteX60" fmla="*/ 1363789 w 1398583"/>
                <a:gd name="connsiteY60" fmla="*/ 320150 h 1989746"/>
                <a:gd name="connsiteX61" fmla="*/ 1358861 w 1398583"/>
                <a:gd name="connsiteY61" fmla="*/ 965111 h 1989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398583" h="1989746">
                  <a:moveTo>
                    <a:pt x="1395051" y="58116"/>
                  </a:moveTo>
                  <a:cubicBezTo>
                    <a:pt x="1394818" y="44362"/>
                    <a:pt x="1394574" y="30609"/>
                    <a:pt x="1394283" y="16855"/>
                  </a:cubicBezTo>
                  <a:cubicBezTo>
                    <a:pt x="1394029" y="4905"/>
                    <a:pt x="1383595" y="-1562"/>
                    <a:pt x="1372581" y="324"/>
                  </a:cubicBezTo>
                  <a:cubicBezTo>
                    <a:pt x="1252823" y="20808"/>
                    <a:pt x="1133065" y="41293"/>
                    <a:pt x="1013290" y="61778"/>
                  </a:cubicBezTo>
                  <a:cubicBezTo>
                    <a:pt x="797654" y="98664"/>
                    <a:pt x="582025" y="135550"/>
                    <a:pt x="366375" y="172435"/>
                  </a:cubicBezTo>
                  <a:cubicBezTo>
                    <a:pt x="268385" y="189196"/>
                    <a:pt x="170397" y="205957"/>
                    <a:pt x="72410" y="222722"/>
                  </a:cubicBezTo>
                  <a:cubicBezTo>
                    <a:pt x="63502" y="224244"/>
                    <a:pt x="59795" y="230680"/>
                    <a:pt x="60004" y="237501"/>
                  </a:cubicBezTo>
                  <a:cubicBezTo>
                    <a:pt x="59925" y="238073"/>
                    <a:pt x="59857" y="238649"/>
                    <a:pt x="59822" y="239256"/>
                  </a:cubicBezTo>
                  <a:cubicBezTo>
                    <a:pt x="53695" y="353572"/>
                    <a:pt x="47914" y="467909"/>
                    <a:pt x="42249" y="582259"/>
                  </a:cubicBezTo>
                  <a:cubicBezTo>
                    <a:pt x="31108" y="807106"/>
                    <a:pt x="20530" y="1031973"/>
                    <a:pt x="11758" y="1256949"/>
                  </a:cubicBezTo>
                  <a:cubicBezTo>
                    <a:pt x="7918" y="1355471"/>
                    <a:pt x="4375" y="1454017"/>
                    <a:pt x="2092" y="1552591"/>
                  </a:cubicBezTo>
                  <a:cubicBezTo>
                    <a:pt x="710" y="1612180"/>
                    <a:pt x="-1622" y="1672290"/>
                    <a:pt x="1701" y="1731859"/>
                  </a:cubicBezTo>
                  <a:cubicBezTo>
                    <a:pt x="2147" y="1739845"/>
                    <a:pt x="2212" y="1749288"/>
                    <a:pt x="4629" y="1757580"/>
                  </a:cubicBezTo>
                  <a:cubicBezTo>
                    <a:pt x="4832" y="1761492"/>
                    <a:pt x="6388" y="1765165"/>
                    <a:pt x="9526" y="1767743"/>
                  </a:cubicBezTo>
                  <a:cubicBezTo>
                    <a:pt x="10671" y="1769259"/>
                    <a:pt x="11984" y="1770665"/>
                    <a:pt x="13527" y="1771910"/>
                  </a:cubicBezTo>
                  <a:cubicBezTo>
                    <a:pt x="30525" y="1785626"/>
                    <a:pt x="54909" y="1788088"/>
                    <a:pt x="75791" y="1790841"/>
                  </a:cubicBezTo>
                  <a:cubicBezTo>
                    <a:pt x="106981" y="1794953"/>
                    <a:pt x="138508" y="1797147"/>
                    <a:pt x="170137" y="1798224"/>
                  </a:cubicBezTo>
                  <a:cubicBezTo>
                    <a:pt x="243384" y="1811230"/>
                    <a:pt x="316631" y="1824240"/>
                    <a:pt x="389874" y="1837249"/>
                  </a:cubicBezTo>
                  <a:cubicBezTo>
                    <a:pt x="602496" y="1875013"/>
                    <a:pt x="815139" y="1912776"/>
                    <a:pt x="1027737" y="1950540"/>
                  </a:cubicBezTo>
                  <a:cubicBezTo>
                    <a:pt x="1100617" y="1963484"/>
                    <a:pt x="1173493" y="1976429"/>
                    <a:pt x="1246373" y="1989374"/>
                  </a:cubicBezTo>
                  <a:cubicBezTo>
                    <a:pt x="1258162" y="1991469"/>
                    <a:pt x="1266796" y="1984569"/>
                    <a:pt x="1268075" y="1972842"/>
                  </a:cubicBezTo>
                  <a:lnTo>
                    <a:pt x="1294317" y="1732661"/>
                  </a:lnTo>
                  <a:cubicBezTo>
                    <a:pt x="1297421" y="1730957"/>
                    <a:pt x="1300380" y="1728855"/>
                    <a:pt x="1303130" y="1726177"/>
                  </a:cubicBezTo>
                  <a:cubicBezTo>
                    <a:pt x="1316637" y="1713044"/>
                    <a:pt x="1323759" y="1693406"/>
                    <a:pt x="1329592" y="1675994"/>
                  </a:cubicBezTo>
                  <a:cubicBezTo>
                    <a:pt x="1350272" y="1614268"/>
                    <a:pt x="1357010" y="1547036"/>
                    <a:pt x="1364087" y="1482687"/>
                  </a:cubicBezTo>
                  <a:cubicBezTo>
                    <a:pt x="1374607" y="1387056"/>
                    <a:pt x="1380382" y="1290900"/>
                    <a:pt x="1384946" y="1194826"/>
                  </a:cubicBezTo>
                  <a:cubicBezTo>
                    <a:pt x="1395559" y="971488"/>
                    <a:pt x="1398192" y="747753"/>
                    <a:pt x="1398549" y="524182"/>
                  </a:cubicBezTo>
                  <a:cubicBezTo>
                    <a:pt x="1398802" y="368825"/>
                    <a:pt x="1397678" y="213460"/>
                    <a:pt x="1395020" y="58113"/>
                  </a:cubicBezTo>
                  <a:close/>
                  <a:moveTo>
                    <a:pt x="1236007" y="1952810"/>
                  </a:moveTo>
                  <a:cubicBezTo>
                    <a:pt x="1118224" y="1931890"/>
                    <a:pt x="1000442" y="1910969"/>
                    <a:pt x="882649" y="1890052"/>
                  </a:cubicBezTo>
                  <a:cubicBezTo>
                    <a:pt x="708349" y="1859095"/>
                    <a:pt x="534057" y="1828138"/>
                    <a:pt x="359760" y="1797181"/>
                  </a:cubicBezTo>
                  <a:cubicBezTo>
                    <a:pt x="580602" y="1792463"/>
                    <a:pt x="801416" y="1777982"/>
                    <a:pt x="1021592" y="1761153"/>
                  </a:cubicBezTo>
                  <a:cubicBezTo>
                    <a:pt x="1098751" y="1755255"/>
                    <a:pt x="1175969" y="1749268"/>
                    <a:pt x="1252922" y="1741042"/>
                  </a:cubicBezTo>
                  <a:cubicBezTo>
                    <a:pt x="1255011" y="1740819"/>
                    <a:pt x="1257109" y="1740627"/>
                    <a:pt x="1259208" y="1740442"/>
                  </a:cubicBezTo>
                  <a:cubicBezTo>
                    <a:pt x="1251472" y="1811230"/>
                    <a:pt x="1243736" y="1882022"/>
                    <a:pt x="1236000" y="1952810"/>
                  </a:cubicBezTo>
                  <a:close/>
                  <a:moveTo>
                    <a:pt x="1358848" y="965086"/>
                  </a:moveTo>
                  <a:cubicBezTo>
                    <a:pt x="1353893" y="1160324"/>
                    <a:pt x="1349507" y="1358633"/>
                    <a:pt x="1321081" y="1551926"/>
                  </a:cubicBezTo>
                  <a:cubicBezTo>
                    <a:pt x="1316568" y="1582619"/>
                    <a:pt x="1311222" y="1613291"/>
                    <a:pt x="1303449" y="1643346"/>
                  </a:cubicBezTo>
                  <a:cubicBezTo>
                    <a:pt x="1297661" y="1665734"/>
                    <a:pt x="1293724" y="1680225"/>
                    <a:pt x="1283084" y="1696763"/>
                  </a:cubicBezTo>
                  <a:cubicBezTo>
                    <a:pt x="1282765" y="1697257"/>
                    <a:pt x="1281987" y="1698327"/>
                    <a:pt x="1281400" y="1699133"/>
                  </a:cubicBezTo>
                  <a:cubicBezTo>
                    <a:pt x="1280752" y="1699897"/>
                    <a:pt x="1280114" y="1700669"/>
                    <a:pt x="1279422" y="1701396"/>
                  </a:cubicBezTo>
                  <a:cubicBezTo>
                    <a:pt x="1278523" y="1702335"/>
                    <a:pt x="1278033" y="1702918"/>
                    <a:pt x="1277786" y="1703258"/>
                  </a:cubicBezTo>
                  <a:cubicBezTo>
                    <a:pt x="1277450" y="1703357"/>
                    <a:pt x="1276829" y="1703625"/>
                    <a:pt x="1275722" y="1704214"/>
                  </a:cubicBezTo>
                  <a:cubicBezTo>
                    <a:pt x="1276675" y="1703707"/>
                    <a:pt x="1275921" y="1704101"/>
                    <a:pt x="1275873" y="1704108"/>
                  </a:cubicBezTo>
                  <a:cubicBezTo>
                    <a:pt x="1271261" y="1704701"/>
                    <a:pt x="1266642" y="1705233"/>
                    <a:pt x="1262020" y="1705754"/>
                  </a:cubicBezTo>
                  <a:cubicBezTo>
                    <a:pt x="1232883" y="1709046"/>
                    <a:pt x="1203672" y="1711690"/>
                    <a:pt x="1174470" y="1714299"/>
                  </a:cubicBezTo>
                  <a:cubicBezTo>
                    <a:pt x="956389" y="1733790"/>
                    <a:pt x="737650" y="1748123"/>
                    <a:pt x="518914" y="1757504"/>
                  </a:cubicBezTo>
                  <a:cubicBezTo>
                    <a:pt x="412186" y="1762082"/>
                    <a:pt x="305233" y="1765655"/>
                    <a:pt x="198395" y="1763800"/>
                  </a:cubicBezTo>
                  <a:cubicBezTo>
                    <a:pt x="188180" y="1763622"/>
                    <a:pt x="177962" y="1763389"/>
                    <a:pt x="167740" y="1763076"/>
                  </a:cubicBezTo>
                  <a:cubicBezTo>
                    <a:pt x="124017" y="1755310"/>
                    <a:pt x="80294" y="1747547"/>
                    <a:pt x="36570" y="1739780"/>
                  </a:cubicBezTo>
                  <a:cubicBezTo>
                    <a:pt x="36550" y="1739554"/>
                    <a:pt x="36529" y="1739341"/>
                    <a:pt x="36516" y="1739149"/>
                  </a:cubicBezTo>
                  <a:cubicBezTo>
                    <a:pt x="36176" y="1734990"/>
                    <a:pt x="35953" y="1730820"/>
                    <a:pt x="35758" y="1726650"/>
                  </a:cubicBezTo>
                  <a:cubicBezTo>
                    <a:pt x="34582" y="1701667"/>
                    <a:pt x="34698" y="1676607"/>
                    <a:pt x="34839" y="1651603"/>
                  </a:cubicBezTo>
                  <a:cubicBezTo>
                    <a:pt x="35315" y="1567754"/>
                    <a:pt x="38031" y="1483905"/>
                    <a:pt x="40846" y="1400107"/>
                  </a:cubicBezTo>
                  <a:cubicBezTo>
                    <a:pt x="48428" y="1174674"/>
                    <a:pt x="58821" y="949330"/>
                    <a:pt x="69643" y="724045"/>
                  </a:cubicBezTo>
                  <a:cubicBezTo>
                    <a:pt x="77074" y="569373"/>
                    <a:pt x="84847" y="414718"/>
                    <a:pt x="93029" y="260101"/>
                  </a:cubicBezTo>
                  <a:cubicBezTo>
                    <a:pt x="93142" y="257992"/>
                    <a:pt x="93252" y="255884"/>
                    <a:pt x="93365" y="253775"/>
                  </a:cubicBezTo>
                  <a:cubicBezTo>
                    <a:pt x="209183" y="233962"/>
                    <a:pt x="325001" y="214153"/>
                    <a:pt x="440826" y="194340"/>
                  </a:cubicBezTo>
                  <a:cubicBezTo>
                    <a:pt x="656462" y="157454"/>
                    <a:pt x="872091" y="120568"/>
                    <a:pt x="1087741" y="83683"/>
                  </a:cubicBezTo>
                  <a:cubicBezTo>
                    <a:pt x="1178619" y="68136"/>
                    <a:pt x="1269498" y="52592"/>
                    <a:pt x="1360377" y="37045"/>
                  </a:cubicBezTo>
                  <a:cubicBezTo>
                    <a:pt x="1362236" y="131401"/>
                    <a:pt x="1363172" y="225780"/>
                    <a:pt x="1363789" y="320150"/>
                  </a:cubicBezTo>
                  <a:cubicBezTo>
                    <a:pt x="1365191" y="535134"/>
                    <a:pt x="1364317" y="750181"/>
                    <a:pt x="1358861" y="965111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E82CF5F-FAC1-41D4-1EA0-20AFCE3BAC7C}"/>
                </a:ext>
              </a:extLst>
            </p:cNvPr>
            <p:cNvSpPr/>
            <p:nvPr/>
          </p:nvSpPr>
          <p:spPr>
            <a:xfrm>
              <a:off x="1694512" y="695240"/>
              <a:ext cx="889228" cy="595850"/>
            </a:xfrm>
            <a:custGeom>
              <a:avLst/>
              <a:gdLst>
                <a:gd name="connsiteX0" fmla="*/ 20164 w 889228"/>
                <a:gd name="connsiteY0" fmla="*/ 152738 h 595850"/>
                <a:gd name="connsiteX1" fmla="*/ 1623 w 889228"/>
                <a:gd name="connsiteY1" fmla="*/ 448760 h 595850"/>
                <a:gd name="connsiteX2" fmla="*/ 60 w 889228"/>
                <a:gd name="connsiteY2" fmla="*/ 531183 h 595850"/>
                <a:gd name="connsiteX3" fmla="*/ 9613 w 889228"/>
                <a:gd name="connsiteY3" fmla="*/ 572588 h 595850"/>
                <a:gd name="connsiteX4" fmla="*/ 79582 w 889228"/>
                <a:gd name="connsiteY4" fmla="*/ 594448 h 595850"/>
                <a:gd name="connsiteX5" fmla="*/ 355328 w 889228"/>
                <a:gd name="connsiteY5" fmla="*/ 570750 h 595850"/>
                <a:gd name="connsiteX6" fmla="*/ 676005 w 889228"/>
                <a:gd name="connsiteY6" fmla="*/ 512611 h 595850"/>
                <a:gd name="connsiteX7" fmla="*/ 851374 w 889228"/>
                <a:gd name="connsiteY7" fmla="*/ 475026 h 595850"/>
                <a:gd name="connsiteX8" fmla="*/ 863962 w 889228"/>
                <a:gd name="connsiteY8" fmla="*/ 458495 h 595850"/>
                <a:gd name="connsiteX9" fmla="*/ 889200 w 889228"/>
                <a:gd name="connsiteY9" fmla="*/ 16805 h 595850"/>
                <a:gd name="connsiteX10" fmla="*/ 867497 w 889228"/>
                <a:gd name="connsiteY10" fmla="*/ 274 h 595850"/>
                <a:gd name="connsiteX11" fmla="*/ 399473 w 889228"/>
                <a:gd name="connsiteY11" fmla="*/ 76487 h 595850"/>
                <a:gd name="connsiteX12" fmla="*/ 32742 w 889228"/>
                <a:gd name="connsiteY12" fmla="*/ 136203 h 595850"/>
                <a:gd name="connsiteX13" fmla="*/ 41856 w 889228"/>
                <a:gd name="connsiteY13" fmla="*/ 169269 h 595850"/>
                <a:gd name="connsiteX14" fmla="*/ 509880 w 889228"/>
                <a:gd name="connsiteY14" fmla="*/ 93056 h 595850"/>
                <a:gd name="connsiteX15" fmla="*/ 876612 w 889228"/>
                <a:gd name="connsiteY15" fmla="*/ 33340 h 595850"/>
                <a:gd name="connsiteX16" fmla="*/ 854910 w 889228"/>
                <a:gd name="connsiteY16" fmla="*/ 16809 h 595850"/>
                <a:gd name="connsiteX17" fmla="*/ 829672 w 889228"/>
                <a:gd name="connsiteY17" fmla="*/ 458498 h 595850"/>
                <a:gd name="connsiteX18" fmla="*/ 842260 w 889228"/>
                <a:gd name="connsiteY18" fmla="*/ 441967 h 595850"/>
                <a:gd name="connsiteX19" fmla="*/ 379345 w 889228"/>
                <a:gd name="connsiteY19" fmla="*/ 532534 h 595850"/>
                <a:gd name="connsiteX20" fmla="*/ 95270 w 889228"/>
                <a:gd name="connsiteY20" fmla="*/ 560874 h 595850"/>
                <a:gd name="connsiteX21" fmla="*/ 54605 w 889228"/>
                <a:gd name="connsiteY21" fmla="*/ 557017 h 595850"/>
                <a:gd name="connsiteX22" fmla="*/ 39809 w 889228"/>
                <a:gd name="connsiteY22" fmla="*/ 552713 h 595850"/>
                <a:gd name="connsiteX23" fmla="*/ 37237 w 889228"/>
                <a:gd name="connsiteY23" fmla="*/ 551222 h 595850"/>
                <a:gd name="connsiteX24" fmla="*/ 34967 w 889228"/>
                <a:gd name="connsiteY24" fmla="*/ 549552 h 595850"/>
                <a:gd name="connsiteX25" fmla="*/ 34343 w 889228"/>
                <a:gd name="connsiteY25" fmla="*/ 548609 h 595850"/>
                <a:gd name="connsiteX26" fmla="*/ 34960 w 889228"/>
                <a:gd name="connsiteY26" fmla="*/ 551496 h 595850"/>
                <a:gd name="connsiteX27" fmla="*/ 34281 w 889228"/>
                <a:gd name="connsiteY27" fmla="*/ 519966 h 595850"/>
                <a:gd name="connsiteX28" fmla="*/ 36524 w 889228"/>
                <a:gd name="connsiteY28" fmla="*/ 433497 h 595850"/>
                <a:gd name="connsiteX29" fmla="*/ 54447 w 889228"/>
                <a:gd name="connsiteY29" fmla="*/ 152748 h 595850"/>
                <a:gd name="connsiteX30" fmla="*/ 20157 w 889228"/>
                <a:gd name="connsiteY30" fmla="*/ 152738 h 59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889228" h="595850">
                  <a:moveTo>
                    <a:pt x="20164" y="152738"/>
                  </a:moveTo>
                  <a:cubicBezTo>
                    <a:pt x="12229" y="251263"/>
                    <a:pt x="5450" y="349984"/>
                    <a:pt x="1623" y="448760"/>
                  </a:cubicBezTo>
                  <a:cubicBezTo>
                    <a:pt x="560" y="476216"/>
                    <a:pt x="-228" y="503703"/>
                    <a:pt x="60" y="531183"/>
                  </a:cubicBezTo>
                  <a:cubicBezTo>
                    <a:pt x="221" y="546500"/>
                    <a:pt x="-451" y="560274"/>
                    <a:pt x="9613" y="572588"/>
                  </a:cubicBezTo>
                  <a:cubicBezTo>
                    <a:pt x="24817" y="591183"/>
                    <a:pt x="57904" y="592942"/>
                    <a:pt x="79582" y="594448"/>
                  </a:cubicBezTo>
                  <a:cubicBezTo>
                    <a:pt x="170882" y="600791"/>
                    <a:pt x="265392" y="584339"/>
                    <a:pt x="355328" y="570750"/>
                  </a:cubicBezTo>
                  <a:cubicBezTo>
                    <a:pt x="462745" y="554517"/>
                    <a:pt x="569569" y="534300"/>
                    <a:pt x="676005" y="512611"/>
                  </a:cubicBezTo>
                  <a:cubicBezTo>
                    <a:pt x="734579" y="500678"/>
                    <a:pt x="793102" y="488361"/>
                    <a:pt x="851374" y="475026"/>
                  </a:cubicBezTo>
                  <a:cubicBezTo>
                    <a:pt x="859076" y="473263"/>
                    <a:pt x="863537" y="465905"/>
                    <a:pt x="863962" y="458495"/>
                  </a:cubicBezTo>
                  <a:cubicBezTo>
                    <a:pt x="872373" y="311267"/>
                    <a:pt x="880788" y="164040"/>
                    <a:pt x="889200" y="16805"/>
                  </a:cubicBezTo>
                  <a:cubicBezTo>
                    <a:pt x="889892" y="4708"/>
                    <a:pt x="877802" y="-1406"/>
                    <a:pt x="867497" y="274"/>
                  </a:cubicBezTo>
                  <a:cubicBezTo>
                    <a:pt x="711488" y="25676"/>
                    <a:pt x="555483" y="51081"/>
                    <a:pt x="399473" y="76487"/>
                  </a:cubicBezTo>
                  <a:cubicBezTo>
                    <a:pt x="277233" y="96392"/>
                    <a:pt x="154992" y="116298"/>
                    <a:pt x="32742" y="136203"/>
                  </a:cubicBezTo>
                  <a:cubicBezTo>
                    <a:pt x="10957" y="139749"/>
                    <a:pt x="20233" y="172787"/>
                    <a:pt x="41856" y="169269"/>
                  </a:cubicBezTo>
                  <a:cubicBezTo>
                    <a:pt x="197865" y="143867"/>
                    <a:pt x="353871" y="118461"/>
                    <a:pt x="509880" y="93056"/>
                  </a:cubicBezTo>
                  <a:cubicBezTo>
                    <a:pt x="632121" y="73151"/>
                    <a:pt x="754361" y="53245"/>
                    <a:pt x="876612" y="33340"/>
                  </a:cubicBezTo>
                  <a:cubicBezTo>
                    <a:pt x="869377" y="27829"/>
                    <a:pt x="862145" y="22319"/>
                    <a:pt x="854910" y="16809"/>
                  </a:cubicBezTo>
                  <a:cubicBezTo>
                    <a:pt x="846498" y="164036"/>
                    <a:pt x="838083" y="311264"/>
                    <a:pt x="829672" y="458498"/>
                  </a:cubicBezTo>
                  <a:cubicBezTo>
                    <a:pt x="833869" y="452988"/>
                    <a:pt x="838063" y="447477"/>
                    <a:pt x="842260" y="441967"/>
                  </a:cubicBezTo>
                  <a:cubicBezTo>
                    <a:pt x="689063" y="477022"/>
                    <a:pt x="534528" y="507718"/>
                    <a:pt x="379345" y="532534"/>
                  </a:cubicBezTo>
                  <a:cubicBezTo>
                    <a:pt x="286032" y="547457"/>
                    <a:pt x="190078" y="563134"/>
                    <a:pt x="95270" y="560874"/>
                  </a:cubicBezTo>
                  <a:cubicBezTo>
                    <a:pt x="79688" y="560504"/>
                    <a:pt x="66997" y="559568"/>
                    <a:pt x="54605" y="557017"/>
                  </a:cubicBezTo>
                  <a:cubicBezTo>
                    <a:pt x="49568" y="555978"/>
                    <a:pt x="44603" y="554575"/>
                    <a:pt x="39809" y="552713"/>
                  </a:cubicBezTo>
                  <a:cubicBezTo>
                    <a:pt x="44647" y="554589"/>
                    <a:pt x="38427" y="551904"/>
                    <a:pt x="37237" y="551222"/>
                  </a:cubicBezTo>
                  <a:cubicBezTo>
                    <a:pt x="32388" y="548444"/>
                    <a:pt x="38705" y="553163"/>
                    <a:pt x="34967" y="549552"/>
                  </a:cubicBezTo>
                  <a:cubicBezTo>
                    <a:pt x="32049" y="546737"/>
                    <a:pt x="36819" y="553049"/>
                    <a:pt x="34343" y="548609"/>
                  </a:cubicBezTo>
                  <a:cubicBezTo>
                    <a:pt x="35883" y="551373"/>
                    <a:pt x="34415" y="547001"/>
                    <a:pt x="34960" y="551496"/>
                  </a:cubicBezTo>
                  <a:cubicBezTo>
                    <a:pt x="33712" y="541182"/>
                    <a:pt x="34295" y="530336"/>
                    <a:pt x="34281" y="519966"/>
                  </a:cubicBezTo>
                  <a:cubicBezTo>
                    <a:pt x="34250" y="491135"/>
                    <a:pt x="35313" y="462301"/>
                    <a:pt x="36524" y="433497"/>
                  </a:cubicBezTo>
                  <a:cubicBezTo>
                    <a:pt x="40453" y="339827"/>
                    <a:pt x="46921" y="246198"/>
                    <a:pt x="54447" y="152748"/>
                  </a:cubicBezTo>
                  <a:cubicBezTo>
                    <a:pt x="56223" y="130682"/>
                    <a:pt x="21920" y="130854"/>
                    <a:pt x="20157" y="152738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E55B518B-2D6A-150E-0A98-858102304A3C}"/>
                </a:ext>
              </a:extLst>
            </p:cNvPr>
            <p:cNvSpPr/>
            <p:nvPr/>
          </p:nvSpPr>
          <p:spPr>
            <a:xfrm>
              <a:off x="1827603" y="880196"/>
              <a:ext cx="597515" cy="113096"/>
            </a:xfrm>
            <a:custGeom>
              <a:avLst/>
              <a:gdLst>
                <a:gd name="connsiteX0" fmla="*/ 21559 w 597515"/>
                <a:gd name="connsiteY0" fmla="*/ 112897 h 113096"/>
                <a:gd name="connsiteX1" fmla="*/ 528194 w 597515"/>
                <a:gd name="connsiteY1" fmla="*/ 41303 h 113096"/>
                <a:gd name="connsiteX2" fmla="*/ 585071 w 597515"/>
                <a:gd name="connsiteY2" fmla="*/ 33265 h 113096"/>
                <a:gd name="connsiteX3" fmla="*/ 575956 w 597515"/>
                <a:gd name="connsiteY3" fmla="*/ 199 h 113096"/>
                <a:gd name="connsiteX4" fmla="*/ 69321 w 597515"/>
                <a:gd name="connsiteY4" fmla="*/ 71793 h 113096"/>
                <a:gd name="connsiteX5" fmla="*/ 12445 w 597515"/>
                <a:gd name="connsiteY5" fmla="*/ 79831 h 113096"/>
                <a:gd name="connsiteX6" fmla="*/ 21559 w 597515"/>
                <a:gd name="connsiteY6" fmla="*/ 112897 h 113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7515" h="113096">
                  <a:moveTo>
                    <a:pt x="21559" y="112897"/>
                  </a:moveTo>
                  <a:cubicBezTo>
                    <a:pt x="190441" y="89031"/>
                    <a:pt x="359322" y="65169"/>
                    <a:pt x="528194" y="41303"/>
                  </a:cubicBezTo>
                  <a:cubicBezTo>
                    <a:pt x="547153" y="38625"/>
                    <a:pt x="566112" y="35943"/>
                    <a:pt x="585071" y="33265"/>
                  </a:cubicBezTo>
                  <a:cubicBezTo>
                    <a:pt x="606893" y="30182"/>
                    <a:pt x="597573" y="-2856"/>
                    <a:pt x="575956" y="199"/>
                  </a:cubicBezTo>
                  <a:cubicBezTo>
                    <a:pt x="407075" y="24065"/>
                    <a:pt x="238193" y="47928"/>
                    <a:pt x="69321" y="71793"/>
                  </a:cubicBezTo>
                  <a:cubicBezTo>
                    <a:pt x="50363" y="74471"/>
                    <a:pt x="31404" y="77153"/>
                    <a:pt x="12445" y="79831"/>
                  </a:cubicBezTo>
                  <a:cubicBezTo>
                    <a:pt x="-9378" y="82917"/>
                    <a:pt x="-57" y="115955"/>
                    <a:pt x="21559" y="112897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88A852E-37FA-6201-1D31-493D1B30CD53}"/>
                </a:ext>
              </a:extLst>
            </p:cNvPr>
            <p:cNvSpPr/>
            <p:nvPr/>
          </p:nvSpPr>
          <p:spPr>
            <a:xfrm>
              <a:off x="1837478" y="1020744"/>
              <a:ext cx="597515" cy="113102"/>
            </a:xfrm>
            <a:custGeom>
              <a:avLst/>
              <a:gdLst>
                <a:gd name="connsiteX0" fmla="*/ 21559 w 597515"/>
                <a:gd name="connsiteY0" fmla="*/ 112904 h 113102"/>
                <a:gd name="connsiteX1" fmla="*/ 528194 w 597515"/>
                <a:gd name="connsiteY1" fmla="*/ 41303 h 113102"/>
                <a:gd name="connsiteX2" fmla="*/ 585071 w 597515"/>
                <a:gd name="connsiteY2" fmla="*/ 33265 h 113102"/>
                <a:gd name="connsiteX3" fmla="*/ 575956 w 597515"/>
                <a:gd name="connsiteY3" fmla="*/ 199 h 113102"/>
                <a:gd name="connsiteX4" fmla="*/ 69321 w 597515"/>
                <a:gd name="connsiteY4" fmla="*/ 71800 h 113102"/>
                <a:gd name="connsiteX5" fmla="*/ 12445 w 597515"/>
                <a:gd name="connsiteY5" fmla="*/ 79838 h 113102"/>
                <a:gd name="connsiteX6" fmla="*/ 21559 w 597515"/>
                <a:gd name="connsiteY6" fmla="*/ 112904 h 11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7515" h="113102">
                  <a:moveTo>
                    <a:pt x="21559" y="112904"/>
                  </a:moveTo>
                  <a:cubicBezTo>
                    <a:pt x="190437" y="89038"/>
                    <a:pt x="359319" y="65172"/>
                    <a:pt x="528194" y="41303"/>
                  </a:cubicBezTo>
                  <a:cubicBezTo>
                    <a:pt x="547153" y="38625"/>
                    <a:pt x="566115" y="35943"/>
                    <a:pt x="585071" y="33265"/>
                  </a:cubicBezTo>
                  <a:cubicBezTo>
                    <a:pt x="606893" y="30182"/>
                    <a:pt x="597573" y="-2856"/>
                    <a:pt x="575956" y="199"/>
                  </a:cubicBezTo>
                  <a:cubicBezTo>
                    <a:pt x="407078" y="24065"/>
                    <a:pt x="238196" y="47931"/>
                    <a:pt x="69321" y="71800"/>
                  </a:cubicBezTo>
                  <a:cubicBezTo>
                    <a:pt x="50363" y="74478"/>
                    <a:pt x="31404" y="77160"/>
                    <a:pt x="12445" y="79838"/>
                  </a:cubicBezTo>
                  <a:cubicBezTo>
                    <a:pt x="-9378" y="82924"/>
                    <a:pt x="-57" y="115959"/>
                    <a:pt x="21559" y="112904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018584ED-D52A-C22F-AE8F-0AFB981EBCF2}"/>
              </a:ext>
            </a:extLst>
          </p:cNvPr>
          <p:cNvSpPr/>
          <p:nvPr/>
        </p:nvSpPr>
        <p:spPr>
          <a:xfrm rot="8303878">
            <a:off x="4862983" y="6102178"/>
            <a:ext cx="453448" cy="1629878"/>
          </a:xfrm>
          <a:custGeom>
            <a:avLst/>
            <a:gdLst>
              <a:gd name="connsiteX0" fmla="*/ 0 w 377807"/>
              <a:gd name="connsiteY0" fmla="*/ 381201 h 1357993"/>
              <a:gd name="connsiteX1" fmla="*/ 0 w 377807"/>
              <a:gd name="connsiteY1" fmla="*/ 1232484 h 1357993"/>
              <a:gd name="connsiteX2" fmla="*/ 15945 w 377807"/>
              <a:gd name="connsiteY2" fmla="*/ 1260328 h 1357993"/>
              <a:gd name="connsiteX3" fmla="*/ 64808 w 377807"/>
              <a:gd name="connsiteY3" fmla="*/ 1312414 h 1357993"/>
              <a:gd name="connsiteX4" fmla="*/ 141754 w 377807"/>
              <a:gd name="connsiteY4" fmla="*/ 1354042 h 1357993"/>
              <a:gd name="connsiteX5" fmla="*/ 238761 w 377807"/>
              <a:gd name="connsiteY5" fmla="*/ 1342075 h 1357993"/>
              <a:gd name="connsiteX6" fmla="*/ 340534 w 377807"/>
              <a:gd name="connsiteY6" fmla="*/ 1239857 h 1357993"/>
              <a:gd name="connsiteX7" fmla="*/ 361245 w 377807"/>
              <a:gd name="connsiteY7" fmla="*/ 1199669 h 1357993"/>
              <a:gd name="connsiteX8" fmla="*/ 362033 w 377807"/>
              <a:gd name="connsiteY8" fmla="*/ 1181838 h 1357993"/>
              <a:gd name="connsiteX9" fmla="*/ 363508 w 377807"/>
              <a:gd name="connsiteY9" fmla="*/ 1143330 h 1357993"/>
              <a:gd name="connsiteX10" fmla="*/ 368515 w 377807"/>
              <a:gd name="connsiteY10" fmla="*/ 944620 h 1357993"/>
              <a:gd name="connsiteX11" fmla="*/ 375029 w 377807"/>
              <a:gd name="connsiteY11" fmla="*/ 459176 h 1357993"/>
              <a:gd name="connsiteX12" fmla="*/ 377635 w 377807"/>
              <a:gd name="connsiteY12" fmla="*/ 114459 h 1357993"/>
              <a:gd name="connsiteX13" fmla="*/ 377807 w 377807"/>
              <a:gd name="connsiteY13" fmla="*/ 86581 h 1357993"/>
              <a:gd name="connsiteX14" fmla="*/ 363405 w 377807"/>
              <a:gd name="connsiteY14" fmla="*/ 61206 h 1357993"/>
              <a:gd name="connsiteX15" fmla="*/ 196036 w 377807"/>
              <a:gd name="connsiteY15" fmla="*/ 4594 h 1357993"/>
              <a:gd name="connsiteX16" fmla="*/ 131125 w 377807"/>
              <a:gd name="connsiteY16" fmla="*/ 35077 h 1357993"/>
              <a:gd name="connsiteX17" fmla="*/ 97486 w 377807"/>
              <a:gd name="connsiteY17" fmla="*/ 61721 h 1357993"/>
              <a:gd name="connsiteX18" fmla="*/ 72729 w 377807"/>
              <a:gd name="connsiteY18" fmla="*/ 92445 h 1357993"/>
              <a:gd name="connsiteX19" fmla="*/ 72249 w 377807"/>
              <a:gd name="connsiteY19" fmla="*/ 109144 h 1357993"/>
              <a:gd name="connsiteX20" fmla="*/ 69197 w 377807"/>
              <a:gd name="connsiteY20" fmla="*/ 217226 h 1357993"/>
              <a:gd name="connsiteX21" fmla="*/ 58293 w 377807"/>
              <a:gd name="connsiteY21" fmla="*/ 600862 h 1357993"/>
              <a:gd name="connsiteX22" fmla="*/ 48212 w 377807"/>
              <a:gd name="connsiteY22" fmla="*/ 957478 h 1357993"/>
              <a:gd name="connsiteX23" fmla="*/ 46086 w 377807"/>
              <a:gd name="connsiteY23" fmla="*/ 1031750 h 1357993"/>
              <a:gd name="connsiteX24" fmla="*/ 58601 w 377807"/>
              <a:gd name="connsiteY24" fmla="*/ 1057365 h 1357993"/>
              <a:gd name="connsiteX25" fmla="*/ 115386 w 377807"/>
              <a:gd name="connsiteY25" fmla="*/ 1114629 h 1357993"/>
              <a:gd name="connsiteX26" fmla="*/ 207352 w 377807"/>
              <a:gd name="connsiteY26" fmla="*/ 1132186 h 1357993"/>
              <a:gd name="connsiteX27" fmla="*/ 313204 w 377807"/>
              <a:gd name="connsiteY27" fmla="*/ 1032642 h 1357993"/>
              <a:gd name="connsiteX28" fmla="*/ 315571 w 377807"/>
              <a:gd name="connsiteY28" fmla="*/ 1004833 h 1357993"/>
              <a:gd name="connsiteX29" fmla="*/ 316119 w 377807"/>
              <a:gd name="connsiteY29" fmla="*/ 948597 h 1357993"/>
              <a:gd name="connsiteX30" fmla="*/ 319960 w 377807"/>
              <a:gd name="connsiteY30" fmla="*/ 561326 h 1357993"/>
              <a:gd name="connsiteX31" fmla="*/ 321709 w 377807"/>
              <a:gd name="connsiteY31" fmla="*/ 383841 h 1357993"/>
              <a:gd name="connsiteX32" fmla="*/ 290059 w 377807"/>
              <a:gd name="connsiteY32" fmla="*/ 383841 h 1357993"/>
              <a:gd name="connsiteX33" fmla="*/ 287487 w 377807"/>
              <a:gd name="connsiteY33" fmla="*/ 645508 h 1357993"/>
              <a:gd name="connsiteX34" fmla="*/ 283990 w 377807"/>
              <a:gd name="connsiteY34" fmla="*/ 998009 h 1357993"/>
              <a:gd name="connsiteX35" fmla="*/ 283715 w 377807"/>
              <a:gd name="connsiteY35" fmla="*/ 1024618 h 1357993"/>
              <a:gd name="connsiteX36" fmla="*/ 285875 w 377807"/>
              <a:gd name="connsiteY36" fmla="*/ 1016663 h 1357993"/>
              <a:gd name="connsiteX37" fmla="*/ 204711 w 377807"/>
              <a:gd name="connsiteY37" fmla="*/ 1099748 h 1357993"/>
              <a:gd name="connsiteX38" fmla="*/ 140177 w 377807"/>
              <a:gd name="connsiteY38" fmla="*/ 1092752 h 1357993"/>
              <a:gd name="connsiteX39" fmla="*/ 75541 w 377807"/>
              <a:gd name="connsiteY39" fmla="*/ 1025544 h 1357993"/>
              <a:gd name="connsiteX40" fmla="*/ 77701 w 377807"/>
              <a:gd name="connsiteY40" fmla="*/ 1033533 h 1357993"/>
              <a:gd name="connsiteX41" fmla="*/ 83427 w 377807"/>
              <a:gd name="connsiteY41" fmla="*/ 832011 h 1357993"/>
              <a:gd name="connsiteX42" fmla="*/ 94880 w 377807"/>
              <a:gd name="connsiteY42" fmla="*/ 427732 h 1357993"/>
              <a:gd name="connsiteX43" fmla="*/ 103590 w 377807"/>
              <a:gd name="connsiteY43" fmla="*/ 121077 h 1357993"/>
              <a:gd name="connsiteX44" fmla="*/ 104379 w 377807"/>
              <a:gd name="connsiteY44" fmla="*/ 92376 h 1357993"/>
              <a:gd name="connsiteX45" fmla="*/ 99749 w 377807"/>
              <a:gd name="connsiteY45" fmla="*/ 103589 h 1357993"/>
              <a:gd name="connsiteX46" fmla="*/ 282687 w 377807"/>
              <a:gd name="connsiteY46" fmla="*/ 40769 h 1357993"/>
              <a:gd name="connsiteX47" fmla="*/ 331550 w 377807"/>
              <a:gd name="connsiteY47" fmla="*/ 73756 h 1357993"/>
              <a:gd name="connsiteX48" fmla="*/ 345609 w 377807"/>
              <a:gd name="connsiteY48" fmla="*/ 88878 h 1357993"/>
              <a:gd name="connsiteX49" fmla="*/ 347769 w 377807"/>
              <a:gd name="connsiteY49" fmla="*/ 91553 h 1357993"/>
              <a:gd name="connsiteX50" fmla="*/ 347118 w 377807"/>
              <a:gd name="connsiteY50" fmla="*/ 90730 h 1357993"/>
              <a:gd name="connsiteX51" fmla="*/ 348317 w 377807"/>
              <a:gd name="connsiteY51" fmla="*/ 92342 h 1357993"/>
              <a:gd name="connsiteX52" fmla="*/ 346157 w 377807"/>
              <a:gd name="connsiteY52" fmla="*/ 84352 h 1357993"/>
              <a:gd name="connsiteX53" fmla="*/ 344649 w 377807"/>
              <a:gd name="connsiteY53" fmla="*/ 310632 h 1357993"/>
              <a:gd name="connsiteX54" fmla="*/ 339574 w 377807"/>
              <a:gd name="connsiteY54" fmla="*/ 783011 h 1357993"/>
              <a:gd name="connsiteX55" fmla="*/ 329938 w 377807"/>
              <a:gd name="connsiteY55" fmla="*/ 1191679 h 1357993"/>
              <a:gd name="connsiteX56" fmla="*/ 329526 w 377807"/>
              <a:gd name="connsiteY56" fmla="*/ 1201040 h 1357993"/>
              <a:gd name="connsiteX57" fmla="*/ 331687 w 377807"/>
              <a:gd name="connsiteY57" fmla="*/ 1193051 h 1357993"/>
              <a:gd name="connsiteX58" fmla="*/ 232486 w 377807"/>
              <a:gd name="connsiteY58" fmla="*/ 1309431 h 1357993"/>
              <a:gd name="connsiteX59" fmla="*/ 148510 w 377807"/>
              <a:gd name="connsiteY59" fmla="*/ 1323147 h 1357993"/>
              <a:gd name="connsiteX60" fmla="*/ 81198 w 377807"/>
              <a:gd name="connsiteY60" fmla="*/ 1284914 h 1357993"/>
              <a:gd name="connsiteX61" fmla="*/ 55309 w 377807"/>
              <a:gd name="connsiteY61" fmla="*/ 1258819 h 1357993"/>
              <a:gd name="connsiteX62" fmla="*/ 45572 w 377807"/>
              <a:gd name="connsiteY62" fmla="*/ 1247298 h 1357993"/>
              <a:gd name="connsiteX63" fmla="*/ 43274 w 377807"/>
              <a:gd name="connsiteY63" fmla="*/ 1244383 h 1357993"/>
              <a:gd name="connsiteX64" fmla="*/ 39159 w 377807"/>
              <a:gd name="connsiteY64" fmla="*/ 1238896 h 1357993"/>
              <a:gd name="connsiteX65" fmla="*/ 29489 w 377807"/>
              <a:gd name="connsiteY65" fmla="*/ 1224769 h 1357993"/>
              <a:gd name="connsiteX66" fmla="*/ 31650 w 377807"/>
              <a:gd name="connsiteY66" fmla="*/ 1232758 h 1357993"/>
              <a:gd name="connsiteX67" fmla="*/ 31650 w 377807"/>
              <a:gd name="connsiteY67" fmla="*/ 381235 h 1357993"/>
              <a:gd name="connsiteX68" fmla="*/ 0 w 377807"/>
              <a:gd name="connsiteY68" fmla="*/ 381235 h 1357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7807" h="1357993">
                <a:moveTo>
                  <a:pt x="0" y="381201"/>
                </a:moveTo>
                <a:lnTo>
                  <a:pt x="0" y="1232484"/>
                </a:lnTo>
                <a:cubicBezTo>
                  <a:pt x="0" y="1242394"/>
                  <a:pt x="10390" y="1253058"/>
                  <a:pt x="15945" y="1260328"/>
                </a:cubicBezTo>
                <a:cubicBezTo>
                  <a:pt x="30449" y="1279324"/>
                  <a:pt x="46463" y="1297052"/>
                  <a:pt x="64808" y="1312414"/>
                </a:cubicBezTo>
                <a:cubicBezTo>
                  <a:pt x="87337" y="1331308"/>
                  <a:pt x="113054" y="1346807"/>
                  <a:pt x="141754" y="1354042"/>
                </a:cubicBezTo>
                <a:cubicBezTo>
                  <a:pt x="174810" y="1362375"/>
                  <a:pt x="208518" y="1357128"/>
                  <a:pt x="238761" y="1342075"/>
                </a:cubicBezTo>
                <a:cubicBezTo>
                  <a:pt x="282241" y="1320472"/>
                  <a:pt x="314645" y="1279667"/>
                  <a:pt x="340534" y="1239857"/>
                </a:cubicBezTo>
                <a:cubicBezTo>
                  <a:pt x="347872" y="1228575"/>
                  <a:pt x="360593" y="1213385"/>
                  <a:pt x="361245" y="1199669"/>
                </a:cubicBezTo>
                <a:cubicBezTo>
                  <a:pt x="361519" y="1193737"/>
                  <a:pt x="361794" y="1187804"/>
                  <a:pt x="362033" y="1181838"/>
                </a:cubicBezTo>
                <a:cubicBezTo>
                  <a:pt x="362582" y="1169013"/>
                  <a:pt x="363062" y="1156155"/>
                  <a:pt x="363508" y="1143330"/>
                </a:cubicBezTo>
                <a:cubicBezTo>
                  <a:pt x="365771" y="1077082"/>
                  <a:pt x="367245" y="1010868"/>
                  <a:pt x="368515" y="944620"/>
                </a:cubicBezTo>
                <a:cubicBezTo>
                  <a:pt x="371669" y="782805"/>
                  <a:pt x="373521" y="620991"/>
                  <a:pt x="375029" y="459176"/>
                </a:cubicBezTo>
                <a:cubicBezTo>
                  <a:pt x="376127" y="344270"/>
                  <a:pt x="376984" y="229364"/>
                  <a:pt x="377635" y="114459"/>
                </a:cubicBezTo>
                <a:cubicBezTo>
                  <a:pt x="377704" y="105166"/>
                  <a:pt x="377738" y="95874"/>
                  <a:pt x="377807" y="86581"/>
                </a:cubicBezTo>
                <a:cubicBezTo>
                  <a:pt x="377841" y="76019"/>
                  <a:pt x="370057" y="68647"/>
                  <a:pt x="363405" y="61206"/>
                </a:cubicBezTo>
                <a:cubicBezTo>
                  <a:pt x="321194" y="14023"/>
                  <a:pt x="258684" y="-10906"/>
                  <a:pt x="196036" y="4594"/>
                </a:cubicBezTo>
                <a:cubicBezTo>
                  <a:pt x="172753" y="10354"/>
                  <a:pt x="150842" y="21704"/>
                  <a:pt x="131125" y="35077"/>
                </a:cubicBezTo>
                <a:cubicBezTo>
                  <a:pt x="119295" y="43101"/>
                  <a:pt x="108151" y="52222"/>
                  <a:pt x="97486" y="61721"/>
                </a:cubicBezTo>
                <a:cubicBezTo>
                  <a:pt x="88982" y="69264"/>
                  <a:pt x="73072" y="80135"/>
                  <a:pt x="72729" y="92445"/>
                </a:cubicBezTo>
                <a:cubicBezTo>
                  <a:pt x="72592" y="98034"/>
                  <a:pt x="72420" y="103589"/>
                  <a:pt x="72249" y="109144"/>
                </a:cubicBezTo>
                <a:cubicBezTo>
                  <a:pt x="71220" y="145183"/>
                  <a:pt x="70226" y="181187"/>
                  <a:pt x="69197" y="217226"/>
                </a:cubicBezTo>
                <a:cubicBezTo>
                  <a:pt x="65562" y="345093"/>
                  <a:pt x="61928" y="472995"/>
                  <a:pt x="58293" y="600862"/>
                </a:cubicBezTo>
                <a:cubicBezTo>
                  <a:pt x="54933" y="719711"/>
                  <a:pt x="51572" y="838595"/>
                  <a:pt x="48212" y="957478"/>
                </a:cubicBezTo>
                <a:cubicBezTo>
                  <a:pt x="47491" y="982236"/>
                  <a:pt x="46806" y="1006993"/>
                  <a:pt x="46086" y="1031750"/>
                </a:cubicBezTo>
                <a:cubicBezTo>
                  <a:pt x="45811" y="1041317"/>
                  <a:pt x="53321" y="1049993"/>
                  <a:pt x="58601" y="1057365"/>
                </a:cubicBezTo>
                <a:cubicBezTo>
                  <a:pt x="74375" y="1079414"/>
                  <a:pt x="92960" y="1099233"/>
                  <a:pt x="115386" y="1114629"/>
                </a:cubicBezTo>
                <a:cubicBezTo>
                  <a:pt x="142338" y="1133112"/>
                  <a:pt x="175462" y="1140930"/>
                  <a:pt x="207352" y="1132186"/>
                </a:cubicBezTo>
                <a:cubicBezTo>
                  <a:pt x="255495" y="1118950"/>
                  <a:pt x="289031" y="1073310"/>
                  <a:pt x="313204" y="1032642"/>
                </a:cubicBezTo>
                <a:cubicBezTo>
                  <a:pt x="317423" y="1025544"/>
                  <a:pt x="315502" y="1012651"/>
                  <a:pt x="315571" y="1004833"/>
                </a:cubicBezTo>
                <a:cubicBezTo>
                  <a:pt x="315776" y="986111"/>
                  <a:pt x="315948" y="967354"/>
                  <a:pt x="316119" y="948597"/>
                </a:cubicBezTo>
                <a:cubicBezTo>
                  <a:pt x="317423" y="819496"/>
                  <a:pt x="318691" y="690428"/>
                  <a:pt x="319960" y="561326"/>
                </a:cubicBezTo>
                <a:cubicBezTo>
                  <a:pt x="320543" y="502141"/>
                  <a:pt x="321126" y="442991"/>
                  <a:pt x="321709" y="383841"/>
                </a:cubicBezTo>
                <a:cubicBezTo>
                  <a:pt x="321914" y="363404"/>
                  <a:pt x="290265" y="363439"/>
                  <a:pt x="290059" y="383841"/>
                </a:cubicBezTo>
                <a:cubicBezTo>
                  <a:pt x="289201" y="471075"/>
                  <a:pt x="288344" y="558274"/>
                  <a:pt x="287487" y="645508"/>
                </a:cubicBezTo>
                <a:cubicBezTo>
                  <a:pt x="286322" y="763020"/>
                  <a:pt x="285155" y="880531"/>
                  <a:pt x="283990" y="998009"/>
                </a:cubicBezTo>
                <a:cubicBezTo>
                  <a:pt x="283887" y="1006890"/>
                  <a:pt x="283818" y="1015771"/>
                  <a:pt x="283715" y="1024618"/>
                </a:cubicBezTo>
                <a:cubicBezTo>
                  <a:pt x="284435" y="1021978"/>
                  <a:pt x="285155" y="1019303"/>
                  <a:pt x="285875" y="1016663"/>
                </a:cubicBezTo>
                <a:cubicBezTo>
                  <a:pt x="266708" y="1048861"/>
                  <a:pt x="241504" y="1085997"/>
                  <a:pt x="204711" y="1099748"/>
                </a:cubicBezTo>
                <a:cubicBezTo>
                  <a:pt x="181977" y="1108252"/>
                  <a:pt x="160271" y="1104103"/>
                  <a:pt x="140177" y="1092752"/>
                </a:cubicBezTo>
                <a:cubicBezTo>
                  <a:pt x="112540" y="1077185"/>
                  <a:pt x="90560" y="1051810"/>
                  <a:pt x="75541" y="1025544"/>
                </a:cubicBezTo>
                <a:cubicBezTo>
                  <a:pt x="76261" y="1028219"/>
                  <a:pt x="76981" y="1030859"/>
                  <a:pt x="77701" y="1033533"/>
                </a:cubicBezTo>
                <a:cubicBezTo>
                  <a:pt x="79621" y="966359"/>
                  <a:pt x="81507" y="899185"/>
                  <a:pt x="83427" y="832011"/>
                </a:cubicBezTo>
                <a:cubicBezTo>
                  <a:pt x="87234" y="697252"/>
                  <a:pt x="91074" y="562492"/>
                  <a:pt x="94880" y="427732"/>
                </a:cubicBezTo>
                <a:cubicBezTo>
                  <a:pt x="97795" y="325514"/>
                  <a:pt x="100675" y="223295"/>
                  <a:pt x="103590" y="121077"/>
                </a:cubicBezTo>
                <a:cubicBezTo>
                  <a:pt x="103830" y="111510"/>
                  <a:pt x="104104" y="101943"/>
                  <a:pt x="104379" y="92376"/>
                </a:cubicBezTo>
                <a:cubicBezTo>
                  <a:pt x="102836" y="96113"/>
                  <a:pt x="101293" y="99851"/>
                  <a:pt x="99749" y="103589"/>
                </a:cubicBezTo>
                <a:cubicBezTo>
                  <a:pt x="148030" y="53868"/>
                  <a:pt x="213043" y="13166"/>
                  <a:pt x="282687" y="40769"/>
                </a:cubicBezTo>
                <a:cubicBezTo>
                  <a:pt x="301169" y="48073"/>
                  <a:pt x="317456" y="60212"/>
                  <a:pt x="331550" y="73756"/>
                </a:cubicBezTo>
                <a:cubicBezTo>
                  <a:pt x="336522" y="78523"/>
                  <a:pt x="341220" y="83598"/>
                  <a:pt x="345609" y="88878"/>
                </a:cubicBezTo>
                <a:cubicBezTo>
                  <a:pt x="346329" y="89770"/>
                  <a:pt x="347049" y="90661"/>
                  <a:pt x="347769" y="91553"/>
                </a:cubicBezTo>
                <a:cubicBezTo>
                  <a:pt x="349998" y="94365"/>
                  <a:pt x="345266" y="88261"/>
                  <a:pt x="347118" y="90730"/>
                </a:cubicBezTo>
                <a:cubicBezTo>
                  <a:pt x="347529" y="91244"/>
                  <a:pt x="347906" y="91793"/>
                  <a:pt x="348317" y="92342"/>
                </a:cubicBezTo>
                <a:cubicBezTo>
                  <a:pt x="347597" y="89667"/>
                  <a:pt x="346877" y="86993"/>
                  <a:pt x="346157" y="84352"/>
                </a:cubicBezTo>
                <a:cubicBezTo>
                  <a:pt x="345780" y="159790"/>
                  <a:pt x="345232" y="235228"/>
                  <a:pt x="344649" y="310632"/>
                </a:cubicBezTo>
                <a:cubicBezTo>
                  <a:pt x="343414" y="468091"/>
                  <a:pt x="341871" y="625551"/>
                  <a:pt x="339574" y="783011"/>
                </a:cubicBezTo>
                <a:cubicBezTo>
                  <a:pt x="337585" y="919245"/>
                  <a:pt x="336008" y="1055582"/>
                  <a:pt x="329938" y="1191679"/>
                </a:cubicBezTo>
                <a:cubicBezTo>
                  <a:pt x="329835" y="1194799"/>
                  <a:pt x="329664" y="1197920"/>
                  <a:pt x="329526" y="1201040"/>
                </a:cubicBezTo>
                <a:cubicBezTo>
                  <a:pt x="330247" y="1198366"/>
                  <a:pt x="330967" y="1195691"/>
                  <a:pt x="331687" y="1193051"/>
                </a:cubicBezTo>
                <a:cubicBezTo>
                  <a:pt x="306861" y="1237148"/>
                  <a:pt x="276583" y="1282547"/>
                  <a:pt x="232486" y="1309431"/>
                </a:cubicBezTo>
                <a:cubicBezTo>
                  <a:pt x="205671" y="1325753"/>
                  <a:pt x="176456" y="1330211"/>
                  <a:pt x="148510" y="1323147"/>
                </a:cubicBezTo>
                <a:cubicBezTo>
                  <a:pt x="123375" y="1316837"/>
                  <a:pt x="100161" y="1301647"/>
                  <a:pt x="81198" y="1284914"/>
                </a:cubicBezTo>
                <a:cubicBezTo>
                  <a:pt x="71975" y="1276787"/>
                  <a:pt x="63402" y="1268009"/>
                  <a:pt x="55309" y="1258819"/>
                </a:cubicBezTo>
                <a:cubicBezTo>
                  <a:pt x="51983" y="1255047"/>
                  <a:pt x="48760" y="1251206"/>
                  <a:pt x="45572" y="1247298"/>
                </a:cubicBezTo>
                <a:cubicBezTo>
                  <a:pt x="44851" y="1246372"/>
                  <a:pt x="40428" y="1240679"/>
                  <a:pt x="43274" y="1244383"/>
                </a:cubicBezTo>
                <a:cubicBezTo>
                  <a:pt x="41868" y="1242566"/>
                  <a:pt x="40497" y="1240748"/>
                  <a:pt x="39159" y="1238896"/>
                </a:cubicBezTo>
                <a:cubicBezTo>
                  <a:pt x="35799" y="1234302"/>
                  <a:pt x="32473" y="1229638"/>
                  <a:pt x="29489" y="1224769"/>
                </a:cubicBezTo>
                <a:cubicBezTo>
                  <a:pt x="30210" y="1227444"/>
                  <a:pt x="30930" y="1230118"/>
                  <a:pt x="31650" y="1232758"/>
                </a:cubicBezTo>
                <a:lnTo>
                  <a:pt x="31650" y="381235"/>
                </a:lnTo>
                <a:cubicBezTo>
                  <a:pt x="31650" y="360832"/>
                  <a:pt x="0" y="360832"/>
                  <a:pt x="0" y="381235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00" name="图形 3">
            <a:extLst>
              <a:ext uri="{FF2B5EF4-FFF2-40B4-BE49-F238E27FC236}">
                <a16:creationId xmlns:a16="http://schemas.microsoft.com/office/drawing/2014/main" id="{384C662C-211A-229A-5A6D-461C2D90C7F4}"/>
              </a:ext>
            </a:extLst>
          </p:cNvPr>
          <p:cNvGrpSpPr/>
          <p:nvPr/>
        </p:nvGrpSpPr>
        <p:grpSpPr>
          <a:xfrm rot="13655445">
            <a:off x="10927979" y="5486246"/>
            <a:ext cx="685774" cy="1136557"/>
            <a:chOff x="2691620" y="2779630"/>
            <a:chExt cx="1423050" cy="2358472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</p:grpSpPr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A806FDFF-18DB-1721-5573-D5B564D3BCE2}"/>
                </a:ext>
              </a:extLst>
            </p:cNvPr>
            <p:cNvSpPr/>
            <p:nvPr/>
          </p:nvSpPr>
          <p:spPr>
            <a:xfrm>
              <a:off x="2691620" y="2779630"/>
              <a:ext cx="1423050" cy="2358472"/>
            </a:xfrm>
            <a:custGeom>
              <a:avLst/>
              <a:gdLst>
                <a:gd name="connsiteX0" fmla="*/ 148831 w 1423050"/>
                <a:gd name="connsiteY0" fmla="*/ 2358472 h 2358472"/>
                <a:gd name="connsiteX1" fmla="*/ 250577 w 1423050"/>
                <a:gd name="connsiteY1" fmla="*/ 2260986 h 2358472"/>
                <a:gd name="connsiteX2" fmla="*/ 404069 w 1423050"/>
                <a:gd name="connsiteY2" fmla="*/ 2011320 h 2358472"/>
                <a:gd name="connsiteX3" fmla="*/ 822099 w 1423050"/>
                <a:gd name="connsiteY3" fmla="*/ 1240481 h 2358472"/>
                <a:gd name="connsiteX4" fmla="*/ 1421728 w 1423050"/>
                <a:gd name="connsiteY4" fmla="*/ 28878 h 2358472"/>
                <a:gd name="connsiteX5" fmla="*/ 1413755 w 1423050"/>
                <a:gd name="connsiteY5" fmla="*/ 2897 h 2358472"/>
                <a:gd name="connsiteX6" fmla="*/ 1398273 w 1423050"/>
                <a:gd name="connsiteY6" fmla="*/ 699 h 2358472"/>
                <a:gd name="connsiteX7" fmla="*/ 73616 w 1423050"/>
                <a:gd name="connsiteY7" fmla="*/ 94077 h 2358472"/>
                <a:gd name="connsiteX8" fmla="*/ 2917 w 1423050"/>
                <a:gd name="connsiteY8" fmla="*/ 135496 h 2358472"/>
                <a:gd name="connsiteX9" fmla="*/ 98885 w 1423050"/>
                <a:gd name="connsiteY9" fmla="*/ 1600492 h 2358472"/>
                <a:gd name="connsiteX10" fmla="*/ 125525 w 1423050"/>
                <a:gd name="connsiteY10" fmla="*/ 2309438 h 2358472"/>
                <a:gd name="connsiteX11" fmla="*/ 148818 w 1423050"/>
                <a:gd name="connsiteY11" fmla="*/ 2358438 h 2358472"/>
                <a:gd name="connsiteX12" fmla="*/ 137111 w 1423050"/>
                <a:gd name="connsiteY12" fmla="*/ 1598263 h 2358472"/>
                <a:gd name="connsiteX13" fmla="*/ 49778 w 1423050"/>
                <a:gd name="connsiteY13" fmla="*/ 185378 h 2358472"/>
                <a:gd name="connsiteX14" fmla="*/ 68785 w 1423050"/>
                <a:gd name="connsiteY14" fmla="*/ 140701 h 2358472"/>
                <a:gd name="connsiteX15" fmla="*/ 1377223 w 1423050"/>
                <a:gd name="connsiteY15" fmla="*/ 39028 h 2358472"/>
                <a:gd name="connsiteX16" fmla="*/ 1282449 w 1423050"/>
                <a:gd name="connsiteY16" fmla="*/ 243009 h 2358472"/>
                <a:gd name="connsiteX17" fmla="*/ 1257057 w 1423050"/>
                <a:gd name="connsiteY17" fmla="*/ 230599 h 2358472"/>
                <a:gd name="connsiteX18" fmla="*/ 1239010 w 1423050"/>
                <a:gd name="connsiteY18" fmla="*/ 221057 h 2358472"/>
                <a:gd name="connsiteX19" fmla="*/ 1221790 w 1423050"/>
                <a:gd name="connsiteY19" fmla="*/ 213849 h 2358472"/>
                <a:gd name="connsiteX20" fmla="*/ 1192170 w 1423050"/>
                <a:gd name="connsiteY20" fmla="*/ 199625 h 2358472"/>
                <a:gd name="connsiteX21" fmla="*/ 1184537 w 1423050"/>
                <a:gd name="connsiteY21" fmla="*/ 210969 h 2358472"/>
                <a:gd name="connsiteX22" fmla="*/ 1216746 w 1423050"/>
                <a:gd name="connsiteY22" fmla="*/ 226557 h 2358472"/>
                <a:gd name="connsiteX23" fmla="*/ 1233287 w 1423050"/>
                <a:gd name="connsiteY23" fmla="*/ 233473 h 2358472"/>
                <a:gd name="connsiteX24" fmla="*/ 1250350 w 1423050"/>
                <a:gd name="connsiteY24" fmla="*/ 242519 h 2358472"/>
                <a:gd name="connsiteX25" fmla="*/ 1276448 w 1423050"/>
                <a:gd name="connsiteY25" fmla="*/ 255429 h 2358472"/>
                <a:gd name="connsiteX26" fmla="*/ 1256673 w 1423050"/>
                <a:gd name="connsiteY26" fmla="*/ 296179 h 2358472"/>
                <a:gd name="connsiteX27" fmla="*/ 1230739 w 1423050"/>
                <a:gd name="connsiteY27" fmla="*/ 287751 h 2358472"/>
                <a:gd name="connsiteX28" fmla="*/ 1210011 w 1423050"/>
                <a:gd name="connsiteY28" fmla="*/ 281126 h 2358472"/>
                <a:gd name="connsiteX29" fmla="*/ 1203270 w 1423050"/>
                <a:gd name="connsiteY29" fmla="*/ 293021 h 2358472"/>
                <a:gd name="connsiteX30" fmla="*/ 1227523 w 1423050"/>
                <a:gd name="connsiteY30" fmla="*/ 301035 h 2358472"/>
                <a:gd name="connsiteX31" fmla="*/ 1250669 w 1423050"/>
                <a:gd name="connsiteY31" fmla="*/ 308503 h 2358472"/>
                <a:gd name="connsiteX32" fmla="*/ 1238660 w 1423050"/>
                <a:gd name="connsiteY32" fmla="*/ 333092 h 2358472"/>
                <a:gd name="connsiteX33" fmla="*/ 1234923 w 1423050"/>
                <a:gd name="connsiteY33" fmla="*/ 332180 h 2358472"/>
                <a:gd name="connsiteX34" fmla="*/ 1201565 w 1423050"/>
                <a:gd name="connsiteY34" fmla="*/ 320299 h 2358472"/>
                <a:gd name="connsiteX35" fmla="*/ 1192993 w 1423050"/>
                <a:gd name="connsiteY35" fmla="*/ 330946 h 2358472"/>
                <a:gd name="connsiteX36" fmla="*/ 1231699 w 1423050"/>
                <a:gd name="connsiteY36" fmla="*/ 345461 h 2358472"/>
                <a:gd name="connsiteX37" fmla="*/ 1232512 w 1423050"/>
                <a:gd name="connsiteY37" fmla="*/ 345660 h 2358472"/>
                <a:gd name="connsiteX38" fmla="*/ 1219280 w 1423050"/>
                <a:gd name="connsiteY38" fmla="*/ 372632 h 2358472"/>
                <a:gd name="connsiteX39" fmla="*/ 1203397 w 1423050"/>
                <a:gd name="connsiteY39" fmla="*/ 366429 h 2358472"/>
                <a:gd name="connsiteX40" fmla="*/ 1178502 w 1423050"/>
                <a:gd name="connsiteY40" fmla="*/ 357277 h 2358472"/>
                <a:gd name="connsiteX41" fmla="*/ 1174778 w 1423050"/>
                <a:gd name="connsiteY41" fmla="*/ 370431 h 2358472"/>
                <a:gd name="connsiteX42" fmla="*/ 1198174 w 1423050"/>
                <a:gd name="connsiteY42" fmla="*/ 379058 h 2358472"/>
                <a:gd name="connsiteX43" fmla="*/ 1213210 w 1423050"/>
                <a:gd name="connsiteY43" fmla="*/ 384973 h 2358472"/>
                <a:gd name="connsiteX44" fmla="*/ 1200389 w 1423050"/>
                <a:gd name="connsiteY44" fmla="*/ 411006 h 2358472"/>
                <a:gd name="connsiteX45" fmla="*/ 1179733 w 1423050"/>
                <a:gd name="connsiteY45" fmla="*/ 401943 h 2358472"/>
                <a:gd name="connsiteX46" fmla="*/ 1156649 w 1423050"/>
                <a:gd name="connsiteY46" fmla="*/ 392356 h 2358472"/>
                <a:gd name="connsiteX47" fmla="*/ 1154214 w 1423050"/>
                <a:gd name="connsiteY47" fmla="*/ 405808 h 2358472"/>
                <a:gd name="connsiteX48" fmla="*/ 1173482 w 1423050"/>
                <a:gd name="connsiteY48" fmla="*/ 414099 h 2358472"/>
                <a:gd name="connsiteX49" fmla="*/ 1194255 w 1423050"/>
                <a:gd name="connsiteY49" fmla="*/ 423443 h 2358472"/>
                <a:gd name="connsiteX50" fmla="*/ 1179510 w 1423050"/>
                <a:gd name="connsiteY50" fmla="*/ 453262 h 2358472"/>
                <a:gd name="connsiteX51" fmla="*/ 1160740 w 1423050"/>
                <a:gd name="connsiteY51" fmla="*/ 441654 h 2358472"/>
                <a:gd name="connsiteX52" fmla="*/ 1143447 w 1423050"/>
                <a:gd name="connsiteY52" fmla="*/ 430802 h 2358472"/>
                <a:gd name="connsiteX53" fmla="*/ 1126803 w 1423050"/>
                <a:gd name="connsiteY53" fmla="*/ 422342 h 2358472"/>
                <a:gd name="connsiteX54" fmla="*/ 1098311 w 1423050"/>
                <a:gd name="connsiteY54" fmla="*/ 405969 h 2358472"/>
                <a:gd name="connsiteX55" fmla="*/ 1089869 w 1423050"/>
                <a:gd name="connsiteY55" fmla="*/ 416719 h 2358472"/>
                <a:gd name="connsiteX56" fmla="*/ 1120836 w 1423050"/>
                <a:gd name="connsiteY56" fmla="*/ 434646 h 2358472"/>
                <a:gd name="connsiteX57" fmla="*/ 1136829 w 1423050"/>
                <a:gd name="connsiteY57" fmla="*/ 442762 h 2358472"/>
                <a:gd name="connsiteX58" fmla="*/ 1153175 w 1423050"/>
                <a:gd name="connsiteY58" fmla="*/ 453035 h 2358472"/>
                <a:gd name="connsiteX59" fmla="*/ 1173448 w 1423050"/>
                <a:gd name="connsiteY59" fmla="*/ 465507 h 2358472"/>
                <a:gd name="connsiteX60" fmla="*/ 1162838 w 1423050"/>
                <a:gd name="connsiteY60" fmla="*/ 486893 h 2358472"/>
                <a:gd name="connsiteX61" fmla="*/ 1136174 w 1423050"/>
                <a:gd name="connsiteY61" fmla="*/ 475636 h 2358472"/>
                <a:gd name="connsiteX62" fmla="*/ 1115988 w 1423050"/>
                <a:gd name="connsiteY62" fmla="*/ 467499 h 2358472"/>
                <a:gd name="connsiteX63" fmla="*/ 1108389 w 1423050"/>
                <a:gd name="connsiteY63" fmla="*/ 478866 h 2358472"/>
                <a:gd name="connsiteX64" fmla="*/ 1131984 w 1423050"/>
                <a:gd name="connsiteY64" fmla="*/ 488649 h 2358472"/>
                <a:gd name="connsiteX65" fmla="*/ 1156659 w 1423050"/>
                <a:gd name="connsiteY65" fmla="*/ 499330 h 2358472"/>
                <a:gd name="connsiteX66" fmla="*/ 1144949 w 1423050"/>
                <a:gd name="connsiteY66" fmla="*/ 522860 h 2358472"/>
                <a:gd name="connsiteX67" fmla="*/ 1137059 w 1423050"/>
                <a:gd name="connsiteY67" fmla="*/ 520254 h 2358472"/>
                <a:gd name="connsiteX68" fmla="*/ 1104669 w 1423050"/>
                <a:gd name="connsiteY68" fmla="*/ 505945 h 2358472"/>
                <a:gd name="connsiteX69" fmla="*/ 1095335 w 1423050"/>
                <a:gd name="connsiteY69" fmla="*/ 515927 h 2358472"/>
                <a:gd name="connsiteX70" fmla="*/ 1132865 w 1423050"/>
                <a:gd name="connsiteY70" fmla="*/ 533267 h 2358472"/>
                <a:gd name="connsiteX71" fmla="*/ 1138801 w 1423050"/>
                <a:gd name="connsiteY71" fmla="*/ 535201 h 2358472"/>
                <a:gd name="connsiteX72" fmla="*/ 1125325 w 1423050"/>
                <a:gd name="connsiteY72" fmla="*/ 562215 h 2358472"/>
                <a:gd name="connsiteX73" fmla="*/ 1103091 w 1423050"/>
                <a:gd name="connsiteY73" fmla="*/ 552085 h 2358472"/>
                <a:gd name="connsiteX74" fmla="*/ 1078941 w 1423050"/>
                <a:gd name="connsiteY74" fmla="*/ 541123 h 2358472"/>
                <a:gd name="connsiteX75" fmla="*/ 1074257 w 1423050"/>
                <a:gd name="connsiteY75" fmla="*/ 553961 h 2358472"/>
                <a:gd name="connsiteX76" fmla="*/ 1096950 w 1423050"/>
                <a:gd name="connsiteY76" fmla="*/ 564300 h 2358472"/>
                <a:gd name="connsiteX77" fmla="*/ 1119184 w 1423050"/>
                <a:gd name="connsiteY77" fmla="*/ 574487 h 2358472"/>
                <a:gd name="connsiteX78" fmla="*/ 1104226 w 1423050"/>
                <a:gd name="connsiteY78" fmla="*/ 604385 h 2358472"/>
                <a:gd name="connsiteX79" fmla="*/ 1103081 w 1423050"/>
                <a:gd name="connsiteY79" fmla="*/ 597266 h 2358472"/>
                <a:gd name="connsiteX80" fmla="*/ 1076873 w 1423050"/>
                <a:gd name="connsiteY80" fmla="*/ 585762 h 2358472"/>
                <a:gd name="connsiteX81" fmla="*/ 1054554 w 1423050"/>
                <a:gd name="connsiteY81" fmla="*/ 574497 h 2358472"/>
                <a:gd name="connsiteX82" fmla="*/ 1051132 w 1423050"/>
                <a:gd name="connsiteY82" fmla="*/ 587737 h 2358472"/>
                <a:gd name="connsiteX83" fmla="*/ 1069738 w 1423050"/>
                <a:gd name="connsiteY83" fmla="*/ 597427 h 2358472"/>
                <a:gd name="connsiteX84" fmla="*/ 1100921 w 1423050"/>
                <a:gd name="connsiteY84" fmla="*/ 610985 h 2358472"/>
                <a:gd name="connsiteX85" fmla="*/ 1077240 w 1423050"/>
                <a:gd name="connsiteY85" fmla="*/ 658158 h 2358472"/>
                <a:gd name="connsiteX86" fmla="*/ 1056601 w 1423050"/>
                <a:gd name="connsiteY86" fmla="*/ 645628 h 2358472"/>
                <a:gd name="connsiteX87" fmla="*/ 1039312 w 1423050"/>
                <a:gd name="connsiteY87" fmla="*/ 634783 h 2358472"/>
                <a:gd name="connsiteX88" fmla="*/ 1022664 w 1423050"/>
                <a:gd name="connsiteY88" fmla="*/ 626320 h 2358472"/>
                <a:gd name="connsiteX89" fmla="*/ 994176 w 1423050"/>
                <a:gd name="connsiteY89" fmla="*/ 609946 h 2358472"/>
                <a:gd name="connsiteX90" fmla="*/ 985734 w 1423050"/>
                <a:gd name="connsiteY90" fmla="*/ 620700 h 2358472"/>
                <a:gd name="connsiteX91" fmla="*/ 1016701 w 1423050"/>
                <a:gd name="connsiteY91" fmla="*/ 638623 h 2358472"/>
                <a:gd name="connsiteX92" fmla="*/ 1032691 w 1423050"/>
                <a:gd name="connsiteY92" fmla="*/ 646740 h 2358472"/>
                <a:gd name="connsiteX93" fmla="*/ 1049040 w 1423050"/>
                <a:gd name="connsiteY93" fmla="*/ 657020 h 2358472"/>
                <a:gd name="connsiteX94" fmla="*/ 1071099 w 1423050"/>
                <a:gd name="connsiteY94" fmla="*/ 670376 h 2358472"/>
                <a:gd name="connsiteX95" fmla="*/ 1060226 w 1423050"/>
                <a:gd name="connsiteY95" fmla="*/ 691958 h 2358472"/>
                <a:gd name="connsiteX96" fmla="*/ 1032039 w 1423050"/>
                <a:gd name="connsiteY96" fmla="*/ 679620 h 2358472"/>
                <a:gd name="connsiteX97" fmla="*/ 1011852 w 1423050"/>
                <a:gd name="connsiteY97" fmla="*/ 671483 h 2358472"/>
                <a:gd name="connsiteX98" fmla="*/ 1004257 w 1423050"/>
                <a:gd name="connsiteY98" fmla="*/ 682843 h 2358472"/>
                <a:gd name="connsiteX99" fmla="*/ 1027849 w 1423050"/>
                <a:gd name="connsiteY99" fmla="*/ 692630 h 2358472"/>
                <a:gd name="connsiteX100" fmla="*/ 1053906 w 1423050"/>
                <a:gd name="connsiteY100" fmla="*/ 704494 h 2358472"/>
                <a:gd name="connsiteX101" fmla="*/ 1042353 w 1423050"/>
                <a:gd name="connsiteY101" fmla="*/ 727373 h 2358472"/>
                <a:gd name="connsiteX102" fmla="*/ 1032924 w 1423050"/>
                <a:gd name="connsiteY102" fmla="*/ 724232 h 2358472"/>
                <a:gd name="connsiteX103" fmla="*/ 1000533 w 1423050"/>
                <a:gd name="connsiteY103" fmla="*/ 709926 h 2358472"/>
                <a:gd name="connsiteX104" fmla="*/ 991200 w 1423050"/>
                <a:gd name="connsiteY104" fmla="*/ 719914 h 2358472"/>
                <a:gd name="connsiteX105" fmla="*/ 1028730 w 1423050"/>
                <a:gd name="connsiteY105" fmla="*/ 737248 h 2358472"/>
                <a:gd name="connsiteX106" fmla="*/ 1036133 w 1423050"/>
                <a:gd name="connsiteY106" fmla="*/ 739676 h 2358472"/>
                <a:gd name="connsiteX107" fmla="*/ 1021536 w 1423050"/>
                <a:gd name="connsiteY107" fmla="*/ 768548 h 2358472"/>
                <a:gd name="connsiteX108" fmla="*/ 1022225 w 1423050"/>
                <a:gd name="connsiteY108" fmla="*/ 766593 h 2358472"/>
                <a:gd name="connsiteX109" fmla="*/ 998956 w 1423050"/>
                <a:gd name="connsiteY109" fmla="*/ 756066 h 2358472"/>
                <a:gd name="connsiteX110" fmla="*/ 974806 w 1423050"/>
                <a:gd name="connsiteY110" fmla="*/ 745094 h 2358472"/>
                <a:gd name="connsiteX111" fmla="*/ 970118 w 1423050"/>
                <a:gd name="connsiteY111" fmla="*/ 757952 h 2358472"/>
                <a:gd name="connsiteX112" fmla="*/ 992815 w 1423050"/>
                <a:gd name="connsiteY112" fmla="*/ 768274 h 2358472"/>
                <a:gd name="connsiteX113" fmla="*/ 1016259 w 1423050"/>
                <a:gd name="connsiteY113" fmla="*/ 778938 h 2358472"/>
                <a:gd name="connsiteX114" fmla="*/ 1000389 w 1423050"/>
                <a:gd name="connsiteY114" fmla="*/ 810210 h 2358472"/>
                <a:gd name="connsiteX115" fmla="*/ 998942 w 1423050"/>
                <a:gd name="connsiteY115" fmla="*/ 801261 h 2358472"/>
                <a:gd name="connsiteX116" fmla="*/ 972731 w 1423050"/>
                <a:gd name="connsiteY116" fmla="*/ 789739 h 2358472"/>
                <a:gd name="connsiteX117" fmla="*/ 950415 w 1423050"/>
                <a:gd name="connsiteY117" fmla="*/ 778492 h 2358472"/>
                <a:gd name="connsiteX118" fmla="*/ 946990 w 1423050"/>
                <a:gd name="connsiteY118" fmla="*/ 791728 h 2358472"/>
                <a:gd name="connsiteX119" fmla="*/ 965592 w 1423050"/>
                <a:gd name="connsiteY119" fmla="*/ 801398 h 2358472"/>
                <a:gd name="connsiteX120" fmla="*/ 997972 w 1423050"/>
                <a:gd name="connsiteY120" fmla="*/ 814977 h 2358472"/>
                <a:gd name="connsiteX121" fmla="*/ 975536 w 1423050"/>
                <a:gd name="connsiteY121" fmla="*/ 859108 h 2358472"/>
                <a:gd name="connsiteX122" fmla="*/ 953505 w 1423050"/>
                <a:gd name="connsiteY122" fmla="*/ 845872 h 2358472"/>
                <a:gd name="connsiteX123" fmla="*/ 936216 w 1423050"/>
                <a:gd name="connsiteY123" fmla="*/ 835036 h 2358472"/>
                <a:gd name="connsiteX124" fmla="*/ 919571 w 1423050"/>
                <a:gd name="connsiteY124" fmla="*/ 826567 h 2358472"/>
                <a:gd name="connsiteX125" fmla="*/ 891076 w 1423050"/>
                <a:gd name="connsiteY125" fmla="*/ 810176 h 2358472"/>
                <a:gd name="connsiteX126" fmla="*/ 882634 w 1423050"/>
                <a:gd name="connsiteY126" fmla="*/ 820943 h 2358472"/>
                <a:gd name="connsiteX127" fmla="*/ 913608 w 1423050"/>
                <a:gd name="connsiteY127" fmla="*/ 838877 h 2358472"/>
                <a:gd name="connsiteX128" fmla="*/ 929594 w 1423050"/>
                <a:gd name="connsiteY128" fmla="*/ 847003 h 2358472"/>
                <a:gd name="connsiteX129" fmla="*/ 945947 w 1423050"/>
                <a:gd name="connsiteY129" fmla="*/ 857256 h 2358472"/>
                <a:gd name="connsiteX130" fmla="*/ 969340 w 1423050"/>
                <a:gd name="connsiteY130" fmla="*/ 871281 h 2358472"/>
                <a:gd name="connsiteX131" fmla="*/ 958226 w 1423050"/>
                <a:gd name="connsiteY131" fmla="*/ 893055 h 2358472"/>
                <a:gd name="connsiteX132" fmla="*/ 928943 w 1423050"/>
                <a:gd name="connsiteY132" fmla="*/ 879853 h 2358472"/>
                <a:gd name="connsiteX133" fmla="*/ 908756 w 1423050"/>
                <a:gd name="connsiteY133" fmla="*/ 871727 h 2358472"/>
                <a:gd name="connsiteX134" fmla="*/ 901157 w 1423050"/>
                <a:gd name="connsiteY134" fmla="*/ 883076 h 2358472"/>
                <a:gd name="connsiteX135" fmla="*/ 924752 w 1423050"/>
                <a:gd name="connsiteY135" fmla="*/ 892883 h 2358472"/>
                <a:gd name="connsiteX136" fmla="*/ 951766 w 1423050"/>
                <a:gd name="connsiteY136" fmla="*/ 905708 h 2358472"/>
                <a:gd name="connsiteX137" fmla="*/ 940372 w 1423050"/>
                <a:gd name="connsiteY137" fmla="*/ 927996 h 2358472"/>
                <a:gd name="connsiteX138" fmla="*/ 929827 w 1423050"/>
                <a:gd name="connsiteY138" fmla="*/ 924465 h 2358472"/>
                <a:gd name="connsiteX139" fmla="*/ 897444 w 1423050"/>
                <a:gd name="connsiteY139" fmla="*/ 910166 h 2358472"/>
                <a:gd name="connsiteX140" fmla="*/ 888103 w 1423050"/>
                <a:gd name="connsiteY140" fmla="*/ 920144 h 2358472"/>
                <a:gd name="connsiteX141" fmla="*/ 925634 w 1423050"/>
                <a:gd name="connsiteY141" fmla="*/ 937495 h 2358472"/>
                <a:gd name="connsiteX142" fmla="*/ 934083 w 1423050"/>
                <a:gd name="connsiteY142" fmla="*/ 940272 h 2358472"/>
                <a:gd name="connsiteX143" fmla="*/ 916063 w 1423050"/>
                <a:gd name="connsiteY143" fmla="*/ 975454 h 2358472"/>
                <a:gd name="connsiteX144" fmla="*/ 919136 w 1423050"/>
                <a:gd name="connsiteY144" fmla="*/ 966847 h 2358472"/>
                <a:gd name="connsiteX145" fmla="*/ 895867 w 1423050"/>
                <a:gd name="connsiteY145" fmla="*/ 956320 h 2358472"/>
                <a:gd name="connsiteX146" fmla="*/ 871720 w 1423050"/>
                <a:gd name="connsiteY146" fmla="*/ 945347 h 2358472"/>
                <a:gd name="connsiteX147" fmla="*/ 867032 w 1423050"/>
                <a:gd name="connsiteY147" fmla="*/ 958206 h 2358472"/>
                <a:gd name="connsiteX148" fmla="*/ 889729 w 1423050"/>
                <a:gd name="connsiteY148" fmla="*/ 968527 h 2358472"/>
                <a:gd name="connsiteX149" fmla="*/ 913992 w 1423050"/>
                <a:gd name="connsiteY149" fmla="*/ 979500 h 2358472"/>
                <a:gd name="connsiteX150" fmla="*/ 897488 w 1423050"/>
                <a:gd name="connsiteY150" fmla="*/ 1011630 h 2358472"/>
                <a:gd name="connsiteX151" fmla="*/ 895853 w 1423050"/>
                <a:gd name="connsiteY151" fmla="*/ 1001480 h 2358472"/>
                <a:gd name="connsiteX152" fmla="*/ 869645 w 1423050"/>
                <a:gd name="connsiteY152" fmla="*/ 989993 h 2358472"/>
                <a:gd name="connsiteX153" fmla="*/ 847329 w 1423050"/>
                <a:gd name="connsiteY153" fmla="*/ 978711 h 2358472"/>
                <a:gd name="connsiteX154" fmla="*/ 843904 w 1423050"/>
                <a:gd name="connsiteY154" fmla="*/ 991947 h 2358472"/>
                <a:gd name="connsiteX155" fmla="*/ 862513 w 1423050"/>
                <a:gd name="connsiteY155" fmla="*/ 1001652 h 2358472"/>
                <a:gd name="connsiteX156" fmla="*/ 895640 w 1423050"/>
                <a:gd name="connsiteY156" fmla="*/ 1015230 h 2358472"/>
                <a:gd name="connsiteX157" fmla="*/ 867317 w 1423050"/>
                <a:gd name="connsiteY157" fmla="*/ 1070197 h 2358472"/>
                <a:gd name="connsiteX158" fmla="*/ 847134 w 1423050"/>
                <a:gd name="connsiteY158" fmla="*/ 1057887 h 2358472"/>
                <a:gd name="connsiteX159" fmla="*/ 829841 w 1423050"/>
                <a:gd name="connsiteY159" fmla="*/ 1047051 h 2358472"/>
                <a:gd name="connsiteX160" fmla="*/ 813197 w 1423050"/>
                <a:gd name="connsiteY160" fmla="*/ 1038581 h 2358472"/>
                <a:gd name="connsiteX161" fmla="*/ 784705 w 1423050"/>
                <a:gd name="connsiteY161" fmla="*/ 1022226 h 2358472"/>
                <a:gd name="connsiteX162" fmla="*/ 776263 w 1423050"/>
                <a:gd name="connsiteY162" fmla="*/ 1032958 h 2358472"/>
                <a:gd name="connsiteX163" fmla="*/ 807230 w 1423050"/>
                <a:gd name="connsiteY163" fmla="*/ 1050892 h 2358472"/>
                <a:gd name="connsiteX164" fmla="*/ 823223 w 1423050"/>
                <a:gd name="connsiteY164" fmla="*/ 1059019 h 2358472"/>
                <a:gd name="connsiteX165" fmla="*/ 839573 w 1423050"/>
                <a:gd name="connsiteY165" fmla="*/ 1069271 h 2358472"/>
                <a:gd name="connsiteX166" fmla="*/ 861045 w 1423050"/>
                <a:gd name="connsiteY166" fmla="*/ 1082336 h 2358472"/>
                <a:gd name="connsiteX167" fmla="*/ 850031 w 1423050"/>
                <a:gd name="connsiteY167" fmla="*/ 1103664 h 2358472"/>
                <a:gd name="connsiteX168" fmla="*/ 822568 w 1423050"/>
                <a:gd name="connsiteY168" fmla="*/ 1091868 h 2358472"/>
                <a:gd name="connsiteX169" fmla="*/ 802385 w 1423050"/>
                <a:gd name="connsiteY169" fmla="*/ 1083742 h 2358472"/>
                <a:gd name="connsiteX170" fmla="*/ 794790 w 1423050"/>
                <a:gd name="connsiteY170" fmla="*/ 1095092 h 2358472"/>
                <a:gd name="connsiteX171" fmla="*/ 818385 w 1423050"/>
                <a:gd name="connsiteY171" fmla="*/ 1104899 h 2358472"/>
                <a:gd name="connsiteX172" fmla="*/ 843639 w 1423050"/>
                <a:gd name="connsiteY172" fmla="*/ 1116043 h 2358472"/>
                <a:gd name="connsiteX173" fmla="*/ 831635 w 1423050"/>
                <a:gd name="connsiteY173" fmla="*/ 1139189 h 2358472"/>
                <a:gd name="connsiteX174" fmla="*/ 823456 w 1423050"/>
                <a:gd name="connsiteY174" fmla="*/ 1136480 h 2358472"/>
                <a:gd name="connsiteX175" fmla="*/ 791066 w 1423050"/>
                <a:gd name="connsiteY175" fmla="*/ 1122181 h 2358472"/>
                <a:gd name="connsiteX176" fmla="*/ 781732 w 1423050"/>
                <a:gd name="connsiteY176" fmla="*/ 1132159 h 2358472"/>
                <a:gd name="connsiteX177" fmla="*/ 819266 w 1423050"/>
                <a:gd name="connsiteY177" fmla="*/ 1149510 h 2358472"/>
                <a:gd name="connsiteX178" fmla="*/ 825270 w 1423050"/>
                <a:gd name="connsiteY178" fmla="*/ 1151464 h 2358472"/>
                <a:gd name="connsiteX179" fmla="*/ 811331 w 1423050"/>
                <a:gd name="connsiteY179" fmla="*/ 1178279 h 2358472"/>
                <a:gd name="connsiteX180" fmla="*/ 789492 w 1423050"/>
                <a:gd name="connsiteY180" fmla="*/ 1168335 h 2358472"/>
                <a:gd name="connsiteX181" fmla="*/ 765345 w 1423050"/>
                <a:gd name="connsiteY181" fmla="*/ 1157362 h 2358472"/>
                <a:gd name="connsiteX182" fmla="*/ 760658 w 1423050"/>
                <a:gd name="connsiteY182" fmla="*/ 1170187 h 2358472"/>
                <a:gd name="connsiteX183" fmla="*/ 783351 w 1423050"/>
                <a:gd name="connsiteY183" fmla="*/ 1180542 h 2358472"/>
                <a:gd name="connsiteX184" fmla="*/ 804991 w 1423050"/>
                <a:gd name="connsiteY184" fmla="*/ 1190486 h 2358472"/>
                <a:gd name="connsiteX185" fmla="*/ 802368 w 1423050"/>
                <a:gd name="connsiteY185" fmla="*/ 1195527 h 2358472"/>
                <a:gd name="connsiteX186" fmla="*/ 790312 w 1423050"/>
                <a:gd name="connsiteY186" fmla="*/ 1218673 h 2358472"/>
                <a:gd name="connsiteX187" fmla="*/ 789478 w 1423050"/>
                <a:gd name="connsiteY187" fmla="*/ 1213495 h 2358472"/>
                <a:gd name="connsiteX188" fmla="*/ 763267 w 1423050"/>
                <a:gd name="connsiteY188" fmla="*/ 1202008 h 2358472"/>
                <a:gd name="connsiteX189" fmla="*/ 740951 w 1423050"/>
                <a:gd name="connsiteY189" fmla="*/ 1190726 h 2358472"/>
                <a:gd name="connsiteX190" fmla="*/ 737529 w 1423050"/>
                <a:gd name="connsiteY190" fmla="*/ 1203963 h 2358472"/>
                <a:gd name="connsiteX191" fmla="*/ 756135 w 1423050"/>
                <a:gd name="connsiteY191" fmla="*/ 1213666 h 2358472"/>
                <a:gd name="connsiteX192" fmla="*/ 785916 w 1423050"/>
                <a:gd name="connsiteY192" fmla="*/ 1227108 h 2358472"/>
                <a:gd name="connsiteX193" fmla="*/ 765383 w 1423050"/>
                <a:gd name="connsiteY193" fmla="*/ 1266405 h 2358472"/>
                <a:gd name="connsiteX194" fmla="*/ 757188 w 1423050"/>
                <a:gd name="connsiteY194" fmla="*/ 1261055 h 2358472"/>
                <a:gd name="connsiteX195" fmla="*/ 739895 w 1423050"/>
                <a:gd name="connsiteY195" fmla="*/ 1250185 h 2358472"/>
                <a:gd name="connsiteX196" fmla="*/ 723251 w 1423050"/>
                <a:gd name="connsiteY196" fmla="*/ 1241715 h 2358472"/>
                <a:gd name="connsiteX197" fmla="*/ 694759 w 1423050"/>
                <a:gd name="connsiteY197" fmla="*/ 1225359 h 2358472"/>
                <a:gd name="connsiteX198" fmla="*/ 686317 w 1423050"/>
                <a:gd name="connsiteY198" fmla="*/ 1236126 h 2358472"/>
                <a:gd name="connsiteX199" fmla="*/ 717288 w 1423050"/>
                <a:gd name="connsiteY199" fmla="*/ 1254026 h 2358472"/>
                <a:gd name="connsiteX200" fmla="*/ 733277 w 1423050"/>
                <a:gd name="connsiteY200" fmla="*/ 1262153 h 2358472"/>
                <a:gd name="connsiteX201" fmla="*/ 749627 w 1423050"/>
                <a:gd name="connsiteY201" fmla="*/ 1272440 h 2358472"/>
                <a:gd name="connsiteX202" fmla="*/ 759032 w 1423050"/>
                <a:gd name="connsiteY202" fmla="*/ 1278577 h 2358472"/>
                <a:gd name="connsiteX203" fmla="*/ 747652 w 1423050"/>
                <a:gd name="connsiteY203" fmla="*/ 1300283 h 2358472"/>
                <a:gd name="connsiteX204" fmla="*/ 732622 w 1423050"/>
                <a:gd name="connsiteY204" fmla="*/ 1295037 h 2358472"/>
                <a:gd name="connsiteX205" fmla="*/ 712439 w 1423050"/>
                <a:gd name="connsiteY205" fmla="*/ 1286910 h 2358472"/>
                <a:gd name="connsiteX206" fmla="*/ 704844 w 1423050"/>
                <a:gd name="connsiteY206" fmla="*/ 1298260 h 2358472"/>
                <a:gd name="connsiteX207" fmla="*/ 728439 w 1423050"/>
                <a:gd name="connsiteY207" fmla="*/ 1308033 h 2358472"/>
                <a:gd name="connsiteX208" fmla="*/ 741263 w 1423050"/>
                <a:gd name="connsiteY208" fmla="*/ 1312456 h 2358472"/>
                <a:gd name="connsiteX209" fmla="*/ 727935 w 1423050"/>
                <a:gd name="connsiteY209" fmla="*/ 1337830 h 2358472"/>
                <a:gd name="connsiteX210" fmla="*/ 701127 w 1423050"/>
                <a:gd name="connsiteY210" fmla="*/ 1325314 h 2358472"/>
                <a:gd name="connsiteX211" fmla="*/ 691790 w 1423050"/>
                <a:gd name="connsiteY211" fmla="*/ 1335327 h 2358472"/>
                <a:gd name="connsiteX212" fmla="*/ 721488 w 1423050"/>
                <a:gd name="connsiteY212" fmla="*/ 1350107 h 2358472"/>
                <a:gd name="connsiteX213" fmla="*/ 708012 w 1423050"/>
                <a:gd name="connsiteY213" fmla="*/ 1375652 h 2358472"/>
                <a:gd name="connsiteX214" fmla="*/ 699549 w 1423050"/>
                <a:gd name="connsiteY214" fmla="*/ 1371469 h 2358472"/>
                <a:gd name="connsiteX215" fmla="*/ 675402 w 1423050"/>
                <a:gd name="connsiteY215" fmla="*/ 1360530 h 2358472"/>
                <a:gd name="connsiteX216" fmla="*/ 670715 w 1423050"/>
                <a:gd name="connsiteY216" fmla="*/ 1373355 h 2358472"/>
                <a:gd name="connsiteX217" fmla="*/ 693412 w 1423050"/>
                <a:gd name="connsiteY217" fmla="*/ 1383676 h 2358472"/>
                <a:gd name="connsiteX218" fmla="*/ 701631 w 1423050"/>
                <a:gd name="connsiteY218" fmla="*/ 1387757 h 2358472"/>
                <a:gd name="connsiteX219" fmla="*/ 688011 w 1423050"/>
                <a:gd name="connsiteY219" fmla="*/ 1413543 h 2358472"/>
                <a:gd name="connsiteX220" fmla="*/ 673331 w 1423050"/>
                <a:gd name="connsiteY220" fmla="*/ 1405176 h 2358472"/>
                <a:gd name="connsiteX221" fmla="*/ 651012 w 1423050"/>
                <a:gd name="connsiteY221" fmla="*/ 1393894 h 2358472"/>
                <a:gd name="connsiteX222" fmla="*/ 647586 w 1423050"/>
                <a:gd name="connsiteY222" fmla="*/ 1407131 h 2358472"/>
                <a:gd name="connsiteX223" fmla="*/ 666189 w 1423050"/>
                <a:gd name="connsiteY223" fmla="*/ 1416835 h 2358472"/>
                <a:gd name="connsiteX224" fmla="*/ 681602 w 1423050"/>
                <a:gd name="connsiteY224" fmla="*/ 1425613 h 2358472"/>
                <a:gd name="connsiteX225" fmla="*/ 658768 w 1423050"/>
                <a:gd name="connsiteY225" fmla="*/ 1468647 h 2358472"/>
                <a:gd name="connsiteX226" fmla="*/ 630452 w 1423050"/>
                <a:gd name="connsiteY226" fmla="*/ 1452942 h 2358472"/>
                <a:gd name="connsiteX227" fmla="*/ 613159 w 1423050"/>
                <a:gd name="connsiteY227" fmla="*/ 1442106 h 2358472"/>
                <a:gd name="connsiteX228" fmla="*/ 596515 w 1423050"/>
                <a:gd name="connsiteY228" fmla="*/ 1433637 h 2358472"/>
                <a:gd name="connsiteX229" fmla="*/ 568023 w 1423050"/>
                <a:gd name="connsiteY229" fmla="*/ 1417281 h 2358472"/>
                <a:gd name="connsiteX230" fmla="*/ 559581 w 1423050"/>
                <a:gd name="connsiteY230" fmla="*/ 1428013 h 2358472"/>
                <a:gd name="connsiteX231" fmla="*/ 590548 w 1423050"/>
                <a:gd name="connsiteY231" fmla="*/ 1445947 h 2358472"/>
                <a:gd name="connsiteX232" fmla="*/ 606541 w 1423050"/>
                <a:gd name="connsiteY232" fmla="*/ 1454074 h 2358472"/>
                <a:gd name="connsiteX233" fmla="*/ 622887 w 1423050"/>
                <a:gd name="connsiteY233" fmla="*/ 1464326 h 2358472"/>
                <a:gd name="connsiteX234" fmla="*/ 652250 w 1423050"/>
                <a:gd name="connsiteY234" fmla="*/ 1480888 h 2358472"/>
                <a:gd name="connsiteX235" fmla="*/ 641476 w 1423050"/>
                <a:gd name="connsiteY235" fmla="*/ 1501119 h 2358472"/>
                <a:gd name="connsiteX236" fmla="*/ 613783 w 1423050"/>
                <a:gd name="connsiteY236" fmla="*/ 1489152 h 2358472"/>
                <a:gd name="connsiteX237" fmla="*/ 593600 w 1423050"/>
                <a:gd name="connsiteY237" fmla="*/ 1481025 h 2358472"/>
                <a:gd name="connsiteX238" fmla="*/ 586005 w 1423050"/>
                <a:gd name="connsiteY238" fmla="*/ 1492376 h 2358472"/>
                <a:gd name="connsiteX239" fmla="*/ 609596 w 1423050"/>
                <a:gd name="connsiteY239" fmla="*/ 1502148 h 2358472"/>
                <a:gd name="connsiteX240" fmla="*/ 634930 w 1423050"/>
                <a:gd name="connsiteY240" fmla="*/ 1513361 h 2358472"/>
                <a:gd name="connsiteX241" fmla="*/ 622620 w 1423050"/>
                <a:gd name="connsiteY241" fmla="*/ 1536404 h 2358472"/>
                <a:gd name="connsiteX242" fmla="*/ 614675 w 1423050"/>
                <a:gd name="connsiteY242" fmla="*/ 1533764 h 2358472"/>
                <a:gd name="connsiteX243" fmla="*/ 582288 w 1423050"/>
                <a:gd name="connsiteY243" fmla="*/ 1519464 h 2358472"/>
                <a:gd name="connsiteX244" fmla="*/ 572951 w 1423050"/>
                <a:gd name="connsiteY244" fmla="*/ 1529443 h 2358472"/>
                <a:gd name="connsiteX245" fmla="*/ 610481 w 1423050"/>
                <a:gd name="connsiteY245" fmla="*/ 1546794 h 2358472"/>
                <a:gd name="connsiteX246" fmla="*/ 616084 w 1423050"/>
                <a:gd name="connsiteY246" fmla="*/ 1548611 h 2358472"/>
                <a:gd name="connsiteX247" fmla="*/ 601771 w 1423050"/>
                <a:gd name="connsiteY247" fmla="*/ 1575254 h 2358472"/>
                <a:gd name="connsiteX248" fmla="*/ 580707 w 1423050"/>
                <a:gd name="connsiteY248" fmla="*/ 1565585 h 2358472"/>
                <a:gd name="connsiteX249" fmla="*/ 556557 w 1423050"/>
                <a:gd name="connsiteY249" fmla="*/ 1554646 h 2358472"/>
                <a:gd name="connsiteX250" fmla="*/ 551869 w 1423050"/>
                <a:gd name="connsiteY250" fmla="*/ 1567470 h 2358472"/>
                <a:gd name="connsiteX251" fmla="*/ 574569 w 1423050"/>
                <a:gd name="connsiteY251" fmla="*/ 1577792 h 2358472"/>
                <a:gd name="connsiteX252" fmla="*/ 595246 w 1423050"/>
                <a:gd name="connsiteY252" fmla="*/ 1587393 h 2358472"/>
                <a:gd name="connsiteX253" fmla="*/ 581146 w 1423050"/>
                <a:gd name="connsiteY253" fmla="*/ 1613591 h 2358472"/>
                <a:gd name="connsiteX254" fmla="*/ 580697 w 1423050"/>
                <a:gd name="connsiteY254" fmla="*/ 1610779 h 2358472"/>
                <a:gd name="connsiteX255" fmla="*/ 554486 w 1423050"/>
                <a:gd name="connsiteY255" fmla="*/ 1599257 h 2358472"/>
                <a:gd name="connsiteX256" fmla="*/ 532173 w 1423050"/>
                <a:gd name="connsiteY256" fmla="*/ 1588011 h 2358472"/>
                <a:gd name="connsiteX257" fmla="*/ 528744 w 1423050"/>
                <a:gd name="connsiteY257" fmla="*/ 1601246 h 2358472"/>
                <a:gd name="connsiteX258" fmla="*/ 547353 w 1423050"/>
                <a:gd name="connsiteY258" fmla="*/ 1610950 h 2358472"/>
                <a:gd name="connsiteX259" fmla="*/ 575444 w 1423050"/>
                <a:gd name="connsiteY259" fmla="*/ 1624152 h 2358472"/>
                <a:gd name="connsiteX260" fmla="*/ 563425 w 1423050"/>
                <a:gd name="connsiteY260" fmla="*/ 1646372 h 2358472"/>
                <a:gd name="connsiteX261" fmla="*/ 540814 w 1423050"/>
                <a:gd name="connsiteY261" fmla="*/ 1632862 h 2358472"/>
                <a:gd name="connsiteX262" fmla="*/ 523525 w 1423050"/>
                <a:gd name="connsiteY262" fmla="*/ 1622026 h 2358472"/>
                <a:gd name="connsiteX263" fmla="*/ 506881 w 1423050"/>
                <a:gd name="connsiteY263" fmla="*/ 1613556 h 2358472"/>
                <a:gd name="connsiteX264" fmla="*/ 478386 w 1423050"/>
                <a:gd name="connsiteY264" fmla="*/ 1597200 h 2358472"/>
                <a:gd name="connsiteX265" fmla="*/ 469944 w 1423050"/>
                <a:gd name="connsiteY265" fmla="*/ 1607933 h 2358472"/>
                <a:gd name="connsiteX266" fmla="*/ 500914 w 1423050"/>
                <a:gd name="connsiteY266" fmla="*/ 1625866 h 2358472"/>
                <a:gd name="connsiteX267" fmla="*/ 516907 w 1423050"/>
                <a:gd name="connsiteY267" fmla="*/ 1633993 h 2358472"/>
                <a:gd name="connsiteX268" fmla="*/ 533257 w 1423050"/>
                <a:gd name="connsiteY268" fmla="*/ 1644280 h 2358472"/>
                <a:gd name="connsiteX269" fmla="*/ 556903 w 1423050"/>
                <a:gd name="connsiteY269" fmla="*/ 1658373 h 2358472"/>
                <a:gd name="connsiteX270" fmla="*/ 546424 w 1423050"/>
                <a:gd name="connsiteY270" fmla="*/ 1677679 h 2358472"/>
                <a:gd name="connsiteX271" fmla="*/ 524146 w 1423050"/>
                <a:gd name="connsiteY271" fmla="*/ 1669072 h 2358472"/>
                <a:gd name="connsiteX272" fmla="*/ 503966 w 1423050"/>
                <a:gd name="connsiteY272" fmla="*/ 1660945 h 2358472"/>
                <a:gd name="connsiteX273" fmla="*/ 496364 w 1423050"/>
                <a:gd name="connsiteY273" fmla="*/ 1672295 h 2358472"/>
                <a:gd name="connsiteX274" fmla="*/ 519959 w 1423050"/>
                <a:gd name="connsiteY274" fmla="*/ 1682068 h 2358472"/>
                <a:gd name="connsiteX275" fmla="*/ 539875 w 1423050"/>
                <a:gd name="connsiteY275" fmla="*/ 1689714 h 2358472"/>
                <a:gd name="connsiteX276" fmla="*/ 526536 w 1423050"/>
                <a:gd name="connsiteY276" fmla="*/ 1714163 h 2358472"/>
                <a:gd name="connsiteX277" fmla="*/ 525034 w 1423050"/>
                <a:gd name="connsiteY277" fmla="*/ 1713683 h 2358472"/>
                <a:gd name="connsiteX278" fmla="*/ 492647 w 1423050"/>
                <a:gd name="connsiteY278" fmla="*/ 1699384 h 2358472"/>
                <a:gd name="connsiteX279" fmla="*/ 483310 w 1423050"/>
                <a:gd name="connsiteY279" fmla="*/ 1709362 h 2358472"/>
                <a:gd name="connsiteX280" fmla="*/ 519860 w 1423050"/>
                <a:gd name="connsiteY280" fmla="*/ 1726371 h 2358472"/>
                <a:gd name="connsiteX281" fmla="*/ 505550 w 1423050"/>
                <a:gd name="connsiteY281" fmla="*/ 1752465 h 2358472"/>
                <a:gd name="connsiteX282" fmla="*/ 491070 w 1423050"/>
                <a:gd name="connsiteY282" fmla="*/ 1745504 h 2358472"/>
                <a:gd name="connsiteX283" fmla="*/ 466923 w 1423050"/>
                <a:gd name="connsiteY283" fmla="*/ 1734566 h 2358472"/>
                <a:gd name="connsiteX284" fmla="*/ 462235 w 1423050"/>
                <a:gd name="connsiteY284" fmla="*/ 1747390 h 2358472"/>
                <a:gd name="connsiteX285" fmla="*/ 484932 w 1423050"/>
                <a:gd name="connsiteY285" fmla="*/ 1757746 h 2358472"/>
                <a:gd name="connsiteX286" fmla="*/ 498943 w 1423050"/>
                <a:gd name="connsiteY286" fmla="*/ 1764501 h 2358472"/>
                <a:gd name="connsiteX287" fmla="*/ 484980 w 1423050"/>
                <a:gd name="connsiteY287" fmla="*/ 1789841 h 2358472"/>
                <a:gd name="connsiteX288" fmla="*/ 464852 w 1423050"/>
                <a:gd name="connsiteY288" fmla="*/ 1779177 h 2358472"/>
                <a:gd name="connsiteX289" fmla="*/ 442536 w 1423050"/>
                <a:gd name="connsiteY289" fmla="*/ 1767930 h 2358472"/>
                <a:gd name="connsiteX290" fmla="*/ 439107 w 1423050"/>
                <a:gd name="connsiteY290" fmla="*/ 1781166 h 2358472"/>
                <a:gd name="connsiteX291" fmla="*/ 457712 w 1423050"/>
                <a:gd name="connsiteY291" fmla="*/ 1790870 h 2358472"/>
                <a:gd name="connsiteX292" fmla="*/ 478286 w 1423050"/>
                <a:gd name="connsiteY292" fmla="*/ 1801911 h 2358472"/>
                <a:gd name="connsiteX293" fmla="*/ 461913 w 1423050"/>
                <a:gd name="connsiteY293" fmla="*/ 1831435 h 2358472"/>
                <a:gd name="connsiteX294" fmla="*/ 433051 w 1423050"/>
                <a:gd name="connsiteY294" fmla="*/ 1815559 h 2358472"/>
                <a:gd name="connsiteX295" fmla="*/ 415762 w 1423050"/>
                <a:gd name="connsiteY295" fmla="*/ 1804723 h 2358472"/>
                <a:gd name="connsiteX296" fmla="*/ 399118 w 1423050"/>
                <a:gd name="connsiteY296" fmla="*/ 1796254 h 2358472"/>
                <a:gd name="connsiteX297" fmla="*/ 370623 w 1423050"/>
                <a:gd name="connsiteY297" fmla="*/ 1779897 h 2358472"/>
                <a:gd name="connsiteX298" fmla="*/ 362180 w 1423050"/>
                <a:gd name="connsiteY298" fmla="*/ 1790630 h 2358472"/>
                <a:gd name="connsiteX299" fmla="*/ 393148 w 1423050"/>
                <a:gd name="connsiteY299" fmla="*/ 1808564 h 2358472"/>
                <a:gd name="connsiteX300" fmla="*/ 409141 w 1423050"/>
                <a:gd name="connsiteY300" fmla="*/ 1816690 h 2358472"/>
                <a:gd name="connsiteX301" fmla="*/ 425487 w 1423050"/>
                <a:gd name="connsiteY301" fmla="*/ 1826943 h 2358472"/>
                <a:gd name="connsiteX302" fmla="*/ 455144 w 1423050"/>
                <a:gd name="connsiteY302" fmla="*/ 1843608 h 2358472"/>
                <a:gd name="connsiteX303" fmla="*/ 443948 w 1423050"/>
                <a:gd name="connsiteY303" fmla="*/ 1863633 h 2358472"/>
                <a:gd name="connsiteX304" fmla="*/ 416379 w 1423050"/>
                <a:gd name="connsiteY304" fmla="*/ 1851769 h 2358472"/>
                <a:gd name="connsiteX305" fmla="*/ 396193 w 1423050"/>
                <a:gd name="connsiteY305" fmla="*/ 1843608 h 2358472"/>
                <a:gd name="connsiteX306" fmla="*/ 388601 w 1423050"/>
                <a:gd name="connsiteY306" fmla="*/ 1854992 h 2358472"/>
                <a:gd name="connsiteX307" fmla="*/ 412192 w 1423050"/>
                <a:gd name="connsiteY307" fmla="*/ 1864765 h 2358472"/>
                <a:gd name="connsiteX308" fmla="*/ 437179 w 1423050"/>
                <a:gd name="connsiteY308" fmla="*/ 1875703 h 2358472"/>
                <a:gd name="connsiteX309" fmla="*/ 424256 w 1423050"/>
                <a:gd name="connsiteY309" fmla="*/ 1898678 h 2358472"/>
                <a:gd name="connsiteX310" fmla="*/ 417267 w 1423050"/>
                <a:gd name="connsiteY310" fmla="*/ 1896380 h 2358472"/>
                <a:gd name="connsiteX311" fmla="*/ 384877 w 1423050"/>
                <a:gd name="connsiteY311" fmla="*/ 1882081 h 2358472"/>
                <a:gd name="connsiteX312" fmla="*/ 375543 w 1423050"/>
                <a:gd name="connsiteY312" fmla="*/ 1892060 h 2358472"/>
                <a:gd name="connsiteX313" fmla="*/ 413077 w 1423050"/>
                <a:gd name="connsiteY313" fmla="*/ 1909376 h 2358472"/>
                <a:gd name="connsiteX314" fmla="*/ 417415 w 1423050"/>
                <a:gd name="connsiteY314" fmla="*/ 1910782 h 2358472"/>
                <a:gd name="connsiteX315" fmla="*/ 402471 w 1423050"/>
                <a:gd name="connsiteY315" fmla="*/ 1937151 h 2358472"/>
                <a:gd name="connsiteX316" fmla="*/ 383303 w 1423050"/>
                <a:gd name="connsiteY316" fmla="*/ 1928202 h 2358472"/>
                <a:gd name="connsiteX317" fmla="*/ 359156 w 1423050"/>
                <a:gd name="connsiteY317" fmla="*/ 1917263 h 2358472"/>
                <a:gd name="connsiteX318" fmla="*/ 354469 w 1423050"/>
                <a:gd name="connsiteY318" fmla="*/ 1930087 h 2358472"/>
                <a:gd name="connsiteX319" fmla="*/ 377165 w 1423050"/>
                <a:gd name="connsiteY319" fmla="*/ 1940443 h 2358472"/>
                <a:gd name="connsiteX320" fmla="*/ 395634 w 1423050"/>
                <a:gd name="connsiteY320" fmla="*/ 1949153 h 2358472"/>
                <a:gd name="connsiteX321" fmla="*/ 388368 w 1423050"/>
                <a:gd name="connsiteY321" fmla="*/ 1961874 h 2358472"/>
                <a:gd name="connsiteX322" fmla="*/ 381722 w 1423050"/>
                <a:gd name="connsiteY322" fmla="*/ 1973464 h 2358472"/>
                <a:gd name="connsiteX323" fmla="*/ 357078 w 1423050"/>
                <a:gd name="connsiteY323" fmla="*/ 1961908 h 2358472"/>
                <a:gd name="connsiteX324" fmla="*/ 334766 w 1423050"/>
                <a:gd name="connsiteY324" fmla="*/ 1950627 h 2358472"/>
                <a:gd name="connsiteX325" fmla="*/ 331340 w 1423050"/>
                <a:gd name="connsiteY325" fmla="*/ 1963863 h 2358472"/>
                <a:gd name="connsiteX326" fmla="*/ 349946 w 1423050"/>
                <a:gd name="connsiteY326" fmla="*/ 1973567 h 2358472"/>
                <a:gd name="connsiteX327" fmla="*/ 374525 w 1423050"/>
                <a:gd name="connsiteY327" fmla="*/ 1985946 h 2358472"/>
                <a:gd name="connsiteX328" fmla="*/ 232952 w 1423050"/>
                <a:gd name="connsiteY328" fmla="*/ 2218706 h 2358472"/>
                <a:gd name="connsiteX329" fmla="*/ 163840 w 1423050"/>
                <a:gd name="connsiteY329" fmla="*/ 2310706 h 2358472"/>
                <a:gd name="connsiteX330" fmla="*/ 137101 w 1423050"/>
                <a:gd name="connsiteY330" fmla="*/ 1598298 h 2358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</a:cxnLst>
              <a:rect l="l" t="t" r="r" b="b"/>
              <a:pathLst>
                <a:path w="1423050" h="2358472">
                  <a:moveTo>
                    <a:pt x="148831" y="2358472"/>
                  </a:moveTo>
                  <a:cubicBezTo>
                    <a:pt x="148831" y="2358472"/>
                    <a:pt x="191471" y="2347122"/>
                    <a:pt x="250577" y="2260986"/>
                  </a:cubicBezTo>
                  <a:cubicBezTo>
                    <a:pt x="289537" y="2204236"/>
                    <a:pt x="341178" y="2120226"/>
                    <a:pt x="404069" y="2011320"/>
                  </a:cubicBezTo>
                  <a:cubicBezTo>
                    <a:pt x="512511" y="1823548"/>
                    <a:pt x="657068" y="1557012"/>
                    <a:pt x="822099" y="1240481"/>
                  </a:cubicBezTo>
                  <a:cubicBezTo>
                    <a:pt x="1119725" y="669690"/>
                    <a:pt x="1405337" y="87480"/>
                    <a:pt x="1421728" y="28878"/>
                  </a:cubicBezTo>
                  <a:cubicBezTo>
                    <a:pt x="1426107" y="13232"/>
                    <a:pt x="1418614" y="5883"/>
                    <a:pt x="1413755" y="2897"/>
                  </a:cubicBezTo>
                  <a:cubicBezTo>
                    <a:pt x="1409860" y="497"/>
                    <a:pt x="1404171" y="-933"/>
                    <a:pt x="1398273" y="699"/>
                  </a:cubicBezTo>
                  <a:cubicBezTo>
                    <a:pt x="849016" y="-436"/>
                    <a:pt x="73616" y="94077"/>
                    <a:pt x="73616" y="94077"/>
                  </a:cubicBezTo>
                  <a:cubicBezTo>
                    <a:pt x="73616" y="94077"/>
                    <a:pt x="6072" y="95747"/>
                    <a:pt x="2917" y="135496"/>
                  </a:cubicBezTo>
                  <a:cubicBezTo>
                    <a:pt x="-16652" y="382031"/>
                    <a:pt x="67489" y="1068654"/>
                    <a:pt x="98885" y="1600492"/>
                  </a:cubicBezTo>
                  <a:cubicBezTo>
                    <a:pt x="117844" y="1921652"/>
                    <a:pt x="134221" y="2199024"/>
                    <a:pt x="125525" y="2309438"/>
                  </a:cubicBezTo>
                  <a:cubicBezTo>
                    <a:pt x="123213" y="2338824"/>
                    <a:pt x="148818" y="2358438"/>
                    <a:pt x="148818" y="2358438"/>
                  </a:cubicBezTo>
                  <a:close/>
                  <a:moveTo>
                    <a:pt x="137111" y="1598263"/>
                  </a:moveTo>
                  <a:cubicBezTo>
                    <a:pt x="105883" y="1069237"/>
                    <a:pt x="35596" y="405314"/>
                    <a:pt x="49778" y="185378"/>
                  </a:cubicBezTo>
                  <a:cubicBezTo>
                    <a:pt x="52761" y="139114"/>
                    <a:pt x="43760" y="147114"/>
                    <a:pt x="68785" y="140701"/>
                  </a:cubicBezTo>
                  <a:cubicBezTo>
                    <a:pt x="96196" y="133679"/>
                    <a:pt x="835098" y="40640"/>
                    <a:pt x="1377223" y="39028"/>
                  </a:cubicBezTo>
                  <a:cubicBezTo>
                    <a:pt x="1362574" y="74446"/>
                    <a:pt x="1329200" y="146130"/>
                    <a:pt x="1282449" y="243009"/>
                  </a:cubicBezTo>
                  <a:cubicBezTo>
                    <a:pt x="1274428" y="240341"/>
                    <a:pt x="1265633" y="235421"/>
                    <a:pt x="1257057" y="230599"/>
                  </a:cubicBezTo>
                  <a:cubicBezTo>
                    <a:pt x="1251118" y="227260"/>
                    <a:pt x="1244980" y="223807"/>
                    <a:pt x="1239010" y="221057"/>
                  </a:cubicBezTo>
                  <a:cubicBezTo>
                    <a:pt x="1233195" y="218375"/>
                    <a:pt x="1227400" y="216078"/>
                    <a:pt x="1221790" y="213849"/>
                  </a:cubicBezTo>
                  <a:cubicBezTo>
                    <a:pt x="1211170" y="209635"/>
                    <a:pt x="1201133" y="205657"/>
                    <a:pt x="1192170" y="199625"/>
                  </a:cubicBezTo>
                  <a:lnTo>
                    <a:pt x="1184537" y="210969"/>
                  </a:lnTo>
                  <a:cubicBezTo>
                    <a:pt x="1194725" y="217820"/>
                    <a:pt x="1205917" y="222260"/>
                    <a:pt x="1216746" y="226557"/>
                  </a:cubicBezTo>
                  <a:cubicBezTo>
                    <a:pt x="1222184" y="228714"/>
                    <a:pt x="1227807" y="230949"/>
                    <a:pt x="1233287" y="233473"/>
                  </a:cubicBezTo>
                  <a:cubicBezTo>
                    <a:pt x="1238750" y="235993"/>
                    <a:pt x="1244387" y="239165"/>
                    <a:pt x="1250350" y="242519"/>
                  </a:cubicBezTo>
                  <a:cubicBezTo>
                    <a:pt x="1258933" y="247347"/>
                    <a:pt x="1267742" y="252295"/>
                    <a:pt x="1276448" y="255429"/>
                  </a:cubicBezTo>
                  <a:cubicBezTo>
                    <a:pt x="1270084" y="268583"/>
                    <a:pt x="1263490" y="282175"/>
                    <a:pt x="1256673" y="296179"/>
                  </a:cubicBezTo>
                  <a:cubicBezTo>
                    <a:pt x="1249098" y="292198"/>
                    <a:pt x="1239823" y="289952"/>
                    <a:pt x="1230739" y="287751"/>
                  </a:cubicBezTo>
                  <a:cubicBezTo>
                    <a:pt x="1222623" y="285786"/>
                    <a:pt x="1214959" y="283934"/>
                    <a:pt x="1210011" y="281126"/>
                  </a:cubicBezTo>
                  <a:lnTo>
                    <a:pt x="1203270" y="293021"/>
                  </a:lnTo>
                  <a:cubicBezTo>
                    <a:pt x="1209884" y="296769"/>
                    <a:pt x="1218450" y="298840"/>
                    <a:pt x="1227523" y="301035"/>
                  </a:cubicBezTo>
                  <a:cubicBezTo>
                    <a:pt x="1235608" y="302989"/>
                    <a:pt x="1244438" y="305129"/>
                    <a:pt x="1250669" y="308503"/>
                  </a:cubicBezTo>
                  <a:cubicBezTo>
                    <a:pt x="1246736" y="316568"/>
                    <a:pt x="1242734" y="324767"/>
                    <a:pt x="1238660" y="333092"/>
                  </a:cubicBezTo>
                  <a:cubicBezTo>
                    <a:pt x="1237426" y="332791"/>
                    <a:pt x="1236205" y="332489"/>
                    <a:pt x="1234923" y="332180"/>
                  </a:cubicBezTo>
                  <a:cubicBezTo>
                    <a:pt x="1223062" y="329300"/>
                    <a:pt x="1208296" y="325723"/>
                    <a:pt x="1201565" y="320299"/>
                  </a:cubicBezTo>
                  <a:lnTo>
                    <a:pt x="1192993" y="330946"/>
                  </a:lnTo>
                  <a:cubicBezTo>
                    <a:pt x="1202104" y="338284"/>
                    <a:pt x="1217829" y="342100"/>
                    <a:pt x="1231699" y="345461"/>
                  </a:cubicBezTo>
                  <a:cubicBezTo>
                    <a:pt x="1231977" y="345529"/>
                    <a:pt x="1232238" y="345594"/>
                    <a:pt x="1232512" y="345660"/>
                  </a:cubicBezTo>
                  <a:cubicBezTo>
                    <a:pt x="1228174" y="354517"/>
                    <a:pt x="1223768" y="363511"/>
                    <a:pt x="1219280" y="372632"/>
                  </a:cubicBezTo>
                  <a:cubicBezTo>
                    <a:pt x="1213996" y="370780"/>
                    <a:pt x="1208794" y="368658"/>
                    <a:pt x="1203397" y="366429"/>
                  </a:cubicBezTo>
                  <a:cubicBezTo>
                    <a:pt x="1195472" y="363148"/>
                    <a:pt x="1187277" y="359763"/>
                    <a:pt x="1178502" y="357277"/>
                  </a:cubicBezTo>
                  <a:lnTo>
                    <a:pt x="1174778" y="370431"/>
                  </a:lnTo>
                  <a:cubicBezTo>
                    <a:pt x="1182785" y="372701"/>
                    <a:pt x="1190256" y="375790"/>
                    <a:pt x="1198174" y="379058"/>
                  </a:cubicBezTo>
                  <a:cubicBezTo>
                    <a:pt x="1203057" y="381081"/>
                    <a:pt x="1208063" y="383115"/>
                    <a:pt x="1213210" y="384973"/>
                  </a:cubicBezTo>
                  <a:cubicBezTo>
                    <a:pt x="1208996" y="393546"/>
                    <a:pt x="1204723" y="402221"/>
                    <a:pt x="1200389" y="411006"/>
                  </a:cubicBezTo>
                  <a:cubicBezTo>
                    <a:pt x="1194320" y="409439"/>
                    <a:pt x="1186450" y="405400"/>
                    <a:pt x="1179733" y="401943"/>
                  </a:cubicBezTo>
                  <a:cubicBezTo>
                    <a:pt x="1171394" y="397657"/>
                    <a:pt x="1163517" y="393600"/>
                    <a:pt x="1156649" y="392356"/>
                  </a:cubicBezTo>
                  <a:lnTo>
                    <a:pt x="1154214" y="405808"/>
                  </a:lnTo>
                  <a:cubicBezTo>
                    <a:pt x="1159073" y="406692"/>
                    <a:pt x="1166397" y="410457"/>
                    <a:pt x="1173482" y="414099"/>
                  </a:cubicBezTo>
                  <a:cubicBezTo>
                    <a:pt x="1180432" y="417672"/>
                    <a:pt x="1187513" y="421307"/>
                    <a:pt x="1194255" y="423443"/>
                  </a:cubicBezTo>
                  <a:cubicBezTo>
                    <a:pt x="1189409" y="433260"/>
                    <a:pt x="1184496" y="443204"/>
                    <a:pt x="1179510" y="453262"/>
                  </a:cubicBezTo>
                  <a:cubicBezTo>
                    <a:pt x="1173376" y="450042"/>
                    <a:pt x="1166991" y="445800"/>
                    <a:pt x="1160740" y="441654"/>
                  </a:cubicBezTo>
                  <a:cubicBezTo>
                    <a:pt x="1155065" y="437879"/>
                    <a:pt x="1149198" y="433980"/>
                    <a:pt x="1143447" y="430802"/>
                  </a:cubicBezTo>
                  <a:cubicBezTo>
                    <a:pt x="1137841" y="427695"/>
                    <a:pt x="1132231" y="424976"/>
                    <a:pt x="1126803" y="422342"/>
                  </a:cubicBezTo>
                  <a:cubicBezTo>
                    <a:pt x="1116523" y="417353"/>
                    <a:pt x="1106812" y="412642"/>
                    <a:pt x="1098311" y="405969"/>
                  </a:cubicBezTo>
                  <a:lnTo>
                    <a:pt x="1089869" y="416719"/>
                  </a:lnTo>
                  <a:cubicBezTo>
                    <a:pt x="1099522" y="424300"/>
                    <a:pt x="1110357" y="429557"/>
                    <a:pt x="1120836" y="434646"/>
                  </a:cubicBezTo>
                  <a:cubicBezTo>
                    <a:pt x="1126103" y="437197"/>
                    <a:pt x="1131545" y="439834"/>
                    <a:pt x="1136829" y="442762"/>
                  </a:cubicBezTo>
                  <a:cubicBezTo>
                    <a:pt x="1142093" y="445677"/>
                    <a:pt x="1147476" y="449250"/>
                    <a:pt x="1153175" y="453035"/>
                  </a:cubicBezTo>
                  <a:cubicBezTo>
                    <a:pt x="1159828" y="457455"/>
                    <a:pt x="1166614" y="461951"/>
                    <a:pt x="1173448" y="465507"/>
                  </a:cubicBezTo>
                  <a:cubicBezTo>
                    <a:pt x="1169943" y="472581"/>
                    <a:pt x="1166404" y="479706"/>
                    <a:pt x="1162838" y="486893"/>
                  </a:cubicBezTo>
                  <a:cubicBezTo>
                    <a:pt x="1155363" y="481822"/>
                    <a:pt x="1145669" y="478688"/>
                    <a:pt x="1136174" y="475636"/>
                  </a:cubicBezTo>
                  <a:cubicBezTo>
                    <a:pt x="1128226" y="473078"/>
                    <a:pt x="1120720" y="470664"/>
                    <a:pt x="1115988" y="467499"/>
                  </a:cubicBezTo>
                  <a:lnTo>
                    <a:pt x="1108389" y="478866"/>
                  </a:lnTo>
                  <a:cubicBezTo>
                    <a:pt x="1114716" y="483090"/>
                    <a:pt x="1123103" y="485789"/>
                    <a:pt x="1131984" y="488649"/>
                  </a:cubicBezTo>
                  <a:cubicBezTo>
                    <a:pt x="1140920" y="491526"/>
                    <a:pt x="1150772" y="494708"/>
                    <a:pt x="1156659" y="499330"/>
                  </a:cubicBezTo>
                  <a:cubicBezTo>
                    <a:pt x="1152788" y="507111"/>
                    <a:pt x="1148889" y="514963"/>
                    <a:pt x="1144949" y="522860"/>
                  </a:cubicBezTo>
                  <a:cubicBezTo>
                    <a:pt x="1142460" y="522010"/>
                    <a:pt x="1139850" y="521146"/>
                    <a:pt x="1137059" y="520254"/>
                  </a:cubicBezTo>
                  <a:cubicBezTo>
                    <a:pt x="1125438" y="516506"/>
                    <a:pt x="1110982" y="511849"/>
                    <a:pt x="1104669" y="505945"/>
                  </a:cubicBezTo>
                  <a:lnTo>
                    <a:pt x="1095335" y="515927"/>
                  </a:lnTo>
                  <a:cubicBezTo>
                    <a:pt x="1103880" y="523923"/>
                    <a:pt x="1119283" y="528888"/>
                    <a:pt x="1132865" y="533267"/>
                  </a:cubicBezTo>
                  <a:cubicBezTo>
                    <a:pt x="1134930" y="533932"/>
                    <a:pt x="1136918" y="534574"/>
                    <a:pt x="1138801" y="535201"/>
                  </a:cubicBezTo>
                  <a:cubicBezTo>
                    <a:pt x="1134347" y="544133"/>
                    <a:pt x="1129855" y="553138"/>
                    <a:pt x="1125325" y="562215"/>
                  </a:cubicBezTo>
                  <a:cubicBezTo>
                    <a:pt x="1117716" y="559410"/>
                    <a:pt x="1110598" y="555857"/>
                    <a:pt x="1103091" y="552085"/>
                  </a:cubicBezTo>
                  <a:cubicBezTo>
                    <a:pt x="1095434" y="548231"/>
                    <a:pt x="1087507" y="544250"/>
                    <a:pt x="1078941" y="541123"/>
                  </a:cubicBezTo>
                  <a:lnTo>
                    <a:pt x="1074257" y="553961"/>
                  </a:lnTo>
                  <a:cubicBezTo>
                    <a:pt x="1082075" y="556817"/>
                    <a:pt x="1089300" y="560452"/>
                    <a:pt x="1096950" y="564300"/>
                  </a:cubicBezTo>
                  <a:cubicBezTo>
                    <a:pt x="1104041" y="567869"/>
                    <a:pt x="1111379" y="571500"/>
                    <a:pt x="1119184" y="574487"/>
                  </a:cubicBezTo>
                  <a:cubicBezTo>
                    <a:pt x="1114246" y="584380"/>
                    <a:pt x="1109253" y="594341"/>
                    <a:pt x="1104226" y="604385"/>
                  </a:cubicBezTo>
                  <a:lnTo>
                    <a:pt x="1103081" y="597266"/>
                  </a:lnTo>
                  <a:cubicBezTo>
                    <a:pt x="1097224" y="598209"/>
                    <a:pt x="1085936" y="591310"/>
                    <a:pt x="1076873" y="585762"/>
                  </a:cubicBezTo>
                  <a:cubicBezTo>
                    <a:pt x="1068873" y="580868"/>
                    <a:pt x="1061316" y="576246"/>
                    <a:pt x="1054554" y="574497"/>
                  </a:cubicBezTo>
                  <a:lnTo>
                    <a:pt x="1051132" y="587737"/>
                  </a:lnTo>
                  <a:cubicBezTo>
                    <a:pt x="1055919" y="588971"/>
                    <a:pt x="1062941" y="593264"/>
                    <a:pt x="1069738" y="597427"/>
                  </a:cubicBezTo>
                  <a:cubicBezTo>
                    <a:pt x="1080278" y="603870"/>
                    <a:pt x="1091138" y="610509"/>
                    <a:pt x="1100921" y="610985"/>
                  </a:cubicBezTo>
                  <a:cubicBezTo>
                    <a:pt x="1093127" y="626536"/>
                    <a:pt x="1085233" y="642268"/>
                    <a:pt x="1077240" y="658158"/>
                  </a:cubicBezTo>
                  <a:cubicBezTo>
                    <a:pt x="1070533" y="654846"/>
                    <a:pt x="1063490" y="650203"/>
                    <a:pt x="1056601" y="645628"/>
                  </a:cubicBezTo>
                  <a:cubicBezTo>
                    <a:pt x="1050930" y="641860"/>
                    <a:pt x="1045062" y="637961"/>
                    <a:pt x="1039312" y="634783"/>
                  </a:cubicBezTo>
                  <a:cubicBezTo>
                    <a:pt x="1033706" y="631679"/>
                    <a:pt x="1028096" y="628953"/>
                    <a:pt x="1022664" y="626320"/>
                  </a:cubicBezTo>
                  <a:cubicBezTo>
                    <a:pt x="1012384" y="621337"/>
                    <a:pt x="1002670" y="616623"/>
                    <a:pt x="994176" y="609946"/>
                  </a:cubicBezTo>
                  <a:lnTo>
                    <a:pt x="985734" y="620700"/>
                  </a:lnTo>
                  <a:cubicBezTo>
                    <a:pt x="995387" y="628285"/>
                    <a:pt x="1006225" y="633541"/>
                    <a:pt x="1016701" y="638623"/>
                  </a:cubicBezTo>
                  <a:cubicBezTo>
                    <a:pt x="1021968" y="641178"/>
                    <a:pt x="1027410" y="643815"/>
                    <a:pt x="1032691" y="646740"/>
                  </a:cubicBezTo>
                  <a:cubicBezTo>
                    <a:pt x="1037954" y="649658"/>
                    <a:pt x="1043337" y="653238"/>
                    <a:pt x="1049040" y="657020"/>
                  </a:cubicBezTo>
                  <a:cubicBezTo>
                    <a:pt x="1056268" y="661817"/>
                    <a:pt x="1063655" y="666696"/>
                    <a:pt x="1071099" y="670376"/>
                  </a:cubicBezTo>
                  <a:cubicBezTo>
                    <a:pt x="1067488" y="677539"/>
                    <a:pt x="1063867" y="684733"/>
                    <a:pt x="1060226" y="691958"/>
                  </a:cubicBezTo>
                  <a:cubicBezTo>
                    <a:pt x="1052579" y="686238"/>
                    <a:pt x="1042192" y="682885"/>
                    <a:pt x="1032039" y="679620"/>
                  </a:cubicBezTo>
                  <a:cubicBezTo>
                    <a:pt x="1024091" y="677062"/>
                    <a:pt x="1016588" y="674648"/>
                    <a:pt x="1011852" y="671483"/>
                  </a:cubicBezTo>
                  <a:lnTo>
                    <a:pt x="1004257" y="682843"/>
                  </a:lnTo>
                  <a:cubicBezTo>
                    <a:pt x="1010573" y="687071"/>
                    <a:pt x="1018968" y="689773"/>
                    <a:pt x="1027849" y="692630"/>
                  </a:cubicBezTo>
                  <a:cubicBezTo>
                    <a:pt x="1037529" y="695743"/>
                    <a:pt x="1048279" y="699217"/>
                    <a:pt x="1053906" y="704494"/>
                  </a:cubicBezTo>
                  <a:cubicBezTo>
                    <a:pt x="1050072" y="712086"/>
                    <a:pt x="1046225" y="719715"/>
                    <a:pt x="1042353" y="727373"/>
                  </a:cubicBezTo>
                  <a:cubicBezTo>
                    <a:pt x="1039449" y="726351"/>
                    <a:pt x="1036291" y="725319"/>
                    <a:pt x="1032924" y="724232"/>
                  </a:cubicBezTo>
                  <a:cubicBezTo>
                    <a:pt x="1021306" y="720487"/>
                    <a:pt x="1006850" y="715834"/>
                    <a:pt x="1000533" y="709926"/>
                  </a:cubicBezTo>
                  <a:lnTo>
                    <a:pt x="991200" y="719914"/>
                  </a:lnTo>
                  <a:cubicBezTo>
                    <a:pt x="999745" y="727907"/>
                    <a:pt x="1015144" y="732869"/>
                    <a:pt x="1028730" y="737248"/>
                  </a:cubicBezTo>
                  <a:cubicBezTo>
                    <a:pt x="1031340" y="738088"/>
                    <a:pt x="1033839" y="738887"/>
                    <a:pt x="1036133" y="739676"/>
                  </a:cubicBezTo>
                  <a:cubicBezTo>
                    <a:pt x="1031291" y="749243"/>
                    <a:pt x="1026429" y="758878"/>
                    <a:pt x="1021536" y="768548"/>
                  </a:cubicBezTo>
                  <a:lnTo>
                    <a:pt x="1022225" y="766593"/>
                  </a:lnTo>
                  <a:cubicBezTo>
                    <a:pt x="1014222" y="763747"/>
                    <a:pt x="1006805" y="760010"/>
                    <a:pt x="998956" y="756066"/>
                  </a:cubicBezTo>
                  <a:cubicBezTo>
                    <a:pt x="991299" y="752226"/>
                    <a:pt x="983371" y="748248"/>
                    <a:pt x="974806" y="745094"/>
                  </a:cubicBezTo>
                  <a:lnTo>
                    <a:pt x="970118" y="757952"/>
                  </a:lnTo>
                  <a:cubicBezTo>
                    <a:pt x="977940" y="760798"/>
                    <a:pt x="985161" y="764433"/>
                    <a:pt x="992815" y="768274"/>
                  </a:cubicBezTo>
                  <a:cubicBezTo>
                    <a:pt x="1000273" y="772045"/>
                    <a:pt x="1007988" y="775886"/>
                    <a:pt x="1016259" y="778938"/>
                  </a:cubicBezTo>
                  <a:cubicBezTo>
                    <a:pt x="1010995" y="789328"/>
                    <a:pt x="1005704" y="799752"/>
                    <a:pt x="1000389" y="810210"/>
                  </a:cubicBezTo>
                  <a:lnTo>
                    <a:pt x="998942" y="801261"/>
                  </a:lnTo>
                  <a:cubicBezTo>
                    <a:pt x="993093" y="802186"/>
                    <a:pt x="981801" y="795294"/>
                    <a:pt x="972731" y="789739"/>
                  </a:cubicBezTo>
                  <a:cubicBezTo>
                    <a:pt x="964731" y="784870"/>
                    <a:pt x="957170" y="780241"/>
                    <a:pt x="950415" y="778492"/>
                  </a:cubicBezTo>
                  <a:lnTo>
                    <a:pt x="946990" y="791728"/>
                  </a:lnTo>
                  <a:cubicBezTo>
                    <a:pt x="951773" y="792962"/>
                    <a:pt x="958799" y="797249"/>
                    <a:pt x="965592" y="801398"/>
                  </a:cubicBezTo>
                  <a:cubicBezTo>
                    <a:pt x="976568" y="808119"/>
                    <a:pt x="987880" y="815011"/>
                    <a:pt x="997972" y="814977"/>
                  </a:cubicBezTo>
                  <a:cubicBezTo>
                    <a:pt x="990545" y="829618"/>
                    <a:pt x="983063" y="844329"/>
                    <a:pt x="975536" y="859108"/>
                  </a:cubicBezTo>
                  <a:cubicBezTo>
                    <a:pt x="968414" y="855782"/>
                    <a:pt x="960867" y="850776"/>
                    <a:pt x="953505" y="845872"/>
                  </a:cubicBezTo>
                  <a:cubicBezTo>
                    <a:pt x="947830" y="842100"/>
                    <a:pt x="941963" y="838225"/>
                    <a:pt x="936216" y="835036"/>
                  </a:cubicBezTo>
                  <a:cubicBezTo>
                    <a:pt x="930613" y="831916"/>
                    <a:pt x="924996" y="829207"/>
                    <a:pt x="919571" y="826567"/>
                  </a:cubicBezTo>
                  <a:cubicBezTo>
                    <a:pt x="909288" y="821595"/>
                    <a:pt x="899577" y="816862"/>
                    <a:pt x="891076" y="810176"/>
                  </a:cubicBezTo>
                  <a:lnTo>
                    <a:pt x="882634" y="820943"/>
                  </a:lnTo>
                  <a:cubicBezTo>
                    <a:pt x="892290" y="828521"/>
                    <a:pt x="903126" y="833767"/>
                    <a:pt x="913608" y="838877"/>
                  </a:cubicBezTo>
                  <a:cubicBezTo>
                    <a:pt x="918868" y="841414"/>
                    <a:pt x="924310" y="844054"/>
                    <a:pt x="929594" y="847003"/>
                  </a:cubicBezTo>
                  <a:cubicBezTo>
                    <a:pt x="934861" y="849918"/>
                    <a:pt x="940245" y="853484"/>
                    <a:pt x="945947" y="857256"/>
                  </a:cubicBezTo>
                  <a:cubicBezTo>
                    <a:pt x="953608" y="862365"/>
                    <a:pt x="961453" y="867543"/>
                    <a:pt x="969340" y="871281"/>
                  </a:cubicBezTo>
                  <a:cubicBezTo>
                    <a:pt x="965647" y="878516"/>
                    <a:pt x="961943" y="885785"/>
                    <a:pt x="958226" y="893055"/>
                  </a:cubicBezTo>
                  <a:cubicBezTo>
                    <a:pt x="950497" y="886814"/>
                    <a:pt x="939590" y="883282"/>
                    <a:pt x="928943" y="879853"/>
                  </a:cubicBezTo>
                  <a:cubicBezTo>
                    <a:pt x="920998" y="877316"/>
                    <a:pt x="913488" y="874881"/>
                    <a:pt x="908756" y="871727"/>
                  </a:cubicBezTo>
                  <a:lnTo>
                    <a:pt x="901157" y="883076"/>
                  </a:lnTo>
                  <a:cubicBezTo>
                    <a:pt x="907481" y="887328"/>
                    <a:pt x="915875" y="890037"/>
                    <a:pt x="924752" y="892883"/>
                  </a:cubicBezTo>
                  <a:cubicBezTo>
                    <a:pt x="935016" y="896175"/>
                    <a:pt x="946479" y="899879"/>
                    <a:pt x="951766" y="905708"/>
                  </a:cubicBezTo>
                  <a:cubicBezTo>
                    <a:pt x="947981" y="913115"/>
                    <a:pt x="944178" y="920556"/>
                    <a:pt x="940372" y="927996"/>
                  </a:cubicBezTo>
                  <a:cubicBezTo>
                    <a:pt x="937186" y="926865"/>
                    <a:pt x="933613" y="925699"/>
                    <a:pt x="929827" y="924465"/>
                  </a:cubicBezTo>
                  <a:cubicBezTo>
                    <a:pt x="918210" y="920727"/>
                    <a:pt x="903757" y="916063"/>
                    <a:pt x="897444" y="910166"/>
                  </a:cubicBezTo>
                  <a:lnTo>
                    <a:pt x="888103" y="920144"/>
                  </a:lnTo>
                  <a:cubicBezTo>
                    <a:pt x="896648" y="928168"/>
                    <a:pt x="912051" y="933105"/>
                    <a:pt x="925634" y="937495"/>
                  </a:cubicBezTo>
                  <a:cubicBezTo>
                    <a:pt x="928648" y="938455"/>
                    <a:pt x="931508" y="939381"/>
                    <a:pt x="934083" y="940272"/>
                  </a:cubicBezTo>
                  <a:cubicBezTo>
                    <a:pt x="928099" y="951965"/>
                    <a:pt x="922088" y="963692"/>
                    <a:pt x="916063" y="975454"/>
                  </a:cubicBezTo>
                  <a:lnTo>
                    <a:pt x="919136" y="966847"/>
                  </a:lnTo>
                  <a:cubicBezTo>
                    <a:pt x="911132" y="964001"/>
                    <a:pt x="903712" y="960263"/>
                    <a:pt x="895867" y="956320"/>
                  </a:cubicBezTo>
                  <a:cubicBezTo>
                    <a:pt x="888206" y="952445"/>
                    <a:pt x="880282" y="948468"/>
                    <a:pt x="871720" y="945347"/>
                  </a:cubicBezTo>
                  <a:lnTo>
                    <a:pt x="867032" y="958206"/>
                  </a:lnTo>
                  <a:cubicBezTo>
                    <a:pt x="874850" y="961052"/>
                    <a:pt x="882075" y="964687"/>
                    <a:pt x="889729" y="968527"/>
                  </a:cubicBezTo>
                  <a:cubicBezTo>
                    <a:pt x="897434" y="972402"/>
                    <a:pt x="905406" y="976379"/>
                    <a:pt x="913992" y="979500"/>
                  </a:cubicBezTo>
                  <a:cubicBezTo>
                    <a:pt x="908506" y="990198"/>
                    <a:pt x="903006" y="1000897"/>
                    <a:pt x="897488" y="1011630"/>
                  </a:cubicBezTo>
                  <a:lnTo>
                    <a:pt x="895853" y="1001480"/>
                  </a:lnTo>
                  <a:cubicBezTo>
                    <a:pt x="890000" y="1002440"/>
                    <a:pt x="878711" y="995548"/>
                    <a:pt x="869645" y="989993"/>
                  </a:cubicBezTo>
                  <a:cubicBezTo>
                    <a:pt x="861645" y="985089"/>
                    <a:pt x="854088" y="980494"/>
                    <a:pt x="847329" y="978711"/>
                  </a:cubicBezTo>
                  <a:lnTo>
                    <a:pt x="843904" y="991947"/>
                  </a:lnTo>
                  <a:cubicBezTo>
                    <a:pt x="848690" y="993182"/>
                    <a:pt x="855713" y="997502"/>
                    <a:pt x="862513" y="1001652"/>
                  </a:cubicBezTo>
                  <a:cubicBezTo>
                    <a:pt x="873763" y="1008543"/>
                    <a:pt x="885363" y="1015607"/>
                    <a:pt x="895640" y="1015230"/>
                  </a:cubicBezTo>
                  <a:cubicBezTo>
                    <a:pt x="886241" y="1033507"/>
                    <a:pt x="876791" y="1051817"/>
                    <a:pt x="867317" y="1070197"/>
                  </a:cubicBezTo>
                  <a:cubicBezTo>
                    <a:pt x="860743" y="1066905"/>
                    <a:pt x="853865" y="1062379"/>
                    <a:pt x="847134" y="1057887"/>
                  </a:cubicBezTo>
                  <a:cubicBezTo>
                    <a:pt x="841452" y="1054115"/>
                    <a:pt x="835588" y="1050206"/>
                    <a:pt x="829841" y="1047051"/>
                  </a:cubicBezTo>
                  <a:cubicBezTo>
                    <a:pt x="824235" y="1043931"/>
                    <a:pt x="818628" y="1041222"/>
                    <a:pt x="813197" y="1038581"/>
                  </a:cubicBezTo>
                  <a:cubicBezTo>
                    <a:pt x="802913" y="1033575"/>
                    <a:pt x="793202" y="1028878"/>
                    <a:pt x="784705" y="1022226"/>
                  </a:cubicBezTo>
                  <a:lnTo>
                    <a:pt x="776263" y="1032958"/>
                  </a:lnTo>
                  <a:cubicBezTo>
                    <a:pt x="785916" y="1040536"/>
                    <a:pt x="796755" y="1045783"/>
                    <a:pt x="807230" y="1050892"/>
                  </a:cubicBezTo>
                  <a:cubicBezTo>
                    <a:pt x="812494" y="1053429"/>
                    <a:pt x="817939" y="1056070"/>
                    <a:pt x="823223" y="1059019"/>
                  </a:cubicBezTo>
                  <a:cubicBezTo>
                    <a:pt x="828483" y="1061933"/>
                    <a:pt x="833870" y="1065500"/>
                    <a:pt x="839573" y="1069271"/>
                  </a:cubicBezTo>
                  <a:cubicBezTo>
                    <a:pt x="846612" y="1073935"/>
                    <a:pt x="853807" y="1078701"/>
                    <a:pt x="861045" y="1082336"/>
                  </a:cubicBezTo>
                  <a:cubicBezTo>
                    <a:pt x="857380" y="1089468"/>
                    <a:pt x="853707" y="1096566"/>
                    <a:pt x="850031" y="1103664"/>
                  </a:cubicBezTo>
                  <a:cubicBezTo>
                    <a:pt x="842456" y="1098281"/>
                    <a:pt x="832403" y="1095023"/>
                    <a:pt x="822568" y="1091868"/>
                  </a:cubicBezTo>
                  <a:cubicBezTo>
                    <a:pt x="814623" y="1089331"/>
                    <a:pt x="807117" y="1086896"/>
                    <a:pt x="802385" y="1083742"/>
                  </a:cubicBezTo>
                  <a:lnTo>
                    <a:pt x="794790" y="1095092"/>
                  </a:lnTo>
                  <a:cubicBezTo>
                    <a:pt x="801110" y="1099344"/>
                    <a:pt x="809500" y="1102018"/>
                    <a:pt x="818385" y="1104899"/>
                  </a:cubicBezTo>
                  <a:cubicBezTo>
                    <a:pt x="827612" y="1107848"/>
                    <a:pt x="837831" y="1111139"/>
                    <a:pt x="843639" y="1116043"/>
                  </a:cubicBezTo>
                  <a:cubicBezTo>
                    <a:pt x="839641" y="1123758"/>
                    <a:pt x="835640" y="1131473"/>
                    <a:pt x="831635" y="1139189"/>
                  </a:cubicBezTo>
                  <a:cubicBezTo>
                    <a:pt x="829063" y="1138331"/>
                    <a:pt x="826350" y="1137440"/>
                    <a:pt x="823456" y="1136480"/>
                  </a:cubicBezTo>
                  <a:cubicBezTo>
                    <a:pt x="811842" y="1132742"/>
                    <a:pt x="797386" y="1128079"/>
                    <a:pt x="791066" y="1122181"/>
                  </a:cubicBezTo>
                  <a:lnTo>
                    <a:pt x="781732" y="1132159"/>
                  </a:lnTo>
                  <a:cubicBezTo>
                    <a:pt x="790277" y="1140148"/>
                    <a:pt x="805684" y="1145121"/>
                    <a:pt x="819266" y="1149510"/>
                  </a:cubicBezTo>
                  <a:cubicBezTo>
                    <a:pt x="821358" y="1150161"/>
                    <a:pt x="823367" y="1150813"/>
                    <a:pt x="825270" y="1151464"/>
                  </a:cubicBezTo>
                  <a:cubicBezTo>
                    <a:pt x="820627" y="1160414"/>
                    <a:pt x="815981" y="1169364"/>
                    <a:pt x="811331" y="1178279"/>
                  </a:cubicBezTo>
                  <a:cubicBezTo>
                    <a:pt x="803877" y="1175536"/>
                    <a:pt x="796868" y="1172038"/>
                    <a:pt x="789492" y="1168335"/>
                  </a:cubicBezTo>
                  <a:cubicBezTo>
                    <a:pt x="781832" y="1164460"/>
                    <a:pt x="773904" y="1160483"/>
                    <a:pt x="765345" y="1157362"/>
                  </a:cubicBezTo>
                  <a:lnTo>
                    <a:pt x="760658" y="1170187"/>
                  </a:lnTo>
                  <a:cubicBezTo>
                    <a:pt x="768476" y="1173067"/>
                    <a:pt x="775701" y="1176702"/>
                    <a:pt x="783351" y="1180542"/>
                  </a:cubicBezTo>
                  <a:cubicBezTo>
                    <a:pt x="790260" y="1184006"/>
                    <a:pt x="797406" y="1187572"/>
                    <a:pt x="804991" y="1190486"/>
                  </a:cubicBezTo>
                  <a:cubicBezTo>
                    <a:pt x="804117" y="1192167"/>
                    <a:pt x="803242" y="1193847"/>
                    <a:pt x="802368" y="1195527"/>
                  </a:cubicBezTo>
                  <a:cubicBezTo>
                    <a:pt x="798336" y="1203276"/>
                    <a:pt x="794320" y="1210992"/>
                    <a:pt x="790312" y="1218673"/>
                  </a:cubicBezTo>
                  <a:lnTo>
                    <a:pt x="789478" y="1213495"/>
                  </a:lnTo>
                  <a:cubicBezTo>
                    <a:pt x="783625" y="1214455"/>
                    <a:pt x="772333" y="1207563"/>
                    <a:pt x="763267" y="1202008"/>
                  </a:cubicBezTo>
                  <a:cubicBezTo>
                    <a:pt x="755267" y="1197105"/>
                    <a:pt x="747706" y="1192475"/>
                    <a:pt x="740951" y="1190726"/>
                  </a:cubicBezTo>
                  <a:lnTo>
                    <a:pt x="737529" y="1203963"/>
                  </a:lnTo>
                  <a:cubicBezTo>
                    <a:pt x="742316" y="1205197"/>
                    <a:pt x="749339" y="1209518"/>
                    <a:pt x="756135" y="1213666"/>
                  </a:cubicBezTo>
                  <a:cubicBezTo>
                    <a:pt x="766175" y="1219805"/>
                    <a:pt x="776503" y="1226114"/>
                    <a:pt x="785916" y="1227108"/>
                  </a:cubicBezTo>
                  <a:cubicBezTo>
                    <a:pt x="779034" y="1240310"/>
                    <a:pt x="772193" y="1253374"/>
                    <a:pt x="765383" y="1266405"/>
                  </a:cubicBezTo>
                  <a:cubicBezTo>
                    <a:pt x="762647" y="1264656"/>
                    <a:pt x="759903" y="1262838"/>
                    <a:pt x="757188" y="1261055"/>
                  </a:cubicBezTo>
                  <a:cubicBezTo>
                    <a:pt x="751509" y="1257283"/>
                    <a:pt x="745642" y="1253374"/>
                    <a:pt x="739895" y="1250185"/>
                  </a:cubicBezTo>
                  <a:cubicBezTo>
                    <a:pt x="734289" y="1247099"/>
                    <a:pt x="728682" y="1244356"/>
                    <a:pt x="723251" y="1241715"/>
                  </a:cubicBezTo>
                  <a:cubicBezTo>
                    <a:pt x="712971" y="1236744"/>
                    <a:pt x="703253" y="1232046"/>
                    <a:pt x="694759" y="1225359"/>
                  </a:cubicBezTo>
                  <a:lnTo>
                    <a:pt x="686317" y="1236126"/>
                  </a:lnTo>
                  <a:cubicBezTo>
                    <a:pt x="695973" y="1243705"/>
                    <a:pt x="706812" y="1248951"/>
                    <a:pt x="717288" y="1254026"/>
                  </a:cubicBezTo>
                  <a:cubicBezTo>
                    <a:pt x="722555" y="1256598"/>
                    <a:pt x="727997" y="1259238"/>
                    <a:pt x="733277" y="1262153"/>
                  </a:cubicBezTo>
                  <a:cubicBezTo>
                    <a:pt x="738537" y="1265067"/>
                    <a:pt x="743924" y="1268633"/>
                    <a:pt x="749627" y="1272440"/>
                  </a:cubicBezTo>
                  <a:cubicBezTo>
                    <a:pt x="752730" y="1274497"/>
                    <a:pt x="755874" y="1276589"/>
                    <a:pt x="759032" y="1278577"/>
                  </a:cubicBezTo>
                  <a:cubicBezTo>
                    <a:pt x="755223" y="1285847"/>
                    <a:pt x="751437" y="1293082"/>
                    <a:pt x="747652" y="1300283"/>
                  </a:cubicBezTo>
                  <a:cubicBezTo>
                    <a:pt x="742830" y="1298328"/>
                    <a:pt x="737700" y="1296648"/>
                    <a:pt x="732622" y="1295037"/>
                  </a:cubicBezTo>
                  <a:cubicBezTo>
                    <a:pt x="724677" y="1292465"/>
                    <a:pt x="717171" y="1290065"/>
                    <a:pt x="712439" y="1286910"/>
                  </a:cubicBezTo>
                  <a:lnTo>
                    <a:pt x="704844" y="1298260"/>
                  </a:lnTo>
                  <a:cubicBezTo>
                    <a:pt x="711164" y="1302478"/>
                    <a:pt x="719554" y="1305186"/>
                    <a:pt x="728439" y="1308033"/>
                  </a:cubicBezTo>
                  <a:cubicBezTo>
                    <a:pt x="732680" y="1309404"/>
                    <a:pt x="737131" y="1310844"/>
                    <a:pt x="741263" y="1312456"/>
                  </a:cubicBezTo>
                  <a:cubicBezTo>
                    <a:pt x="736806" y="1320960"/>
                    <a:pt x="732358" y="1329430"/>
                    <a:pt x="727935" y="1337830"/>
                  </a:cubicBezTo>
                  <a:cubicBezTo>
                    <a:pt x="717600" y="1334401"/>
                    <a:pt x="706459" y="1330321"/>
                    <a:pt x="701127" y="1325314"/>
                  </a:cubicBezTo>
                  <a:lnTo>
                    <a:pt x="691790" y="1335327"/>
                  </a:lnTo>
                  <a:cubicBezTo>
                    <a:pt x="698723" y="1341808"/>
                    <a:pt x="710159" y="1346266"/>
                    <a:pt x="721488" y="1350107"/>
                  </a:cubicBezTo>
                  <a:cubicBezTo>
                    <a:pt x="716976" y="1358645"/>
                    <a:pt x="712484" y="1367183"/>
                    <a:pt x="708012" y="1375652"/>
                  </a:cubicBezTo>
                  <a:cubicBezTo>
                    <a:pt x="705214" y="1374315"/>
                    <a:pt x="702413" y="1372909"/>
                    <a:pt x="699549" y="1371469"/>
                  </a:cubicBezTo>
                  <a:cubicBezTo>
                    <a:pt x="691892" y="1367629"/>
                    <a:pt x="683965" y="1363651"/>
                    <a:pt x="675402" y="1360530"/>
                  </a:cubicBezTo>
                  <a:lnTo>
                    <a:pt x="670715" y="1373355"/>
                  </a:lnTo>
                  <a:cubicBezTo>
                    <a:pt x="678540" y="1376201"/>
                    <a:pt x="685761" y="1379836"/>
                    <a:pt x="693412" y="1383676"/>
                  </a:cubicBezTo>
                  <a:cubicBezTo>
                    <a:pt x="696110" y="1385048"/>
                    <a:pt x="698857" y="1386420"/>
                    <a:pt x="701631" y="1387757"/>
                  </a:cubicBezTo>
                  <a:cubicBezTo>
                    <a:pt x="697070" y="1396398"/>
                    <a:pt x="692530" y="1404971"/>
                    <a:pt x="688011" y="1413543"/>
                  </a:cubicBezTo>
                  <a:cubicBezTo>
                    <a:pt x="683221" y="1411211"/>
                    <a:pt x="677984" y="1408022"/>
                    <a:pt x="673331" y="1405176"/>
                  </a:cubicBezTo>
                  <a:cubicBezTo>
                    <a:pt x="665328" y="1400273"/>
                    <a:pt x="657770" y="1395643"/>
                    <a:pt x="651012" y="1393894"/>
                  </a:cubicBezTo>
                  <a:lnTo>
                    <a:pt x="647586" y="1407131"/>
                  </a:lnTo>
                  <a:cubicBezTo>
                    <a:pt x="652373" y="1408365"/>
                    <a:pt x="659399" y="1412651"/>
                    <a:pt x="666189" y="1416835"/>
                  </a:cubicBezTo>
                  <a:cubicBezTo>
                    <a:pt x="671305" y="1419955"/>
                    <a:pt x="676496" y="1423110"/>
                    <a:pt x="681602" y="1425613"/>
                  </a:cubicBezTo>
                  <a:cubicBezTo>
                    <a:pt x="673935" y="1440083"/>
                    <a:pt x="666319" y="1454416"/>
                    <a:pt x="658768" y="1468647"/>
                  </a:cubicBezTo>
                  <a:cubicBezTo>
                    <a:pt x="649915" y="1465869"/>
                    <a:pt x="640032" y="1459320"/>
                    <a:pt x="630452" y="1452942"/>
                  </a:cubicBezTo>
                  <a:cubicBezTo>
                    <a:pt x="624773" y="1449170"/>
                    <a:pt x="618910" y="1445295"/>
                    <a:pt x="613159" y="1442106"/>
                  </a:cubicBezTo>
                  <a:cubicBezTo>
                    <a:pt x="607556" y="1439020"/>
                    <a:pt x="601946" y="1436277"/>
                    <a:pt x="596515" y="1433637"/>
                  </a:cubicBezTo>
                  <a:cubicBezTo>
                    <a:pt x="586235" y="1428665"/>
                    <a:pt x="576520" y="1423933"/>
                    <a:pt x="568023" y="1417281"/>
                  </a:cubicBezTo>
                  <a:lnTo>
                    <a:pt x="559581" y="1428013"/>
                  </a:lnTo>
                  <a:cubicBezTo>
                    <a:pt x="569234" y="1435626"/>
                    <a:pt x="580073" y="1440872"/>
                    <a:pt x="590548" y="1445947"/>
                  </a:cubicBezTo>
                  <a:cubicBezTo>
                    <a:pt x="595812" y="1448484"/>
                    <a:pt x="601257" y="1451159"/>
                    <a:pt x="606541" y="1454074"/>
                  </a:cubicBezTo>
                  <a:cubicBezTo>
                    <a:pt x="611801" y="1456988"/>
                    <a:pt x="617188" y="1460554"/>
                    <a:pt x="622887" y="1464326"/>
                  </a:cubicBezTo>
                  <a:cubicBezTo>
                    <a:pt x="632482" y="1470704"/>
                    <a:pt x="642361" y="1477254"/>
                    <a:pt x="652250" y="1480888"/>
                  </a:cubicBezTo>
                  <a:cubicBezTo>
                    <a:pt x="648646" y="1487644"/>
                    <a:pt x="645049" y="1494399"/>
                    <a:pt x="641476" y="1501119"/>
                  </a:cubicBezTo>
                  <a:cubicBezTo>
                    <a:pt x="633877" y="1495599"/>
                    <a:pt x="623714" y="1492341"/>
                    <a:pt x="613783" y="1489152"/>
                  </a:cubicBezTo>
                  <a:cubicBezTo>
                    <a:pt x="605835" y="1486580"/>
                    <a:pt x="598332" y="1484180"/>
                    <a:pt x="593600" y="1481025"/>
                  </a:cubicBezTo>
                  <a:lnTo>
                    <a:pt x="586005" y="1492376"/>
                  </a:lnTo>
                  <a:cubicBezTo>
                    <a:pt x="592321" y="1496593"/>
                    <a:pt x="600715" y="1499302"/>
                    <a:pt x="609596" y="1502148"/>
                  </a:cubicBezTo>
                  <a:cubicBezTo>
                    <a:pt x="618869" y="1505131"/>
                    <a:pt x="629142" y="1508457"/>
                    <a:pt x="634930" y="1513361"/>
                  </a:cubicBezTo>
                  <a:cubicBezTo>
                    <a:pt x="630808" y="1521076"/>
                    <a:pt x="626704" y="1528757"/>
                    <a:pt x="622620" y="1536404"/>
                  </a:cubicBezTo>
                  <a:cubicBezTo>
                    <a:pt x="620110" y="1535547"/>
                    <a:pt x="617483" y="1534689"/>
                    <a:pt x="614675" y="1533764"/>
                  </a:cubicBezTo>
                  <a:cubicBezTo>
                    <a:pt x="603054" y="1530026"/>
                    <a:pt x="588601" y="1525363"/>
                    <a:pt x="582288" y="1519464"/>
                  </a:cubicBezTo>
                  <a:lnTo>
                    <a:pt x="572951" y="1529443"/>
                  </a:lnTo>
                  <a:cubicBezTo>
                    <a:pt x="581499" y="1537433"/>
                    <a:pt x="596899" y="1542405"/>
                    <a:pt x="610481" y="1546794"/>
                  </a:cubicBezTo>
                  <a:cubicBezTo>
                    <a:pt x="612422" y="1547411"/>
                    <a:pt x="614305" y="1547994"/>
                    <a:pt x="616084" y="1548611"/>
                  </a:cubicBezTo>
                  <a:cubicBezTo>
                    <a:pt x="611287" y="1557561"/>
                    <a:pt x="606517" y="1566442"/>
                    <a:pt x="601771" y="1575254"/>
                  </a:cubicBezTo>
                  <a:cubicBezTo>
                    <a:pt x="594605" y="1572546"/>
                    <a:pt x="587822" y="1569185"/>
                    <a:pt x="580707" y="1565585"/>
                  </a:cubicBezTo>
                  <a:cubicBezTo>
                    <a:pt x="573047" y="1561744"/>
                    <a:pt x="565122" y="1557767"/>
                    <a:pt x="556557" y="1554646"/>
                  </a:cubicBezTo>
                  <a:lnTo>
                    <a:pt x="551869" y="1567470"/>
                  </a:lnTo>
                  <a:cubicBezTo>
                    <a:pt x="559687" y="1570317"/>
                    <a:pt x="566916" y="1573951"/>
                    <a:pt x="574569" y="1577792"/>
                  </a:cubicBezTo>
                  <a:cubicBezTo>
                    <a:pt x="581187" y="1581153"/>
                    <a:pt x="588021" y="1584547"/>
                    <a:pt x="595246" y="1587393"/>
                  </a:cubicBezTo>
                  <a:cubicBezTo>
                    <a:pt x="590521" y="1596171"/>
                    <a:pt x="585816" y="1604915"/>
                    <a:pt x="581146" y="1613591"/>
                  </a:cubicBezTo>
                  <a:lnTo>
                    <a:pt x="580697" y="1610779"/>
                  </a:lnTo>
                  <a:cubicBezTo>
                    <a:pt x="574844" y="1611739"/>
                    <a:pt x="563555" y="1604812"/>
                    <a:pt x="554486" y="1599257"/>
                  </a:cubicBezTo>
                  <a:cubicBezTo>
                    <a:pt x="546486" y="1594388"/>
                    <a:pt x="538928" y="1589759"/>
                    <a:pt x="532173" y="1588011"/>
                  </a:cubicBezTo>
                  <a:lnTo>
                    <a:pt x="528744" y="1601246"/>
                  </a:lnTo>
                  <a:cubicBezTo>
                    <a:pt x="533531" y="1602481"/>
                    <a:pt x="540554" y="1606767"/>
                    <a:pt x="547353" y="1610950"/>
                  </a:cubicBezTo>
                  <a:cubicBezTo>
                    <a:pt x="556797" y="1616711"/>
                    <a:pt x="566491" y="1622609"/>
                    <a:pt x="575444" y="1624152"/>
                  </a:cubicBezTo>
                  <a:cubicBezTo>
                    <a:pt x="571411" y="1631593"/>
                    <a:pt x="567406" y="1639000"/>
                    <a:pt x="563425" y="1646372"/>
                  </a:cubicBezTo>
                  <a:cubicBezTo>
                    <a:pt x="556135" y="1643046"/>
                    <a:pt x="548379" y="1637902"/>
                    <a:pt x="540814" y="1632862"/>
                  </a:cubicBezTo>
                  <a:cubicBezTo>
                    <a:pt x="535139" y="1629090"/>
                    <a:pt x="529272" y="1625215"/>
                    <a:pt x="523525" y="1622026"/>
                  </a:cubicBezTo>
                  <a:cubicBezTo>
                    <a:pt x="517919" y="1618905"/>
                    <a:pt x="512312" y="1616197"/>
                    <a:pt x="506881" y="1613556"/>
                  </a:cubicBezTo>
                  <a:cubicBezTo>
                    <a:pt x="496597" y="1608585"/>
                    <a:pt x="486883" y="1603853"/>
                    <a:pt x="478386" y="1597200"/>
                  </a:cubicBezTo>
                  <a:lnTo>
                    <a:pt x="469944" y="1607933"/>
                  </a:lnTo>
                  <a:cubicBezTo>
                    <a:pt x="479596" y="1615511"/>
                    <a:pt x="490435" y="1620792"/>
                    <a:pt x="500914" y="1625866"/>
                  </a:cubicBezTo>
                  <a:cubicBezTo>
                    <a:pt x="506178" y="1628404"/>
                    <a:pt x="511623" y="1631079"/>
                    <a:pt x="516907" y="1633993"/>
                  </a:cubicBezTo>
                  <a:cubicBezTo>
                    <a:pt x="522167" y="1636908"/>
                    <a:pt x="527551" y="1640474"/>
                    <a:pt x="533257" y="1644280"/>
                  </a:cubicBezTo>
                  <a:cubicBezTo>
                    <a:pt x="540999" y="1649389"/>
                    <a:pt x="548931" y="1654636"/>
                    <a:pt x="556903" y="1658373"/>
                  </a:cubicBezTo>
                  <a:cubicBezTo>
                    <a:pt x="553395" y="1664854"/>
                    <a:pt x="549901" y="1671301"/>
                    <a:pt x="546424" y="1677679"/>
                  </a:cubicBezTo>
                  <a:cubicBezTo>
                    <a:pt x="539734" y="1674078"/>
                    <a:pt x="531878" y="1671575"/>
                    <a:pt x="524146" y="1669072"/>
                  </a:cubicBezTo>
                  <a:cubicBezTo>
                    <a:pt x="516201" y="1666500"/>
                    <a:pt x="508695" y="1664100"/>
                    <a:pt x="503966" y="1660945"/>
                  </a:cubicBezTo>
                  <a:lnTo>
                    <a:pt x="496364" y="1672295"/>
                  </a:lnTo>
                  <a:cubicBezTo>
                    <a:pt x="502687" y="1676513"/>
                    <a:pt x="511078" y="1679222"/>
                    <a:pt x="519959" y="1682068"/>
                  </a:cubicBezTo>
                  <a:cubicBezTo>
                    <a:pt x="526790" y="1684297"/>
                    <a:pt x="534145" y="1686663"/>
                    <a:pt x="539875" y="1689714"/>
                  </a:cubicBezTo>
                  <a:cubicBezTo>
                    <a:pt x="535396" y="1697944"/>
                    <a:pt x="530949" y="1706105"/>
                    <a:pt x="526536" y="1714163"/>
                  </a:cubicBezTo>
                  <a:cubicBezTo>
                    <a:pt x="526028" y="1714026"/>
                    <a:pt x="525552" y="1713855"/>
                    <a:pt x="525034" y="1713683"/>
                  </a:cubicBezTo>
                  <a:cubicBezTo>
                    <a:pt x="513420" y="1709946"/>
                    <a:pt x="498960" y="1705282"/>
                    <a:pt x="492647" y="1699384"/>
                  </a:cubicBezTo>
                  <a:lnTo>
                    <a:pt x="483310" y="1709362"/>
                  </a:lnTo>
                  <a:cubicBezTo>
                    <a:pt x="491649" y="1717146"/>
                    <a:pt x="506517" y="1722084"/>
                    <a:pt x="519860" y="1726371"/>
                  </a:cubicBezTo>
                  <a:cubicBezTo>
                    <a:pt x="515049" y="1735149"/>
                    <a:pt x="510282" y="1743858"/>
                    <a:pt x="505550" y="1752465"/>
                  </a:cubicBezTo>
                  <a:cubicBezTo>
                    <a:pt x="500729" y="1750339"/>
                    <a:pt x="495980" y="1747973"/>
                    <a:pt x="491070" y="1745504"/>
                  </a:cubicBezTo>
                  <a:cubicBezTo>
                    <a:pt x="483413" y="1741664"/>
                    <a:pt x="475492" y="1737686"/>
                    <a:pt x="466923" y="1734566"/>
                  </a:cubicBezTo>
                  <a:lnTo>
                    <a:pt x="462235" y="1747390"/>
                  </a:lnTo>
                  <a:cubicBezTo>
                    <a:pt x="470053" y="1750236"/>
                    <a:pt x="477278" y="1753871"/>
                    <a:pt x="484932" y="1757746"/>
                  </a:cubicBezTo>
                  <a:cubicBezTo>
                    <a:pt x="489482" y="1760009"/>
                    <a:pt x="494142" y="1762341"/>
                    <a:pt x="498943" y="1764501"/>
                  </a:cubicBezTo>
                  <a:cubicBezTo>
                    <a:pt x="494245" y="1773039"/>
                    <a:pt x="489595" y="1781474"/>
                    <a:pt x="484980" y="1789841"/>
                  </a:cubicBezTo>
                  <a:cubicBezTo>
                    <a:pt x="479013" y="1787852"/>
                    <a:pt x="471360" y="1783189"/>
                    <a:pt x="464852" y="1779177"/>
                  </a:cubicBezTo>
                  <a:cubicBezTo>
                    <a:pt x="456852" y="1774308"/>
                    <a:pt x="449294" y="1769679"/>
                    <a:pt x="442536" y="1767930"/>
                  </a:cubicBezTo>
                  <a:lnTo>
                    <a:pt x="439107" y="1781166"/>
                  </a:lnTo>
                  <a:cubicBezTo>
                    <a:pt x="443893" y="1782400"/>
                    <a:pt x="450920" y="1786687"/>
                    <a:pt x="457712" y="1790870"/>
                  </a:cubicBezTo>
                  <a:cubicBezTo>
                    <a:pt x="464564" y="1795053"/>
                    <a:pt x="471552" y="1799306"/>
                    <a:pt x="478286" y="1801911"/>
                  </a:cubicBezTo>
                  <a:cubicBezTo>
                    <a:pt x="472766" y="1811890"/>
                    <a:pt x="467314" y="1821731"/>
                    <a:pt x="461913" y="1831435"/>
                  </a:cubicBezTo>
                  <a:cubicBezTo>
                    <a:pt x="452925" y="1828761"/>
                    <a:pt x="442831" y="1822074"/>
                    <a:pt x="433051" y="1815559"/>
                  </a:cubicBezTo>
                  <a:cubicBezTo>
                    <a:pt x="427376" y="1811787"/>
                    <a:pt x="421509" y="1807912"/>
                    <a:pt x="415762" y="1804723"/>
                  </a:cubicBezTo>
                  <a:cubicBezTo>
                    <a:pt x="410156" y="1801603"/>
                    <a:pt x="404549" y="1798894"/>
                    <a:pt x="399118" y="1796254"/>
                  </a:cubicBezTo>
                  <a:cubicBezTo>
                    <a:pt x="388834" y="1791281"/>
                    <a:pt x="379120" y="1786549"/>
                    <a:pt x="370623" y="1779897"/>
                  </a:cubicBezTo>
                  <a:lnTo>
                    <a:pt x="362180" y="1790630"/>
                  </a:lnTo>
                  <a:cubicBezTo>
                    <a:pt x="371833" y="1798208"/>
                    <a:pt x="382672" y="1803489"/>
                    <a:pt x="393148" y="1808564"/>
                  </a:cubicBezTo>
                  <a:cubicBezTo>
                    <a:pt x="398415" y="1811101"/>
                    <a:pt x="403856" y="1813741"/>
                    <a:pt x="409141" y="1816690"/>
                  </a:cubicBezTo>
                  <a:cubicBezTo>
                    <a:pt x="414404" y="1819605"/>
                    <a:pt x="419788" y="1823171"/>
                    <a:pt x="425487" y="1826943"/>
                  </a:cubicBezTo>
                  <a:cubicBezTo>
                    <a:pt x="435170" y="1833390"/>
                    <a:pt x="445155" y="1840008"/>
                    <a:pt x="455144" y="1843608"/>
                  </a:cubicBezTo>
                  <a:cubicBezTo>
                    <a:pt x="451382" y="1850329"/>
                    <a:pt x="447652" y="1857015"/>
                    <a:pt x="443948" y="1863633"/>
                  </a:cubicBezTo>
                  <a:cubicBezTo>
                    <a:pt x="436360" y="1858181"/>
                    <a:pt x="426258" y="1854958"/>
                    <a:pt x="416379" y="1851769"/>
                  </a:cubicBezTo>
                  <a:cubicBezTo>
                    <a:pt x="408434" y="1849197"/>
                    <a:pt x="400925" y="1846797"/>
                    <a:pt x="396193" y="1843608"/>
                  </a:cubicBezTo>
                  <a:lnTo>
                    <a:pt x="388601" y="1854992"/>
                  </a:lnTo>
                  <a:cubicBezTo>
                    <a:pt x="394921" y="1859210"/>
                    <a:pt x="403311" y="1861919"/>
                    <a:pt x="412192" y="1864765"/>
                  </a:cubicBezTo>
                  <a:cubicBezTo>
                    <a:pt x="421290" y="1867714"/>
                    <a:pt x="431330" y="1870937"/>
                    <a:pt x="437179" y="1875703"/>
                  </a:cubicBezTo>
                  <a:cubicBezTo>
                    <a:pt x="432828" y="1883453"/>
                    <a:pt x="428525" y="1891099"/>
                    <a:pt x="424256" y="1898678"/>
                  </a:cubicBezTo>
                  <a:cubicBezTo>
                    <a:pt x="422030" y="1897923"/>
                    <a:pt x="419719" y="1897169"/>
                    <a:pt x="417267" y="1896380"/>
                  </a:cubicBezTo>
                  <a:cubicBezTo>
                    <a:pt x="405650" y="1892643"/>
                    <a:pt x="391193" y="1887979"/>
                    <a:pt x="384877" y="1882081"/>
                  </a:cubicBezTo>
                  <a:lnTo>
                    <a:pt x="375543" y="1892060"/>
                  </a:lnTo>
                  <a:cubicBezTo>
                    <a:pt x="384088" y="1900050"/>
                    <a:pt x="399491" y="1905021"/>
                    <a:pt x="413077" y="1909376"/>
                  </a:cubicBezTo>
                  <a:cubicBezTo>
                    <a:pt x="414569" y="1909856"/>
                    <a:pt x="416009" y="1910337"/>
                    <a:pt x="417415" y="1910782"/>
                  </a:cubicBezTo>
                  <a:cubicBezTo>
                    <a:pt x="412367" y="1919732"/>
                    <a:pt x="407392" y="1928510"/>
                    <a:pt x="402471" y="1937151"/>
                  </a:cubicBezTo>
                  <a:cubicBezTo>
                    <a:pt x="396001" y="1934545"/>
                    <a:pt x="389791" y="1931459"/>
                    <a:pt x="383303" y="1928202"/>
                  </a:cubicBezTo>
                  <a:cubicBezTo>
                    <a:pt x="375646" y="1924361"/>
                    <a:pt x="367722" y="1920383"/>
                    <a:pt x="359156" y="1917263"/>
                  </a:cubicBezTo>
                  <a:lnTo>
                    <a:pt x="354469" y="1930087"/>
                  </a:lnTo>
                  <a:cubicBezTo>
                    <a:pt x="362287" y="1932934"/>
                    <a:pt x="369508" y="1936568"/>
                    <a:pt x="377165" y="1940443"/>
                  </a:cubicBezTo>
                  <a:cubicBezTo>
                    <a:pt x="383111" y="1943426"/>
                    <a:pt x="389211" y="1946478"/>
                    <a:pt x="395634" y="1949153"/>
                  </a:cubicBezTo>
                  <a:cubicBezTo>
                    <a:pt x="393203" y="1953405"/>
                    <a:pt x="390768" y="1957691"/>
                    <a:pt x="388368" y="1961874"/>
                  </a:cubicBezTo>
                  <a:cubicBezTo>
                    <a:pt x="386142" y="1965783"/>
                    <a:pt x="383927" y="1969624"/>
                    <a:pt x="381722" y="1973464"/>
                  </a:cubicBezTo>
                  <a:cubicBezTo>
                    <a:pt x="375581" y="1973190"/>
                    <a:pt x="365400" y="1966983"/>
                    <a:pt x="357078" y="1961908"/>
                  </a:cubicBezTo>
                  <a:cubicBezTo>
                    <a:pt x="349082" y="1957005"/>
                    <a:pt x="341524" y="1952376"/>
                    <a:pt x="334766" y="1950627"/>
                  </a:cubicBezTo>
                  <a:lnTo>
                    <a:pt x="331340" y="1963863"/>
                  </a:lnTo>
                  <a:cubicBezTo>
                    <a:pt x="336127" y="1965098"/>
                    <a:pt x="343153" y="1969384"/>
                    <a:pt x="349946" y="1973567"/>
                  </a:cubicBezTo>
                  <a:cubicBezTo>
                    <a:pt x="358168" y="1978573"/>
                    <a:pt x="366580" y="1983717"/>
                    <a:pt x="374525" y="1985946"/>
                  </a:cubicBezTo>
                  <a:cubicBezTo>
                    <a:pt x="317792" y="2084358"/>
                    <a:pt x="270208" y="2162608"/>
                    <a:pt x="232952" y="2218706"/>
                  </a:cubicBezTo>
                  <a:cubicBezTo>
                    <a:pt x="196693" y="2273331"/>
                    <a:pt x="175574" y="2298808"/>
                    <a:pt x="163840" y="2310706"/>
                  </a:cubicBezTo>
                  <a:cubicBezTo>
                    <a:pt x="172420" y="2196521"/>
                    <a:pt x="156046" y="1919183"/>
                    <a:pt x="137101" y="1598298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BE96CB1B-3B38-1D1F-1318-01F03EFD63EE}"/>
                </a:ext>
              </a:extLst>
            </p:cNvPr>
            <p:cNvSpPr/>
            <p:nvPr/>
          </p:nvSpPr>
          <p:spPr>
            <a:xfrm>
              <a:off x="3021161" y="3134269"/>
              <a:ext cx="581385" cy="987231"/>
            </a:xfrm>
            <a:custGeom>
              <a:avLst/>
              <a:gdLst>
                <a:gd name="connsiteX0" fmla="*/ 99955 w 581385"/>
                <a:gd name="connsiteY0" fmla="*/ 942215 h 987231"/>
                <a:gd name="connsiteX1" fmla="*/ 163185 w 581385"/>
                <a:gd name="connsiteY1" fmla="*/ 839379 h 987231"/>
                <a:gd name="connsiteX2" fmla="*/ 334354 w 581385"/>
                <a:gd name="connsiteY2" fmla="*/ 523739 h 987231"/>
                <a:gd name="connsiteX3" fmla="*/ 580409 w 581385"/>
                <a:gd name="connsiteY3" fmla="*/ 26174 h 987231"/>
                <a:gd name="connsiteX4" fmla="*/ 572183 w 581385"/>
                <a:gd name="connsiteY4" fmla="*/ 2864 h 987231"/>
                <a:gd name="connsiteX5" fmla="*/ 558779 w 581385"/>
                <a:gd name="connsiteY5" fmla="*/ 289 h 987231"/>
                <a:gd name="connsiteX6" fmla="*/ 47069 w 581385"/>
                <a:gd name="connsiteY6" fmla="*/ 46560 h 987231"/>
                <a:gd name="connsiteX7" fmla="*/ 13184 w 581385"/>
                <a:gd name="connsiteY7" fmla="*/ 87756 h 987231"/>
                <a:gd name="connsiteX8" fmla="*/ 13180 w 581385"/>
                <a:gd name="connsiteY8" fmla="*/ 87780 h 987231"/>
                <a:gd name="connsiteX9" fmla="*/ 17316 w 581385"/>
                <a:gd name="connsiteY9" fmla="*/ 666454 h 987231"/>
                <a:gd name="connsiteX10" fmla="*/ 28223 w 581385"/>
                <a:gd name="connsiteY10" fmla="*/ 954765 h 987231"/>
                <a:gd name="connsiteX11" fmla="*/ 47045 w 581385"/>
                <a:gd name="connsiteY11" fmla="*/ 986826 h 987231"/>
                <a:gd name="connsiteX12" fmla="*/ 99951 w 581385"/>
                <a:gd name="connsiteY12" fmla="*/ 942249 h 987231"/>
                <a:gd name="connsiteX13" fmla="*/ 55528 w 581385"/>
                <a:gd name="connsiteY13" fmla="*/ 664157 h 987231"/>
                <a:gd name="connsiteX14" fmla="*/ 50045 w 581385"/>
                <a:gd name="connsiteY14" fmla="*/ 98074 h 987231"/>
                <a:gd name="connsiteX15" fmla="*/ 50049 w 581385"/>
                <a:gd name="connsiteY15" fmla="*/ 98060 h 987231"/>
                <a:gd name="connsiteX16" fmla="*/ 55727 w 581385"/>
                <a:gd name="connsiteY16" fmla="*/ 83919 h 987231"/>
                <a:gd name="connsiteX17" fmla="*/ 533970 w 581385"/>
                <a:gd name="connsiteY17" fmla="*/ 38694 h 987231"/>
                <a:gd name="connsiteX18" fmla="*/ 310896 w 581385"/>
                <a:gd name="connsiteY18" fmla="*/ 485952 h 987231"/>
                <a:gd name="connsiteX19" fmla="*/ 143129 w 581385"/>
                <a:gd name="connsiteY19" fmla="*/ 797408 h 987231"/>
                <a:gd name="connsiteX20" fmla="*/ 67437 w 581385"/>
                <a:gd name="connsiteY20" fmla="*/ 922052 h 987231"/>
                <a:gd name="connsiteX21" fmla="*/ 55542 w 581385"/>
                <a:gd name="connsiteY21" fmla="*/ 664157 h 98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1385" h="987231">
                  <a:moveTo>
                    <a:pt x="99955" y="942215"/>
                  </a:moveTo>
                  <a:cubicBezTo>
                    <a:pt x="116054" y="918761"/>
                    <a:pt x="137324" y="884162"/>
                    <a:pt x="163185" y="839379"/>
                  </a:cubicBezTo>
                  <a:cubicBezTo>
                    <a:pt x="207608" y="762466"/>
                    <a:pt x="266796" y="653322"/>
                    <a:pt x="334354" y="523739"/>
                  </a:cubicBezTo>
                  <a:cubicBezTo>
                    <a:pt x="448543" y="304767"/>
                    <a:pt x="572721" y="53641"/>
                    <a:pt x="580409" y="26174"/>
                  </a:cubicBezTo>
                  <a:cubicBezTo>
                    <a:pt x="584555" y="11354"/>
                    <a:pt x="574285" y="4157"/>
                    <a:pt x="572183" y="2864"/>
                  </a:cubicBezTo>
                  <a:cubicBezTo>
                    <a:pt x="568058" y="327"/>
                    <a:pt x="563312" y="-503"/>
                    <a:pt x="558779" y="289"/>
                  </a:cubicBezTo>
                  <a:cubicBezTo>
                    <a:pt x="333452" y="-23"/>
                    <a:pt x="58693" y="44650"/>
                    <a:pt x="47069" y="46560"/>
                  </a:cubicBezTo>
                  <a:cubicBezTo>
                    <a:pt x="23646" y="50407"/>
                    <a:pt x="15772" y="78518"/>
                    <a:pt x="13184" y="87756"/>
                  </a:cubicBezTo>
                  <a:cubicBezTo>
                    <a:pt x="13180" y="87766"/>
                    <a:pt x="13180" y="87766"/>
                    <a:pt x="13180" y="87780"/>
                  </a:cubicBezTo>
                  <a:cubicBezTo>
                    <a:pt x="-11625" y="176423"/>
                    <a:pt x="3747" y="436746"/>
                    <a:pt x="17316" y="666454"/>
                  </a:cubicBezTo>
                  <a:cubicBezTo>
                    <a:pt x="25038" y="797374"/>
                    <a:pt x="31714" y="910394"/>
                    <a:pt x="28223" y="954765"/>
                  </a:cubicBezTo>
                  <a:cubicBezTo>
                    <a:pt x="26204" y="980345"/>
                    <a:pt x="40715" y="985694"/>
                    <a:pt x="47045" y="986826"/>
                  </a:cubicBezTo>
                  <a:cubicBezTo>
                    <a:pt x="62287" y="989535"/>
                    <a:pt x="74645" y="979111"/>
                    <a:pt x="99951" y="942249"/>
                  </a:cubicBezTo>
                  <a:close/>
                  <a:moveTo>
                    <a:pt x="55528" y="664157"/>
                  </a:moveTo>
                  <a:cubicBezTo>
                    <a:pt x="42810" y="448679"/>
                    <a:pt x="26975" y="180541"/>
                    <a:pt x="50045" y="98074"/>
                  </a:cubicBezTo>
                  <a:cubicBezTo>
                    <a:pt x="50045" y="98074"/>
                    <a:pt x="50049" y="98063"/>
                    <a:pt x="50049" y="98060"/>
                  </a:cubicBezTo>
                  <a:cubicBezTo>
                    <a:pt x="52446" y="89512"/>
                    <a:pt x="54633" y="85530"/>
                    <a:pt x="55727" y="83919"/>
                  </a:cubicBezTo>
                  <a:cubicBezTo>
                    <a:pt x="84383" y="79290"/>
                    <a:pt x="325473" y="41334"/>
                    <a:pt x="533970" y="38694"/>
                  </a:cubicBezTo>
                  <a:cubicBezTo>
                    <a:pt x="504566" y="103605"/>
                    <a:pt x="412840" y="289758"/>
                    <a:pt x="310896" y="485952"/>
                  </a:cubicBezTo>
                  <a:cubicBezTo>
                    <a:pt x="245934" y="610973"/>
                    <a:pt x="187919" y="718644"/>
                    <a:pt x="143129" y="797408"/>
                  </a:cubicBezTo>
                  <a:cubicBezTo>
                    <a:pt x="105842" y="862971"/>
                    <a:pt x="82251" y="900518"/>
                    <a:pt x="67437" y="922052"/>
                  </a:cubicBezTo>
                  <a:cubicBezTo>
                    <a:pt x="67369" y="864514"/>
                    <a:pt x="61797" y="770113"/>
                    <a:pt x="55542" y="664157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1C082D00-C219-4F02-2964-A35985F65AD8}"/>
              </a:ext>
            </a:extLst>
          </p:cNvPr>
          <p:cNvGrpSpPr/>
          <p:nvPr/>
        </p:nvGrpSpPr>
        <p:grpSpPr>
          <a:xfrm>
            <a:off x="7348397" y="5965137"/>
            <a:ext cx="1013606" cy="806877"/>
            <a:chOff x="1319953" y="5241519"/>
            <a:chExt cx="2068568" cy="1646676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3500000" scaled="1"/>
            <a:tileRect/>
          </a:gradFill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858120FE-13D8-F8E6-10ED-B383EAEB7C10}"/>
                </a:ext>
              </a:extLst>
            </p:cNvPr>
            <p:cNvSpPr/>
            <p:nvPr/>
          </p:nvSpPr>
          <p:spPr>
            <a:xfrm>
              <a:off x="1319953" y="5241519"/>
              <a:ext cx="2068568" cy="1646676"/>
            </a:xfrm>
            <a:custGeom>
              <a:avLst/>
              <a:gdLst>
                <a:gd name="connsiteX0" fmla="*/ 2063343 w 2068568"/>
                <a:gd name="connsiteY0" fmla="*/ 1571992 h 1646676"/>
                <a:gd name="connsiteX1" fmla="*/ 2060247 w 2068568"/>
                <a:gd name="connsiteY1" fmla="*/ 1499092 h 1646676"/>
                <a:gd name="connsiteX2" fmla="*/ 2068569 w 2068568"/>
                <a:gd name="connsiteY2" fmla="*/ 1504990 h 1646676"/>
                <a:gd name="connsiteX3" fmla="*/ 2067064 w 2068568"/>
                <a:gd name="connsiteY3" fmla="*/ 1469500 h 1646676"/>
                <a:gd name="connsiteX4" fmla="*/ 2015742 w 2068568"/>
                <a:gd name="connsiteY4" fmla="*/ 311835 h 1646676"/>
                <a:gd name="connsiteX5" fmla="*/ 1833600 w 2068568"/>
                <a:gd name="connsiteY5" fmla="*/ 81440 h 1646676"/>
                <a:gd name="connsiteX6" fmla="*/ 1386013 w 2068568"/>
                <a:gd name="connsiteY6" fmla="*/ 310 h 1646676"/>
                <a:gd name="connsiteX7" fmla="*/ 1012423 w 2068568"/>
                <a:gd name="connsiteY7" fmla="*/ 85967 h 1646676"/>
                <a:gd name="connsiteX8" fmla="*/ 650081 w 2068568"/>
                <a:gd name="connsiteY8" fmla="*/ 7614 h 1646676"/>
                <a:gd name="connsiteX9" fmla="*/ 199545 w 2068568"/>
                <a:gd name="connsiteY9" fmla="*/ 98997 h 1646676"/>
                <a:gd name="connsiteX10" fmla="*/ 3721 w 2068568"/>
                <a:gd name="connsiteY10" fmla="*/ 351886 h 1646676"/>
                <a:gd name="connsiteX11" fmla="*/ 3930 w 2068568"/>
                <a:gd name="connsiteY11" fmla="*/ 412030 h 1646676"/>
                <a:gd name="connsiteX12" fmla="*/ 1 w 2068568"/>
                <a:gd name="connsiteY12" fmla="*/ 454344 h 1646676"/>
                <a:gd name="connsiteX13" fmla="*/ 8649 w 2068568"/>
                <a:gd name="connsiteY13" fmla="*/ 1613140 h 1646676"/>
                <a:gd name="connsiteX14" fmla="*/ 8964 w 2068568"/>
                <a:gd name="connsiteY14" fmla="*/ 1646676 h 1646676"/>
                <a:gd name="connsiteX15" fmla="*/ 36201 w 2068568"/>
                <a:gd name="connsiteY15" fmla="*/ 1627131 h 1646676"/>
                <a:gd name="connsiteX16" fmla="*/ 65604 w 2068568"/>
                <a:gd name="connsiteY16" fmla="*/ 1607277 h 1646676"/>
                <a:gd name="connsiteX17" fmla="*/ 1042869 w 2068568"/>
                <a:gd name="connsiteY17" fmla="*/ 1395365 h 1646676"/>
                <a:gd name="connsiteX18" fmla="*/ 1044426 w 2068568"/>
                <a:gd name="connsiteY18" fmla="*/ 1395330 h 1646676"/>
                <a:gd name="connsiteX19" fmla="*/ 1045969 w 2068568"/>
                <a:gd name="connsiteY19" fmla="*/ 1395468 h 1646676"/>
                <a:gd name="connsiteX20" fmla="*/ 2038768 w 2068568"/>
                <a:gd name="connsiteY20" fmla="*/ 1589000 h 1646676"/>
                <a:gd name="connsiteX21" fmla="*/ 2064845 w 2068568"/>
                <a:gd name="connsiteY21" fmla="*/ 1607517 h 1646676"/>
                <a:gd name="connsiteX22" fmla="*/ 2063336 w 2068568"/>
                <a:gd name="connsiteY22" fmla="*/ 1572027 h 1646676"/>
                <a:gd name="connsiteX23" fmla="*/ 1063653 w 2068568"/>
                <a:gd name="connsiteY23" fmla="*/ 1286425 h 1646676"/>
                <a:gd name="connsiteX24" fmla="*/ 1065717 w 2068568"/>
                <a:gd name="connsiteY24" fmla="*/ 1219526 h 1646676"/>
                <a:gd name="connsiteX25" fmla="*/ 1256105 w 2068568"/>
                <a:gd name="connsiteY25" fmla="*/ 1207524 h 1646676"/>
                <a:gd name="connsiteX26" fmla="*/ 2024338 w 2068568"/>
                <a:gd name="connsiteY26" fmla="*/ 1474095 h 1646676"/>
                <a:gd name="connsiteX27" fmla="*/ 2027116 w 2068568"/>
                <a:gd name="connsiteY27" fmla="*/ 1539211 h 1646676"/>
                <a:gd name="connsiteX28" fmla="*/ 1814360 w 2068568"/>
                <a:gd name="connsiteY28" fmla="*/ 1422625 h 1646676"/>
                <a:gd name="connsiteX29" fmla="*/ 1253650 w 2068568"/>
                <a:gd name="connsiteY29" fmla="*/ 1275213 h 1646676"/>
                <a:gd name="connsiteX30" fmla="*/ 1063666 w 2068568"/>
                <a:gd name="connsiteY30" fmla="*/ 1286425 h 1646676"/>
                <a:gd name="connsiteX31" fmla="*/ 1064863 w 2068568"/>
                <a:gd name="connsiteY31" fmla="*/ 1321538 h 1646676"/>
                <a:gd name="connsiteX32" fmla="*/ 1252374 w 2068568"/>
                <a:gd name="connsiteY32" fmla="*/ 1310017 h 1646676"/>
                <a:gd name="connsiteX33" fmla="*/ 1798923 w 2068568"/>
                <a:gd name="connsiteY33" fmla="*/ 1453829 h 1646676"/>
                <a:gd name="connsiteX34" fmla="*/ 1953272 w 2068568"/>
                <a:gd name="connsiteY34" fmla="*/ 1534856 h 1646676"/>
                <a:gd name="connsiteX35" fmla="*/ 1065264 w 2068568"/>
                <a:gd name="connsiteY35" fmla="*/ 1362515 h 1646676"/>
                <a:gd name="connsiteX36" fmla="*/ 1064887 w 2068568"/>
                <a:gd name="connsiteY36" fmla="*/ 1321538 h 1646676"/>
                <a:gd name="connsiteX37" fmla="*/ 1386754 w 2068568"/>
                <a:gd name="connsiteY37" fmla="*/ 35115 h 1646676"/>
                <a:gd name="connsiteX38" fmla="*/ 1818430 w 2068568"/>
                <a:gd name="connsiteY38" fmla="*/ 112782 h 1646676"/>
                <a:gd name="connsiteX39" fmla="*/ 1980951 w 2068568"/>
                <a:gd name="connsiteY39" fmla="*/ 313549 h 1646676"/>
                <a:gd name="connsiteX40" fmla="*/ 2030816 w 2068568"/>
                <a:gd name="connsiteY40" fmla="*/ 1436753 h 1646676"/>
                <a:gd name="connsiteX41" fmla="*/ 1257371 w 2068568"/>
                <a:gd name="connsiteY41" fmla="*/ 1172754 h 1646676"/>
                <a:gd name="connsiteX42" fmla="*/ 1067363 w 2068568"/>
                <a:gd name="connsiteY42" fmla="*/ 1184001 h 1646676"/>
                <a:gd name="connsiteX43" fmla="*/ 1070288 w 2068568"/>
                <a:gd name="connsiteY43" fmla="*/ 683230 h 1646676"/>
                <a:gd name="connsiteX44" fmla="*/ 1045609 w 2068568"/>
                <a:gd name="connsiteY44" fmla="*/ 266161 h 1646676"/>
                <a:gd name="connsiteX45" fmla="*/ 1030635 w 2068568"/>
                <a:gd name="connsiteY45" fmla="*/ 115559 h 1646676"/>
                <a:gd name="connsiteX46" fmla="*/ 1386771 w 2068568"/>
                <a:gd name="connsiteY46" fmla="*/ 35115 h 1646676"/>
                <a:gd name="connsiteX47" fmla="*/ 38745 w 2068568"/>
                <a:gd name="connsiteY47" fmla="*/ 413367 h 1646676"/>
                <a:gd name="connsiteX48" fmla="*/ 38529 w 2068568"/>
                <a:gd name="connsiteY48" fmla="*/ 351748 h 1646676"/>
                <a:gd name="connsiteX49" fmla="*/ 214766 w 2068568"/>
                <a:gd name="connsiteY49" fmla="*/ 130269 h 1646676"/>
                <a:gd name="connsiteX50" fmla="*/ 650180 w 2068568"/>
                <a:gd name="connsiteY50" fmla="*/ 42384 h 1646676"/>
                <a:gd name="connsiteX51" fmla="*/ 988705 w 2068568"/>
                <a:gd name="connsiteY51" fmla="*/ 111856 h 1646676"/>
                <a:gd name="connsiteX52" fmla="*/ 996122 w 2068568"/>
                <a:gd name="connsiteY52" fmla="*/ 120257 h 1646676"/>
                <a:gd name="connsiteX53" fmla="*/ 1010606 w 2068568"/>
                <a:gd name="connsiteY53" fmla="*/ 265852 h 1646676"/>
                <a:gd name="connsiteX54" fmla="*/ 1010407 w 2068568"/>
                <a:gd name="connsiteY54" fmla="*/ 265886 h 1646676"/>
                <a:gd name="connsiteX55" fmla="*/ 1035490 w 2068568"/>
                <a:gd name="connsiteY55" fmla="*/ 683881 h 1646676"/>
                <a:gd name="connsiteX56" fmla="*/ 1033639 w 2068568"/>
                <a:gd name="connsiteY56" fmla="*/ 1086480 h 1646676"/>
                <a:gd name="connsiteX57" fmla="*/ 1033279 w 2068568"/>
                <a:gd name="connsiteY57" fmla="*/ 1111306 h 1646676"/>
                <a:gd name="connsiteX58" fmla="*/ 1032137 w 2068568"/>
                <a:gd name="connsiteY58" fmla="*/ 1185030 h 1646676"/>
                <a:gd name="connsiteX59" fmla="*/ 1031818 w 2068568"/>
                <a:gd name="connsiteY59" fmla="*/ 1184995 h 1646676"/>
                <a:gd name="connsiteX60" fmla="*/ 1031811 w 2068568"/>
                <a:gd name="connsiteY60" fmla="*/ 1185167 h 1646676"/>
                <a:gd name="connsiteX61" fmla="*/ 961825 w 2068568"/>
                <a:gd name="connsiteY61" fmla="*/ 1179989 h 1646676"/>
                <a:gd name="connsiteX62" fmla="*/ 311447 w 2068568"/>
                <a:gd name="connsiteY62" fmla="*/ 1331723 h 1646676"/>
                <a:gd name="connsiteX63" fmla="*/ 46875 w 2068568"/>
                <a:gd name="connsiteY63" fmla="*/ 1477866 h 1646676"/>
                <a:gd name="connsiteX64" fmla="*/ 38748 w 2068568"/>
                <a:gd name="connsiteY64" fmla="*/ 413367 h 1646676"/>
                <a:gd name="connsiteX65" fmla="*/ 42623 w 2068568"/>
                <a:gd name="connsiteY65" fmla="*/ 1522718 h 1646676"/>
                <a:gd name="connsiteX66" fmla="*/ 326044 w 2068568"/>
                <a:gd name="connsiteY66" fmla="*/ 1363338 h 1646676"/>
                <a:gd name="connsiteX67" fmla="*/ 960580 w 2068568"/>
                <a:gd name="connsiteY67" fmla="*/ 1214794 h 1646676"/>
                <a:gd name="connsiteX68" fmla="*/ 1029483 w 2068568"/>
                <a:gd name="connsiteY68" fmla="*/ 1219903 h 1646676"/>
                <a:gd name="connsiteX69" fmla="*/ 1028437 w 2068568"/>
                <a:gd name="connsiteY69" fmla="*/ 1287626 h 1646676"/>
                <a:gd name="connsiteX70" fmla="*/ 958122 w 2068568"/>
                <a:gd name="connsiteY70" fmla="*/ 1282482 h 1646676"/>
                <a:gd name="connsiteX71" fmla="*/ 307743 w 2068568"/>
                <a:gd name="connsiteY71" fmla="*/ 1434215 h 1646676"/>
                <a:gd name="connsiteX72" fmla="*/ 43158 w 2068568"/>
                <a:gd name="connsiteY72" fmla="*/ 1580359 h 1646676"/>
                <a:gd name="connsiteX73" fmla="*/ 42634 w 2068568"/>
                <a:gd name="connsiteY73" fmla="*/ 1522718 h 1646676"/>
                <a:gd name="connsiteX74" fmla="*/ 322344 w 2068568"/>
                <a:gd name="connsiteY74" fmla="*/ 1465796 h 1646676"/>
                <a:gd name="connsiteX75" fmla="*/ 956846 w 2068568"/>
                <a:gd name="connsiteY75" fmla="*/ 1317252 h 1646676"/>
                <a:gd name="connsiteX76" fmla="*/ 1027538 w 2068568"/>
                <a:gd name="connsiteY76" fmla="*/ 1322636 h 1646676"/>
                <a:gd name="connsiteX77" fmla="*/ 1027329 w 2068568"/>
                <a:gd name="connsiteY77" fmla="*/ 1328362 h 1646676"/>
                <a:gd name="connsiteX78" fmla="*/ 1028060 w 2068568"/>
                <a:gd name="connsiteY78" fmla="*/ 1328225 h 1646676"/>
                <a:gd name="connsiteX79" fmla="*/ 1026009 w 2068568"/>
                <a:gd name="connsiteY79" fmla="*/ 1361280 h 1646676"/>
                <a:gd name="connsiteX80" fmla="*/ 169308 w 2068568"/>
                <a:gd name="connsiteY80" fmla="*/ 1544355 h 1646676"/>
                <a:gd name="connsiteX81" fmla="*/ 322337 w 2068568"/>
                <a:gd name="connsiteY81" fmla="*/ 1465796 h 164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2068568" h="1646676">
                  <a:moveTo>
                    <a:pt x="2063343" y="1571992"/>
                  </a:moveTo>
                  <a:cubicBezTo>
                    <a:pt x="2063343" y="1571992"/>
                    <a:pt x="2062205" y="1545109"/>
                    <a:pt x="2060247" y="1499092"/>
                  </a:cubicBezTo>
                  <a:lnTo>
                    <a:pt x="2068569" y="1504990"/>
                  </a:lnTo>
                  <a:lnTo>
                    <a:pt x="2067064" y="1469500"/>
                  </a:lnTo>
                  <a:cubicBezTo>
                    <a:pt x="2066717" y="1461304"/>
                    <a:pt x="2032167" y="646334"/>
                    <a:pt x="2015742" y="311835"/>
                  </a:cubicBezTo>
                  <a:cubicBezTo>
                    <a:pt x="2011058" y="216475"/>
                    <a:pt x="1948077" y="136785"/>
                    <a:pt x="1833600" y="81440"/>
                  </a:cubicBezTo>
                  <a:cubicBezTo>
                    <a:pt x="1719325" y="26199"/>
                    <a:pt x="1556184" y="-3393"/>
                    <a:pt x="1386013" y="310"/>
                  </a:cubicBezTo>
                  <a:cubicBezTo>
                    <a:pt x="1228930" y="3739"/>
                    <a:pt x="1090848" y="35560"/>
                    <a:pt x="1012423" y="85967"/>
                  </a:cubicBezTo>
                  <a:cubicBezTo>
                    <a:pt x="940524" y="36177"/>
                    <a:pt x="806724" y="7031"/>
                    <a:pt x="650081" y="7614"/>
                  </a:cubicBezTo>
                  <a:cubicBezTo>
                    <a:pt x="482019" y="8197"/>
                    <a:pt x="317807" y="41493"/>
                    <a:pt x="199545" y="98997"/>
                  </a:cubicBezTo>
                  <a:cubicBezTo>
                    <a:pt x="71159" y="161405"/>
                    <a:pt x="3443" y="248844"/>
                    <a:pt x="3721" y="351886"/>
                  </a:cubicBezTo>
                  <a:cubicBezTo>
                    <a:pt x="3773" y="370539"/>
                    <a:pt x="3845" y="390667"/>
                    <a:pt x="3930" y="412030"/>
                  </a:cubicBezTo>
                  <a:cubicBezTo>
                    <a:pt x="1311" y="425883"/>
                    <a:pt x="-37" y="440114"/>
                    <a:pt x="1" y="454344"/>
                  </a:cubicBezTo>
                  <a:cubicBezTo>
                    <a:pt x="909" y="789254"/>
                    <a:pt x="8573" y="1604911"/>
                    <a:pt x="8649" y="1613140"/>
                  </a:cubicBezTo>
                  <a:lnTo>
                    <a:pt x="8964" y="1646676"/>
                  </a:lnTo>
                  <a:lnTo>
                    <a:pt x="36201" y="1627131"/>
                  </a:lnTo>
                  <a:cubicBezTo>
                    <a:pt x="36540" y="1626891"/>
                    <a:pt x="46841" y="1619518"/>
                    <a:pt x="65604" y="1607277"/>
                  </a:cubicBezTo>
                  <a:cubicBezTo>
                    <a:pt x="117081" y="1593698"/>
                    <a:pt x="855132" y="1399994"/>
                    <a:pt x="1042869" y="1395365"/>
                  </a:cubicBezTo>
                  <a:lnTo>
                    <a:pt x="1044426" y="1395330"/>
                  </a:lnTo>
                  <a:lnTo>
                    <a:pt x="1045969" y="1395468"/>
                  </a:lnTo>
                  <a:cubicBezTo>
                    <a:pt x="1233138" y="1413710"/>
                    <a:pt x="1981332" y="1576485"/>
                    <a:pt x="2038768" y="1589000"/>
                  </a:cubicBezTo>
                  <a:lnTo>
                    <a:pt x="2064845" y="1607517"/>
                  </a:lnTo>
                  <a:lnTo>
                    <a:pt x="2063336" y="1572027"/>
                  </a:lnTo>
                  <a:close/>
                  <a:moveTo>
                    <a:pt x="1063653" y="1286425"/>
                  </a:moveTo>
                  <a:cubicBezTo>
                    <a:pt x="1064417" y="1264068"/>
                    <a:pt x="1065110" y="1241677"/>
                    <a:pt x="1065717" y="1219526"/>
                  </a:cubicBezTo>
                  <a:cubicBezTo>
                    <a:pt x="1126455" y="1209170"/>
                    <a:pt x="1190433" y="1205158"/>
                    <a:pt x="1256105" y="1207524"/>
                  </a:cubicBezTo>
                  <a:cubicBezTo>
                    <a:pt x="1619545" y="1220726"/>
                    <a:pt x="1945574" y="1421905"/>
                    <a:pt x="2024338" y="1474095"/>
                  </a:cubicBezTo>
                  <a:cubicBezTo>
                    <a:pt x="2025477" y="1500635"/>
                    <a:pt x="2026409" y="1522683"/>
                    <a:pt x="2027116" y="1539211"/>
                  </a:cubicBezTo>
                  <a:cubicBezTo>
                    <a:pt x="1988680" y="1514420"/>
                    <a:pt x="1913983" y="1469191"/>
                    <a:pt x="1814360" y="1422625"/>
                  </a:cubicBezTo>
                  <a:cubicBezTo>
                    <a:pt x="1679930" y="1359772"/>
                    <a:pt x="1473531" y="1283202"/>
                    <a:pt x="1253650" y="1275213"/>
                  </a:cubicBezTo>
                  <a:cubicBezTo>
                    <a:pt x="1188297" y="1272846"/>
                    <a:pt x="1124493" y="1276618"/>
                    <a:pt x="1063666" y="1286425"/>
                  </a:cubicBezTo>
                  <a:close/>
                  <a:moveTo>
                    <a:pt x="1064863" y="1321538"/>
                  </a:moveTo>
                  <a:cubicBezTo>
                    <a:pt x="1124747" y="1311560"/>
                    <a:pt x="1187734" y="1307685"/>
                    <a:pt x="1252374" y="1310017"/>
                  </a:cubicBezTo>
                  <a:cubicBezTo>
                    <a:pt x="1466138" y="1317766"/>
                    <a:pt x="1667558" y="1392519"/>
                    <a:pt x="1798923" y="1453829"/>
                  </a:cubicBezTo>
                  <a:cubicBezTo>
                    <a:pt x="1860871" y="1482770"/>
                    <a:pt x="1913468" y="1511505"/>
                    <a:pt x="1953272" y="1534856"/>
                  </a:cubicBezTo>
                  <a:cubicBezTo>
                    <a:pt x="1740404" y="1489045"/>
                    <a:pt x="1239149" y="1383055"/>
                    <a:pt x="1065264" y="1362515"/>
                  </a:cubicBezTo>
                  <a:cubicBezTo>
                    <a:pt x="1066852" y="1349485"/>
                    <a:pt x="1066214" y="1334603"/>
                    <a:pt x="1064887" y="1321538"/>
                  </a:cubicBezTo>
                  <a:close/>
                  <a:moveTo>
                    <a:pt x="1386754" y="35115"/>
                  </a:moveTo>
                  <a:cubicBezTo>
                    <a:pt x="1551606" y="31514"/>
                    <a:pt x="1708956" y="59838"/>
                    <a:pt x="1818430" y="112782"/>
                  </a:cubicBezTo>
                  <a:cubicBezTo>
                    <a:pt x="1922195" y="162948"/>
                    <a:pt x="1976878" y="230499"/>
                    <a:pt x="1980951" y="313549"/>
                  </a:cubicBezTo>
                  <a:cubicBezTo>
                    <a:pt x="1995446" y="608649"/>
                    <a:pt x="2024050" y="1277853"/>
                    <a:pt x="2030816" y="1436753"/>
                  </a:cubicBezTo>
                  <a:cubicBezTo>
                    <a:pt x="1932129" y="1373110"/>
                    <a:pt x="1612649" y="1185647"/>
                    <a:pt x="1257371" y="1172754"/>
                  </a:cubicBezTo>
                  <a:cubicBezTo>
                    <a:pt x="1192007" y="1170388"/>
                    <a:pt x="1128200" y="1174160"/>
                    <a:pt x="1067363" y="1184001"/>
                  </a:cubicBezTo>
                  <a:cubicBezTo>
                    <a:pt x="1073573" y="1002847"/>
                    <a:pt x="1074536" y="838804"/>
                    <a:pt x="1070288" y="683230"/>
                  </a:cubicBezTo>
                  <a:cubicBezTo>
                    <a:pt x="1068158" y="501664"/>
                    <a:pt x="1060299" y="368893"/>
                    <a:pt x="1045609" y="266161"/>
                  </a:cubicBezTo>
                  <a:cubicBezTo>
                    <a:pt x="1042653" y="235780"/>
                    <a:pt x="1034444" y="152969"/>
                    <a:pt x="1030635" y="115559"/>
                  </a:cubicBezTo>
                  <a:cubicBezTo>
                    <a:pt x="1103436" y="68307"/>
                    <a:pt x="1235257" y="38406"/>
                    <a:pt x="1386771" y="35115"/>
                  </a:cubicBezTo>
                  <a:close/>
                  <a:moveTo>
                    <a:pt x="38745" y="413367"/>
                  </a:moveTo>
                  <a:cubicBezTo>
                    <a:pt x="38656" y="391456"/>
                    <a:pt x="38580" y="370848"/>
                    <a:pt x="38529" y="351748"/>
                  </a:cubicBezTo>
                  <a:cubicBezTo>
                    <a:pt x="38227" y="239689"/>
                    <a:pt x="134205" y="169463"/>
                    <a:pt x="214766" y="130269"/>
                  </a:cubicBezTo>
                  <a:cubicBezTo>
                    <a:pt x="328472" y="74994"/>
                    <a:pt x="487179" y="42967"/>
                    <a:pt x="650180" y="42384"/>
                  </a:cubicBezTo>
                  <a:cubicBezTo>
                    <a:pt x="797298" y="41870"/>
                    <a:pt x="921894" y="67656"/>
                    <a:pt x="988705" y="111856"/>
                  </a:cubicBezTo>
                  <a:lnTo>
                    <a:pt x="996122" y="120257"/>
                  </a:lnTo>
                  <a:cubicBezTo>
                    <a:pt x="999825" y="156707"/>
                    <a:pt x="1007424" y="233345"/>
                    <a:pt x="1010606" y="265852"/>
                  </a:cubicBezTo>
                  <a:lnTo>
                    <a:pt x="1010407" y="265886"/>
                  </a:lnTo>
                  <a:cubicBezTo>
                    <a:pt x="1025368" y="367831"/>
                    <a:pt x="1033340" y="500670"/>
                    <a:pt x="1035490" y="683881"/>
                  </a:cubicBezTo>
                  <a:cubicBezTo>
                    <a:pt x="1036718" y="789015"/>
                    <a:pt x="1036166" y="909407"/>
                    <a:pt x="1033639" y="1086480"/>
                  </a:cubicBezTo>
                  <a:cubicBezTo>
                    <a:pt x="1033529" y="1094676"/>
                    <a:pt x="1033412" y="1102940"/>
                    <a:pt x="1033279" y="1111306"/>
                  </a:cubicBezTo>
                  <a:cubicBezTo>
                    <a:pt x="1032918" y="1135549"/>
                    <a:pt x="1032538" y="1160135"/>
                    <a:pt x="1032137" y="1185030"/>
                  </a:cubicBezTo>
                  <a:lnTo>
                    <a:pt x="1031818" y="1184995"/>
                  </a:lnTo>
                  <a:lnTo>
                    <a:pt x="1031811" y="1185167"/>
                  </a:lnTo>
                  <a:cubicBezTo>
                    <a:pt x="1008857" y="1182595"/>
                    <a:pt x="985399" y="1180847"/>
                    <a:pt x="961825" y="1179989"/>
                  </a:cubicBezTo>
                  <a:cubicBezTo>
                    <a:pt x="714934" y="1171040"/>
                    <a:pt x="471855" y="1257553"/>
                    <a:pt x="311447" y="1331723"/>
                  </a:cubicBezTo>
                  <a:cubicBezTo>
                    <a:pt x="186840" y="1389329"/>
                    <a:pt x="91253" y="1448686"/>
                    <a:pt x="46875" y="1477866"/>
                  </a:cubicBezTo>
                  <a:cubicBezTo>
                    <a:pt x="45528" y="1332134"/>
                    <a:pt x="40089" y="732059"/>
                    <a:pt x="38748" y="413367"/>
                  </a:cubicBezTo>
                  <a:close/>
                  <a:moveTo>
                    <a:pt x="42623" y="1522718"/>
                  </a:moveTo>
                  <a:cubicBezTo>
                    <a:pt x="60914" y="1509962"/>
                    <a:pt x="170062" y="1435415"/>
                    <a:pt x="326044" y="1363338"/>
                  </a:cubicBezTo>
                  <a:cubicBezTo>
                    <a:pt x="483030" y="1290746"/>
                    <a:pt x="720550" y="1206084"/>
                    <a:pt x="960580" y="1214794"/>
                  </a:cubicBezTo>
                  <a:cubicBezTo>
                    <a:pt x="983805" y="1215651"/>
                    <a:pt x="1006916" y="1217365"/>
                    <a:pt x="1029483" y="1219903"/>
                  </a:cubicBezTo>
                  <a:cubicBezTo>
                    <a:pt x="1029153" y="1242191"/>
                    <a:pt x="1028804" y="1264788"/>
                    <a:pt x="1028437" y="1287626"/>
                  </a:cubicBezTo>
                  <a:cubicBezTo>
                    <a:pt x="1005373" y="1285054"/>
                    <a:pt x="981806" y="1283339"/>
                    <a:pt x="958122" y="1282482"/>
                  </a:cubicBezTo>
                  <a:cubicBezTo>
                    <a:pt x="711247" y="1273532"/>
                    <a:pt x="468186" y="1360046"/>
                    <a:pt x="307743" y="1434215"/>
                  </a:cubicBezTo>
                  <a:cubicBezTo>
                    <a:pt x="183133" y="1491788"/>
                    <a:pt x="87540" y="1551179"/>
                    <a:pt x="43158" y="1580359"/>
                  </a:cubicBezTo>
                  <a:cubicBezTo>
                    <a:pt x="43024" y="1565546"/>
                    <a:pt x="42846" y="1546104"/>
                    <a:pt x="42634" y="1522718"/>
                  </a:cubicBezTo>
                  <a:close/>
                  <a:moveTo>
                    <a:pt x="322344" y="1465796"/>
                  </a:moveTo>
                  <a:cubicBezTo>
                    <a:pt x="479334" y="1393239"/>
                    <a:pt x="716850" y="1308542"/>
                    <a:pt x="956846" y="1317252"/>
                  </a:cubicBezTo>
                  <a:cubicBezTo>
                    <a:pt x="980695" y="1318143"/>
                    <a:pt x="1004386" y="1319961"/>
                    <a:pt x="1027538" y="1322636"/>
                  </a:cubicBezTo>
                  <a:lnTo>
                    <a:pt x="1027329" y="1328362"/>
                  </a:lnTo>
                  <a:lnTo>
                    <a:pt x="1028060" y="1328225"/>
                  </a:lnTo>
                  <a:cubicBezTo>
                    <a:pt x="1026472" y="1339129"/>
                    <a:pt x="1025478" y="1350753"/>
                    <a:pt x="1026009" y="1361280"/>
                  </a:cubicBezTo>
                  <a:cubicBezTo>
                    <a:pt x="856767" y="1372184"/>
                    <a:pt x="388798" y="1488085"/>
                    <a:pt x="169308" y="1544355"/>
                  </a:cubicBezTo>
                  <a:cubicBezTo>
                    <a:pt x="212239" y="1520043"/>
                    <a:pt x="264006" y="1492748"/>
                    <a:pt x="322337" y="146579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14C0F99A-A433-5870-FC62-63372E2A7DF5}"/>
                </a:ext>
              </a:extLst>
            </p:cNvPr>
            <p:cNvSpPr/>
            <p:nvPr/>
          </p:nvSpPr>
          <p:spPr>
            <a:xfrm>
              <a:off x="1468430" y="5476990"/>
              <a:ext cx="341500" cy="1021225"/>
            </a:xfrm>
            <a:custGeom>
              <a:avLst/>
              <a:gdLst>
                <a:gd name="connsiteX0" fmla="*/ 0 w 341500"/>
                <a:gd name="connsiteY0" fmla="*/ 90423 h 1021225"/>
                <a:gd name="connsiteX1" fmla="*/ 3964 w 341500"/>
                <a:gd name="connsiteY1" fmla="*/ 1021225 h 1021225"/>
                <a:gd name="connsiteX2" fmla="*/ 341501 w 341500"/>
                <a:gd name="connsiteY2" fmla="*/ 891609 h 1021225"/>
                <a:gd name="connsiteX3" fmla="*/ 322391 w 341500"/>
                <a:gd name="connsiteY3" fmla="*/ 0 h 1021225"/>
                <a:gd name="connsiteX4" fmla="*/ 0 w 341500"/>
                <a:gd name="connsiteY4" fmla="*/ 90423 h 1021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500" h="1021225">
                  <a:moveTo>
                    <a:pt x="0" y="90423"/>
                  </a:moveTo>
                  <a:lnTo>
                    <a:pt x="3964" y="1021225"/>
                  </a:lnTo>
                  <a:cubicBezTo>
                    <a:pt x="3964" y="1021225"/>
                    <a:pt x="168206" y="913657"/>
                    <a:pt x="341501" y="891609"/>
                  </a:cubicBezTo>
                  <a:cubicBezTo>
                    <a:pt x="325957" y="658094"/>
                    <a:pt x="322391" y="0"/>
                    <a:pt x="322391" y="0"/>
                  </a:cubicBezTo>
                  <a:lnTo>
                    <a:pt x="0" y="90423"/>
                  </a:ln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550A596E-DC31-84EC-1798-5DF40E6897DA}"/>
                </a:ext>
              </a:extLst>
            </p:cNvPr>
            <p:cNvSpPr/>
            <p:nvPr/>
          </p:nvSpPr>
          <p:spPr>
            <a:xfrm>
              <a:off x="1837949" y="5484328"/>
              <a:ext cx="402324" cy="69711"/>
            </a:xfrm>
            <a:custGeom>
              <a:avLst/>
              <a:gdLst>
                <a:gd name="connsiteX0" fmla="*/ 0 w 402324"/>
                <a:gd name="connsiteY0" fmla="*/ 69712 h 69711"/>
                <a:gd name="connsiteX1" fmla="*/ 32877 w 402324"/>
                <a:gd name="connsiteY1" fmla="*/ 30758 h 69711"/>
                <a:gd name="connsiteX2" fmla="*/ 78061 w 402324"/>
                <a:gd name="connsiteY2" fmla="*/ 46429 h 69711"/>
                <a:gd name="connsiteX3" fmla="*/ 169897 w 402324"/>
                <a:gd name="connsiteY3" fmla="*/ 22186 h 69711"/>
                <a:gd name="connsiteX4" fmla="*/ 208154 w 402324"/>
                <a:gd name="connsiteY4" fmla="*/ 37994 h 69711"/>
                <a:gd name="connsiteX5" fmla="*/ 251863 w 402324"/>
                <a:gd name="connsiteY5" fmla="*/ 8881 h 69711"/>
                <a:gd name="connsiteX6" fmla="*/ 333926 w 402324"/>
                <a:gd name="connsiteY6" fmla="*/ 3909 h 69711"/>
                <a:gd name="connsiteX7" fmla="*/ 402325 w 402324"/>
                <a:gd name="connsiteY7" fmla="*/ 0 h 69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2324" h="69711">
                  <a:moveTo>
                    <a:pt x="0" y="69712"/>
                  </a:moveTo>
                  <a:cubicBezTo>
                    <a:pt x="2318" y="53458"/>
                    <a:pt x="16099" y="35319"/>
                    <a:pt x="32877" y="30758"/>
                  </a:cubicBezTo>
                  <a:cubicBezTo>
                    <a:pt x="56729" y="24312"/>
                    <a:pt x="58170" y="43480"/>
                    <a:pt x="78061" y="46429"/>
                  </a:cubicBezTo>
                  <a:cubicBezTo>
                    <a:pt x="114429" y="51778"/>
                    <a:pt x="127010" y="6378"/>
                    <a:pt x="169897" y="22186"/>
                  </a:cubicBezTo>
                  <a:cubicBezTo>
                    <a:pt x="187453" y="28666"/>
                    <a:pt x="187182" y="40977"/>
                    <a:pt x="208154" y="37994"/>
                  </a:cubicBezTo>
                  <a:cubicBezTo>
                    <a:pt x="227212" y="35285"/>
                    <a:pt x="234835" y="12207"/>
                    <a:pt x="251863" y="8881"/>
                  </a:cubicBezTo>
                  <a:cubicBezTo>
                    <a:pt x="287628" y="1989"/>
                    <a:pt x="295700" y="36965"/>
                    <a:pt x="333926" y="3909"/>
                  </a:cubicBezTo>
                  <a:cubicBezTo>
                    <a:pt x="350173" y="31238"/>
                    <a:pt x="387035" y="25203"/>
                    <a:pt x="402325" y="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19D7C5B6-E8A9-0AC4-C1C2-8FDBA7520842}"/>
                </a:ext>
              </a:extLst>
            </p:cNvPr>
            <p:cNvSpPr/>
            <p:nvPr/>
          </p:nvSpPr>
          <p:spPr>
            <a:xfrm>
              <a:off x="1845424" y="5586478"/>
              <a:ext cx="412361" cy="76946"/>
            </a:xfrm>
            <a:custGeom>
              <a:avLst/>
              <a:gdLst>
                <a:gd name="connsiteX0" fmla="*/ 0 w 412361"/>
                <a:gd name="connsiteY0" fmla="*/ 76947 h 76946"/>
                <a:gd name="connsiteX1" fmla="*/ 45805 w 412361"/>
                <a:gd name="connsiteY1" fmla="*/ 34804 h 76946"/>
                <a:gd name="connsiteX2" fmla="*/ 102085 w 412361"/>
                <a:gd name="connsiteY2" fmla="*/ 53630 h 76946"/>
                <a:gd name="connsiteX3" fmla="*/ 149007 w 412361"/>
                <a:gd name="connsiteY3" fmla="*/ 23351 h 76946"/>
                <a:gd name="connsiteX4" fmla="*/ 204571 w 412361"/>
                <a:gd name="connsiteY4" fmla="*/ 41285 h 76946"/>
                <a:gd name="connsiteX5" fmla="*/ 258711 w 412361"/>
                <a:gd name="connsiteY5" fmla="*/ 18379 h 76946"/>
                <a:gd name="connsiteX6" fmla="*/ 283263 w 412361"/>
                <a:gd name="connsiteY6" fmla="*/ 35010 h 76946"/>
                <a:gd name="connsiteX7" fmla="*/ 313699 w 412361"/>
                <a:gd name="connsiteY7" fmla="*/ 18140 h 76946"/>
                <a:gd name="connsiteX8" fmla="*/ 358961 w 412361"/>
                <a:gd name="connsiteY8" fmla="*/ 19957 h 76946"/>
                <a:gd name="connsiteX9" fmla="*/ 412361 w 412361"/>
                <a:gd name="connsiteY9" fmla="*/ 0 h 7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2361" h="76946">
                  <a:moveTo>
                    <a:pt x="0" y="76947"/>
                  </a:moveTo>
                  <a:cubicBezTo>
                    <a:pt x="6810" y="58567"/>
                    <a:pt x="24665" y="37753"/>
                    <a:pt x="45805" y="34804"/>
                  </a:cubicBezTo>
                  <a:cubicBezTo>
                    <a:pt x="69208" y="31512"/>
                    <a:pt x="80846" y="55344"/>
                    <a:pt x="102085" y="53630"/>
                  </a:cubicBezTo>
                  <a:cubicBezTo>
                    <a:pt x="122734" y="51949"/>
                    <a:pt x="129849" y="26609"/>
                    <a:pt x="149007" y="23351"/>
                  </a:cubicBezTo>
                  <a:cubicBezTo>
                    <a:pt x="170919" y="19614"/>
                    <a:pt x="184227" y="42279"/>
                    <a:pt x="204571" y="41285"/>
                  </a:cubicBezTo>
                  <a:cubicBezTo>
                    <a:pt x="225217" y="40256"/>
                    <a:pt x="238549" y="17008"/>
                    <a:pt x="258711" y="18379"/>
                  </a:cubicBezTo>
                  <a:cubicBezTo>
                    <a:pt x="267291" y="18962"/>
                    <a:pt x="273044" y="34839"/>
                    <a:pt x="283263" y="35010"/>
                  </a:cubicBezTo>
                  <a:cubicBezTo>
                    <a:pt x="297435" y="35285"/>
                    <a:pt x="302026" y="22083"/>
                    <a:pt x="313699" y="18140"/>
                  </a:cubicBezTo>
                  <a:cubicBezTo>
                    <a:pt x="339162" y="9498"/>
                    <a:pt x="329537" y="16116"/>
                    <a:pt x="358961" y="19957"/>
                  </a:cubicBezTo>
                  <a:cubicBezTo>
                    <a:pt x="380111" y="22734"/>
                    <a:pt x="398076" y="16047"/>
                    <a:pt x="412361" y="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872B0291-A0F0-886B-52D0-323F45B0C582}"/>
                </a:ext>
              </a:extLst>
            </p:cNvPr>
            <p:cNvSpPr/>
            <p:nvPr/>
          </p:nvSpPr>
          <p:spPr>
            <a:xfrm>
              <a:off x="1855816" y="5706935"/>
              <a:ext cx="430629" cy="62445"/>
            </a:xfrm>
            <a:custGeom>
              <a:avLst/>
              <a:gdLst>
                <a:gd name="connsiteX0" fmla="*/ 375 w 430629"/>
                <a:gd name="connsiteY0" fmla="*/ 62446 h 62445"/>
                <a:gd name="connsiteX1" fmla="*/ 96329 w 430629"/>
                <a:gd name="connsiteY1" fmla="*/ 59085 h 62445"/>
                <a:gd name="connsiteX2" fmla="*/ 142953 w 430629"/>
                <a:gd name="connsiteY2" fmla="*/ 25378 h 62445"/>
                <a:gd name="connsiteX3" fmla="*/ 198643 w 430629"/>
                <a:gd name="connsiteY3" fmla="*/ 44169 h 62445"/>
                <a:gd name="connsiteX4" fmla="*/ 265653 w 430629"/>
                <a:gd name="connsiteY4" fmla="*/ 19137 h 62445"/>
                <a:gd name="connsiteX5" fmla="*/ 325036 w 430629"/>
                <a:gd name="connsiteY5" fmla="*/ 26647 h 62445"/>
                <a:gd name="connsiteX6" fmla="*/ 378964 w 430629"/>
                <a:gd name="connsiteY6" fmla="*/ 141 h 62445"/>
                <a:gd name="connsiteX7" fmla="*/ 430629 w 430629"/>
                <a:gd name="connsiteY7" fmla="*/ 5421 h 62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0629" h="62445">
                  <a:moveTo>
                    <a:pt x="375" y="62446"/>
                  </a:moveTo>
                  <a:cubicBezTo>
                    <a:pt x="-6315" y="11731"/>
                    <a:pt x="78426" y="62686"/>
                    <a:pt x="96329" y="59085"/>
                  </a:cubicBezTo>
                  <a:cubicBezTo>
                    <a:pt x="115638" y="55211"/>
                    <a:pt x="125115" y="30042"/>
                    <a:pt x="142953" y="25378"/>
                  </a:cubicBezTo>
                  <a:cubicBezTo>
                    <a:pt x="166154" y="19309"/>
                    <a:pt x="176746" y="40843"/>
                    <a:pt x="198643" y="44169"/>
                  </a:cubicBezTo>
                  <a:cubicBezTo>
                    <a:pt x="227159" y="48524"/>
                    <a:pt x="240879" y="27504"/>
                    <a:pt x="265653" y="19137"/>
                  </a:cubicBezTo>
                  <a:cubicBezTo>
                    <a:pt x="295612" y="9056"/>
                    <a:pt x="298595" y="24692"/>
                    <a:pt x="325036" y="26647"/>
                  </a:cubicBezTo>
                  <a:cubicBezTo>
                    <a:pt x="352287" y="28636"/>
                    <a:pt x="357581" y="2884"/>
                    <a:pt x="378964" y="141"/>
                  </a:cubicBezTo>
                  <a:cubicBezTo>
                    <a:pt x="397906" y="-2259"/>
                    <a:pt x="410916" y="27059"/>
                    <a:pt x="430629" y="5421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B0B478CB-505C-B241-2784-1873A45C2D4E}"/>
                </a:ext>
              </a:extLst>
            </p:cNvPr>
            <p:cNvSpPr/>
            <p:nvPr/>
          </p:nvSpPr>
          <p:spPr>
            <a:xfrm>
              <a:off x="1866513" y="5826885"/>
              <a:ext cx="402331" cy="69711"/>
            </a:xfrm>
            <a:custGeom>
              <a:avLst/>
              <a:gdLst>
                <a:gd name="connsiteX0" fmla="*/ 0 w 402331"/>
                <a:gd name="connsiteY0" fmla="*/ 69711 h 69711"/>
                <a:gd name="connsiteX1" fmla="*/ 32881 w 402331"/>
                <a:gd name="connsiteY1" fmla="*/ 30758 h 69711"/>
                <a:gd name="connsiteX2" fmla="*/ 78065 w 402331"/>
                <a:gd name="connsiteY2" fmla="*/ 46429 h 69711"/>
                <a:gd name="connsiteX3" fmla="*/ 169900 w 402331"/>
                <a:gd name="connsiteY3" fmla="*/ 22220 h 69711"/>
                <a:gd name="connsiteX4" fmla="*/ 208157 w 402331"/>
                <a:gd name="connsiteY4" fmla="*/ 37993 h 69711"/>
                <a:gd name="connsiteX5" fmla="*/ 251870 w 402331"/>
                <a:gd name="connsiteY5" fmla="*/ 8915 h 69711"/>
                <a:gd name="connsiteX6" fmla="*/ 333930 w 402331"/>
                <a:gd name="connsiteY6" fmla="*/ 3909 h 69711"/>
                <a:gd name="connsiteX7" fmla="*/ 402331 w 402331"/>
                <a:gd name="connsiteY7" fmla="*/ 0 h 69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2331" h="69711">
                  <a:moveTo>
                    <a:pt x="0" y="69711"/>
                  </a:moveTo>
                  <a:cubicBezTo>
                    <a:pt x="2321" y="53492"/>
                    <a:pt x="16106" y="35319"/>
                    <a:pt x="32881" y="30758"/>
                  </a:cubicBezTo>
                  <a:cubicBezTo>
                    <a:pt x="56733" y="24311"/>
                    <a:pt x="58173" y="43480"/>
                    <a:pt x="78065" y="46429"/>
                  </a:cubicBezTo>
                  <a:cubicBezTo>
                    <a:pt x="114436" y="51778"/>
                    <a:pt x="127017" y="6378"/>
                    <a:pt x="169900" y="22220"/>
                  </a:cubicBezTo>
                  <a:cubicBezTo>
                    <a:pt x="187460" y="28701"/>
                    <a:pt x="187189" y="41011"/>
                    <a:pt x="208157" y="37993"/>
                  </a:cubicBezTo>
                  <a:cubicBezTo>
                    <a:pt x="227216" y="35285"/>
                    <a:pt x="234842" y="12207"/>
                    <a:pt x="251870" y="8915"/>
                  </a:cubicBezTo>
                  <a:cubicBezTo>
                    <a:pt x="287635" y="1989"/>
                    <a:pt x="295707" y="36999"/>
                    <a:pt x="333930" y="3909"/>
                  </a:cubicBezTo>
                  <a:cubicBezTo>
                    <a:pt x="350183" y="31238"/>
                    <a:pt x="387038" y="25237"/>
                    <a:pt x="402331" y="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33187374-ACED-C1F7-6D68-2B3788814175}"/>
                </a:ext>
              </a:extLst>
            </p:cNvPr>
            <p:cNvSpPr/>
            <p:nvPr/>
          </p:nvSpPr>
          <p:spPr>
            <a:xfrm>
              <a:off x="1873988" y="5929378"/>
              <a:ext cx="412364" cy="76946"/>
            </a:xfrm>
            <a:custGeom>
              <a:avLst/>
              <a:gdLst>
                <a:gd name="connsiteX0" fmla="*/ 0 w 412364"/>
                <a:gd name="connsiteY0" fmla="*/ 76947 h 76946"/>
                <a:gd name="connsiteX1" fmla="*/ 45805 w 412364"/>
                <a:gd name="connsiteY1" fmla="*/ 34804 h 76946"/>
                <a:gd name="connsiteX2" fmla="*/ 102081 w 412364"/>
                <a:gd name="connsiteY2" fmla="*/ 53630 h 76946"/>
                <a:gd name="connsiteX3" fmla="*/ 149007 w 412364"/>
                <a:gd name="connsiteY3" fmla="*/ 23351 h 76946"/>
                <a:gd name="connsiteX4" fmla="*/ 204567 w 412364"/>
                <a:gd name="connsiteY4" fmla="*/ 41285 h 76946"/>
                <a:gd name="connsiteX5" fmla="*/ 258708 w 412364"/>
                <a:gd name="connsiteY5" fmla="*/ 18379 h 76946"/>
                <a:gd name="connsiteX6" fmla="*/ 283259 w 412364"/>
                <a:gd name="connsiteY6" fmla="*/ 35010 h 76946"/>
                <a:gd name="connsiteX7" fmla="*/ 313699 w 412364"/>
                <a:gd name="connsiteY7" fmla="*/ 18140 h 76946"/>
                <a:gd name="connsiteX8" fmla="*/ 358961 w 412364"/>
                <a:gd name="connsiteY8" fmla="*/ 19957 h 76946"/>
                <a:gd name="connsiteX9" fmla="*/ 412365 w 412364"/>
                <a:gd name="connsiteY9" fmla="*/ 0 h 7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2364" h="76946">
                  <a:moveTo>
                    <a:pt x="0" y="76947"/>
                  </a:moveTo>
                  <a:cubicBezTo>
                    <a:pt x="6810" y="58567"/>
                    <a:pt x="24665" y="37753"/>
                    <a:pt x="45805" y="34804"/>
                  </a:cubicBezTo>
                  <a:cubicBezTo>
                    <a:pt x="69208" y="31478"/>
                    <a:pt x="80846" y="55310"/>
                    <a:pt x="102081" y="53630"/>
                  </a:cubicBezTo>
                  <a:cubicBezTo>
                    <a:pt x="122734" y="51949"/>
                    <a:pt x="129849" y="26609"/>
                    <a:pt x="149007" y="23351"/>
                  </a:cubicBezTo>
                  <a:cubicBezTo>
                    <a:pt x="170915" y="19614"/>
                    <a:pt x="184226" y="42245"/>
                    <a:pt x="204567" y="41285"/>
                  </a:cubicBezTo>
                  <a:cubicBezTo>
                    <a:pt x="225213" y="40256"/>
                    <a:pt x="238545" y="17008"/>
                    <a:pt x="258708" y="18379"/>
                  </a:cubicBezTo>
                  <a:cubicBezTo>
                    <a:pt x="267287" y="18962"/>
                    <a:pt x="273041" y="34839"/>
                    <a:pt x="283259" y="35010"/>
                  </a:cubicBezTo>
                  <a:cubicBezTo>
                    <a:pt x="297431" y="35285"/>
                    <a:pt x="302026" y="22083"/>
                    <a:pt x="313699" y="18140"/>
                  </a:cubicBezTo>
                  <a:cubicBezTo>
                    <a:pt x="339156" y="9498"/>
                    <a:pt x="329537" y="16116"/>
                    <a:pt x="358961" y="19957"/>
                  </a:cubicBezTo>
                  <a:cubicBezTo>
                    <a:pt x="380112" y="22734"/>
                    <a:pt x="398079" y="16047"/>
                    <a:pt x="412365" y="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7E51DDC7-76F7-7B5A-D26B-A8494888A0A9}"/>
                </a:ext>
              </a:extLst>
            </p:cNvPr>
            <p:cNvSpPr/>
            <p:nvPr/>
          </p:nvSpPr>
          <p:spPr>
            <a:xfrm>
              <a:off x="1884380" y="6049835"/>
              <a:ext cx="430618" cy="62445"/>
            </a:xfrm>
            <a:custGeom>
              <a:avLst/>
              <a:gdLst>
                <a:gd name="connsiteX0" fmla="*/ 375 w 430618"/>
                <a:gd name="connsiteY0" fmla="*/ 62446 h 62445"/>
                <a:gd name="connsiteX1" fmla="*/ 96326 w 430618"/>
                <a:gd name="connsiteY1" fmla="*/ 59085 h 62445"/>
                <a:gd name="connsiteX2" fmla="*/ 142950 w 430618"/>
                <a:gd name="connsiteY2" fmla="*/ 25378 h 62445"/>
                <a:gd name="connsiteX3" fmla="*/ 198637 w 430618"/>
                <a:gd name="connsiteY3" fmla="*/ 44169 h 62445"/>
                <a:gd name="connsiteX4" fmla="*/ 265646 w 430618"/>
                <a:gd name="connsiteY4" fmla="*/ 19137 h 62445"/>
                <a:gd name="connsiteX5" fmla="*/ 325033 w 430618"/>
                <a:gd name="connsiteY5" fmla="*/ 26647 h 62445"/>
                <a:gd name="connsiteX6" fmla="*/ 378961 w 430618"/>
                <a:gd name="connsiteY6" fmla="*/ 141 h 62445"/>
                <a:gd name="connsiteX7" fmla="*/ 430619 w 430618"/>
                <a:gd name="connsiteY7" fmla="*/ 5421 h 62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0618" h="62445">
                  <a:moveTo>
                    <a:pt x="375" y="62446"/>
                  </a:moveTo>
                  <a:cubicBezTo>
                    <a:pt x="-6315" y="11731"/>
                    <a:pt x="78423" y="62686"/>
                    <a:pt x="96326" y="59085"/>
                  </a:cubicBezTo>
                  <a:cubicBezTo>
                    <a:pt x="115634" y="55211"/>
                    <a:pt x="125119" y="30042"/>
                    <a:pt x="142950" y="25378"/>
                  </a:cubicBezTo>
                  <a:cubicBezTo>
                    <a:pt x="166150" y="19309"/>
                    <a:pt x="176742" y="40843"/>
                    <a:pt x="198637" y="44169"/>
                  </a:cubicBezTo>
                  <a:cubicBezTo>
                    <a:pt x="227152" y="48524"/>
                    <a:pt x="240875" y="27504"/>
                    <a:pt x="265646" y="19137"/>
                  </a:cubicBezTo>
                  <a:cubicBezTo>
                    <a:pt x="295605" y="9022"/>
                    <a:pt x="298595" y="24692"/>
                    <a:pt x="325033" y="26647"/>
                  </a:cubicBezTo>
                  <a:cubicBezTo>
                    <a:pt x="352283" y="28636"/>
                    <a:pt x="357574" y="2850"/>
                    <a:pt x="378961" y="141"/>
                  </a:cubicBezTo>
                  <a:cubicBezTo>
                    <a:pt x="397899" y="-2259"/>
                    <a:pt x="410909" y="27059"/>
                    <a:pt x="430619" y="5421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D23C2E05-36CA-44AB-D40E-32C59E739D16}"/>
                </a:ext>
              </a:extLst>
            </p:cNvPr>
            <p:cNvSpPr/>
            <p:nvPr/>
          </p:nvSpPr>
          <p:spPr>
            <a:xfrm>
              <a:off x="2499506" y="5455674"/>
              <a:ext cx="638856" cy="105420"/>
            </a:xfrm>
            <a:custGeom>
              <a:avLst/>
              <a:gdLst>
                <a:gd name="connsiteX0" fmla="*/ 0 w 638856"/>
                <a:gd name="connsiteY0" fmla="*/ 34929 h 105420"/>
                <a:gd name="connsiteX1" fmla="*/ 48514 w 638856"/>
                <a:gd name="connsiteY1" fmla="*/ 399 h 105420"/>
                <a:gd name="connsiteX2" fmla="*/ 107139 w 638856"/>
                <a:gd name="connsiteY2" fmla="*/ 21693 h 105420"/>
                <a:gd name="connsiteX3" fmla="*/ 232815 w 638856"/>
                <a:gd name="connsiteY3" fmla="*/ 9246 h 105420"/>
                <a:gd name="connsiteX4" fmla="*/ 282162 w 638856"/>
                <a:gd name="connsiteY4" fmla="*/ 29820 h 105420"/>
                <a:gd name="connsiteX5" fmla="*/ 344021 w 638856"/>
                <a:gd name="connsiteY5" fmla="*/ 6434 h 105420"/>
                <a:gd name="connsiteX6" fmla="*/ 546891 w 638856"/>
                <a:gd name="connsiteY6" fmla="*/ 83381 h 105420"/>
                <a:gd name="connsiteX7" fmla="*/ 638857 w 638856"/>
                <a:gd name="connsiteY7" fmla="*/ 88147 h 10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8856" h="105420">
                  <a:moveTo>
                    <a:pt x="0" y="34929"/>
                  </a:moveTo>
                  <a:cubicBezTo>
                    <a:pt x="4986" y="19087"/>
                    <a:pt x="25543" y="2765"/>
                    <a:pt x="48514" y="399"/>
                  </a:cubicBezTo>
                  <a:cubicBezTo>
                    <a:pt x="81164" y="-2996"/>
                    <a:pt x="80873" y="16241"/>
                    <a:pt x="107139" y="21693"/>
                  </a:cubicBezTo>
                  <a:cubicBezTo>
                    <a:pt x="155179" y="31603"/>
                    <a:pt x="177283" y="-11911"/>
                    <a:pt x="232815" y="9246"/>
                  </a:cubicBezTo>
                  <a:cubicBezTo>
                    <a:pt x="255550" y="17921"/>
                    <a:pt x="253749" y="30128"/>
                    <a:pt x="282162" y="29820"/>
                  </a:cubicBezTo>
                  <a:cubicBezTo>
                    <a:pt x="307965" y="29511"/>
                    <a:pt x="320855" y="7531"/>
                    <a:pt x="344021" y="6434"/>
                  </a:cubicBezTo>
                  <a:cubicBezTo>
                    <a:pt x="392672" y="4068"/>
                    <a:pt x="491914" y="111396"/>
                    <a:pt x="546891" y="83381"/>
                  </a:cubicBezTo>
                  <a:cubicBezTo>
                    <a:pt x="565456" y="112596"/>
                    <a:pt x="615461" y="111293"/>
                    <a:pt x="638857" y="88147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AF2F14B8-7FDB-03E1-0EC7-E0483B0B45CC}"/>
                </a:ext>
              </a:extLst>
            </p:cNvPr>
            <p:cNvSpPr/>
            <p:nvPr/>
          </p:nvSpPr>
          <p:spPr>
            <a:xfrm>
              <a:off x="2496763" y="5564255"/>
              <a:ext cx="653111" cy="98713"/>
            </a:xfrm>
            <a:custGeom>
              <a:avLst/>
              <a:gdLst>
                <a:gd name="connsiteX0" fmla="*/ 0 w 653111"/>
                <a:gd name="connsiteY0" fmla="*/ 36076 h 98713"/>
                <a:gd name="connsiteX1" fmla="*/ 66180 w 653111"/>
                <a:gd name="connsiteY1" fmla="*/ 3 h 98713"/>
                <a:gd name="connsiteX2" fmla="*/ 139279 w 653111"/>
                <a:gd name="connsiteY2" fmla="*/ 25823 h 98713"/>
                <a:gd name="connsiteX3" fmla="*/ 205572 w 653111"/>
                <a:gd name="connsiteY3" fmla="*/ 1683 h 98713"/>
                <a:gd name="connsiteX4" fmla="*/ 277818 w 653111"/>
                <a:gd name="connsiteY4" fmla="*/ 26543 h 98713"/>
                <a:gd name="connsiteX5" fmla="*/ 352906 w 653111"/>
                <a:gd name="connsiteY5" fmla="*/ 10667 h 98713"/>
                <a:gd name="connsiteX6" fmla="*/ 383811 w 653111"/>
                <a:gd name="connsiteY6" fmla="*/ 30315 h 98713"/>
                <a:gd name="connsiteX7" fmla="*/ 519010 w 653111"/>
                <a:gd name="connsiteY7" fmla="*/ 88882 h 98713"/>
                <a:gd name="connsiteX8" fmla="*/ 579347 w 653111"/>
                <a:gd name="connsiteY8" fmla="*/ 96461 h 98713"/>
                <a:gd name="connsiteX9" fmla="*/ 653111 w 653111"/>
                <a:gd name="connsiteY9" fmla="*/ 83396 h 98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3111" h="98713">
                  <a:moveTo>
                    <a:pt x="0" y="36076"/>
                  </a:moveTo>
                  <a:cubicBezTo>
                    <a:pt x="11244" y="18691"/>
                    <a:pt x="37561" y="277"/>
                    <a:pt x="66180" y="3"/>
                  </a:cubicBezTo>
                  <a:cubicBezTo>
                    <a:pt x="97870" y="-306"/>
                    <a:pt x="110674" y="24829"/>
                    <a:pt x="139279" y="25823"/>
                  </a:cubicBezTo>
                  <a:cubicBezTo>
                    <a:pt x="167099" y="26817"/>
                    <a:pt x="179570" y="2506"/>
                    <a:pt x="205572" y="1683"/>
                  </a:cubicBezTo>
                  <a:cubicBezTo>
                    <a:pt x="235322" y="791"/>
                    <a:pt x="250488" y="24966"/>
                    <a:pt x="277818" y="26543"/>
                  </a:cubicBezTo>
                  <a:cubicBezTo>
                    <a:pt x="305555" y="28155"/>
                    <a:pt x="326091" y="6758"/>
                    <a:pt x="352906" y="10667"/>
                  </a:cubicBezTo>
                  <a:cubicBezTo>
                    <a:pt x="364311" y="12313"/>
                    <a:pt x="370167" y="28840"/>
                    <a:pt x="383811" y="30315"/>
                  </a:cubicBezTo>
                  <a:cubicBezTo>
                    <a:pt x="402739" y="32372"/>
                    <a:pt x="502931" y="91351"/>
                    <a:pt x="519010" y="88882"/>
                  </a:cubicBezTo>
                  <a:cubicBezTo>
                    <a:pt x="554068" y="83533"/>
                    <a:pt x="540431" y="88917"/>
                    <a:pt x="579347" y="96461"/>
                  </a:cubicBezTo>
                  <a:cubicBezTo>
                    <a:pt x="607324" y="101878"/>
                    <a:pt x="632133" y="97523"/>
                    <a:pt x="653111" y="83396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A3F7F4BE-7FF8-CB05-86B9-03271952F83C}"/>
                </a:ext>
              </a:extLst>
            </p:cNvPr>
            <p:cNvSpPr/>
            <p:nvPr/>
          </p:nvSpPr>
          <p:spPr>
            <a:xfrm>
              <a:off x="2498757" y="5686512"/>
              <a:ext cx="674787" cy="98323"/>
            </a:xfrm>
            <a:custGeom>
              <a:avLst/>
              <a:gdLst>
                <a:gd name="connsiteX0" fmla="*/ 64 w 674787"/>
                <a:gd name="connsiteY0" fmla="*/ 20461 h 98323"/>
                <a:gd name="connsiteX1" fmla="*/ 128819 w 674787"/>
                <a:gd name="connsiteY1" fmla="*/ 29274 h 98323"/>
                <a:gd name="connsiteX2" fmla="*/ 195108 w 674787"/>
                <a:gd name="connsiteY2" fmla="*/ 1705 h 98323"/>
                <a:gd name="connsiteX3" fmla="*/ 267423 w 674787"/>
                <a:gd name="connsiteY3" fmla="*/ 27422 h 98323"/>
                <a:gd name="connsiteX4" fmla="*/ 359975 w 674787"/>
                <a:gd name="connsiteY4" fmla="*/ 11066 h 98323"/>
                <a:gd name="connsiteX5" fmla="*/ 531065 w 674787"/>
                <a:gd name="connsiteY5" fmla="*/ 97545 h 98323"/>
                <a:gd name="connsiteX6" fmla="*/ 606290 w 674787"/>
                <a:gd name="connsiteY6" fmla="*/ 78034 h 98323"/>
                <a:gd name="connsiteX7" fmla="*/ 674788 w 674787"/>
                <a:gd name="connsiteY7" fmla="*/ 89864 h 98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4787" h="98323">
                  <a:moveTo>
                    <a:pt x="64" y="20461"/>
                  </a:moveTo>
                  <a:cubicBezTo>
                    <a:pt x="-2985" y="-30803"/>
                    <a:pt x="104449" y="30577"/>
                    <a:pt x="128819" y="29274"/>
                  </a:cubicBezTo>
                  <a:cubicBezTo>
                    <a:pt x="155099" y="27868"/>
                    <a:pt x="170711" y="4071"/>
                    <a:pt x="195108" y="1705"/>
                  </a:cubicBezTo>
                  <a:cubicBezTo>
                    <a:pt x="226858" y="-1381"/>
                    <a:pt x="238523" y="21353"/>
                    <a:pt x="267423" y="27422"/>
                  </a:cubicBezTo>
                  <a:cubicBezTo>
                    <a:pt x="305070" y="35343"/>
                    <a:pt x="325870" y="16209"/>
                    <a:pt x="359975" y="11066"/>
                  </a:cubicBezTo>
                  <a:cubicBezTo>
                    <a:pt x="401239" y="4790"/>
                    <a:pt x="495918" y="92264"/>
                    <a:pt x="531065" y="97545"/>
                  </a:cubicBezTo>
                  <a:cubicBezTo>
                    <a:pt x="567289" y="102997"/>
                    <a:pt x="577367" y="78034"/>
                    <a:pt x="606290" y="78034"/>
                  </a:cubicBezTo>
                  <a:cubicBezTo>
                    <a:pt x="631908" y="78068"/>
                    <a:pt x="645906" y="108827"/>
                    <a:pt x="674788" y="89864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0BE0F850-1AB3-1F5D-726B-D0996DE0E611}"/>
                </a:ext>
              </a:extLst>
            </p:cNvPr>
            <p:cNvSpPr/>
            <p:nvPr/>
          </p:nvSpPr>
          <p:spPr>
            <a:xfrm>
              <a:off x="2497860" y="5799946"/>
              <a:ext cx="638860" cy="105420"/>
            </a:xfrm>
            <a:custGeom>
              <a:avLst/>
              <a:gdLst>
                <a:gd name="connsiteX0" fmla="*/ 0 w 638860"/>
                <a:gd name="connsiteY0" fmla="*/ 34929 h 105420"/>
                <a:gd name="connsiteX1" fmla="*/ 48517 w 638860"/>
                <a:gd name="connsiteY1" fmla="*/ 399 h 105420"/>
                <a:gd name="connsiteX2" fmla="*/ 107146 w 638860"/>
                <a:gd name="connsiteY2" fmla="*/ 21658 h 105420"/>
                <a:gd name="connsiteX3" fmla="*/ 232815 w 638860"/>
                <a:gd name="connsiteY3" fmla="*/ 9246 h 105420"/>
                <a:gd name="connsiteX4" fmla="*/ 282162 w 638860"/>
                <a:gd name="connsiteY4" fmla="*/ 29820 h 105420"/>
                <a:gd name="connsiteX5" fmla="*/ 344025 w 638860"/>
                <a:gd name="connsiteY5" fmla="*/ 6434 h 105420"/>
                <a:gd name="connsiteX6" fmla="*/ 546895 w 638860"/>
                <a:gd name="connsiteY6" fmla="*/ 83381 h 105420"/>
                <a:gd name="connsiteX7" fmla="*/ 638860 w 638860"/>
                <a:gd name="connsiteY7" fmla="*/ 88147 h 10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8860" h="105420">
                  <a:moveTo>
                    <a:pt x="0" y="34929"/>
                  </a:moveTo>
                  <a:cubicBezTo>
                    <a:pt x="4993" y="19087"/>
                    <a:pt x="25546" y="2765"/>
                    <a:pt x="48517" y="399"/>
                  </a:cubicBezTo>
                  <a:cubicBezTo>
                    <a:pt x="81171" y="-2996"/>
                    <a:pt x="80876" y="16241"/>
                    <a:pt x="107146" y="21658"/>
                  </a:cubicBezTo>
                  <a:cubicBezTo>
                    <a:pt x="155179" y="31603"/>
                    <a:pt x="177286" y="-11911"/>
                    <a:pt x="232815" y="9246"/>
                  </a:cubicBezTo>
                  <a:cubicBezTo>
                    <a:pt x="255553" y="17921"/>
                    <a:pt x="253756" y="30128"/>
                    <a:pt x="282162" y="29820"/>
                  </a:cubicBezTo>
                  <a:cubicBezTo>
                    <a:pt x="307972" y="29511"/>
                    <a:pt x="320855" y="7531"/>
                    <a:pt x="344025" y="6434"/>
                  </a:cubicBezTo>
                  <a:cubicBezTo>
                    <a:pt x="392675" y="4068"/>
                    <a:pt x="491914" y="111396"/>
                    <a:pt x="546895" y="83381"/>
                  </a:cubicBezTo>
                  <a:cubicBezTo>
                    <a:pt x="565456" y="112596"/>
                    <a:pt x="615461" y="111293"/>
                    <a:pt x="638860" y="88147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B1DD4AFD-19FB-0937-2547-7FBA8F283177}"/>
                </a:ext>
              </a:extLst>
            </p:cNvPr>
            <p:cNvSpPr/>
            <p:nvPr/>
          </p:nvSpPr>
          <p:spPr>
            <a:xfrm>
              <a:off x="2495117" y="5908527"/>
              <a:ext cx="653108" cy="98713"/>
            </a:xfrm>
            <a:custGeom>
              <a:avLst/>
              <a:gdLst>
                <a:gd name="connsiteX0" fmla="*/ 0 w 653108"/>
                <a:gd name="connsiteY0" fmla="*/ 36076 h 98713"/>
                <a:gd name="connsiteX1" fmla="*/ 66183 w 653108"/>
                <a:gd name="connsiteY1" fmla="*/ 3 h 98713"/>
                <a:gd name="connsiteX2" fmla="*/ 139276 w 653108"/>
                <a:gd name="connsiteY2" fmla="*/ 25823 h 98713"/>
                <a:gd name="connsiteX3" fmla="*/ 205572 w 653108"/>
                <a:gd name="connsiteY3" fmla="*/ 1683 h 98713"/>
                <a:gd name="connsiteX4" fmla="*/ 277814 w 653108"/>
                <a:gd name="connsiteY4" fmla="*/ 26543 h 98713"/>
                <a:gd name="connsiteX5" fmla="*/ 352899 w 653108"/>
                <a:gd name="connsiteY5" fmla="*/ 10667 h 98713"/>
                <a:gd name="connsiteX6" fmla="*/ 383811 w 653108"/>
                <a:gd name="connsiteY6" fmla="*/ 30315 h 98713"/>
                <a:gd name="connsiteX7" fmla="*/ 519007 w 653108"/>
                <a:gd name="connsiteY7" fmla="*/ 88882 h 98713"/>
                <a:gd name="connsiteX8" fmla="*/ 579340 w 653108"/>
                <a:gd name="connsiteY8" fmla="*/ 96461 h 98713"/>
                <a:gd name="connsiteX9" fmla="*/ 653108 w 653108"/>
                <a:gd name="connsiteY9" fmla="*/ 83396 h 98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3108" h="98713">
                  <a:moveTo>
                    <a:pt x="0" y="36076"/>
                  </a:moveTo>
                  <a:cubicBezTo>
                    <a:pt x="11244" y="18691"/>
                    <a:pt x="37561" y="277"/>
                    <a:pt x="66183" y="3"/>
                  </a:cubicBezTo>
                  <a:cubicBezTo>
                    <a:pt x="97867" y="-306"/>
                    <a:pt x="110674" y="24829"/>
                    <a:pt x="139276" y="25823"/>
                  </a:cubicBezTo>
                  <a:cubicBezTo>
                    <a:pt x="167099" y="26817"/>
                    <a:pt x="179566" y="2506"/>
                    <a:pt x="205572" y="1683"/>
                  </a:cubicBezTo>
                  <a:cubicBezTo>
                    <a:pt x="235319" y="757"/>
                    <a:pt x="250485" y="24966"/>
                    <a:pt x="277814" y="26543"/>
                  </a:cubicBezTo>
                  <a:cubicBezTo>
                    <a:pt x="305555" y="28155"/>
                    <a:pt x="326088" y="6758"/>
                    <a:pt x="352899" y="10667"/>
                  </a:cubicBezTo>
                  <a:cubicBezTo>
                    <a:pt x="364314" y="12313"/>
                    <a:pt x="370164" y="28840"/>
                    <a:pt x="383811" y="30315"/>
                  </a:cubicBezTo>
                  <a:cubicBezTo>
                    <a:pt x="402743" y="32338"/>
                    <a:pt x="502931" y="91351"/>
                    <a:pt x="519007" y="88882"/>
                  </a:cubicBezTo>
                  <a:cubicBezTo>
                    <a:pt x="554075" y="83533"/>
                    <a:pt x="540431" y="88882"/>
                    <a:pt x="579340" y="96461"/>
                  </a:cubicBezTo>
                  <a:cubicBezTo>
                    <a:pt x="607317" y="101878"/>
                    <a:pt x="632129" y="97523"/>
                    <a:pt x="653108" y="83396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1C41D4B5-0C41-E32B-73E5-9F0CDF4EB3F7}"/>
                </a:ext>
              </a:extLst>
            </p:cNvPr>
            <p:cNvSpPr/>
            <p:nvPr/>
          </p:nvSpPr>
          <p:spPr>
            <a:xfrm>
              <a:off x="2497111" y="6030784"/>
              <a:ext cx="674791" cy="98315"/>
            </a:xfrm>
            <a:custGeom>
              <a:avLst/>
              <a:gdLst>
                <a:gd name="connsiteX0" fmla="*/ 64 w 674791"/>
                <a:gd name="connsiteY0" fmla="*/ 20461 h 98315"/>
                <a:gd name="connsiteX1" fmla="*/ 128819 w 674791"/>
                <a:gd name="connsiteY1" fmla="*/ 29274 h 98315"/>
                <a:gd name="connsiteX2" fmla="*/ 195105 w 674791"/>
                <a:gd name="connsiteY2" fmla="*/ 1704 h 98315"/>
                <a:gd name="connsiteX3" fmla="*/ 267426 w 674791"/>
                <a:gd name="connsiteY3" fmla="*/ 27422 h 98315"/>
                <a:gd name="connsiteX4" fmla="*/ 359982 w 674791"/>
                <a:gd name="connsiteY4" fmla="*/ 11066 h 98315"/>
                <a:gd name="connsiteX5" fmla="*/ 531068 w 674791"/>
                <a:gd name="connsiteY5" fmla="*/ 97545 h 98315"/>
                <a:gd name="connsiteX6" fmla="*/ 606294 w 674791"/>
                <a:gd name="connsiteY6" fmla="*/ 78034 h 98315"/>
                <a:gd name="connsiteX7" fmla="*/ 674792 w 674791"/>
                <a:gd name="connsiteY7" fmla="*/ 89864 h 98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4791" h="98315">
                  <a:moveTo>
                    <a:pt x="64" y="20461"/>
                  </a:moveTo>
                  <a:cubicBezTo>
                    <a:pt x="-2988" y="-30803"/>
                    <a:pt x="104449" y="30577"/>
                    <a:pt x="128819" y="29274"/>
                  </a:cubicBezTo>
                  <a:cubicBezTo>
                    <a:pt x="155099" y="27868"/>
                    <a:pt x="170708" y="4071"/>
                    <a:pt x="195105" y="1704"/>
                  </a:cubicBezTo>
                  <a:cubicBezTo>
                    <a:pt x="226854" y="-1381"/>
                    <a:pt x="238523" y="21353"/>
                    <a:pt x="267426" y="27422"/>
                  </a:cubicBezTo>
                  <a:cubicBezTo>
                    <a:pt x="305066" y="35343"/>
                    <a:pt x="325870" y="16209"/>
                    <a:pt x="359982" y="11066"/>
                  </a:cubicBezTo>
                  <a:cubicBezTo>
                    <a:pt x="401233" y="4790"/>
                    <a:pt x="495921" y="92264"/>
                    <a:pt x="531068" y="97545"/>
                  </a:cubicBezTo>
                  <a:cubicBezTo>
                    <a:pt x="567289" y="102963"/>
                    <a:pt x="577367" y="78034"/>
                    <a:pt x="606294" y="78034"/>
                  </a:cubicBezTo>
                  <a:cubicBezTo>
                    <a:pt x="631912" y="78034"/>
                    <a:pt x="645909" y="108826"/>
                    <a:pt x="674792" y="89864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B2975273-66D7-7D8F-FD1B-2454D17EC145}"/>
                </a:ext>
              </a:extLst>
            </p:cNvPr>
            <p:cNvSpPr/>
            <p:nvPr/>
          </p:nvSpPr>
          <p:spPr>
            <a:xfrm>
              <a:off x="2492653" y="6153885"/>
              <a:ext cx="674794" cy="98315"/>
            </a:xfrm>
            <a:custGeom>
              <a:avLst/>
              <a:gdLst>
                <a:gd name="connsiteX0" fmla="*/ 64 w 674794"/>
                <a:gd name="connsiteY0" fmla="*/ 20461 h 98315"/>
                <a:gd name="connsiteX1" fmla="*/ 128823 w 674794"/>
                <a:gd name="connsiteY1" fmla="*/ 29274 h 98315"/>
                <a:gd name="connsiteX2" fmla="*/ 195109 w 674794"/>
                <a:gd name="connsiteY2" fmla="*/ 1704 h 98315"/>
                <a:gd name="connsiteX3" fmla="*/ 267430 w 674794"/>
                <a:gd name="connsiteY3" fmla="*/ 27422 h 98315"/>
                <a:gd name="connsiteX4" fmla="*/ 359985 w 674794"/>
                <a:gd name="connsiteY4" fmla="*/ 11031 h 98315"/>
                <a:gd name="connsiteX5" fmla="*/ 531072 w 674794"/>
                <a:gd name="connsiteY5" fmla="*/ 97545 h 98315"/>
                <a:gd name="connsiteX6" fmla="*/ 606297 w 674794"/>
                <a:gd name="connsiteY6" fmla="*/ 78034 h 98315"/>
                <a:gd name="connsiteX7" fmla="*/ 674795 w 674794"/>
                <a:gd name="connsiteY7" fmla="*/ 89830 h 98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4794" h="98315">
                  <a:moveTo>
                    <a:pt x="64" y="20461"/>
                  </a:moveTo>
                  <a:cubicBezTo>
                    <a:pt x="-2988" y="-30802"/>
                    <a:pt x="104449" y="30577"/>
                    <a:pt x="128823" y="29274"/>
                  </a:cubicBezTo>
                  <a:cubicBezTo>
                    <a:pt x="155099" y="27868"/>
                    <a:pt x="170711" y="4071"/>
                    <a:pt x="195109" y="1704"/>
                  </a:cubicBezTo>
                  <a:cubicBezTo>
                    <a:pt x="226858" y="-1382"/>
                    <a:pt x="238527" y="21353"/>
                    <a:pt x="267430" y="27422"/>
                  </a:cubicBezTo>
                  <a:cubicBezTo>
                    <a:pt x="305070" y="35343"/>
                    <a:pt x="325874" y="16209"/>
                    <a:pt x="359985" y="11031"/>
                  </a:cubicBezTo>
                  <a:cubicBezTo>
                    <a:pt x="401236" y="4791"/>
                    <a:pt x="495924" y="92264"/>
                    <a:pt x="531072" y="97545"/>
                  </a:cubicBezTo>
                  <a:cubicBezTo>
                    <a:pt x="567292" y="102963"/>
                    <a:pt x="577370" y="78034"/>
                    <a:pt x="606297" y="78034"/>
                  </a:cubicBezTo>
                  <a:cubicBezTo>
                    <a:pt x="631919" y="78034"/>
                    <a:pt x="645912" y="108826"/>
                    <a:pt x="674795" y="8983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6A0A8E22-836B-8F3D-D326-DA9B88F37587}"/>
              </a:ext>
            </a:extLst>
          </p:cNvPr>
          <p:cNvGrpSpPr/>
          <p:nvPr/>
        </p:nvGrpSpPr>
        <p:grpSpPr>
          <a:xfrm rot="21183295">
            <a:off x="3964721" y="5210201"/>
            <a:ext cx="935425" cy="763865"/>
            <a:chOff x="4957893" y="2315370"/>
            <a:chExt cx="1643348" cy="1341952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5400000" scaled="1"/>
            <a:tileRect/>
          </a:gradFill>
        </p:grpSpPr>
        <p:grpSp>
          <p:nvGrpSpPr>
            <p:cNvPr id="120" name="图形 3">
              <a:extLst>
                <a:ext uri="{FF2B5EF4-FFF2-40B4-BE49-F238E27FC236}">
                  <a16:creationId xmlns:a16="http://schemas.microsoft.com/office/drawing/2014/main" id="{D9A70269-4713-AC1C-0793-F595F13153C2}"/>
                </a:ext>
              </a:extLst>
            </p:cNvPr>
            <p:cNvGrpSpPr/>
            <p:nvPr/>
          </p:nvGrpSpPr>
          <p:grpSpPr>
            <a:xfrm>
              <a:off x="4957893" y="2315370"/>
              <a:ext cx="1643348" cy="1341952"/>
              <a:chOff x="4957893" y="2315370"/>
              <a:chExt cx="1643348" cy="1341952"/>
            </a:xfrm>
            <a:grpFill/>
          </p:grpSpPr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70AEE81E-BD99-86A0-7A32-A8A53AE59A37}"/>
                  </a:ext>
                </a:extLst>
              </p:cNvPr>
              <p:cNvSpPr/>
              <p:nvPr/>
            </p:nvSpPr>
            <p:spPr>
              <a:xfrm>
                <a:off x="4957893" y="2315370"/>
                <a:ext cx="1643348" cy="1341952"/>
              </a:xfrm>
              <a:custGeom>
                <a:avLst/>
                <a:gdLst>
                  <a:gd name="connsiteX0" fmla="*/ 1643314 w 1643348"/>
                  <a:gd name="connsiteY0" fmla="*/ 377169 h 1341952"/>
                  <a:gd name="connsiteX1" fmla="*/ 1643314 w 1643348"/>
                  <a:gd name="connsiteY1" fmla="*/ 857744 h 1341952"/>
                  <a:gd name="connsiteX2" fmla="*/ 1554503 w 1643348"/>
                  <a:gd name="connsiteY2" fmla="*/ 939258 h 1341952"/>
                  <a:gd name="connsiteX3" fmla="*/ 1298116 w 1643348"/>
                  <a:gd name="connsiteY3" fmla="*/ 1014552 h 1341952"/>
                  <a:gd name="connsiteX4" fmla="*/ 918938 w 1643348"/>
                  <a:gd name="connsiteY4" fmla="*/ 1195919 h 1341952"/>
                  <a:gd name="connsiteX5" fmla="*/ 791790 w 1643348"/>
                  <a:gd name="connsiteY5" fmla="*/ 1275156 h 1341952"/>
                  <a:gd name="connsiteX6" fmla="*/ 662963 w 1643348"/>
                  <a:gd name="connsiteY6" fmla="*/ 1319596 h 1341952"/>
                  <a:gd name="connsiteX7" fmla="*/ 519973 w 1643348"/>
                  <a:gd name="connsiteY7" fmla="*/ 1341953 h 1341952"/>
                  <a:gd name="connsiteX8" fmla="*/ 483934 w 1643348"/>
                  <a:gd name="connsiteY8" fmla="*/ 1337564 h 1341952"/>
                  <a:gd name="connsiteX9" fmla="*/ 5898 w 1643348"/>
                  <a:gd name="connsiteY9" fmla="*/ 1012028 h 1341952"/>
                  <a:gd name="connsiteX10" fmla="*/ 0 w 1643348"/>
                  <a:gd name="connsiteY10" fmla="*/ 1007756 h 1341952"/>
                  <a:gd name="connsiteX11" fmla="*/ 0 w 1643348"/>
                  <a:gd name="connsiteY11" fmla="*/ 523649 h 1341952"/>
                  <a:gd name="connsiteX12" fmla="*/ 8573 w 1643348"/>
                  <a:gd name="connsiteY12" fmla="*/ 519874 h 1341952"/>
                  <a:gd name="connsiteX13" fmla="*/ 365257 w 1643348"/>
                  <a:gd name="connsiteY13" fmla="*/ 384319 h 1341952"/>
                  <a:gd name="connsiteX14" fmla="*/ 797140 w 1643348"/>
                  <a:gd name="connsiteY14" fmla="*/ 206340 h 1341952"/>
                  <a:gd name="connsiteX15" fmla="*/ 1126529 w 1643348"/>
                  <a:gd name="connsiteY15" fmla="*/ 5260 h 1341952"/>
                  <a:gd name="connsiteX16" fmla="*/ 1134827 w 1643348"/>
                  <a:gd name="connsiteY16" fmla="*/ 0 h 1341952"/>
                  <a:gd name="connsiteX17" fmla="*/ 1643348 w 1643348"/>
                  <a:gd name="connsiteY17" fmla="*/ 377156 h 1341952"/>
                  <a:gd name="connsiteX18" fmla="*/ 1637176 w 1643348"/>
                  <a:gd name="connsiteY18" fmla="*/ 388602 h 1341952"/>
                  <a:gd name="connsiteX19" fmla="*/ 1615607 w 1643348"/>
                  <a:gd name="connsiteY19" fmla="*/ 369722 h 1341952"/>
                  <a:gd name="connsiteX20" fmla="*/ 1602612 w 1643348"/>
                  <a:gd name="connsiteY20" fmla="*/ 382666 h 1341952"/>
                  <a:gd name="connsiteX21" fmla="*/ 1133524 w 1643348"/>
                  <a:gd name="connsiteY21" fmla="*/ 34725 h 1341952"/>
                  <a:gd name="connsiteX22" fmla="*/ 810856 w 1643348"/>
                  <a:gd name="connsiteY22" fmla="*/ 231481 h 1341952"/>
                  <a:gd name="connsiteX23" fmla="*/ 371326 w 1643348"/>
                  <a:gd name="connsiteY23" fmla="*/ 412299 h 1341952"/>
                  <a:gd name="connsiteX24" fmla="*/ 48314 w 1643348"/>
                  <a:gd name="connsiteY24" fmla="*/ 533923 h 1341952"/>
                  <a:gd name="connsiteX25" fmla="*/ 529369 w 1643348"/>
                  <a:gd name="connsiteY25" fmla="*/ 836858 h 1341952"/>
                  <a:gd name="connsiteX26" fmla="*/ 523025 w 1643348"/>
                  <a:gd name="connsiteY26" fmla="*/ 838888 h 1341952"/>
                  <a:gd name="connsiteX27" fmla="*/ 531735 w 1643348"/>
                  <a:gd name="connsiteY27" fmla="*/ 866179 h 1341952"/>
                  <a:gd name="connsiteX28" fmla="*/ 541713 w 1643348"/>
                  <a:gd name="connsiteY28" fmla="*/ 862925 h 1341952"/>
                  <a:gd name="connsiteX29" fmla="*/ 541713 w 1643348"/>
                  <a:gd name="connsiteY29" fmla="*/ 1312326 h 1341952"/>
                  <a:gd name="connsiteX30" fmla="*/ 778623 w 1643348"/>
                  <a:gd name="connsiteY30" fmla="*/ 1249713 h 1341952"/>
                  <a:gd name="connsiteX31" fmla="*/ 903027 w 1643348"/>
                  <a:gd name="connsiteY31" fmla="*/ 1172111 h 1341952"/>
                  <a:gd name="connsiteX32" fmla="*/ 1159002 w 1643348"/>
                  <a:gd name="connsiteY32" fmla="*/ 1025957 h 1341952"/>
                  <a:gd name="connsiteX33" fmla="*/ 1293178 w 1643348"/>
                  <a:gd name="connsiteY33" fmla="*/ 986345 h 1341952"/>
                  <a:gd name="connsiteX34" fmla="*/ 1542021 w 1643348"/>
                  <a:gd name="connsiteY34" fmla="*/ 913475 h 1341952"/>
                  <a:gd name="connsiteX35" fmla="*/ 1614682 w 1643348"/>
                  <a:gd name="connsiteY35" fmla="*/ 857744 h 1341952"/>
                  <a:gd name="connsiteX36" fmla="*/ 1614682 w 1643348"/>
                  <a:gd name="connsiteY36" fmla="*/ 410362 h 1341952"/>
                  <a:gd name="connsiteX37" fmla="*/ 1637176 w 1643348"/>
                  <a:gd name="connsiteY37" fmla="*/ 388591 h 1341952"/>
                  <a:gd name="connsiteX38" fmla="*/ 513047 w 1643348"/>
                  <a:gd name="connsiteY38" fmla="*/ 1313115 h 1341952"/>
                  <a:gd name="connsiteX39" fmla="*/ 513047 w 1643348"/>
                  <a:gd name="connsiteY39" fmla="*/ 860432 h 1341952"/>
                  <a:gd name="connsiteX40" fmla="*/ 28632 w 1643348"/>
                  <a:gd name="connsiteY40" fmla="*/ 555361 h 1341952"/>
                  <a:gd name="connsiteX41" fmla="*/ 28632 w 1643348"/>
                  <a:gd name="connsiteY41" fmla="*/ 993107 h 1341952"/>
                  <a:gd name="connsiteX42" fmla="*/ 492644 w 1643348"/>
                  <a:gd name="connsiteY42" fmla="*/ 1310235 h 1341952"/>
                  <a:gd name="connsiteX43" fmla="*/ 513013 w 1643348"/>
                  <a:gd name="connsiteY43" fmla="*/ 1313115 h 1341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643348" h="1341952">
                    <a:moveTo>
                      <a:pt x="1643314" y="377169"/>
                    </a:moveTo>
                    <a:lnTo>
                      <a:pt x="1643314" y="857744"/>
                    </a:lnTo>
                    <a:cubicBezTo>
                      <a:pt x="1643314" y="891128"/>
                      <a:pt x="1587661" y="923138"/>
                      <a:pt x="1554503" y="939258"/>
                    </a:cubicBezTo>
                    <a:cubicBezTo>
                      <a:pt x="1509823" y="960953"/>
                      <a:pt x="1429036" y="991656"/>
                      <a:pt x="1298116" y="1014552"/>
                    </a:cubicBezTo>
                    <a:cubicBezTo>
                      <a:pt x="1151630" y="1040177"/>
                      <a:pt x="1022631" y="1126536"/>
                      <a:pt x="918938" y="1195919"/>
                    </a:cubicBezTo>
                    <a:cubicBezTo>
                      <a:pt x="873503" y="1226327"/>
                      <a:pt x="830607" y="1255028"/>
                      <a:pt x="791790" y="1275156"/>
                    </a:cubicBezTo>
                    <a:cubicBezTo>
                      <a:pt x="763364" y="1289866"/>
                      <a:pt x="714363" y="1306565"/>
                      <a:pt x="662963" y="1319596"/>
                    </a:cubicBezTo>
                    <a:cubicBezTo>
                      <a:pt x="611562" y="1332592"/>
                      <a:pt x="557795" y="1341953"/>
                      <a:pt x="519973" y="1341953"/>
                    </a:cubicBezTo>
                    <a:cubicBezTo>
                      <a:pt x="504886" y="1341953"/>
                      <a:pt x="493124" y="1340513"/>
                      <a:pt x="483934" y="1337564"/>
                    </a:cubicBezTo>
                    <a:cubicBezTo>
                      <a:pt x="431162" y="1320693"/>
                      <a:pt x="49275" y="1043568"/>
                      <a:pt x="5898" y="1012028"/>
                    </a:cubicBezTo>
                    <a:lnTo>
                      <a:pt x="0" y="1007756"/>
                    </a:lnTo>
                    <a:lnTo>
                      <a:pt x="0" y="523649"/>
                    </a:lnTo>
                    <a:lnTo>
                      <a:pt x="8573" y="519874"/>
                    </a:lnTo>
                    <a:cubicBezTo>
                      <a:pt x="19305" y="515187"/>
                      <a:pt x="272262" y="404502"/>
                      <a:pt x="365257" y="384319"/>
                    </a:cubicBezTo>
                    <a:cubicBezTo>
                      <a:pt x="479271" y="359527"/>
                      <a:pt x="693001" y="263347"/>
                      <a:pt x="797140" y="206340"/>
                    </a:cubicBezTo>
                    <a:cubicBezTo>
                      <a:pt x="882007" y="159880"/>
                      <a:pt x="1124095" y="6796"/>
                      <a:pt x="1126529" y="5260"/>
                    </a:cubicBezTo>
                    <a:lnTo>
                      <a:pt x="1134827" y="0"/>
                    </a:lnTo>
                    <a:lnTo>
                      <a:pt x="1643348" y="377156"/>
                    </a:lnTo>
                    <a:close/>
                    <a:moveTo>
                      <a:pt x="1637176" y="388602"/>
                    </a:moveTo>
                    <a:lnTo>
                      <a:pt x="1615607" y="369722"/>
                    </a:lnTo>
                    <a:cubicBezTo>
                      <a:pt x="1615504" y="369852"/>
                      <a:pt x="1611150" y="374748"/>
                      <a:pt x="1602612" y="382666"/>
                    </a:cubicBezTo>
                    <a:lnTo>
                      <a:pt x="1133524" y="34725"/>
                    </a:lnTo>
                    <a:cubicBezTo>
                      <a:pt x="1089942" y="62202"/>
                      <a:pt x="887494" y="189528"/>
                      <a:pt x="810856" y="231481"/>
                    </a:cubicBezTo>
                    <a:cubicBezTo>
                      <a:pt x="705242" y="289298"/>
                      <a:pt x="487946" y="386987"/>
                      <a:pt x="371326" y="412299"/>
                    </a:cubicBezTo>
                    <a:cubicBezTo>
                      <a:pt x="298940" y="428028"/>
                      <a:pt x="118232" y="503946"/>
                      <a:pt x="48314" y="533923"/>
                    </a:cubicBezTo>
                    <a:lnTo>
                      <a:pt x="529369" y="836858"/>
                    </a:lnTo>
                    <a:cubicBezTo>
                      <a:pt x="525460" y="838106"/>
                      <a:pt x="523231" y="838836"/>
                      <a:pt x="523025" y="838888"/>
                    </a:cubicBezTo>
                    <a:lnTo>
                      <a:pt x="531735" y="866179"/>
                    </a:lnTo>
                    <a:cubicBezTo>
                      <a:pt x="532661" y="865867"/>
                      <a:pt x="536193" y="864749"/>
                      <a:pt x="541713" y="862925"/>
                    </a:cubicBezTo>
                    <a:lnTo>
                      <a:pt x="541713" y="1312326"/>
                    </a:lnTo>
                    <a:cubicBezTo>
                      <a:pt x="615060" y="1306531"/>
                      <a:pt x="730171" y="1274813"/>
                      <a:pt x="778623" y="1249713"/>
                    </a:cubicBezTo>
                    <a:cubicBezTo>
                      <a:pt x="816033" y="1230339"/>
                      <a:pt x="858278" y="1202063"/>
                      <a:pt x="903027" y="1172111"/>
                    </a:cubicBezTo>
                    <a:cubicBezTo>
                      <a:pt x="976476" y="1122943"/>
                      <a:pt x="1062407" y="1065462"/>
                      <a:pt x="1159002" y="1025957"/>
                    </a:cubicBezTo>
                    <a:cubicBezTo>
                      <a:pt x="1201659" y="1008479"/>
                      <a:pt x="1246475" y="994523"/>
                      <a:pt x="1293178" y="986345"/>
                    </a:cubicBezTo>
                    <a:cubicBezTo>
                      <a:pt x="1420840" y="963998"/>
                      <a:pt x="1498953" y="934389"/>
                      <a:pt x="1542021" y="913475"/>
                    </a:cubicBezTo>
                    <a:cubicBezTo>
                      <a:pt x="1596920" y="886808"/>
                      <a:pt x="1614682" y="864410"/>
                      <a:pt x="1614682" y="857744"/>
                    </a:cubicBezTo>
                    <a:lnTo>
                      <a:pt x="1614682" y="410362"/>
                    </a:lnTo>
                    <a:cubicBezTo>
                      <a:pt x="1629049" y="397785"/>
                      <a:pt x="1636524" y="389346"/>
                      <a:pt x="1637176" y="388591"/>
                    </a:cubicBezTo>
                    <a:close/>
                    <a:moveTo>
                      <a:pt x="513047" y="1313115"/>
                    </a:moveTo>
                    <a:lnTo>
                      <a:pt x="513047" y="860432"/>
                    </a:lnTo>
                    <a:lnTo>
                      <a:pt x="28632" y="555361"/>
                    </a:lnTo>
                    <a:lnTo>
                      <a:pt x="28632" y="993107"/>
                    </a:lnTo>
                    <a:cubicBezTo>
                      <a:pt x="197647" y="1115927"/>
                      <a:pt x="456468" y="1298679"/>
                      <a:pt x="492644" y="1310235"/>
                    </a:cubicBezTo>
                    <a:cubicBezTo>
                      <a:pt x="496210" y="1311366"/>
                      <a:pt x="502485" y="1312703"/>
                      <a:pt x="513013" y="1313115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337FAFEB-A3D5-3B81-FA46-7C4B2832A17E}"/>
                  </a:ext>
                </a:extLst>
              </p:cNvPr>
              <p:cNvSpPr/>
              <p:nvPr/>
            </p:nvSpPr>
            <p:spPr>
              <a:xfrm>
                <a:off x="6560437" y="2685098"/>
                <a:ext cx="34564" cy="40654"/>
              </a:xfrm>
              <a:custGeom>
                <a:avLst/>
                <a:gdLst>
                  <a:gd name="connsiteX0" fmla="*/ 12996 w 34564"/>
                  <a:gd name="connsiteY0" fmla="*/ 0 h 40654"/>
                  <a:gd name="connsiteX1" fmla="*/ 34564 w 34564"/>
                  <a:gd name="connsiteY1" fmla="*/ 18880 h 40654"/>
                  <a:gd name="connsiteX2" fmla="*/ 12070 w 34564"/>
                  <a:gd name="connsiteY2" fmla="*/ 40654 h 40654"/>
                  <a:gd name="connsiteX3" fmla="*/ 12070 w 34564"/>
                  <a:gd name="connsiteY3" fmla="*/ 21877 h 40654"/>
                  <a:gd name="connsiteX4" fmla="*/ 0 w 34564"/>
                  <a:gd name="connsiteY4" fmla="*/ 12945 h 40654"/>
                  <a:gd name="connsiteX5" fmla="*/ 12996 w 34564"/>
                  <a:gd name="connsiteY5" fmla="*/ 0 h 40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564" h="40654">
                    <a:moveTo>
                      <a:pt x="12996" y="0"/>
                    </a:moveTo>
                    <a:lnTo>
                      <a:pt x="34564" y="18880"/>
                    </a:lnTo>
                    <a:cubicBezTo>
                      <a:pt x="33913" y="19635"/>
                      <a:pt x="26437" y="28073"/>
                      <a:pt x="12070" y="40654"/>
                    </a:cubicBezTo>
                    <a:lnTo>
                      <a:pt x="12070" y="21877"/>
                    </a:lnTo>
                    <a:lnTo>
                      <a:pt x="0" y="12945"/>
                    </a:lnTo>
                    <a:cubicBezTo>
                      <a:pt x="8538" y="5027"/>
                      <a:pt x="12893" y="130"/>
                      <a:pt x="12996" y="0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42B452D7-4C62-306F-E297-CCB6629956B6}"/>
                  </a:ext>
                </a:extLst>
              </p:cNvPr>
              <p:cNvSpPr/>
              <p:nvPr/>
            </p:nvSpPr>
            <p:spPr>
              <a:xfrm>
                <a:off x="5487091" y="2698043"/>
                <a:ext cx="1085312" cy="480265"/>
              </a:xfrm>
              <a:custGeom>
                <a:avLst/>
                <a:gdLst>
                  <a:gd name="connsiteX0" fmla="*/ 1085313 w 1085312"/>
                  <a:gd name="connsiteY0" fmla="*/ 8932 h 480265"/>
                  <a:gd name="connsiteX1" fmla="*/ 1085313 w 1085312"/>
                  <a:gd name="connsiteY1" fmla="*/ 27710 h 480265"/>
                  <a:gd name="connsiteX2" fmla="*/ 1006549 w 1085312"/>
                  <a:gd name="connsiteY2" fmla="*/ 83259 h 480265"/>
                  <a:gd name="connsiteX3" fmla="*/ 706374 w 1085312"/>
                  <a:gd name="connsiteY3" fmla="*/ 159462 h 480265"/>
                  <a:gd name="connsiteX4" fmla="*/ 315708 w 1085312"/>
                  <a:gd name="connsiteY4" fmla="*/ 331012 h 480265"/>
                  <a:gd name="connsiteX5" fmla="*/ 251174 w 1085312"/>
                  <a:gd name="connsiteY5" fmla="*/ 382004 h 480265"/>
                  <a:gd name="connsiteX6" fmla="*/ 12344 w 1085312"/>
                  <a:gd name="connsiteY6" fmla="*/ 480266 h 480265"/>
                  <a:gd name="connsiteX7" fmla="*/ 12344 w 1085312"/>
                  <a:gd name="connsiteY7" fmla="*/ 461958 h 480265"/>
                  <a:gd name="connsiteX8" fmla="*/ 0 w 1085312"/>
                  <a:gd name="connsiteY8" fmla="*/ 454198 h 480265"/>
                  <a:gd name="connsiteX9" fmla="*/ 234475 w 1085312"/>
                  <a:gd name="connsiteY9" fmla="*/ 358749 h 480265"/>
                  <a:gd name="connsiteX10" fmla="*/ 297500 w 1085312"/>
                  <a:gd name="connsiteY10" fmla="*/ 308901 h 480265"/>
                  <a:gd name="connsiteX11" fmla="*/ 706374 w 1085312"/>
                  <a:gd name="connsiteY11" fmla="*/ 130816 h 480265"/>
                  <a:gd name="connsiteX12" fmla="*/ 991187 w 1085312"/>
                  <a:gd name="connsiteY12" fmla="*/ 59040 h 480265"/>
                  <a:gd name="connsiteX13" fmla="*/ 1073277 w 1085312"/>
                  <a:gd name="connsiteY13" fmla="*/ 0 h 480265"/>
                  <a:gd name="connsiteX14" fmla="*/ 1085313 w 1085312"/>
                  <a:gd name="connsiteY14" fmla="*/ 8932 h 480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85312" h="480265">
                    <a:moveTo>
                      <a:pt x="1085313" y="8932"/>
                    </a:moveTo>
                    <a:lnTo>
                      <a:pt x="1085313" y="27710"/>
                    </a:lnTo>
                    <a:cubicBezTo>
                      <a:pt x="1068545" y="42451"/>
                      <a:pt x="1042313" y="62843"/>
                      <a:pt x="1006549" y="83259"/>
                    </a:cubicBezTo>
                    <a:cubicBezTo>
                      <a:pt x="945684" y="118026"/>
                      <a:pt x="844151" y="159462"/>
                      <a:pt x="706374" y="159462"/>
                    </a:cubicBezTo>
                    <a:cubicBezTo>
                      <a:pt x="523985" y="159462"/>
                      <a:pt x="408497" y="254600"/>
                      <a:pt x="315708" y="331012"/>
                    </a:cubicBezTo>
                    <a:cubicBezTo>
                      <a:pt x="293145" y="349631"/>
                      <a:pt x="271817" y="367184"/>
                      <a:pt x="251174" y="382004"/>
                    </a:cubicBezTo>
                    <a:cubicBezTo>
                      <a:pt x="202860" y="416723"/>
                      <a:pt x="52944" y="467012"/>
                      <a:pt x="12344" y="480266"/>
                    </a:cubicBezTo>
                    <a:lnTo>
                      <a:pt x="12344" y="461958"/>
                    </a:lnTo>
                    <a:lnTo>
                      <a:pt x="0" y="454198"/>
                    </a:lnTo>
                    <a:cubicBezTo>
                      <a:pt x="33364" y="443311"/>
                      <a:pt x="188629" y="391667"/>
                      <a:pt x="234475" y="358749"/>
                    </a:cubicBezTo>
                    <a:cubicBezTo>
                      <a:pt x="254295" y="344477"/>
                      <a:pt x="275280" y="327212"/>
                      <a:pt x="297500" y="308901"/>
                    </a:cubicBezTo>
                    <a:cubicBezTo>
                      <a:pt x="393855" y="229571"/>
                      <a:pt x="513733" y="130816"/>
                      <a:pt x="706374" y="130816"/>
                    </a:cubicBezTo>
                    <a:cubicBezTo>
                      <a:pt x="837259" y="130816"/>
                      <a:pt x="933477" y="91777"/>
                      <a:pt x="991187" y="59040"/>
                    </a:cubicBezTo>
                    <a:cubicBezTo>
                      <a:pt x="1030963" y="36461"/>
                      <a:pt x="1058430" y="13699"/>
                      <a:pt x="1073277" y="0"/>
                    </a:cubicBezTo>
                    <a:lnTo>
                      <a:pt x="1085313" y="8932"/>
                    </a:ln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018AF5D4-C09A-3062-D2A6-F980AA745026}"/>
                  </a:ext>
                </a:extLst>
              </p:cNvPr>
              <p:cNvSpPr/>
              <p:nvPr/>
            </p:nvSpPr>
            <p:spPr>
              <a:xfrm>
                <a:off x="5202792" y="2417053"/>
                <a:ext cx="1098377" cy="649809"/>
              </a:xfrm>
              <a:custGeom>
                <a:avLst/>
                <a:gdLst>
                  <a:gd name="connsiteX0" fmla="*/ 882007 w 1098377"/>
                  <a:gd name="connsiteY0" fmla="*/ 0 h 649809"/>
                  <a:gd name="connsiteX1" fmla="*/ 1098378 w 1098377"/>
                  <a:gd name="connsiteY1" fmla="*/ 224442 h 649809"/>
                  <a:gd name="connsiteX2" fmla="*/ 259747 w 1098377"/>
                  <a:gd name="connsiteY2" fmla="*/ 649809 h 649809"/>
                  <a:gd name="connsiteX3" fmla="*/ 0 w 1098377"/>
                  <a:gd name="connsiteY3" fmla="*/ 482560 h 649809"/>
                  <a:gd name="connsiteX4" fmla="*/ 572540 w 1098377"/>
                  <a:gd name="connsiteY4" fmla="*/ 215406 h 649809"/>
                  <a:gd name="connsiteX5" fmla="*/ 535473 w 1098377"/>
                  <a:gd name="connsiteY5" fmla="*/ 173634 h 649809"/>
                  <a:gd name="connsiteX6" fmla="*/ 882007 w 1098377"/>
                  <a:gd name="connsiteY6" fmla="*/ 3 h 649809"/>
                  <a:gd name="connsiteX7" fmla="*/ 1050886 w 1098377"/>
                  <a:gd name="connsiteY7" fmla="*/ 216421 h 649809"/>
                  <a:gd name="connsiteX8" fmla="*/ 972156 w 1098377"/>
                  <a:gd name="connsiteY8" fmla="*/ 134773 h 649809"/>
                  <a:gd name="connsiteX9" fmla="*/ 569866 w 1098377"/>
                  <a:gd name="connsiteY9" fmla="*/ 336659 h 649809"/>
                  <a:gd name="connsiteX10" fmla="*/ 568665 w 1098377"/>
                  <a:gd name="connsiteY10" fmla="*/ 336868 h 649809"/>
                  <a:gd name="connsiteX11" fmla="*/ 540856 w 1098377"/>
                  <a:gd name="connsiteY11" fmla="*/ 351219 h 649809"/>
                  <a:gd name="connsiteX12" fmla="*/ 152042 w 1098377"/>
                  <a:gd name="connsiteY12" fmla="*/ 546363 h 649809"/>
                  <a:gd name="connsiteX13" fmla="*/ 261461 w 1098377"/>
                  <a:gd name="connsiteY13" fmla="*/ 616836 h 649809"/>
                  <a:gd name="connsiteX14" fmla="*/ 593148 w 1098377"/>
                  <a:gd name="connsiteY14" fmla="*/ 448595 h 649809"/>
                  <a:gd name="connsiteX15" fmla="*/ 615814 w 1098377"/>
                  <a:gd name="connsiteY15" fmla="*/ 437108 h 649809"/>
                  <a:gd name="connsiteX16" fmla="*/ 1050886 w 1098377"/>
                  <a:gd name="connsiteY16" fmla="*/ 216421 h 649809"/>
                  <a:gd name="connsiteX17" fmla="*/ 951308 w 1098377"/>
                  <a:gd name="connsiteY17" fmla="*/ 113160 h 649809"/>
                  <a:gd name="connsiteX18" fmla="*/ 875972 w 1098377"/>
                  <a:gd name="connsiteY18" fmla="*/ 35058 h 649809"/>
                  <a:gd name="connsiteX19" fmla="*/ 581661 w 1098377"/>
                  <a:gd name="connsiteY19" fmla="*/ 182515 h 649809"/>
                  <a:gd name="connsiteX20" fmla="*/ 619483 w 1098377"/>
                  <a:gd name="connsiteY20" fmla="*/ 225121 h 649809"/>
                  <a:gd name="connsiteX21" fmla="*/ 59150 w 1098377"/>
                  <a:gd name="connsiteY21" fmla="*/ 486572 h 649809"/>
                  <a:gd name="connsiteX22" fmla="*/ 124027 w 1098377"/>
                  <a:gd name="connsiteY22" fmla="*/ 528344 h 649809"/>
                  <a:gd name="connsiteX23" fmla="*/ 951308 w 1098377"/>
                  <a:gd name="connsiteY23" fmla="*/ 113160 h 64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98377" h="649809">
                    <a:moveTo>
                      <a:pt x="882007" y="0"/>
                    </a:moveTo>
                    <a:lnTo>
                      <a:pt x="1098378" y="224442"/>
                    </a:lnTo>
                    <a:lnTo>
                      <a:pt x="259747" y="649809"/>
                    </a:lnTo>
                    <a:lnTo>
                      <a:pt x="0" y="482560"/>
                    </a:lnTo>
                    <a:lnTo>
                      <a:pt x="572540" y="215406"/>
                    </a:lnTo>
                    <a:lnTo>
                      <a:pt x="535473" y="173634"/>
                    </a:lnTo>
                    <a:lnTo>
                      <a:pt x="882007" y="3"/>
                    </a:lnTo>
                    <a:close/>
                    <a:moveTo>
                      <a:pt x="1050886" y="216421"/>
                    </a:moveTo>
                    <a:lnTo>
                      <a:pt x="972156" y="134773"/>
                    </a:lnTo>
                    <a:lnTo>
                      <a:pt x="569866" y="336659"/>
                    </a:lnTo>
                    <a:cubicBezTo>
                      <a:pt x="569454" y="336714"/>
                      <a:pt x="569077" y="336789"/>
                      <a:pt x="568665" y="336868"/>
                    </a:cubicBezTo>
                    <a:cubicBezTo>
                      <a:pt x="556904" y="339107"/>
                      <a:pt x="547680" y="344316"/>
                      <a:pt x="540856" y="351219"/>
                    </a:cubicBezTo>
                    <a:lnTo>
                      <a:pt x="152042" y="546363"/>
                    </a:lnTo>
                    <a:lnTo>
                      <a:pt x="261461" y="616836"/>
                    </a:lnTo>
                    <a:lnTo>
                      <a:pt x="593148" y="448595"/>
                    </a:lnTo>
                    <a:cubicBezTo>
                      <a:pt x="602441" y="446487"/>
                      <a:pt x="609916" y="442423"/>
                      <a:pt x="615814" y="437108"/>
                    </a:cubicBezTo>
                    <a:lnTo>
                      <a:pt x="1050886" y="216421"/>
                    </a:lnTo>
                    <a:close/>
                    <a:moveTo>
                      <a:pt x="951308" y="113160"/>
                    </a:moveTo>
                    <a:lnTo>
                      <a:pt x="875972" y="35058"/>
                    </a:lnTo>
                    <a:lnTo>
                      <a:pt x="581661" y="182515"/>
                    </a:lnTo>
                    <a:lnTo>
                      <a:pt x="619483" y="225121"/>
                    </a:lnTo>
                    <a:lnTo>
                      <a:pt x="59150" y="486572"/>
                    </a:lnTo>
                    <a:lnTo>
                      <a:pt x="124027" y="528344"/>
                    </a:lnTo>
                    <a:lnTo>
                      <a:pt x="951308" y="113160"/>
                    </a:ln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36A3AB77-05B2-F208-20D4-1308F58694B1}"/>
                  </a:ext>
                </a:extLst>
              </p:cNvPr>
              <p:cNvSpPr/>
              <p:nvPr/>
            </p:nvSpPr>
            <p:spPr>
              <a:xfrm>
                <a:off x="5262183" y="2452132"/>
                <a:ext cx="892225" cy="493261"/>
              </a:xfrm>
              <a:custGeom>
                <a:avLst/>
                <a:gdLst>
                  <a:gd name="connsiteX0" fmla="*/ 816788 w 892225"/>
                  <a:gd name="connsiteY0" fmla="*/ 0 h 493261"/>
                  <a:gd name="connsiteX1" fmla="*/ 892226 w 892225"/>
                  <a:gd name="connsiteY1" fmla="*/ 78078 h 493261"/>
                  <a:gd name="connsiteX2" fmla="*/ 64808 w 892225"/>
                  <a:gd name="connsiteY2" fmla="*/ 493262 h 493261"/>
                  <a:gd name="connsiteX3" fmla="*/ 0 w 892225"/>
                  <a:gd name="connsiteY3" fmla="*/ 451496 h 493261"/>
                  <a:gd name="connsiteX4" fmla="*/ 560298 w 892225"/>
                  <a:gd name="connsiteY4" fmla="*/ 190069 h 493261"/>
                  <a:gd name="connsiteX5" fmla="*/ 522579 w 892225"/>
                  <a:gd name="connsiteY5" fmla="*/ 147447 h 493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2225" h="493261">
                    <a:moveTo>
                      <a:pt x="816788" y="0"/>
                    </a:moveTo>
                    <a:lnTo>
                      <a:pt x="892226" y="78078"/>
                    </a:lnTo>
                    <a:lnTo>
                      <a:pt x="64808" y="493262"/>
                    </a:lnTo>
                    <a:lnTo>
                      <a:pt x="0" y="451496"/>
                    </a:lnTo>
                    <a:lnTo>
                      <a:pt x="560298" y="190069"/>
                    </a:lnTo>
                    <a:lnTo>
                      <a:pt x="522579" y="147447"/>
                    </a:ln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D4482FC8-DAA0-846A-EE12-CAD0A007BF3F}"/>
                  </a:ext>
                </a:extLst>
              </p:cNvPr>
              <p:cNvSpPr/>
              <p:nvPr/>
            </p:nvSpPr>
            <p:spPr>
              <a:xfrm>
                <a:off x="5727584" y="2752979"/>
                <a:ext cx="107611" cy="114357"/>
              </a:xfrm>
              <a:custGeom>
                <a:avLst/>
                <a:gdLst>
                  <a:gd name="connsiteX0" fmla="*/ 107585 w 107611"/>
                  <a:gd name="connsiteY0" fmla="*/ 59747 h 114357"/>
                  <a:gd name="connsiteX1" fmla="*/ 91023 w 107611"/>
                  <a:gd name="connsiteY1" fmla="*/ 101179 h 114357"/>
                  <a:gd name="connsiteX2" fmla="*/ 68357 w 107611"/>
                  <a:gd name="connsiteY2" fmla="*/ 112667 h 114357"/>
                  <a:gd name="connsiteX3" fmla="*/ 57178 w 107611"/>
                  <a:gd name="connsiteY3" fmla="*/ 114254 h 114357"/>
                  <a:gd name="connsiteX4" fmla="*/ 53681 w 107611"/>
                  <a:gd name="connsiteY4" fmla="*/ 114357 h 114357"/>
                  <a:gd name="connsiteX5" fmla="*/ 291 w 107611"/>
                  <a:gd name="connsiteY5" fmla="*/ 62583 h 114357"/>
                  <a:gd name="connsiteX6" fmla="*/ 16065 w 107611"/>
                  <a:gd name="connsiteY6" fmla="*/ 15286 h 114357"/>
                  <a:gd name="connsiteX7" fmla="*/ 45074 w 107611"/>
                  <a:gd name="connsiteY7" fmla="*/ 727 h 114357"/>
                  <a:gd name="connsiteX8" fmla="*/ 53681 w 107611"/>
                  <a:gd name="connsiteY8" fmla="*/ 0 h 114357"/>
                  <a:gd name="connsiteX9" fmla="*/ 107585 w 107611"/>
                  <a:gd name="connsiteY9" fmla="*/ 59747 h 114357"/>
                  <a:gd name="connsiteX10" fmla="*/ 55670 w 107611"/>
                  <a:gd name="connsiteY10" fmla="*/ 88266 h 114357"/>
                  <a:gd name="connsiteX11" fmla="*/ 81559 w 107611"/>
                  <a:gd name="connsiteY11" fmla="*/ 60505 h 114357"/>
                  <a:gd name="connsiteX12" fmla="*/ 53681 w 107611"/>
                  <a:gd name="connsiteY12" fmla="*/ 26050 h 114357"/>
                  <a:gd name="connsiteX13" fmla="*/ 48777 w 107611"/>
                  <a:gd name="connsiteY13" fmla="*/ 26516 h 114357"/>
                  <a:gd name="connsiteX14" fmla="*/ 26215 w 107611"/>
                  <a:gd name="connsiteY14" fmla="*/ 60138 h 114357"/>
                  <a:gd name="connsiteX15" fmla="*/ 53681 w 107611"/>
                  <a:gd name="connsiteY15" fmla="*/ 88317 h 114357"/>
                  <a:gd name="connsiteX16" fmla="*/ 55670 w 107611"/>
                  <a:gd name="connsiteY16" fmla="*/ 88266 h 114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7611" h="114357">
                    <a:moveTo>
                      <a:pt x="107585" y="59747"/>
                    </a:moveTo>
                    <a:cubicBezTo>
                      <a:pt x="108031" y="74958"/>
                      <a:pt x="102819" y="90584"/>
                      <a:pt x="91023" y="101179"/>
                    </a:cubicBezTo>
                    <a:lnTo>
                      <a:pt x="68357" y="112667"/>
                    </a:lnTo>
                    <a:cubicBezTo>
                      <a:pt x="64859" y="113500"/>
                      <a:pt x="61156" y="114021"/>
                      <a:pt x="57178" y="114254"/>
                    </a:cubicBezTo>
                    <a:cubicBezTo>
                      <a:pt x="55978" y="114333"/>
                      <a:pt x="54813" y="114357"/>
                      <a:pt x="53681" y="114357"/>
                    </a:cubicBezTo>
                    <a:cubicBezTo>
                      <a:pt x="25117" y="114357"/>
                      <a:pt x="3172" y="93080"/>
                      <a:pt x="291" y="62583"/>
                    </a:cubicBezTo>
                    <a:cubicBezTo>
                      <a:pt x="-1286" y="46254"/>
                      <a:pt x="3480" y="27919"/>
                      <a:pt x="16065" y="15286"/>
                    </a:cubicBezTo>
                    <a:lnTo>
                      <a:pt x="45074" y="727"/>
                    </a:lnTo>
                    <a:cubicBezTo>
                      <a:pt x="47955" y="233"/>
                      <a:pt x="50869" y="0"/>
                      <a:pt x="53681" y="0"/>
                    </a:cubicBezTo>
                    <a:cubicBezTo>
                      <a:pt x="85913" y="7"/>
                      <a:pt x="106762" y="31022"/>
                      <a:pt x="107585" y="59747"/>
                    </a:cubicBezTo>
                    <a:close/>
                    <a:moveTo>
                      <a:pt x="55670" y="88266"/>
                    </a:moveTo>
                    <a:cubicBezTo>
                      <a:pt x="78850" y="86911"/>
                      <a:pt x="81833" y="70298"/>
                      <a:pt x="81559" y="60505"/>
                    </a:cubicBezTo>
                    <a:cubicBezTo>
                      <a:pt x="81079" y="43864"/>
                      <a:pt x="69729" y="26050"/>
                      <a:pt x="53681" y="26050"/>
                    </a:cubicBezTo>
                    <a:cubicBezTo>
                      <a:pt x="52103" y="26050"/>
                      <a:pt x="50458" y="26204"/>
                      <a:pt x="48777" y="26516"/>
                    </a:cubicBezTo>
                    <a:cubicBezTo>
                      <a:pt x="31324" y="29849"/>
                      <a:pt x="24877" y="45815"/>
                      <a:pt x="26215" y="60138"/>
                    </a:cubicBezTo>
                    <a:cubicBezTo>
                      <a:pt x="27449" y="73134"/>
                      <a:pt x="35370" y="88317"/>
                      <a:pt x="53681" y="88317"/>
                    </a:cubicBezTo>
                    <a:cubicBezTo>
                      <a:pt x="54332" y="88321"/>
                      <a:pt x="54984" y="88293"/>
                      <a:pt x="55670" y="88266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1282EAAB-25F4-8D2D-E29A-0EAE87D685A1}"/>
                  </a:ext>
                </a:extLst>
              </p:cNvPr>
              <p:cNvSpPr/>
              <p:nvPr/>
            </p:nvSpPr>
            <p:spPr>
              <a:xfrm>
                <a:off x="5796078" y="2854182"/>
                <a:ext cx="22665" cy="11487"/>
              </a:xfrm>
              <a:custGeom>
                <a:avLst/>
                <a:gdLst>
                  <a:gd name="connsiteX0" fmla="*/ 0 w 22665"/>
                  <a:gd name="connsiteY0" fmla="*/ 11487 h 11487"/>
                  <a:gd name="connsiteX1" fmla="*/ 22666 w 22665"/>
                  <a:gd name="connsiteY1" fmla="*/ 0 h 11487"/>
                  <a:gd name="connsiteX2" fmla="*/ 0 w 22665"/>
                  <a:gd name="connsiteY2" fmla="*/ 11487 h 1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665" h="11487">
                    <a:moveTo>
                      <a:pt x="0" y="11487"/>
                    </a:moveTo>
                    <a:lnTo>
                      <a:pt x="22666" y="0"/>
                    </a:lnTo>
                    <a:cubicBezTo>
                      <a:pt x="16768" y="5315"/>
                      <a:pt x="9258" y="9375"/>
                      <a:pt x="0" y="11487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850CB652-E8AA-BB81-6A53-13C9F295D7B1}"/>
                  </a:ext>
                </a:extLst>
              </p:cNvPr>
              <p:cNvSpPr/>
              <p:nvPr/>
            </p:nvSpPr>
            <p:spPr>
              <a:xfrm>
                <a:off x="5743751" y="2753713"/>
                <a:ext cx="29009" cy="14559"/>
              </a:xfrm>
              <a:custGeom>
                <a:avLst/>
                <a:gdLst>
                  <a:gd name="connsiteX0" fmla="*/ 29009 w 29009"/>
                  <a:gd name="connsiteY0" fmla="*/ 0 h 14559"/>
                  <a:gd name="connsiteX1" fmla="*/ 0 w 29009"/>
                  <a:gd name="connsiteY1" fmla="*/ 14559 h 14559"/>
                  <a:gd name="connsiteX2" fmla="*/ 27843 w 29009"/>
                  <a:gd name="connsiteY2" fmla="*/ 209 h 14559"/>
                  <a:gd name="connsiteX3" fmla="*/ 29009 w 29009"/>
                  <a:gd name="connsiteY3" fmla="*/ 0 h 14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009" h="14559">
                    <a:moveTo>
                      <a:pt x="29009" y="0"/>
                    </a:moveTo>
                    <a:lnTo>
                      <a:pt x="0" y="14559"/>
                    </a:lnTo>
                    <a:cubicBezTo>
                      <a:pt x="6858" y="7660"/>
                      <a:pt x="16048" y="2452"/>
                      <a:pt x="27843" y="209"/>
                    </a:cubicBezTo>
                    <a:cubicBezTo>
                      <a:pt x="28221" y="130"/>
                      <a:pt x="28632" y="55"/>
                      <a:pt x="29009" y="0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4571DC77-F402-5F59-367E-DBD1A01B3821}"/>
                  </a:ext>
                </a:extLst>
              </p:cNvPr>
              <p:cNvSpPr/>
              <p:nvPr/>
            </p:nvSpPr>
            <p:spPr>
              <a:xfrm>
                <a:off x="5480782" y="3152255"/>
                <a:ext cx="18687" cy="29321"/>
              </a:xfrm>
              <a:custGeom>
                <a:avLst/>
                <a:gdLst>
                  <a:gd name="connsiteX0" fmla="*/ 18688 w 18687"/>
                  <a:gd name="connsiteY0" fmla="*/ 7760 h 29321"/>
                  <a:gd name="connsiteX1" fmla="*/ 18688 w 18687"/>
                  <a:gd name="connsiteY1" fmla="*/ 26067 h 29321"/>
                  <a:gd name="connsiteX2" fmla="*/ 8709 w 18687"/>
                  <a:gd name="connsiteY2" fmla="*/ 29321 h 29321"/>
                  <a:gd name="connsiteX3" fmla="*/ 0 w 18687"/>
                  <a:gd name="connsiteY3" fmla="*/ 2030 h 29321"/>
                  <a:gd name="connsiteX4" fmla="*/ 6344 w 18687"/>
                  <a:gd name="connsiteY4" fmla="*/ 0 h 29321"/>
                  <a:gd name="connsiteX5" fmla="*/ 18688 w 18687"/>
                  <a:gd name="connsiteY5" fmla="*/ 7760 h 29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687" h="29321">
                    <a:moveTo>
                      <a:pt x="18688" y="7760"/>
                    </a:moveTo>
                    <a:lnTo>
                      <a:pt x="18688" y="26067"/>
                    </a:lnTo>
                    <a:cubicBezTo>
                      <a:pt x="13167" y="27891"/>
                      <a:pt x="9635" y="29009"/>
                      <a:pt x="8709" y="29321"/>
                    </a:cubicBezTo>
                    <a:lnTo>
                      <a:pt x="0" y="2030"/>
                    </a:lnTo>
                    <a:cubicBezTo>
                      <a:pt x="206" y="1978"/>
                      <a:pt x="2434" y="1248"/>
                      <a:pt x="6344" y="0"/>
                    </a:cubicBezTo>
                    <a:lnTo>
                      <a:pt x="18688" y="7760"/>
                    </a:ln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6C8B75E5-6024-F837-C8AE-59F634269549}"/>
                  </a:ext>
                </a:extLst>
              </p:cNvPr>
              <p:cNvSpPr/>
              <p:nvPr/>
            </p:nvSpPr>
            <p:spPr>
              <a:xfrm>
                <a:off x="5012426" y="3010102"/>
                <a:ext cx="298725" cy="390909"/>
              </a:xfrm>
              <a:custGeom>
                <a:avLst/>
                <a:gdLst>
                  <a:gd name="connsiteX0" fmla="*/ 298106 w 298725"/>
                  <a:gd name="connsiteY0" fmla="*/ 246370 h 390909"/>
                  <a:gd name="connsiteX1" fmla="*/ 255792 w 298725"/>
                  <a:gd name="connsiteY1" fmla="*/ 366742 h 390909"/>
                  <a:gd name="connsiteX2" fmla="*/ 189852 w 298725"/>
                  <a:gd name="connsiteY2" fmla="*/ 390909 h 390909"/>
                  <a:gd name="connsiteX3" fmla="*/ 57424 w 298725"/>
                  <a:gd name="connsiteY3" fmla="*/ 303405 h 390909"/>
                  <a:gd name="connsiteX4" fmla="*/ 12264 w 298725"/>
                  <a:gd name="connsiteY4" fmla="*/ 65343 h 390909"/>
                  <a:gd name="connsiteX5" fmla="*/ 117946 w 298725"/>
                  <a:gd name="connsiteY5" fmla="*/ 0 h 390909"/>
                  <a:gd name="connsiteX6" fmla="*/ 174284 w 298725"/>
                  <a:gd name="connsiteY6" fmla="*/ 14584 h 390909"/>
                  <a:gd name="connsiteX7" fmla="*/ 298106 w 298725"/>
                  <a:gd name="connsiteY7" fmla="*/ 246370 h 390909"/>
                  <a:gd name="connsiteX8" fmla="*/ 238132 w 298725"/>
                  <a:gd name="connsiteY8" fmla="*/ 344189 h 390909"/>
                  <a:gd name="connsiteX9" fmla="*/ 269542 w 298725"/>
                  <a:gd name="connsiteY9" fmla="*/ 248455 h 390909"/>
                  <a:gd name="connsiteX10" fmla="*/ 160054 w 298725"/>
                  <a:gd name="connsiteY10" fmla="*/ 39458 h 390909"/>
                  <a:gd name="connsiteX11" fmla="*/ 117946 w 298725"/>
                  <a:gd name="connsiteY11" fmla="*/ 28649 h 390909"/>
                  <a:gd name="connsiteX12" fmla="*/ 38599 w 298725"/>
                  <a:gd name="connsiteY12" fmla="*/ 76700 h 390909"/>
                  <a:gd name="connsiteX13" fmla="*/ 80913 w 298725"/>
                  <a:gd name="connsiteY13" fmla="*/ 286973 h 390909"/>
                  <a:gd name="connsiteX14" fmla="*/ 189852 w 298725"/>
                  <a:gd name="connsiteY14" fmla="*/ 362263 h 390909"/>
                  <a:gd name="connsiteX15" fmla="*/ 238132 w 298725"/>
                  <a:gd name="connsiteY15" fmla="*/ 344189 h 390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8725" h="390909">
                    <a:moveTo>
                      <a:pt x="298106" y="246370"/>
                    </a:moveTo>
                    <a:cubicBezTo>
                      <a:pt x="302015" y="300411"/>
                      <a:pt x="287373" y="342026"/>
                      <a:pt x="255792" y="366742"/>
                    </a:cubicBezTo>
                    <a:cubicBezTo>
                      <a:pt x="235286" y="382786"/>
                      <a:pt x="213100" y="390909"/>
                      <a:pt x="189852" y="390909"/>
                    </a:cubicBezTo>
                    <a:cubicBezTo>
                      <a:pt x="125661" y="390909"/>
                      <a:pt x="75838" y="329709"/>
                      <a:pt x="57424" y="303405"/>
                    </a:cubicBezTo>
                    <a:cubicBezTo>
                      <a:pt x="12024" y="238477"/>
                      <a:pt x="-18083" y="135867"/>
                      <a:pt x="12264" y="65343"/>
                    </a:cubicBezTo>
                    <a:cubicBezTo>
                      <a:pt x="29135" y="26276"/>
                      <a:pt x="71586" y="0"/>
                      <a:pt x="117946" y="0"/>
                    </a:cubicBezTo>
                    <a:cubicBezTo>
                      <a:pt x="138108" y="0"/>
                      <a:pt x="157585" y="5051"/>
                      <a:pt x="174284" y="14584"/>
                    </a:cubicBezTo>
                    <a:cubicBezTo>
                      <a:pt x="233743" y="48599"/>
                      <a:pt x="291625" y="156911"/>
                      <a:pt x="298106" y="246370"/>
                    </a:cubicBezTo>
                    <a:close/>
                    <a:moveTo>
                      <a:pt x="238132" y="344189"/>
                    </a:moveTo>
                    <a:cubicBezTo>
                      <a:pt x="268136" y="320725"/>
                      <a:pt x="271736" y="279158"/>
                      <a:pt x="269542" y="248455"/>
                    </a:cubicBezTo>
                    <a:cubicBezTo>
                      <a:pt x="263747" y="168529"/>
                      <a:pt x="211558" y="68913"/>
                      <a:pt x="160054" y="39458"/>
                    </a:cubicBezTo>
                    <a:cubicBezTo>
                      <a:pt x="147710" y="32401"/>
                      <a:pt x="133136" y="28649"/>
                      <a:pt x="117946" y="28649"/>
                    </a:cubicBezTo>
                    <a:cubicBezTo>
                      <a:pt x="82867" y="28649"/>
                      <a:pt x="50977" y="47948"/>
                      <a:pt x="38599" y="76700"/>
                    </a:cubicBezTo>
                    <a:cubicBezTo>
                      <a:pt x="12641" y="136937"/>
                      <a:pt x="41033" y="229990"/>
                      <a:pt x="80913" y="286973"/>
                    </a:cubicBezTo>
                    <a:cubicBezTo>
                      <a:pt x="113934" y="334135"/>
                      <a:pt x="154670" y="362263"/>
                      <a:pt x="189852" y="362263"/>
                    </a:cubicBezTo>
                    <a:cubicBezTo>
                      <a:pt x="206551" y="362263"/>
                      <a:pt x="222804" y="356198"/>
                      <a:pt x="238132" y="344189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1" name="图形 3">
              <a:extLst>
                <a:ext uri="{FF2B5EF4-FFF2-40B4-BE49-F238E27FC236}">
                  <a16:creationId xmlns:a16="http://schemas.microsoft.com/office/drawing/2014/main" id="{D52C2922-6BD3-3600-1300-C5B857440EE1}"/>
                </a:ext>
              </a:extLst>
            </p:cNvPr>
            <p:cNvGrpSpPr/>
            <p:nvPr/>
          </p:nvGrpSpPr>
          <p:grpSpPr>
            <a:xfrm>
              <a:off x="5816640" y="2839610"/>
              <a:ext cx="364938" cy="648307"/>
              <a:chOff x="5816640" y="2839610"/>
              <a:chExt cx="364938" cy="648307"/>
            </a:xfrm>
            <a:grpFill/>
          </p:grpSpPr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CFD122E7-398C-4258-E3C8-928F0EAEE608}"/>
                  </a:ext>
                </a:extLst>
              </p:cNvPr>
              <p:cNvSpPr/>
              <p:nvPr/>
            </p:nvSpPr>
            <p:spPr>
              <a:xfrm>
                <a:off x="5892078" y="2938960"/>
                <a:ext cx="97510" cy="497420"/>
              </a:xfrm>
              <a:custGeom>
                <a:avLst/>
                <a:gdLst>
                  <a:gd name="connsiteX0" fmla="*/ 30530 w 97510"/>
                  <a:gd name="connsiteY0" fmla="*/ 106801 h 497420"/>
                  <a:gd name="connsiteX1" fmla="*/ 12665 w 97510"/>
                  <a:gd name="connsiteY1" fmla="*/ 4716 h 497420"/>
                  <a:gd name="connsiteX2" fmla="*/ 115 w 97510"/>
                  <a:gd name="connsiteY2" fmla="*/ 8179 h 497420"/>
                  <a:gd name="connsiteX3" fmla="*/ 66980 w 97510"/>
                  <a:gd name="connsiteY3" fmla="*/ 390616 h 497420"/>
                  <a:gd name="connsiteX4" fmla="*/ 84845 w 97510"/>
                  <a:gd name="connsiteY4" fmla="*/ 492707 h 497420"/>
                  <a:gd name="connsiteX5" fmla="*/ 97396 w 97510"/>
                  <a:gd name="connsiteY5" fmla="*/ 489241 h 497420"/>
                  <a:gd name="connsiteX6" fmla="*/ 30530 w 97510"/>
                  <a:gd name="connsiteY6" fmla="*/ 106804 h 497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510" h="497420">
                    <a:moveTo>
                      <a:pt x="30530" y="106801"/>
                    </a:moveTo>
                    <a:cubicBezTo>
                      <a:pt x="24564" y="72771"/>
                      <a:pt x="18632" y="38746"/>
                      <a:pt x="12665" y="4716"/>
                    </a:cubicBezTo>
                    <a:cubicBezTo>
                      <a:pt x="11225" y="-3548"/>
                      <a:pt x="-1325" y="-33"/>
                      <a:pt x="115" y="8179"/>
                    </a:cubicBezTo>
                    <a:cubicBezTo>
                      <a:pt x="22403" y="135663"/>
                      <a:pt x="44692" y="263139"/>
                      <a:pt x="66980" y="390616"/>
                    </a:cubicBezTo>
                    <a:cubicBezTo>
                      <a:pt x="72947" y="424645"/>
                      <a:pt x="78879" y="458678"/>
                      <a:pt x="84845" y="492707"/>
                    </a:cubicBezTo>
                    <a:cubicBezTo>
                      <a:pt x="86286" y="500964"/>
                      <a:pt x="98836" y="497457"/>
                      <a:pt x="97396" y="489241"/>
                    </a:cubicBezTo>
                    <a:cubicBezTo>
                      <a:pt x="75107" y="361761"/>
                      <a:pt x="52819" y="234281"/>
                      <a:pt x="30530" y="106804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02F51356-017E-F1CA-71BA-31F6F5489CDC}"/>
                  </a:ext>
                </a:extLst>
              </p:cNvPr>
              <p:cNvSpPr/>
              <p:nvPr/>
            </p:nvSpPr>
            <p:spPr>
              <a:xfrm>
                <a:off x="5859160" y="2959396"/>
                <a:ext cx="97510" cy="497415"/>
              </a:xfrm>
              <a:custGeom>
                <a:avLst/>
                <a:gdLst>
                  <a:gd name="connsiteX0" fmla="*/ 97396 w 97510"/>
                  <a:gd name="connsiteY0" fmla="*/ 489238 h 497415"/>
                  <a:gd name="connsiteX1" fmla="*/ 30530 w 97510"/>
                  <a:gd name="connsiteY1" fmla="*/ 106802 h 497415"/>
                  <a:gd name="connsiteX2" fmla="*/ 12665 w 97510"/>
                  <a:gd name="connsiteY2" fmla="*/ 4713 h 497415"/>
                  <a:gd name="connsiteX3" fmla="*/ 115 w 97510"/>
                  <a:gd name="connsiteY3" fmla="*/ 8180 h 497415"/>
                  <a:gd name="connsiteX4" fmla="*/ 66980 w 97510"/>
                  <a:gd name="connsiteY4" fmla="*/ 390617 h 497415"/>
                  <a:gd name="connsiteX5" fmla="*/ 84845 w 97510"/>
                  <a:gd name="connsiteY5" fmla="*/ 492705 h 497415"/>
                  <a:gd name="connsiteX6" fmla="*/ 97396 w 97510"/>
                  <a:gd name="connsiteY6" fmla="*/ 489238 h 497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510" h="497415">
                    <a:moveTo>
                      <a:pt x="97396" y="489238"/>
                    </a:moveTo>
                    <a:cubicBezTo>
                      <a:pt x="75107" y="361755"/>
                      <a:pt x="52819" y="234278"/>
                      <a:pt x="30530" y="106802"/>
                    </a:cubicBezTo>
                    <a:cubicBezTo>
                      <a:pt x="24564" y="72776"/>
                      <a:pt x="18631" y="38743"/>
                      <a:pt x="12665" y="4713"/>
                    </a:cubicBezTo>
                    <a:cubicBezTo>
                      <a:pt x="11225" y="-3547"/>
                      <a:pt x="-1325" y="-32"/>
                      <a:pt x="115" y="8180"/>
                    </a:cubicBezTo>
                    <a:cubicBezTo>
                      <a:pt x="22403" y="135660"/>
                      <a:pt x="44692" y="263140"/>
                      <a:pt x="66980" y="390617"/>
                    </a:cubicBezTo>
                    <a:cubicBezTo>
                      <a:pt x="72947" y="424646"/>
                      <a:pt x="78879" y="458672"/>
                      <a:pt x="84845" y="492705"/>
                    </a:cubicBezTo>
                    <a:cubicBezTo>
                      <a:pt x="86286" y="500962"/>
                      <a:pt x="98836" y="497447"/>
                      <a:pt x="97396" y="489238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8DD5B5B6-C77E-585F-CF12-4D4AD635FF56}"/>
                  </a:ext>
                </a:extLst>
              </p:cNvPr>
              <p:cNvSpPr/>
              <p:nvPr/>
            </p:nvSpPr>
            <p:spPr>
              <a:xfrm>
                <a:off x="5816640" y="2990497"/>
                <a:ext cx="97510" cy="497419"/>
              </a:xfrm>
              <a:custGeom>
                <a:avLst/>
                <a:gdLst>
                  <a:gd name="connsiteX0" fmla="*/ 30530 w 97510"/>
                  <a:gd name="connsiteY0" fmla="*/ 106801 h 497419"/>
                  <a:gd name="connsiteX1" fmla="*/ 12665 w 97510"/>
                  <a:gd name="connsiteY1" fmla="*/ 4713 h 497419"/>
                  <a:gd name="connsiteX2" fmla="*/ 115 w 97510"/>
                  <a:gd name="connsiteY2" fmla="*/ 8180 h 497419"/>
                  <a:gd name="connsiteX3" fmla="*/ 66980 w 97510"/>
                  <a:gd name="connsiteY3" fmla="*/ 390616 h 497419"/>
                  <a:gd name="connsiteX4" fmla="*/ 84845 w 97510"/>
                  <a:gd name="connsiteY4" fmla="*/ 492708 h 497419"/>
                  <a:gd name="connsiteX5" fmla="*/ 97396 w 97510"/>
                  <a:gd name="connsiteY5" fmla="*/ 489241 h 497419"/>
                  <a:gd name="connsiteX6" fmla="*/ 30530 w 97510"/>
                  <a:gd name="connsiteY6" fmla="*/ 106805 h 49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510" h="497419">
                    <a:moveTo>
                      <a:pt x="30530" y="106801"/>
                    </a:moveTo>
                    <a:cubicBezTo>
                      <a:pt x="24564" y="72775"/>
                      <a:pt x="18632" y="38742"/>
                      <a:pt x="12665" y="4713"/>
                    </a:cubicBezTo>
                    <a:cubicBezTo>
                      <a:pt x="11225" y="-3544"/>
                      <a:pt x="-1325" y="-36"/>
                      <a:pt x="115" y="8180"/>
                    </a:cubicBezTo>
                    <a:cubicBezTo>
                      <a:pt x="22403" y="135660"/>
                      <a:pt x="44692" y="263140"/>
                      <a:pt x="66980" y="390616"/>
                    </a:cubicBezTo>
                    <a:cubicBezTo>
                      <a:pt x="72947" y="424649"/>
                      <a:pt x="78879" y="458675"/>
                      <a:pt x="84845" y="492708"/>
                    </a:cubicBezTo>
                    <a:cubicBezTo>
                      <a:pt x="86286" y="500965"/>
                      <a:pt x="98836" y="497453"/>
                      <a:pt x="97396" y="489241"/>
                    </a:cubicBezTo>
                    <a:cubicBezTo>
                      <a:pt x="75107" y="361758"/>
                      <a:pt x="52819" y="234281"/>
                      <a:pt x="30530" y="106805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91CAD02C-EAAB-45B0-866C-E6F2D27574F8}"/>
                  </a:ext>
                </a:extLst>
              </p:cNvPr>
              <p:cNvSpPr/>
              <p:nvPr/>
            </p:nvSpPr>
            <p:spPr>
              <a:xfrm>
                <a:off x="5926716" y="2911905"/>
                <a:ext cx="95540" cy="496217"/>
              </a:xfrm>
              <a:custGeom>
                <a:avLst/>
                <a:gdLst>
                  <a:gd name="connsiteX0" fmla="*/ 29839 w 95540"/>
                  <a:gd name="connsiteY0" fmla="*/ 105052 h 496217"/>
                  <a:gd name="connsiteX1" fmla="*/ 12660 w 95540"/>
                  <a:gd name="connsiteY1" fmla="*/ 4716 h 496217"/>
                  <a:gd name="connsiteX2" fmla="*/ 110 w 95540"/>
                  <a:gd name="connsiteY2" fmla="*/ 8179 h 496217"/>
                  <a:gd name="connsiteX3" fmla="*/ 65672 w 95540"/>
                  <a:gd name="connsiteY3" fmla="*/ 391164 h 496217"/>
                  <a:gd name="connsiteX4" fmla="*/ 82851 w 95540"/>
                  <a:gd name="connsiteY4" fmla="*/ 491500 h 496217"/>
                  <a:gd name="connsiteX5" fmla="*/ 95436 w 95540"/>
                  <a:gd name="connsiteY5" fmla="*/ 488041 h 496217"/>
                  <a:gd name="connsiteX6" fmla="*/ 29839 w 95540"/>
                  <a:gd name="connsiteY6" fmla="*/ 105056 h 496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540" h="496217">
                    <a:moveTo>
                      <a:pt x="29839" y="105052"/>
                    </a:moveTo>
                    <a:cubicBezTo>
                      <a:pt x="24113" y="71609"/>
                      <a:pt x="18386" y="38166"/>
                      <a:pt x="12660" y="4716"/>
                    </a:cubicBezTo>
                    <a:cubicBezTo>
                      <a:pt x="11254" y="-3548"/>
                      <a:pt x="-1296" y="-33"/>
                      <a:pt x="110" y="8179"/>
                    </a:cubicBezTo>
                    <a:cubicBezTo>
                      <a:pt x="21952" y="135838"/>
                      <a:pt x="43829" y="263499"/>
                      <a:pt x="65672" y="391164"/>
                    </a:cubicBezTo>
                    <a:cubicBezTo>
                      <a:pt x="71399" y="424611"/>
                      <a:pt x="77125" y="458054"/>
                      <a:pt x="82851" y="491500"/>
                    </a:cubicBezTo>
                    <a:cubicBezTo>
                      <a:pt x="84292" y="499764"/>
                      <a:pt x="96807" y="496253"/>
                      <a:pt x="95436" y="488041"/>
                    </a:cubicBezTo>
                    <a:cubicBezTo>
                      <a:pt x="73559" y="360379"/>
                      <a:pt x="51716" y="232721"/>
                      <a:pt x="29839" y="105056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E4EBEAB9-F775-2E29-2581-CFA68C9D4B95}"/>
                  </a:ext>
                </a:extLst>
              </p:cNvPr>
              <p:cNvSpPr/>
              <p:nvPr/>
            </p:nvSpPr>
            <p:spPr>
              <a:xfrm>
                <a:off x="5968947" y="2882118"/>
                <a:ext cx="88094" cy="506442"/>
              </a:xfrm>
              <a:custGeom>
                <a:avLst/>
                <a:gdLst>
                  <a:gd name="connsiteX0" fmla="*/ 30128 w 88094"/>
                  <a:gd name="connsiteY0" fmla="*/ 119305 h 506442"/>
                  <a:gd name="connsiteX1" fmla="*/ 12640 w 88094"/>
                  <a:gd name="connsiteY1" fmla="*/ 4670 h 506442"/>
                  <a:gd name="connsiteX2" fmla="*/ 90 w 88094"/>
                  <a:gd name="connsiteY2" fmla="*/ 8096 h 506442"/>
                  <a:gd name="connsiteX3" fmla="*/ 57938 w 88094"/>
                  <a:gd name="connsiteY3" fmla="*/ 387137 h 506442"/>
                  <a:gd name="connsiteX4" fmla="*/ 75460 w 88094"/>
                  <a:gd name="connsiteY4" fmla="*/ 501772 h 506442"/>
                  <a:gd name="connsiteX5" fmla="*/ 88010 w 88094"/>
                  <a:gd name="connsiteY5" fmla="*/ 498347 h 506442"/>
                  <a:gd name="connsiteX6" fmla="*/ 30128 w 88094"/>
                  <a:gd name="connsiteY6" fmla="*/ 119305 h 506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094" h="506442">
                    <a:moveTo>
                      <a:pt x="30128" y="119305"/>
                    </a:moveTo>
                    <a:cubicBezTo>
                      <a:pt x="24299" y="81092"/>
                      <a:pt x="18470" y="42883"/>
                      <a:pt x="12640" y="4670"/>
                    </a:cubicBezTo>
                    <a:cubicBezTo>
                      <a:pt x="11371" y="-3518"/>
                      <a:pt x="-1179" y="-24"/>
                      <a:pt x="90" y="8096"/>
                    </a:cubicBezTo>
                    <a:cubicBezTo>
                      <a:pt x="19361" y="134437"/>
                      <a:pt x="38666" y="260779"/>
                      <a:pt x="57938" y="387137"/>
                    </a:cubicBezTo>
                    <a:cubicBezTo>
                      <a:pt x="63767" y="425347"/>
                      <a:pt x="69596" y="463556"/>
                      <a:pt x="75460" y="501772"/>
                    </a:cubicBezTo>
                    <a:cubicBezTo>
                      <a:pt x="76694" y="509961"/>
                      <a:pt x="89244" y="506467"/>
                      <a:pt x="88010" y="498347"/>
                    </a:cubicBezTo>
                    <a:cubicBezTo>
                      <a:pt x="68704" y="372005"/>
                      <a:pt x="49433" y="245664"/>
                      <a:pt x="30128" y="119305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A61C69B4-A365-5378-DB38-6F1BB103B11E}"/>
                  </a:ext>
                </a:extLst>
              </p:cNvPr>
              <p:cNvSpPr/>
              <p:nvPr/>
            </p:nvSpPr>
            <p:spPr>
              <a:xfrm>
                <a:off x="6018625" y="2876053"/>
                <a:ext cx="76591" cy="502908"/>
              </a:xfrm>
              <a:custGeom>
                <a:avLst/>
                <a:gdLst>
                  <a:gd name="connsiteX0" fmla="*/ 27428 w 76591"/>
                  <a:gd name="connsiteY0" fmla="*/ 115564 h 502908"/>
                  <a:gd name="connsiteX1" fmla="*/ 13334 w 76591"/>
                  <a:gd name="connsiteY1" fmla="*/ 6137 h 502908"/>
                  <a:gd name="connsiteX2" fmla="*/ 64 w 76591"/>
                  <a:gd name="connsiteY2" fmla="*/ 6137 h 502908"/>
                  <a:gd name="connsiteX3" fmla="*/ 49167 w 76591"/>
                  <a:gd name="connsiteY3" fmla="*/ 387340 h 502908"/>
                  <a:gd name="connsiteX4" fmla="*/ 63261 w 76591"/>
                  <a:gd name="connsiteY4" fmla="*/ 496766 h 502908"/>
                  <a:gd name="connsiteX5" fmla="*/ 76531 w 76591"/>
                  <a:gd name="connsiteY5" fmla="*/ 496766 h 502908"/>
                  <a:gd name="connsiteX6" fmla="*/ 27428 w 76591"/>
                  <a:gd name="connsiteY6" fmla="*/ 115564 h 502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591" h="502908">
                    <a:moveTo>
                      <a:pt x="27428" y="115564"/>
                    </a:moveTo>
                    <a:cubicBezTo>
                      <a:pt x="22730" y="79086"/>
                      <a:pt x="18032" y="42619"/>
                      <a:pt x="13334" y="6137"/>
                    </a:cubicBezTo>
                    <a:cubicBezTo>
                      <a:pt x="12271" y="-1996"/>
                      <a:pt x="-1033" y="-2096"/>
                      <a:pt x="64" y="6137"/>
                    </a:cubicBezTo>
                    <a:cubicBezTo>
                      <a:pt x="16420" y="133203"/>
                      <a:pt x="32777" y="260264"/>
                      <a:pt x="49167" y="387340"/>
                    </a:cubicBezTo>
                    <a:cubicBezTo>
                      <a:pt x="53865" y="423814"/>
                      <a:pt x="58563" y="460288"/>
                      <a:pt x="63261" y="496766"/>
                    </a:cubicBezTo>
                    <a:cubicBezTo>
                      <a:pt x="64289" y="504906"/>
                      <a:pt x="77594" y="505006"/>
                      <a:pt x="76531" y="496766"/>
                    </a:cubicBezTo>
                    <a:cubicBezTo>
                      <a:pt x="60174" y="369708"/>
                      <a:pt x="43784" y="242643"/>
                      <a:pt x="27428" y="115564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54762FC6-4413-44A4-AEEB-3788DDDC339D}"/>
                  </a:ext>
                </a:extLst>
              </p:cNvPr>
              <p:cNvSpPr/>
              <p:nvPr/>
            </p:nvSpPr>
            <p:spPr>
              <a:xfrm>
                <a:off x="6060979" y="2857816"/>
                <a:ext cx="75107" cy="507618"/>
              </a:xfrm>
              <a:custGeom>
                <a:avLst/>
                <a:gdLst>
                  <a:gd name="connsiteX0" fmla="*/ 26907 w 75107"/>
                  <a:gd name="connsiteY0" fmla="*/ 116655 h 507618"/>
                  <a:gd name="connsiteX1" fmla="*/ 13088 w 75107"/>
                  <a:gd name="connsiteY1" fmla="*/ 6197 h 507618"/>
                  <a:gd name="connsiteX2" fmla="*/ 58 w 75107"/>
                  <a:gd name="connsiteY2" fmla="*/ 6197 h 507618"/>
                  <a:gd name="connsiteX3" fmla="*/ 48201 w 75107"/>
                  <a:gd name="connsiteY3" fmla="*/ 390965 h 507618"/>
                  <a:gd name="connsiteX4" fmla="*/ 62020 w 75107"/>
                  <a:gd name="connsiteY4" fmla="*/ 501416 h 507618"/>
                  <a:gd name="connsiteX5" fmla="*/ 75050 w 75107"/>
                  <a:gd name="connsiteY5" fmla="*/ 501416 h 507618"/>
                  <a:gd name="connsiteX6" fmla="*/ 26907 w 75107"/>
                  <a:gd name="connsiteY6" fmla="*/ 116648 h 507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107" h="507618">
                    <a:moveTo>
                      <a:pt x="26907" y="116655"/>
                    </a:moveTo>
                    <a:cubicBezTo>
                      <a:pt x="22312" y="79838"/>
                      <a:pt x="17683" y="43017"/>
                      <a:pt x="13088" y="6197"/>
                    </a:cubicBezTo>
                    <a:cubicBezTo>
                      <a:pt x="12059" y="-2016"/>
                      <a:pt x="-971" y="-2115"/>
                      <a:pt x="58" y="6197"/>
                    </a:cubicBezTo>
                    <a:cubicBezTo>
                      <a:pt x="16105" y="134455"/>
                      <a:pt x="32153" y="262713"/>
                      <a:pt x="48201" y="390965"/>
                    </a:cubicBezTo>
                    <a:cubicBezTo>
                      <a:pt x="52796" y="427779"/>
                      <a:pt x="57425" y="464599"/>
                      <a:pt x="62020" y="501416"/>
                    </a:cubicBezTo>
                    <a:cubicBezTo>
                      <a:pt x="63049" y="509632"/>
                      <a:pt x="76078" y="509739"/>
                      <a:pt x="75050" y="501416"/>
                    </a:cubicBezTo>
                    <a:cubicBezTo>
                      <a:pt x="59002" y="373161"/>
                      <a:pt x="42955" y="244907"/>
                      <a:pt x="26907" y="116648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345BED9B-C213-95BD-82DB-63CB74BD6186}"/>
                  </a:ext>
                </a:extLst>
              </p:cNvPr>
              <p:cNvSpPr/>
              <p:nvPr/>
            </p:nvSpPr>
            <p:spPr>
              <a:xfrm>
                <a:off x="6095966" y="2839610"/>
                <a:ext cx="85612" cy="510045"/>
              </a:xfrm>
              <a:custGeom>
                <a:avLst/>
                <a:gdLst>
                  <a:gd name="connsiteX0" fmla="*/ 85532 w 85612"/>
                  <a:gd name="connsiteY0" fmla="*/ 501937 h 510045"/>
                  <a:gd name="connsiteX1" fmla="*/ 30016 w 85612"/>
                  <a:gd name="connsiteY1" fmla="*/ 123169 h 510045"/>
                  <a:gd name="connsiteX2" fmla="*/ 12631 w 85612"/>
                  <a:gd name="connsiteY2" fmla="*/ 4684 h 510045"/>
                  <a:gd name="connsiteX3" fmla="*/ 81 w 85612"/>
                  <a:gd name="connsiteY3" fmla="*/ 8109 h 510045"/>
                  <a:gd name="connsiteX4" fmla="*/ 55597 w 85612"/>
                  <a:gd name="connsiteY4" fmla="*/ 386876 h 510045"/>
                  <a:gd name="connsiteX5" fmla="*/ 72981 w 85612"/>
                  <a:gd name="connsiteY5" fmla="*/ 505359 h 510045"/>
                  <a:gd name="connsiteX6" fmla="*/ 85532 w 85612"/>
                  <a:gd name="connsiteY6" fmla="*/ 501933 h 510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612" h="510045">
                    <a:moveTo>
                      <a:pt x="85532" y="501937"/>
                    </a:moveTo>
                    <a:cubicBezTo>
                      <a:pt x="67015" y="375684"/>
                      <a:pt x="48498" y="249425"/>
                      <a:pt x="30016" y="123169"/>
                    </a:cubicBezTo>
                    <a:cubicBezTo>
                      <a:pt x="24221" y="83674"/>
                      <a:pt x="18426" y="44182"/>
                      <a:pt x="12631" y="4684"/>
                    </a:cubicBezTo>
                    <a:cubicBezTo>
                      <a:pt x="11431" y="-3529"/>
                      <a:pt x="-1119" y="-21"/>
                      <a:pt x="81" y="8109"/>
                    </a:cubicBezTo>
                    <a:cubicBezTo>
                      <a:pt x="18597" y="134365"/>
                      <a:pt x="37114" y="260621"/>
                      <a:pt x="55597" y="386876"/>
                    </a:cubicBezTo>
                    <a:cubicBezTo>
                      <a:pt x="61391" y="426372"/>
                      <a:pt x="67187" y="465870"/>
                      <a:pt x="72981" y="505359"/>
                    </a:cubicBezTo>
                    <a:cubicBezTo>
                      <a:pt x="74181" y="513574"/>
                      <a:pt x="86732" y="510070"/>
                      <a:pt x="85532" y="501933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E7518228-8A4E-2208-3272-AE9220F6E58F}"/>
              </a:ext>
            </a:extLst>
          </p:cNvPr>
          <p:cNvGrpSpPr/>
          <p:nvPr/>
        </p:nvGrpSpPr>
        <p:grpSpPr>
          <a:xfrm rot="4804342">
            <a:off x="7014941" y="4790448"/>
            <a:ext cx="430252" cy="1267001"/>
            <a:chOff x="3045032" y="246496"/>
            <a:chExt cx="820027" cy="2414805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</p:grpSpPr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3A1913A4-97F0-1CF5-9091-4BCED8A10081}"/>
                </a:ext>
              </a:extLst>
            </p:cNvPr>
            <p:cNvSpPr/>
            <p:nvPr/>
          </p:nvSpPr>
          <p:spPr>
            <a:xfrm>
              <a:off x="3045032" y="494550"/>
              <a:ext cx="740969" cy="1785360"/>
            </a:xfrm>
            <a:custGeom>
              <a:avLst/>
              <a:gdLst>
                <a:gd name="connsiteX0" fmla="*/ 176450 w 740969"/>
                <a:gd name="connsiteY0" fmla="*/ 1785343 h 1785360"/>
                <a:gd name="connsiteX1" fmla="*/ 156089 w 740969"/>
                <a:gd name="connsiteY1" fmla="*/ 1784918 h 1785360"/>
                <a:gd name="connsiteX2" fmla="*/ 62782 w 740969"/>
                <a:gd name="connsiteY2" fmla="*/ 1772649 h 1785360"/>
                <a:gd name="connsiteX3" fmla="*/ 107 w 740969"/>
                <a:gd name="connsiteY3" fmla="*/ 1724307 h 1785360"/>
                <a:gd name="connsiteX4" fmla="*/ 247838 w 740969"/>
                <a:gd name="connsiteY4" fmla="*/ 840105 h 1785360"/>
                <a:gd name="connsiteX5" fmla="*/ 498389 w 740969"/>
                <a:gd name="connsiteY5" fmla="*/ 0 h 1785360"/>
                <a:gd name="connsiteX6" fmla="*/ 524373 w 740969"/>
                <a:gd name="connsiteY6" fmla="*/ 7825 h 1785360"/>
                <a:gd name="connsiteX7" fmla="*/ 27168 w 740969"/>
                <a:gd name="connsiteY7" fmla="*/ 1722222 h 1785360"/>
                <a:gd name="connsiteX8" fmla="*/ 35631 w 740969"/>
                <a:gd name="connsiteY8" fmla="*/ 1732677 h 1785360"/>
                <a:gd name="connsiteX9" fmla="*/ 195368 w 740969"/>
                <a:gd name="connsiteY9" fmla="*/ 1757503 h 1785360"/>
                <a:gd name="connsiteX10" fmla="*/ 214862 w 740969"/>
                <a:gd name="connsiteY10" fmla="*/ 1688337 h 1785360"/>
                <a:gd name="connsiteX11" fmla="*/ 273117 w 740969"/>
                <a:gd name="connsiteY11" fmla="*/ 1493017 h 1785360"/>
                <a:gd name="connsiteX12" fmla="*/ 452436 w 740969"/>
                <a:gd name="connsiteY12" fmla="*/ 904190 h 1785360"/>
                <a:gd name="connsiteX13" fmla="*/ 715036 w 740969"/>
                <a:gd name="connsiteY13" fmla="*/ 50163 h 1785360"/>
                <a:gd name="connsiteX14" fmla="*/ 740970 w 740969"/>
                <a:gd name="connsiteY14" fmla="*/ 58170 h 1785360"/>
                <a:gd name="connsiteX15" fmla="*/ 220859 w 740969"/>
                <a:gd name="connsiteY15" fmla="*/ 1767766 h 1785360"/>
                <a:gd name="connsiteX16" fmla="*/ 218469 w 740969"/>
                <a:gd name="connsiteY16" fmla="*/ 1776284 h 1785360"/>
                <a:gd name="connsiteX17" fmla="*/ 176467 w 740969"/>
                <a:gd name="connsiteY17" fmla="*/ 1785360 h 1785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40969" h="1785360">
                  <a:moveTo>
                    <a:pt x="176450" y="1785343"/>
                  </a:moveTo>
                  <a:cubicBezTo>
                    <a:pt x="170580" y="1785343"/>
                    <a:pt x="163845" y="1785213"/>
                    <a:pt x="156089" y="1784918"/>
                  </a:cubicBezTo>
                  <a:cubicBezTo>
                    <a:pt x="135919" y="1784160"/>
                    <a:pt x="96976" y="1781558"/>
                    <a:pt x="62782" y="1772649"/>
                  </a:cubicBezTo>
                  <a:cubicBezTo>
                    <a:pt x="23033" y="1762293"/>
                    <a:pt x="1945" y="1746030"/>
                    <a:pt x="107" y="1724307"/>
                  </a:cubicBezTo>
                  <a:cubicBezTo>
                    <a:pt x="-709" y="1714689"/>
                    <a:pt x="-2870" y="1689139"/>
                    <a:pt x="247838" y="840105"/>
                  </a:cubicBezTo>
                  <a:cubicBezTo>
                    <a:pt x="371406" y="421630"/>
                    <a:pt x="497133" y="4149"/>
                    <a:pt x="498389" y="0"/>
                  </a:cubicBezTo>
                  <a:lnTo>
                    <a:pt x="524373" y="7825"/>
                  </a:lnTo>
                  <a:cubicBezTo>
                    <a:pt x="324823" y="670274"/>
                    <a:pt x="27991" y="1672673"/>
                    <a:pt x="27168" y="1722222"/>
                  </a:cubicBezTo>
                  <a:cubicBezTo>
                    <a:pt x="27553" y="1725552"/>
                    <a:pt x="30399" y="1729070"/>
                    <a:pt x="35631" y="1732677"/>
                  </a:cubicBezTo>
                  <a:cubicBezTo>
                    <a:pt x="70278" y="1756546"/>
                    <a:pt x="167747" y="1759886"/>
                    <a:pt x="195368" y="1757503"/>
                  </a:cubicBezTo>
                  <a:cubicBezTo>
                    <a:pt x="198012" y="1746030"/>
                    <a:pt x="203892" y="1725898"/>
                    <a:pt x="214862" y="1688337"/>
                  </a:cubicBezTo>
                  <a:cubicBezTo>
                    <a:pt x="228001" y="1643365"/>
                    <a:pt x="247595" y="1577649"/>
                    <a:pt x="273117" y="1493017"/>
                  </a:cubicBezTo>
                  <a:cubicBezTo>
                    <a:pt x="316079" y="1350518"/>
                    <a:pt x="376416" y="1152401"/>
                    <a:pt x="452436" y="904190"/>
                  </a:cubicBezTo>
                  <a:cubicBezTo>
                    <a:pt x="581878" y="481565"/>
                    <a:pt x="713716" y="54415"/>
                    <a:pt x="715036" y="50163"/>
                  </a:cubicBezTo>
                  <a:lnTo>
                    <a:pt x="740970" y="58170"/>
                  </a:lnTo>
                  <a:cubicBezTo>
                    <a:pt x="564904" y="628515"/>
                    <a:pt x="231832" y="1712662"/>
                    <a:pt x="220859" y="1767766"/>
                  </a:cubicBezTo>
                  <a:cubicBezTo>
                    <a:pt x="220993" y="1770729"/>
                    <a:pt x="220201" y="1773722"/>
                    <a:pt x="218469" y="1776284"/>
                  </a:cubicBezTo>
                  <a:cubicBezTo>
                    <a:pt x="215691" y="1780392"/>
                    <a:pt x="212328" y="1785360"/>
                    <a:pt x="176467" y="178536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AE520A79-61A1-B29A-F1E7-79A6F72ADF97}"/>
                </a:ext>
              </a:extLst>
            </p:cNvPr>
            <p:cNvSpPr/>
            <p:nvPr/>
          </p:nvSpPr>
          <p:spPr>
            <a:xfrm>
              <a:off x="3194211" y="601134"/>
              <a:ext cx="506381" cy="1551406"/>
            </a:xfrm>
            <a:custGeom>
              <a:avLst/>
              <a:gdLst>
                <a:gd name="connsiteX0" fmla="*/ 25968 w 506381"/>
                <a:gd name="connsiteY0" fmla="*/ 1551407 h 1551406"/>
                <a:gd name="connsiteX1" fmla="*/ 0 w 506381"/>
                <a:gd name="connsiteY1" fmla="*/ 1543530 h 1551406"/>
                <a:gd name="connsiteX2" fmla="*/ 480471 w 506381"/>
                <a:gd name="connsiteY2" fmla="*/ 0 h 1551406"/>
                <a:gd name="connsiteX3" fmla="*/ 506381 w 506381"/>
                <a:gd name="connsiteY3" fmla="*/ 8079 h 1551406"/>
                <a:gd name="connsiteX4" fmla="*/ 25978 w 506381"/>
                <a:gd name="connsiteY4" fmla="*/ 1551403 h 1551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6381" h="1551406">
                  <a:moveTo>
                    <a:pt x="25968" y="1551407"/>
                  </a:moveTo>
                  <a:lnTo>
                    <a:pt x="0" y="1543530"/>
                  </a:lnTo>
                  <a:cubicBezTo>
                    <a:pt x="34612" y="1429399"/>
                    <a:pt x="476014" y="14265"/>
                    <a:pt x="480471" y="0"/>
                  </a:cubicBezTo>
                  <a:lnTo>
                    <a:pt x="506381" y="8079"/>
                  </a:lnTo>
                  <a:cubicBezTo>
                    <a:pt x="501927" y="22364"/>
                    <a:pt x="60542" y="1437389"/>
                    <a:pt x="25978" y="155140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FB3D13FE-A02B-95B8-FB37-4E3ECAAD489B}"/>
                </a:ext>
              </a:extLst>
            </p:cNvPr>
            <p:cNvSpPr/>
            <p:nvPr/>
          </p:nvSpPr>
          <p:spPr>
            <a:xfrm>
              <a:off x="3134983" y="579384"/>
              <a:ext cx="471544" cy="1540409"/>
            </a:xfrm>
            <a:custGeom>
              <a:avLst/>
              <a:gdLst>
                <a:gd name="connsiteX0" fmla="*/ 122 w 471544"/>
                <a:gd name="connsiteY0" fmla="*/ 1540410 h 1540409"/>
                <a:gd name="connsiteX1" fmla="*/ 221194 w 471544"/>
                <a:gd name="connsiteY1" fmla="*/ 743579 h 1540409"/>
                <a:gd name="connsiteX2" fmla="*/ 445591 w 471544"/>
                <a:gd name="connsiteY2" fmla="*/ 0 h 1540409"/>
                <a:gd name="connsiteX3" fmla="*/ 471545 w 471544"/>
                <a:gd name="connsiteY3" fmla="*/ 7942 h 1540409"/>
                <a:gd name="connsiteX4" fmla="*/ 27181 w 471544"/>
                <a:gd name="connsiteY4" fmla="*/ 1538304 h 1540409"/>
                <a:gd name="connsiteX5" fmla="*/ 129 w 471544"/>
                <a:gd name="connsiteY5" fmla="*/ 1540406 h 15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1544" h="1540409">
                  <a:moveTo>
                    <a:pt x="122" y="1540410"/>
                  </a:moveTo>
                  <a:cubicBezTo>
                    <a:pt x="-714" y="1529818"/>
                    <a:pt x="-3262" y="1497564"/>
                    <a:pt x="221194" y="743579"/>
                  </a:cubicBezTo>
                  <a:cubicBezTo>
                    <a:pt x="331796" y="372047"/>
                    <a:pt x="444470" y="3669"/>
                    <a:pt x="445591" y="0"/>
                  </a:cubicBezTo>
                  <a:lnTo>
                    <a:pt x="471545" y="7942"/>
                  </a:lnTo>
                  <a:cubicBezTo>
                    <a:pt x="291509" y="596392"/>
                    <a:pt x="24609" y="1489544"/>
                    <a:pt x="27181" y="1538304"/>
                  </a:cubicBezTo>
                  <a:lnTo>
                    <a:pt x="129" y="1540406"/>
                  </a:ln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4812AA72-FF3F-49D5-3958-AAEEF09652DE}"/>
                </a:ext>
              </a:extLst>
            </p:cNvPr>
            <p:cNvSpPr/>
            <p:nvPr/>
          </p:nvSpPr>
          <p:spPr>
            <a:xfrm>
              <a:off x="3603989" y="246496"/>
              <a:ext cx="261070" cy="169838"/>
            </a:xfrm>
            <a:custGeom>
              <a:avLst/>
              <a:gdLst>
                <a:gd name="connsiteX0" fmla="*/ 149400 w 261070"/>
                <a:gd name="connsiteY0" fmla="*/ 169838 h 169838"/>
                <a:gd name="connsiteX1" fmla="*/ 102453 w 261070"/>
                <a:gd name="connsiteY1" fmla="*/ 163135 h 169838"/>
                <a:gd name="connsiteX2" fmla="*/ 23583 w 261070"/>
                <a:gd name="connsiteY2" fmla="*/ 119792 h 169838"/>
                <a:gd name="connsiteX3" fmla="*/ 1991 w 261070"/>
                <a:gd name="connsiteY3" fmla="*/ 57288 h 169838"/>
                <a:gd name="connsiteX4" fmla="*/ 106126 w 261070"/>
                <a:gd name="connsiteY4" fmla="*/ 0 h 169838"/>
                <a:gd name="connsiteX5" fmla="*/ 150765 w 261070"/>
                <a:gd name="connsiteY5" fmla="*/ 6508 h 169838"/>
                <a:gd name="connsiteX6" fmla="*/ 259289 w 261070"/>
                <a:gd name="connsiteY6" fmla="*/ 113894 h 169838"/>
                <a:gd name="connsiteX7" fmla="*/ 149400 w 261070"/>
                <a:gd name="connsiteY7" fmla="*/ 169838 h 169838"/>
                <a:gd name="connsiteX8" fmla="*/ 106119 w 261070"/>
                <a:gd name="connsiteY8" fmla="*/ 27141 h 169838"/>
                <a:gd name="connsiteX9" fmla="*/ 28017 w 261070"/>
                <a:gd name="connsiteY9" fmla="*/ 64969 h 169838"/>
                <a:gd name="connsiteX10" fmla="*/ 42792 w 261070"/>
                <a:gd name="connsiteY10" fmla="*/ 100621 h 169838"/>
                <a:gd name="connsiteX11" fmla="*/ 110127 w 261070"/>
                <a:gd name="connsiteY11" fmla="*/ 137109 h 169838"/>
                <a:gd name="connsiteX12" fmla="*/ 149396 w 261070"/>
                <a:gd name="connsiteY12" fmla="*/ 142705 h 169838"/>
                <a:gd name="connsiteX13" fmla="*/ 233253 w 261070"/>
                <a:gd name="connsiteY13" fmla="*/ 106220 h 169838"/>
                <a:gd name="connsiteX14" fmla="*/ 143073 w 261070"/>
                <a:gd name="connsiteY14" fmla="*/ 32541 h 169838"/>
                <a:gd name="connsiteX15" fmla="*/ 106119 w 261070"/>
                <a:gd name="connsiteY15" fmla="*/ 27141 h 16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1070" h="169838">
                  <a:moveTo>
                    <a:pt x="149400" y="169838"/>
                  </a:moveTo>
                  <a:cubicBezTo>
                    <a:pt x="133325" y="169838"/>
                    <a:pt x="117534" y="167586"/>
                    <a:pt x="102453" y="163135"/>
                  </a:cubicBezTo>
                  <a:cubicBezTo>
                    <a:pt x="69905" y="153537"/>
                    <a:pt x="41894" y="138144"/>
                    <a:pt x="23583" y="119792"/>
                  </a:cubicBezTo>
                  <a:cubicBezTo>
                    <a:pt x="3661" y="99822"/>
                    <a:pt x="-4010" y="77626"/>
                    <a:pt x="1991" y="57288"/>
                  </a:cubicBezTo>
                  <a:cubicBezTo>
                    <a:pt x="11626" y="24631"/>
                    <a:pt x="56395" y="0"/>
                    <a:pt x="106126" y="0"/>
                  </a:cubicBezTo>
                  <a:cubicBezTo>
                    <a:pt x="121104" y="0"/>
                    <a:pt x="136123" y="2191"/>
                    <a:pt x="150765" y="6508"/>
                  </a:cubicBezTo>
                  <a:cubicBezTo>
                    <a:pt x="224296" y="28200"/>
                    <a:pt x="270951" y="74368"/>
                    <a:pt x="259289" y="113894"/>
                  </a:cubicBezTo>
                  <a:cubicBezTo>
                    <a:pt x="250034" y="145266"/>
                    <a:pt x="201764" y="169838"/>
                    <a:pt x="149400" y="169838"/>
                  </a:cubicBezTo>
                  <a:close/>
                  <a:moveTo>
                    <a:pt x="106119" y="27141"/>
                  </a:moveTo>
                  <a:cubicBezTo>
                    <a:pt x="66075" y="27141"/>
                    <a:pt x="33407" y="46700"/>
                    <a:pt x="28017" y="64969"/>
                  </a:cubicBezTo>
                  <a:cubicBezTo>
                    <a:pt x="23888" y="78970"/>
                    <a:pt x="35502" y="93313"/>
                    <a:pt x="42792" y="100621"/>
                  </a:cubicBezTo>
                  <a:cubicBezTo>
                    <a:pt x="57948" y="115811"/>
                    <a:pt x="81862" y="128769"/>
                    <a:pt x="110127" y="137109"/>
                  </a:cubicBezTo>
                  <a:cubicBezTo>
                    <a:pt x="122712" y="140822"/>
                    <a:pt x="135924" y="142705"/>
                    <a:pt x="149396" y="142705"/>
                  </a:cubicBezTo>
                  <a:cubicBezTo>
                    <a:pt x="192475" y="142705"/>
                    <a:pt x="228164" y="123478"/>
                    <a:pt x="233253" y="106220"/>
                  </a:cubicBezTo>
                  <a:cubicBezTo>
                    <a:pt x="239284" y="85776"/>
                    <a:pt x="201997" y="49926"/>
                    <a:pt x="143073" y="32541"/>
                  </a:cubicBezTo>
                  <a:cubicBezTo>
                    <a:pt x="130928" y="28954"/>
                    <a:pt x="118494" y="27141"/>
                    <a:pt x="106119" y="27141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225F4636-DF80-E140-18A1-2E76CB76F05F}"/>
                </a:ext>
              </a:extLst>
            </p:cNvPr>
            <p:cNvSpPr/>
            <p:nvPr/>
          </p:nvSpPr>
          <p:spPr>
            <a:xfrm>
              <a:off x="3543831" y="302739"/>
              <a:ext cx="318640" cy="279319"/>
            </a:xfrm>
            <a:custGeom>
              <a:avLst/>
              <a:gdLst>
                <a:gd name="connsiteX0" fmla="*/ 187886 w 318640"/>
                <a:gd name="connsiteY0" fmla="*/ 279320 h 279319"/>
                <a:gd name="connsiteX1" fmla="*/ 156469 w 318640"/>
                <a:gd name="connsiteY1" fmla="*/ 276662 h 279319"/>
                <a:gd name="connsiteX2" fmla="*/ 55108 w 318640"/>
                <a:gd name="connsiteY2" fmla="*/ 245366 h 279319"/>
                <a:gd name="connsiteX3" fmla="*/ 179 w 318640"/>
                <a:gd name="connsiteY3" fmla="*/ 190028 h 279319"/>
                <a:gd name="connsiteX4" fmla="*/ 62508 w 318640"/>
                <a:gd name="connsiteY4" fmla="*/ 0 h 279319"/>
                <a:gd name="connsiteX5" fmla="*/ 87838 w 318640"/>
                <a:gd name="connsiteY5" fmla="*/ 9738 h 279319"/>
                <a:gd name="connsiteX6" fmla="*/ 27168 w 318640"/>
                <a:gd name="connsiteY6" fmla="*/ 192909 h 279319"/>
                <a:gd name="connsiteX7" fmla="*/ 85849 w 318640"/>
                <a:gd name="connsiteY7" fmla="*/ 229109 h 279319"/>
                <a:gd name="connsiteX8" fmla="*/ 188856 w 318640"/>
                <a:gd name="connsiteY8" fmla="*/ 252131 h 279319"/>
                <a:gd name="connsiteX9" fmla="*/ 215866 w 318640"/>
                <a:gd name="connsiteY9" fmla="*/ 243466 h 279319"/>
                <a:gd name="connsiteX10" fmla="*/ 294233 w 318640"/>
                <a:gd name="connsiteY10" fmla="*/ 47862 h 279319"/>
                <a:gd name="connsiteX11" fmla="*/ 318640 w 318640"/>
                <a:gd name="connsiteY11" fmla="*/ 59726 h 279319"/>
                <a:gd name="connsiteX12" fmla="*/ 242551 w 318640"/>
                <a:gd name="connsiteY12" fmla="*/ 248407 h 279319"/>
                <a:gd name="connsiteX13" fmla="*/ 187886 w 318640"/>
                <a:gd name="connsiteY13" fmla="*/ 279320 h 27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8640" h="279319">
                  <a:moveTo>
                    <a:pt x="187886" y="279320"/>
                  </a:moveTo>
                  <a:cubicBezTo>
                    <a:pt x="178895" y="279320"/>
                    <a:pt x="168491" y="278497"/>
                    <a:pt x="156469" y="276662"/>
                  </a:cubicBezTo>
                  <a:cubicBezTo>
                    <a:pt x="123753" y="271656"/>
                    <a:pt x="85863" y="259956"/>
                    <a:pt x="55108" y="245366"/>
                  </a:cubicBezTo>
                  <a:cubicBezTo>
                    <a:pt x="16439" y="227020"/>
                    <a:pt x="-2043" y="208401"/>
                    <a:pt x="179" y="190028"/>
                  </a:cubicBezTo>
                  <a:cubicBezTo>
                    <a:pt x="5072" y="149662"/>
                    <a:pt x="60162" y="6090"/>
                    <a:pt x="62508" y="0"/>
                  </a:cubicBezTo>
                  <a:lnTo>
                    <a:pt x="87838" y="9738"/>
                  </a:lnTo>
                  <a:cubicBezTo>
                    <a:pt x="72280" y="50201"/>
                    <a:pt x="31191" y="161626"/>
                    <a:pt x="27168" y="192909"/>
                  </a:cubicBezTo>
                  <a:cubicBezTo>
                    <a:pt x="28520" y="197805"/>
                    <a:pt x="44290" y="212687"/>
                    <a:pt x="85849" y="229109"/>
                  </a:cubicBezTo>
                  <a:cubicBezTo>
                    <a:pt x="122498" y="243582"/>
                    <a:pt x="161867" y="252450"/>
                    <a:pt x="188856" y="252131"/>
                  </a:cubicBezTo>
                  <a:cubicBezTo>
                    <a:pt x="204318" y="251977"/>
                    <a:pt x="214920" y="248572"/>
                    <a:pt x="215866" y="243466"/>
                  </a:cubicBezTo>
                  <a:cubicBezTo>
                    <a:pt x="226061" y="188461"/>
                    <a:pt x="291455" y="53578"/>
                    <a:pt x="294233" y="47862"/>
                  </a:cubicBezTo>
                  <a:lnTo>
                    <a:pt x="318640" y="59726"/>
                  </a:lnTo>
                  <a:cubicBezTo>
                    <a:pt x="317979" y="61094"/>
                    <a:pt x="252073" y="197003"/>
                    <a:pt x="242551" y="248407"/>
                  </a:cubicBezTo>
                  <a:cubicBezTo>
                    <a:pt x="239780" y="263388"/>
                    <a:pt x="227508" y="279320"/>
                    <a:pt x="187886" y="27932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D013844D-A2ED-1662-2701-ED55476D6F42}"/>
                </a:ext>
              </a:extLst>
            </p:cNvPr>
            <p:cNvSpPr/>
            <p:nvPr/>
          </p:nvSpPr>
          <p:spPr>
            <a:xfrm>
              <a:off x="3067074" y="2481450"/>
              <a:ext cx="79655" cy="179851"/>
            </a:xfrm>
            <a:custGeom>
              <a:avLst/>
              <a:gdLst>
                <a:gd name="connsiteX0" fmla="*/ 79656 w 79655"/>
                <a:gd name="connsiteY0" fmla="*/ 15568 h 179851"/>
                <a:gd name="connsiteX1" fmla="*/ 5726 w 79655"/>
                <a:gd name="connsiteY1" fmla="*/ 179851 h 179851"/>
                <a:gd name="connsiteX2" fmla="*/ 0 w 79655"/>
                <a:gd name="connsiteY2" fmla="*/ 0 h 179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655" h="179851">
                  <a:moveTo>
                    <a:pt x="79656" y="15568"/>
                  </a:moveTo>
                  <a:lnTo>
                    <a:pt x="5726" y="1798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4B38B432-50F8-10E0-1158-6414108B3E33}"/>
                </a:ext>
              </a:extLst>
            </p:cNvPr>
            <p:cNvSpPr/>
            <p:nvPr/>
          </p:nvSpPr>
          <p:spPr>
            <a:xfrm>
              <a:off x="3058673" y="2217691"/>
              <a:ext cx="193532" cy="443609"/>
            </a:xfrm>
            <a:custGeom>
              <a:avLst/>
              <a:gdLst>
                <a:gd name="connsiteX0" fmla="*/ 193533 w 193532"/>
                <a:gd name="connsiteY0" fmla="*/ 44885 h 443609"/>
                <a:gd name="connsiteX1" fmla="*/ 88057 w 193532"/>
                <a:gd name="connsiteY1" fmla="*/ 279326 h 443609"/>
                <a:gd name="connsiteX2" fmla="*/ 14127 w 193532"/>
                <a:gd name="connsiteY2" fmla="*/ 443610 h 443609"/>
                <a:gd name="connsiteX3" fmla="*/ 8401 w 193532"/>
                <a:gd name="connsiteY3" fmla="*/ 263759 h 443609"/>
                <a:gd name="connsiteX4" fmla="*/ 0 w 193532"/>
                <a:gd name="connsiteY4" fmla="*/ 0 h 443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532" h="443609">
                  <a:moveTo>
                    <a:pt x="193533" y="44885"/>
                  </a:moveTo>
                  <a:lnTo>
                    <a:pt x="88057" y="279326"/>
                  </a:lnTo>
                  <a:lnTo>
                    <a:pt x="14127" y="443610"/>
                  </a:lnTo>
                  <a:lnTo>
                    <a:pt x="8401" y="263759"/>
                  </a:lnTo>
                  <a:lnTo>
                    <a:pt x="0" y="0"/>
                  </a:ln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5F8038F2-DB07-39C7-73D0-2963FAB14239}"/>
              </a:ext>
            </a:extLst>
          </p:cNvPr>
          <p:cNvGrpSpPr/>
          <p:nvPr/>
        </p:nvGrpSpPr>
        <p:grpSpPr>
          <a:xfrm rot="2121301">
            <a:off x="9552804" y="5394047"/>
            <a:ext cx="599848" cy="1177268"/>
            <a:chOff x="1333025" y="2633869"/>
            <a:chExt cx="1100852" cy="2160544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0" scaled="1"/>
            <a:tileRect/>
          </a:gradFill>
        </p:grpSpPr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3433BA2E-6484-896E-3DA5-A0C34B14C641}"/>
                </a:ext>
              </a:extLst>
            </p:cNvPr>
            <p:cNvSpPr/>
            <p:nvPr/>
          </p:nvSpPr>
          <p:spPr>
            <a:xfrm>
              <a:off x="1987804" y="3933563"/>
              <a:ext cx="371603" cy="33960"/>
            </a:xfrm>
            <a:custGeom>
              <a:avLst/>
              <a:gdLst>
                <a:gd name="connsiteX0" fmla="*/ 12748 w 371603"/>
                <a:gd name="connsiteY0" fmla="*/ 30106 h 33960"/>
                <a:gd name="connsiteX1" fmla="*/ 230154 w 371603"/>
                <a:gd name="connsiteY1" fmla="*/ 32095 h 33960"/>
                <a:gd name="connsiteX2" fmla="*/ 358806 w 371603"/>
                <a:gd name="connsiteY2" fmla="*/ 26711 h 33960"/>
                <a:gd name="connsiteX3" fmla="*/ 358806 w 371603"/>
                <a:gd name="connsiteY3" fmla="*/ 240 h 33960"/>
                <a:gd name="connsiteX4" fmla="*/ 233936 w 371603"/>
                <a:gd name="connsiteY4" fmla="*/ 5452 h 33960"/>
                <a:gd name="connsiteX5" fmla="*/ 12748 w 371603"/>
                <a:gd name="connsiteY5" fmla="*/ 3600 h 33960"/>
                <a:gd name="connsiteX6" fmla="*/ 12748 w 371603"/>
                <a:gd name="connsiteY6" fmla="*/ 30106 h 33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1603" h="33960">
                  <a:moveTo>
                    <a:pt x="12748" y="30106"/>
                  </a:moveTo>
                  <a:cubicBezTo>
                    <a:pt x="85069" y="35284"/>
                    <a:pt x="157733" y="34495"/>
                    <a:pt x="230154" y="32095"/>
                  </a:cubicBezTo>
                  <a:cubicBezTo>
                    <a:pt x="272732" y="30655"/>
                    <a:pt x="316211" y="25271"/>
                    <a:pt x="358806" y="26711"/>
                  </a:cubicBezTo>
                  <a:cubicBezTo>
                    <a:pt x="375897" y="27295"/>
                    <a:pt x="375842" y="822"/>
                    <a:pt x="358806" y="240"/>
                  </a:cubicBezTo>
                  <a:cubicBezTo>
                    <a:pt x="317470" y="-1166"/>
                    <a:pt x="275248" y="4011"/>
                    <a:pt x="233936" y="5452"/>
                  </a:cubicBezTo>
                  <a:cubicBezTo>
                    <a:pt x="160274" y="8057"/>
                    <a:pt x="86314" y="8846"/>
                    <a:pt x="12748" y="3600"/>
                  </a:cubicBezTo>
                  <a:cubicBezTo>
                    <a:pt x="-4308" y="2400"/>
                    <a:pt x="-4191" y="28906"/>
                    <a:pt x="12748" y="3010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B12B9A51-0D82-5BE5-8481-F4DA3D3C489D}"/>
                </a:ext>
              </a:extLst>
            </p:cNvPr>
            <p:cNvSpPr/>
            <p:nvPr/>
          </p:nvSpPr>
          <p:spPr>
            <a:xfrm>
              <a:off x="1333025" y="2985633"/>
              <a:ext cx="1100852" cy="1808780"/>
            </a:xfrm>
            <a:custGeom>
              <a:avLst/>
              <a:gdLst>
                <a:gd name="connsiteX0" fmla="*/ 1098415 w 1100852"/>
                <a:gd name="connsiteY0" fmla="*/ 1189606 h 1808780"/>
                <a:gd name="connsiteX1" fmla="*/ 1001224 w 1100852"/>
                <a:gd name="connsiteY1" fmla="*/ 915046 h 1808780"/>
                <a:gd name="connsiteX2" fmla="*/ 800446 w 1100852"/>
                <a:gd name="connsiteY2" fmla="*/ 733206 h 1808780"/>
                <a:gd name="connsiteX3" fmla="*/ 786064 w 1100852"/>
                <a:gd name="connsiteY3" fmla="*/ 139049 h 1808780"/>
                <a:gd name="connsiteX4" fmla="*/ 847622 w 1100852"/>
                <a:gd name="connsiteY4" fmla="*/ 43006 h 1808780"/>
                <a:gd name="connsiteX5" fmla="*/ 834873 w 1100852"/>
                <a:gd name="connsiteY5" fmla="*/ 24541 h 1808780"/>
                <a:gd name="connsiteX6" fmla="*/ 548922 w 1100852"/>
                <a:gd name="connsiteY6" fmla="*/ 0 h 1808780"/>
                <a:gd name="connsiteX7" fmla="*/ 297984 w 1100852"/>
                <a:gd name="connsiteY7" fmla="*/ 49566 h 1808780"/>
                <a:gd name="connsiteX8" fmla="*/ 289339 w 1100852"/>
                <a:gd name="connsiteY8" fmla="*/ 86572 h 1808780"/>
                <a:gd name="connsiteX9" fmla="*/ 308998 w 1100852"/>
                <a:gd name="connsiteY9" fmla="*/ 725491 h 1808780"/>
                <a:gd name="connsiteX10" fmla="*/ 75627 w 1100852"/>
                <a:gd name="connsiteY10" fmla="*/ 947861 h 1808780"/>
                <a:gd name="connsiteX11" fmla="*/ 2020 w 1100852"/>
                <a:gd name="connsiteY11" fmla="*/ 1283698 h 1808780"/>
                <a:gd name="connsiteX12" fmla="*/ 2404 w 1100852"/>
                <a:gd name="connsiteY12" fmla="*/ 1288258 h 1808780"/>
                <a:gd name="connsiteX13" fmla="*/ 2435 w 1100852"/>
                <a:gd name="connsiteY13" fmla="*/ 1288567 h 1808780"/>
                <a:gd name="connsiteX14" fmla="*/ 181840 w 1100852"/>
                <a:gd name="connsiteY14" fmla="*/ 1659756 h 1808780"/>
                <a:gd name="connsiteX15" fmla="*/ 553270 w 1100852"/>
                <a:gd name="connsiteY15" fmla="*/ 1808780 h 1808780"/>
                <a:gd name="connsiteX16" fmla="*/ 601677 w 1100852"/>
                <a:gd name="connsiteY16" fmla="*/ 1806620 h 1808780"/>
                <a:gd name="connsiteX17" fmla="*/ 934883 w 1100852"/>
                <a:gd name="connsiteY17" fmla="*/ 1649263 h 1808780"/>
                <a:gd name="connsiteX18" fmla="*/ 1096289 w 1100852"/>
                <a:gd name="connsiteY18" fmla="*/ 1316376 h 1808780"/>
                <a:gd name="connsiteX19" fmla="*/ 1098433 w 1100852"/>
                <a:gd name="connsiteY19" fmla="*/ 1189606 h 1808780"/>
                <a:gd name="connsiteX20" fmla="*/ 318661 w 1100852"/>
                <a:gd name="connsiteY20" fmla="*/ 66128 h 1808780"/>
                <a:gd name="connsiteX21" fmla="*/ 548932 w 1100852"/>
                <a:gd name="connsiteY21" fmla="*/ 26482 h 1808780"/>
                <a:gd name="connsiteX22" fmla="*/ 821465 w 1100852"/>
                <a:gd name="connsiteY22" fmla="*/ 47498 h 1808780"/>
                <a:gd name="connsiteX23" fmla="*/ 766687 w 1100852"/>
                <a:gd name="connsiteY23" fmla="*/ 120951 h 1808780"/>
                <a:gd name="connsiteX24" fmla="*/ 314882 w 1100852"/>
                <a:gd name="connsiteY24" fmla="*/ 78970 h 1808780"/>
                <a:gd name="connsiteX25" fmla="*/ 318657 w 1100852"/>
                <a:gd name="connsiteY25" fmla="*/ 66128 h 1808780"/>
                <a:gd name="connsiteX26" fmla="*/ 328008 w 1100852"/>
                <a:gd name="connsiteY26" fmla="*/ 745687 h 1808780"/>
                <a:gd name="connsiteX27" fmla="*/ 335566 w 1100852"/>
                <a:gd name="connsiteY27" fmla="*/ 742053 h 1808780"/>
                <a:gd name="connsiteX28" fmla="*/ 335531 w 1100852"/>
                <a:gd name="connsiteY28" fmla="*/ 733686 h 1808780"/>
                <a:gd name="connsiteX29" fmla="*/ 320372 w 1100852"/>
                <a:gd name="connsiteY29" fmla="*/ 118047 h 1808780"/>
                <a:gd name="connsiteX30" fmla="*/ 374180 w 1100852"/>
                <a:gd name="connsiteY30" fmla="*/ 140976 h 1808780"/>
                <a:gd name="connsiteX31" fmla="*/ 556503 w 1100852"/>
                <a:gd name="connsiteY31" fmla="*/ 161856 h 1808780"/>
                <a:gd name="connsiteX32" fmla="*/ 759808 w 1100852"/>
                <a:gd name="connsiteY32" fmla="*/ 148472 h 1808780"/>
                <a:gd name="connsiteX33" fmla="*/ 774354 w 1100852"/>
                <a:gd name="connsiteY33" fmla="*/ 749459 h 1808780"/>
                <a:gd name="connsiteX34" fmla="*/ 781322 w 1100852"/>
                <a:gd name="connsiteY34" fmla="*/ 753060 h 1808780"/>
                <a:gd name="connsiteX35" fmla="*/ 1072046 w 1100852"/>
                <a:gd name="connsiteY35" fmla="*/ 1191972 h 1808780"/>
                <a:gd name="connsiteX36" fmla="*/ 1070003 w 1100852"/>
                <a:gd name="connsiteY36" fmla="*/ 1313050 h 1808780"/>
                <a:gd name="connsiteX37" fmla="*/ 1068083 w 1100852"/>
                <a:gd name="connsiteY37" fmla="*/ 1326869 h 1808780"/>
                <a:gd name="connsiteX38" fmla="*/ 1046956 w 1100852"/>
                <a:gd name="connsiteY38" fmla="*/ 1339419 h 1808780"/>
                <a:gd name="connsiteX39" fmla="*/ 895744 w 1100852"/>
                <a:gd name="connsiteY39" fmla="*/ 1322479 h 1808780"/>
                <a:gd name="connsiteX40" fmla="*/ 766090 w 1100852"/>
                <a:gd name="connsiteY40" fmla="*/ 1295253 h 1808780"/>
                <a:gd name="connsiteX41" fmla="*/ 658022 w 1100852"/>
                <a:gd name="connsiteY41" fmla="*/ 1342882 h 1808780"/>
                <a:gd name="connsiteX42" fmla="*/ 529294 w 1100852"/>
                <a:gd name="connsiteY42" fmla="*/ 1392808 h 1808780"/>
                <a:gd name="connsiteX43" fmla="*/ 319844 w 1100852"/>
                <a:gd name="connsiteY43" fmla="*/ 1310821 h 1808780"/>
                <a:gd name="connsiteX44" fmla="*/ 164836 w 1100852"/>
                <a:gd name="connsiteY44" fmla="*/ 1235486 h 1808780"/>
                <a:gd name="connsiteX45" fmla="*/ 27501 w 1100852"/>
                <a:gd name="connsiteY45" fmla="*/ 1267993 h 1808780"/>
                <a:gd name="connsiteX46" fmla="*/ 328008 w 1100852"/>
                <a:gd name="connsiteY46" fmla="*/ 745653 h 180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100852" h="1808780">
                  <a:moveTo>
                    <a:pt x="1098415" y="1189606"/>
                  </a:moveTo>
                  <a:cubicBezTo>
                    <a:pt x="1089507" y="1090954"/>
                    <a:pt x="1055899" y="996004"/>
                    <a:pt x="1001224" y="915046"/>
                  </a:cubicBezTo>
                  <a:cubicBezTo>
                    <a:pt x="949658" y="838716"/>
                    <a:pt x="880358" y="775965"/>
                    <a:pt x="800446" y="733206"/>
                  </a:cubicBezTo>
                  <a:lnTo>
                    <a:pt x="786064" y="139049"/>
                  </a:lnTo>
                  <a:cubicBezTo>
                    <a:pt x="805881" y="119521"/>
                    <a:pt x="851404" y="71196"/>
                    <a:pt x="847622" y="43006"/>
                  </a:cubicBezTo>
                  <a:cubicBezTo>
                    <a:pt x="846545" y="34983"/>
                    <a:pt x="842019" y="28423"/>
                    <a:pt x="834873" y="24541"/>
                  </a:cubicBezTo>
                  <a:cubicBezTo>
                    <a:pt x="815578" y="14052"/>
                    <a:pt x="670672" y="0"/>
                    <a:pt x="548922" y="0"/>
                  </a:cubicBezTo>
                  <a:cubicBezTo>
                    <a:pt x="408778" y="0"/>
                    <a:pt x="324349" y="16675"/>
                    <a:pt x="297984" y="49566"/>
                  </a:cubicBezTo>
                  <a:cubicBezTo>
                    <a:pt x="289336" y="60354"/>
                    <a:pt x="286346" y="73151"/>
                    <a:pt x="289339" y="86572"/>
                  </a:cubicBezTo>
                  <a:cubicBezTo>
                    <a:pt x="300453" y="136443"/>
                    <a:pt x="307424" y="363213"/>
                    <a:pt x="308998" y="725491"/>
                  </a:cubicBezTo>
                  <a:cubicBezTo>
                    <a:pt x="211494" y="774080"/>
                    <a:pt x="130916" y="850821"/>
                    <a:pt x="75627" y="947861"/>
                  </a:cubicBezTo>
                  <a:cubicBezTo>
                    <a:pt x="17756" y="1049428"/>
                    <a:pt x="-7694" y="1165603"/>
                    <a:pt x="2020" y="1283698"/>
                  </a:cubicBezTo>
                  <a:cubicBezTo>
                    <a:pt x="2133" y="1285240"/>
                    <a:pt x="2270" y="1286749"/>
                    <a:pt x="2404" y="1288258"/>
                  </a:cubicBezTo>
                  <a:lnTo>
                    <a:pt x="2435" y="1288567"/>
                  </a:lnTo>
                  <a:cubicBezTo>
                    <a:pt x="15328" y="1431384"/>
                    <a:pt x="79042" y="1563195"/>
                    <a:pt x="181840" y="1659756"/>
                  </a:cubicBezTo>
                  <a:cubicBezTo>
                    <a:pt x="284148" y="1755871"/>
                    <a:pt x="416051" y="1808780"/>
                    <a:pt x="553270" y="1808780"/>
                  </a:cubicBezTo>
                  <a:cubicBezTo>
                    <a:pt x="569324" y="1808780"/>
                    <a:pt x="585608" y="1808060"/>
                    <a:pt x="601677" y="1806620"/>
                  </a:cubicBezTo>
                  <a:cubicBezTo>
                    <a:pt x="726832" y="1795304"/>
                    <a:pt x="845167" y="1739412"/>
                    <a:pt x="934883" y="1649263"/>
                  </a:cubicBezTo>
                  <a:cubicBezTo>
                    <a:pt x="1023204" y="1560521"/>
                    <a:pt x="1080526" y="1442289"/>
                    <a:pt x="1096289" y="1316376"/>
                  </a:cubicBezTo>
                  <a:cubicBezTo>
                    <a:pt x="1101546" y="1274679"/>
                    <a:pt x="1102263" y="1232057"/>
                    <a:pt x="1098433" y="1189606"/>
                  </a:cubicBezTo>
                  <a:close/>
                  <a:moveTo>
                    <a:pt x="318661" y="66128"/>
                  </a:moveTo>
                  <a:cubicBezTo>
                    <a:pt x="328217" y="54206"/>
                    <a:pt x="369784" y="26482"/>
                    <a:pt x="548932" y="26482"/>
                  </a:cubicBezTo>
                  <a:cubicBezTo>
                    <a:pt x="677423" y="26482"/>
                    <a:pt x="803943" y="41004"/>
                    <a:pt x="821465" y="47498"/>
                  </a:cubicBezTo>
                  <a:cubicBezTo>
                    <a:pt x="821476" y="58176"/>
                    <a:pt x="796434" y="91750"/>
                    <a:pt x="766687" y="120951"/>
                  </a:cubicBezTo>
                  <a:cubicBezTo>
                    <a:pt x="390663" y="166553"/>
                    <a:pt x="322014" y="88955"/>
                    <a:pt x="314882" y="78970"/>
                  </a:cubicBezTo>
                  <a:cubicBezTo>
                    <a:pt x="314230" y="74190"/>
                    <a:pt x="315420" y="70164"/>
                    <a:pt x="318657" y="66128"/>
                  </a:cubicBezTo>
                  <a:close/>
                  <a:moveTo>
                    <a:pt x="328008" y="745687"/>
                  </a:moveTo>
                  <a:lnTo>
                    <a:pt x="335566" y="742053"/>
                  </a:lnTo>
                  <a:lnTo>
                    <a:pt x="335531" y="733686"/>
                  </a:lnTo>
                  <a:cubicBezTo>
                    <a:pt x="334599" y="505795"/>
                    <a:pt x="331132" y="229009"/>
                    <a:pt x="320372" y="118047"/>
                  </a:cubicBezTo>
                  <a:cubicBezTo>
                    <a:pt x="332826" y="125752"/>
                    <a:pt x="350153" y="133882"/>
                    <a:pt x="374180" y="140976"/>
                  </a:cubicBezTo>
                  <a:cubicBezTo>
                    <a:pt x="421322" y="154895"/>
                    <a:pt x="482282" y="161856"/>
                    <a:pt x="556503" y="161856"/>
                  </a:cubicBezTo>
                  <a:cubicBezTo>
                    <a:pt x="615887" y="161856"/>
                    <a:pt x="683767" y="157395"/>
                    <a:pt x="759808" y="148472"/>
                  </a:cubicBezTo>
                  <a:lnTo>
                    <a:pt x="774354" y="749459"/>
                  </a:lnTo>
                  <a:lnTo>
                    <a:pt x="781322" y="753060"/>
                  </a:lnTo>
                  <a:cubicBezTo>
                    <a:pt x="946250" y="838339"/>
                    <a:pt x="1054929" y="1002417"/>
                    <a:pt x="1072046" y="1191972"/>
                  </a:cubicBezTo>
                  <a:cubicBezTo>
                    <a:pt x="1075705" y="1232502"/>
                    <a:pt x="1075019" y="1273239"/>
                    <a:pt x="1070003" y="1313050"/>
                  </a:cubicBezTo>
                  <a:cubicBezTo>
                    <a:pt x="1069423" y="1317679"/>
                    <a:pt x="1068772" y="1322308"/>
                    <a:pt x="1068083" y="1326869"/>
                  </a:cubicBezTo>
                  <a:cubicBezTo>
                    <a:pt x="1063621" y="1330881"/>
                    <a:pt x="1057216" y="1335236"/>
                    <a:pt x="1046956" y="1339419"/>
                  </a:cubicBezTo>
                  <a:cubicBezTo>
                    <a:pt x="989514" y="1362942"/>
                    <a:pt x="943966" y="1343294"/>
                    <a:pt x="895744" y="1322479"/>
                  </a:cubicBezTo>
                  <a:cubicBezTo>
                    <a:pt x="856016" y="1305369"/>
                    <a:pt x="814933" y="1287641"/>
                    <a:pt x="766090" y="1295253"/>
                  </a:cubicBezTo>
                  <a:cubicBezTo>
                    <a:pt x="724723" y="1302214"/>
                    <a:pt x="690814" y="1322891"/>
                    <a:pt x="658022" y="1342882"/>
                  </a:cubicBezTo>
                  <a:cubicBezTo>
                    <a:pt x="619991" y="1366062"/>
                    <a:pt x="580664" y="1390031"/>
                    <a:pt x="529294" y="1392808"/>
                  </a:cubicBezTo>
                  <a:cubicBezTo>
                    <a:pt x="459548" y="1396375"/>
                    <a:pt x="388520" y="1352895"/>
                    <a:pt x="319844" y="1310821"/>
                  </a:cubicBezTo>
                  <a:cubicBezTo>
                    <a:pt x="268752" y="1279549"/>
                    <a:pt x="215921" y="1247179"/>
                    <a:pt x="164836" y="1235486"/>
                  </a:cubicBezTo>
                  <a:cubicBezTo>
                    <a:pt x="113257" y="1223656"/>
                    <a:pt x="68155" y="1234320"/>
                    <a:pt x="27501" y="1267993"/>
                  </a:cubicBezTo>
                  <a:cubicBezTo>
                    <a:pt x="14752" y="1047200"/>
                    <a:pt x="134225" y="838511"/>
                    <a:pt x="328008" y="74565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2C888A26-505B-379E-7EE3-D8AA7EAD3039}"/>
                </a:ext>
              </a:extLst>
            </p:cNvPr>
            <p:cNvSpPr/>
            <p:nvPr/>
          </p:nvSpPr>
          <p:spPr>
            <a:xfrm>
              <a:off x="1813381" y="3673330"/>
              <a:ext cx="142634" cy="142892"/>
            </a:xfrm>
            <a:custGeom>
              <a:avLst/>
              <a:gdLst>
                <a:gd name="connsiteX0" fmla="*/ 78335 w 142634"/>
                <a:gd name="connsiteY0" fmla="*/ 142892 h 142892"/>
                <a:gd name="connsiteX1" fmla="*/ 78335 w 142634"/>
                <a:gd name="connsiteY1" fmla="*/ 142892 h 142892"/>
                <a:gd name="connsiteX2" fmla="*/ 59585 w 142634"/>
                <a:gd name="connsiteY2" fmla="*/ 141040 h 142892"/>
                <a:gd name="connsiteX3" fmla="*/ 311 w 142634"/>
                <a:gd name="connsiteY3" fmla="*/ 66460 h 142892"/>
                <a:gd name="connsiteX4" fmla="*/ 76157 w 142634"/>
                <a:gd name="connsiteY4" fmla="*/ 40 h 142892"/>
                <a:gd name="connsiteX5" fmla="*/ 142625 w 142634"/>
                <a:gd name="connsiteY5" fmla="*/ 77707 h 142892"/>
                <a:gd name="connsiteX6" fmla="*/ 78335 w 142634"/>
                <a:gd name="connsiteY6" fmla="*/ 142892 h 142892"/>
                <a:gd name="connsiteX7" fmla="*/ 73489 w 142634"/>
                <a:gd name="connsiteY7" fmla="*/ 15882 h 142892"/>
                <a:gd name="connsiteX8" fmla="*/ 16133 w 142634"/>
                <a:gd name="connsiteY8" fmla="*/ 67934 h 142892"/>
                <a:gd name="connsiteX9" fmla="*/ 62534 w 142634"/>
                <a:gd name="connsiteY9" fmla="*/ 125439 h 142892"/>
                <a:gd name="connsiteX10" fmla="*/ 78335 w 142634"/>
                <a:gd name="connsiteY10" fmla="*/ 126982 h 142892"/>
                <a:gd name="connsiteX11" fmla="*/ 126735 w 142634"/>
                <a:gd name="connsiteY11" fmla="*/ 77467 h 142892"/>
                <a:gd name="connsiteX12" fmla="*/ 75667 w 142634"/>
                <a:gd name="connsiteY12" fmla="*/ 15951 h 142892"/>
                <a:gd name="connsiteX13" fmla="*/ 73489 w 142634"/>
                <a:gd name="connsiteY13" fmla="*/ 15882 h 142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2634" h="142892">
                  <a:moveTo>
                    <a:pt x="78335" y="142892"/>
                  </a:moveTo>
                  <a:cubicBezTo>
                    <a:pt x="78331" y="142892"/>
                    <a:pt x="78335" y="142892"/>
                    <a:pt x="78335" y="142892"/>
                  </a:cubicBezTo>
                  <a:cubicBezTo>
                    <a:pt x="72389" y="142892"/>
                    <a:pt x="66079" y="142275"/>
                    <a:pt x="59585" y="141040"/>
                  </a:cubicBezTo>
                  <a:cubicBezTo>
                    <a:pt x="14610" y="132537"/>
                    <a:pt x="-2590" y="97458"/>
                    <a:pt x="311" y="66460"/>
                  </a:cubicBezTo>
                  <a:cubicBezTo>
                    <a:pt x="3462" y="32787"/>
                    <a:pt x="30555" y="-1332"/>
                    <a:pt x="76157" y="40"/>
                  </a:cubicBezTo>
                  <a:cubicBezTo>
                    <a:pt x="118488" y="1343"/>
                    <a:pt x="143194" y="40537"/>
                    <a:pt x="142625" y="77707"/>
                  </a:cubicBezTo>
                  <a:cubicBezTo>
                    <a:pt x="142124" y="110145"/>
                    <a:pt x="122048" y="142892"/>
                    <a:pt x="78335" y="142892"/>
                  </a:cubicBezTo>
                  <a:close/>
                  <a:moveTo>
                    <a:pt x="73489" y="15882"/>
                  </a:moveTo>
                  <a:cubicBezTo>
                    <a:pt x="37427" y="15882"/>
                    <a:pt x="18478" y="42868"/>
                    <a:pt x="16133" y="67934"/>
                  </a:cubicBezTo>
                  <a:cubicBezTo>
                    <a:pt x="14065" y="90017"/>
                    <a:pt x="24979" y="118341"/>
                    <a:pt x="62534" y="125439"/>
                  </a:cubicBezTo>
                  <a:cubicBezTo>
                    <a:pt x="68061" y="126467"/>
                    <a:pt x="73376" y="126982"/>
                    <a:pt x="78335" y="126982"/>
                  </a:cubicBezTo>
                  <a:cubicBezTo>
                    <a:pt x="113461" y="127016"/>
                    <a:pt x="126368" y="101401"/>
                    <a:pt x="126735" y="77467"/>
                  </a:cubicBezTo>
                  <a:cubicBezTo>
                    <a:pt x="127181" y="48389"/>
                    <a:pt x="109436" y="16980"/>
                    <a:pt x="75667" y="15951"/>
                  </a:cubicBezTo>
                  <a:cubicBezTo>
                    <a:pt x="74940" y="15916"/>
                    <a:pt x="74206" y="15882"/>
                    <a:pt x="73489" y="15882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5DF6878B-CA8B-2708-67F9-6EBBDFA00D9A}"/>
                </a:ext>
              </a:extLst>
            </p:cNvPr>
            <p:cNvSpPr/>
            <p:nvPr/>
          </p:nvSpPr>
          <p:spPr>
            <a:xfrm>
              <a:off x="1956015" y="2919363"/>
              <a:ext cx="151333" cy="151600"/>
            </a:xfrm>
            <a:custGeom>
              <a:avLst/>
              <a:gdLst>
                <a:gd name="connsiteX0" fmla="*/ 83113 w 151333"/>
                <a:gd name="connsiteY0" fmla="*/ 151600 h 151600"/>
                <a:gd name="connsiteX1" fmla="*/ 83113 w 151333"/>
                <a:gd name="connsiteY1" fmla="*/ 151600 h 151600"/>
                <a:gd name="connsiteX2" fmla="*/ 63218 w 151333"/>
                <a:gd name="connsiteY2" fmla="*/ 149642 h 151600"/>
                <a:gd name="connsiteX3" fmla="*/ 330 w 151333"/>
                <a:gd name="connsiteY3" fmla="*/ 70515 h 151600"/>
                <a:gd name="connsiteX4" fmla="*/ 80799 w 151333"/>
                <a:gd name="connsiteY4" fmla="*/ 42 h 151600"/>
                <a:gd name="connsiteX5" fmla="*/ 151323 w 151333"/>
                <a:gd name="connsiteY5" fmla="*/ 82427 h 151600"/>
                <a:gd name="connsiteX6" fmla="*/ 83113 w 151333"/>
                <a:gd name="connsiteY6" fmla="*/ 151600 h 151600"/>
                <a:gd name="connsiteX7" fmla="*/ 77973 w 151333"/>
                <a:gd name="connsiteY7" fmla="*/ 16865 h 151600"/>
                <a:gd name="connsiteX8" fmla="*/ 17119 w 151333"/>
                <a:gd name="connsiteY8" fmla="*/ 72085 h 151600"/>
                <a:gd name="connsiteX9" fmla="*/ 66346 w 151333"/>
                <a:gd name="connsiteY9" fmla="*/ 133066 h 151600"/>
                <a:gd name="connsiteX10" fmla="*/ 83110 w 151333"/>
                <a:gd name="connsiteY10" fmla="*/ 134733 h 151600"/>
                <a:gd name="connsiteX11" fmla="*/ 134463 w 151333"/>
                <a:gd name="connsiteY11" fmla="*/ 82166 h 151600"/>
                <a:gd name="connsiteX12" fmla="*/ 80284 w 151333"/>
                <a:gd name="connsiteY12" fmla="*/ 16895 h 151600"/>
                <a:gd name="connsiteX13" fmla="*/ 77973 w 151333"/>
                <a:gd name="connsiteY13" fmla="*/ 16865 h 15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1333" h="151600">
                  <a:moveTo>
                    <a:pt x="83113" y="151600"/>
                  </a:moveTo>
                  <a:cubicBezTo>
                    <a:pt x="83110" y="151600"/>
                    <a:pt x="83117" y="151600"/>
                    <a:pt x="83113" y="151600"/>
                  </a:cubicBezTo>
                  <a:cubicBezTo>
                    <a:pt x="76804" y="151600"/>
                    <a:pt x="70111" y="150942"/>
                    <a:pt x="63218" y="149642"/>
                  </a:cubicBezTo>
                  <a:cubicBezTo>
                    <a:pt x="15500" y="140631"/>
                    <a:pt x="-2749" y="103409"/>
                    <a:pt x="330" y="70515"/>
                  </a:cubicBezTo>
                  <a:cubicBezTo>
                    <a:pt x="3674" y="34774"/>
                    <a:pt x="32419" y="-1402"/>
                    <a:pt x="80799" y="42"/>
                  </a:cubicBezTo>
                  <a:cubicBezTo>
                    <a:pt x="125715" y="1420"/>
                    <a:pt x="151927" y="43014"/>
                    <a:pt x="151323" y="82427"/>
                  </a:cubicBezTo>
                  <a:cubicBezTo>
                    <a:pt x="150798" y="116858"/>
                    <a:pt x="129497" y="151600"/>
                    <a:pt x="83113" y="151600"/>
                  </a:cubicBezTo>
                  <a:close/>
                  <a:moveTo>
                    <a:pt x="77973" y="16865"/>
                  </a:moveTo>
                  <a:cubicBezTo>
                    <a:pt x="39712" y="16865"/>
                    <a:pt x="19608" y="45490"/>
                    <a:pt x="17119" y="72085"/>
                  </a:cubicBezTo>
                  <a:cubicBezTo>
                    <a:pt x="14924" y="95516"/>
                    <a:pt x="26501" y="125543"/>
                    <a:pt x="66346" y="133066"/>
                  </a:cubicBezTo>
                  <a:cubicBezTo>
                    <a:pt x="72209" y="134177"/>
                    <a:pt x="77850" y="134733"/>
                    <a:pt x="83110" y="134733"/>
                  </a:cubicBezTo>
                  <a:cubicBezTo>
                    <a:pt x="120376" y="134736"/>
                    <a:pt x="134072" y="107582"/>
                    <a:pt x="134463" y="82166"/>
                  </a:cubicBezTo>
                  <a:cubicBezTo>
                    <a:pt x="134936" y="51340"/>
                    <a:pt x="116107" y="17993"/>
                    <a:pt x="80284" y="16895"/>
                  </a:cubicBezTo>
                  <a:cubicBezTo>
                    <a:pt x="79513" y="16875"/>
                    <a:pt x="78735" y="16865"/>
                    <a:pt x="77973" y="16865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4A051925-6B8D-292F-AAA1-DCABF9EC2DB7}"/>
                </a:ext>
              </a:extLst>
            </p:cNvPr>
            <p:cNvSpPr/>
            <p:nvPr/>
          </p:nvSpPr>
          <p:spPr>
            <a:xfrm>
              <a:off x="1909868" y="3516059"/>
              <a:ext cx="130228" cy="127684"/>
            </a:xfrm>
            <a:custGeom>
              <a:avLst/>
              <a:gdLst>
                <a:gd name="connsiteX0" fmla="*/ 71448 w 130228"/>
                <a:gd name="connsiteY0" fmla="*/ 127685 h 127684"/>
                <a:gd name="connsiteX1" fmla="*/ 71448 w 130228"/>
                <a:gd name="connsiteY1" fmla="*/ 127685 h 127684"/>
                <a:gd name="connsiteX2" fmla="*/ 54423 w 130228"/>
                <a:gd name="connsiteY2" fmla="*/ 126039 h 127684"/>
                <a:gd name="connsiteX3" fmla="*/ 258 w 130228"/>
                <a:gd name="connsiteY3" fmla="*/ 59654 h 127684"/>
                <a:gd name="connsiteX4" fmla="*/ 69500 w 130228"/>
                <a:gd name="connsiteY4" fmla="*/ 34 h 127684"/>
                <a:gd name="connsiteX5" fmla="*/ 130221 w 130228"/>
                <a:gd name="connsiteY5" fmla="*/ 69289 h 127684"/>
                <a:gd name="connsiteX6" fmla="*/ 71448 w 130228"/>
                <a:gd name="connsiteY6" fmla="*/ 127685 h 127684"/>
                <a:gd name="connsiteX7" fmla="*/ 67076 w 130228"/>
                <a:gd name="connsiteY7" fmla="*/ 15900 h 127684"/>
                <a:gd name="connsiteX8" fmla="*/ 16087 w 130228"/>
                <a:gd name="connsiteY8" fmla="*/ 61094 h 127684"/>
                <a:gd name="connsiteX9" fmla="*/ 57300 w 130228"/>
                <a:gd name="connsiteY9" fmla="*/ 110437 h 127684"/>
                <a:gd name="connsiteX10" fmla="*/ 71444 w 130228"/>
                <a:gd name="connsiteY10" fmla="*/ 111775 h 127684"/>
                <a:gd name="connsiteX11" fmla="*/ 114327 w 130228"/>
                <a:gd name="connsiteY11" fmla="*/ 69049 h 127684"/>
                <a:gd name="connsiteX12" fmla="*/ 69020 w 130228"/>
                <a:gd name="connsiteY12" fmla="*/ 15934 h 127684"/>
                <a:gd name="connsiteX13" fmla="*/ 67076 w 130228"/>
                <a:gd name="connsiteY13" fmla="*/ 15900 h 127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228" h="127684">
                  <a:moveTo>
                    <a:pt x="71448" y="127685"/>
                  </a:moveTo>
                  <a:cubicBezTo>
                    <a:pt x="71444" y="127685"/>
                    <a:pt x="71448" y="127685"/>
                    <a:pt x="71448" y="127685"/>
                  </a:cubicBezTo>
                  <a:cubicBezTo>
                    <a:pt x="66047" y="127685"/>
                    <a:pt x="60321" y="127137"/>
                    <a:pt x="54423" y="126039"/>
                  </a:cubicBezTo>
                  <a:cubicBezTo>
                    <a:pt x="13508" y="118495"/>
                    <a:pt x="-2262" y="87257"/>
                    <a:pt x="258" y="59654"/>
                  </a:cubicBezTo>
                  <a:cubicBezTo>
                    <a:pt x="3022" y="29410"/>
                    <a:pt x="27749" y="-1160"/>
                    <a:pt x="69500" y="34"/>
                  </a:cubicBezTo>
                  <a:cubicBezTo>
                    <a:pt x="108138" y="1189"/>
                    <a:pt x="130718" y="36165"/>
                    <a:pt x="130221" y="69289"/>
                  </a:cubicBezTo>
                  <a:cubicBezTo>
                    <a:pt x="129789" y="98367"/>
                    <a:pt x="111440" y="127685"/>
                    <a:pt x="71448" y="127685"/>
                  </a:cubicBezTo>
                  <a:close/>
                  <a:moveTo>
                    <a:pt x="67076" y="15900"/>
                  </a:moveTo>
                  <a:cubicBezTo>
                    <a:pt x="36311" y="15900"/>
                    <a:pt x="18140" y="38634"/>
                    <a:pt x="16087" y="61094"/>
                  </a:cubicBezTo>
                  <a:cubicBezTo>
                    <a:pt x="14358" y="80022"/>
                    <a:pt x="24114" y="104299"/>
                    <a:pt x="57300" y="110437"/>
                  </a:cubicBezTo>
                  <a:cubicBezTo>
                    <a:pt x="62251" y="111329"/>
                    <a:pt x="67007" y="111775"/>
                    <a:pt x="71444" y="111775"/>
                  </a:cubicBezTo>
                  <a:cubicBezTo>
                    <a:pt x="102593" y="111775"/>
                    <a:pt x="114022" y="89726"/>
                    <a:pt x="114327" y="69049"/>
                  </a:cubicBezTo>
                  <a:cubicBezTo>
                    <a:pt x="114701" y="43983"/>
                    <a:pt x="98952" y="16826"/>
                    <a:pt x="69020" y="15934"/>
                  </a:cubicBezTo>
                  <a:cubicBezTo>
                    <a:pt x="68372" y="15900"/>
                    <a:pt x="67717" y="15900"/>
                    <a:pt x="67076" y="1590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7275D7E8-3874-A404-ABDC-E49FC90BD103}"/>
                </a:ext>
              </a:extLst>
            </p:cNvPr>
            <p:cNvSpPr/>
            <p:nvPr/>
          </p:nvSpPr>
          <p:spPr>
            <a:xfrm>
              <a:off x="1882441" y="3263357"/>
              <a:ext cx="147138" cy="151182"/>
            </a:xfrm>
            <a:custGeom>
              <a:avLst/>
              <a:gdLst>
                <a:gd name="connsiteX0" fmla="*/ 4783 w 147138"/>
                <a:gd name="connsiteY0" fmla="*/ 103323 h 151182"/>
                <a:gd name="connsiteX1" fmla="*/ 737 w 147138"/>
                <a:gd name="connsiteY1" fmla="*/ 84038 h 151182"/>
                <a:gd name="connsiteX2" fmla="*/ 55165 w 147138"/>
                <a:gd name="connsiteY2" fmla="*/ 1664 h 151182"/>
                <a:gd name="connsiteX3" fmla="*/ 144498 w 147138"/>
                <a:gd name="connsiteY3" fmla="*/ 57340 h 151182"/>
                <a:gd name="connsiteX4" fmla="*/ 89174 w 147138"/>
                <a:gd name="connsiteY4" fmla="*/ 147907 h 151182"/>
                <a:gd name="connsiteX5" fmla="*/ 4783 w 147138"/>
                <a:gd name="connsiteY5" fmla="*/ 103323 h 151182"/>
                <a:gd name="connsiteX6" fmla="*/ 126228 w 147138"/>
                <a:gd name="connsiteY6" fmla="*/ 60121 h 151182"/>
                <a:gd name="connsiteX7" fmla="*/ 59013 w 147138"/>
                <a:gd name="connsiteY7" fmla="*/ 19570 h 151182"/>
                <a:gd name="connsiteX8" fmla="*/ 18917 w 147138"/>
                <a:gd name="connsiteY8" fmla="*/ 81837 h 151182"/>
                <a:gd name="connsiteX9" fmla="*/ 22264 w 147138"/>
                <a:gd name="connsiteY9" fmla="*/ 97864 h 151182"/>
                <a:gd name="connsiteX10" fmla="*/ 83983 w 147138"/>
                <a:gd name="connsiteY10" fmla="*/ 130357 h 151182"/>
                <a:gd name="connsiteX11" fmla="*/ 126866 w 147138"/>
                <a:gd name="connsiteY11" fmla="*/ 62278 h 151182"/>
                <a:gd name="connsiteX12" fmla="*/ 126228 w 147138"/>
                <a:gd name="connsiteY12" fmla="*/ 60121 h 15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138" h="151182">
                  <a:moveTo>
                    <a:pt x="4783" y="103323"/>
                  </a:moveTo>
                  <a:cubicBezTo>
                    <a:pt x="2925" y="97384"/>
                    <a:pt x="1567" y="90896"/>
                    <a:pt x="737" y="84038"/>
                  </a:cubicBezTo>
                  <a:cubicBezTo>
                    <a:pt x="-5024" y="36447"/>
                    <a:pt x="23920" y="8378"/>
                    <a:pt x="55165" y="1664"/>
                  </a:cubicBezTo>
                  <a:cubicBezTo>
                    <a:pt x="89353" y="-5681"/>
                    <a:pt x="131474" y="11014"/>
                    <a:pt x="144498" y="57340"/>
                  </a:cubicBezTo>
                  <a:cubicBezTo>
                    <a:pt x="156496" y="100234"/>
                    <a:pt x="125793" y="137071"/>
                    <a:pt x="89174" y="147907"/>
                  </a:cubicBezTo>
                  <a:cubicBezTo>
                    <a:pt x="57068" y="157412"/>
                    <a:pt x="18516" y="147307"/>
                    <a:pt x="4783" y="103323"/>
                  </a:cubicBezTo>
                  <a:close/>
                  <a:moveTo>
                    <a:pt x="126228" y="60121"/>
                  </a:moveTo>
                  <a:cubicBezTo>
                    <a:pt x="115663" y="26287"/>
                    <a:pt x="84418" y="14114"/>
                    <a:pt x="59013" y="19570"/>
                  </a:cubicBezTo>
                  <a:cubicBezTo>
                    <a:pt x="37592" y="24172"/>
                    <a:pt x="14240" y="43237"/>
                    <a:pt x="18917" y="81837"/>
                  </a:cubicBezTo>
                  <a:cubicBezTo>
                    <a:pt x="19617" y="87594"/>
                    <a:pt x="20742" y="92988"/>
                    <a:pt x="22264" y="97864"/>
                  </a:cubicBezTo>
                  <a:cubicBezTo>
                    <a:pt x="32959" y="132120"/>
                    <a:pt x="61159" y="137109"/>
                    <a:pt x="83983" y="130357"/>
                  </a:cubicBezTo>
                  <a:cubicBezTo>
                    <a:pt x="111710" y="122148"/>
                    <a:pt x="136158" y="95502"/>
                    <a:pt x="126866" y="62278"/>
                  </a:cubicBezTo>
                  <a:cubicBezTo>
                    <a:pt x="126663" y="61554"/>
                    <a:pt x="126447" y="60828"/>
                    <a:pt x="126228" y="60121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631B2903-FE82-491D-46CE-6834FCCC37F5}"/>
                </a:ext>
              </a:extLst>
            </p:cNvPr>
            <p:cNvSpPr/>
            <p:nvPr/>
          </p:nvSpPr>
          <p:spPr>
            <a:xfrm>
              <a:off x="1733140" y="3948136"/>
              <a:ext cx="96145" cy="85827"/>
            </a:xfrm>
            <a:custGeom>
              <a:avLst/>
              <a:gdLst>
                <a:gd name="connsiteX0" fmla="*/ 44973 w 96145"/>
                <a:gd name="connsiteY0" fmla="*/ 85828 h 85827"/>
                <a:gd name="connsiteX1" fmla="*/ 44970 w 96145"/>
                <a:gd name="connsiteY1" fmla="*/ 85828 h 85827"/>
                <a:gd name="connsiteX2" fmla="*/ 27705 w 96145"/>
                <a:gd name="connsiteY2" fmla="*/ 82296 h 85827"/>
                <a:gd name="connsiteX3" fmla="*/ 821 w 96145"/>
                <a:gd name="connsiteY3" fmla="*/ 38165 h 85827"/>
                <a:gd name="connsiteX4" fmla="*/ 49321 w 96145"/>
                <a:gd name="connsiteY4" fmla="*/ 0 h 85827"/>
                <a:gd name="connsiteX5" fmla="*/ 65873 w 96145"/>
                <a:gd name="connsiteY5" fmla="*/ 3018 h 85827"/>
                <a:gd name="connsiteX6" fmla="*/ 81273 w 96145"/>
                <a:gd name="connsiteY6" fmla="*/ 8127 h 85827"/>
                <a:gd name="connsiteX7" fmla="*/ 82582 w 96145"/>
                <a:gd name="connsiteY7" fmla="*/ 9430 h 85827"/>
                <a:gd name="connsiteX8" fmla="*/ 93158 w 96145"/>
                <a:gd name="connsiteY8" fmla="*/ 53972 h 85827"/>
                <a:gd name="connsiteX9" fmla="*/ 44973 w 96145"/>
                <a:gd name="connsiteY9" fmla="*/ 85828 h 85827"/>
                <a:gd name="connsiteX10" fmla="*/ 49314 w 96145"/>
                <a:gd name="connsiteY10" fmla="*/ 15876 h 85827"/>
                <a:gd name="connsiteX11" fmla="*/ 16372 w 96145"/>
                <a:gd name="connsiteY11" fmla="*/ 41423 h 85827"/>
                <a:gd name="connsiteX12" fmla="*/ 34062 w 96145"/>
                <a:gd name="connsiteY12" fmla="*/ 67723 h 85827"/>
                <a:gd name="connsiteX13" fmla="*/ 44966 w 96145"/>
                <a:gd name="connsiteY13" fmla="*/ 69917 h 85827"/>
                <a:gd name="connsiteX14" fmla="*/ 44970 w 96145"/>
                <a:gd name="connsiteY14" fmla="*/ 69917 h 85827"/>
                <a:gd name="connsiteX15" fmla="*/ 78444 w 96145"/>
                <a:gd name="connsiteY15" fmla="*/ 47972 h 85827"/>
                <a:gd name="connsiteX16" fmla="*/ 72673 w 96145"/>
                <a:gd name="connsiteY16" fmla="*/ 22014 h 85827"/>
                <a:gd name="connsiteX17" fmla="*/ 60407 w 96145"/>
                <a:gd name="connsiteY17" fmla="*/ 17934 h 85827"/>
                <a:gd name="connsiteX18" fmla="*/ 49314 w 96145"/>
                <a:gd name="connsiteY18" fmla="*/ 15876 h 85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6145" h="85827">
                  <a:moveTo>
                    <a:pt x="44973" y="85828"/>
                  </a:moveTo>
                  <a:lnTo>
                    <a:pt x="44970" y="85828"/>
                  </a:lnTo>
                  <a:cubicBezTo>
                    <a:pt x="38894" y="85828"/>
                    <a:pt x="33085" y="84628"/>
                    <a:pt x="27705" y="82296"/>
                  </a:cubicBezTo>
                  <a:cubicBezTo>
                    <a:pt x="6987" y="73243"/>
                    <a:pt x="-3064" y="56750"/>
                    <a:pt x="821" y="38165"/>
                  </a:cubicBezTo>
                  <a:cubicBezTo>
                    <a:pt x="5289" y="16768"/>
                    <a:pt x="26594" y="0"/>
                    <a:pt x="49321" y="0"/>
                  </a:cubicBezTo>
                  <a:cubicBezTo>
                    <a:pt x="54948" y="0"/>
                    <a:pt x="60517" y="995"/>
                    <a:pt x="65873" y="3018"/>
                  </a:cubicBezTo>
                  <a:lnTo>
                    <a:pt x="81273" y="8127"/>
                  </a:lnTo>
                  <a:lnTo>
                    <a:pt x="82582" y="9430"/>
                  </a:lnTo>
                  <a:cubicBezTo>
                    <a:pt x="95644" y="22220"/>
                    <a:pt x="99498" y="38473"/>
                    <a:pt x="93158" y="53972"/>
                  </a:cubicBezTo>
                  <a:cubicBezTo>
                    <a:pt x="85610" y="72420"/>
                    <a:pt x="65348" y="85828"/>
                    <a:pt x="44973" y="85828"/>
                  </a:cubicBezTo>
                  <a:close/>
                  <a:moveTo>
                    <a:pt x="49314" y="15876"/>
                  </a:moveTo>
                  <a:cubicBezTo>
                    <a:pt x="32797" y="15876"/>
                    <a:pt x="18947" y="29078"/>
                    <a:pt x="16372" y="41423"/>
                  </a:cubicBezTo>
                  <a:cubicBezTo>
                    <a:pt x="14078" y="52395"/>
                    <a:pt x="20363" y="61722"/>
                    <a:pt x="34062" y="67723"/>
                  </a:cubicBezTo>
                  <a:cubicBezTo>
                    <a:pt x="37423" y="69197"/>
                    <a:pt x="41092" y="69917"/>
                    <a:pt x="44966" y="69917"/>
                  </a:cubicBezTo>
                  <a:lnTo>
                    <a:pt x="44970" y="69917"/>
                  </a:lnTo>
                  <a:cubicBezTo>
                    <a:pt x="58703" y="69917"/>
                    <a:pt x="73403" y="60282"/>
                    <a:pt x="78444" y="47972"/>
                  </a:cubicBezTo>
                  <a:cubicBezTo>
                    <a:pt x="82126" y="38953"/>
                    <a:pt x="80131" y="30004"/>
                    <a:pt x="72673" y="22014"/>
                  </a:cubicBezTo>
                  <a:lnTo>
                    <a:pt x="60407" y="17934"/>
                  </a:lnTo>
                  <a:cubicBezTo>
                    <a:pt x="56810" y="16562"/>
                    <a:pt x="53076" y="15876"/>
                    <a:pt x="49314" y="1587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80DC6D6B-F803-C51D-6A9D-46C638395C1B}"/>
                </a:ext>
              </a:extLst>
            </p:cNvPr>
            <p:cNvSpPr/>
            <p:nvPr/>
          </p:nvSpPr>
          <p:spPr>
            <a:xfrm>
              <a:off x="1973230" y="2633869"/>
              <a:ext cx="195588" cy="187806"/>
            </a:xfrm>
            <a:custGeom>
              <a:avLst/>
              <a:gdLst>
                <a:gd name="connsiteX0" fmla="*/ 90862 w 195588"/>
                <a:gd name="connsiteY0" fmla="*/ 187806 h 187806"/>
                <a:gd name="connsiteX1" fmla="*/ 90851 w 195588"/>
                <a:gd name="connsiteY1" fmla="*/ 187806 h 187806"/>
                <a:gd name="connsiteX2" fmla="*/ 55875 w 195588"/>
                <a:gd name="connsiteY2" fmla="*/ 179954 h 187806"/>
                <a:gd name="connsiteX3" fmla="*/ 2249 w 195588"/>
                <a:gd name="connsiteY3" fmla="*/ 81525 h 187806"/>
                <a:gd name="connsiteX4" fmla="*/ 100593 w 195588"/>
                <a:gd name="connsiteY4" fmla="*/ 0 h 187806"/>
                <a:gd name="connsiteX5" fmla="*/ 134598 w 195588"/>
                <a:gd name="connsiteY5" fmla="*/ 6824 h 187806"/>
                <a:gd name="connsiteX6" fmla="*/ 167150 w 195588"/>
                <a:gd name="connsiteY6" fmla="*/ 18729 h 187806"/>
                <a:gd name="connsiteX7" fmla="*/ 168446 w 195588"/>
                <a:gd name="connsiteY7" fmla="*/ 20132 h 187806"/>
                <a:gd name="connsiteX8" fmla="*/ 187707 w 195588"/>
                <a:gd name="connsiteY8" fmla="*/ 121551 h 187806"/>
                <a:gd name="connsiteX9" fmla="*/ 90862 w 195588"/>
                <a:gd name="connsiteY9" fmla="*/ 187806 h 187806"/>
                <a:gd name="connsiteX10" fmla="*/ 100593 w 195588"/>
                <a:gd name="connsiteY10" fmla="*/ 15893 h 187806"/>
                <a:gd name="connsiteX11" fmla="*/ 17748 w 195588"/>
                <a:gd name="connsiteY11" fmla="*/ 85046 h 187806"/>
                <a:gd name="connsiteX12" fmla="*/ 62744 w 195588"/>
                <a:gd name="connsiteY12" fmla="*/ 165621 h 187806"/>
                <a:gd name="connsiteX13" fmla="*/ 90851 w 195588"/>
                <a:gd name="connsiteY13" fmla="*/ 171909 h 187806"/>
                <a:gd name="connsiteX14" fmla="*/ 90858 w 195588"/>
                <a:gd name="connsiteY14" fmla="*/ 171909 h 187806"/>
                <a:gd name="connsiteX15" fmla="*/ 173134 w 195588"/>
                <a:gd name="connsiteY15" fmla="*/ 115194 h 187806"/>
                <a:gd name="connsiteX16" fmla="*/ 158063 w 195588"/>
                <a:gd name="connsiteY16" fmla="*/ 32329 h 187806"/>
                <a:gd name="connsiteX17" fmla="*/ 128677 w 195588"/>
                <a:gd name="connsiteY17" fmla="*/ 21568 h 187806"/>
                <a:gd name="connsiteX18" fmla="*/ 100593 w 195588"/>
                <a:gd name="connsiteY18" fmla="*/ 15893 h 187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5588" h="187806">
                  <a:moveTo>
                    <a:pt x="90862" y="187806"/>
                  </a:moveTo>
                  <a:lnTo>
                    <a:pt x="90851" y="187806"/>
                  </a:lnTo>
                  <a:cubicBezTo>
                    <a:pt x="78510" y="187806"/>
                    <a:pt x="66742" y="185163"/>
                    <a:pt x="55875" y="179954"/>
                  </a:cubicBezTo>
                  <a:cubicBezTo>
                    <a:pt x="12965" y="159390"/>
                    <a:pt x="-7081" y="122594"/>
                    <a:pt x="2249" y="81525"/>
                  </a:cubicBezTo>
                  <a:cubicBezTo>
                    <a:pt x="12639" y="35809"/>
                    <a:pt x="55838" y="0"/>
                    <a:pt x="100593" y="0"/>
                  </a:cubicBezTo>
                  <a:cubicBezTo>
                    <a:pt x="112159" y="0"/>
                    <a:pt x="123595" y="2294"/>
                    <a:pt x="134598" y="6824"/>
                  </a:cubicBezTo>
                  <a:lnTo>
                    <a:pt x="167150" y="18729"/>
                  </a:lnTo>
                  <a:lnTo>
                    <a:pt x="168446" y="20132"/>
                  </a:lnTo>
                  <a:cubicBezTo>
                    <a:pt x="195902" y="49700"/>
                    <a:pt x="202921" y="86665"/>
                    <a:pt x="187707" y="121551"/>
                  </a:cubicBezTo>
                  <a:cubicBezTo>
                    <a:pt x="170960" y="159939"/>
                    <a:pt x="130230" y="187806"/>
                    <a:pt x="90862" y="187806"/>
                  </a:cubicBezTo>
                  <a:close/>
                  <a:moveTo>
                    <a:pt x="100593" y="15893"/>
                  </a:moveTo>
                  <a:cubicBezTo>
                    <a:pt x="62950" y="15893"/>
                    <a:pt x="26561" y="46267"/>
                    <a:pt x="17748" y="85046"/>
                  </a:cubicBezTo>
                  <a:cubicBezTo>
                    <a:pt x="10061" y="118866"/>
                    <a:pt x="26465" y="148236"/>
                    <a:pt x="62744" y="165621"/>
                  </a:cubicBezTo>
                  <a:cubicBezTo>
                    <a:pt x="71453" y="169794"/>
                    <a:pt x="80907" y="171909"/>
                    <a:pt x="90851" y="171909"/>
                  </a:cubicBezTo>
                  <a:lnTo>
                    <a:pt x="90858" y="171909"/>
                  </a:lnTo>
                  <a:cubicBezTo>
                    <a:pt x="124198" y="171909"/>
                    <a:pt x="158800" y="148057"/>
                    <a:pt x="173134" y="115194"/>
                  </a:cubicBezTo>
                  <a:cubicBezTo>
                    <a:pt x="180420" y="98488"/>
                    <a:pt x="188012" y="65700"/>
                    <a:pt x="158063" y="32329"/>
                  </a:cubicBezTo>
                  <a:lnTo>
                    <a:pt x="128677" y="21568"/>
                  </a:lnTo>
                  <a:cubicBezTo>
                    <a:pt x="119566" y="17803"/>
                    <a:pt x="110115" y="15893"/>
                    <a:pt x="100593" y="1589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A26AC7B6-492C-CC12-126A-B9230D231B79}"/>
                </a:ext>
              </a:extLst>
            </p:cNvPr>
            <p:cNvSpPr/>
            <p:nvPr/>
          </p:nvSpPr>
          <p:spPr>
            <a:xfrm>
              <a:off x="1685679" y="3032698"/>
              <a:ext cx="189970" cy="189544"/>
            </a:xfrm>
            <a:custGeom>
              <a:avLst/>
              <a:gdLst>
                <a:gd name="connsiteX0" fmla="*/ 4138 w 189970"/>
                <a:gd name="connsiteY0" fmla="*/ 117818 h 189544"/>
                <a:gd name="connsiteX1" fmla="*/ 4134 w 189970"/>
                <a:gd name="connsiteY1" fmla="*/ 117811 h 189544"/>
                <a:gd name="connsiteX2" fmla="*/ 664 w 189970"/>
                <a:gd name="connsiteY2" fmla="*/ 82133 h 189544"/>
                <a:gd name="connsiteX3" fmla="*/ 77405 w 189970"/>
                <a:gd name="connsiteY3" fmla="*/ 434 h 189544"/>
                <a:gd name="connsiteX4" fmla="*/ 185580 w 189970"/>
                <a:gd name="connsiteY4" fmla="*/ 68376 h 189544"/>
                <a:gd name="connsiteX5" fmla="*/ 189722 w 189970"/>
                <a:gd name="connsiteY5" fmla="*/ 102810 h 189544"/>
                <a:gd name="connsiteX6" fmla="*/ 188584 w 189970"/>
                <a:gd name="connsiteY6" fmla="*/ 137450 h 189544"/>
                <a:gd name="connsiteX7" fmla="*/ 187658 w 189970"/>
                <a:gd name="connsiteY7" fmla="*/ 139119 h 189544"/>
                <a:gd name="connsiteX8" fmla="*/ 97338 w 189970"/>
                <a:gd name="connsiteY8" fmla="*/ 189107 h 189544"/>
                <a:gd name="connsiteX9" fmla="*/ 4138 w 189970"/>
                <a:gd name="connsiteY9" fmla="*/ 117818 h 189544"/>
                <a:gd name="connsiteX10" fmla="*/ 170482 w 189970"/>
                <a:gd name="connsiteY10" fmla="*/ 73344 h 189544"/>
                <a:gd name="connsiteX11" fmla="*/ 78900 w 189970"/>
                <a:gd name="connsiteY11" fmla="*/ 16258 h 189544"/>
                <a:gd name="connsiteX12" fmla="*/ 16424 w 189970"/>
                <a:gd name="connsiteY12" fmla="*/ 84180 h 189544"/>
                <a:gd name="connsiteX13" fmla="*/ 19229 w 189970"/>
                <a:gd name="connsiteY13" fmla="*/ 112846 h 189544"/>
                <a:gd name="connsiteX14" fmla="*/ 19232 w 189970"/>
                <a:gd name="connsiteY14" fmla="*/ 112853 h 189544"/>
                <a:gd name="connsiteX15" fmla="*/ 98819 w 189970"/>
                <a:gd name="connsiteY15" fmla="*/ 173286 h 189544"/>
                <a:gd name="connsiteX16" fmla="*/ 172824 w 189970"/>
                <a:gd name="connsiteY16" fmla="*/ 133074 h 189544"/>
                <a:gd name="connsiteX17" fmla="*/ 173859 w 189970"/>
                <a:gd name="connsiteY17" fmla="*/ 101795 h 189544"/>
                <a:gd name="connsiteX18" fmla="*/ 170482 w 189970"/>
                <a:gd name="connsiteY18" fmla="*/ 73344 h 18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9970" h="189544">
                  <a:moveTo>
                    <a:pt x="4138" y="117818"/>
                  </a:moveTo>
                  <a:cubicBezTo>
                    <a:pt x="4138" y="117815"/>
                    <a:pt x="4138" y="117815"/>
                    <a:pt x="4134" y="117811"/>
                  </a:cubicBezTo>
                  <a:cubicBezTo>
                    <a:pt x="280" y="106088"/>
                    <a:pt x="-886" y="94086"/>
                    <a:pt x="664" y="82133"/>
                  </a:cubicBezTo>
                  <a:cubicBezTo>
                    <a:pt x="6788" y="34946"/>
                    <a:pt x="35475" y="4404"/>
                    <a:pt x="77405" y="434"/>
                  </a:cubicBezTo>
                  <a:cubicBezTo>
                    <a:pt x="124077" y="-3986"/>
                    <a:pt x="171593" y="25863"/>
                    <a:pt x="185580" y="68376"/>
                  </a:cubicBezTo>
                  <a:cubicBezTo>
                    <a:pt x="189194" y="79362"/>
                    <a:pt x="190586" y="90945"/>
                    <a:pt x="189722" y="102810"/>
                  </a:cubicBezTo>
                  <a:lnTo>
                    <a:pt x="188584" y="137450"/>
                  </a:lnTo>
                  <a:lnTo>
                    <a:pt x="187658" y="139119"/>
                  </a:lnTo>
                  <a:cubicBezTo>
                    <a:pt x="168150" y="174438"/>
                    <a:pt x="135228" y="192660"/>
                    <a:pt x="97338" y="189107"/>
                  </a:cubicBezTo>
                  <a:cubicBezTo>
                    <a:pt x="55638" y="185202"/>
                    <a:pt x="16441" y="155219"/>
                    <a:pt x="4138" y="117818"/>
                  </a:cubicBezTo>
                  <a:close/>
                  <a:moveTo>
                    <a:pt x="170482" y="73344"/>
                  </a:moveTo>
                  <a:cubicBezTo>
                    <a:pt x="158717" y="37587"/>
                    <a:pt x="118491" y="12510"/>
                    <a:pt x="78900" y="16258"/>
                  </a:cubicBezTo>
                  <a:cubicBezTo>
                    <a:pt x="44374" y="19526"/>
                    <a:pt x="21605" y="44283"/>
                    <a:pt x="16424" y="84180"/>
                  </a:cubicBezTo>
                  <a:cubicBezTo>
                    <a:pt x="15179" y="93754"/>
                    <a:pt x="16125" y="103396"/>
                    <a:pt x="19229" y="112846"/>
                  </a:cubicBezTo>
                  <a:cubicBezTo>
                    <a:pt x="19229" y="112846"/>
                    <a:pt x="19229" y="112850"/>
                    <a:pt x="19232" y="112853"/>
                  </a:cubicBezTo>
                  <a:cubicBezTo>
                    <a:pt x="29653" y="144527"/>
                    <a:pt x="63120" y="169939"/>
                    <a:pt x="98819" y="173286"/>
                  </a:cubicBezTo>
                  <a:cubicBezTo>
                    <a:pt x="116965" y="174987"/>
                    <a:pt x="150480" y="171952"/>
                    <a:pt x="172824" y="133074"/>
                  </a:cubicBezTo>
                  <a:lnTo>
                    <a:pt x="173859" y="101795"/>
                  </a:lnTo>
                  <a:cubicBezTo>
                    <a:pt x="174593" y="91964"/>
                    <a:pt x="173458" y="82393"/>
                    <a:pt x="170482" y="73344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60388DF6-1758-F3DA-3B4C-0CA021040B2B}"/>
                </a:ext>
              </a:extLst>
            </p:cNvPr>
            <p:cNvSpPr/>
            <p:nvPr/>
          </p:nvSpPr>
          <p:spPr>
            <a:xfrm>
              <a:off x="1748177" y="2785424"/>
              <a:ext cx="146250" cy="129554"/>
            </a:xfrm>
            <a:custGeom>
              <a:avLst/>
              <a:gdLst>
                <a:gd name="connsiteX0" fmla="*/ 68101 w 146250"/>
                <a:gd name="connsiteY0" fmla="*/ 129554 h 129554"/>
                <a:gd name="connsiteX1" fmla="*/ 68094 w 146250"/>
                <a:gd name="connsiteY1" fmla="*/ 129554 h 129554"/>
                <a:gd name="connsiteX2" fmla="*/ 42027 w 146250"/>
                <a:gd name="connsiteY2" fmla="*/ 124215 h 129554"/>
                <a:gd name="connsiteX3" fmla="*/ 1208 w 146250"/>
                <a:gd name="connsiteY3" fmla="*/ 58067 h 129554"/>
                <a:gd name="connsiteX4" fmla="*/ 75162 w 146250"/>
                <a:gd name="connsiteY4" fmla="*/ 0 h 129554"/>
                <a:gd name="connsiteX5" fmla="*/ 100399 w 146250"/>
                <a:gd name="connsiteY5" fmla="*/ 4612 h 129554"/>
                <a:gd name="connsiteX6" fmla="*/ 124419 w 146250"/>
                <a:gd name="connsiteY6" fmla="*/ 12619 h 129554"/>
                <a:gd name="connsiteX7" fmla="*/ 125732 w 146250"/>
                <a:gd name="connsiteY7" fmla="*/ 13905 h 129554"/>
                <a:gd name="connsiteX8" fmla="*/ 141801 w 146250"/>
                <a:gd name="connsiteY8" fmla="*/ 80890 h 129554"/>
                <a:gd name="connsiteX9" fmla="*/ 68101 w 146250"/>
                <a:gd name="connsiteY9" fmla="*/ 129554 h 129554"/>
                <a:gd name="connsiteX10" fmla="*/ 75162 w 146250"/>
                <a:gd name="connsiteY10" fmla="*/ 15893 h 129554"/>
                <a:gd name="connsiteX11" fmla="*/ 16766 w 146250"/>
                <a:gd name="connsiteY11" fmla="*/ 61317 h 129554"/>
                <a:gd name="connsiteX12" fmla="*/ 48391 w 146250"/>
                <a:gd name="connsiteY12" fmla="*/ 109649 h 129554"/>
                <a:gd name="connsiteX13" fmla="*/ 68098 w 146250"/>
                <a:gd name="connsiteY13" fmla="*/ 113661 h 129554"/>
                <a:gd name="connsiteX14" fmla="*/ 68101 w 146250"/>
                <a:gd name="connsiteY14" fmla="*/ 113661 h 129554"/>
                <a:gd name="connsiteX15" fmla="*/ 127094 w 146250"/>
                <a:gd name="connsiteY15" fmla="*/ 74876 h 129554"/>
                <a:gd name="connsiteX16" fmla="*/ 115871 w 146250"/>
                <a:gd name="connsiteY16" fmla="*/ 26520 h 129554"/>
                <a:gd name="connsiteX17" fmla="*/ 94943 w 146250"/>
                <a:gd name="connsiteY17" fmla="*/ 19538 h 129554"/>
                <a:gd name="connsiteX18" fmla="*/ 75162 w 146250"/>
                <a:gd name="connsiteY18" fmla="*/ 15893 h 129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6250" h="129554">
                  <a:moveTo>
                    <a:pt x="68101" y="129554"/>
                  </a:moveTo>
                  <a:lnTo>
                    <a:pt x="68094" y="129554"/>
                  </a:lnTo>
                  <a:cubicBezTo>
                    <a:pt x="58908" y="129554"/>
                    <a:pt x="50140" y="127761"/>
                    <a:pt x="42027" y="124215"/>
                  </a:cubicBezTo>
                  <a:cubicBezTo>
                    <a:pt x="10676" y="110524"/>
                    <a:pt x="-4583" y="85797"/>
                    <a:pt x="1208" y="58067"/>
                  </a:cubicBezTo>
                  <a:cubicBezTo>
                    <a:pt x="8008" y="25505"/>
                    <a:pt x="40494" y="0"/>
                    <a:pt x="75162" y="0"/>
                  </a:cubicBezTo>
                  <a:cubicBezTo>
                    <a:pt x="83741" y="0"/>
                    <a:pt x="92231" y="1550"/>
                    <a:pt x="100399" y="4612"/>
                  </a:cubicBezTo>
                  <a:lnTo>
                    <a:pt x="124419" y="12619"/>
                  </a:lnTo>
                  <a:lnTo>
                    <a:pt x="125732" y="13905"/>
                  </a:lnTo>
                  <a:cubicBezTo>
                    <a:pt x="145439" y="33248"/>
                    <a:pt x="151296" y="57659"/>
                    <a:pt x="141801" y="80890"/>
                  </a:cubicBezTo>
                  <a:cubicBezTo>
                    <a:pt x="130276" y="109087"/>
                    <a:pt x="99278" y="129554"/>
                    <a:pt x="68101" y="129554"/>
                  </a:cubicBezTo>
                  <a:close/>
                  <a:moveTo>
                    <a:pt x="75162" y="15893"/>
                  </a:moveTo>
                  <a:cubicBezTo>
                    <a:pt x="48192" y="15893"/>
                    <a:pt x="21998" y="36272"/>
                    <a:pt x="16766" y="61317"/>
                  </a:cubicBezTo>
                  <a:cubicBezTo>
                    <a:pt x="12507" y="81720"/>
                    <a:pt x="23737" y="98886"/>
                    <a:pt x="48391" y="109649"/>
                  </a:cubicBezTo>
                  <a:cubicBezTo>
                    <a:pt x="54481" y="112310"/>
                    <a:pt x="61113" y="113661"/>
                    <a:pt x="68098" y="113661"/>
                  </a:cubicBezTo>
                  <a:lnTo>
                    <a:pt x="68101" y="113661"/>
                  </a:lnTo>
                  <a:cubicBezTo>
                    <a:pt x="92694" y="113661"/>
                    <a:pt x="118051" y="96989"/>
                    <a:pt x="127094" y="74876"/>
                  </a:cubicBezTo>
                  <a:cubicBezTo>
                    <a:pt x="131956" y="62980"/>
                    <a:pt x="133852" y="45047"/>
                    <a:pt x="115871" y="26520"/>
                  </a:cubicBezTo>
                  <a:lnTo>
                    <a:pt x="94943" y="19538"/>
                  </a:lnTo>
                  <a:cubicBezTo>
                    <a:pt x="88528" y="17121"/>
                    <a:pt x="81872" y="15893"/>
                    <a:pt x="75162" y="1589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53506C11-30A3-A4CF-165A-C6E271A62A5E}"/>
                </a:ext>
              </a:extLst>
            </p:cNvPr>
            <p:cNvSpPr/>
            <p:nvPr/>
          </p:nvSpPr>
          <p:spPr>
            <a:xfrm>
              <a:off x="1733134" y="3465669"/>
              <a:ext cx="96150" cy="85834"/>
            </a:xfrm>
            <a:custGeom>
              <a:avLst/>
              <a:gdLst>
                <a:gd name="connsiteX0" fmla="*/ 44979 w 96150"/>
                <a:gd name="connsiteY0" fmla="*/ 85835 h 85834"/>
                <a:gd name="connsiteX1" fmla="*/ 44972 w 96150"/>
                <a:gd name="connsiteY1" fmla="*/ 85835 h 85834"/>
                <a:gd name="connsiteX2" fmla="*/ 27707 w 96150"/>
                <a:gd name="connsiteY2" fmla="*/ 82303 h 85834"/>
                <a:gd name="connsiteX3" fmla="*/ 820 w 96150"/>
                <a:gd name="connsiteY3" fmla="*/ 38165 h 85834"/>
                <a:gd name="connsiteX4" fmla="*/ 49323 w 96150"/>
                <a:gd name="connsiteY4" fmla="*/ 0 h 85834"/>
                <a:gd name="connsiteX5" fmla="*/ 65875 w 96150"/>
                <a:gd name="connsiteY5" fmla="*/ 3014 h 85834"/>
                <a:gd name="connsiteX6" fmla="*/ 81275 w 96150"/>
                <a:gd name="connsiteY6" fmla="*/ 8144 h 85834"/>
                <a:gd name="connsiteX7" fmla="*/ 82588 w 96150"/>
                <a:gd name="connsiteY7" fmla="*/ 9430 h 85834"/>
                <a:gd name="connsiteX8" fmla="*/ 93163 w 96150"/>
                <a:gd name="connsiteY8" fmla="*/ 53979 h 85834"/>
                <a:gd name="connsiteX9" fmla="*/ 44979 w 96150"/>
                <a:gd name="connsiteY9" fmla="*/ 85835 h 85834"/>
                <a:gd name="connsiteX10" fmla="*/ 49320 w 96150"/>
                <a:gd name="connsiteY10" fmla="*/ 15890 h 85834"/>
                <a:gd name="connsiteX11" fmla="*/ 16378 w 96150"/>
                <a:gd name="connsiteY11" fmla="*/ 41412 h 85834"/>
                <a:gd name="connsiteX12" fmla="*/ 34071 w 96150"/>
                <a:gd name="connsiteY12" fmla="*/ 67730 h 85834"/>
                <a:gd name="connsiteX13" fmla="*/ 44979 w 96150"/>
                <a:gd name="connsiteY13" fmla="*/ 69958 h 85834"/>
                <a:gd name="connsiteX14" fmla="*/ 44982 w 96150"/>
                <a:gd name="connsiteY14" fmla="*/ 69958 h 85834"/>
                <a:gd name="connsiteX15" fmla="*/ 78453 w 96150"/>
                <a:gd name="connsiteY15" fmla="*/ 47975 h 85834"/>
                <a:gd name="connsiteX16" fmla="*/ 72682 w 96150"/>
                <a:gd name="connsiteY16" fmla="*/ 22035 h 85834"/>
                <a:gd name="connsiteX17" fmla="*/ 60416 w 96150"/>
                <a:gd name="connsiteY17" fmla="*/ 17937 h 85834"/>
                <a:gd name="connsiteX18" fmla="*/ 49320 w 96150"/>
                <a:gd name="connsiteY18" fmla="*/ 15890 h 8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6150" h="85834">
                  <a:moveTo>
                    <a:pt x="44979" y="85835"/>
                  </a:moveTo>
                  <a:lnTo>
                    <a:pt x="44972" y="85835"/>
                  </a:lnTo>
                  <a:cubicBezTo>
                    <a:pt x="38896" y="85835"/>
                    <a:pt x="33087" y="84635"/>
                    <a:pt x="27707" y="82303"/>
                  </a:cubicBezTo>
                  <a:cubicBezTo>
                    <a:pt x="6989" y="73250"/>
                    <a:pt x="-3061" y="56757"/>
                    <a:pt x="820" y="38165"/>
                  </a:cubicBezTo>
                  <a:cubicBezTo>
                    <a:pt x="5288" y="16764"/>
                    <a:pt x="26596" y="0"/>
                    <a:pt x="49323" y="0"/>
                  </a:cubicBezTo>
                  <a:cubicBezTo>
                    <a:pt x="54954" y="0"/>
                    <a:pt x="60519" y="1011"/>
                    <a:pt x="65875" y="3014"/>
                  </a:cubicBezTo>
                  <a:lnTo>
                    <a:pt x="81275" y="8144"/>
                  </a:lnTo>
                  <a:lnTo>
                    <a:pt x="82588" y="9430"/>
                  </a:lnTo>
                  <a:cubicBezTo>
                    <a:pt x="95646" y="22247"/>
                    <a:pt x="99503" y="38490"/>
                    <a:pt x="93163" y="53979"/>
                  </a:cubicBezTo>
                  <a:cubicBezTo>
                    <a:pt x="85616" y="72462"/>
                    <a:pt x="65354" y="85835"/>
                    <a:pt x="44979" y="85835"/>
                  </a:cubicBezTo>
                  <a:close/>
                  <a:moveTo>
                    <a:pt x="49320" y="15890"/>
                  </a:moveTo>
                  <a:cubicBezTo>
                    <a:pt x="32802" y="15890"/>
                    <a:pt x="18949" y="29088"/>
                    <a:pt x="16378" y="41412"/>
                  </a:cubicBezTo>
                  <a:cubicBezTo>
                    <a:pt x="14084" y="52402"/>
                    <a:pt x="20369" y="61763"/>
                    <a:pt x="34071" y="67730"/>
                  </a:cubicBezTo>
                  <a:cubicBezTo>
                    <a:pt x="37432" y="69204"/>
                    <a:pt x="41101" y="69958"/>
                    <a:pt x="44979" y="69958"/>
                  </a:cubicBezTo>
                  <a:lnTo>
                    <a:pt x="44982" y="69958"/>
                  </a:lnTo>
                  <a:cubicBezTo>
                    <a:pt x="58715" y="69958"/>
                    <a:pt x="73416" y="60289"/>
                    <a:pt x="78453" y="47975"/>
                  </a:cubicBezTo>
                  <a:cubicBezTo>
                    <a:pt x="82139" y="38960"/>
                    <a:pt x="80140" y="30024"/>
                    <a:pt x="72682" y="22035"/>
                  </a:cubicBezTo>
                  <a:lnTo>
                    <a:pt x="60416" y="17937"/>
                  </a:lnTo>
                  <a:cubicBezTo>
                    <a:pt x="56816" y="16579"/>
                    <a:pt x="53082" y="15890"/>
                    <a:pt x="49320" y="1589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71" name="图形 3">
            <a:extLst>
              <a:ext uri="{FF2B5EF4-FFF2-40B4-BE49-F238E27FC236}">
                <a16:creationId xmlns:a16="http://schemas.microsoft.com/office/drawing/2014/main" id="{3FB85EDD-3413-DE28-8FA0-5C588351A894}"/>
              </a:ext>
            </a:extLst>
          </p:cNvPr>
          <p:cNvGrpSpPr/>
          <p:nvPr/>
        </p:nvGrpSpPr>
        <p:grpSpPr>
          <a:xfrm rot="20138053">
            <a:off x="2369431" y="6218180"/>
            <a:ext cx="1271524" cy="847271"/>
            <a:chOff x="3649744" y="5428436"/>
            <a:chExt cx="1807994" cy="1204744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</p:grpSpPr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64C0F457-6714-38A3-4F00-78C00614E145}"/>
                </a:ext>
              </a:extLst>
            </p:cNvPr>
            <p:cNvSpPr/>
            <p:nvPr/>
          </p:nvSpPr>
          <p:spPr>
            <a:xfrm>
              <a:off x="3649744" y="5428436"/>
              <a:ext cx="1807994" cy="1204744"/>
            </a:xfrm>
            <a:custGeom>
              <a:avLst/>
              <a:gdLst>
                <a:gd name="connsiteX0" fmla="*/ 1543173 w 1807994"/>
                <a:gd name="connsiteY0" fmla="*/ 261735 h 1204744"/>
                <a:gd name="connsiteX1" fmla="*/ 904008 w 1807994"/>
                <a:gd name="connsiteY1" fmla="*/ 0 h 1204744"/>
                <a:gd name="connsiteX2" fmla="*/ 264842 w 1807994"/>
                <a:gd name="connsiteY2" fmla="*/ 261735 h 1204744"/>
                <a:gd name="connsiteX3" fmla="*/ 0 w 1807994"/>
                <a:gd name="connsiteY3" fmla="*/ 893872 h 1204744"/>
                <a:gd name="connsiteX4" fmla="*/ 3 w 1807994"/>
                <a:gd name="connsiteY4" fmla="*/ 894352 h 1204744"/>
                <a:gd name="connsiteX5" fmla="*/ 52100 w 1807994"/>
                <a:gd name="connsiteY5" fmla="*/ 1193635 h 1204744"/>
                <a:gd name="connsiteX6" fmla="*/ 56098 w 1807994"/>
                <a:gd name="connsiteY6" fmla="*/ 1204745 h 1204744"/>
                <a:gd name="connsiteX7" fmla="*/ 1751897 w 1807994"/>
                <a:gd name="connsiteY7" fmla="*/ 1204745 h 1204744"/>
                <a:gd name="connsiteX8" fmla="*/ 1755909 w 1807994"/>
                <a:gd name="connsiteY8" fmla="*/ 1193635 h 1204744"/>
                <a:gd name="connsiteX9" fmla="*/ 1807961 w 1807994"/>
                <a:gd name="connsiteY9" fmla="*/ 901141 h 1204744"/>
                <a:gd name="connsiteX10" fmla="*/ 1807961 w 1807994"/>
                <a:gd name="connsiteY10" fmla="*/ 899701 h 1204744"/>
                <a:gd name="connsiteX11" fmla="*/ 1807995 w 1807994"/>
                <a:gd name="connsiteY11" fmla="*/ 893872 h 1204744"/>
                <a:gd name="connsiteX12" fmla="*/ 1543173 w 1807994"/>
                <a:gd name="connsiteY12" fmla="*/ 261735 h 1204744"/>
                <a:gd name="connsiteX13" fmla="*/ 1774391 w 1807994"/>
                <a:gd name="connsiteY13" fmla="*/ 899426 h 1204744"/>
                <a:gd name="connsiteX14" fmla="*/ 1774391 w 1807994"/>
                <a:gd name="connsiteY14" fmla="*/ 900901 h 1204744"/>
                <a:gd name="connsiteX15" fmla="*/ 1728202 w 1807994"/>
                <a:gd name="connsiteY15" fmla="*/ 1171175 h 1204744"/>
                <a:gd name="connsiteX16" fmla="*/ 1559598 w 1807994"/>
                <a:gd name="connsiteY16" fmla="*/ 1171175 h 1204744"/>
                <a:gd name="connsiteX17" fmla="*/ 1559598 w 1807994"/>
                <a:gd name="connsiteY17" fmla="*/ 1084970 h 1204744"/>
                <a:gd name="connsiteX18" fmla="*/ 1539436 w 1807994"/>
                <a:gd name="connsiteY18" fmla="*/ 1084970 h 1204744"/>
                <a:gd name="connsiteX19" fmla="*/ 1539436 w 1807994"/>
                <a:gd name="connsiteY19" fmla="*/ 1171175 h 1204744"/>
                <a:gd name="connsiteX20" fmla="*/ 1525377 w 1807994"/>
                <a:gd name="connsiteY20" fmla="*/ 1171175 h 1204744"/>
                <a:gd name="connsiteX21" fmla="*/ 1525377 w 1807994"/>
                <a:gd name="connsiteY21" fmla="*/ 1121934 h 1204744"/>
                <a:gd name="connsiteX22" fmla="*/ 1505214 w 1807994"/>
                <a:gd name="connsiteY22" fmla="*/ 1121934 h 1204744"/>
                <a:gd name="connsiteX23" fmla="*/ 1505214 w 1807994"/>
                <a:gd name="connsiteY23" fmla="*/ 1171175 h 1204744"/>
                <a:gd name="connsiteX24" fmla="*/ 1490744 w 1807994"/>
                <a:gd name="connsiteY24" fmla="*/ 1171175 h 1204744"/>
                <a:gd name="connsiteX25" fmla="*/ 1490744 w 1807994"/>
                <a:gd name="connsiteY25" fmla="*/ 1121934 h 1204744"/>
                <a:gd name="connsiteX26" fmla="*/ 1470616 w 1807994"/>
                <a:gd name="connsiteY26" fmla="*/ 1121934 h 1204744"/>
                <a:gd name="connsiteX27" fmla="*/ 1470616 w 1807994"/>
                <a:gd name="connsiteY27" fmla="*/ 1171175 h 1204744"/>
                <a:gd name="connsiteX28" fmla="*/ 1458443 w 1807994"/>
                <a:gd name="connsiteY28" fmla="*/ 1171175 h 1204744"/>
                <a:gd name="connsiteX29" fmla="*/ 1458443 w 1807994"/>
                <a:gd name="connsiteY29" fmla="*/ 1121934 h 1204744"/>
                <a:gd name="connsiteX30" fmla="*/ 1438280 w 1807994"/>
                <a:gd name="connsiteY30" fmla="*/ 1121934 h 1204744"/>
                <a:gd name="connsiteX31" fmla="*/ 1438280 w 1807994"/>
                <a:gd name="connsiteY31" fmla="*/ 1171175 h 1204744"/>
                <a:gd name="connsiteX32" fmla="*/ 1422027 w 1807994"/>
                <a:gd name="connsiteY32" fmla="*/ 1171175 h 1204744"/>
                <a:gd name="connsiteX33" fmla="*/ 1422027 w 1807994"/>
                <a:gd name="connsiteY33" fmla="*/ 1121934 h 1204744"/>
                <a:gd name="connsiteX34" fmla="*/ 1401864 w 1807994"/>
                <a:gd name="connsiteY34" fmla="*/ 1121934 h 1204744"/>
                <a:gd name="connsiteX35" fmla="*/ 1401864 w 1807994"/>
                <a:gd name="connsiteY35" fmla="*/ 1171175 h 1204744"/>
                <a:gd name="connsiteX36" fmla="*/ 1384342 w 1807994"/>
                <a:gd name="connsiteY36" fmla="*/ 1171175 h 1204744"/>
                <a:gd name="connsiteX37" fmla="*/ 1384342 w 1807994"/>
                <a:gd name="connsiteY37" fmla="*/ 1084970 h 1204744"/>
                <a:gd name="connsiteX38" fmla="*/ 1364180 w 1807994"/>
                <a:gd name="connsiteY38" fmla="*/ 1084970 h 1204744"/>
                <a:gd name="connsiteX39" fmla="*/ 1364180 w 1807994"/>
                <a:gd name="connsiteY39" fmla="*/ 1171175 h 1204744"/>
                <a:gd name="connsiteX40" fmla="*/ 1350087 w 1807994"/>
                <a:gd name="connsiteY40" fmla="*/ 1171175 h 1204744"/>
                <a:gd name="connsiteX41" fmla="*/ 1350087 w 1807994"/>
                <a:gd name="connsiteY41" fmla="*/ 1121934 h 1204744"/>
                <a:gd name="connsiteX42" fmla="*/ 1329958 w 1807994"/>
                <a:gd name="connsiteY42" fmla="*/ 1121934 h 1204744"/>
                <a:gd name="connsiteX43" fmla="*/ 1329958 w 1807994"/>
                <a:gd name="connsiteY43" fmla="*/ 1171175 h 1204744"/>
                <a:gd name="connsiteX44" fmla="*/ 1315488 w 1807994"/>
                <a:gd name="connsiteY44" fmla="*/ 1171175 h 1204744"/>
                <a:gd name="connsiteX45" fmla="*/ 1315488 w 1807994"/>
                <a:gd name="connsiteY45" fmla="*/ 1121934 h 1204744"/>
                <a:gd name="connsiteX46" fmla="*/ 1295325 w 1807994"/>
                <a:gd name="connsiteY46" fmla="*/ 1121934 h 1204744"/>
                <a:gd name="connsiteX47" fmla="*/ 1295325 w 1807994"/>
                <a:gd name="connsiteY47" fmla="*/ 1171175 h 1204744"/>
                <a:gd name="connsiteX48" fmla="*/ 1283187 w 1807994"/>
                <a:gd name="connsiteY48" fmla="*/ 1171175 h 1204744"/>
                <a:gd name="connsiteX49" fmla="*/ 1283187 w 1807994"/>
                <a:gd name="connsiteY49" fmla="*/ 1121934 h 1204744"/>
                <a:gd name="connsiteX50" fmla="*/ 1263024 w 1807994"/>
                <a:gd name="connsiteY50" fmla="*/ 1121934 h 1204744"/>
                <a:gd name="connsiteX51" fmla="*/ 1263024 w 1807994"/>
                <a:gd name="connsiteY51" fmla="*/ 1171175 h 1204744"/>
                <a:gd name="connsiteX52" fmla="*/ 1246771 w 1807994"/>
                <a:gd name="connsiteY52" fmla="*/ 1171175 h 1204744"/>
                <a:gd name="connsiteX53" fmla="*/ 1246771 w 1807994"/>
                <a:gd name="connsiteY53" fmla="*/ 1121934 h 1204744"/>
                <a:gd name="connsiteX54" fmla="*/ 1226608 w 1807994"/>
                <a:gd name="connsiteY54" fmla="*/ 1121934 h 1204744"/>
                <a:gd name="connsiteX55" fmla="*/ 1226608 w 1807994"/>
                <a:gd name="connsiteY55" fmla="*/ 1171175 h 1204744"/>
                <a:gd name="connsiteX56" fmla="*/ 1213578 w 1807994"/>
                <a:gd name="connsiteY56" fmla="*/ 1171175 h 1204744"/>
                <a:gd name="connsiteX57" fmla="*/ 1213578 w 1807994"/>
                <a:gd name="connsiteY57" fmla="*/ 1084970 h 1204744"/>
                <a:gd name="connsiteX58" fmla="*/ 1193415 w 1807994"/>
                <a:gd name="connsiteY58" fmla="*/ 1084970 h 1204744"/>
                <a:gd name="connsiteX59" fmla="*/ 1193415 w 1807994"/>
                <a:gd name="connsiteY59" fmla="*/ 1171175 h 1204744"/>
                <a:gd name="connsiteX60" fmla="*/ 1179322 w 1807994"/>
                <a:gd name="connsiteY60" fmla="*/ 1171175 h 1204744"/>
                <a:gd name="connsiteX61" fmla="*/ 1179322 w 1807994"/>
                <a:gd name="connsiteY61" fmla="*/ 1121934 h 1204744"/>
                <a:gd name="connsiteX62" fmla="*/ 1159160 w 1807994"/>
                <a:gd name="connsiteY62" fmla="*/ 1121934 h 1204744"/>
                <a:gd name="connsiteX63" fmla="*/ 1159160 w 1807994"/>
                <a:gd name="connsiteY63" fmla="*/ 1171175 h 1204744"/>
                <a:gd name="connsiteX64" fmla="*/ 1144724 w 1807994"/>
                <a:gd name="connsiteY64" fmla="*/ 1171175 h 1204744"/>
                <a:gd name="connsiteX65" fmla="*/ 1144724 w 1807994"/>
                <a:gd name="connsiteY65" fmla="*/ 1121934 h 1204744"/>
                <a:gd name="connsiteX66" fmla="*/ 1124561 w 1807994"/>
                <a:gd name="connsiteY66" fmla="*/ 1121934 h 1204744"/>
                <a:gd name="connsiteX67" fmla="*/ 1124561 w 1807994"/>
                <a:gd name="connsiteY67" fmla="*/ 1171175 h 1204744"/>
                <a:gd name="connsiteX68" fmla="*/ 1112388 w 1807994"/>
                <a:gd name="connsiteY68" fmla="*/ 1171175 h 1204744"/>
                <a:gd name="connsiteX69" fmla="*/ 1112388 w 1807994"/>
                <a:gd name="connsiteY69" fmla="*/ 1121934 h 1204744"/>
                <a:gd name="connsiteX70" fmla="*/ 1092260 w 1807994"/>
                <a:gd name="connsiteY70" fmla="*/ 1121934 h 1204744"/>
                <a:gd name="connsiteX71" fmla="*/ 1092260 w 1807994"/>
                <a:gd name="connsiteY71" fmla="*/ 1171175 h 1204744"/>
                <a:gd name="connsiteX72" fmla="*/ 1075972 w 1807994"/>
                <a:gd name="connsiteY72" fmla="*/ 1171175 h 1204744"/>
                <a:gd name="connsiteX73" fmla="*/ 1075972 w 1807994"/>
                <a:gd name="connsiteY73" fmla="*/ 1121934 h 1204744"/>
                <a:gd name="connsiteX74" fmla="*/ 1055844 w 1807994"/>
                <a:gd name="connsiteY74" fmla="*/ 1121934 h 1204744"/>
                <a:gd name="connsiteX75" fmla="*/ 1055844 w 1807994"/>
                <a:gd name="connsiteY75" fmla="*/ 1171175 h 1204744"/>
                <a:gd name="connsiteX76" fmla="*/ 1039933 w 1807994"/>
                <a:gd name="connsiteY76" fmla="*/ 1171175 h 1204744"/>
                <a:gd name="connsiteX77" fmla="*/ 1039933 w 1807994"/>
                <a:gd name="connsiteY77" fmla="*/ 1084970 h 1204744"/>
                <a:gd name="connsiteX78" fmla="*/ 1019771 w 1807994"/>
                <a:gd name="connsiteY78" fmla="*/ 1084970 h 1204744"/>
                <a:gd name="connsiteX79" fmla="*/ 1019771 w 1807994"/>
                <a:gd name="connsiteY79" fmla="*/ 1171175 h 1204744"/>
                <a:gd name="connsiteX80" fmla="*/ 1005678 w 1807994"/>
                <a:gd name="connsiteY80" fmla="*/ 1171175 h 1204744"/>
                <a:gd name="connsiteX81" fmla="*/ 1005678 w 1807994"/>
                <a:gd name="connsiteY81" fmla="*/ 1121934 h 1204744"/>
                <a:gd name="connsiteX82" fmla="*/ 985515 w 1807994"/>
                <a:gd name="connsiteY82" fmla="*/ 1121934 h 1204744"/>
                <a:gd name="connsiteX83" fmla="*/ 985515 w 1807994"/>
                <a:gd name="connsiteY83" fmla="*/ 1171175 h 1204744"/>
                <a:gd name="connsiteX84" fmla="*/ 971079 w 1807994"/>
                <a:gd name="connsiteY84" fmla="*/ 1171175 h 1204744"/>
                <a:gd name="connsiteX85" fmla="*/ 971079 w 1807994"/>
                <a:gd name="connsiteY85" fmla="*/ 1121934 h 1204744"/>
                <a:gd name="connsiteX86" fmla="*/ 950917 w 1807994"/>
                <a:gd name="connsiteY86" fmla="*/ 1121934 h 1204744"/>
                <a:gd name="connsiteX87" fmla="*/ 950917 w 1807994"/>
                <a:gd name="connsiteY87" fmla="*/ 1171175 h 1204744"/>
                <a:gd name="connsiteX88" fmla="*/ 938744 w 1807994"/>
                <a:gd name="connsiteY88" fmla="*/ 1171175 h 1204744"/>
                <a:gd name="connsiteX89" fmla="*/ 938744 w 1807994"/>
                <a:gd name="connsiteY89" fmla="*/ 1121934 h 1204744"/>
                <a:gd name="connsiteX90" fmla="*/ 918595 w 1807994"/>
                <a:gd name="connsiteY90" fmla="*/ 1121934 h 1204744"/>
                <a:gd name="connsiteX91" fmla="*/ 918595 w 1807994"/>
                <a:gd name="connsiteY91" fmla="*/ 1171175 h 1204744"/>
                <a:gd name="connsiteX92" fmla="*/ 902334 w 1807994"/>
                <a:gd name="connsiteY92" fmla="*/ 1171175 h 1204744"/>
                <a:gd name="connsiteX93" fmla="*/ 902334 w 1807994"/>
                <a:gd name="connsiteY93" fmla="*/ 1121934 h 1204744"/>
                <a:gd name="connsiteX94" fmla="*/ 882179 w 1807994"/>
                <a:gd name="connsiteY94" fmla="*/ 1121934 h 1204744"/>
                <a:gd name="connsiteX95" fmla="*/ 882179 w 1807994"/>
                <a:gd name="connsiteY95" fmla="*/ 1171175 h 1204744"/>
                <a:gd name="connsiteX96" fmla="*/ 864670 w 1807994"/>
                <a:gd name="connsiteY96" fmla="*/ 1171175 h 1204744"/>
                <a:gd name="connsiteX97" fmla="*/ 864670 w 1807994"/>
                <a:gd name="connsiteY97" fmla="*/ 1084970 h 1204744"/>
                <a:gd name="connsiteX98" fmla="*/ 844511 w 1807994"/>
                <a:gd name="connsiteY98" fmla="*/ 1084970 h 1204744"/>
                <a:gd name="connsiteX99" fmla="*/ 844511 w 1807994"/>
                <a:gd name="connsiteY99" fmla="*/ 1171175 h 1204744"/>
                <a:gd name="connsiteX100" fmla="*/ 830428 w 1807994"/>
                <a:gd name="connsiteY100" fmla="*/ 1171175 h 1204744"/>
                <a:gd name="connsiteX101" fmla="*/ 830428 w 1807994"/>
                <a:gd name="connsiteY101" fmla="*/ 1121934 h 1204744"/>
                <a:gd name="connsiteX102" fmla="*/ 810269 w 1807994"/>
                <a:gd name="connsiteY102" fmla="*/ 1121934 h 1204744"/>
                <a:gd name="connsiteX103" fmla="*/ 810269 w 1807994"/>
                <a:gd name="connsiteY103" fmla="*/ 1171175 h 1204744"/>
                <a:gd name="connsiteX104" fmla="*/ 795823 w 1807994"/>
                <a:gd name="connsiteY104" fmla="*/ 1171175 h 1204744"/>
                <a:gd name="connsiteX105" fmla="*/ 795823 w 1807994"/>
                <a:gd name="connsiteY105" fmla="*/ 1121934 h 1204744"/>
                <a:gd name="connsiteX106" fmla="*/ 775664 w 1807994"/>
                <a:gd name="connsiteY106" fmla="*/ 1121934 h 1204744"/>
                <a:gd name="connsiteX107" fmla="*/ 775664 w 1807994"/>
                <a:gd name="connsiteY107" fmla="*/ 1171175 h 1204744"/>
                <a:gd name="connsiteX108" fmla="*/ 763498 w 1807994"/>
                <a:gd name="connsiteY108" fmla="*/ 1171175 h 1204744"/>
                <a:gd name="connsiteX109" fmla="*/ 763498 w 1807994"/>
                <a:gd name="connsiteY109" fmla="*/ 1121934 h 1204744"/>
                <a:gd name="connsiteX110" fmla="*/ 743342 w 1807994"/>
                <a:gd name="connsiteY110" fmla="*/ 1121934 h 1204744"/>
                <a:gd name="connsiteX111" fmla="*/ 743342 w 1807994"/>
                <a:gd name="connsiteY111" fmla="*/ 1171175 h 1204744"/>
                <a:gd name="connsiteX112" fmla="*/ 727082 w 1807994"/>
                <a:gd name="connsiteY112" fmla="*/ 1171175 h 1204744"/>
                <a:gd name="connsiteX113" fmla="*/ 727082 w 1807994"/>
                <a:gd name="connsiteY113" fmla="*/ 1121934 h 1204744"/>
                <a:gd name="connsiteX114" fmla="*/ 706923 w 1807994"/>
                <a:gd name="connsiteY114" fmla="*/ 1121934 h 1204744"/>
                <a:gd name="connsiteX115" fmla="*/ 706923 w 1807994"/>
                <a:gd name="connsiteY115" fmla="*/ 1171175 h 1204744"/>
                <a:gd name="connsiteX116" fmla="*/ 699015 w 1807994"/>
                <a:gd name="connsiteY116" fmla="*/ 1171175 h 1204744"/>
                <a:gd name="connsiteX117" fmla="*/ 699015 w 1807994"/>
                <a:gd name="connsiteY117" fmla="*/ 1084970 h 1204744"/>
                <a:gd name="connsiteX118" fmla="*/ 678860 w 1807994"/>
                <a:gd name="connsiteY118" fmla="*/ 1084970 h 1204744"/>
                <a:gd name="connsiteX119" fmla="*/ 678860 w 1807994"/>
                <a:gd name="connsiteY119" fmla="*/ 1171175 h 1204744"/>
                <a:gd name="connsiteX120" fmla="*/ 664777 w 1807994"/>
                <a:gd name="connsiteY120" fmla="*/ 1171175 h 1204744"/>
                <a:gd name="connsiteX121" fmla="*/ 664777 w 1807994"/>
                <a:gd name="connsiteY121" fmla="*/ 1121934 h 1204744"/>
                <a:gd name="connsiteX122" fmla="*/ 644618 w 1807994"/>
                <a:gd name="connsiteY122" fmla="*/ 1121934 h 1204744"/>
                <a:gd name="connsiteX123" fmla="*/ 644618 w 1807994"/>
                <a:gd name="connsiteY123" fmla="*/ 1171175 h 1204744"/>
                <a:gd name="connsiteX124" fmla="*/ 630168 w 1807994"/>
                <a:gd name="connsiteY124" fmla="*/ 1171175 h 1204744"/>
                <a:gd name="connsiteX125" fmla="*/ 630168 w 1807994"/>
                <a:gd name="connsiteY125" fmla="*/ 1121934 h 1204744"/>
                <a:gd name="connsiteX126" fmla="*/ 610012 w 1807994"/>
                <a:gd name="connsiteY126" fmla="*/ 1121934 h 1204744"/>
                <a:gd name="connsiteX127" fmla="*/ 610012 w 1807994"/>
                <a:gd name="connsiteY127" fmla="*/ 1171175 h 1204744"/>
                <a:gd name="connsiteX128" fmla="*/ 597846 w 1807994"/>
                <a:gd name="connsiteY128" fmla="*/ 1171175 h 1204744"/>
                <a:gd name="connsiteX129" fmla="*/ 597846 w 1807994"/>
                <a:gd name="connsiteY129" fmla="*/ 1121934 h 1204744"/>
                <a:gd name="connsiteX130" fmla="*/ 577687 w 1807994"/>
                <a:gd name="connsiteY130" fmla="*/ 1121934 h 1204744"/>
                <a:gd name="connsiteX131" fmla="*/ 577687 w 1807994"/>
                <a:gd name="connsiteY131" fmla="*/ 1171175 h 1204744"/>
                <a:gd name="connsiteX132" fmla="*/ 561430 w 1807994"/>
                <a:gd name="connsiteY132" fmla="*/ 1171175 h 1204744"/>
                <a:gd name="connsiteX133" fmla="*/ 561430 w 1807994"/>
                <a:gd name="connsiteY133" fmla="*/ 1121934 h 1204744"/>
                <a:gd name="connsiteX134" fmla="*/ 541271 w 1807994"/>
                <a:gd name="connsiteY134" fmla="*/ 1121934 h 1204744"/>
                <a:gd name="connsiteX135" fmla="*/ 541271 w 1807994"/>
                <a:gd name="connsiteY135" fmla="*/ 1171175 h 1204744"/>
                <a:gd name="connsiteX136" fmla="*/ 537784 w 1807994"/>
                <a:gd name="connsiteY136" fmla="*/ 1171175 h 1204744"/>
                <a:gd name="connsiteX137" fmla="*/ 537784 w 1807994"/>
                <a:gd name="connsiteY137" fmla="*/ 1084970 h 1204744"/>
                <a:gd name="connsiteX138" fmla="*/ 517628 w 1807994"/>
                <a:gd name="connsiteY138" fmla="*/ 1084970 h 1204744"/>
                <a:gd name="connsiteX139" fmla="*/ 517628 w 1807994"/>
                <a:gd name="connsiteY139" fmla="*/ 1171175 h 1204744"/>
                <a:gd name="connsiteX140" fmla="*/ 503545 w 1807994"/>
                <a:gd name="connsiteY140" fmla="*/ 1171175 h 1204744"/>
                <a:gd name="connsiteX141" fmla="*/ 503545 w 1807994"/>
                <a:gd name="connsiteY141" fmla="*/ 1121934 h 1204744"/>
                <a:gd name="connsiteX142" fmla="*/ 483386 w 1807994"/>
                <a:gd name="connsiteY142" fmla="*/ 1121934 h 1204744"/>
                <a:gd name="connsiteX143" fmla="*/ 483386 w 1807994"/>
                <a:gd name="connsiteY143" fmla="*/ 1171175 h 1204744"/>
                <a:gd name="connsiteX144" fmla="*/ 468936 w 1807994"/>
                <a:gd name="connsiteY144" fmla="*/ 1171175 h 1204744"/>
                <a:gd name="connsiteX145" fmla="*/ 468936 w 1807994"/>
                <a:gd name="connsiteY145" fmla="*/ 1121934 h 1204744"/>
                <a:gd name="connsiteX146" fmla="*/ 448781 w 1807994"/>
                <a:gd name="connsiteY146" fmla="*/ 1121934 h 1204744"/>
                <a:gd name="connsiteX147" fmla="*/ 448781 w 1807994"/>
                <a:gd name="connsiteY147" fmla="*/ 1171175 h 1204744"/>
                <a:gd name="connsiteX148" fmla="*/ 436614 w 1807994"/>
                <a:gd name="connsiteY148" fmla="*/ 1171175 h 1204744"/>
                <a:gd name="connsiteX149" fmla="*/ 436614 w 1807994"/>
                <a:gd name="connsiteY149" fmla="*/ 1121934 h 1204744"/>
                <a:gd name="connsiteX150" fmla="*/ 416455 w 1807994"/>
                <a:gd name="connsiteY150" fmla="*/ 1121934 h 1204744"/>
                <a:gd name="connsiteX151" fmla="*/ 416455 w 1807994"/>
                <a:gd name="connsiteY151" fmla="*/ 1171175 h 1204744"/>
                <a:gd name="connsiteX152" fmla="*/ 400198 w 1807994"/>
                <a:gd name="connsiteY152" fmla="*/ 1171175 h 1204744"/>
                <a:gd name="connsiteX153" fmla="*/ 400198 w 1807994"/>
                <a:gd name="connsiteY153" fmla="*/ 1121934 h 1204744"/>
                <a:gd name="connsiteX154" fmla="*/ 380039 w 1807994"/>
                <a:gd name="connsiteY154" fmla="*/ 1121934 h 1204744"/>
                <a:gd name="connsiteX155" fmla="*/ 380039 w 1807994"/>
                <a:gd name="connsiteY155" fmla="*/ 1171175 h 1204744"/>
                <a:gd name="connsiteX156" fmla="*/ 373038 w 1807994"/>
                <a:gd name="connsiteY156" fmla="*/ 1171175 h 1204744"/>
                <a:gd name="connsiteX157" fmla="*/ 373038 w 1807994"/>
                <a:gd name="connsiteY157" fmla="*/ 1084970 h 1204744"/>
                <a:gd name="connsiteX158" fmla="*/ 352882 w 1807994"/>
                <a:gd name="connsiteY158" fmla="*/ 1084970 h 1204744"/>
                <a:gd name="connsiteX159" fmla="*/ 352882 w 1807994"/>
                <a:gd name="connsiteY159" fmla="*/ 1171175 h 1204744"/>
                <a:gd name="connsiteX160" fmla="*/ 338799 w 1807994"/>
                <a:gd name="connsiteY160" fmla="*/ 1171175 h 1204744"/>
                <a:gd name="connsiteX161" fmla="*/ 338799 w 1807994"/>
                <a:gd name="connsiteY161" fmla="*/ 1121934 h 1204744"/>
                <a:gd name="connsiteX162" fmla="*/ 318640 w 1807994"/>
                <a:gd name="connsiteY162" fmla="*/ 1121934 h 1204744"/>
                <a:gd name="connsiteX163" fmla="*/ 318640 w 1807994"/>
                <a:gd name="connsiteY163" fmla="*/ 1171175 h 1204744"/>
                <a:gd name="connsiteX164" fmla="*/ 304193 w 1807994"/>
                <a:gd name="connsiteY164" fmla="*/ 1171175 h 1204744"/>
                <a:gd name="connsiteX165" fmla="*/ 304193 w 1807994"/>
                <a:gd name="connsiteY165" fmla="*/ 1121934 h 1204744"/>
                <a:gd name="connsiteX166" fmla="*/ 284034 w 1807994"/>
                <a:gd name="connsiteY166" fmla="*/ 1121934 h 1204744"/>
                <a:gd name="connsiteX167" fmla="*/ 284034 w 1807994"/>
                <a:gd name="connsiteY167" fmla="*/ 1171175 h 1204744"/>
                <a:gd name="connsiteX168" fmla="*/ 271872 w 1807994"/>
                <a:gd name="connsiteY168" fmla="*/ 1171175 h 1204744"/>
                <a:gd name="connsiteX169" fmla="*/ 271872 w 1807994"/>
                <a:gd name="connsiteY169" fmla="*/ 1121934 h 1204744"/>
                <a:gd name="connsiteX170" fmla="*/ 251716 w 1807994"/>
                <a:gd name="connsiteY170" fmla="*/ 1121934 h 1204744"/>
                <a:gd name="connsiteX171" fmla="*/ 251716 w 1807994"/>
                <a:gd name="connsiteY171" fmla="*/ 1171175 h 1204744"/>
                <a:gd name="connsiteX172" fmla="*/ 235452 w 1807994"/>
                <a:gd name="connsiteY172" fmla="*/ 1171175 h 1204744"/>
                <a:gd name="connsiteX173" fmla="*/ 235452 w 1807994"/>
                <a:gd name="connsiteY173" fmla="*/ 1121934 h 1204744"/>
                <a:gd name="connsiteX174" fmla="*/ 215297 w 1807994"/>
                <a:gd name="connsiteY174" fmla="*/ 1121934 h 1204744"/>
                <a:gd name="connsiteX175" fmla="*/ 215297 w 1807994"/>
                <a:gd name="connsiteY175" fmla="*/ 1171175 h 1204744"/>
                <a:gd name="connsiteX176" fmla="*/ 194987 w 1807994"/>
                <a:gd name="connsiteY176" fmla="*/ 1171175 h 1204744"/>
                <a:gd name="connsiteX177" fmla="*/ 194987 w 1807994"/>
                <a:gd name="connsiteY177" fmla="*/ 1084970 h 1204744"/>
                <a:gd name="connsiteX178" fmla="*/ 174831 w 1807994"/>
                <a:gd name="connsiteY178" fmla="*/ 1084970 h 1204744"/>
                <a:gd name="connsiteX179" fmla="*/ 174831 w 1807994"/>
                <a:gd name="connsiteY179" fmla="*/ 1171175 h 1204744"/>
                <a:gd name="connsiteX180" fmla="*/ 79817 w 1807994"/>
                <a:gd name="connsiteY180" fmla="*/ 1171175 h 1204744"/>
                <a:gd name="connsiteX181" fmla="*/ 33614 w 1807994"/>
                <a:gd name="connsiteY181" fmla="*/ 894352 h 1204744"/>
                <a:gd name="connsiteX182" fmla="*/ 33611 w 1807994"/>
                <a:gd name="connsiteY182" fmla="*/ 893906 h 1204744"/>
                <a:gd name="connsiteX183" fmla="*/ 904028 w 1807994"/>
                <a:gd name="connsiteY183" fmla="*/ 33604 h 1204744"/>
                <a:gd name="connsiteX184" fmla="*/ 1774460 w 1807994"/>
                <a:gd name="connsiteY184" fmla="*/ 893906 h 1204744"/>
                <a:gd name="connsiteX185" fmla="*/ 1774425 w 1807994"/>
                <a:gd name="connsiteY185" fmla="*/ 899426 h 1204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1807994" h="1204744">
                  <a:moveTo>
                    <a:pt x="1543173" y="261735"/>
                  </a:moveTo>
                  <a:cubicBezTo>
                    <a:pt x="1372444" y="92960"/>
                    <a:pt x="1145444" y="0"/>
                    <a:pt x="904008" y="0"/>
                  </a:cubicBezTo>
                  <a:cubicBezTo>
                    <a:pt x="662575" y="0"/>
                    <a:pt x="435572" y="92960"/>
                    <a:pt x="264842" y="261735"/>
                  </a:cubicBezTo>
                  <a:cubicBezTo>
                    <a:pt x="94057" y="430579"/>
                    <a:pt x="0" y="655076"/>
                    <a:pt x="0" y="893872"/>
                  </a:cubicBezTo>
                  <a:lnTo>
                    <a:pt x="3" y="894352"/>
                  </a:lnTo>
                  <a:cubicBezTo>
                    <a:pt x="55" y="997016"/>
                    <a:pt x="17584" y="1097726"/>
                    <a:pt x="52100" y="1193635"/>
                  </a:cubicBezTo>
                  <a:lnTo>
                    <a:pt x="56098" y="1204745"/>
                  </a:lnTo>
                  <a:lnTo>
                    <a:pt x="1751897" y="1204745"/>
                  </a:lnTo>
                  <a:lnTo>
                    <a:pt x="1755909" y="1193635"/>
                  </a:lnTo>
                  <a:cubicBezTo>
                    <a:pt x="1789650" y="1099920"/>
                    <a:pt x="1807138" y="1001508"/>
                    <a:pt x="1807961" y="901141"/>
                  </a:cubicBezTo>
                  <a:lnTo>
                    <a:pt x="1807961" y="899701"/>
                  </a:lnTo>
                  <a:cubicBezTo>
                    <a:pt x="1807995" y="897746"/>
                    <a:pt x="1807995" y="895826"/>
                    <a:pt x="1807995" y="893872"/>
                  </a:cubicBezTo>
                  <a:cubicBezTo>
                    <a:pt x="1807995" y="655076"/>
                    <a:pt x="1713938" y="430579"/>
                    <a:pt x="1543173" y="261735"/>
                  </a:cubicBezTo>
                  <a:close/>
                  <a:moveTo>
                    <a:pt x="1774391" y="899426"/>
                  </a:moveTo>
                  <a:lnTo>
                    <a:pt x="1774391" y="900901"/>
                  </a:lnTo>
                  <a:cubicBezTo>
                    <a:pt x="1773637" y="993518"/>
                    <a:pt x="1758103" y="1084353"/>
                    <a:pt x="1728202" y="1171175"/>
                  </a:cubicBezTo>
                  <a:lnTo>
                    <a:pt x="1559598" y="1171175"/>
                  </a:lnTo>
                  <a:lnTo>
                    <a:pt x="1559598" y="1084970"/>
                  </a:lnTo>
                  <a:lnTo>
                    <a:pt x="1539436" y="1084970"/>
                  </a:lnTo>
                  <a:lnTo>
                    <a:pt x="1539436" y="1171175"/>
                  </a:lnTo>
                  <a:lnTo>
                    <a:pt x="1525377" y="1171175"/>
                  </a:lnTo>
                  <a:lnTo>
                    <a:pt x="1525377" y="1121934"/>
                  </a:lnTo>
                  <a:lnTo>
                    <a:pt x="1505214" y="1121934"/>
                  </a:lnTo>
                  <a:lnTo>
                    <a:pt x="1505214" y="1171175"/>
                  </a:lnTo>
                  <a:lnTo>
                    <a:pt x="1490744" y="1171175"/>
                  </a:lnTo>
                  <a:lnTo>
                    <a:pt x="1490744" y="1121934"/>
                  </a:lnTo>
                  <a:lnTo>
                    <a:pt x="1470616" y="1121934"/>
                  </a:lnTo>
                  <a:lnTo>
                    <a:pt x="1470616" y="1171175"/>
                  </a:lnTo>
                  <a:lnTo>
                    <a:pt x="1458443" y="1171175"/>
                  </a:lnTo>
                  <a:lnTo>
                    <a:pt x="1458443" y="1121934"/>
                  </a:lnTo>
                  <a:lnTo>
                    <a:pt x="1438280" y="1121934"/>
                  </a:lnTo>
                  <a:lnTo>
                    <a:pt x="1438280" y="1171175"/>
                  </a:lnTo>
                  <a:lnTo>
                    <a:pt x="1422027" y="1171175"/>
                  </a:lnTo>
                  <a:lnTo>
                    <a:pt x="1422027" y="1121934"/>
                  </a:lnTo>
                  <a:lnTo>
                    <a:pt x="1401864" y="1121934"/>
                  </a:lnTo>
                  <a:lnTo>
                    <a:pt x="1401864" y="1171175"/>
                  </a:lnTo>
                  <a:lnTo>
                    <a:pt x="1384342" y="1171175"/>
                  </a:lnTo>
                  <a:lnTo>
                    <a:pt x="1384342" y="1084970"/>
                  </a:lnTo>
                  <a:lnTo>
                    <a:pt x="1364180" y="1084970"/>
                  </a:lnTo>
                  <a:lnTo>
                    <a:pt x="1364180" y="1171175"/>
                  </a:lnTo>
                  <a:lnTo>
                    <a:pt x="1350087" y="1171175"/>
                  </a:lnTo>
                  <a:lnTo>
                    <a:pt x="1350087" y="1121934"/>
                  </a:lnTo>
                  <a:lnTo>
                    <a:pt x="1329958" y="1121934"/>
                  </a:lnTo>
                  <a:lnTo>
                    <a:pt x="1329958" y="1171175"/>
                  </a:lnTo>
                  <a:lnTo>
                    <a:pt x="1315488" y="1171175"/>
                  </a:lnTo>
                  <a:lnTo>
                    <a:pt x="1315488" y="1121934"/>
                  </a:lnTo>
                  <a:lnTo>
                    <a:pt x="1295325" y="1121934"/>
                  </a:lnTo>
                  <a:lnTo>
                    <a:pt x="1295325" y="1171175"/>
                  </a:lnTo>
                  <a:lnTo>
                    <a:pt x="1283187" y="1171175"/>
                  </a:lnTo>
                  <a:lnTo>
                    <a:pt x="1283187" y="1121934"/>
                  </a:lnTo>
                  <a:lnTo>
                    <a:pt x="1263024" y="1121934"/>
                  </a:lnTo>
                  <a:lnTo>
                    <a:pt x="1263024" y="1171175"/>
                  </a:lnTo>
                  <a:lnTo>
                    <a:pt x="1246771" y="1171175"/>
                  </a:lnTo>
                  <a:lnTo>
                    <a:pt x="1246771" y="1121934"/>
                  </a:lnTo>
                  <a:lnTo>
                    <a:pt x="1226608" y="1121934"/>
                  </a:lnTo>
                  <a:lnTo>
                    <a:pt x="1226608" y="1171175"/>
                  </a:lnTo>
                  <a:lnTo>
                    <a:pt x="1213578" y="1171175"/>
                  </a:lnTo>
                  <a:lnTo>
                    <a:pt x="1213578" y="1084970"/>
                  </a:lnTo>
                  <a:lnTo>
                    <a:pt x="1193415" y="1084970"/>
                  </a:lnTo>
                  <a:lnTo>
                    <a:pt x="1193415" y="1171175"/>
                  </a:lnTo>
                  <a:lnTo>
                    <a:pt x="1179322" y="1171175"/>
                  </a:lnTo>
                  <a:lnTo>
                    <a:pt x="1179322" y="1121934"/>
                  </a:lnTo>
                  <a:lnTo>
                    <a:pt x="1159160" y="1121934"/>
                  </a:lnTo>
                  <a:lnTo>
                    <a:pt x="1159160" y="1171175"/>
                  </a:lnTo>
                  <a:lnTo>
                    <a:pt x="1144724" y="1171175"/>
                  </a:lnTo>
                  <a:lnTo>
                    <a:pt x="1144724" y="1121934"/>
                  </a:lnTo>
                  <a:lnTo>
                    <a:pt x="1124561" y="1121934"/>
                  </a:lnTo>
                  <a:lnTo>
                    <a:pt x="1124561" y="1171175"/>
                  </a:lnTo>
                  <a:lnTo>
                    <a:pt x="1112388" y="1171175"/>
                  </a:lnTo>
                  <a:lnTo>
                    <a:pt x="1112388" y="1121934"/>
                  </a:lnTo>
                  <a:lnTo>
                    <a:pt x="1092260" y="1121934"/>
                  </a:lnTo>
                  <a:lnTo>
                    <a:pt x="1092260" y="1171175"/>
                  </a:lnTo>
                  <a:lnTo>
                    <a:pt x="1075972" y="1171175"/>
                  </a:lnTo>
                  <a:lnTo>
                    <a:pt x="1075972" y="1121934"/>
                  </a:lnTo>
                  <a:lnTo>
                    <a:pt x="1055844" y="1121934"/>
                  </a:lnTo>
                  <a:lnTo>
                    <a:pt x="1055844" y="1171175"/>
                  </a:lnTo>
                  <a:lnTo>
                    <a:pt x="1039933" y="1171175"/>
                  </a:lnTo>
                  <a:lnTo>
                    <a:pt x="1039933" y="1084970"/>
                  </a:lnTo>
                  <a:lnTo>
                    <a:pt x="1019771" y="1084970"/>
                  </a:lnTo>
                  <a:lnTo>
                    <a:pt x="1019771" y="1171175"/>
                  </a:lnTo>
                  <a:lnTo>
                    <a:pt x="1005678" y="1171175"/>
                  </a:lnTo>
                  <a:lnTo>
                    <a:pt x="1005678" y="1121934"/>
                  </a:lnTo>
                  <a:lnTo>
                    <a:pt x="985515" y="1121934"/>
                  </a:lnTo>
                  <a:lnTo>
                    <a:pt x="985515" y="1171175"/>
                  </a:lnTo>
                  <a:lnTo>
                    <a:pt x="971079" y="1171175"/>
                  </a:lnTo>
                  <a:lnTo>
                    <a:pt x="971079" y="1121934"/>
                  </a:lnTo>
                  <a:lnTo>
                    <a:pt x="950917" y="1121934"/>
                  </a:lnTo>
                  <a:lnTo>
                    <a:pt x="950917" y="1171175"/>
                  </a:lnTo>
                  <a:lnTo>
                    <a:pt x="938744" y="1171175"/>
                  </a:lnTo>
                  <a:lnTo>
                    <a:pt x="938744" y="1121934"/>
                  </a:lnTo>
                  <a:lnTo>
                    <a:pt x="918595" y="1121934"/>
                  </a:lnTo>
                  <a:lnTo>
                    <a:pt x="918595" y="1171175"/>
                  </a:lnTo>
                  <a:lnTo>
                    <a:pt x="902334" y="1171175"/>
                  </a:lnTo>
                  <a:lnTo>
                    <a:pt x="902334" y="1121934"/>
                  </a:lnTo>
                  <a:lnTo>
                    <a:pt x="882179" y="1121934"/>
                  </a:lnTo>
                  <a:lnTo>
                    <a:pt x="882179" y="1171175"/>
                  </a:lnTo>
                  <a:lnTo>
                    <a:pt x="864670" y="1171175"/>
                  </a:lnTo>
                  <a:lnTo>
                    <a:pt x="864670" y="1084970"/>
                  </a:lnTo>
                  <a:lnTo>
                    <a:pt x="844511" y="1084970"/>
                  </a:lnTo>
                  <a:lnTo>
                    <a:pt x="844511" y="1171175"/>
                  </a:lnTo>
                  <a:lnTo>
                    <a:pt x="830428" y="1171175"/>
                  </a:lnTo>
                  <a:lnTo>
                    <a:pt x="830428" y="1121934"/>
                  </a:lnTo>
                  <a:lnTo>
                    <a:pt x="810269" y="1121934"/>
                  </a:lnTo>
                  <a:lnTo>
                    <a:pt x="810269" y="1171175"/>
                  </a:lnTo>
                  <a:lnTo>
                    <a:pt x="795823" y="1171175"/>
                  </a:lnTo>
                  <a:lnTo>
                    <a:pt x="795823" y="1121934"/>
                  </a:lnTo>
                  <a:lnTo>
                    <a:pt x="775664" y="1121934"/>
                  </a:lnTo>
                  <a:lnTo>
                    <a:pt x="775664" y="1171175"/>
                  </a:lnTo>
                  <a:lnTo>
                    <a:pt x="763498" y="1171175"/>
                  </a:lnTo>
                  <a:lnTo>
                    <a:pt x="763498" y="1121934"/>
                  </a:lnTo>
                  <a:lnTo>
                    <a:pt x="743342" y="1121934"/>
                  </a:lnTo>
                  <a:lnTo>
                    <a:pt x="743342" y="1171175"/>
                  </a:lnTo>
                  <a:lnTo>
                    <a:pt x="727082" y="1171175"/>
                  </a:lnTo>
                  <a:lnTo>
                    <a:pt x="727082" y="1121934"/>
                  </a:lnTo>
                  <a:lnTo>
                    <a:pt x="706923" y="1121934"/>
                  </a:lnTo>
                  <a:lnTo>
                    <a:pt x="706923" y="1171175"/>
                  </a:lnTo>
                  <a:lnTo>
                    <a:pt x="699015" y="1171175"/>
                  </a:lnTo>
                  <a:lnTo>
                    <a:pt x="699015" y="1084970"/>
                  </a:lnTo>
                  <a:lnTo>
                    <a:pt x="678860" y="1084970"/>
                  </a:lnTo>
                  <a:lnTo>
                    <a:pt x="678860" y="1171175"/>
                  </a:lnTo>
                  <a:lnTo>
                    <a:pt x="664777" y="1171175"/>
                  </a:lnTo>
                  <a:lnTo>
                    <a:pt x="664777" y="1121934"/>
                  </a:lnTo>
                  <a:lnTo>
                    <a:pt x="644618" y="1121934"/>
                  </a:lnTo>
                  <a:lnTo>
                    <a:pt x="644618" y="1171175"/>
                  </a:lnTo>
                  <a:lnTo>
                    <a:pt x="630168" y="1171175"/>
                  </a:lnTo>
                  <a:lnTo>
                    <a:pt x="630168" y="1121934"/>
                  </a:lnTo>
                  <a:lnTo>
                    <a:pt x="610012" y="1121934"/>
                  </a:lnTo>
                  <a:lnTo>
                    <a:pt x="610012" y="1171175"/>
                  </a:lnTo>
                  <a:lnTo>
                    <a:pt x="597846" y="1171175"/>
                  </a:lnTo>
                  <a:lnTo>
                    <a:pt x="597846" y="1121934"/>
                  </a:lnTo>
                  <a:lnTo>
                    <a:pt x="577687" y="1121934"/>
                  </a:lnTo>
                  <a:lnTo>
                    <a:pt x="577687" y="1171175"/>
                  </a:lnTo>
                  <a:lnTo>
                    <a:pt x="561430" y="1171175"/>
                  </a:lnTo>
                  <a:lnTo>
                    <a:pt x="561430" y="1121934"/>
                  </a:lnTo>
                  <a:lnTo>
                    <a:pt x="541271" y="1121934"/>
                  </a:lnTo>
                  <a:lnTo>
                    <a:pt x="541271" y="1171175"/>
                  </a:lnTo>
                  <a:lnTo>
                    <a:pt x="537784" y="1171175"/>
                  </a:lnTo>
                  <a:lnTo>
                    <a:pt x="537784" y="1084970"/>
                  </a:lnTo>
                  <a:lnTo>
                    <a:pt x="517628" y="1084970"/>
                  </a:lnTo>
                  <a:lnTo>
                    <a:pt x="517628" y="1171175"/>
                  </a:lnTo>
                  <a:lnTo>
                    <a:pt x="503545" y="1171175"/>
                  </a:lnTo>
                  <a:lnTo>
                    <a:pt x="503545" y="1121934"/>
                  </a:lnTo>
                  <a:lnTo>
                    <a:pt x="483386" y="1121934"/>
                  </a:lnTo>
                  <a:lnTo>
                    <a:pt x="483386" y="1171175"/>
                  </a:lnTo>
                  <a:lnTo>
                    <a:pt x="468936" y="1171175"/>
                  </a:lnTo>
                  <a:lnTo>
                    <a:pt x="468936" y="1121934"/>
                  </a:lnTo>
                  <a:lnTo>
                    <a:pt x="448781" y="1121934"/>
                  </a:lnTo>
                  <a:lnTo>
                    <a:pt x="448781" y="1171175"/>
                  </a:lnTo>
                  <a:lnTo>
                    <a:pt x="436614" y="1171175"/>
                  </a:lnTo>
                  <a:lnTo>
                    <a:pt x="436614" y="1121934"/>
                  </a:lnTo>
                  <a:lnTo>
                    <a:pt x="416455" y="1121934"/>
                  </a:lnTo>
                  <a:lnTo>
                    <a:pt x="416455" y="1171175"/>
                  </a:lnTo>
                  <a:lnTo>
                    <a:pt x="400198" y="1171175"/>
                  </a:lnTo>
                  <a:lnTo>
                    <a:pt x="400198" y="1121934"/>
                  </a:lnTo>
                  <a:lnTo>
                    <a:pt x="380039" y="1121934"/>
                  </a:lnTo>
                  <a:lnTo>
                    <a:pt x="380039" y="1171175"/>
                  </a:lnTo>
                  <a:lnTo>
                    <a:pt x="373038" y="1171175"/>
                  </a:lnTo>
                  <a:lnTo>
                    <a:pt x="373038" y="1084970"/>
                  </a:lnTo>
                  <a:lnTo>
                    <a:pt x="352882" y="1084970"/>
                  </a:lnTo>
                  <a:lnTo>
                    <a:pt x="352882" y="1171175"/>
                  </a:lnTo>
                  <a:lnTo>
                    <a:pt x="338799" y="1171175"/>
                  </a:lnTo>
                  <a:lnTo>
                    <a:pt x="338799" y="1121934"/>
                  </a:lnTo>
                  <a:lnTo>
                    <a:pt x="318640" y="1121934"/>
                  </a:lnTo>
                  <a:lnTo>
                    <a:pt x="318640" y="1171175"/>
                  </a:lnTo>
                  <a:lnTo>
                    <a:pt x="304193" y="1171175"/>
                  </a:lnTo>
                  <a:lnTo>
                    <a:pt x="304193" y="1121934"/>
                  </a:lnTo>
                  <a:lnTo>
                    <a:pt x="284034" y="1121934"/>
                  </a:lnTo>
                  <a:lnTo>
                    <a:pt x="284034" y="1171175"/>
                  </a:lnTo>
                  <a:lnTo>
                    <a:pt x="271872" y="1171175"/>
                  </a:lnTo>
                  <a:lnTo>
                    <a:pt x="271872" y="1121934"/>
                  </a:lnTo>
                  <a:lnTo>
                    <a:pt x="251716" y="1121934"/>
                  </a:lnTo>
                  <a:lnTo>
                    <a:pt x="251716" y="1171175"/>
                  </a:lnTo>
                  <a:lnTo>
                    <a:pt x="235452" y="1171175"/>
                  </a:lnTo>
                  <a:lnTo>
                    <a:pt x="235452" y="1121934"/>
                  </a:lnTo>
                  <a:lnTo>
                    <a:pt x="215297" y="1121934"/>
                  </a:lnTo>
                  <a:lnTo>
                    <a:pt x="215297" y="1171175"/>
                  </a:lnTo>
                  <a:lnTo>
                    <a:pt x="194987" y="1171175"/>
                  </a:lnTo>
                  <a:lnTo>
                    <a:pt x="194987" y="1084970"/>
                  </a:lnTo>
                  <a:lnTo>
                    <a:pt x="174831" y="1084970"/>
                  </a:lnTo>
                  <a:lnTo>
                    <a:pt x="174831" y="1171175"/>
                  </a:lnTo>
                  <a:lnTo>
                    <a:pt x="79817" y="1171175"/>
                  </a:lnTo>
                  <a:cubicBezTo>
                    <a:pt x="49199" y="1082261"/>
                    <a:pt x="33662" y="989198"/>
                    <a:pt x="33614" y="894352"/>
                  </a:cubicBezTo>
                  <a:lnTo>
                    <a:pt x="33611" y="893906"/>
                  </a:lnTo>
                  <a:cubicBezTo>
                    <a:pt x="33611" y="419538"/>
                    <a:pt x="424071" y="33604"/>
                    <a:pt x="904028" y="33604"/>
                  </a:cubicBezTo>
                  <a:cubicBezTo>
                    <a:pt x="1383999" y="33604"/>
                    <a:pt x="1774460" y="419538"/>
                    <a:pt x="1774460" y="893906"/>
                  </a:cubicBezTo>
                  <a:cubicBezTo>
                    <a:pt x="1774460" y="895758"/>
                    <a:pt x="1774425" y="897575"/>
                    <a:pt x="1774425" y="89942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A05F6808-C967-D602-EF4C-39814B8CC236}"/>
                </a:ext>
              </a:extLst>
            </p:cNvPr>
            <p:cNvSpPr/>
            <p:nvPr/>
          </p:nvSpPr>
          <p:spPr>
            <a:xfrm>
              <a:off x="3754246" y="5601017"/>
              <a:ext cx="1594141" cy="790041"/>
            </a:xfrm>
            <a:custGeom>
              <a:avLst/>
              <a:gdLst>
                <a:gd name="connsiteX0" fmla="*/ 1406439 w 1594141"/>
                <a:gd name="connsiteY0" fmla="*/ 274320 h 790041"/>
                <a:gd name="connsiteX1" fmla="*/ 1311421 w 1594141"/>
                <a:gd name="connsiteY1" fmla="*/ 354044 h 790041"/>
                <a:gd name="connsiteX2" fmla="*/ 1260946 w 1594141"/>
                <a:gd name="connsiteY2" fmla="*/ 298015 h 790041"/>
                <a:gd name="connsiteX3" fmla="*/ 1152110 w 1594141"/>
                <a:gd name="connsiteY3" fmla="*/ 209649 h 790041"/>
                <a:gd name="connsiteX4" fmla="*/ 1211397 w 1594141"/>
                <a:gd name="connsiteY4" fmla="*/ 106985 h 790041"/>
                <a:gd name="connsiteX5" fmla="*/ 1193944 w 1594141"/>
                <a:gd name="connsiteY5" fmla="*/ 96904 h 790041"/>
                <a:gd name="connsiteX6" fmla="*/ 1135102 w 1594141"/>
                <a:gd name="connsiteY6" fmla="*/ 198848 h 790041"/>
                <a:gd name="connsiteX7" fmla="*/ 933751 w 1594141"/>
                <a:gd name="connsiteY7" fmla="*/ 118061 h 790041"/>
                <a:gd name="connsiteX8" fmla="*/ 953433 w 1594141"/>
                <a:gd name="connsiteY8" fmla="*/ 6344 h 790041"/>
                <a:gd name="connsiteX9" fmla="*/ 933614 w 1594141"/>
                <a:gd name="connsiteY9" fmla="*/ 2846 h 790041"/>
                <a:gd name="connsiteX10" fmla="*/ 913966 w 1594141"/>
                <a:gd name="connsiteY10" fmla="*/ 114117 h 790041"/>
                <a:gd name="connsiteX11" fmla="*/ 799739 w 1594141"/>
                <a:gd name="connsiteY11" fmla="*/ 103796 h 790041"/>
                <a:gd name="connsiteX12" fmla="*/ 696426 w 1594141"/>
                <a:gd name="connsiteY12" fmla="*/ 112265 h 790041"/>
                <a:gd name="connsiteX13" fmla="*/ 676634 w 1594141"/>
                <a:gd name="connsiteY13" fmla="*/ 0 h 790041"/>
                <a:gd name="connsiteX14" fmla="*/ 656784 w 1594141"/>
                <a:gd name="connsiteY14" fmla="*/ 3498 h 790041"/>
                <a:gd name="connsiteX15" fmla="*/ 676586 w 1594141"/>
                <a:gd name="connsiteY15" fmla="*/ 115832 h 790041"/>
                <a:gd name="connsiteX16" fmla="*/ 474454 w 1594141"/>
                <a:gd name="connsiteY16" fmla="*/ 192847 h 790041"/>
                <a:gd name="connsiteX17" fmla="*/ 414343 w 1594141"/>
                <a:gd name="connsiteY17" fmla="*/ 88708 h 790041"/>
                <a:gd name="connsiteX18" fmla="*/ 396886 w 1594141"/>
                <a:gd name="connsiteY18" fmla="*/ 98790 h 790041"/>
                <a:gd name="connsiteX19" fmla="*/ 457226 w 1594141"/>
                <a:gd name="connsiteY19" fmla="*/ 203306 h 790041"/>
                <a:gd name="connsiteX20" fmla="*/ 338525 w 1594141"/>
                <a:gd name="connsiteY20" fmla="*/ 298015 h 790041"/>
                <a:gd name="connsiteX21" fmla="*/ 296255 w 1594141"/>
                <a:gd name="connsiteY21" fmla="*/ 344066 h 790041"/>
                <a:gd name="connsiteX22" fmla="*/ 198217 w 1594141"/>
                <a:gd name="connsiteY22" fmla="*/ 261804 h 790041"/>
                <a:gd name="connsiteX23" fmla="*/ 185262 w 1594141"/>
                <a:gd name="connsiteY23" fmla="*/ 277235 h 790041"/>
                <a:gd name="connsiteX24" fmla="*/ 283479 w 1594141"/>
                <a:gd name="connsiteY24" fmla="*/ 359668 h 790041"/>
                <a:gd name="connsiteX25" fmla="*/ 177125 w 1594141"/>
                <a:gd name="connsiteY25" fmla="*/ 543051 h 790041"/>
                <a:gd name="connsiteX26" fmla="*/ 54319 w 1594141"/>
                <a:gd name="connsiteY26" fmla="*/ 498371 h 790041"/>
                <a:gd name="connsiteX27" fmla="*/ 47423 w 1594141"/>
                <a:gd name="connsiteY27" fmla="*/ 517299 h 790041"/>
                <a:gd name="connsiteX28" fmla="*/ 169876 w 1594141"/>
                <a:gd name="connsiteY28" fmla="*/ 561876 h 790041"/>
                <a:gd name="connsiteX29" fmla="*/ 124462 w 1594141"/>
                <a:gd name="connsiteY29" fmla="*/ 769879 h 790041"/>
                <a:gd name="connsiteX30" fmla="*/ 0 w 1594141"/>
                <a:gd name="connsiteY30" fmla="*/ 769879 h 790041"/>
                <a:gd name="connsiteX31" fmla="*/ 0 w 1594141"/>
                <a:gd name="connsiteY31" fmla="*/ 790042 h 790041"/>
                <a:gd name="connsiteX32" fmla="*/ 702396 w 1594141"/>
                <a:gd name="connsiteY32" fmla="*/ 790042 h 790041"/>
                <a:gd name="connsiteX33" fmla="*/ 702396 w 1594141"/>
                <a:gd name="connsiteY33" fmla="*/ 783321 h 790041"/>
                <a:gd name="connsiteX34" fmla="*/ 787004 w 1594141"/>
                <a:gd name="connsiteY34" fmla="*/ 783321 h 790041"/>
                <a:gd name="connsiteX35" fmla="*/ 787004 w 1594141"/>
                <a:gd name="connsiteY35" fmla="*/ 788121 h 790041"/>
                <a:gd name="connsiteX36" fmla="*/ 807163 w 1594141"/>
                <a:gd name="connsiteY36" fmla="*/ 788121 h 790041"/>
                <a:gd name="connsiteX37" fmla="*/ 807163 w 1594141"/>
                <a:gd name="connsiteY37" fmla="*/ 783321 h 790041"/>
                <a:gd name="connsiteX38" fmla="*/ 891780 w 1594141"/>
                <a:gd name="connsiteY38" fmla="*/ 783321 h 790041"/>
                <a:gd name="connsiteX39" fmla="*/ 891780 w 1594141"/>
                <a:gd name="connsiteY39" fmla="*/ 790042 h 790041"/>
                <a:gd name="connsiteX40" fmla="*/ 1476562 w 1594141"/>
                <a:gd name="connsiteY40" fmla="*/ 790042 h 790041"/>
                <a:gd name="connsiteX41" fmla="*/ 1476047 w 1594141"/>
                <a:gd name="connsiteY41" fmla="*/ 783321 h 790041"/>
                <a:gd name="connsiteX42" fmla="*/ 1594142 w 1594141"/>
                <a:gd name="connsiteY42" fmla="*/ 783321 h 790041"/>
                <a:gd name="connsiteX43" fmla="*/ 1594142 w 1594141"/>
                <a:gd name="connsiteY43" fmla="*/ 763158 h 790041"/>
                <a:gd name="connsiteX44" fmla="*/ 1474470 w 1594141"/>
                <a:gd name="connsiteY44" fmla="*/ 763158 h 790041"/>
                <a:gd name="connsiteX45" fmla="*/ 1434557 w 1594141"/>
                <a:gd name="connsiteY45" fmla="*/ 575523 h 790041"/>
                <a:gd name="connsiteX46" fmla="*/ 1552343 w 1594141"/>
                <a:gd name="connsiteY46" fmla="*/ 532661 h 790041"/>
                <a:gd name="connsiteX47" fmla="*/ 1545450 w 1594141"/>
                <a:gd name="connsiteY47" fmla="*/ 513733 h 790041"/>
                <a:gd name="connsiteX48" fmla="*/ 1427630 w 1594141"/>
                <a:gd name="connsiteY48" fmla="*/ 556595 h 790041"/>
                <a:gd name="connsiteX49" fmla="*/ 1323937 w 1594141"/>
                <a:gd name="connsiteY49" fmla="*/ 369852 h 790041"/>
                <a:gd name="connsiteX50" fmla="*/ 1419400 w 1594141"/>
                <a:gd name="connsiteY50" fmla="*/ 289751 h 790041"/>
                <a:gd name="connsiteX51" fmla="*/ 1406473 w 1594141"/>
                <a:gd name="connsiteY51" fmla="*/ 274320 h 790041"/>
                <a:gd name="connsiteX52" fmla="*/ 702842 w 1594141"/>
                <a:gd name="connsiteY52" fmla="*/ 763158 h 790041"/>
                <a:gd name="connsiteX53" fmla="*/ 787000 w 1594141"/>
                <a:gd name="connsiteY53" fmla="*/ 669512 h 790041"/>
                <a:gd name="connsiteX54" fmla="*/ 787000 w 1594141"/>
                <a:gd name="connsiteY54" fmla="*/ 763158 h 790041"/>
                <a:gd name="connsiteX55" fmla="*/ 702842 w 1594141"/>
                <a:gd name="connsiteY55" fmla="*/ 763158 h 790041"/>
                <a:gd name="connsiteX56" fmla="*/ 807159 w 1594141"/>
                <a:gd name="connsiteY56" fmla="*/ 669512 h 790041"/>
                <a:gd name="connsiteX57" fmla="*/ 891300 w 1594141"/>
                <a:gd name="connsiteY57" fmla="*/ 763158 h 790041"/>
                <a:gd name="connsiteX58" fmla="*/ 807159 w 1594141"/>
                <a:gd name="connsiteY58" fmla="*/ 763158 h 790041"/>
                <a:gd name="connsiteX59" fmla="*/ 807159 w 1594141"/>
                <a:gd name="connsiteY59" fmla="*/ 669512 h 790041"/>
                <a:gd name="connsiteX60" fmla="*/ 924424 w 1594141"/>
                <a:gd name="connsiteY60" fmla="*/ 756437 h 790041"/>
                <a:gd name="connsiteX61" fmla="*/ 797078 w 1594141"/>
                <a:gd name="connsiteY61" fmla="*/ 635325 h 790041"/>
                <a:gd name="connsiteX62" fmla="*/ 669739 w 1594141"/>
                <a:gd name="connsiteY62" fmla="*/ 756437 h 790041"/>
                <a:gd name="connsiteX63" fmla="*/ 159332 w 1594141"/>
                <a:gd name="connsiteY63" fmla="*/ 756437 h 790041"/>
                <a:gd name="connsiteX64" fmla="*/ 799732 w 1594141"/>
                <a:gd name="connsiteY64" fmla="*/ 137366 h 790041"/>
                <a:gd name="connsiteX65" fmla="*/ 1440146 w 1594141"/>
                <a:gd name="connsiteY65" fmla="*/ 756437 h 790041"/>
                <a:gd name="connsiteX66" fmla="*/ 924424 w 1594141"/>
                <a:gd name="connsiteY66" fmla="*/ 756437 h 79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594141" h="790041">
                  <a:moveTo>
                    <a:pt x="1406439" y="274320"/>
                  </a:moveTo>
                  <a:lnTo>
                    <a:pt x="1311421" y="354044"/>
                  </a:lnTo>
                  <a:cubicBezTo>
                    <a:pt x="1295614" y="334533"/>
                    <a:pt x="1278811" y="315811"/>
                    <a:pt x="1260946" y="298015"/>
                  </a:cubicBezTo>
                  <a:cubicBezTo>
                    <a:pt x="1227239" y="264410"/>
                    <a:pt x="1190755" y="234921"/>
                    <a:pt x="1152110" y="209649"/>
                  </a:cubicBezTo>
                  <a:lnTo>
                    <a:pt x="1211397" y="106985"/>
                  </a:lnTo>
                  <a:lnTo>
                    <a:pt x="1193944" y="96904"/>
                  </a:lnTo>
                  <a:lnTo>
                    <a:pt x="1135102" y="198848"/>
                  </a:lnTo>
                  <a:cubicBezTo>
                    <a:pt x="1072454" y="160546"/>
                    <a:pt x="1004560" y="133320"/>
                    <a:pt x="933751" y="118061"/>
                  </a:cubicBezTo>
                  <a:lnTo>
                    <a:pt x="953433" y="6344"/>
                  </a:lnTo>
                  <a:lnTo>
                    <a:pt x="933614" y="2846"/>
                  </a:lnTo>
                  <a:lnTo>
                    <a:pt x="913966" y="114117"/>
                  </a:lnTo>
                  <a:cubicBezTo>
                    <a:pt x="876521" y="107294"/>
                    <a:pt x="838322" y="103796"/>
                    <a:pt x="799739" y="103796"/>
                  </a:cubicBezTo>
                  <a:cubicBezTo>
                    <a:pt x="764887" y="103796"/>
                    <a:pt x="730374" y="106676"/>
                    <a:pt x="696426" y="112265"/>
                  </a:cubicBezTo>
                  <a:lnTo>
                    <a:pt x="676634" y="0"/>
                  </a:lnTo>
                  <a:lnTo>
                    <a:pt x="656784" y="3498"/>
                  </a:lnTo>
                  <a:lnTo>
                    <a:pt x="676586" y="115832"/>
                  </a:lnTo>
                  <a:cubicBezTo>
                    <a:pt x="605640" y="129788"/>
                    <a:pt x="537489" y="155814"/>
                    <a:pt x="474454" y="192847"/>
                  </a:cubicBezTo>
                  <a:lnTo>
                    <a:pt x="414343" y="88708"/>
                  </a:lnTo>
                  <a:lnTo>
                    <a:pt x="396886" y="98790"/>
                  </a:lnTo>
                  <a:lnTo>
                    <a:pt x="457226" y="203306"/>
                  </a:lnTo>
                  <a:cubicBezTo>
                    <a:pt x="414933" y="229915"/>
                    <a:pt x="375105" y="261564"/>
                    <a:pt x="338525" y="298015"/>
                  </a:cubicBezTo>
                  <a:cubicBezTo>
                    <a:pt x="323735" y="312759"/>
                    <a:pt x="309652" y="328155"/>
                    <a:pt x="296255" y="344066"/>
                  </a:cubicBezTo>
                  <a:lnTo>
                    <a:pt x="198217" y="261804"/>
                  </a:lnTo>
                  <a:lnTo>
                    <a:pt x="185262" y="277235"/>
                  </a:lnTo>
                  <a:lnTo>
                    <a:pt x="283479" y="359668"/>
                  </a:lnTo>
                  <a:cubicBezTo>
                    <a:pt x="239434" y="415081"/>
                    <a:pt x="203683" y="476905"/>
                    <a:pt x="177125" y="543051"/>
                  </a:cubicBezTo>
                  <a:lnTo>
                    <a:pt x="54319" y="498371"/>
                  </a:lnTo>
                  <a:lnTo>
                    <a:pt x="47423" y="517299"/>
                  </a:lnTo>
                  <a:lnTo>
                    <a:pt x="169876" y="561876"/>
                  </a:lnTo>
                  <a:cubicBezTo>
                    <a:pt x="145431" y="627850"/>
                    <a:pt x="130000" y="697802"/>
                    <a:pt x="124462" y="769879"/>
                  </a:cubicBezTo>
                  <a:lnTo>
                    <a:pt x="0" y="769879"/>
                  </a:lnTo>
                  <a:lnTo>
                    <a:pt x="0" y="790042"/>
                  </a:lnTo>
                  <a:lnTo>
                    <a:pt x="702396" y="790042"/>
                  </a:lnTo>
                  <a:lnTo>
                    <a:pt x="702396" y="783321"/>
                  </a:lnTo>
                  <a:lnTo>
                    <a:pt x="787004" y="783321"/>
                  </a:lnTo>
                  <a:lnTo>
                    <a:pt x="787004" y="788121"/>
                  </a:lnTo>
                  <a:lnTo>
                    <a:pt x="807163" y="788121"/>
                  </a:lnTo>
                  <a:lnTo>
                    <a:pt x="807163" y="783321"/>
                  </a:lnTo>
                  <a:lnTo>
                    <a:pt x="891780" y="783321"/>
                  </a:lnTo>
                  <a:lnTo>
                    <a:pt x="891780" y="790042"/>
                  </a:lnTo>
                  <a:lnTo>
                    <a:pt x="1476562" y="790042"/>
                  </a:lnTo>
                  <a:lnTo>
                    <a:pt x="1476047" y="783321"/>
                  </a:lnTo>
                  <a:lnTo>
                    <a:pt x="1594142" y="783321"/>
                  </a:lnTo>
                  <a:lnTo>
                    <a:pt x="1594142" y="763158"/>
                  </a:lnTo>
                  <a:lnTo>
                    <a:pt x="1474470" y="763158"/>
                  </a:lnTo>
                  <a:cubicBezTo>
                    <a:pt x="1468915" y="698419"/>
                    <a:pt x="1455439" y="635394"/>
                    <a:pt x="1434557" y="575523"/>
                  </a:cubicBezTo>
                  <a:lnTo>
                    <a:pt x="1552343" y="532661"/>
                  </a:lnTo>
                  <a:lnTo>
                    <a:pt x="1545450" y="513733"/>
                  </a:lnTo>
                  <a:lnTo>
                    <a:pt x="1427630" y="556595"/>
                  </a:lnTo>
                  <a:cubicBezTo>
                    <a:pt x="1402152" y="489387"/>
                    <a:pt x="1367280" y="426465"/>
                    <a:pt x="1323937" y="369852"/>
                  </a:cubicBezTo>
                  <a:lnTo>
                    <a:pt x="1419400" y="289751"/>
                  </a:lnTo>
                  <a:lnTo>
                    <a:pt x="1406473" y="274320"/>
                  </a:lnTo>
                  <a:close/>
                  <a:moveTo>
                    <a:pt x="702842" y="763158"/>
                  </a:moveTo>
                  <a:cubicBezTo>
                    <a:pt x="707142" y="714021"/>
                    <a:pt x="742516" y="674724"/>
                    <a:pt x="787000" y="669512"/>
                  </a:cubicBezTo>
                  <a:lnTo>
                    <a:pt x="787000" y="763158"/>
                  </a:lnTo>
                  <a:lnTo>
                    <a:pt x="702842" y="763158"/>
                  </a:lnTo>
                  <a:close/>
                  <a:moveTo>
                    <a:pt x="807159" y="669512"/>
                  </a:moveTo>
                  <a:cubicBezTo>
                    <a:pt x="851661" y="674724"/>
                    <a:pt x="887014" y="714021"/>
                    <a:pt x="891300" y="763158"/>
                  </a:cubicBezTo>
                  <a:lnTo>
                    <a:pt x="807159" y="763158"/>
                  </a:lnTo>
                  <a:lnTo>
                    <a:pt x="807159" y="669512"/>
                  </a:lnTo>
                  <a:close/>
                  <a:moveTo>
                    <a:pt x="924424" y="756437"/>
                  </a:moveTo>
                  <a:cubicBezTo>
                    <a:pt x="916675" y="688269"/>
                    <a:pt x="862531" y="635325"/>
                    <a:pt x="797078" y="635325"/>
                  </a:cubicBezTo>
                  <a:cubicBezTo>
                    <a:pt x="731632" y="635325"/>
                    <a:pt x="677471" y="688269"/>
                    <a:pt x="669739" y="756437"/>
                  </a:cubicBezTo>
                  <a:lnTo>
                    <a:pt x="159332" y="756437"/>
                  </a:lnTo>
                  <a:cubicBezTo>
                    <a:pt x="193790" y="407845"/>
                    <a:pt x="471865" y="137366"/>
                    <a:pt x="799732" y="137366"/>
                  </a:cubicBezTo>
                  <a:cubicBezTo>
                    <a:pt x="1127593" y="137366"/>
                    <a:pt x="1405684" y="407845"/>
                    <a:pt x="1440146" y="756437"/>
                  </a:cubicBezTo>
                  <a:lnTo>
                    <a:pt x="924424" y="756437"/>
                  </a:ln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74" name="组合 173">
            <a:extLst>
              <a:ext uri="{FF2B5EF4-FFF2-40B4-BE49-F238E27FC236}">
                <a16:creationId xmlns:a16="http://schemas.microsoft.com/office/drawing/2014/main" id="{6FA9531D-410B-1113-3C91-6B1C2F5394A0}"/>
              </a:ext>
            </a:extLst>
          </p:cNvPr>
          <p:cNvGrpSpPr/>
          <p:nvPr/>
        </p:nvGrpSpPr>
        <p:grpSpPr>
          <a:xfrm>
            <a:off x="2111921" y="5378662"/>
            <a:ext cx="1112154" cy="670845"/>
            <a:chOff x="6378603" y="4213884"/>
            <a:chExt cx="1935252" cy="1167334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8100000" scaled="1"/>
            <a:tileRect/>
          </a:gradFill>
        </p:grpSpPr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D52857B4-4FA6-2EF0-6136-80B691464356}"/>
                </a:ext>
              </a:extLst>
            </p:cNvPr>
            <p:cNvSpPr/>
            <p:nvPr/>
          </p:nvSpPr>
          <p:spPr>
            <a:xfrm>
              <a:off x="6378603" y="4213884"/>
              <a:ext cx="1935252" cy="1167334"/>
            </a:xfrm>
            <a:custGeom>
              <a:avLst/>
              <a:gdLst>
                <a:gd name="connsiteX0" fmla="*/ 597737 w 1935252"/>
                <a:gd name="connsiteY0" fmla="*/ 1167335 h 1167334"/>
                <a:gd name="connsiteX1" fmla="*/ 597702 w 1935252"/>
                <a:gd name="connsiteY1" fmla="*/ 1167335 h 1167334"/>
                <a:gd name="connsiteX2" fmla="*/ 45497 w 1935252"/>
                <a:gd name="connsiteY2" fmla="*/ 957205 h 1167334"/>
                <a:gd name="connsiteX3" fmla="*/ 58012 w 1935252"/>
                <a:gd name="connsiteY3" fmla="*/ 571923 h 1167334"/>
                <a:gd name="connsiteX4" fmla="*/ 58801 w 1935252"/>
                <a:gd name="connsiteY4" fmla="*/ 570277 h 1167334"/>
                <a:gd name="connsiteX5" fmla="*/ 59932 w 1935252"/>
                <a:gd name="connsiteY5" fmla="*/ 568837 h 1167334"/>
                <a:gd name="connsiteX6" fmla="*/ 522847 w 1935252"/>
                <a:gd name="connsiteY6" fmla="*/ 189829 h 1167334"/>
                <a:gd name="connsiteX7" fmla="*/ 746452 w 1935252"/>
                <a:gd name="connsiteY7" fmla="*/ 119707 h 1167334"/>
                <a:gd name="connsiteX8" fmla="*/ 1705544 w 1935252"/>
                <a:gd name="connsiteY8" fmla="*/ 0 h 1167334"/>
                <a:gd name="connsiteX9" fmla="*/ 1713259 w 1935252"/>
                <a:gd name="connsiteY9" fmla="*/ 0 h 1167334"/>
                <a:gd name="connsiteX10" fmla="*/ 1809374 w 1935252"/>
                <a:gd name="connsiteY10" fmla="*/ 16356 h 1167334"/>
                <a:gd name="connsiteX11" fmla="*/ 1934327 w 1935252"/>
                <a:gd name="connsiteY11" fmla="*/ 136954 h 1167334"/>
                <a:gd name="connsiteX12" fmla="*/ 1935253 w 1935252"/>
                <a:gd name="connsiteY12" fmla="*/ 140623 h 1167334"/>
                <a:gd name="connsiteX13" fmla="*/ 1934464 w 1935252"/>
                <a:gd name="connsiteY13" fmla="*/ 144361 h 1167334"/>
                <a:gd name="connsiteX14" fmla="*/ 1826451 w 1935252"/>
                <a:gd name="connsiteY14" fmla="*/ 338477 h 1167334"/>
                <a:gd name="connsiteX15" fmla="*/ 1765723 w 1935252"/>
                <a:gd name="connsiteY15" fmla="*/ 514693 h 1167334"/>
                <a:gd name="connsiteX16" fmla="*/ 1641867 w 1935252"/>
                <a:gd name="connsiteY16" fmla="*/ 792785 h 1167334"/>
                <a:gd name="connsiteX17" fmla="*/ 1166780 w 1935252"/>
                <a:gd name="connsiteY17" fmla="*/ 1042759 h 1167334"/>
                <a:gd name="connsiteX18" fmla="*/ 597737 w 1935252"/>
                <a:gd name="connsiteY18" fmla="*/ 1167335 h 1167334"/>
                <a:gd name="connsiteX19" fmla="*/ 87605 w 1935252"/>
                <a:gd name="connsiteY19" fmla="*/ 587971 h 1167334"/>
                <a:gd name="connsiteX20" fmla="*/ 73923 w 1935252"/>
                <a:gd name="connsiteY20" fmla="*/ 939238 h 1167334"/>
                <a:gd name="connsiteX21" fmla="*/ 280280 w 1935252"/>
                <a:gd name="connsiteY21" fmla="*/ 1086239 h 1167334"/>
                <a:gd name="connsiteX22" fmla="*/ 597702 w 1935252"/>
                <a:gd name="connsiteY22" fmla="*/ 1133696 h 1167334"/>
                <a:gd name="connsiteX23" fmla="*/ 1152241 w 1935252"/>
                <a:gd name="connsiteY23" fmla="*/ 1012412 h 1167334"/>
                <a:gd name="connsiteX24" fmla="*/ 1153784 w 1935252"/>
                <a:gd name="connsiteY24" fmla="*/ 1011692 h 1167334"/>
                <a:gd name="connsiteX25" fmla="*/ 1620059 w 1935252"/>
                <a:gd name="connsiteY25" fmla="*/ 767136 h 1167334"/>
                <a:gd name="connsiteX26" fmla="*/ 1732565 w 1935252"/>
                <a:gd name="connsiteY26" fmla="*/ 520557 h 1167334"/>
                <a:gd name="connsiteX27" fmla="*/ 1801933 w 1935252"/>
                <a:gd name="connsiteY27" fmla="*/ 315399 h 1167334"/>
                <a:gd name="connsiteX28" fmla="*/ 1900688 w 1935252"/>
                <a:gd name="connsiteY28" fmla="*/ 141309 h 1167334"/>
                <a:gd name="connsiteX29" fmla="*/ 1713088 w 1935252"/>
                <a:gd name="connsiteY29" fmla="*/ 33604 h 1167334"/>
                <a:gd name="connsiteX30" fmla="*/ 1705510 w 1935252"/>
                <a:gd name="connsiteY30" fmla="*/ 33604 h 1167334"/>
                <a:gd name="connsiteX31" fmla="*/ 755471 w 1935252"/>
                <a:gd name="connsiteY31" fmla="*/ 152110 h 1167334"/>
                <a:gd name="connsiteX32" fmla="*/ 753654 w 1935252"/>
                <a:gd name="connsiteY32" fmla="*/ 152728 h 1167334"/>
                <a:gd name="connsiteX33" fmla="*/ 751733 w 1935252"/>
                <a:gd name="connsiteY33" fmla="*/ 152933 h 1167334"/>
                <a:gd name="connsiteX34" fmla="*/ 535363 w 1935252"/>
                <a:gd name="connsiteY34" fmla="*/ 221034 h 1167334"/>
                <a:gd name="connsiteX35" fmla="*/ 87605 w 1935252"/>
                <a:gd name="connsiteY35" fmla="*/ 587971 h 1167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935252" h="1167334">
                  <a:moveTo>
                    <a:pt x="597737" y="1167335"/>
                  </a:moveTo>
                  <a:lnTo>
                    <a:pt x="597702" y="1167335"/>
                  </a:lnTo>
                  <a:cubicBezTo>
                    <a:pt x="331166" y="1167335"/>
                    <a:pt x="129884" y="1090731"/>
                    <a:pt x="45497" y="957205"/>
                  </a:cubicBezTo>
                  <a:cubicBezTo>
                    <a:pt x="-19106" y="855021"/>
                    <a:pt x="-14888" y="725371"/>
                    <a:pt x="58012" y="571923"/>
                  </a:cubicBezTo>
                  <a:lnTo>
                    <a:pt x="58801" y="570277"/>
                  </a:lnTo>
                  <a:lnTo>
                    <a:pt x="59932" y="568837"/>
                  </a:lnTo>
                  <a:cubicBezTo>
                    <a:pt x="224833" y="355930"/>
                    <a:pt x="402661" y="245208"/>
                    <a:pt x="522847" y="189829"/>
                  </a:cubicBezTo>
                  <a:cubicBezTo>
                    <a:pt x="644749" y="133594"/>
                    <a:pt x="731982" y="121421"/>
                    <a:pt x="746452" y="119707"/>
                  </a:cubicBezTo>
                  <a:cubicBezTo>
                    <a:pt x="1092884" y="3360"/>
                    <a:pt x="1643753" y="0"/>
                    <a:pt x="1705544" y="0"/>
                  </a:cubicBezTo>
                  <a:cubicBezTo>
                    <a:pt x="1710585" y="0"/>
                    <a:pt x="1713259" y="0"/>
                    <a:pt x="1713259" y="0"/>
                  </a:cubicBezTo>
                  <a:cubicBezTo>
                    <a:pt x="1715042" y="0"/>
                    <a:pt x="1759997" y="206"/>
                    <a:pt x="1809374" y="16356"/>
                  </a:cubicBezTo>
                  <a:cubicBezTo>
                    <a:pt x="1877234" y="38576"/>
                    <a:pt x="1920439" y="80273"/>
                    <a:pt x="1934327" y="136954"/>
                  </a:cubicBezTo>
                  <a:lnTo>
                    <a:pt x="1935253" y="140623"/>
                  </a:lnTo>
                  <a:lnTo>
                    <a:pt x="1934464" y="144361"/>
                  </a:lnTo>
                  <a:cubicBezTo>
                    <a:pt x="1913204" y="246374"/>
                    <a:pt x="1865095" y="297466"/>
                    <a:pt x="1826451" y="338477"/>
                  </a:cubicBezTo>
                  <a:cubicBezTo>
                    <a:pt x="1781496" y="386208"/>
                    <a:pt x="1748989" y="420704"/>
                    <a:pt x="1765723" y="514693"/>
                  </a:cubicBezTo>
                  <a:cubicBezTo>
                    <a:pt x="1783691" y="615609"/>
                    <a:pt x="1743194" y="706580"/>
                    <a:pt x="1641867" y="792785"/>
                  </a:cubicBezTo>
                  <a:cubicBezTo>
                    <a:pt x="1545650" y="874704"/>
                    <a:pt x="1394671" y="954119"/>
                    <a:pt x="1166780" y="1042759"/>
                  </a:cubicBezTo>
                  <a:cubicBezTo>
                    <a:pt x="1013537" y="1120769"/>
                    <a:pt x="800871" y="1167335"/>
                    <a:pt x="597737" y="1167335"/>
                  </a:cubicBezTo>
                  <a:close/>
                  <a:moveTo>
                    <a:pt x="87605" y="587971"/>
                  </a:moveTo>
                  <a:cubicBezTo>
                    <a:pt x="20705" y="729623"/>
                    <a:pt x="16110" y="847786"/>
                    <a:pt x="73923" y="939238"/>
                  </a:cubicBezTo>
                  <a:cubicBezTo>
                    <a:pt x="114179" y="1002983"/>
                    <a:pt x="183617" y="1052429"/>
                    <a:pt x="280280" y="1086239"/>
                  </a:cubicBezTo>
                  <a:cubicBezTo>
                    <a:pt x="368988" y="1117271"/>
                    <a:pt x="478751" y="1133696"/>
                    <a:pt x="597702" y="1133696"/>
                  </a:cubicBezTo>
                  <a:cubicBezTo>
                    <a:pt x="796105" y="1133696"/>
                    <a:pt x="1003422" y="1088365"/>
                    <a:pt x="1152241" y="1012412"/>
                  </a:cubicBezTo>
                  <a:lnTo>
                    <a:pt x="1153784" y="1011692"/>
                  </a:lnTo>
                  <a:cubicBezTo>
                    <a:pt x="1375434" y="925556"/>
                    <a:pt x="1527956" y="845557"/>
                    <a:pt x="1620059" y="767136"/>
                  </a:cubicBezTo>
                  <a:cubicBezTo>
                    <a:pt x="1712745" y="688269"/>
                    <a:pt x="1748509" y="609916"/>
                    <a:pt x="1732565" y="520557"/>
                  </a:cubicBezTo>
                  <a:cubicBezTo>
                    <a:pt x="1712882" y="409937"/>
                    <a:pt x="1756156" y="364023"/>
                    <a:pt x="1801933" y="315399"/>
                  </a:cubicBezTo>
                  <a:cubicBezTo>
                    <a:pt x="1839035" y="276035"/>
                    <a:pt x="1881040" y="231458"/>
                    <a:pt x="1900688" y="141309"/>
                  </a:cubicBezTo>
                  <a:cubicBezTo>
                    <a:pt x="1871199" y="35182"/>
                    <a:pt x="1714699" y="33604"/>
                    <a:pt x="1713088" y="33604"/>
                  </a:cubicBezTo>
                  <a:cubicBezTo>
                    <a:pt x="1712951" y="33604"/>
                    <a:pt x="1710379" y="33604"/>
                    <a:pt x="1705510" y="33604"/>
                  </a:cubicBezTo>
                  <a:cubicBezTo>
                    <a:pt x="1644199" y="33604"/>
                    <a:pt x="1096691" y="36930"/>
                    <a:pt x="755471" y="152110"/>
                  </a:cubicBezTo>
                  <a:lnTo>
                    <a:pt x="753654" y="152728"/>
                  </a:lnTo>
                  <a:lnTo>
                    <a:pt x="751733" y="152933"/>
                  </a:lnTo>
                  <a:cubicBezTo>
                    <a:pt x="750876" y="153002"/>
                    <a:pt x="661482" y="162638"/>
                    <a:pt x="535363" y="221034"/>
                  </a:cubicBezTo>
                  <a:cubicBezTo>
                    <a:pt x="419326" y="274766"/>
                    <a:pt x="247567" y="382059"/>
                    <a:pt x="87605" y="587971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B163DCB7-3DC4-8A85-7459-1F80D9E84C6C}"/>
                </a:ext>
              </a:extLst>
            </p:cNvPr>
            <p:cNvSpPr/>
            <p:nvPr/>
          </p:nvSpPr>
          <p:spPr>
            <a:xfrm>
              <a:off x="7521572" y="4621077"/>
              <a:ext cx="384964" cy="285910"/>
            </a:xfrm>
            <a:custGeom>
              <a:avLst/>
              <a:gdLst>
                <a:gd name="connsiteX0" fmla="*/ 146397 w 384964"/>
                <a:gd name="connsiteY0" fmla="*/ 285910 h 285910"/>
                <a:gd name="connsiteX1" fmla="*/ 146397 w 384964"/>
                <a:gd name="connsiteY1" fmla="*/ 285910 h 285910"/>
                <a:gd name="connsiteX2" fmla="*/ 5259 w 384964"/>
                <a:gd name="connsiteY2" fmla="*/ 207420 h 285910"/>
                <a:gd name="connsiteX3" fmla="*/ 30942 w 384964"/>
                <a:gd name="connsiteY3" fmla="*/ 95532 h 285910"/>
                <a:gd name="connsiteX4" fmla="*/ 148660 w 384964"/>
                <a:gd name="connsiteY4" fmla="*/ 15602 h 285910"/>
                <a:gd name="connsiteX5" fmla="*/ 238603 w 384964"/>
                <a:gd name="connsiteY5" fmla="*/ 0 h 285910"/>
                <a:gd name="connsiteX6" fmla="*/ 379706 w 384964"/>
                <a:gd name="connsiteY6" fmla="*/ 78490 h 285910"/>
                <a:gd name="connsiteX7" fmla="*/ 354023 w 384964"/>
                <a:gd name="connsiteY7" fmla="*/ 190412 h 285910"/>
                <a:gd name="connsiteX8" fmla="*/ 236339 w 384964"/>
                <a:gd name="connsiteY8" fmla="*/ 270308 h 285910"/>
                <a:gd name="connsiteX9" fmla="*/ 146397 w 384964"/>
                <a:gd name="connsiteY9" fmla="*/ 285910 h 285910"/>
                <a:gd name="connsiteX10" fmla="*/ 238603 w 384964"/>
                <a:gd name="connsiteY10" fmla="*/ 33639 h 285910"/>
                <a:gd name="connsiteX11" fmla="*/ 159598 w 384964"/>
                <a:gd name="connsiteY11" fmla="*/ 47423 h 285910"/>
                <a:gd name="connsiteX12" fmla="*/ 57448 w 384964"/>
                <a:gd name="connsiteY12" fmla="*/ 116209 h 285910"/>
                <a:gd name="connsiteX13" fmla="*/ 37046 w 384964"/>
                <a:gd name="connsiteY13" fmla="*/ 196482 h 285910"/>
                <a:gd name="connsiteX14" fmla="*/ 146397 w 384964"/>
                <a:gd name="connsiteY14" fmla="*/ 252272 h 285910"/>
                <a:gd name="connsiteX15" fmla="*/ 225401 w 384964"/>
                <a:gd name="connsiteY15" fmla="*/ 238521 h 285910"/>
                <a:gd name="connsiteX16" fmla="*/ 347919 w 384964"/>
                <a:gd name="connsiteY16" fmla="*/ 89429 h 285910"/>
                <a:gd name="connsiteX17" fmla="*/ 238603 w 384964"/>
                <a:gd name="connsiteY17" fmla="*/ 33639 h 28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84964" h="285910">
                  <a:moveTo>
                    <a:pt x="146397" y="285910"/>
                  </a:moveTo>
                  <a:cubicBezTo>
                    <a:pt x="146397" y="285910"/>
                    <a:pt x="146397" y="285910"/>
                    <a:pt x="146397" y="285910"/>
                  </a:cubicBezTo>
                  <a:cubicBezTo>
                    <a:pt x="75999" y="285910"/>
                    <a:pt x="21924" y="255838"/>
                    <a:pt x="5259" y="207420"/>
                  </a:cubicBezTo>
                  <a:cubicBezTo>
                    <a:pt x="-6914" y="172102"/>
                    <a:pt x="2207" y="132359"/>
                    <a:pt x="30942" y="95532"/>
                  </a:cubicBezTo>
                  <a:cubicBezTo>
                    <a:pt x="58031" y="60796"/>
                    <a:pt x="99831" y="32404"/>
                    <a:pt x="148660" y="15602"/>
                  </a:cubicBezTo>
                  <a:cubicBezTo>
                    <a:pt x="178252" y="5418"/>
                    <a:pt x="209388" y="0"/>
                    <a:pt x="238603" y="0"/>
                  </a:cubicBezTo>
                  <a:cubicBezTo>
                    <a:pt x="308966" y="0"/>
                    <a:pt x="363041" y="30107"/>
                    <a:pt x="379706" y="78490"/>
                  </a:cubicBezTo>
                  <a:cubicBezTo>
                    <a:pt x="391879" y="113843"/>
                    <a:pt x="382758" y="153585"/>
                    <a:pt x="354023" y="190412"/>
                  </a:cubicBezTo>
                  <a:cubicBezTo>
                    <a:pt x="326934" y="225148"/>
                    <a:pt x="285134" y="253506"/>
                    <a:pt x="236339" y="270308"/>
                  </a:cubicBezTo>
                  <a:cubicBezTo>
                    <a:pt x="206713" y="280527"/>
                    <a:pt x="175612" y="285910"/>
                    <a:pt x="146397" y="285910"/>
                  </a:cubicBezTo>
                  <a:close/>
                  <a:moveTo>
                    <a:pt x="238603" y="33639"/>
                  </a:moveTo>
                  <a:cubicBezTo>
                    <a:pt x="213056" y="33639"/>
                    <a:pt x="185727" y="38405"/>
                    <a:pt x="159598" y="47423"/>
                  </a:cubicBezTo>
                  <a:cubicBezTo>
                    <a:pt x="116873" y="62099"/>
                    <a:pt x="80594" y="86548"/>
                    <a:pt x="57448" y="116209"/>
                  </a:cubicBezTo>
                  <a:cubicBezTo>
                    <a:pt x="35948" y="143778"/>
                    <a:pt x="28713" y="172273"/>
                    <a:pt x="37046" y="196482"/>
                  </a:cubicBezTo>
                  <a:cubicBezTo>
                    <a:pt x="48910" y="230909"/>
                    <a:pt x="90812" y="252272"/>
                    <a:pt x="146397" y="252272"/>
                  </a:cubicBezTo>
                  <a:cubicBezTo>
                    <a:pt x="171943" y="252272"/>
                    <a:pt x="199238" y="247505"/>
                    <a:pt x="225401" y="238521"/>
                  </a:cubicBezTo>
                  <a:cubicBezTo>
                    <a:pt x="309651" y="209512"/>
                    <a:pt x="365750" y="141241"/>
                    <a:pt x="347919" y="89429"/>
                  </a:cubicBezTo>
                  <a:cubicBezTo>
                    <a:pt x="336089" y="55036"/>
                    <a:pt x="294187" y="33639"/>
                    <a:pt x="238603" y="33639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BAF3186F-E6C8-ED92-F0E5-D80BE204AE3A}"/>
                </a:ext>
              </a:extLst>
            </p:cNvPr>
            <p:cNvSpPr/>
            <p:nvPr/>
          </p:nvSpPr>
          <p:spPr>
            <a:xfrm rot="8766582">
              <a:off x="6885481" y="4475372"/>
              <a:ext cx="194813" cy="135286"/>
            </a:xfrm>
            <a:custGeom>
              <a:avLst/>
              <a:gdLst>
                <a:gd name="connsiteX0" fmla="*/ 194813 w 194813"/>
                <a:gd name="connsiteY0" fmla="*/ 67643 h 135286"/>
                <a:gd name="connsiteX1" fmla="*/ 97407 w 194813"/>
                <a:gd name="connsiteY1" fmla="*/ 135287 h 135286"/>
                <a:gd name="connsiteX2" fmla="*/ 0 w 194813"/>
                <a:gd name="connsiteY2" fmla="*/ 67643 h 135286"/>
                <a:gd name="connsiteX3" fmla="*/ 97407 w 194813"/>
                <a:gd name="connsiteY3" fmla="*/ 0 h 135286"/>
                <a:gd name="connsiteX4" fmla="*/ 194813 w 194813"/>
                <a:gd name="connsiteY4" fmla="*/ 67643 h 135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813" h="135286">
                  <a:moveTo>
                    <a:pt x="194813" y="67643"/>
                  </a:moveTo>
                  <a:cubicBezTo>
                    <a:pt x="194813" y="105002"/>
                    <a:pt x="151203" y="135287"/>
                    <a:pt x="97407" y="135287"/>
                  </a:cubicBezTo>
                  <a:cubicBezTo>
                    <a:pt x="43611" y="135287"/>
                    <a:pt x="0" y="105002"/>
                    <a:pt x="0" y="67643"/>
                  </a:cubicBezTo>
                  <a:cubicBezTo>
                    <a:pt x="0" y="30285"/>
                    <a:pt x="43611" y="0"/>
                    <a:pt x="97407" y="0"/>
                  </a:cubicBezTo>
                  <a:cubicBezTo>
                    <a:pt x="151203" y="0"/>
                    <a:pt x="194813" y="30285"/>
                    <a:pt x="194813" y="6764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210F72BD-D8A0-D494-5D46-5DD7352A9567}"/>
                </a:ext>
              </a:extLst>
            </p:cNvPr>
            <p:cNvSpPr/>
            <p:nvPr/>
          </p:nvSpPr>
          <p:spPr>
            <a:xfrm rot="7806248">
              <a:off x="6528619" y="4841983"/>
              <a:ext cx="194821" cy="117405"/>
            </a:xfrm>
            <a:custGeom>
              <a:avLst/>
              <a:gdLst>
                <a:gd name="connsiteX0" fmla="*/ 194821 w 194821"/>
                <a:gd name="connsiteY0" fmla="*/ 58703 h 117405"/>
                <a:gd name="connsiteX1" fmla="*/ 97411 w 194821"/>
                <a:gd name="connsiteY1" fmla="*/ 117406 h 117405"/>
                <a:gd name="connsiteX2" fmla="*/ 0 w 194821"/>
                <a:gd name="connsiteY2" fmla="*/ 58703 h 117405"/>
                <a:gd name="connsiteX3" fmla="*/ 97411 w 194821"/>
                <a:gd name="connsiteY3" fmla="*/ 0 h 117405"/>
                <a:gd name="connsiteX4" fmla="*/ 194821 w 194821"/>
                <a:gd name="connsiteY4" fmla="*/ 58703 h 1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821" h="117405">
                  <a:moveTo>
                    <a:pt x="194821" y="58703"/>
                  </a:moveTo>
                  <a:cubicBezTo>
                    <a:pt x="194821" y="91124"/>
                    <a:pt x="151209" y="117406"/>
                    <a:pt x="97411" y="117406"/>
                  </a:cubicBezTo>
                  <a:cubicBezTo>
                    <a:pt x="43612" y="117406"/>
                    <a:pt x="0" y="91124"/>
                    <a:pt x="0" y="58703"/>
                  </a:cubicBezTo>
                  <a:cubicBezTo>
                    <a:pt x="0" y="26282"/>
                    <a:pt x="43612" y="0"/>
                    <a:pt x="97411" y="0"/>
                  </a:cubicBezTo>
                  <a:cubicBezTo>
                    <a:pt x="151209" y="0"/>
                    <a:pt x="194821" y="26282"/>
                    <a:pt x="194821" y="5870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338FB865-B5DF-9299-E1A8-EC25F0BB87BA}"/>
                </a:ext>
              </a:extLst>
            </p:cNvPr>
            <p:cNvSpPr/>
            <p:nvPr/>
          </p:nvSpPr>
          <p:spPr>
            <a:xfrm rot="7806248">
              <a:off x="6609336" y="5017013"/>
              <a:ext cx="145250" cy="186907"/>
            </a:xfrm>
            <a:custGeom>
              <a:avLst/>
              <a:gdLst>
                <a:gd name="connsiteX0" fmla="*/ 145250 w 145250"/>
                <a:gd name="connsiteY0" fmla="*/ 93454 h 186907"/>
                <a:gd name="connsiteX1" fmla="*/ 72625 w 145250"/>
                <a:gd name="connsiteY1" fmla="*/ 186908 h 186907"/>
                <a:gd name="connsiteX2" fmla="*/ 0 w 145250"/>
                <a:gd name="connsiteY2" fmla="*/ 93454 h 186907"/>
                <a:gd name="connsiteX3" fmla="*/ 72625 w 145250"/>
                <a:gd name="connsiteY3" fmla="*/ 0 h 186907"/>
                <a:gd name="connsiteX4" fmla="*/ 145250 w 145250"/>
                <a:gd name="connsiteY4" fmla="*/ 93454 h 186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250" h="186907">
                  <a:moveTo>
                    <a:pt x="145250" y="93454"/>
                  </a:moveTo>
                  <a:cubicBezTo>
                    <a:pt x="145250" y="145067"/>
                    <a:pt x="112735" y="186908"/>
                    <a:pt x="72625" y="186908"/>
                  </a:cubicBezTo>
                  <a:cubicBezTo>
                    <a:pt x="32515" y="186908"/>
                    <a:pt x="0" y="145067"/>
                    <a:pt x="0" y="93454"/>
                  </a:cubicBezTo>
                  <a:cubicBezTo>
                    <a:pt x="0" y="41841"/>
                    <a:pt x="32516" y="0"/>
                    <a:pt x="72625" y="0"/>
                  </a:cubicBezTo>
                  <a:cubicBezTo>
                    <a:pt x="112735" y="0"/>
                    <a:pt x="145250" y="41840"/>
                    <a:pt x="145250" y="93454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A33DC17D-B893-03B9-8E53-3B1BAC2A4F79}"/>
                </a:ext>
              </a:extLst>
            </p:cNvPr>
            <p:cNvSpPr/>
            <p:nvPr/>
          </p:nvSpPr>
          <p:spPr>
            <a:xfrm rot="5735383">
              <a:off x="6816811" y="5098351"/>
              <a:ext cx="145239" cy="186892"/>
            </a:xfrm>
            <a:custGeom>
              <a:avLst/>
              <a:gdLst>
                <a:gd name="connsiteX0" fmla="*/ 145239 w 145239"/>
                <a:gd name="connsiteY0" fmla="*/ 93446 h 186892"/>
                <a:gd name="connsiteX1" fmla="*/ 72620 w 145239"/>
                <a:gd name="connsiteY1" fmla="*/ 186893 h 186892"/>
                <a:gd name="connsiteX2" fmla="*/ 0 w 145239"/>
                <a:gd name="connsiteY2" fmla="*/ 93446 h 186892"/>
                <a:gd name="connsiteX3" fmla="*/ 72620 w 145239"/>
                <a:gd name="connsiteY3" fmla="*/ 0 h 186892"/>
                <a:gd name="connsiteX4" fmla="*/ 145239 w 145239"/>
                <a:gd name="connsiteY4" fmla="*/ 93446 h 186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239" h="186892">
                  <a:moveTo>
                    <a:pt x="145239" y="93446"/>
                  </a:moveTo>
                  <a:cubicBezTo>
                    <a:pt x="145239" y="145055"/>
                    <a:pt x="112726" y="186893"/>
                    <a:pt x="72620" y="186893"/>
                  </a:cubicBezTo>
                  <a:cubicBezTo>
                    <a:pt x="32513" y="186893"/>
                    <a:pt x="0" y="145056"/>
                    <a:pt x="0" y="93446"/>
                  </a:cubicBezTo>
                  <a:cubicBezTo>
                    <a:pt x="0" y="41837"/>
                    <a:pt x="32513" y="0"/>
                    <a:pt x="72620" y="0"/>
                  </a:cubicBezTo>
                  <a:cubicBezTo>
                    <a:pt x="112726" y="0"/>
                    <a:pt x="145239" y="41837"/>
                    <a:pt x="145239" y="9344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6A8BD145-65EA-6A30-A67D-26F3C1453621}"/>
                </a:ext>
              </a:extLst>
            </p:cNvPr>
            <p:cNvSpPr/>
            <p:nvPr/>
          </p:nvSpPr>
          <p:spPr>
            <a:xfrm>
              <a:off x="7035736" y="5119179"/>
              <a:ext cx="186531" cy="145756"/>
            </a:xfrm>
            <a:custGeom>
              <a:avLst/>
              <a:gdLst>
                <a:gd name="connsiteX0" fmla="*/ 100739 w 186531"/>
                <a:gd name="connsiteY0" fmla="*/ 145110 h 145756"/>
                <a:gd name="connsiteX1" fmla="*/ 186223 w 186531"/>
                <a:gd name="connsiteY1" fmla="*/ 63260 h 145756"/>
                <a:gd name="connsiteX2" fmla="*/ 85823 w 186531"/>
                <a:gd name="connsiteY2" fmla="*/ 646 h 145756"/>
                <a:gd name="connsiteX3" fmla="*/ 303 w 186531"/>
                <a:gd name="connsiteY3" fmla="*/ 82462 h 145756"/>
                <a:gd name="connsiteX4" fmla="*/ 100739 w 186531"/>
                <a:gd name="connsiteY4" fmla="*/ 145110 h 14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531" h="145756">
                  <a:moveTo>
                    <a:pt x="100739" y="145110"/>
                  </a:moveTo>
                  <a:cubicBezTo>
                    <a:pt x="152071" y="139795"/>
                    <a:pt x="190373" y="103173"/>
                    <a:pt x="186223" y="63260"/>
                  </a:cubicBezTo>
                  <a:cubicBezTo>
                    <a:pt x="182109" y="23381"/>
                    <a:pt x="137155" y="-4669"/>
                    <a:pt x="85823" y="646"/>
                  </a:cubicBezTo>
                  <a:cubicBezTo>
                    <a:pt x="34456" y="5927"/>
                    <a:pt x="-3812" y="42583"/>
                    <a:pt x="303" y="82462"/>
                  </a:cubicBezTo>
                  <a:cubicBezTo>
                    <a:pt x="4418" y="122376"/>
                    <a:pt x="49407" y="150425"/>
                    <a:pt x="100739" y="14511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A4D473FE-AE24-4B2B-D6D7-C70C6E1CD6C3}"/>
                </a:ext>
              </a:extLst>
            </p:cNvPr>
            <p:cNvSpPr/>
            <p:nvPr/>
          </p:nvSpPr>
          <p:spPr>
            <a:xfrm rot="7806248">
              <a:off x="6668559" y="4636106"/>
              <a:ext cx="194821" cy="117405"/>
            </a:xfrm>
            <a:custGeom>
              <a:avLst/>
              <a:gdLst>
                <a:gd name="connsiteX0" fmla="*/ 194822 w 194821"/>
                <a:gd name="connsiteY0" fmla="*/ 58703 h 117405"/>
                <a:gd name="connsiteX1" fmla="*/ 97411 w 194821"/>
                <a:gd name="connsiteY1" fmla="*/ 117406 h 117405"/>
                <a:gd name="connsiteX2" fmla="*/ 0 w 194821"/>
                <a:gd name="connsiteY2" fmla="*/ 58703 h 117405"/>
                <a:gd name="connsiteX3" fmla="*/ 97411 w 194821"/>
                <a:gd name="connsiteY3" fmla="*/ 0 h 117405"/>
                <a:gd name="connsiteX4" fmla="*/ 194822 w 194821"/>
                <a:gd name="connsiteY4" fmla="*/ 58703 h 1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821" h="117405">
                  <a:moveTo>
                    <a:pt x="194822" y="58703"/>
                  </a:moveTo>
                  <a:cubicBezTo>
                    <a:pt x="194822" y="91124"/>
                    <a:pt x="151209" y="117406"/>
                    <a:pt x="97411" y="117406"/>
                  </a:cubicBezTo>
                  <a:cubicBezTo>
                    <a:pt x="43612" y="117406"/>
                    <a:pt x="0" y="91124"/>
                    <a:pt x="0" y="58703"/>
                  </a:cubicBezTo>
                  <a:cubicBezTo>
                    <a:pt x="0" y="26282"/>
                    <a:pt x="43612" y="0"/>
                    <a:pt x="97411" y="0"/>
                  </a:cubicBezTo>
                  <a:cubicBezTo>
                    <a:pt x="151209" y="0"/>
                    <a:pt x="194822" y="26282"/>
                    <a:pt x="194822" y="5870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83" name="任意多边形: 形状 182">
            <a:extLst>
              <a:ext uri="{FF2B5EF4-FFF2-40B4-BE49-F238E27FC236}">
                <a16:creationId xmlns:a16="http://schemas.microsoft.com/office/drawing/2014/main" id="{EA1902A2-612A-9017-EBDD-DED50F223B12}"/>
              </a:ext>
            </a:extLst>
          </p:cNvPr>
          <p:cNvSpPr/>
          <p:nvPr/>
        </p:nvSpPr>
        <p:spPr>
          <a:xfrm>
            <a:off x="579873" y="5749001"/>
            <a:ext cx="1099805" cy="657405"/>
          </a:xfrm>
          <a:custGeom>
            <a:avLst/>
            <a:gdLst>
              <a:gd name="connsiteX0" fmla="*/ 166 w 1481208"/>
              <a:gd name="connsiteY0" fmla="*/ 872947 h 885387"/>
              <a:gd name="connsiteX1" fmla="*/ 8499 w 1481208"/>
              <a:gd name="connsiteY1" fmla="*/ 884570 h 885387"/>
              <a:gd name="connsiteX2" fmla="*/ 16351 w 1481208"/>
              <a:gd name="connsiteY2" fmla="*/ 884776 h 885387"/>
              <a:gd name="connsiteX3" fmla="*/ 29141 w 1481208"/>
              <a:gd name="connsiteY3" fmla="*/ 884091 h 885387"/>
              <a:gd name="connsiteX4" fmla="*/ 391998 w 1481208"/>
              <a:gd name="connsiteY4" fmla="*/ 863688 h 885387"/>
              <a:gd name="connsiteX5" fmla="*/ 924316 w 1481208"/>
              <a:gd name="connsiteY5" fmla="*/ 833822 h 885387"/>
              <a:gd name="connsiteX6" fmla="*/ 1197059 w 1481208"/>
              <a:gd name="connsiteY6" fmla="*/ 818494 h 885387"/>
              <a:gd name="connsiteX7" fmla="*/ 1209506 w 1481208"/>
              <a:gd name="connsiteY7" fmla="*/ 807075 h 885387"/>
              <a:gd name="connsiteX8" fmla="*/ 1232789 w 1481208"/>
              <a:gd name="connsiteY8" fmla="*/ 672659 h 885387"/>
              <a:gd name="connsiteX9" fmla="*/ 1241670 w 1481208"/>
              <a:gd name="connsiteY9" fmla="*/ 671081 h 885387"/>
              <a:gd name="connsiteX10" fmla="*/ 1468910 w 1481208"/>
              <a:gd name="connsiteY10" fmla="*/ 631511 h 885387"/>
              <a:gd name="connsiteX11" fmla="*/ 1476728 w 1481208"/>
              <a:gd name="connsiteY11" fmla="*/ 607233 h 885387"/>
              <a:gd name="connsiteX12" fmla="*/ 1367206 w 1481208"/>
              <a:gd name="connsiteY12" fmla="*/ 489790 h 885387"/>
              <a:gd name="connsiteX13" fmla="*/ 1289264 w 1481208"/>
              <a:gd name="connsiteY13" fmla="*/ 405162 h 885387"/>
              <a:gd name="connsiteX14" fmla="*/ 1252609 w 1481208"/>
              <a:gd name="connsiteY14" fmla="*/ 364049 h 885387"/>
              <a:gd name="connsiteX15" fmla="*/ 1247671 w 1481208"/>
              <a:gd name="connsiteY15" fmla="*/ 300372 h 885387"/>
              <a:gd name="connsiteX16" fmla="*/ 1247431 w 1481208"/>
              <a:gd name="connsiteY16" fmla="*/ 298623 h 885387"/>
              <a:gd name="connsiteX17" fmla="*/ 1208375 w 1481208"/>
              <a:gd name="connsiteY17" fmla="*/ 12884 h 885387"/>
              <a:gd name="connsiteX18" fmla="*/ 1203471 w 1481208"/>
              <a:gd name="connsiteY18" fmla="*/ 3901 h 885387"/>
              <a:gd name="connsiteX19" fmla="*/ 1187012 w 1481208"/>
              <a:gd name="connsiteY19" fmla="*/ 2495 h 885387"/>
              <a:gd name="connsiteX20" fmla="*/ 1184200 w 1481208"/>
              <a:gd name="connsiteY20" fmla="*/ 4552 h 885387"/>
              <a:gd name="connsiteX21" fmla="*/ 1013402 w 1481208"/>
              <a:gd name="connsiteY21" fmla="*/ 128442 h 885387"/>
              <a:gd name="connsiteX22" fmla="*/ 606242 w 1481208"/>
              <a:gd name="connsiteY22" fmla="*/ 423850 h 885387"/>
              <a:gd name="connsiteX23" fmla="*/ 193939 w 1481208"/>
              <a:gd name="connsiteY23" fmla="*/ 723030 h 885387"/>
              <a:gd name="connsiteX24" fmla="*/ 7299 w 1481208"/>
              <a:gd name="connsiteY24" fmla="*/ 858442 h 885387"/>
              <a:gd name="connsiteX25" fmla="*/ 201 w 1481208"/>
              <a:gd name="connsiteY25" fmla="*/ 872947 h 885387"/>
              <a:gd name="connsiteX26" fmla="*/ 1224525 w 1481208"/>
              <a:gd name="connsiteY26" fmla="*/ 360139 h 885387"/>
              <a:gd name="connsiteX27" fmla="*/ 1146001 w 1481208"/>
              <a:gd name="connsiteY27" fmla="*/ 392303 h 885387"/>
              <a:gd name="connsiteX28" fmla="*/ 726120 w 1481208"/>
              <a:gd name="connsiteY28" fmla="*/ 564268 h 885387"/>
              <a:gd name="connsiteX29" fmla="*/ 541537 w 1481208"/>
              <a:gd name="connsiteY29" fmla="*/ 639843 h 885387"/>
              <a:gd name="connsiteX30" fmla="*/ 1013916 w 1481208"/>
              <a:gd name="connsiteY30" fmla="*/ 419427 h 885387"/>
              <a:gd name="connsiteX31" fmla="*/ 1221645 w 1481208"/>
              <a:gd name="connsiteY31" fmla="*/ 322523 h 885387"/>
              <a:gd name="connsiteX32" fmla="*/ 1224525 w 1481208"/>
              <a:gd name="connsiteY32" fmla="*/ 360139 h 885387"/>
              <a:gd name="connsiteX33" fmla="*/ 391244 w 1481208"/>
              <a:gd name="connsiteY33" fmla="*/ 731260 h 885387"/>
              <a:gd name="connsiteX34" fmla="*/ 411543 w 1481208"/>
              <a:gd name="connsiteY34" fmla="*/ 787701 h 885387"/>
              <a:gd name="connsiteX35" fmla="*/ 239373 w 1481208"/>
              <a:gd name="connsiteY35" fmla="*/ 817705 h 885387"/>
              <a:gd name="connsiteX36" fmla="*/ 136366 w 1481208"/>
              <a:gd name="connsiteY36" fmla="*/ 835639 h 885387"/>
              <a:gd name="connsiteX37" fmla="*/ 391244 w 1481208"/>
              <a:gd name="connsiteY37" fmla="*/ 731260 h 885387"/>
              <a:gd name="connsiteX38" fmla="*/ 194556 w 1481208"/>
              <a:gd name="connsiteY38" fmla="*/ 756703 h 885387"/>
              <a:gd name="connsiteX39" fmla="*/ 357811 w 1481208"/>
              <a:gd name="connsiteY39" fmla="*/ 638266 h 885387"/>
              <a:gd name="connsiteX40" fmla="*/ 375299 w 1481208"/>
              <a:gd name="connsiteY40" fmla="*/ 686992 h 885387"/>
              <a:gd name="connsiteX41" fmla="*/ 233338 w 1481208"/>
              <a:gd name="connsiteY41" fmla="*/ 753240 h 885387"/>
              <a:gd name="connsiteX42" fmla="*/ 138115 w 1481208"/>
              <a:gd name="connsiteY42" fmla="*/ 797645 h 885387"/>
              <a:gd name="connsiteX43" fmla="*/ 194556 w 1481208"/>
              <a:gd name="connsiteY43" fmla="*/ 756703 h 885387"/>
              <a:gd name="connsiteX44" fmla="*/ 1014019 w 1481208"/>
              <a:gd name="connsiteY44" fmla="*/ 162115 h 885387"/>
              <a:gd name="connsiteX45" fmla="*/ 1183960 w 1481208"/>
              <a:gd name="connsiteY45" fmla="*/ 38808 h 885387"/>
              <a:gd name="connsiteX46" fmla="*/ 1218764 w 1481208"/>
              <a:gd name="connsiteY46" fmla="*/ 293377 h 885387"/>
              <a:gd name="connsiteX47" fmla="*/ 1126833 w 1481208"/>
              <a:gd name="connsiteY47" fmla="*/ 336274 h 885387"/>
              <a:gd name="connsiteX48" fmla="*/ 706437 w 1481208"/>
              <a:gd name="connsiteY48" fmla="*/ 532447 h 885387"/>
              <a:gd name="connsiteX49" fmla="*/ 400502 w 1481208"/>
              <a:gd name="connsiteY49" fmla="*/ 675230 h 885387"/>
              <a:gd name="connsiteX50" fmla="*/ 381128 w 1481208"/>
              <a:gd name="connsiteY50" fmla="*/ 621326 h 885387"/>
              <a:gd name="connsiteX51" fmla="*/ 601716 w 1481208"/>
              <a:gd name="connsiteY51" fmla="*/ 461295 h 885387"/>
              <a:gd name="connsiteX52" fmla="*/ 1014019 w 1481208"/>
              <a:gd name="connsiteY52" fmla="*/ 162115 h 885387"/>
              <a:gd name="connsiteX53" fmla="*/ 1239201 w 1481208"/>
              <a:gd name="connsiteY53" fmla="*/ 643478 h 885387"/>
              <a:gd name="connsiteX54" fmla="*/ 739287 w 1481208"/>
              <a:gd name="connsiteY54" fmla="*/ 730574 h 885387"/>
              <a:gd name="connsiteX55" fmla="*/ 439215 w 1481208"/>
              <a:gd name="connsiteY55" fmla="*/ 782867 h 885387"/>
              <a:gd name="connsiteX56" fmla="*/ 416858 w 1481208"/>
              <a:gd name="connsiteY56" fmla="*/ 720767 h 885387"/>
              <a:gd name="connsiteX57" fmla="*/ 526346 w 1481208"/>
              <a:gd name="connsiteY57" fmla="*/ 675916 h 885387"/>
              <a:gd name="connsiteX58" fmla="*/ 1011412 w 1481208"/>
              <a:gd name="connsiteY58" fmla="*/ 477274 h 885387"/>
              <a:gd name="connsiteX59" fmla="*/ 1234538 w 1481208"/>
              <a:gd name="connsiteY59" fmla="*/ 385891 h 885387"/>
              <a:gd name="connsiteX60" fmla="*/ 1271159 w 1481208"/>
              <a:gd name="connsiteY60" fmla="*/ 426148 h 885387"/>
              <a:gd name="connsiteX61" fmla="*/ 1349135 w 1481208"/>
              <a:gd name="connsiteY61" fmla="*/ 510741 h 885387"/>
              <a:gd name="connsiteX62" fmla="*/ 1440209 w 1481208"/>
              <a:gd name="connsiteY62" fmla="*/ 608468 h 885387"/>
              <a:gd name="connsiteX63" fmla="*/ 1239201 w 1481208"/>
              <a:gd name="connsiteY63" fmla="*/ 643478 h 885387"/>
              <a:gd name="connsiteX64" fmla="*/ 284910 w 1481208"/>
              <a:gd name="connsiteY64" fmla="*/ 841983 h 885387"/>
              <a:gd name="connsiteX65" fmla="*/ 249249 w 1481208"/>
              <a:gd name="connsiteY65" fmla="*/ 843971 h 885387"/>
              <a:gd name="connsiteX66" fmla="*/ 741722 w 1481208"/>
              <a:gd name="connsiteY66" fmla="*/ 758178 h 885387"/>
              <a:gd name="connsiteX67" fmla="*/ 1203780 w 1481208"/>
              <a:gd name="connsiteY67" fmla="*/ 677665 h 885387"/>
              <a:gd name="connsiteX68" fmla="*/ 1184063 w 1481208"/>
              <a:gd name="connsiteY68" fmla="*/ 791508 h 885387"/>
              <a:gd name="connsiteX69" fmla="*/ 1180085 w 1481208"/>
              <a:gd name="connsiteY69" fmla="*/ 791713 h 885387"/>
              <a:gd name="connsiteX70" fmla="*/ 817228 w 1481208"/>
              <a:gd name="connsiteY70" fmla="*/ 812082 h 885387"/>
              <a:gd name="connsiteX71" fmla="*/ 284910 w 1481208"/>
              <a:gd name="connsiteY71" fmla="*/ 841983 h 885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481208" h="885387">
                <a:moveTo>
                  <a:pt x="166" y="872947"/>
                </a:moveTo>
                <a:cubicBezTo>
                  <a:pt x="578" y="878158"/>
                  <a:pt x="3458" y="882993"/>
                  <a:pt x="8499" y="884570"/>
                </a:cubicBezTo>
                <a:cubicBezTo>
                  <a:pt x="10796" y="885531"/>
                  <a:pt x="13471" y="885702"/>
                  <a:pt x="16351" y="884776"/>
                </a:cubicBezTo>
                <a:cubicBezTo>
                  <a:pt x="20603" y="884570"/>
                  <a:pt x="24889" y="884296"/>
                  <a:pt x="29141" y="884091"/>
                </a:cubicBezTo>
                <a:cubicBezTo>
                  <a:pt x="150082" y="877267"/>
                  <a:pt x="271023" y="870477"/>
                  <a:pt x="391998" y="863688"/>
                </a:cubicBezTo>
                <a:cubicBezTo>
                  <a:pt x="858136" y="837525"/>
                  <a:pt x="1157522" y="820723"/>
                  <a:pt x="924316" y="833822"/>
                </a:cubicBezTo>
                <a:cubicBezTo>
                  <a:pt x="839311" y="838588"/>
                  <a:pt x="1100121" y="823946"/>
                  <a:pt x="1197059" y="818494"/>
                </a:cubicBezTo>
                <a:cubicBezTo>
                  <a:pt x="1203231" y="818151"/>
                  <a:pt x="1208477" y="813042"/>
                  <a:pt x="1209506" y="807075"/>
                </a:cubicBezTo>
                <a:cubicBezTo>
                  <a:pt x="1217255" y="762293"/>
                  <a:pt x="1225039" y="717441"/>
                  <a:pt x="1232789" y="672659"/>
                </a:cubicBezTo>
                <a:cubicBezTo>
                  <a:pt x="1235772" y="672110"/>
                  <a:pt x="1238721" y="671595"/>
                  <a:pt x="1241670" y="671081"/>
                </a:cubicBezTo>
                <a:cubicBezTo>
                  <a:pt x="1317416" y="657914"/>
                  <a:pt x="1393163" y="644712"/>
                  <a:pt x="1468910" y="631511"/>
                </a:cubicBezTo>
                <a:cubicBezTo>
                  <a:pt x="1481323" y="629350"/>
                  <a:pt x="1485095" y="616149"/>
                  <a:pt x="1476728" y="607233"/>
                </a:cubicBezTo>
                <a:cubicBezTo>
                  <a:pt x="1440106" y="568143"/>
                  <a:pt x="1403622" y="529018"/>
                  <a:pt x="1367206" y="489790"/>
                </a:cubicBezTo>
                <a:cubicBezTo>
                  <a:pt x="1341145" y="461672"/>
                  <a:pt x="1315085" y="433520"/>
                  <a:pt x="1289264" y="405162"/>
                </a:cubicBezTo>
                <a:cubicBezTo>
                  <a:pt x="1276989" y="391720"/>
                  <a:pt x="1263581" y="378690"/>
                  <a:pt x="1252609" y="364049"/>
                </a:cubicBezTo>
                <a:cubicBezTo>
                  <a:pt x="1250962" y="342823"/>
                  <a:pt x="1249317" y="321597"/>
                  <a:pt x="1247671" y="300372"/>
                </a:cubicBezTo>
                <a:cubicBezTo>
                  <a:pt x="1247636" y="299755"/>
                  <a:pt x="1247533" y="299172"/>
                  <a:pt x="1247431" y="298623"/>
                </a:cubicBezTo>
                <a:cubicBezTo>
                  <a:pt x="1234400" y="203366"/>
                  <a:pt x="1221370" y="108108"/>
                  <a:pt x="1208375" y="12884"/>
                </a:cubicBezTo>
                <a:cubicBezTo>
                  <a:pt x="1207826" y="8873"/>
                  <a:pt x="1205974" y="5889"/>
                  <a:pt x="1203471" y="3901"/>
                </a:cubicBezTo>
                <a:cubicBezTo>
                  <a:pt x="1199356" y="-145"/>
                  <a:pt x="1193115" y="-1723"/>
                  <a:pt x="1187012" y="2495"/>
                </a:cubicBezTo>
                <a:cubicBezTo>
                  <a:pt x="1185983" y="3043"/>
                  <a:pt x="1185023" y="3729"/>
                  <a:pt x="1184200" y="4552"/>
                </a:cubicBezTo>
                <a:cubicBezTo>
                  <a:pt x="1127244" y="45837"/>
                  <a:pt x="1070323" y="87157"/>
                  <a:pt x="1013402" y="128442"/>
                </a:cubicBezTo>
                <a:cubicBezTo>
                  <a:pt x="877681" y="226923"/>
                  <a:pt x="741962" y="325404"/>
                  <a:pt x="606242" y="423850"/>
                </a:cubicBezTo>
                <a:cubicBezTo>
                  <a:pt x="468808" y="523600"/>
                  <a:pt x="331373" y="623315"/>
                  <a:pt x="193939" y="723030"/>
                </a:cubicBezTo>
                <a:cubicBezTo>
                  <a:pt x="131737" y="768156"/>
                  <a:pt x="69535" y="813282"/>
                  <a:pt x="7299" y="858442"/>
                </a:cubicBezTo>
                <a:cubicBezTo>
                  <a:pt x="1538" y="860945"/>
                  <a:pt x="-725" y="867151"/>
                  <a:pt x="201" y="872947"/>
                </a:cubicBezTo>
                <a:close/>
                <a:moveTo>
                  <a:pt x="1224525" y="360139"/>
                </a:moveTo>
                <a:cubicBezTo>
                  <a:pt x="1198327" y="370872"/>
                  <a:pt x="1172164" y="381571"/>
                  <a:pt x="1146001" y="392303"/>
                </a:cubicBezTo>
                <a:cubicBezTo>
                  <a:pt x="1006029" y="449636"/>
                  <a:pt x="866057" y="506935"/>
                  <a:pt x="726120" y="564268"/>
                </a:cubicBezTo>
                <a:cubicBezTo>
                  <a:pt x="664603" y="589471"/>
                  <a:pt x="603053" y="614640"/>
                  <a:pt x="541537" y="639843"/>
                </a:cubicBezTo>
                <a:cubicBezTo>
                  <a:pt x="823469" y="508306"/>
                  <a:pt x="940398" y="453717"/>
                  <a:pt x="1013916" y="419427"/>
                </a:cubicBezTo>
                <a:cubicBezTo>
                  <a:pt x="1083182" y="387126"/>
                  <a:pt x="1152379" y="354824"/>
                  <a:pt x="1221645" y="322523"/>
                </a:cubicBezTo>
                <a:cubicBezTo>
                  <a:pt x="1222605" y="335039"/>
                  <a:pt x="1223565" y="347589"/>
                  <a:pt x="1224525" y="360139"/>
                </a:cubicBezTo>
                <a:close/>
                <a:moveTo>
                  <a:pt x="391244" y="731260"/>
                </a:moveTo>
                <a:cubicBezTo>
                  <a:pt x="397999" y="750085"/>
                  <a:pt x="404788" y="768876"/>
                  <a:pt x="411543" y="787701"/>
                </a:cubicBezTo>
                <a:cubicBezTo>
                  <a:pt x="354176" y="797714"/>
                  <a:pt x="296775" y="807693"/>
                  <a:pt x="239373" y="817705"/>
                </a:cubicBezTo>
                <a:cubicBezTo>
                  <a:pt x="205049" y="823672"/>
                  <a:pt x="170725" y="829673"/>
                  <a:pt x="136366" y="835639"/>
                </a:cubicBezTo>
                <a:cubicBezTo>
                  <a:pt x="221337" y="800869"/>
                  <a:pt x="306273" y="766064"/>
                  <a:pt x="391244" y="731260"/>
                </a:cubicBezTo>
                <a:close/>
                <a:moveTo>
                  <a:pt x="194556" y="756703"/>
                </a:moveTo>
                <a:cubicBezTo>
                  <a:pt x="248974" y="717236"/>
                  <a:pt x="303393" y="677768"/>
                  <a:pt x="357811" y="638266"/>
                </a:cubicBezTo>
                <a:cubicBezTo>
                  <a:pt x="363640" y="654519"/>
                  <a:pt x="369470" y="670738"/>
                  <a:pt x="375299" y="686992"/>
                </a:cubicBezTo>
                <a:cubicBezTo>
                  <a:pt x="327979" y="709074"/>
                  <a:pt x="280658" y="731157"/>
                  <a:pt x="233338" y="753240"/>
                </a:cubicBezTo>
                <a:cubicBezTo>
                  <a:pt x="201586" y="768019"/>
                  <a:pt x="169868" y="782832"/>
                  <a:pt x="138115" y="797645"/>
                </a:cubicBezTo>
                <a:cubicBezTo>
                  <a:pt x="156940" y="783998"/>
                  <a:pt x="175731" y="770351"/>
                  <a:pt x="194556" y="756703"/>
                </a:cubicBezTo>
                <a:close/>
                <a:moveTo>
                  <a:pt x="1014019" y="162115"/>
                </a:moveTo>
                <a:cubicBezTo>
                  <a:pt x="1070666" y="121035"/>
                  <a:pt x="1127313" y="79922"/>
                  <a:pt x="1183960" y="38808"/>
                </a:cubicBezTo>
                <a:cubicBezTo>
                  <a:pt x="1195584" y="123676"/>
                  <a:pt x="1207174" y="208543"/>
                  <a:pt x="1218764" y="293377"/>
                </a:cubicBezTo>
                <a:cubicBezTo>
                  <a:pt x="1188143" y="307676"/>
                  <a:pt x="1157488" y="321975"/>
                  <a:pt x="1126833" y="336274"/>
                </a:cubicBezTo>
                <a:cubicBezTo>
                  <a:pt x="986724" y="401665"/>
                  <a:pt x="846581" y="467056"/>
                  <a:pt x="706437" y="532447"/>
                </a:cubicBezTo>
                <a:cubicBezTo>
                  <a:pt x="604459" y="580041"/>
                  <a:pt x="502481" y="627636"/>
                  <a:pt x="400502" y="675230"/>
                </a:cubicBezTo>
                <a:cubicBezTo>
                  <a:pt x="394021" y="657262"/>
                  <a:pt x="387575" y="639294"/>
                  <a:pt x="381128" y="621326"/>
                </a:cubicBezTo>
                <a:cubicBezTo>
                  <a:pt x="454646" y="567971"/>
                  <a:pt x="528198" y="514650"/>
                  <a:pt x="601716" y="461295"/>
                </a:cubicBezTo>
                <a:cubicBezTo>
                  <a:pt x="739150" y="361580"/>
                  <a:pt x="876584" y="261830"/>
                  <a:pt x="1014019" y="162115"/>
                </a:cubicBezTo>
                <a:close/>
                <a:moveTo>
                  <a:pt x="1239201" y="643478"/>
                </a:moveTo>
                <a:cubicBezTo>
                  <a:pt x="1072552" y="672521"/>
                  <a:pt x="905936" y="701565"/>
                  <a:pt x="739287" y="730574"/>
                </a:cubicBezTo>
                <a:cubicBezTo>
                  <a:pt x="549184" y="763698"/>
                  <a:pt x="714941" y="734826"/>
                  <a:pt x="439215" y="782867"/>
                </a:cubicBezTo>
                <a:cubicBezTo>
                  <a:pt x="431775" y="762155"/>
                  <a:pt x="424299" y="741444"/>
                  <a:pt x="416858" y="720767"/>
                </a:cubicBezTo>
                <a:cubicBezTo>
                  <a:pt x="453377" y="705817"/>
                  <a:pt x="489862" y="690866"/>
                  <a:pt x="526346" y="675916"/>
                </a:cubicBezTo>
                <a:cubicBezTo>
                  <a:pt x="688058" y="609702"/>
                  <a:pt x="849735" y="543488"/>
                  <a:pt x="1011412" y="477274"/>
                </a:cubicBezTo>
                <a:cubicBezTo>
                  <a:pt x="1085788" y="446790"/>
                  <a:pt x="1160163" y="416341"/>
                  <a:pt x="1234538" y="385891"/>
                </a:cubicBezTo>
                <a:cubicBezTo>
                  <a:pt x="1245922" y="399950"/>
                  <a:pt x="1259123" y="412946"/>
                  <a:pt x="1271159" y="426148"/>
                </a:cubicBezTo>
                <a:cubicBezTo>
                  <a:pt x="1297014" y="454471"/>
                  <a:pt x="1323040" y="482623"/>
                  <a:pt x="1349135" y="510741"/>
                </a:cubicBezTo>
                <a:cubicBezTo>
                  <a:pt x="1379413" y="543385"/>
                  <a:pt x="1409794" y="575960"/>
                  <a:pt x="1440209" y="608468"/>
                </a:cubicBezTo>
                <a:cubicBezTo>
                  <a:pt x="1373206" y="620126"/>
                  <a:pt x="1306204" y="631819"/>
                  <a:pt x="1239201" y="643478"/>
                </a:cubicBezTo>
                <a:close/>
                <a:moveTo>
                  <a:pt x="284910" y="841983"/>
                </a:moveTo>
                <a:cubicBezTo>
                  <a:pt x="273012" y="842634"/>
                  <a:pt x="261148" y="843320"/>
                  <a:pt x="249249" y="843971"/>
                </a:cubicBezTo>
                <a:cubicBezTo>
                  <a:pt x="413395" y="815373"/>
                  <a:pt x="577575" y="786776"/>
                  <a:pt x="741722" y="758178"/>
                </a:cubicBezTo>
                <a:cubicBezTo>
                  <a:pt x="895752" y="731329"/>
                  <a:pt x="1049783" y="704480"/>
                  <a:pt x="1203780" y="677665"/>
                </a:cubicBezTo>
                <a:cubicBezTo>
                  <a:pt x="1197196" y="715590"/>
                  <a:pt x="1190646" y="753549"/>
                  <a:pt x="1184063" y="791508"/>
                </a:cubicBezTo>
                <a:cubicBezTo>
                  <a:pt x="1182726" y="791576"/>
                  <a:pt x="1181423" y="791645"/>
                  <a:pt x="1180085" y="791713"/>
                </a:cubicBezTo>
                <a:cubicBezTo>
                  <a:pt x="1063979" y="798228"/>
                  <a:pt x="943038" y="805018"/>
                  <a:pt x="817228" y="812082"/>
                </a:cubicBezTo>
                <a:cubicBezTo>
                  <a:pt x="639777" y="822026"/>
                  <a:pt x="462361" y="832004"/>
                  <a:pt x="284910" y="84198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  <a:tileRect/>
          </a:gradFill>
          <a:ln w="342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84" name="任意多边形: 形状 183">
            <a:extLst>
              <a:ext uri="{FF2B5EF4-FFF2-40B4-BE49-F238E27FC236}">
                <a16:creationId xmlns:a16="http://schemas.microsoft.com/office/drawing/2014/main" id="{C3D49AFD-7EC9-E8F0-7221-508A31D0421B}"/>
              </a:ext>
            </a:extLst>
          </p:cNvPr>
          <p:cNvSpPr/>
          <p:nvPr/>
        </p:nvSpPr>
        <p:spPr>
          <a:xfrm rot="7481637">
            <a:off x="8647362" y="5202439"/>
            <a:ext cx="291710" cy="939366"/>
          </a:xfrm>
          <a:custGeom>
            <a:avLst/>
            <a:gdLst>
              <a:gd name="connsiteX0" fmla="*/ 696087 w 709939"/>
              <a:gd name="connsiteY0" fmla="*/ 1989094 h 2286148"/>
              <a:gd name="connsiteX1" fmla="*/ 709940 w 709939"/>
              <a:gd name="connsiteY1" fmla="*/ 1953638 h 2286148"/>
              <a:gd name="connsiteX2" fmla="*/ 681685 w 709939"/>
              <a:gd name="connsiteY2" fmla="*/ 1907141 h 2286148"/>
              <a:gd name="connsiteX3" fmla="*/ 500188 w 709939"/>
              <a:gd name="connsiteY3" fmla="*/ 873229 h 2286148"/>
              <a:gd name="connsiteX4" fmla="*/ 580907 w 709939"/>
              <a:gd name="connsiteY4" fmla="*/ 873229 h 2286148"/>
              <a:gd name="connsiteX5" fmla="*/ 580907 w 709939"/>
              <a:gd name="connsiteY5" fmla="*/ 838939 h 2286148"/>
              <a:gd name="connsiteX6" fmla="*/ 494187 w 709939"/>
              <a:gd name="connsiteY6" fmla="*/ 838939 h 2286148"/>
              <a:gd name="connsiteX7" fmla="*/ 441278 w 709939"/>
              <a:gd name="connsiteY7" fmla="*/ 537530 h 2286148"/>
              <a:gd name="connsiteX8" fmla="*/ 441278 w 709939"/>
              <a:gd name="connsiteY8" fmla="*/ 396632 h 2286148"/>
              <a:gd name="connsiteX9" fmla="*/ 382368 w 709939"/>
              <a:gd name="connsiteY9" fmla="*/ 322977 h 2286148"/>
              <a:gd name="connsiteX10" fmla="*/ 382368 w 709939"/>
              <a:gd name="connsiteY10" fmla="*/ 246888 h 2286148"/>
              <a:gd name="connsiteX11" fmla="*/ 379007 w 709939"/>
              <a:gd name="connsiteY11" fmla="*/ 230497 h 2286148"/>
              <a:gd name="connsiteX12" fmla="*/ 395741 w 709939"/>
              <a:gd name="connsiteY12" fmla="*/ 190961 h 2286148"/>
              <a:gd name="connsiteX13" fmla="*/ 382265 w 709939"/>
              <a:gd name="connsiteY13" fmla="*/ 55070 h 2286148"/>
              <a:gd name="connsiteX14" fmla="*/ 340671 w 709939"/>
              <a:gd name="connsiteY14" fmla="*/ 0 h 2286148"/>
              <a:gd name="connsiteX15" fmla="*/ 299112 w 709939"/>
              <a:gd name="connsiteY15" fmla="*/ 55070 h 2286148"/>
              <a:gd name="connsiteX16" fmla="*/ 285601 w 709939"/>
              <a:gd name="connsiteY16" fmla="*/ 190961 h 2286148"/>
              <a:gd name="connsiteX17" fmla="*/ 302335 w 709939"/>
              <a:gd name="connsiteY17" fmla="*/ 230497 h 2286148"/>
              <a:gd name="connsiteX18" fmla="*/ 299009 w 709939"/>
              <a:gd name="connsiteY18" fmla="*/ 246888 h 2286148"/>
              <a:gd name="connsiteX19" fmla="*/ 299009 w 709939"/>
              <a:gd name="connsiteY19" fmla="*/ 321915 h 2286148"/>
              <a:gd name="connsiteX20" fmla="*/ 234509 w 709939"/>
              <a:gd name="connsiteY20" fmla="*/ 396632 h 2286148"/>
              <a:gd name="connsiteX21" fmla="*/ 234509 w 709939"/>
              <a:gd name="connsiteY21" fmla="*/ 568219 h 2286148"/>
              <a:gd name="connsiteX22" fmla="*/ 234269 w 709939"/>
              <a:gd name="connsiteY22" fmla="*/ 567534 h 2286148"/>
              <a:gd name="connsiteX23" fmla="*/ 191681 w 709939"/>
              <a:gd name="connsiteY23" fmla="*/ 838939 h 2286148"/>
              <a:gd name="connsiteX24" fmla="*/ 118952 w 709939"/>
              <a:gd name="connsiteY24" fmla="*/ 838939 h 2286148"/>
              <a:gd name="connsiteX25" fmla="*/ 118952 w 709939"/>
              <a:gd name="connsiteY25" fmla="*/ 873229 h 2286148"/>
              <a:gd name="connsiteX26" fmla="*/ 186332 w 709939"/>
              <a:gd name="connsiteY26" fmla="*/ 873229 h 2286148"/>
              <a:gd name="connsiteX27" fmla="*/ 514 w 709939"/>
              <a:gd name="connsiteY27" fmla="*/ 2057777 h 2286148"/>
              <a:gd name="connsiteX28" fmla="*/ 0 w 709939"/>
              <a:gd name="connsiteY28" fmla="*/ 2061035 h 2286148"/>
              <a:gd name="connsiteX29" fmla="*/ 1234 w 709939"/>
              <a:gd name="connsiteY29" fmla="*/ 2064086 h 2286148"/>
              <a:gd name="connsiteX30" fmla="*/ 45502 w 709939"/>
              <a:gd name="connsiteY30" fmla="*/ 2134656 h 2286148"/>
              <a:gd name="connsiteX31" fmla="*/ 52224 w 709939"/>
              <a:gd name="connsiteY31" fmla="*/ 2263723 h 2286148"/>
              <a:gd name="connsiteX32" fmla="*/ 86411 w 709939"/>
              <a:gd name="connsiteY32" fmla="*/ 2142131 h 2286148"/>
              <a:gd name="connsiteX33" fmla="*/ 102115 w 709939"/>
              <a:gd name="connsiteY33" fmla="*/ 2081986 h 2286148"/>
              <a:gd name="connsiteX34" fmla="*/ 132256 w 709939"/>
              <a:gd name="connsiteY34" fmla="*/ 1930424 h 2286148"/>
              <a:gd name="connsiteX35" fmla="*/ 211398 w 709939"/>
              <a:gd name="connsiteY35" fmla="*/ 1461337 h 2286148"/>
              <a:gd name="connsiteX36" fmla="*/ 302918 w 709939"/>
              <a:gd name="connsiteY36" fmla="*/ 873263 h 2286148"/>
              <a:gd name="connsiteX37" fmla="*/ 391557 w 709939"/>
              <a:gd name="connsiteY37" fmla="*/ 873263 h 2286148"/>
              <a:gd name="connsiteX38" fmla="*/ 620169 w 709939"/>
              <a:gd name="connsiteY38" fmla="*/ 2157150 h 2286148"/>
              <a:gd name="connsiteX39" fmla="*/ 621883 w 709939"/>
              <a:gd name="connsiteY39" fmla="*/ 2167094 h 2286148"/>
              <a:gd name="connsiteX40" fmla="*/ 622089 w 709939"/>
              <a:gd name="connsiteY40" fmla="*/ 2167094 h 2286148"/>
              <a:gd name="connsiteX41" fmla="*/ 645269 w 709939"/>
              <a:gd name="connsiteY41" fmla="*/ 2286149 h 2286148"/>
              <a:gd name="connsiteX42" fmla="*/ 673593 w 709939"/>
              <a:gd name="connsiteY42" fmla="*/ 2231388 h 2286148"/>
              <a:gd name="connsiteX43" fmla="*/ 663340 w 709939"/>
              <a:gd name="connsiteY43" fmla="*/ 2188731 h 2286148"/>
              <a:gd name="connsiteX44" fmla="*/ 709494 w 709939"/>
              <a:gd name="connsiteY44" fmla="*/ 2065595 h 2286148"/>
              <a:gd name="connsiteX45" fmla="*/ 696087 w 709939"/>
              <a:gd name="connsiteY45" fmla="*/ 1989129 h 2286148"/>
              <a:gd name="connsiteX46" fmla="*/ 435757 w 709939"/>
              <a:gd name="connsiteY46" fmla="*/ 644926 h 2286148"/>
              <a:gd name="connsiteX47" fmla="*/ 469807 w 709939"/>
              <a:gd name="connsiteY47" fmla="*/ 838939 h 2286148"/>
              <a:gd name="connsiteX48" fmla="*/ 408634 w 709939"/>
              <a:gd name="connsiteY48" fmla="*/ 838939 h 2286148"/>
              <a:gd name="connsiteX49" fmla="*/ 378561 w 709939"/>
              <a:gd name="connsiteY49" fmla="*/ 671707 h 2286148"/>
              <a:gd name="connsiteX50" fmla="*/ 435757 w 709939"/>
              <a:gd name="connsiteY50" fmla="*/ 644926 h 2286148"/>
              <a:gd name="connsiteX51" fmla="*/ 245448 w 709939"/>
              <a:gd name="connsiteY51" fmla="*/ 651235 h 2286148"/>
              <a:gd name="connsiteX52" fmla="*/ 307821 w 709939"/>
              <a:gd name="connsiteY52" fmla="*/ 679696 h 2286148"/>
              <a:gd name="connsiteX53" fmla="*/ 283921 w 709939"/>
              <a:gd name="connsiteY53" fmla="*/ 838939 h 2286148"/>
              <a:gd name="connsiteX54" fmla="*/ 215993 w 709939"/>
              <a:gd name="connsiteY54" fmla="*/ 838939 h 2286148"/>
              <a:gd name="connsiteX55" fmla="*/ 245448 w 709939"/>
              <a:gd name="connsiteY55" fmla="*/ 651235 h 2286148"/>
              <a:gd name="connsiteX56" fmla="*/ 67105 w 709939"/>
              <a:gd name="connsiteY56" fmla="*/ 2121317 h 2286148"/>
              <a:gd name="connsiteX57" fmla="*/ 24757 w 709939"/>
              <a:gd name="connsiteY57" fmla="*/ 2058154 h 2286148"/>
              <a:gd name="connsiteX58" fmla="*/ 210643 w 709939"/>
              <a:gd name="connsiteY58" fmla="*/ 873229 h 2286148"/>
              <a:gd name="connsiteX59" fmla="*/ 278709 w 709939"/>
              <a:gd name="connsiteY59" fmla="*/ 873229 h 2286148"/>
              <a:gd name="connsiteX60" fmla="*/ 67105 w 709939"/>
              <a:gd name="connsiteY60" fmla="*/ 2121351 h 2286148"/>
              <a:gd name="connsiteX61" fmla="*/ 308130 w 709939"/>
              <a:gd name="connsiteY61" fmla="*/ 838905 h 2286148"/>
              <a:gd name="connsiteX62" fmla="*/ 333607 w 709939"/>
              <a:gd name="connsiteY62" fmla="*/ 669478 h 2286148"/>
              <a:gd name="connsiteX63" fmla="*/ 333882 w 709939"/>
              <a:gd name="connsiteY63" fmla="*/ 667729 h 2286148"/>
              <a:gd name="connsiteX64" fmla="*/ 354970 w 709939"/>
              <a:gd name="connsiteY64" fmla="*/ 667729 h 2286148"/>
              <a:gd name="connsiteX65" fmla="*/ 385454 w 709939"/>
              <a:gd name="connsiteY65" fmla="*/ 838905 h 2286148"/>
              <a:gd name="connsiteX66" fmla="*/ 308130 w 709939"/>
              <a:gd name="connsiteY66" fmla="*/ 838905 h 2286148"/>
              <a:gd name="connsiteX67" fmla="*/ 603058 w 709939"/>
              <a:gd name="connsiteY67" fmla="*/ 1919314 h 2286148"/>
              <a:gd name="connsiteX68" fmla="*/ 414806 w 709939"/>
              <a:gd name="connsiteY68" fmla="*/ 873195 h 2286148"/>
              <a:gd name="connsiteX69" fmla="*/ 475842 w 709939"/>
              <a:gd name="connsiteY69" fmla="*/ 873195 h 2286148"/>
              <a:gd name="connsiteX70" fmla="*/ 654184 w 709939"/>
              <a:gd name="connsiteY70" fmla="*/ 1889276 h 2286148"/>
              <a:gd name="connsiteX71" fmla="*/ 603058 w 709939"/>
              <a:gd name="connsiteY71" fmla="*/ 1919314 h 2286148"/>
              <a:gd name="connsiteX72" fmla="*/ 657099 w 709939"/>
              <a:gd name="connsiteY72" fmla="*/ 2136987 h 2286148"/>
              <a:gd name="connsiteX73" fmla="*/ 641669 w 709939"/>
              <a:gd name="connsiteY73" fmla="*/ 2140691 h 2286148"/>
              <a:gd name="connsiteX74" fmla="*/ 617871 w 709939"/>
              <a:gd name="connsiteY74" fmla="*/ 2004285 h 2286148"/>
              <a:gd name="connsiteX75" fmla="*/ 657545 w 709939"/>
              <a:gd name="connsiteY75" fmla="*/ 2018001 h 2286148"/>
              <a:gd name="connsiteX76" fmla="*/ 676302 w 709939"/>
              <a:gd name="connsiteY76" fmla="*/ 2015223 h 2286148"/>
              <a:gd name="connsiteX77" fmla="*/ 684737 w 709939"/>
              <a:gd name="connsiteY77" fmla="*/ 2063264 h 2286148"/>
              <a:gd name="connsiteX78" fmla="*/ 657099 w 709939"/>
              <a:gd name="connsiteY78" fmla="*/ 2136987 h 2286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709939" h="2286148">
                <a:moveTo>
                  <a:pt x="696087" y="1989094"/>
                </a:moveTo>
                <a:cubicBezTo>
                  <a:pt x="704694" y="1979767"/>
                  <a:pt x="709940" y="1967320"/>
                  <a:pt x="709940" y="1953638"/>
                </a:cubicBezTo>
                <a:cubicBezTo>
                  <a:pt x="709940" y="1933407"/>
                  <a:pt x="698487" y="1915885"/>
                  <a:pt x="681685" y="1907141"/>
                </a:cubicBezTo>
                <a:lnTo>
                  <a:pt x="500188" y="873229"/>
                </a:lnTo>
                <a:lnTo>
                  <a:pt x="580907" y="873229"/>
                </a:lnTo>
                <a:cubicBezTo>
                  <a:pt x="603024" y="873229"/>
                  <a:pt x="603024" y="838939"/>
                  <a:pt x="580907" y="838939"/>
                </a:cubicBezTo>
                <a:lnTo>
                  <a:pt x="494187" y="838939"/>
                </a:lnTo>
                <a:lnTo>
                  <a:pt x="441278" y="537530"/>
                </a:lnTo>
                <a:lnTo>
                  <a:pt x="441278" y="396632"/>
                </a:lnTo>
                <a:cubicBezTo>
                  <a:pt x="441278" y="360628"/>
                  <a:pt x="416075" y="330556"/>
                  <a:pt x="382368" y="322977"/>
                </a:cubicBezTo>
                <a:lnTo>
                  <a:pt x="382368" y="246888"/>
                </a:lnTo>
                <a:cubicBezTo>
                  <a:pt x="382368" y="241058"/>
                  <a:pt x="381167" y="235503"/>
                  <a:pt x="379007" y="230497"/>
                </a:cubicBezTo>
                <a:cubicBezTo>
                  <a:pt x="389328" y="220484"/>
                  <a:pt x="395741" y="206460"/>
                  <a:pt x="395741" y="190961"/>
                </a:cubicBezTo>
                <a:lnTo>
                  <a:pt x="382265" y="55070"/>
                </a:lnTo>
                <a:cubicBezTo>
                  <a:pt x="382265" y="24654"/>
                  <a:pt x="363645" y="0"/>
                  <a:pt x="340671" y="0"/>
                </a:cubicBezTo>
                <a:cubicBezTo>
                  <a:pt x="317731" y="0"/>
                  <a:pt x="299112" y="24654"/>
                  <a:pt x="299112" y="55070"/>
                </a:cubicBezTo>
                <a:lnTo>
                  <a:pt x="285601" y="190961"/>
                </a:lnTo>
                <a:cubicBezTo>
                  <a:pt x="285601" y="206460"/>
                  <a:pt x="292013" y="220484"/>
                  <a:pt x="302335" y="230497"/>
                </a:cubicBezTo>
                <a:cubicBezTo>
                  <a:pt x="300174" y="235503"/>
                  <a:pt x="299009" y="241058"/>
                  <a:pt x="299009" y="246888"/>
                </a:cubicBezTo>
                <a:lnTo>
                  <a:pt x="299009" y="321915"/>
                </a:lnTo>
                <a:cubicBezTo>
                  <a:pt x="262524" y="327264"/>
                  <a:pt x="234509" y="358673"/>
                  <a:pt x="234509" y="396632"/>
                </a:cubicBezTo>
                <a:lnTo>
                  <a:pt x="234509" y="568219"/>
                </a:lnTo>
                <a:lnTo>
                  <a:pt x="234269" y="567534"/>
                </a:lnTo>
                <a:lnTo>
                  <a:pt x="191681" y="838939"/>
                </a:lnTo>
                <a:lnTo>
                  <a:pt x="118952" y="838939"/>
                </a:lnTo>
                <a:cubicBezTo>
                  <a:pt x="96869" y="838939"/>
                  <a:pt x="96869" y="873229"/>
                  <a:pt x="118952" y="873229"/>
                </a:cubicBezTo>
                <a:lnTo>
                  <a:pt x="186332" y="873229"/>
                </a:lnTo>
                <a:lnTo>
                  <a:pt x="514" y="2057777"/>
                </a:lnTo>
                <a:lnTo>
                  <a:pt x="0" y="2061035"/>
                </a:lnTo>
                <a:lnTo>
                  <a:pt x="1234" y="2064086"/>
                </a:lnTo>
                <a:cubicBezTo>
                  <a:pt x="5829" y="2075608"/>
                  <a:pt x="15122" y="2119019"/>
                  <a:pt x="45502" y="2134656"/>
                </a:cubicBezTo>
                <a:lnTo>
                  <a:pt x="52224" y="2263723"/>
                </a:lnTo>
                <a:lnTo>
                  <a:pt x="86411" y="2142131"/>
                </a:lnTo>
                <a:cubicBezTo>
                  <a:pt x="93852" y="2137741"/>
                  <a:pt x="91760" y="2127180"/>
                  <a:pt x="102115" y="2081986"/>
                </a:cubicBezTo>
                <a:cubicBezTo>
                  <a:pt x="110036" y="2047353"/>
                  <a:pt x="120186" y="1996329"/>
                  <a:pt x="132256" y="1930424"/>
                </a:cubicBezTo>
                <a:cubicBezTo>
                  <a:pt x="152865" y="1818056"/>
                  <a:pt x="179474" y="1660253"/>
                  <a:pt x="211398" y="1461337"/>
                </a:cubicBezTo>
                <a:cubicBezTo>
                  <a:pt x="245379" y="1249425"/>
                  <a:pt x="279223" y="1029420"/>
                  <a:pt x="302918" y="873263"/>
                </a:cubicBezTo>
                <a:lnTo>
                  <a:pt x="391557" y="873263"/>
                </a:lnTo>
                <a:lnTo>
                  <a:pt x="620169" y="2157150"/>
                </a:lnTo>
                <a:lnTo>
                  <a:pt x="621883" y="2167094"/>
                </a:lnTo>
                <a:lnTo>
                  <a:pt x="622089" y="2167094"/>
                </a:lnTo>
                <a:lnTo>
                  <a:pt x="645269" y="2286149"/>
                </a:lnTo>
                <a:lnTo>
                  <a:pt x="673593" y="2231388"/>
                </a:lnTo>
                <a:lnTo>
                  <a:pt x="663340" y="2188731"/>
                </a:lnTo>
                <a:lnTo>
                  <a:pt x="709494" y="2065595"/>
                </a:lnTo>
                <a:lnTo>
                  <a:pt x="696087" y="1989129"/>
                </a:lnTo>
                <a:close/>
                <a:moveTo>
                  <a:pt x="435757" y="644926"/>
                </a:moveTo>
                <a:lnTo>
                  <a:pt x="469807" y="838939"/>
                </a:lnTo>
                <a:lnTo>
                  <a:pt x="408634" y="838939"/>
                </a:lnTo>
                <a:lnTo>
                  <a:pt x="378561" y="671707"/>
                </a:lnTo>
                <a:cubicBezTo>
                  <a:pt x="398587" y="666872"/>
                  <a:pt x="423790" y="660871"/>
                  <a:pt x="435757" y="644926"/>
                </a:cubicBezTo>
                <a:close/>
                <a:moveTo>
                  <a:pt x="245448" y="651235"/>
                </a:moveTo>
                <a:cubicBezTo>
                  <a:pt x="261221" y="668483"/>
                  <a:pt x="283578" y="679079"/>
                  <a:pt x="307821" y="679696"/>
                </a:cubicBezTo>
                <a:cubicBezTo>
                  <a:pt x="299900" y="732777"/>
                  <a:pt x="291911" y="785961"/>
                  <a:pt x="283921" y="838939"/>
                </a:cubicBezTo>
                <a:lnTo>
                  <a:pt x="215993" y="838939"/>
                </a:lnTo>
                <a:lnTo>
                  <a:pt x="245448" y="651235"/>
                </a:lnTo>
                <a:close/>
                <a:moveTo>
                  <a:pt x="67105" y="2121317"/>
                </a:moveTo>
                <a:cubicBezTo>
                  <a:pt x="51983" y="2111578"/>
                  <a:pt x="34427" y="2081231"/>
                  <a:pt x="24757" y="2058154"/>
                </a:cubicBezTo>
                <a:lnTo>
                  <a:pt x="210643" y="873229"/>
                </a:lnTo>
                <a:lnTo>
                  <a:pt x="278709" y="873229"/>
                </a:lnTo>
                <a:cubicBezTo>
                  <a:pt x="187017" y="1478482"/>
                  <a:pt x="93954" y="2048553"/>
                  <a:pt x="67105" y="2121351"/>
                </a:cubicBezTo>
                <a:close/>
                <a:moveTo>
                  <a:pt x="308130" y="838905"/>
                </a:moveTo>
                <a:cubicBezTo>
                  <a:pt x="320817" y="755169"/>
                  <a:pt x="329938" y="694132"/>
                  <a:pt x="333607" y="669478"/>
                </a:cubicBezTo>
                <a:lnTo>
                  <a:pt x="333882" y="667729"/>
                </a:lnTo>
                <a:lnTo>
                  <a:pt x="354970" y="667729"/>
                </a:lnTo>
                <a:lnTo>
                  <a:pt x="385454" y="838905"/>
                </a:lnTo>
                <a:lnTo>
                  <a:pt x="308130" y="838905"/>
                </a:lnTo>
                <a:close/>
                <a:moveTo>
                  <a:pt x="603058" y="1919314"/>
                </a:moveTo>
                <a:lnTo>
                  <a:pt x="414806" y="873195"/>
                </a:lnTo>
                <a:lnTo>
                  <a:pt x="475842" y="873195"/>
                </a:lnTo>
                <a:lnTo>
                  <a:pt x="654184" y="1889276"/>
                </a:lnTo>
                <a:cubicBezTo>
                  <a:pt x="632685" y="1890408"/>
                  <a:pt x="613928" y="1902135"/>
                  <a:pt x="603058" y="1919314"/>
                </a:cubicBezTo>
                <a:close/>
                <a:moveTo>
                  <a:pt x="657099" y="2136987"/>
                </a:moveTo>
                <a:lnTo>
                  <a:pt x="641669" y="2140691"/>
                </a:lnTo>
                <a:lnTo>
                  <a:pt x="617871" y="2004285"/>
                </a:lnTo>
                <a:cubicBezTo>
                  <a:pt x="628844" y="2012892"/>
                  <a:pt x="642594" y="2018001"/>
                  <a:pt x="657545" y="2018001"/>
                </a:cubicBezTo>
                <a:cubicBezTo>
                  <a:pt x="663957" y="2018001"/>
                  <a:pt x="670267" y="2017041"/>
                  <a:pt x="676302" y="2015223"/>
                </a:cubicBezTo>
                <a:lnTo>
                  <a:pt x="684737" y="2063264"/>
                </a:lnTo>
                <a:lnTo>
                  <a:pt x="657099" y="2136987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  <a:ln w="342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85" name="任意多边形: 形状 184">
            <a:extLst>
              <a:ext uri="{FF2B5EF4-FFF2-40B4-BE49-F238E27FC236}">
                <a16:creationId xmlns:a16="http://schemas.microsoft.com/office/drawing/2014/main" id="{2E3128EF-A881-760B-A7DF-1F56AD146C36}"/>
              </a:ext>
            </a:extLst>
          </p:cNvPr>
          <p:cNvSpPr/>
          <p:nvPr/>
        </p:nvSpPr>
        <p:spPr>
          <a:xfrm rot="20457640">
            <a:off x="5623588" y="5089964"/>
            <a:ext cx="700559" cy="98197"/>
          </a:xfrm>
          <a:custGeom>
            <a:avLst/>
            <a:gdLst>
              <a:gd name="connsiteX0" fmla="*/ 20899 w 700559"/>
              <a:gd name="connsiteY0" fmla="*/ 1477 h 98197"/>
              <a:gd name="connsiteX1" fmla="*/ 667995 w 700559"/>
              <a:gd name="connsiteY1" fmla="*/ 341 h 98197"/>
              <a:gd name="connsiteX2" fmla="*/ 699962 w 700559"/>
              <a:gd name="connsiteY2" fmla="*/ 32373 h 98197"/>
              <a:gd name="connsiteX3" fmla="*/ 675083 w 700559"/>
              <a:gd name="connsiteY3" fmla="*/ 97645 h 98197"/>
              <a:gd name="connsiteX4" fmla="*/ 31717 w 700559"/>
              <a:gd name="connsiteY4" fmla="*/ 97979 h 98197"/>
              <a:gd name="connsiteX5" fmla="*/ 620 w 700559"/>
              <a:gd name="connsiteY5" fmla="*/ 66146 h 98197"/>
              <a:gd name="connsiteX6" fmla="*/ 20884 w 700559"/>
              <a:gd name="connsiteY6" fmla="*/ 1475 h 9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0559" h="98197">
                <a:moveTo>
                  <a:pt x="20899" y="1477"/>
                </a:moveTo>
                <a:cubicBezTo>
                  <a:pt x="236442" y="-1064"/>
                  <a:pt x="452268" y="1142"/>
                  <a:pt x="667995" y="341"/>
                </a:cubicBezTo>
                <a:cubicBezTo>
                  <a:pt x="686052" y="-2602"/>
                  <a:pt x="703306" y="13982"/>
                  <a:pt x="699962" y="32373"/>
                </a:cubicBezTo>
                <a:cubicBezTo>
                  <a:pt x="699495" y="55111"/>
                  <a:pt x="707719" y="94837"/>
                  <a:pt x="675083" y="97645"/>
                </a:cubicBezTo>
                <a:cubicBezTo>
                  <a:pt x="460612" y="98380"/>
                  <a:pt x="246159" y="97779"/>
                  <a:pt x="31717" y="97979"/>
                </a:cubicBezTo>
                <a:cubicBezTo>
                  <a:pt x="13728" y="100319"/>
                  <a:pt x="-1186" y="83399"/>
                  <a:pt x="620" y="66146"/>
                </a:cubicBezTo>
                <a:cubicBezTo>
                  <a:pt x="1154" y="44077"/>
                  <a:pt x="-6603" y="10304"/>
                  <a:pt x="20884" y="1475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66000"/>
                </a:scheme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2136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8088D3DD-4915-1429-7AFE-0080708A17CC}"/>
              </a:ext>
            </a:extLst>
          </p:cNvPr>
          <p:cNvGrpSpPr/>
          <p:nvPr/>
        </p:nvGrpSpPr>
        <p:grpSpPr>
          <a:xfrm>
            <a:off x="280988" y="240175"/>
            <a:ext cx="620550" cy="608117"/>
            <a:chOff x="2971800" y="1663700"/>
            <a:chExt cx="1315405" cy="1289050"/>
          </a:xfrm>
        </p:grpSpPr>
        <p:grpSp>
          <p:nvGrpSpPr>
            <p:cNvPr id="226" name="组合 225">
              <a:extLst>
                <a:ext uri="{FF2B5EF4-FFF2-40B4-BE49-F238E27FC236}">
                  <a16:creationId xmlns:a16="http://schemas.microsoft.com/office/drawing/2014/main" id="{1E34EFEF-6F54-C150-8205-BD2D0EC0EE00}"/>
                </a:ext>
              </a:extLst>
            </p:cNvPr>
            <p:cNvGrpSpPr/>
            <p:nvPr/>
          </p:nvGrpSpPr>
          <p:grpSpPr>
            <a:xfrm>
              <a:off x="2971800" y="1663700"/>
              <a:ext cx="1307360" cy="1289050"/>
              <a:chOff x="1666875" y="1009650"/>
              <a:chExt cx="1133475" cy="1276350"/>
            </a:xfrm>
          </p:grpSpPr>
          <p:sp>
            <p:nvSpPr>
              <p:cNvPr id="228" name="矩形 227">
                <a:extLst>
                  <a:ext uri="{FF2B5EF4-FFF2-40B4-BE49-F238E27FC236}">
                    <a16:creationId xmlns:a16="http://schemas.microsoft.com/office/drawing/2014/main" id="{9CC6ABED-B500-B0A0-23D8-C2BDFC2669B9}"/>
                  </a:ext>
                </a:extLst>
              </p:cNvPr>
              <p:cNvSpPr/>
              <p:nvPr/>
            </p:nvSpPr>
            <p:spPr>
              <a:xfrm>
                <a:off x="1666875" y="1009650"/>
                <a:ext cx="1133475" cy="1276350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solidFill>
                    <a:srgbClr val="236057"/>
                  </a:solidFill>
                </a:endParaRPr>
              </a:p>
            </p:txBody>
          </p:sp>
          <p:grpSp>
            <p:nvGrpSpPr>
              <p:cNvPr id="229" name="组合 228">
                <a:extLst>
                  <a:ext uri="{FF2B5EF4-FFF2-40B4-BE49-F238E27FC236}">
                    <a16:creationId xmlns:a16="http://schemas.microsoft.com/office/drawing/2014/main" id="{21F2CAEB-084E-C1EC-1D38-FF50F48B0CD9}"/>
                  </a:ext>
                </a:extLst>
              </p:cNvPr>
              <p:cNvGrpSpPr/>
              <p:nvPr/>
            </p:nvGrpSpPr>
            <p:grpSpPr>
              <a:xfrm>
                <a:off x="1666875" y="1009650"/>
                <a:ext cx="1133475" cy="1276350"/>
                <a:chOff x="1666875" y="1009650"/>
                <a:chExt cx="1133475" cy="1276350"/>
              </a:xfrm>
            </p:grpSpPr>
            <p:cxnSp>
              <p:nvCxnSpPr>
                <p:cNvPr id="232" name="直接连接符 231">
                  <a:extLst>
                    <a:ext uri="{FF2B5EF4-FFF2-40B4-BE49-F238E27FC236}">
                      <a16:creationId xmlns:a16="http://schemas.microsoft.com/office/drawing/2014/main" id="{72E3B38A-0C07-9245-E0CF-FBDAF850114C}"/>
                    </a:ext>
                  </a:extLst>
                </p:cNvPr>
                <p:cNvCxnSpPr>
                  <a:stCxn id="228" idx="0"/>
                  <a:endCxn id="228" idx="2"/>
                </p:cNvCxnSpPr>
                <p:nvPr/>
              </p:nvCxnSpPr>
              <p:spPr>
                <a:xfrm>
                  <a:off x="2233613" y="1009650"/>
                  <a:ext cx="0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3" name="直接连接符 232">
                  <a:extLst>
                    <a:ext uri="{FF2B5EF4-FFF2-40B4-BE49-F238E27FC236}">
                      <a16:creationId xmlns:a16="http://schemas.microsoft.com/office/drawing/2014/main" id="{AC2E5AC6-A310-4D78-C811-FD517F0ADEA2}"/>
                    </a:ext>
                  </a:extLst>
                </p:cNvPr>
                <p:cNvCxnSpPr>
                  <a:stCxn id="228" idx="1"/>
                  <a:endCxn id="228" idx="3"/>
                </p:cNvCxnSpPr>
                <p:nvPr/>
              </p:nvCxnSpPr>
              <p:spPr>
                <a:xfrm>
                  <a:off x="1666875" y="1647825"/>
                  <a:ext cx="11334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0" name="直接连接符 229">
                <a:extLst>
                  <a:ext uri="{FF2B5EF4-FFF2-40B4-BE49-F238E27FC236}">
                    <a16:creationId xmlns:a16="http://schemas.microsoft.com/office/drawing/2014/main" id="{051EA7D7-023F-2BBC-E592-380FA19B2F37}"/>
                  </a:ext>
                </a:extLst>
              </p:cNvPr>
              <p:cNvCxnSpPr/>
              <p:nvPr/>
            </p:nvCxnSpPr>
            <p:spPr>
              <a:xfrm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直接连接符 230">
                <a:extLst>
                  <a:ext uri="{FF2B5EF4-FFF2-40B4-BE49-F238E27FC236}">
                    <a16:creationId xmlns:a16="http://schemas.microsoft.com/office/drawing/2014/main" id="{FDAE1FCA-FFD6-7DC7-DC5C-B91E16413436}"/>
                  </a:ext>
                </a:extLst>
              </p:cNvPr>
              <p:cNvCxnSpPr/>
              <p:nvPr/>
            </p:nvCxnSpPr>
            <p:spPr>
              <a:xfrm flipV="1"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32831C17-7DC5-6016-9296-95210C2524B5}"/>
                </a:ext>
              </a:extLst>
            </p:cNvPr>
            <p:cNvSpPr txBox="1"/>
            <p:nvPr/>
          </p:nvSpPr>
          <p:spPr>
            <a:xfrm>
              <a:off x="3005110" y="1673148"/>
              <a:ext cx="1282095" cy="12337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236057"/>
                  </a:solidFill>
                  <a:latin typeface="阿里妈妈东方大楷" pitchFamily="2" charset="-122"/>
                  <a:ea typeface="阿里妈妈东方大楷" pitchFamily="2" charset="-122"/>
                </a:rPr>
                <a:t>壹</a:t>
              </a:r>
            </a:p>
          </p:txBody>
        </p:sp>
      </p:grpSp>
      <p:sp>
        <p:nvSpPr>
          <p:cNvPr id="234" name="文本框 233">
            <a:extLst>
              <a:ext uri="{FF2B5EF4-FFF2-40B4-BE49-F238E27FC236}">
                <a16:creationId xmlns:a16="http://schemas.microsoft.com/office/drawing/2014/main" id="{0471F59A-3ADA-72D0-6B04-18EFD9339633}"/>
              </a:ext>
            </a:extLst>
          </p:cNvPr>
          <p:cNvSpPr txBox="1"/>
          <p:nvPr/>
        </p:nvSpPr>
        <p:spPr>
          <a:xfrm>
            <a:off x="1105947" y="198205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236057"/>
                </a:solidFill>
              </a:rPr>
              <a:t>教学内容</a:t>
            </a:r>
          </a:p>
        </p:txBody>
      </p:sp>
      <p:grpSp>
        <p:nvGrpSpPr>
          <p:cNvPr id="235" name="组合 234">
            <a:extLst>
              <a:ext uri="{FF2B5EF4-FFF2-40B4-BE49-F238E27FC236}">
                <a16:creationId xmlns:a16="http://schemas.microsoft.com/office/drawing/2014/main" id="{E85421A3-7065-8F76-DB31-DCCD95FF7653}"/>
              </a:ext>
            </a:extLst>
          </p:cNvPr>
          <p:cNvGrpSpPr/>
          <p:nvPr/>
        </p:nvGrpSpPr>
        <p:grpSpPr>
          <a:xfrm>
            <a:off x="1105947" y="743449"/>
            <a:ext cx="1745003" cy="110843"/>
            <a:chOff x="1218520" y="2682457"/>
            <a:chExt cx="4348320" cy="1029563"/>
          </a:xfrm>
        </p:grpSpPr>
        <p:sp>
          <p:nvSpPr>
            <p:cNvPr id="236" name="矩形: 圆角 235">
              <a:extLst>
                <a:ext uri="{FF2B5EF4-FFF2-40B4-BE49-F238E27FC236}">
                  <a16:creationId xmlns:a16="http://schemas.microsoft.com/office/drawing/2014/main" id="{4109B4F5-004E-524D-A16B-597B4DCEB44D}"/>
                </a:ext>
              </a:extLst>
            </p:cNvPr>
            <p:cNvSpPr/>
            <p:nvPr/>
          </p:nvSpPr>
          <p:spPr>
            <a:xfrm>
              <a:off x="1320983" y="2765022"/>
              <a:ext cx="4245857" cy="946998"/>
            </a:xfrm>
            <a:prstGeom prst="roundRect">
              <a:avLst>
                <a:gd name="adj" fmla="val 8098"/>
              </a:avLst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7" name="矩形: 圆角 236">
              <a:extLst>
                <a:ext uri="{FF2B5EF4-FFF2-40B4-BE49-F238E27FC236}">
                  <a16:creationId xmlns:a16="http://schemas.microsoft.com/office/drawing/2014/main" id="{0E983602-6641-529C-E0BB-610FE5C9A50E}"/>
                </a:ext>
              </a:extLst>
            </p:cNvPr>
            <p:cNvSpPr/>
            <p:nvPr/>
          </p:nvSpPr>
          <p:spPr>
            <a:xfrm>
              <a:off x="1218520" y="2682457"/>
              <a:ext cx="4245858" cy="684330"/>
            </a:xfrm>
            <a:prstGeom prst="roundRect">
              <a:avLst>
                <a:gd name="adj" fmla="val 8098"/>
              </a:avLst>
            </a:prstGeom>
            <a:solidFill>
              <a:srgbClr val="2360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Oval 97">
            <a:extLst>
              <a:ext uri="{FF2B5EF4-FFF2-40B4-BE49-F238E27FC236}">
                <a16:creationId xmlns:a16="http://schemas.microsoft.com/office/drawing/2014/main" id="{6CE12146-1F16-C07A-2282-53B7E86C0020}"/>
              </a:ext>
            </a:extLst>
          </p:cNvPr>
          <p:cNvSpPr>
            <a:spLocks noChangeAspect="1"/>
          </p:cNvSpPr>
          <p:nvPr/>
        </p:nvSpPr>
        <p:spPr>
          <a:xfrm>
            <a:off x="3657124" y="2315449"/>
            <a:ext cx="663024" cy="663110"/>
          </a:xfrm>
          <a:prstGeom prst="ellipse">
            <a:avLst/>
          </a:prstGeom>
          <a:solidFill>
            <a:srgbClr val="0025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Oval 100">
            <a:extLst>
              <a:ext uri="{FF2B5EF4-FFF2-40B4-BE49-F238E27FC236}">
                <a16:creationId xmlns:a16="http://schemas.microsoft.com/office/drawing/2014/main" id="{C99FE4B4-BE71-567B-9C53-C8C49CF5EEEE}"/>
              </a:ext>
            </a:extLst>
          </p:cNvPr>
          <p:cNvSpPr>
            <a:spLocks noChangeAspect="1"/>
          </p:cNvSpPr>
          <p:nvPr/>
        </p:nvSpPr>
        <p:spPr>
          <a:xfrm>
            <a:off x="3657124" y="4068520"/>
            <a:ext cx="663024" cy="663110"/>
          </a:xfrm>
          <a:prstGeom prst="ellipse">
            <a:avLst/>
          </a:prstGeom>
          <a:solidFill>
            <a:srgbClr val="4897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Oval 105">
            <a:extLst>
              <a:ext uri="{FF2B5EF4-FFF2-40B4-BE49-F238E27FC236}">
                <a16:creationId xmlns:a16="http://schemas.microsoft.com/office/drawing/2014/main" id="{51BE9BD9-5664-1D4B-AE1B-EE9D20869AB5}"/>
              </a:ext>
            </a:extLst>
          </p:cNvPr>
          <p:cNvSpPr>
            <a:spLocks noChangeAspect="1"/>
          </p:cNvSpPr>
          <p:nvPr/>
        </p:nvSpPr>
        <p:spPr>
          <a:xfrm>
            <a:off x="7816651" y="2312193"/>
            <a:ext cx="663024" cy="663110"/>
          </a:xfrm>
          <a:prstGeom prst="ellipse">
            <a:avLst/>
          </a:prstGeom>
          <a:solidFill>
            <a:srgbClr val="024E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AU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Oval 108">
            <a:extLst>
              <a:ext uri="{FF2B5EF4-FFF2-40B4-BE49-F238E27FC236}">
                <a16:creationId xmlns:a16="http://schemas.microsoft.com/office/drawing/2014/main" id="{B0697B20-51C2-DD41-431C-2014038D0103}"/>
              </a:ext>
            </a:extLst>
          </p:cNvPr>
          <p:cNvSpPr>
            <a:spLocks noChangeAspect="1"/>
          </p:cNvSpPr>
          <p:nvPr/>
        </p:nvSpPr>
        <p:spPr>
          <a:xfrm>
            <a:off x="7816651" y="4042068"/>
            <a:ext cx="663024" cy="663110"/>
          </a:xfrm>
          <a:prstGeom prst="ellipse">
            <a:avLst/>
          </a:prstGeom>
          <a:solidFill>
            <a:srgbClr val="2564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Block Arc 83">
            <a:extLst>
              <a:ext uri="{FF2B5EF4-FFF2-40B4-BE49-F238E27FC236}">
                <a16:creationId xmlns:a16="http://schemas.microsoft.com/office/drawing/2014/main" id="{FA1A1150-F683-DC02-7BD8-F85B8CC5D21C}"/>
              </a:ext>
            </a:extLst>
          </p:cNvPr>
          <p:cNvSpPr/>
          <p:nvPr/>
        </p:nvSpPr>
        <p:spPr>
          <a:xfrm>
            <a:off x="4882638" y="1441006"/>
            <a:ext cx="2426726" cy="2427041"/>
          </a:xfrm>
          <a:prstGeom prst="blockArc">
            <a:avLst>
              <a:gd name="adj1" fmla="val 10799501"/>
              <a:gd name="adj2" fmla="val 2383"/>
              <a:gd name="adj3" fmla="val 28902"/>
            </a:avLst>
          </a:prstGeom>
          <a:solidFill>
            <a:srgbClr val="0025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Block Arc 85">
            <a:extLst>
              <a:ext uri="{FF2B5EF4-FFF2-40B4-BE49-F238E27FC236}">
                <a16:creationId xmlns:a16="http://schemas.microsoft.com/office/drawing/2014/main" id="{9DF0444A-B75D-2D0A-853B-A101FD0D1078}"/>
              </a:ext>
            </a:extLst>
          </p:cNvPr>
          <p:cNvSpPr/>
          <p:nvPr/>
        </p:nvSpPr>
        <p:spPr>
          <a:xfrm flipV="1">
            <a:off x="4882638" y="3183820"/>
            <a:ext cx="2426726" cy="2427041"/>
          </a:xfrm>
          <a:prstGeom prst="blockArc">
            <a:avLst>
              <a:gd name="adj1" fmla="val 10799501"/>
              <a:gd name="adj2" fmla="val 2383"/>
              <a:gd name="adj3" fmla="val 28902"/>
            </a:avLst>
          </a:prstGeom>
          <a:solidFill>
            <a:srgbClr val="2564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TextBox 5">
            <a:extLst>
              <a:ext uri="{FF2B5EF4-FFF2-40B4-BE49-F238E27FC236}">
                <a16:creationId xmlns:a16="http://schemas.microsoft.com/office/drawing/2014/main" id="{3F37042D-45A1-F8FA-BB45-92A02FA8D12C}"/>
              </a:ext>
            </a:extLst>
          </p:cNvPr>
          <p:cNvSpPr txBox="1"/>
          <p:nvPr/>
        </p:nvSpPr>
        <p:spPr>
          <a:xfrm>
            <a:off x="5037807" y="2205378"/>
            <a:ext cx="4519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9" name="TextBox 45">
            <a:extLst>
              <a:ext uri="{FF2B5EF4-FFF2-40B4-BE49-F238E27FC236}">
                <a16:creationId xmlns:a16="http://schemas.microsoft.com/office/drawing/2014/main" id="{E792CD9E-CF48-908C-0608-36F89CFA7C2A}"/>
              </a:ext>
            </a:extLst>
          </p:cNvPr>
          <p:cNvSpPr txBox="1"/>
          <p:nvPr/>
        </p:nvSpPr>
        <p:spPr>
          <a:xfrm>
            <a:off x="5037807" y="4449957"/>
            <a:ext cx="4519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grpSp>
        <p:nvGrpSpPr>
          <p:cNvPr id="10" name="Group 2">
            <a:extLst>
              <a:ext uri="{FF2B5EF4-FFF2-40B4-BE49-F238E27FC236}">
                <a16:creationId xmlns:a16="http://schemas.microsoft.com/office/drawing/2014/main" id="{EC3D4601-8C88-24B6-D2D9-C2DDE5E7EC61}"/>
              </a:ext>
            </a:extLst>
          </p:cNvPr>
          <p:cNvGrpSpPr/>
          <p:nvPr/>
        </p:nvGrpSpPr>
        <p:grpSpPr>
          <a:xfrm>
            <a:off x="4882638" y="1441005"/>
            <a:ext cx="2426726" cy="4169856"/>
            <a:chOff x="4882480" y="1687748"/>
            <a:chExt cx="2427042" cy="4169856"/>
          </a:xfrm>
        </p:grpSpPr>
        <p:sp>
          <p:nvSpPr>
            <p:cNvPr id="11" name="Block Arc 32">
              <a:extLst>
                <a:ext uri="{FF2B5EF4-FFF2-40B4-BE49-F238E27FC236}">
                  <a16:creationId xmlns:a16="http://schemas.microsoft.com/office/drawing/2014/main" id="{00A72FD9-89EA-C4A1-A1C4-DECE24E306CE}"/>
                </a:ext>
              </a:extLst>
            </p:cNvPr>
            <p:cNvSpPr/>
            <p:nvPr/>
          </p:nvSpPr>
          <p:spPr>
            <a:xfrm flipH="1" flipV="1">
              <a:off x="4882480" y="1687748"/>
              <a:ext cx="2427042" cy="2427041"/>
            </a:xfrm>
            <a:prstGeom prst="blockArc">
              <a:avLst>
                <a:gd name="adj1" fmla="val 16207320"/>
                <a:gd name="adj2" fmla="val 2383"/>
                <a:gd name="adj3" fmla="val 28902"/>
              </a:avLst>
            </a:prstGeom>
            <a:solidFill>
              <a:srgbClr val="4897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" name="Block Arc 84">
              <a:extLst>
                <a:ext uri="{FF2B5EF4-FFF2-40B4-BE49-F238E27FC236}">
                  <a16:creationId xmlns:a16="http://schemas.microsoft.com/office/drawing/2014/main" id="{EDD94885-D774-9185-786F-0D701D0B780E}"/>
                </a:ext>
              </a:extLst>
            </p:cNvPr>
            <p:cNvSpPr/>
            <p:nvPr/>
          </p:nvSpPr>
          <p:spPr>
            <a:xfrm>
              <a:off x="4882480" y="3430563"/>
              <a:ext cx="2427042" cy="2427041"/>
            </a:xfrm>
            <a:prstGeom prst="blockArc">
              <a:avLst>
                <a:gd name="adj1" fmla="val 16191736"/>
                <a:gd name="adj2" fmla="val 2383"/>
                <a:gd name="adj3" fmla="val 28902"/>
              </a:avLst>
            </a:prstGeom>
            <a:solidFill>
              <a:srgbClr val="4897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46">
              <a:extLst>
                <a:ext uri="{FF2B5EF4-FFF2-40B4-BE49-F238E27FC236}">
                  <a16:creationId xmlns:a16="http://schemas.microsoft.com/office/drawing/2014/main" id="{EF412DAB-DDE4-4492-E219-8881CAFF4535}"/>
                </a:ext>
              </a:extLst>
            </p:cNvPr>
            <p:cNvSpPr txBox="1"/>
            <p:nvPr/>
          </p:nvSpPr>
          <p:spPr>
            <a:xfrm>
              <a:off x="6702779" y="4198755"/>
              <a:ext cx="45201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14" name="Group 1">
            <a:extLst>
              <a:ext uri="{FF2B5EF4-FFF2-40B4-BE49-F238E27FC236}">
                <a16:creationId xmlns:a16="http://schemas.microsoft.com/office/drawing/2014/main" id="{454F044F-AD28-E30B-B500-6EFB30FD0466}"/>
              </a:ext>
            </a:extLst>
          </p:cNvPr>
          <p:cNvGrpSpPr/>
          <p:nvPr/>
        </p:nvGrpSpPr>
        <p:grpSpPr>
          <a:xfrm>
            <a:off x="4882638" y="1441005"/>
            <a:ext cx="2426726" cy="4169856"/>
            <a:chOff x="4882480" y="1687748"/>
            <a:chExt cx="2427042" cy="4169856"/>
          </a:xfrm>
        </p:grpSpPr>
        <p:sp>
          <p:nvSpPr>
            <p:cNvPr id="15" name="Block Arc 30">
              <a:extLst>
                <a:ext uri="{FF2B5EF4-FFF2-40B4-BE49-F238E27FC236}">
                  <a16:creationId xmlns:a16="http://schemas.microsoft.com/office/drawing/2014/main" id="{BE3F6E79-8A7D-601A-D8A6-616A8D366FDC}"/>
                </a:ext>
              </a:extLst>
            </p:cNvPr>
            <p:cNvSpPr/>
            <p:nvPr/>
          </p:nvSpPr>
          <p:spPr>
            <a:xfrm flipH="1">
              <a:off x="4882480" y="3430563"/>
              <a:ext cx="2427042" cy="2427041"/>
            </a:xfrm>
            <a:prstGeom prst="blockArc">
              <a:avLst>
                <a:gd name="adj1" fmla="val 16207320"/>
                <a:gd name="adj2" fmla="val 2383"/>
                <a:gd name="adj3" fmla="val 28902"/>
              </a:avLst>
            </a:prstGeom>
            <a:solidFill>
              <a:srgbClr val="024E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6" name="Block Arc 31">
              <a:extLst>
                <a:ext uri="{FF2B5EF4-FFF2-40B4-BE49-F238E27FC236}">
                  <a16:creationId xmlns:a16="http://schemas.microsoft.com/office/drawing/2014/main" id="{383D5EA4-8EC4-FAE3-8639-4B8A484F35D8}"/>
                </a:ext>
              </a:extLst>
            </p:cNvPr>
            <p:cNvSpPr/>
            <p:nvPr/>
          </p:nvSpPr>
          <p:spPr>
            <a:xfrm flipV="1">
              <a:off x="4882480" y="1687748"/>
              <a:ext cx="2427042" cy="2427041"/>
            </a:xfrm>
            <a:prstGeom prst="blockArc">
              <a:avLst>
                <a:gd name="adj1" fmla="val 16191736"/>
                <a:gd name="adj2" fmla="val 2383"/>
                <a:gd name="adj3" fmla="val 28902"/>
              </a:avLst>
            </a:prstGeom>
            <a:solidFill>
              <a:srgbClr val="024E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44">
              <a:extLst>
                <a:ext uri="{FF2B5EF4-FFF2-40B4-BE49-F238E27FC236}">
                  <a16:creationId xmlns:a16="http://schemas.microsoft.com/office/drawing/2014/main" id="{9C37CBAC-5966-834C-13F6-0CEC99EABEEB}"/>
                </a:ext>
              </a:extLst>
            </p:cNvPr>
            <p:cNvSpPr txBox="1"/>
            <p:nvPr/>
          </p:nvSpPr>
          <p:spPr>
            <a:xfrm>
              <a:off x="6702779" y="2966825"/>
              <a:ext cx="45201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sp>
        <p:nvSpPr>
          <p:cNvPr id="18" name="Freeform 142">
            <a:extLst>
              <a:ext uri="{FF2B5EF4-FFF2-40B4-BE49-F238E27FC236}">
                <a16:creationId xmlns:a16="http://schemas.microsoft.com/office/drawing/2014/main" id="{762567D6-C963-E3F0-A2BE-493E77BC9D8A}"/>
              </a:ext>
            </a:extLst>
          </p:cNvPr>
          <p:cNvSpPr/>
          <p:nvPr/>
        </p:nvSpPr>
        <p:spPr bwMode="auto">
          <a:xfrm>
            <a:off x="8002034" y="4246714"/>
            <a:ext cx="292261" cy="238612"/>
          </a:xfrm>
          <a:custGeom>
            <a:avLst/>
            <a:gdLst>
              <a:gd name="T0" fmla="*/ 135 w 135"/>
              <a:gd name="T1" fmla="*/ 49 h 110"/>
              <a:gd name="T2" fmla="*/ 68 w 135"/>
              <a:gd name="T3" fmla="*/ 0 h 110"/>
              <a:gd name="T4" fmla="*/ 0 w 135"/>
              <a:gd name="T5" fmla="*/ 49 h 110"/>
              <a:gd name="T6" fmla="*/ 68 w 135"/>
              <a:gd name="T7" fmla="*/ 99 h 110"/>
              <a:gd name="T8" fmla="*/ 93 w 135"/>
              <a:gd name="T9" fmla="*/ 96 h 110"/>
              <a:gd name="T10" fmla="*/ 121 w 135"/>
              <a:gd name="T11" fmla="*/ 110 h 110"/>
              <a:gd name="T12" fmla="*/ 113 w 135"/>
              <a:gd name="T13" fmla="*/ 86 h 110"/>
              <a:gd name="T14" fmla="*/ 135 w 135"/>
              <a:gd name="T15" fmla="*/ 49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5" h="110">
                <a:moveTo>
                  <a:pt x="135" y="49"/>
                </a:moveTo>
                <a:cubicBezTo>
                  <a:pt x="135" y="22"/>
                  <a:pt x="105" y="0"/>
                  <a:pt x="68" y="0"/>
                </a:cubicBezTo>
                <a:cubicBezTo>
                  <a:pt x="30" y="0"/>
                  <a:pt x="0" y="22"/>
                  <a:pt x="0" y="49"/>
                </a:cubicBezTo>
                <a:cubicBezTo>
                  <a:pt x="0" y="77"/>
                  <a:pt x="30" y="99"/>
                  <a:pt x="68" y="99"/>
                </a:cubicBezTo>
                <a:cubicBezTo>
                  <a:pt x="76" y="99"/>
                  <a:pt x="85" y="98"/>
                  <a:pt x="93" y="96"/>
                </a:cubicBezTo>
                <a:cubicBezTo>
                  <a:pt x="95" y="95"/>
                  <a:pt x="121" y="110"/>
                  <a:pt x="121" y="110"/>
                </a:cubicBezTo>
                <a:cubicBezTo>
                  <a:pt x="113" y="86"/>
                  <a:pt x="113" y="86"/>
                  <a:pt x="113" y="86"/>
                </a:cubicBezTo>
                <a:cubicBezTo>
                  <a:pt x="126" y="77"/>
                  <a:pt x="135" y="64"/>
                  <a:pt x="135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9" name="Freeform 149">
            <a:extLst>
              <a:ext uri="{FF2B5EF4-FFF2-40B4-BE49-F238E27FC236}">
                <a16:creationId xmlns:a16="http://schemas.microsoft.com/office/drawing/2014/main" id="{E19C83FC-EFFF-5AE3-7F42-31502C01743D}"/>
              </a:ext>
            </a:extLst>
          </p:cNvPr>
          <p:cNvSpPr/>
          <p:nvPr/>
        </p:nvSpPr>
        <p:spPr bwMode="auto">
          <a:xfrm>
            <a:off x="3829725" y="4246716"/>
            <a:ext cx="307172" cy="301247"/>
          </a:xfrm>
          <a:custGeom>
            <a:avLst/>
            <a:gdLst>
              <a:gd name="T0" fmla="*/ 133 w 142"/>
              <a:gd name="T1" fmla="*/ 95 h 139"/>
              <a:gd name="T2" fmla="*/ 106 w 142"/>
              <a:gd name="T3" fmla="*/ 89 h 139"/>
              <a:gd name="T4" fmla="*/ 83 w 142"/>
              <a:gd name="T5" fmla="*/ 67 h 139"/>
              <a:gd name="T6" fmla="*/ 111 w 142"/>
              <a:gd name="T7" fmla="*/ 39 h 139"/>
              <a:gd name="T8" fmla="*/ 119 w 142"/>
              <a:gd name="T9" fmla="*/ 38 h 139"/>
              <a:gd name="T10" fmla="*/ 133 w 142"/>
              <a:gd name="T11" fmla="*/ 16 h 139"/>
              <a:gd name="T12" fmla="*/ 125 w 142"/>
              <a:gd name="T13" fmla="*/ 9 h 139"/>
              <a:gd name="T14" fmla="*/ 104 w 142"/>
              <a:gd name="T15" fmla="*/ 23 h 139"/>
              <a:gd name="T16" fmla="*/ 103 w 142"/>
              <a:gd name="T17" fmla="*/ 30 h 139"/>
              <a:gd name="T18" fmla="*/ 75 w 142"/>
              <a:gd name="T19" fmla="*/ 58 h 139"/>
              <a:gd name="T20" fmla="*/ 51 w 142"/>
              <a:gd name="T21" fmla="*/ 34 h 139"/>
              <a:gd name="T22" fmla="*/ 45 w 142"/>
              <a:gd name="T23" fmla="*/ 7 h 139"/>
              <a:gd name="T24" fmla="*/ 29 w 142"/>
              <a:gd name="T25" fmla="*/ 0 h 139"/>
              <a:gd name="T26" fmla="*/ 39 w 142"/>
              <a:gd name="T27" fmla="*/ 10 h 139"/>
              <a:gd name="T28" fmla="*/ 35 w 142"/>
              <a:gd name="T29" fmla="*/ 27 h 139"/>
              <a:gd name="T30" fmla="*/ 18 w 142"/>
              <a:gd name="T31" fmla="*/ 32 h 139"/>
              <a:gd name="T32" fmla="*/ 3 w 142"/>
              <a:gd name="T33" fmla="*/ 17 h 139"/>
              <a:gd name="T34" fmla="*/ 9 w 142"/>
              <a:gd name="T35" fmla="*/ 43 h 139"/>
              <a:gd name="T36" fmla="*/ 37 w 142"/>
              <a:gd name="T37" fmla="*/ 48 h 139"/>
              <a:gd name="T38" fmla="*/ 58 w 142"/>
              <a:gd name="T39" fmla="*/ 70 h 139"/>
              <a:gd name="T40" fmla="*/ 12 w 142"/>
              <a:gd name="T41" fmla="*/ 115 h 139"/>
              <a:gd name="T42" fmla="*/ 12 w 142"/>
              <a:gd name="T43" fmla="*/ 129 h 139"/>
              <a:gd name="T44" fmla="*/ 13 w 142"/>
              <a:gd name="T45" fmla="*/ 130 h 139"/>
              <a:gd name="T46" fmla="*/ 26 w 142"/>
              <a:gd name="T47" fmla="*/ 130 h 139"/>
              <a:gd name="T48" fmla="*/ 72 w 142"/>
              <a:gd name="T49" fmla="*/ 84 h 139"/>
              <a:gd name="T50" fmla="*/ 92 w 142"/>
              <a:gd name="T51" fmla="*/ 103 h 139"/>
              <a:gd name="T52" fmla="*/ 97 w 142"/>
              <a:gd name="T53" fmla="*/ 131 h 139"/>
              <a:gd name="T54" fmla="*/ 119 w 142"/>
              <a:gd name="T55" fmla="*/ 138 h 139"/>
              <a:gd name="T56" fmla="*/ 105 w 142"/>
              <a:gd name="T57" fmla="*/ 124 h 139"/>
              <a:gd name="T58" fmla="*/ 109 w 142"/>
              <a:gd name="T59" fmla="*/ 110 h 139"/>
              <a:gd name="T60" fmla="*/ 123 w 142"/>
              <a:gd name="T61" fmla="*/ 106 h 139"/>
              <a:gd name="T62" fmla="*/ 139 w 142"/>
              <a:gd name="T63" fmla="*/ 122 h 139"/>
              <a:gd name="T64" fmla="*/ 133 w 142"/>
              <a:gd name="T65" fmla="*/ 9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2" h="139">
                <a:moveTo>
                  <a:pt x="133" y="95"/>
                </a:moveTo>
                <a:cubicBezTo>
                  <a:pt x="126" y="87"/>
                  <a:pt x="115" y="86"/>
                  <a:pt x="106" y="89"/>
                </a:cubicBezTo>
                <a:cubicBezTo>
                  <a:pt x="83" y="67"/>
                  <a:pt x="83" y="67"/>
                  <a:pt x="83" y="67"/>
                </a:cubicBezTo>
                <a:cubicBezTo>
                  <a:pt x="111" y="39"/>
                  <a:pt x="111" y="39"/>
                  <a:pt x="111" y="39"/>
                </a:cubicBezTo>
                <a:cubicBezTo>
                  <a:pt x="119" y="38"/>
                  <a:pt x="119" y="38"/>
                  <a:pt x="119" y="38"/>
                </a:cubicBezTo>
                <a:cubicBezTo>
                  <a:pt x="133" y="16"/>
                  <a:pt x="133" y="16"/>
                  <a:pt x="133" y="16"/>
                </a:cubicBezTo>
                <a:cubicBezTo>
                  <a:pt x="125" y="9"/>
                  <a:pt x="125" y="9"/>
                  <a:pt x="125" y="9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3" y="30"/>
                  <a:pt x="103" y="30"/>
                  <a:pt x="103" y="30"/>
                </a:cubicBezTo>
                <a:cubicBezTo>
                  <a:pt x="75" y="58"/>
                  <a:pt x="75" y="58"/>
                  <a:pt x="75" y="58"/>
                </a:cubicBezTo>
                <a:cubicBezTo>
                  <a:pt x="51" y="34"/>
                  <a:pt x="51" y="34"/>
                  <a:pt x="51" y="34"/>
                </a:cubicBezTo>
                <a:cubicBezTo>
                  <a:pt x="54" y="25"/>
                  <a:pt x="52" y="14"/>
                  <a:pt x="45" y="7"/>
                </a:cubicBezTo>
                <a:cubicBezTo>
                  <a:pt x="41" y="2"/>
                  <a:pt x="35" y="0"/>
                  <a:pt x="29" y="0"/>
                </a:cubicBezTo>
                <a:cubicBezTo>
                  <a:pt x="39" y="10"/>
                  <a:pt x="39" y="10"/>
                  <a:pt x="39" y="10"/>
                </a:cubicBezTo>
                <a:cubicBezTo>
                  <a:pt x="35" y="27"/>
                  <a:pt x="35" y="27"/>
                  <a:pt x="35" y="27"/>
                </a:cubicBezTo>
                <a:cubicBezTo>
                  <a:pt x="18" y="32"/>
                  <a:pt x="18" y="32"/>
                  <a:pt x="18" y="32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6"/>
                  <a:pt x="3" y="36"/>
                  <a:pt x="9" y="43"/>
                </a:cubicBezTo>
                <a:cubicBezTo>
                  <a:pt x="17" y="50"/>
                  <a:pt x="28" y="52"/>
                  <a:pt x="37" y="48"/>
                </a:cubicBezTo>
                <a:cubicBezTo>
                  <a:pt x="58" y="70"/>
                  <a:pt x="58" y="70"/>
                  <a:pt x="58" y="70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9" y="119"/>
                  <a:pt x="9" y="125"/>
                  <a:pt x="12" y="12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17" y="133"/>
                  <a:pt x="23" y="133"/>
                  <a:pt x="26" y="130"/>
                </a:cubicBezTo>
                <a:cubicBezTo>
                  <a:pt x="72" y="84"/>
                  <a:pt x="72" y="84"/>
                  <a:pt x="72" y="84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88" y="112"/>
                  <a:pt x="90" y="123"/>
                  <a:pt x="97" y="131"/>
                </a:cubicBezTo>
                <a:cubicBezTo>
                  <a:pt x="103" y="136"/>
                  <a:pt x="111" y="139"/>
                  <a:pt x="119" y="138"/>
                </a:cubicBezTo>
                <a:cubicBezTo>
                  <a:pt x="105" y="124"/>
                  <a:pt x="105" y="124"/>
                  <a:pt x="105" y="124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23" y="106"/>
                  <a:pt x="123" y="106"/>
                  <a:pt x="123" y="106"/>
                </a:cubicBezTo>
                <a:cubicBezTo>
                  <a:pt x="139" y="122"/>
                  <a:pt x="139" y="122"/>
                  <a:pt x="139" y="122"/>
                </a:cubicBezTo>
                <a:cubicBezTo>
                  <a:pt x="142" y="113"/>
                  <a:pt x="140" y="102"/>
                  <a:pt x="133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66235CA-AD40-D69D-5F1E-902FDD58E7FC}"/>
              </a:ext>
            </a:extLst>
          </p:cNvPr>
          <p:cNvGrpSpPr/>
          <p:nvPr/>
        </p:nvGrpSpPr>
        <p:grpSpPr>
          <a:xfrm>
            <a:off x="7992339" y="2546812"/>
            <a:ext cx="311646" cy="193872"/>
            <a:chOff x="8292784" y="1202455"/>
            <a:chExt cx="311687" cy="193872"/>
          </a:xfrm>
        </p:grpSpPr>
        <p:sp>
          <p:nvSpPr>
            <p:cNvPr id="21" name="Freeform 151">
              <a:extLst>
                <a:ext uri="{FF2B5EF4-FFF2-40B4-BE49-F238E27FC236}">
                  <a16:creationId xmlns:a16="http://schemas.microsoft.com/office/drawing/2014/main" id="{F749A8C1-0162-D53D-2A1D-71E661189C30}"/>
                </a:ext>
              </a:extLst>
            </p:cNvPr>
            <p:cNvSpPr/>
            <p:nvPr/>
          </p:nvSpPr>
          <p:spPr bwMode="auto">
            <a:xfrm>
              <a:off x="8297258" y="1202455"/>
              <a:ext cx="299756" cy="123780"/>
            </a:xfrm>
            <a:custGeom>
              <a:avLst/>
              <a:gdLst>
                <a:gd name="T0" fmla="*/ 135 w 139"/>
                <a:gd name="T1" fmla="*/ 0 h 57"/>
                <a:gd name="T2" fmla="*/ 4 w 139"/>
                <a:gd name="T3" fmla="*/ 0 h 57"/>
                <a:gd name="T4" fmla="*/ 0 w 139"/>
                <a:gd name="T5" fmla="*/ 1 h 57"/>
                <a:gd name="T6" fmla="*/ 65 w 139"/>
                <a:gd name="T7" fmla="*/ 55 h 57"/>
                <a:gd name="T8" fmla="*/ 74 w 139"/>
                <a:gd name="T9" fmla="*/ 55 h 57"/>
                <a:gd name="T10" fmla="*/ 139 w 139"/>
                <a:gd name="T11" fmla="*/ 1 h 57"/>
                <a:gd name="T12" fmla="*/ 135 w 139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57">
                  <a:moveTo>
                    <a:pt x="13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8" y="57"/>
                    <a:pt x="72" y="57"/>
                    <a:pt x="74" y="55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38" y="0"/>
                    <a:pt x="137" y="0"/>
                    <a:pt x="1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Freeform 152">
              <a:extLst>
                <a:ext uri="{FF2B5EF4-FFF2-40B4-BE49-F238E27FC236}">
                  <a16:creationId xmlns:a16="http://schemas.microsoft.com/office/drawing/2014/main" id="{A9A55628-A3B7-023C-4A1C-29E870CDCB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2784" y="1221842"/>
              <a:ext cx="311687" cy="174485"/>
            </a:xfrm>
            <a:custGeom>
              <a:avLst/>
              <a:gdLst>
                <a:gd name="T0" fmla="*/ 77 w 144"/>
                <a:gd name="T1" fmla="*/ 55 h 81"/>
                <a:gd name="T2" fmla="*/ 67 w 144"/>
                <a:gd name="T3" fmla="*/ 55 h 81"/>
                <a:gd name="T4" fmla="*/ 0 w 144"/>
                <a:gd name="T5" fmla="*/ 0 h 81"/>
                <a:gd name="T6" fmla="*/ 0 w 144"/>
                <a:gd name="T7" fmla="*/ 74 h 81"/>
                <a:gd name="T8" fmla="*/ 6 w 144"/>
                <a:gd name="T9" fmla="*/ 81 h 81"/>
                <a:gd name="T10" fmla="*/ 137 w 144"/>
                <a:gd name="T11" fmla="*/ 81 h 81"/>
                <a:gd name="T12" fmla="*/ 144 w 144"/>
                <a:gd name="T13" fmla="*/ 74 h 81"/>
                <a:gd name="T14" fmla="*/ 144 w 144"/>
                <a:gd name="T15" fmla="*/ 0 h 81"/>
                <a:gd name="T16" fmla="*/ 77 w 144"/>
                <a:gd name="T17" fmla="*/ 55 h 81"/>
                <a:gd name="T18" fmla="*/ 41 w 144"/>
                <a:gd name="T19" fmla="*/ 45 h 81"/>
                <a:gd name="T20" fmla="*/ 10 w 144"/>
                <a:gd name="T21" fmla="*/ 75 h 81"/>
                <a:gd name="T22" fmla="*/ 8 w 144"/>
                <a:gd name="T23" fmla="*/ 76 h 81"/>
                <a:gd name="T24" fmla="*/ 6 w 144"/>
                <a:gd name="T25" fmla="*/ 75 h 81"/>
                <a:gd name="T26" fmla="*/ 6 w 144"/>
                <a:gd name="T27" fmla="*/ 71 h 81"/>
                <a:gd name="T28" fmla="*/ 37 w 144"/>
                <a:gd name="T29" fmla="*/ 41 h 81"/>
                <a:gd name="T30" fmla="*/ 41 w 144"/>
                <a:gd name="T31" fmla="*/ 41 h 81"/>
                <a:gd name="T32" fmla="*/ 41 w 144"/>
                <a:gd name="T33" fmla="*/ 45 h 81"/>
                <a:gd name="T34" fmla="*/ 138 w 144"/>
                <a:gd name="T35" fmla="*/ 75 h 81"/>
                <a:gd name="T36" fmla="*/ 136 w 144"/>
                <a:gd name="T37" fmla="*/ 76 h 81"/>
                <a:gd name="T38" fmla="*/ 134 w 144"/>
                <a:gd name="T39" fmla="*/ 75 h 81"/>
                <a:gd name="T40" fmla="*/ 102 w 144"/>
                <a:gd name="T41" fmla="*/ 45 h 81"/>
                <a:gd name="T42" fmla="*/ 102 w 144"/>
                <a:gd name="T43" fmla="*/ 41 h 81"/>
                <a:gd name="T44" fmla="*/ 106 w 144"/>
                <a:gd name="T45" fmla="*/ 41 h 81"/>
                <a:gd name="T46" fmla="*/ 138 w 144"/>
                <a:gd name="T47" fmla="*/ 71 h 81"/>
                <a:gd name="T48" fmla="*/ 138 w 144"/>
                <a:gd name="T49" fmla="*/ 7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4" h="81">
                  <a:moveTo>
                    <a:pt x="77" y="55"/>
                  </a:moveTo>
                  <a:cubicBezTo>
                    <a:pt x="74" y="57"/>
                    <a:pt x="69" y="57"/>
                    <a:pt x="67" y="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1"/>
                    <a:pt x="6" y="81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41" y="81"/>
                    <a:pt x="144" y="78"/>
                    <a:pt x="144" y="74"/>
                  </a:cubicBezTo>
                  <a:cubicBezTo>
                    <a:pt x="144" y="0"/>
                    <a:pt x="144" y="0"/>
                    <a:pt x="144" y="0"/>
                  </a:cubicBezTo>
                  <a:lnTo>
                    <a:pt x="77" y="55"/>
                  </a:lnTo>
                  <a:close/>
                  <a:moveTo>
                    <a:pt x="41" y="4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9" y="75"/>
                    <a:pt x="8" y="76"/>
                    <a:pt x="8" y="76"/>
                  </a:cubicBezTo>
                  <a:cubicBezTo>
                    <a:pt x="7" y="76"/>
                    <a:pt x="6" y="75"/>
                    <a:pt x="6" y="75"/>
                  </a:cubicBezTo>
                  <a:cubicBezTo>
                    <a:pt x="5" y="74"/>
                    <a:pt x="5" y="72"/>
                    <a:pt x="6" y="7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8" y="40"/>
                    <a:pt x="40" y="40"/>
                    <a:pt x="41" y="41"/>
                  </a:cubicBezTo>
                  <a:cubicBezTo>
                    <a:pt x="42" y="42"/>
                    <a:pt x="42" y="44"/>
                    <a:pt x="41" y="45"/>
                  </a:cubicBezTo>
                  <a:close/>
                  <a:moveTo>
                    <a:pt x="138" y="75"/>
                  </a:moveTo>
                  <a:cubicBezTo>
                    <a:pt x="137" y="75"/>
                    <a:pt x="136" y="76"/>
                    <a:pt x="136" y="76"/>
                  </a:cubicBezTo>
                  <a:cubicBezTo>
                    <a:pt x="135" y="76"/>
                    <a:pt x="134" y="75"/>
                    <a:pt x="134" y="75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1" y="44"/>
                    <a:pt x="101" y="42"/>
                    <a:pt x="102" y="41"/>
                  </a:cubicBezTo>
                  <a:cubicBezTo>
                    <a:pt x="103" y="40"/>
                    <a:pt x="105" y="40"/>
                    <a:pt x="106" y="41"/>
                  </a:cubicBezTo>
                  <a:cubicBezTo>
                    <a:pt x="138" y="71"/>
                    <a:pt x="138" y="71"/>
                    <a:pt x="138" y="71"/>
                  </a:cubicBezTo>
                  <a:cubicBezTo>
                    <a:pt x="139" y="72"/>
                    <a:pt x="139" y="74"/>
                    <a:pt x="138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3" name="Freeform 116">
            <a:extLst>
              <a:ext uri="{FF2B5EF4-FFF2-40B4-BE49-F238E27FC236}">
                <a16:creationId xmlns:a16="http://schemas.microsoft.com/office/drawing/2014/main" id="{13D95E66-E011-8E12-1985-478443FBD447}"/>
              </a:ext>
            </a:extLst>
          </p:cNvPr>
          <p:cNvSpPr>
            <a:spLocks noEditPoints="1"/>
          </p:cNvSpPr>
          <p:nvPr/>
        </p:nvSpPr>
        <p:spPr bwMode="auto">
          <a:xfrm>
            <a:off x="3818541" y="2488273"/>
            <a:ext cx="329540" cy="290808"/>
          </a:xfrm>
          <a:custGeom>
            <a:avLst/>
            <a:gdLst>
              <a:gd name="T0" fmla="*/ 209 w 221"/>
              <a:gd name="T1" fmla="*/ 95 h 195"/>
              <a:gd name="T2" fmla="*/ 209 w 221"/>
              <a:gd name="T3" fmla="*/ 82 h 195"/>
              <a:gd name="T4" fmla="*/ 221 w 221"/>
              <a:gd name="T5" fmla="*/ 82 h 195"/>
              <a:gd name="T6" fmla="*/ 221 w 221"/>
              <a:gd name="T7" fmla="*/ 74 h 195"/>
              <a:gd name="T8" fmla="*/ 110 w 221"/>
              <a:gd name="T9" fmla="*/ 0 h 195"/>
              <a:gd name="T10" fmla="*/ 0 w 221"/>
              <a:gd name="T11" fmla="*/ 74 h 195"/>
              <a:gd name="T12" fmla="*/ 0 w 221"/>
              <a:gd name="T13" fmla="*/ 82 h 195"/>
              <a:gd name="T14" fmla="*/ 10 w 221"/>
              <a:gd name="T15" fmla="*/ 82 h 195"/>
              <a:gd name="T16" fmla="*/ 10 w 221"/>
              <a:gd name="T17" fmla="*/ 95 h 195"/>
              <a:gd name="T18" fmla="*/ 23 w 221"/>
              <a:gd name="T19" fmla="*/ 95 h 195"/>
              <a:gd name="T20" fmla="*/ 23 w 221"/>
              <a:gd name="T21" fmla="*/ 166 h 195"/>
              <a:gd name="T22" fmla="*/ 10 w 221"/>
              <a:gd name="T23" fmla="*/ 166 h 195"/>
              <a:gd name="T24" fmla="*/ 10 w 221"/>
              <a:gd name="T25" fmla="*/ 179 h 195"/>
              <a:gd name="T26" fmla="*/ 0 w 221"/>
              <a:gd name="T27" fmla="*/ 179 h 195"/>
              <a:gd name="T28" fmla="*/ 0 w 221"/>
              <a:gd name="T29" fmla="*/ 195 h 195"/>
              <a:gd name="T30" fmla="*/ 221 w 221"/>
              <a:gd name="T31" fmla="*/ 195 h 195"/>
              <a:gd name="T32" fmla="*/ 221 w 221"/>
              <a:gd name="T33" fmla="*/ 179 h 195"/>
              <a:gd name="T34" fmla="*/ 209 w 221"/>
              <a:gd name="T35" fmla="*/ 179 h 195"/>
              <a:gd name="T36" fmla="*/ 209 w 221"/>
              <a:gd name="T37" fmla="*/ 166 h 195"/>
              <a:gd name="T38" fmla="*/ 197 w 221"/>
              <a:gd name="T39" fmla="*/ 166 h 195"/>
              <a:gd name="T40" fmla="*/ 197 w 221"/>
              <a:gd name="T41" fmla="*/ 95 h 195"/>
              <a:gd name="T42" fmla="*/ 209 w 221"/>
              <a:gd name="T43" fmla="*/ 95 h 195"/>
              <a:gd name="T44" fmla="*/ 73 w 221"/>
              <a:gd name="T45" fmla="*/ 166 h 195"/>
              <a:gd name="T46" fmla="*/ 49 w 221"/>
              <a:gd name="T47" fmla="*/ 166 h 195"/>
              <a:gd name="T48" fmla="*/ 49 w 221"/>
              <a:gd name="T49" fmla="*/ 95 h 195"/>
              <a:gd name="T50" fmla="*/ 73 w 221"/>
              <a:gd name="T51" fmla="*/ 95 h 195"/>
              <a:gd name="T52" fmla="*/ 73 w 221"/>
              <a:gd name="T53" fmla="*/ 166 h 195"/>
              <a:gd name="T54" fmla="*/ 122 w 221"/>
              <a:gd name="T55" fmla="*/ 166 h 195"/>
              <a:gd name="T56" fmla="*/ 99 w 221"/>
              <a:gd name="T57" fmla="*/ 166 h 195"/>
              <a:gd name="T58" fmla="*/ 99 w 221"/>
              <a:gd name="T59" fmla="*/ 95 h 195"/>
              <a:gd name="T60" fmla="*/ 122 w 221"/>
              <a:gd name="T61" fmla="*/ 95 h 195"/>
              <a:gd name="T62" fmla="*/ 122 w 221"/>
              <a:gd name="T63" fmla="*/ 166 h 195"/>
              <a:gd name="T64" fmla="*/ 171 w 221"/>
              <a:gd name="T65" fmla="*/ 166 h 195"/>
              <a:gd name="T66" fmla="*/ 148 w 221"/>
              <a:gd name="T67" fmla="*/ 166 h 195"/>
              <a:gd name="T68" fmla="*/ 148 w 221"/>
              <a:gd name="T69" fmla="*/ 95 h 195"/>
              <a:gd name="T70" fmla="*/ 171 w 221"/>
              <a:gd name="T71" fmla="*/ 95 h 195"/>
              <a:gd name="T72" fmla="*/ 171 w 221"/>
              <a:gd name="T73" fmla="*/ 16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1" h="195">
                <a:moveTo>
                  <a:pt x="209" y="95"/>
                </a:moveTo>
                <a:lnTo>
                  <a:pt x="209" y="82"/>
                </a:lnTo>
                <a:lnTo>
                  <a:pt x="221" y="82"/>
                </a:lnTo>
                <a:lnTo>
                  <a:pt x="221" y="74"/>
                </a:lnTo>
                <a:lnTo>
                  <a:pt x="110" y="0"/>
                </a:lnTo>
                <a:lnTo>
                  <a:pt x="0" y="74"/>
                </a:lnTo>
                <a:lnTo>
                  <a:pt x="0" y="82"/>
                </a:lnTo>
                <a:lnTo>
                  <a:pt x="10" y="82"/>
                </a:lnTo>
                <a:lnTo>
                  <a:pt x="10" y="95"/>
                </a:lnTo>
                <a:lnTo>
                  <a:pt x="23" y="95"/>
                </a:lnTo>
                <a:lnTo>
                  <a:pt x="23" y="166"/>
                </a:lnTo>
                <a:lnTo>
                  <a:pt x="10" y="166"/>
                </a:lnTo>
                <a:lnTo>
                  <a:pt x="10" y="179"/>
                </a:lnTo>
                <a:lnTo>
                  <a:pt x="0" y="179"/>
                </a:lnTo>
                <a:lnTo>
                  <a:pt x="0" y="195"/>
                </a:lnTo>
                <a:lnTo>
                  <a:pt x="221" y="195"/>
                </a:lnTo>
                <a:lnTo>
                  <a:pt x="221" y="179"/>
                </a:lnTo>
                <a:lnTo>
                  <a:pt x="209" y="179"/>
                </a:lnTo>
                <a:lnTo>
                  <a:pt x="209" y="166"/>
                </a:lnTo>
                <a:lnTo>
                  <a:pt x="197" y="166"/>
                </a:lnTo>
                <a:lnTo>
                  <a:pt x="197" y="95"/>
                </a:lnTo>
                <a:lnTo>
                  <a:pt x="209" y="95"/>
                </a:lnTo>
                <a:close/>
                <a:moveTo>
                  <a:pt x="73" y="166"/>
                </a:moveTo>
                <a:lnTo>
                  <a:pt x="49" y="166"/>
                </a:lnTo>
                <a:lnTo>
                  <a:pt x="49" y="95"/>
                </a:lnTo>
                <a:lnTo>
                  <a:pt x="73" y="95"/>
                </a:lnTo>
                <a:lnTo>
                  <a:pt x="73" y="166"/>
                </a:lnTo>
                <a:close/>
                <a:moveTo>
                  <a:pt x="122" y="166"/>
                </a:moveTo>
                <a:lnTo>
                  <a:pt x="99" y="166"/>
                </a:lnTo>
                <a:lnTo>
                  <a:pt x="99" y="95"/>
                </a:lnTo>
                <a:lnTo>
                  <a:pt x="122" y="95"/>
                </a:lnTo>
                <a:lnTo>
                  <a:pt x="122" y="166"/>
                </a:lnTo>
                <a:close/>
                <a:moveTo>
                  <a:pt x="171" y="166"/>
                </a:moveTo>
                <a:lnTo>
                  <a:pt x="148" y="166"/>
                </a:lnTo>
                <a:lnTo>
                  <a:pt x="148" y="95"/>
                </a:lnTo>
                <a:lnTo>
                  <a:pt x="171" y="95"/>
                </a:lnTo>
                <a:lnTo>
                  <a:pt x="171" y="1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90675E1-503D-0FA9-7018-238395B1AEE5}"/>
              </a:ext>
            </a:extLst>
          </p:cNvPr>
          <p:cNvGrpSpPr/>
          <p:nvPr/>
        </p:nvGrpSpPr>
        <p:grpSpPr>
          <a:xfrm>
            <a:off x="8602911" y="2225602"/>
            <a:ext cx="2921432" cy="1046434"/>
            <a:chOff x="461287" y="1843396"/>
            <a:chExt cx="2921432" cy="1046434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289EC02-CED5-B534-A549-743D6E0C3D6F}"/>
                </a:ext>
              </a:extLst>
            </p:cNvPr>
            <p:cNvSpPr txBox="1"/>
            <p:nvPr/>
          </p:nvSpPr>
          <p:spPr>
            <a:xfrm>
              <a:off x="461287" y="2130648"/>
              <a:ext cx="2921432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 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 唯一访问网址：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A213D6B-D8C2-A7AB-6B90-55F55ABD9741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02DF978-A0DE-DB51-38FC-0178C13B742C}"/>
              </a:ext>
            </a:extLst>
          </p:cNvPr>
          <p:cNvGrpSpPr/>
          <p:nvPr/>
        </p:nvGrpSpPr>
        <p:grpSpPr>
          <a:xfrm>
            <a:off x="858943" y="2225602"/>
            <a:ext cx="2667667" cy="819705"/>
            <a:chOff x="461287" y="1843396"/>
            <a:chExt cx="2667667" cy="81970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82E26E7-B860-623C-1102-1397054C4BC1}"/>
                </a:ext>
              </a:extLst>
            </p:cNvPr>
            <p:cNvSpPr txBox="1"/>
            <p:nvPr/>
          </p:nvSpPr>
          <p:spPr>
            <a:xfrm>
              <a:off x="461287" y="2130648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ADD71AD-235E-429B-39CE-FAAA429C8E94}"/>
                </a:ext>
              </a:extLst>
            </p:cNvPr>
            <p:cNvSpPr txBox="1"/>
            <p:nvPr/>
          </p:nvSpPr>
          <p:spPr>
            <a:xfrm>
              <a:off x="1109653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EA4D653-446C-9648-2282-163E54EA2A38}"/>
              </a:ext>
            </a:extLst>
          </p:cNvPr>
          <p:cNvGrpSpPr/>
          <p:nvPr/>
        </p:nvGrpSpPr>
        <p:grpSpPr>
          <a:xfrm>
            <a:off x="8602911" y="3962452"/>
            <a:ext cx="2667001" cy="819705"/>
            <a:chOff x="461287" y="1843396"/>
            <a:chExt cx="2667001" cy="81970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523E721-36EB-1835-4FD6-E44A4C0CDB5C}"/>
                </a:ext>
              </a:extLst>
            </p:cNvPr>
            <p:cNvSpPr txBox="1"/>
            <p:nvPr/>
          </p:nvSpPr>
          <p:spPr>
            <a:xfrm>
              <a:off x="461287" y="2130648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ADFA7E5-CED7-BBE5-50A4-A70C1B5B0BE3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3CCD6E1-6407-DDC1-DA72-B66F9D592C9F}"/>
              </a:ext>
            </a:extLst>
          </p:cNvPr>
          <p:cNvGrpSpPr/>
          <p:nvPr/>
        </p:nvGrpSpPr>
        <p:grpSpPr>
          <a:xfrm>
            <a:off x="858943" y="3962452"/>
            <a:ext cx="2667667" cy="819705"/>
            <a:chOff x="461287" y="1843396"/>
            <a:chExt cx="2667667" cy="81970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745737A-54AC-8BE4-1086-67D0462AE6A5}"/>
                </a:ext>
              </a:extLst>
            </p:cNvPr>
            <p:cNvSpPr txBox="1"/>
            <p:nvPr/>
          </p:nvSpPr>
          <p:spPr>
            <a:xfrm>
              <a:off x="461287" y="2130648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49A9A7E-C0C4-8DB5-AF30-AD077C2976AB}"/>
                </a:ext>
              </a:extLst>
            </p:cNvPr>
            <p:cNvSpPr txBox="1"/>
            <p:nvPr/>
          </p:nvSpPr>
          <p:spPr>
            <a:xfrm>
              <a:off x="1109653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43313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8088D3DD-4915-1429-7AFE-0080708A17CC}"/>
              </a:ext>
            </a:extLst>
          </p:cNvPr>
          <p:cNvGrpSpPr/>
          <p:nvPr/>
        </p:nvGrpSpPr>
        <p:grpSpPr>
          <a:xfrm>
            <a:off x="280988" y="240175"/>
            <a:ext cx="620550" cy="608117"/>
            <a:chOff x="2971800" y="1663700"/>
            <a:chExt cx="1315405" cy="1289050"/>
          </a:xfrm>
        </p:grpSpPr>
        <p:grpSp>
          <p:nvGrpSpPr>
            <p:cNvPr id="226" name="组合 225">
              <a:extLst>
                <a:ext uri="{FF2B5EF4-FFF2-40B4-BE49-F238E27FC236}">
                  <a16:creationId xmlns:a16="http://schemas.microsoft.com/office/drawing/2014/main" id="{1E34EFEF-6F54-C150-8205-BD2D0EC0EE00}"/>
                </a:ext>
              </a:extLst>
            </p:cNvPr>
            <p:cNvGrpSpPr/>
            <p:nvPr/>
          </p:nvGrpSpPr>
          <p:grpSpPr>
            <a:xfrm>
              <a:off x="2971800" y="1663700"/>
              <a:ext cx="1307360" cy="1289050"/>
              <a:chOff x="1666875" y="1009650"/>
              <a:chExt cx="1133475" cy="1276350"/>
            </a:xfrm>
          </p:grpSpPr>
          <p:sp>
            <p:nvSpPr>
              <p:cNvPr id="228" name="矩形 227">
                <a:extLst>
                  <a:ext uri="{FF2B5EF4-FFF2-40B4-BE49-F238E27FC236}">
                    <a16:creationId xmlns:a16="http://schemas.microsoft.com/office/drawing/2014/main" id="{9CC6ABED-B500-B0A0-23D8-C2BDFC2669B9}"/>
                  </a:ext>
                </a:extLst>
              </p:cNvPr>
              <p:cNvSpPr/>
              <p:nvPr/>
            </p:nvSpPr>
            <p:spPr>
              <a:xfrm>
                <a:off x="1666875" y="1009650"/>
                <a:ext cx="1133475" cy="1276350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solidFill>
                    <a:srgbClr val="236057"/>
                  </a:solidFill>
                </a:endParaRPr>
              </a:p>
            </p:txBody>
          </p:sp>
          <p:grpSp>
            <p:nvGrpSpPr>
              <p:cNvPr id="229" name="组合 228">
                <a:extLst>
                  <a:ext uri="{FF2B5EF4-FFF2-40B4-BE49-F238E27FC236}">
                    <a16:creationId xmlns:a16="http://schemas.microsoft.com/office/drawing/2014/main" id="{21F2CAEB-084E-C1EC-1D38-FF50F48B0CD9}"/>
                  </a:ext>
                </a:extLst>
              </p:cNvPr>
              <p:cNvGrpSpPr/>
              <p:nvPr/>
            </p:nvGrpSpPr>
            <p:grpSpPr>
              <a:xfrm>
                <a:off x="1666875" y="1009650"/>
                <a:ext cx="1133475" cy="1276350"/>
                <a:chOff x="1666875" y="1009650"/>
                <a:chExt cx="1133475" cy="1276350"/>
              </a:xfrm>
            </p:grpSpPr>
            <p:cxnSp>
              <p:nvCxnSpPr>
                <p:cNvPr id="232" name="直接连接符 231">
                  <a:extLst>
                    <a:ext uri="{FF2B5EF4-FFF2-40B4-BE49-F238E27FC236}">
                      <a16:creationId xmlns:a16="http://schemas.microsoft.com/office/drawing/2014/main" id="{72E3B38A-0C07-9245-E0CF-FBDAF850114C}"/>
                    </a:ext>
                  </a:extLst>
                </p:cNvPr>
                <p:cNvCxnSpPr>
                  <a:stCxn id="228" idx="0"/>
                  <a:endCxn id="228" idx="2"/>
                </p:cNvCxnSpPr>
                <p:nvPr/>
              </p:nvCxnSpPr>
              <p:spPr>
                <a:xfrm>
                  <a:off x="2233613" y="1009650"/>
                  <a:ext cx="0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3" name="直接连接符 232">
                  <a:extLst>
                    <a:ext uri="{FF2B5EF4-FFF2-40B4-BE49-F238E27FC236}">
                      <a16:creationId xmlns:a16="http://schemas.microsoft.com/office/drawing/2014/main" id="{AC2E5AC6-A310-4D78-C811-FD517F0ADEA2}"/>
                    </a:ext>
                  </a:extLst>
                </p:cNvPr>
                <p:cNvCxnSpPr>
                  <a:stCxn id="228" idx="1"/>
                  <a:endCxn id="228" idx="3"/>
                </p:cNvCxnSpPr>
                <p:nvPr/>
              </p:nvCxnSpPr>
              <p:spPr>
                <a:xfrm>
                  <a:off x="1666875" y="1647825"/>
                  <a:ext cx="11334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0" name="直接连接符 229">
                <a:extLst>
                  <a:ext uri="{FF2B5EF4-FFF2-40B4-BE49-F238E27FC236}">
                    <a16:creationId xmlns:a16="http://schemas.microsoft.com/office/drawing/2014/main" id="{051EA7D7-023F-2BBC-E592-380FA19B2F37}"/>
                  </a:ext>
                </a:extLst>
              </p:cNvPr>
              <p:cNvCxnSpPr/>
              <p:nvPr/>
            </p:nvCxnSpPr>
            <p:spPr>
              <a:xfrm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直接连接符 230">
                <a:extLst>
                  <a:ext uri="{FF2B5EF4-FFF2-40B4-BE49-F238E27FC236}">
                    <a16:creationId xmlns:a16="http://schemas.microsoft.com/office/drawing/2014/main" id="{FDAE1FCA-FFD6-7DC7-DC5C-B91E16413436}"/>
                  </a:ext>
                </a:extLst>
              </p:cNvPr>
              <p:cNvCxnSpPr/>
              <p:nvPr/>
            </p:nvCxnSpPr>
            <p:spPr>
              <a:xfrm flipV="1"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32831C17-7DC5-6016-9296-95210C2524B5}"/>
                </a:ext>
              </a:extLst>
            </p:cNvPr>
            <p:cNvSpPr txBox="1"/>
            <p:nvPr/>
          </p:nvSpPr>
          <p:spPr>
            <a:xfrm>
              <a:off x="3005110" y="1673148"/>
              <a:ext cx="1282095" cy="12337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236057"/>
                  </a:solidFill>
                  <a:latin typeface="阿里妈妈东方大楷" pitchFamily="2" charset="-122"/>
                  <a:ea typeface="阿里妈妈东方大楷" pitchFamily="2" charset="-122"/>
                </a:rPr>
                <a:t>壹</a:t>
              </a:r>
            </a:p>
          </p:txBody>
        </p:sp>
      </p:grpSp>
      <p:sp>
        <p:nvSpPr>
          <p:cNvPr id="234" name="文本框 233">
            <a:extLst>
              <a:ext uri="{FF2B5EF4-FFF2-40B4-BE49-F238E27FC236}">
                <a16:creationId xmlns:a16="http://schemas.microsoft.com/office/drawing/2014/main" id="{0471F59A-3ADA-72D0-6B04-18EFD9339633}"/>
              </a:ext>
            </a:extLst>
          </p:cNvPr>
          <p:cNvSpPr txBox="1"/>
          <p:nvPr/>
        </p:nvSpPr>
        <p:spPr>
          <a:xfrm>
            <a:off x="1105947" y="198205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236057"/>
                </a:solidFill>
              </a:rPr>
              <a:t>教学内容</a:t>
            </a:r>
          </a:p>
        </p:txBody>
      </p:sp>
      <p:grpSp>
        <p:nvGrpSpPr>
          <p:cNvPr id="235" name="组合 234">
            <a:extLst>
              <a:ext uri="{FF2B5EF4-FFF2-40B4-BE49-F238E27FC236}">
                <a16:creationId xmlns:a16="http://schemas.microsoft.com/office/drawing/2014/main" id="{E85421A3-7065-8F76-DB31-DCCD95FF7653}"/>
              </a:ext>
            </a:extLst>
          </p:cNvPr>
          <p:cNvGrpSpPr/>
          <p:nvPr/>
        </p:nvGrpSpPr>
        <p:grpSpPr>
          <a:xfrm>
            <a:off x="1105947" y="743449"/>
            <a:ext cx="1745003" cy="110843"/>
            <a:chOff x="1218520" y="2682457"/>
            <a:chExt cx="4348320" cy="1029563"/>
          </a:xfrm>
        </p:grpSpPr>
        <p:sp>
          <p:nvSpPr>
            <p:cNvPr id="236" name="矩形: 圆角 235">
              <a:extLst>
                <a:ext uri="{FF2B5EF4-FFF2-40B4-BE49-F238E27FC236}">
                  <a16:creationId xmlns:a16="http://schemas.microsoft.com/office/drawing/2014/main" id="{4109B4F5-004E-524D-A16B-597B4DCEB44D}"/>
                </a:ext>
              </a:extLst>
            </p:cNvPr>
            <p:cNvSpPr/>
            <p:nvPr/>
          </p:nvSpPr>
          <p:spPr>
            <a:xfrm>
              <a:off x="1320983" y="2765022"/>
              <a:ext cx="4245857" cy="946998"/>
            </a:xfrm>
            <a:prstGeom prst="roundRect">
              <a:avLst>
                <a:gd name="adj" fmla="val 8098"/>
              </a:avLst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7" name="矩形: 圆角 236">
              <a:extLst>
                <a:ext uri="{FF2B5EF4-FFF2-40B4-BE49-F238E27FC236}">
                  <a16:creationId xmlns:a16="http://schemas.microsoft.com/office/drawing/2014/main" id="{0E983602-6641-529C-E0BB-610FE5C9A50E}"/>
                </a:ext>
              </a:extLst>
            </p:cNvPr>
            <p:cNvSpPr/>
            <p:nvPr/>
          </p:nvSpPr>
          <p:spPr>
            <a:xfrm>
              <a:off x="1218520" y="2682457"/>
              <a:ext cx="4245858" cy="684330"/>
            </a:xfrm>
            <a:prstGeom prst="roundRect">
              <a:avLst>
                <a:gd name="adj" fmla="val 8098"/>
              </a:avLst>
            </a:prstGeom>
            <a:solidFill>
              <a:srgbClr val="2360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Freeform 42">
            <a:extLst>
              <a:ext uri="{FF2B5EF4-FFF2-40B4-BE49-F238E27FC236}">
                <a16:creationId xmlns:a16="http://schemas.microsoft.com/office/drawing/2014/main" id="{FB657325-AA3D-E00E-5202-48EBAA80390E}"/>
              </a:ext>
            </a:extLst>
          </p:cNvPr>
          <p:cNvSpPr/>
          <p:nvPr/>
        </p:nvSpPr>
        <p:spPr bwMode="auto">
          <a:xfrm>
            <a:off x="2431174" y="1557925"/>
            <a:ext cx="2938300" cy="670437"/>
          </a:xfrm>
          <a:custGeom>
            <a:avLst/>
            <a:gdLst>
              <a:gd name="T0" fmla="*/ 0 w 4673"/>
              <a:gd name="T1" fmla="*/ 739775 h 1547"/>
              <a:gd name="T2" fmla="*/ 0 w 4673"/>
              <a:gd name="T3" fmla="*/ 0 h 1547"/>
              <a:gd name="T4" fmla="*/ 3246437 w 4673"/>
              <a:gd name="T5" fmla="*/ 0 h 154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9" cap="flat" cmpd="sng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2779" tIns="41389" rIns="82779" bIns="41389"/>
          <a:lstStyle/>
          <a:p>
            <a:endParaRPr lang="zh-CN" altLang="en-US" sz="2420">
              <a:cs typeface="+mn-ea"/>
              <a:sym typeface="+mn-lt"/>
            </a:endParaRPr>
          </a:p>
        </p:txBody>
      </p:sp>
      <p:sp>
        <p:nvSpPr>
          <p:cNvPr id="62" name="Freeform 42">
            <a:extLst>
              <a:ext uri="{FF2B5EF4-FFF2-40B4-BE49-F238E27FC236}">
                <a16:creationId xmlns:a16="http://schemas.microsoft.com/office/drawing/2014/main" id="{769B894C-E528-84B6-23FB-76903F6FD96E}"/>
              </a:ext>
            </a:extLst>
          </p:cNvPr>
          <p:cNvSpPr/>
          <p:nvPr/>
        </p:nvSpPr>
        <p:spPr bwMode="auto">
          <a:xfrm flipH="1">
            <a:off x="6763163" y="1557925"/>
            <a:ext cx="2938300" cy="670437"/>
          </a:xfrm>
          <a:custGeom>
            <a:avLst/>
            <a:gdLst>
              <a:gd name="T0" fmla="*/ 0 w 4673"/>
              <a:gd name="T1" fmla="*/ 739775 h 1547"/>
              <a:gd name="T2" fmla="*/ 0 w 4673"/>
              <a:gd name="T3" fmla="*/ 0 h 1547"/>
              <a:gd name="T4" fmla="*/ 3246438 w 4673"/>
              <a:gd name="T5" fmla="*/ 0 h 154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9" cap="flat" cmpd="sng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2779" tIns="41389" rIns="82779" bIns="41389"/>
          <a:lstStyle/>
          <a:p>
            <a:endParaRPr lang="zh-CN" altLang="en-US" sz="2420">
              <a:cs typeface="+mn-ea"/>
              <a:sym typeface="+mn-lt"/>
            </a:endParaRPr>
          </a:p>
        </p:txBody>
      </p:sp>
      <p:sp>
        <p:nvSpPr>
          <p:cNvPr id="63" name="Freeform 42">
            <a:extLst>
              <a:ext uri="{FF2B5EF4-FFF2-40B4-BE49-F238E27FC236}">
                <a16:creationId xmlns:a16="http://schemas.microsoft.com/office/drawing/2014/main" id="{5E7AA16F-B284-A773-38E2-8A09A040A3D4}"/>
              </a:ext>
            </a:extLst>
          </p:cNvPr>
          <p:cNvSpPr/>
          <p:nvPr/>
        </p:nvSpPr>
        <p:spPr bwMode="auto">
          <a:xfrm flipV="1">
            <a:off x="2431174" y="4577769"/>
            <a:ext cx="2938300" cy="668997"/>
          </a:xfrm>
          <a:custGeom>
            <a:avLst/>
            <a:gdLst>
              <a:gd name="T0" fmla="*/ 0 w 4673"/>
              <a:gd name="T1" fmla="*/ 738187 h 1547"/>
              <a:gd name="T2" fmla="*/ 0 w 4673"/>
              <a:gd name="T3" fmla="*/ 0 h 1547"/>
              <a:gd name="T4" fmla="*/ 3246437 w 4673"/>
              <a:gd name="T5" fmla="*/ 0 h 154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9" cap="flat" cmpd="sng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2779" tIns="41389" rIns="82779" bIns="41389"/>
          <a:lstStyle/>
          <a:p>
            <a:endParaRPr lang="zh-CN" altLang="en-US" sz="2420">
              <a:cs typeface="+mn-ea"/>
              <a:sym typeface="+mn-lt"/>
            </a:endParaRPr>
          </a:p>
        </p:txBody>
      </p:sp>
      <p:sp>
        <p:nvSpPr>
          <p:cNvPr id="192" name="Freeform 42">
            <a:extLst>
              <a:ext uri="{FF2B5EF4-FFF2-40B4-BE49-F238E27FC236}">
                <a16:creationId xmlns:a16="http://schemas.microsoft.com/office/drawing/2014/main" id="{5AF2C851-6134-380E-0723-AE5B66FB265C}"/>
              </a:ext>
            </a:extLst>
          </p:cNvPr>
          <p:cNvSpPr/>
          <p:nvPr/>
        </p:nvSpPr>
        <p:spPr bwMode="auto">
          <a:xfrm flipH="1" flipV="1">
            <a:off x="6763163" y="4577769"/>
            <a:ext cx="2938300" cy="668997"/>
          </a:xfrm>
          <a:custGeom>
            <a:avLst/>
            <a:gdLst>
              <a:gd name="T0" fmla="*/ 0 w 4673"/>
              <a:gd name="T1" fmla="*/ 738187 h 1547"/>
              <a:gd name="T2" fmla="*/ 0 w 4673"/>
              <a:gd name="T3" fmla="*/ 0 h 1547"/>
              <a:gd name="T4" fmla="*/ 3246438 w 4673"/>
              <a:gd name="T5" fmla="*/ 0 h 154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9" cap="flat" cmpd="sng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2779" tIns="41389" rIns="82779" bIns="41389"/>
          <a:lstStyle/>
          <a:p>
            <a:endParaRPr lang="zh-CN" altLang="en-US" sz="2420">
              <a:cs typeface="+mn-ea"/>
              <a:sym typeface="+mn-lt"/>
            </a:endParaRPr>
          </a:p>
        </p:txBody>
      </p:sp>
      <p:sp>
        <p:nvSpPr>
          <p:cNvPr id="193" name="矩形 32">
            <a:extLst>
              <a:ext uri="{FF2B5EF4-FFF2-40B4-BE49-F238E27FC236}">
                <a16:creationId xmlns:a16="http://schemas.microsoft.com/office/drawing/2014/main" id="{55266E43-99F7-A2F1-E080-D0EE126808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946283"/>
            <a:ext cx="12192000" cy="10430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82779" tIns="41389" rIns="82779" bIns="41389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6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" name="TextBox 33">
            <a:extLst>
              <a:ext uri="{FF2B5EF4-FFF2-40B4-BE49-F238E27FC236}">
                <a16:creationId xmlns:a16="http://schemas.microsoft.com/office/drawing/2014/main" id="{780DBACB-4BA7-B255-243F-A0B75F4005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1803" y="3199581"/>
            <a:ext cx="3581571" cy="494020"/>
          </a:xfrm>
          <a:prstGeom prst="rect">
            <a:avLst/>
          </a:prstGeom>
          <a:noFill/>
          <a:ln>
            <a:noFill/>
          </a:ln>
        </p:spPr>
        <p:txBody>
          <a:bodyPr wrap="none" lIns="82779" tIns="41389" rIns="82779" bIns="41389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665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96" name="Oval 30">
            <a:extLst>
              <a:ext uri="{FF2B5EF4-FFF2-40B4-BE49-F238E27FC236}">
                <a16:creationId xmlns:a16="http://schemas.microsoft.com/office/drawing/2014/main" id="{76CC83A4-1805-D64A-6DBC-0F73230132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3976" y="2163627"/>
            <a:ext cx="1044569" cy="1047377"/>
          </a:xfrm>
          <a:prstGeom prst="ellipse">
            <a:avLst/>
          </a:prstGeom>
          <a:solidFill>
            <a:srgbClr val="0025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7" name="Freeform 34">
            <a:extLst>
              <a:ext uri="{FF2B5EF4-FFF2-40B4-BE49-F238E27FC236}">
                <a16:creationId xmlns:a16="http://schemas.microsoft.com/office/drawing/2014/main" id="{CA44459B-7083-FE58-2387-00267B04B07D}"/>
              </a:ext>
            </a:extLst>
          </p:cNvPr>
          <p:cNvSpPr>
            <a:spLocks noEditPoints="1"/>
          </p:cNvSpPr>
          <p:nvPr/>
        </p:nvSpPr>
        <p:spPr bwMode="auto">
          <a:xfrm>
            <a:off x="2165362" y="2280162"/>
            <a:ext cx="577602" cy="786972"/>
          </a:xfrm>
          <a:custGeom>
            <a:avLst/>
            <a:gdLst>
              <a:gd name="T0" fmla="*/ 128715 w 709"/>
              <a:gd name="T1" fmla="*/ 322149 h 965"/>
              <a:gd name="T2" fmla="*/ 196223 w 709"/>
              <a:gd name="T3" fmla="*/ 480524 h 965"/>
              <a:gd name="T4" fmla="*/ 251130 w 709"/>
              <a:gd name="T5" fmla="*/ 607403 h 965"/>
              <a:gd name="T6" fmla="*/ 374444 w 709"/>
              <a:gd name="T7" fmla="*/ 611003 h 965"/>
              <a:gd name="T8" fmla="*/ 401447 w 709"/>
              <a:gd name="T9" fmla="*/ 560611 h 965"/>
              <a:gd name="T10" fmla="*/ 469855 w 709"/>
              <a:gd name="T11" fmla="*/ 432831 h 965"/>
              <a:gd name="T12" fmla="*/ 319538 w 709"/>
              <a:gd name="T13" fmla="*/ 132279 h 965"/>
              <a:gd name="T14" fmla="*/ 264631 w 709"/>
              <a:gd name="T15" fmla="*/ 650597 h 965"/>
              <a:gd name="T16" fmla="*/ 201624 w 709"/>
              <a:gd name="T17" fmla="*/ 578608 h 965"/>
              <a:gd name="T18" fmla="*/ 135916 w 709"/>
              <a:gd name="T19" fmla="*/ 455328 h 965"/>
              <a:gd name="T20" fmla="*/ 319538 w 709"/>
              <a:gd name="T21" fmla="*/ 91785 h 965"/>
              <a:gd name="T22" fmla="*/ 503159 w 709"/>
              <a:gd name="T23" fmla="*/ 455328 h 965"/>
              <a:gd name="T24" fmla="*/ 436551 w 709"/>
              <a:gd name="T25" fmla="*/ 578608 h 965"/>
              <a:gd name="T26" fmla="*/ 374444 w 709"/>
              <a:gd name="T27" fmla="*/ 650597 h 965"/>
              <a:gd name="T28" fmla="*/ 228627 w 709"/>
              <a:gd name="T29" fmla="*/ 778376 h 965"/>
              <a:gd name="T30" fmla="*/ 383445 w 709"/>
              <a:gd name="T31" fmla="*/ 807172 h 965"/>
              <a:gd name="T32" fmla="*/ 383445 w 709"/>
              <a:gd name="T33" fmla="*/ 748681 h 965"/>
              <a:gd name="T34" fmla="*/ 246629 w 709"/>
              <a:gd name="T35" fmla="*/ 796373 h 965"/>
              <a:gd name="T36" fmla="*/ 395146 w 709"/>
              <a:gd name="T37" fmla="*/ 796373 h 965"/>
              <a:gd name="T38" fmla="*/ 413149 w 709"/>
              <a:gd name="T39" fmla="*/ 778376 h 965"/>
              <a:gd name="T40" fmla="*/ 228627 w 709"/>
              <a:gd name="T41" fmla="*/ 685691 h 965"/>
              <a:gd name="T42" fmla="*/ 413149 w 709"/>
              <a:gd name="T43" fmla="*/ 778376 h 965"/>
              <a:gd name="T44" fmla="*/ 411348 w 709"/>
              <a:gd name="T45" fmla="*/ 362642 h 965"/>
              <a:gd name="T46" fmla="*/ 349241 w 709"/>
              <a:gd name="T47" fmla="*/ 424733 h 965"/>
              <a:gd name="T48" fmla="*/ 288934 w 709"/>
              <a:gd name="T49" fmla="*/ 424733 h 965"/>
              <a:gd name="T50" fmla="*/ 226827 w 709"/>
              <a:gd name="T51" fmla="*/ 362642 h 965"/>
              <a:gd name="T52" fmla="*/ 226827 w 709"/>
              <a:gd name="T53" fmla="*/ 302352 h 965"/>
              <a:gd name="T54" fmla="*/ 288934 w 709"/>
              <a:gd name="T55" fmla="*/ 239362 h 965"/>
              <a:gd name="T56" fmla="*/ 349241 w 709"/>
              <a:gd name="T57" fmla="*/ 239362 h 965"/>
              <a:gd name="T58" fmla="*/ 411348 w 709"/>
              <a:gd name="T59" fmla="*/ 302352 h 965"/>
              <a:gd name="T60" fmla="*/ 612972 w 709"/>
              <a:gd name="T61" fmla="*/ 293353 h 965"/>
              <a:gd name="T62" fmla="*/ 580568 w 709"/>
              <a:gd name="T63" fmla="*/ 322149 h 965"/>
              <a:gd name="T64" fmla="*/ 612972 w 709"/>
              <a:gd name="T65" fmla="*/ 341046 h 965"/>
              <a:gd name="T66" fmla="*/ 612972 w 709"/>
              <a:gd name="T67" fmla="*/ 293353 h 965"/>
              <a:gd name="T68" fmla="*/ 542764 w 709"/>
              <a:gd name="T69" fmla="*/ 127780 h 965"/>
              <a:gd name="T70" fmla="*/ 509460 w 709"/>
              <a:gd name="T71" fmla="*/ 94485 h 965"/>
              <a:gd name="T72" fmla="*/ 518461 w 709"/>
              <a:gd name="T73" fmla="*/ 152976 h 965"/>
              <a:gd name="T74" fmla="*/ 342040 w 709"/>
              <a:gd name="T75" fmla="*/ 61190 h 965"/>
              <a:gd name="T76" fmla="*/ 318637 w 709"/>
              <a:gd name="T77" fmla="*/ 0 h 965"/>
              <a:gd name="T78" fmla="*/ 294335 w 709"/>
              <a:gd name="T79" fmla="*/ 61190 h 965"/>
              <a:gd name="T80" fmla="*/ 117014 w 709"/>
              <a:gd name="T81" fmla="*/ 155675 h 965"/>
              <a:gd name="T82" fmla="*/ 127815 w 709"/>
              <a:gd name="T83" fmla="*/ 98084 h 965"/>
              <a:gd name="T84" fmla="*/ 93611 w 709"/>
              <a:gd name="T85" fmla="*/ 132279 h 965"/>
              <a:gd name="T86" fmla="*/ 57607 w 709"/>
              <a:gd name="T87" fmla="*/ 322149 h 965"/>
              <a:gd name="T88" fmla="*/ 25203 w 709"/>
              <a:gd name="T89" fmla="*/ 293353 h 965"/>
              <a:gd name="T90" fmla="*/ 25203 w 709"/>
              <a:gd name="T91" fmla="*/ 341046 h 965"/>
              <a:gd name="T92" fmla="*/ 57607 w 709"/>
              <a:gd name="T93" fmla="*/ 322149 h 96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09" h="965">
                <a:moveTo>
                  <a:pt x="355" y="147"/>
                </a:moveTo>
                <a:cubicBezTo>
                  <a:pt x="238" y="147"/>
                  <a:pt x="143" y="241"/>
                  <a:pt x="143" y="358"/>
                </a:cubicBezTo>
                <a:cubicBezTo>
                  <a:pt x="143" y="414"/>
                  <a:pt x="187" y="481"/>
                  <a:pt x="188" y="481"/>
                </a:cubicBezTo>
                <a:cubicBezTo>
                  <a:pt x="197" y="496"/>
                  <a:pt x="210" y="519"/>
                  <a:pt x="218" y="534"/>
                </a:cubicBezTo>
                <a:lnTo>
                  <a:pt x="264" y="623"/>
                </a:lnTo>
                <a:cubicBezTo>
                  <a:pt x="272" y="639"/>
                  <a:pt x="279" y="662"/>
                  <a:pt x="279" y="675"/>
                </a:cubicBezTo>
                <a:cubicBezTo>
                  <a:pt x="279" y="675"/>
                  <a:pt x="284" y="679"/>
                  <a:pt x="294" y="679"/>
                </a:cubicBezTo>
                <a:lnTo>
                  <a:pt x="416" y="679"/>
                </a:lnTo>
                <a:cubicBezTo>
                  <a:pt x="425" y="679"/>
                  <a:pt x="430" y="675"/>
                  <a:pt x="431" y="674"/>
                </a:cubicBezTo>
                <a:cubicBezTo>
                  <a:pt x="430" y="662"/>
                  <a:pt x="437" y="639"/>
                  <a:pt x="446" y="623"/>
                </a:cubicBezTo>
                <a:lnTo>
                  <a:pt x="491" y="534"/>
                </a:lnTo>
                <a:cubicBezTo>
                  <a:pt x="499" y="519"/>
                  <a:pt x="513" y="495"/>
                  <a:pt x="522" y="481"/>
                </a:cubicBezTo>
                <a:cubicBezTo>
                  <a:pt x="537" y="458"/>
                  <a:pt x="566" y="402"/>
                  <a:pt x="566" y="358"/>
                </a:cubicBezTo>
                <a:cubicBezTo>
                  <a:pt x="566" y="241"/>
                  <a:pt x="471" y="147"/>
                  <a:pt x="355" y="147"/>
                </a:cubicBezTo>
                <a:close/>
                <a:moveTo>
                  <a:pt x="416" y="723"/>
                </a:moveTo>
                <a:lnTo>
                  <a:pt x="294" y="723"/>
                </a:lnTo>
                <a:cubicBezTo>
                  <a:pt x="261" y="723"/>
                  <a:pt x="235" y="702"/>
                  <a:pt x="235" y="675"/>
                </a:cubicBezTo>
                <a:cubicBezTo>
                  <a:pt x="235" y="671"/>
                  <a:pt x="231" y="656"/>
                  <a:pt x="224" y="643"/>
                </a:cubicBezTo>
                <a:lnTo>
                  <a:pt x="179" y="554"/>
                </a:lnTo>
                <a:cubicBezTo>
                  <a:pt x="172" y="540"/>
                  <a:pt x="159" y="519"/>
                  <a:pt x="151" y="506"/>
                </a:cubicBezTo>
                <a:cubicBezTo>
                  <a:pt x="145" y="498"/>
                  <a:pt x="99" y="425"/>
                  <a:pt x="99" y="358"/>
                </a:cubicBezTo>
                <a:cubicBezTo>
                  <a:pt x="99" y="217"/>
                  <a:pt x="214" y="102"/>
                  <a:pt x="355" y="102"/>
                </a:cubicBezTo>
                <a:cubicBezTo>
                  <a:pt x="495" y="102"/>
                  <a:pt x="610" y="217"/>
                  <a:pt x="610" y="358"/>
                </a:cubicBezTo>
                <a:cubicBezTo>
                  <a:pt x="610" y="425"/>
                  <a:pt x="564" y="498"/>
                  <a:pt x="559" y="506"/>
                </a:cubicBezTo>
                <a:cubicBezTo>
                  <a:pt x="550" y="518"/>
                  <a:pt x="537" y="541"/>
                  <a:pt x="530" y="554"/>
                </a:cubicBezTo>
                <a:lnTo>
                  <a:pt x="485" y="643"/>
                </a:lnTo>
                <a:cubicBezTo>
                  <a:pt x="478" y="656"/>
                  <a:pt x="475" y="671"/>
                  <a:pt x="475" y="675"/>
                </a:cubicBezTo>
                <a:cubicBezTo>
                  <a:pt x="475" y="702"/>
                  <a:pt x="449" y="723"/>
                  <a:pt x="416" y="723"/>
                </a:cubicBezTo>
                <a:close/>
                <a:moveTo>
                  <a:pt x="287" y="832"/>
                </a:moveTo>
                <a:cubicBezTo>
                  <a:pt x="269" y="832"/>
                  <a:pt x="254" y="846"/>
                  <a:pt x="254" y="865"/>
                </a:cubicBezTo>
                <a:cubicBezTo>
                  <a:pt x="254" y="883"/>
                  <a:pt x="269" y="897"/>
                  <a:pt x="287" y="897"/>
                </a:cubicBezTo>
                <a:lnTo>
                  <a:pt x="426" y="897"/>
                </a:lnTo>
                <a:cubicBezTo>
                  <a:pt x="444" y="897"/>
                  <a:pt x="459" y="883"/>
                  <a:pt x="459" y="865"/>
                </a:cubicBezTo>
                <a:cubicBezTo>
                  <a:pt x="459" y="846"/>
                  <a:pt x="444" y="832"/>
                  <a:pt x="426" y="832"/>
                </a:cubicBezTo>
                <a:lnTo>
                  <a:pt x="287" y="832"/>
                </a:lnTo>
                <a:close/>
                <a:moveTo>
                  <a:pt x="274" y="885"/>
                </a:moveTo>
                <a:cubicBezTo>
                  <a:pt x="276" y="929"/>
                  <a:pt x="312" y="965"/>
                  <a:pt x="356" y="965"/>
                </a:cubicBezTo>
                <a:cubicBezTo>
                  <a:pt x="401" y="965"/>
                  <a:pt x="437" y="929"/>
                  <a:pt x="439" y="885"/>
                </a:cubicBezTo>
                <a:lnTo>
                  <a:pt x="274" y="885"/>
                </a:lnTo>
                <a:close/>
                <a:moveTo>
                  <a:pt x="459" y="865"/>
                </a:moveTo>
                <a:lnTo>
                  <a:pt x="254" y="865"/>
                </a:lnTo>
                <a:lnTo>
                  <a:pt x="254" y="762"/>
                </a:lnTo>
                <a:lnTo>
                  <a:pt x="459" y="762"/>
                </a:lnTo>
                <a:lnTo>
                  <a:pt x="459" y="865"/>
                </a:lnTo>
                <a:close/>
                <a:moveTo>
                  <a:pt x="491" y="369"/>
                </a:moveTo>
                <a:cubicBezTo>
                  <a:pt x="491" y="388"/>
                  <a:pt x="476" y="403"/>
                  <a:pt x="457" y="403"/>
                </a:cubicBezTo>
                <a:lnTo>
                  <a:pt x="388" y="403"/>
                </a:lnTo>
                <a:lnTo>
                  <a:pt x="388" y="472"/>
                </a:lnTo>
                <a:cubicBezTo>
                  <a:pt x="388" y="491"/>
                  <a:pt x="373" y="506"/>
                  <a:pt x="355" y="506"/>
                </a:cubicBezTo>
                <a:cubicBezTo>
                  <a:pt x="336" y="506"/>
                  <a:pt x="321" y="491"/>
                  <a:pt x="321" y="472"/>
                </a:cubicBezTo>
                <a:lnTo>
                  <a:pt x="321" y="403"/>
                </a:lnTo>
                <a:lnTo>
                  <a:pt x="252" y="403"/>
                </a:lnTo>
                <a:cubicBezTo>
                  <a:pt x="233" y="403"/>
                  <a:pt x="218" y="388"/>
                  <a:pt x="218" y="369"/>
                </a:cubicBezTo>
                <a:cubicBezTo>
                  <a:pt x="218" y="351"/>
                  <a:pt x="233" y="336"/>
                  <a:pt x="252" y="336"/>
                </a:cubicBezTo>
                <a:lnTo>
                  <a:pt x="321" y="336"/>
                </a:lnTo>
                <a:lnTo>
                  <a:pt x="321" y="266"/>
                </a:lnTo>
                <a:cubicBezTo>
                  <a:pt x="321" y="248"/>
                  <a:pt x="336" y="233"/>
                  <a:pt x="355" y="233"/>
                </a:cubicBezTo>
                <a:cubicBezTo>
                  <a:pt x="373" y="233"/>
                  <a:pt x="388" y="248"/>
                  <a:pt x="388" y="266"/>
                </a:cubicBezTo>
                <a:lnTo>
                  <a:pt x="388" y="336"/>
                </a:lnTo>
                <a:lnTo>
                  <a:pt x="457" y="336"/>
                </a:lnTo>
                <a:cubicBezTo>
                  <a:pt x="476" y="336"/>
                  <a:pt x="491" y="351"/>
                  <a:pt x="491" y="369"/>
                </a:cubicBezTo>
                <a:close/>
                <a:moveTo>
                  <a:pt x="681" y="326"/>
                </a:moveTo>
                <a:lnTo>
                  <a:pt x="643" y="326"/>
                </a:lnTo>
                <a:cubicBezTo>
                  <a:pt x="644" y="336"/>
                  <a:pt x="645" y="347"/>
                  <a:pt x="645" y="358"/>
                </a:cubicBezTo>
                <a:cubicBezTo>
                  <a:pt x="645" y="365"/>
                  <a:pt x="644" y="372"/>
                  <a:pt x="643" y="379"/>
                </a:cubicBezTo>
                <a:lnTo>
                  <a:pt x="681" y="379"/>
                </a:lnTo>
                <a:cubicBezTo>
                  <a:pt x="696" y="379"/>
                  <a:pt x="709" y="367"/>
                  <a:pt x="709" y="352"/>
                </a:cubicBezTo>
                <a:cubicBezTo>
                  <a:pt x="709" y="338"/>
                  <a:pt x="696" y="326"/>
                  <a:pt x="681" y="326"/>
                </a:cubicBezTo>
                <a:close/>
                <a:moveTo>
                  <a:pt x="576" y="170"/>
                </a:moveTo>
                <a:lnTo>
                  <a:pt x="603" y="142"/>
                </a:lnTo>
                <a:cubicBezTo>
                  <a:pt x="614" y="131"/>
                  <a:pt x="614" y="114"/>
                  <a:pt x="604" y="104"/>
                </a:cubicBezTo>
                <a:cubicBezTo>
                  <a:pt x="594" y="94"/>
                  <a:pt x="577" y="94"/>
                  <a:pt x="566" y="105"/>
                </a:cubicBezTo>
                <a:lnTo>
                  <a:pt x="538" y="132"/>
                </a:lnTo>
                <a:cubicBezTo>
                  <a:pt x="552" y="144"/>
                  <a:pt x="564" y="156"/>
                  <a:pt x="576" y="170"/>
                </a:cubicBezTo>
                <a:close/>
                <a:moveTo>
                  <a:pt x="354" y="67"/>
                </a:moveTo>
                <a:cubicBezTo>
                  <a:pt x="363" y="67"/>
                  <a:pt x="372" y="68"/>
                  <a:pt x="380" y="68"/>
                </a:cubicBezTo>
                <a:lnTo>
                  <a:pt x="380" y="27"/>
                </a:lnTo>
                <a:cubicBezTo>
                  <a:pt x="380" y="12"/>
                  <a:pt x="368" y="0"/>
                  <a:pt x="354" y="0"/>
                </a:cubicBezTo>
                <a:cubicBezTo>
                  <a:pt x="339" y="0"/>
                  <a:pt x="327" y="12"/>
                  <a:pt x="327" y="27"/>
                </a:cubicBezTo>
                <a:lnTo>
                  <a:pt x="327" y="68"/>
                </a:lnTo>
                <a:cubicBezTo>
                  <a:pt x="336" y="68"/>
                  <a:pt x="345" y="67"/>
                  <a:pt x="354" y="67"/>
                </a:cubicBezTo>
                <a:close/>
                <a:moveTo>
                  <a:pt x="130" y="173"/>
                </a:moveTo>
                <a:cubicBezTo>
                  <a:pt x="142" y="159"/>
                  <a:pt x="154" y="147"/>
                  <a:pt x="168" y="135"/>
                </a:cubicBezTo>
                <a:lnTo>
                  <a:pt x="142" y="109"/>
                </a:lnTo>
                <a:cubicBezTo>
                  <a:pt x="131" y="99"/>
                  <a:pt x="114" y="98"/>
                  <a:pt x="104" y="109"/>
                </a:cubicBezTo>
                <a:cubicBezTo>
                  <a:pt x="93" y="119"/>
                  <a:pt x="94" y="136"/>
                  <a:pt x="104" y="147"/>
                </a:cubicBezTo>
                <a:lnTo>
                  <a:pt x="130" y="173"/>
                </a:lnTo>
                <a:close/>
                <a:moveTo>
                  <a:pt x="64" y="358"/>
                </a:moveTo>
                <a:cubicBezTo>
                  <a:pt x="64" y="347"/>
                  <a:pt x="64" y="336"/>
                  <a:pt x="66" y="326"/>
                </a:cubicBezTo>
                <a:lnTo>
                  <a:pt x="28" y="326"/>
                </a:lnTo>
                <a:cubicBezTo>
                  <a:pt x="13" y="326"/>
                  <a:pt x="0" y="338"/>
                  <a:pt x="0" y="352"/>
                </a:cubicBezTo>
                <a:cubicBezTo>
                  <a:pt x="0" y="367"/>
                  <a:pt x="13" y="379"/>
                  <a:pt x="28" y="379"/>
                </a:cubicBezTo>
                <a:lnTo>
                  <a:pt x="65" y="379"/>
                </a:lnTo>
                <a:cubicBezTo>
                  <a:pt x="64" y="372"/>
                  <a:pt x="64" y="365"/>
                  <a:pt x="64" y="3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20">
              <a:cs typeface="+mn-ea"/>
              <a:sym typeface="+mn-lt"/>
            </a:endParaRPr>
          </a:p>
        </p:txBody>
      </p:sp>
      <p:sp>
        <p:nvSpPr>
          <p:cNvPr id="199" name="Oval 31">
            <a:extLst>
              <a:ext uri="{FF2B5EF4-FFF2-40B4-BE49-F238E27FC236}">
                <a16:creationId xmlns:a16="http://schemas.microsoft.com/office/drawing/2014/main" id="{A481552F-4270-4360-F370-1DFC54A87A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6965" y="3590823"/>
            <a:ext cx="1044569" cy="1047378"/>
          </a:xfrm>
          <a:prstGeom prst="ellipse">
            <a:avLst/>
          </a:prstGeom>
          <a:solidFill>
            <a:srgbClr val="4897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0" name="Freeform 35">
            <a:extLst>
              <a:ext uri="{FF2B5EF4-FFF2-40B4-BE49-F238E27FC236}">
                <a16:creationId xmlns:a16="http://schemas.microsoft.com/office/drawing/2014/main" id="{A2F01C49-31B9-DF3C-09F9-D257B1A12B47}"/>
              </a:ext>
            </a:extLst>
          </p:cNvPr>
          <p:cNvSpPr>
            <a:spLocks noEditPoints="1"/>
          </p:cNvSpPr>
          <p:nvPr/>
        </p:nvSpPr>
        <p:spPr bwMode="auto">
          <a:xfrm>
            <a:off x="2191224" y="3744764"/>
            <a:ext cx="510072" cy="694895"/>
          </a:xfrm>
          <a:custGeom>
            <a:avLst/>
            <a:gdLst>
              <a:gd name="T0" fmla="*/ 73939 w 625"/>
              <a:gd name="T1" fmla="*/ 124194 h 852"/>
              <a:gd name="T2" fmla="*/ 62217 w 625"/>
              <a:gd name="T3" fmla="*/ 766762 h 852"/>
              <a:gd name="T4" fmla="*/ 563563 w 625"/>
              <a:gd name="T5" fmla="*/ 188091 h 852"/>
              <a:gd name="T6" fmla="*/ 520281 w 625"/>
              <a:gd name="T7" fmla="*/ 201590 h 852"/>
              <a:gd name="T8" fmla="*/ 64021 w 625"/>
              <a:gd name="T9" fmla="*/ 722664 h 852"/>
              <a:gd name="T10" fmla="*/ 243459 w 625"/>
              <a:gd name="T11" fmla="*/ 81896 h 852"/>
              <a:gd name="T12" fmla="*/ 320104 w 625"/>
              <a:gd name="T13" fmla="*/ 81896 h 852"/>
              <a:gd name="T14" fmla="*/ 280429 w 625"/>
              <a:gd name="T15" fmla="*/ 122394 h 852"/>
              <a:gd name="T16" fmla="*/ 196571 w 625"/>
              <a:gd name="T17" fmla="*/ 83696 h 852"/>
              <a:gd name="T18" fmla="*/ 103696 w 625"/>
              <a:gd name="T19" fmla="*/ 194390 h 852"/>
              <a:gd name="T20" fmla="*/ 459867 w 625"/>
              <a:gd name="T21" fmla="*/ 194390 h 852"/>
              <a:gd name="T22" fmla="*/ 366992 w 625"/>
              <a:gd name="T23" fmla="*/ 83696 h 852"/>
              <a:gd name="T24" fmla="*/ 196571 w 625"/>
              <a:gd name="T25" fmla="*/ 83696 h 852"/>
              <a:gd name="T26" fmla="*/ 199276 w 625"/>
              <a:gd name="T27" fmla="*/ 582271 h 852"/>
              <a:gd name="T28" fmla="*/ 136157 w 625"/>
              <a:gd name="T29" fmla="*/ 600270 h 852"/>
              <a:gd name="T30" fmla="*/ 122631 w 625"/>
              <a:gd name="T31" fmla="*/ 613770 h 852"/>
              <a:gd name="T32" fmla="*/ 199276 w 625"/>
              <a:gd name="T33" fmla="*/ 619169 h 852"/>
              <a:gd name="T34" fmla="*/ 119025 w 625"/>
              <a:gd name="T35" fmla="*/ 658767 h 852"/>
              <a:gd name="T36" fmla="*/ 218212 w 625"/>
              <a:gd name="T37" fmla="*/ 610170 h 852"/>
              <a:gd name="T38" fmla="*/ 218212 w 625"/>
              <a:gd name="T39" fmla="*/ 578671 h 852"/>
              <a:gd name="T40" fmla="*/ 99187 w 625"/>
              <a:gd name="T41" fmla="*/ 584971 h 852"/>
              <a:gd name="T42" fmla="*/ 192964 w 625"/>
              <a:gd name="T43" fmla="*/ 683966 h 852"/>
              <a:gd name="T44" fmla="*/ 192964 w 625"/>
              <a:gd name="T45" fmla="*/ 301485 h 852"/>
              <a:gd name="T46" fmla="*/ 136157 w 625"/>
              <a:gd name="T47" fmla="*/ 318584 h 852"/>
              <a:gd name="T48" fmla="*/ 155994 w 625"/>
              <a:gd name="T49" fmla="*/ 368982 h 852"/>
              <a:gd name="T50" fmla="*/ 119025 w 625"/>
              <a:gd name="T51" fmla="*/ 382481 h 852"/>
              <a:gd name="T52" fmla="*/ 192964 w 625"/>
              <a:gd name="T53" fmla="*/ 281686 h 852"/>
              <a:gd name="T54" fmla="*/ 99187 w 625"/>
              <a:gd name="T55" fmla="*/ 380681 h 852"/>
              <a:gd name="T56" fmla="*/ 217310 w 625"/>
              <a:gd name="T57" fmla="*/ 323084 h 852"/>
              <a:gd name="T58" fmla="*/ 216408 w 625"/>
              <a:gd name="T59" fmla="*/ 296985 h 852"/>
              <a:gd name="T60" fmla="*/ 199276 w 625"/>
              <a:gd name="T61" fmla="*/ 452678 h 852"/>
              <a:gd name="T62" fmla="*/ 122631 w 625"/>
              <a:gd name="T63" fmla="*/ 471577 h 852"/>
              <a:gd name="T64" fmla="*/ 199276 w 625"/>
              <a:gd name="T65" fmla="*/ 522874 h 852"/>
              <a:gd name="T66" fmla="*/ 218212 w 625"/>
              <a:gd name="T67" fmla="*/ 438278 h 852"/>
              <a:gd name="T68" fmla="*/ 99187 w 625"/>
              <a:gd name="T69" fmla="*/ 442778 h 852"/>
              <a:gd name="T70" fmla="*/ 199276 w 625"/>
              <a:gd name="T71" fmla="*/ 541773 h 852"/>
              <a:gd name="T72" fmla="*/ 260592 w 625"/>
              <a:gd name="T73" fmla="*/ 418479 h 852"/>
              <a:gd name="T74" fmla="*/ 294856 w 625"/>
              <a:gd name="T75" fmla="*/ 650668 h 852"/>
              <a:gd name="T76" fmla="*/ 452654 w 625"/>
              <a:gd name="T77" fmla="*/ 602070 h 852"/>
              <a:gd name="T78" fmla="*/ 288544 w 625"/>
              <a:gd name="T79" fmla="*/ 644368 h 852"/>
              <a:gd name="T80" fmla="*/ 452654 w 625"/>
              <a:gd name="T81" fmla="*/ 456277 h 852"/>
              <a:gd name="T82" fmla="*/ 288544 w 625"/>
              <a:gd name="T83" fmla="*/ 368982 h 852"/>
              <a:gd name="T84" fmla="*/ 288544 w 625"/>
              <a:gd name="T85" fmla="*/ 316784 h 85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625" h="852">
                <a:moveTo>
                  <a:pt x="48" y="224"/>
                </a:moveTo>
                <a:cubicBezTo>
                  <a:pt x="48" y="200"/>
                  <a:pt x="59" y="188"/>
                  <a:pt x="82" y="188"/>
                </a:cubicBezTo>
                <a:lnTo>
                  <a:pt x="82" y="138"/>
                </a:lnTo>
                <a:cubicBezTo>
                  <a:pt x="39" y="139"/>
                  <a:pt x="0" y="167"/>
                  <a:pt x="0" y="209"/>
                </a:cubicBezTo>
                <a:lnTo>
                  <a:pt x="0" y="783"/>
                </a:lnTo>
                <a:cubicBezTo>
                  <a:pt x="0" y="818"/>
                  <a:pt x="34" y="852"/>
                  <a:pt x="69" y="852"/>
                </a:cubicBezTo>
                <a:lnTo>
                  <a:pt x="556" y="852"/>
                </a:lnTo>
                <a:cubicBezTo>
                  <a:pt x="591" y="852"/>
                  <a:pt x="625" y="818"/>
                  <a:pt x="625" y="783"/>
                </a:cubicBezTo>
                <a:lnTo>
                  <a:pt x="625" y="209"/>
                </a:lnTo>
                <a:cubicBezTo>
                  <a:pt x="625" y="167"/>
                  <a:pt x="586" y="139"/>
                  <a:pt x="543" y="138"/>
                </a:cubicBezTo>
                <a:lnTo>
                  <a:pt x="543" y="188"/>
                </a:lnTo>
                <a:cubicBezTo>
                  <a:pt x="566" y="188"/>
                  <a:pt x="577" y="200"/>
                  <a:pt x="577" y="224"/>
                </a:cubicBezTo>
                <a:lnTo>
                  <a:pt x="577" y="768"/>
                </a:lnTo>
                <a:cubicBezTo>
                  <a:pt x="577" y="785"/>
                  <a:pt x="570" y="803"/>
                  <a:pt x="554" y="803"/>
                </a:cubicBezTo>
                <a:lnTo>
                  <a:pt x="71" y="803"/>
                </a:lnTo>
                <a:cubicBezTo>
                  <a:pt x="53" y="803"/>
                  <a:pt x="48" y="783"/>
                  <a:pt x="48" y="764"/>
                </a:cubicBezTo>
                <a:lnTo>
                  <a:pt x="48" y="224"/>
                </a:lnTo>
                <a:close/>
                <a:moveTo>
                  <a:pt x="270" y="91"/>
                </a:moveTo>
                <a:cubicBezTo>
                  <a:pt x="270" y="71"/>
                  <a:pt x="289" y="52"/>
                  <a:pt x="309" y="52"/>
                </a:cubicBezTo>
                <a:lnTo>
                  <a:pt x="316" y="52"/>
                </a:lnTo>
                <a:cubicBezTo>
                  <a:pt x="336" y="52"/>
                  <a:pt x="355" y="71"/>
                  <a:pt x="355" y="91"/>
                </a:cubicBezTo>
                <a:lnTo>
                  <a:pt x="355" y="95"/>
                </a:lnTo>
                <a:cubicBezTo>
                  <a:pt x="355" y="117"/>
                  <a:pt x="336" y="136"/>
                  <a:pt x="314" y="136"/>
                </a:cubicBezTo>
                <a:lnTo>
                  <a:pt x="311" y="136"/>
                </a:lnTo>
                <a:cubicBezTo>
                  <a:pt x="289" y="136"/>
                  <a:pt x="270" y="117"/>
                  <a:pt x="270" y="95"/>
                </a:cubicBezTo>
                <a:lnTo>
                  <a:pt x="270" y="91"/>
                </a:lnTo>
                <a:close/>
                <a:moveTo>
                  <a:pt x="218" y="93"/>
                </a:moveTo>
                <a:lnTo>
                  <a:pt x="149" y="93"/>
                </a:lnTo>
                <a:cubicBezTo>
                  <a:pt x="126" y="93"/>
                  <a:pt x="115" y="104"/>
                  <a:pt x="115" y="127"/>
                </a:cubicBezTo>
                <a:lnTo>
                  <a:pt x="115" y="216"/>
                </a:lnTo>
                <a:cubicBezTo>
                  <a:pt x="115" y="231"/>
                  <a:pt x="124" y="246"/>
                  <a:pt x="138" y="246"/>
                </a:cubicBezTo>
                <a:lnTo>
                  <a:pt x="487" y="246"/>
                </a:lnTo>
                <a:cubicBezTo>
                  <a:pt x="501" y="246"/>
                  <a:pt x="510" y="231"/>
                  <a:pt x="510" y="216"/>
                </a:cubicBezTo>
                <a:lnTo>
                  <a:pt x="510" y="127"/>
                </a:lnTo>
                <a:cubicBezTo>
                  <a:pt x="510" y="104"/>
                  <a:pt x="499" y="93"/>
                  <a:pt x="476" y="93"/>
                </a:cubicBezTo>
                <a:lnTo>
                  <a:pt x="407" y="93"/>
                </a:lnTo>
                <a:cubicBezTo>
                  <a:pt x="407" y="45"/>
                  <a:pt x="366" y="0"/>
                  <a:pt x="320" y="0"/>
                </a:cubicBezTo>
                <a:lnTo>
                  <a:pt x="305" y="0"/>
                </a:lnTo>
                <a:cubicBezTo>
                  <a:pt x="259" y="0"/>
                  <a:pt x="218" y="45"/>
                  <a:pt x="218" y="93"/>
                </a:cubicBezTo>
                <a:close/>
                <a:moveTo>
                  <a:pt x="132" y="654"/>
                </a:moveTo>
                <a:cubicBezTo>
                  <a:pt x="132" y="649"/>
                  <a:pt x="133" y="647"/>
                  <a:pt x="138" y="647"/>
                </a:cubicBezTo>
                <a:lnTo>
                  <a:pt x="221" y="647"/>
                </a:lnTo>
                <a:lnTo>
                  <a:pt x="221" y="654"/>
                </a:lnTo>
                <a:cubicBezTo>
                  <a:pt x="221" y="661"/>
                  <a:pt x="186" y="680"/>
                  <a:pt x="180" y="684"/>
                </a:cubicBezTo>
                <a:cubicBezTo>
                  <a:pt x="174" y="679"/>
                  <a:pt x="161" y="667"/>
                  <a:pt x="151" y="667"/>
                </a:cubicBezTo>
                <a:lnTo>
                  <a:pt x="149" y="667"/>
                </a:lnTo>
                <a:cubicBezTo>
                  <a:pt x="144" y="667"/>
                  <a:pt x="136" y="675"/>
                  <a:pt x="136" y="680"/>
                </a:cubicBezTo>
                <a:lnTo>
                  <a:pt x="136" y="682"/>
                </a:lnTo>
                <a:cubicBezTo>
                  <a:pt x="136" y="688"/>
                  <a:pt x="167" y="721"/>
                  <a:pt x="173" y="721"/>
                </a:cubicBezTo>
                <a:lnTo>
                  <a:pt x="175" y="721"/>
                </a:lnTo>
                <a:cubicBezTo>
                  <a:pt x="180" y="721"/>
                  <a:pt x="214" y="693"/>
                  <a:pt x="221" y="688"/>
                </a:cubicBezTo>
                <a:cubicBezTo>
                  <a:pt x="221" y="700"/>
                  <a:pt x="225" y="738"/>
                  <a:pt x="214" y="738"/>
                </a:cubicBezTo>
                <a:lnTo>
                  <a:pt x="138" y="738"/>
                </a:lnTo>
                <a:cubicBezTo>
                  <a:pt x="133" y="738"/>
                  <a:pt x="132" y="737"/>
                  <a:pt x="132" y="732"/>
                </a:cubicBezTo>
                <a:lnTo>
                  <a:pt x="132" y="654"/>
                </a:lnTo>
                <a:close/>
                <a:moveTo>
                  <a:pt x="214" y="760"/>
                </a:moveTo>
                <a:cubicBezTo>
                  <a:pt x="255" y="760"/>
                  <a:pt x="240" y="715"/>
                  <a:pt x="242" y="678"/>
                </a:cubicBezTo>
                <a:cubicBezTo>
                  <a:pt x="243" y="658"/>
                  <a:pt x="292" y="642"/>
                  <a:pt x="296" y="624"/>
                </a:cubicBezTo>
                <a:lnTo>
                  <a:pt x="290" y="624"/>
                </a:lnTo>
                <a:cubicBezTo>
                  <a:pt x="275" y="624"/>
                  <a:pt x="253" y="637"/>
                  <a:pt x="242" y="643"/>
                </a:cubicBezTo>
                <a:cubicBezTo>
                  <a:pt x="237" y="635"/>
                  <a:pt x="232" y="626"/>
                  <a:pt x="218" y="626"/>
                </a:cubicBezTo>
                <a:lnTo>
                  <a:pt x="134" y="626"/>
                </a:lnTo>
                <a:cubicBezTo>
                  <a:pt x="122" y="626"/>
                  <a:pt x="110" y="637"/>
                  <a:pt x="110" y="650"/>
                </a:cubicBezTo>
                <a:lnTo>
                  <a:pt x="110" y="736"/>
                </a:lnTo>
                <a:cubicBezTo>
                  <a:pt x="110" y="750"/>
                  <a:pt x="123" y="760"/>
                  <a:pt x="138" y="760"/>
                </a:cubicBezTo>
                <a:lnTo>
                  <a:pt x="214" y="760"/>
                </a:lnTo>
                <a:close/>
                <a:moveTo>
                  <a:pt x="132" y="341"/>
                </a:moveTo>
                <a:cubicBezTo>
                  <a:pt x="132" y="336"/>
                  <a:pt x="133" y="335"/>
                  <a:pt x="138" y="335"/>
                </a:cubicBezTo>
                <a:lnTo>
                  <a:pt x="214" y="335"/>
                </a:lnTo>
                <a:cubicBezTo>
                  <a:pt x="219" y="335"/>
                  <a:pt x="221" y="336"/>
                  <a:pt x="221" y="341"/>
                </a:cubicBezTo>
                <a:cubicBezTo>
                  <a:pt x="221" y="346"/>
                  <a:pt x="184" y="371"/>
                  <a:pt x="180" y="371"/>
                </a:cubicBezTo>
                <a:cubicBezTo>
                  <a:pt x="175" y="371"/>
                  <a:pt x="164" y="354"/>
                  <a:pt x="151" y="354"/>
                </a:cubicBezTo>
                <a:cubicBezTo>
                  <a:pt x="145" y="354"/>
                  <a:pt x="136" y="361"/>
                  <a:pt x="136" y="367"/>
                </a:cubicBezTo>
                <a:lnTo>
                  <a:pt x="136" y="369"/>
                </a:lnTo>
                <a:cubicBezTo>
                  <a:pt x="136" y="378"/>
                  <a:pt x="166" y="406"/>
                  <a:pt x="173" y="410"/>
                </a:cubicBezTo>
                <a:lnTo>
                  <a:pt x="221" y="376"/>
                </a:lnTo>
                <a:lnTo>
                  <a:pt x="221" y="425"/>
                </a:lnTo>
                <a:lnTo>
                  <a:pt x="132" y="425"/>
                </a:lnTo>
                <a:lnTo>
                  <a:pt x="132" y="341"/>
                </a:lnTo>
                <a:close/>
                <a:moveTo>
                  <a:pt x="240" y="330"/>
                </a:moveTo>
                <a:cubicBezTo>
                  <a:pt x="237" y="319"/>
                  <a:pt x="228" y="313"/>
                  <a:pt x="214" y="313"/>
                </a:cubicBezTo>
                <a:lnTo>
                  <a:pt x="138" y="313"/>
                </a:lnTo>
                <a:cubicBezTo>
                  <a:pt x="123" y="313"/>
                  <a:pt x="110" y="322"/>
                  <a:pt x="110" y="337"/>
                </a:cubicBezTo>
                <a:lnTo>
                  <a:pt x="110" y="423"/>
                </a:lnTo>
                <a:cubicBezTo>
                  <a:pt x="110" y="436"/>
                  <a:pt x="122" y="447"/>
                  <a:pt x="134" y="447"/>
                </a:cubicBezTo>
                <a:lnTo>
                  <a:pt x="218" y="447"/>
                </a:lnTo>
                <a:cubicBezTo>
                  <a:pt x="252" y="447"/>
                  <a:pt x="242" y="393"/>
                  <a:pt x="241" y="359"/>
                </a:cubicBezTo>
                <a:lnTo>
                  <a:pt x="296" y="313"/>
                </a:lnTo>
                <a:cubicBezTo>
                  <a:pt x="296" y="313"/>
                  <a:pt x="292" y="311"/>
                  <a:pt x="292" y="311"/>
                </a:cubicBezTo>
                <a:cubicBezTo>
                  <a:pt x="271" y="311"/>
                  <a:pt x="253" y="329"/>
                  <a:pt x="240" y="330"/>
                </a:cubicBezTo>
                <a:close/>
                <a:moveTo>
                  <a:pt x="132" y="492"/>
                </a:moveTo>
                <a:lnTo>
                  <a:pt x="221" y="492"/>
                </a:lnTo>
                <a:lnTo>
                  <a:pt x="221" y="503"/>
                </a:lnTo>
                <a:lnTo>
                  <a:pt x="180" y="529"/>
                </a:lnTo>
                <a:lnTo>
                  <a:pt x="152" y="508"/>
                </a:lnTo>
                <a:cubicBezTo>
                  <a:pt x="145" y="513"/>
                  <a:pt x="136" y="515"/>
                  <a:pt x="136" y="524"/>
                </a:cubicBezTo>
                <a:cubicBezTo>
                  <a:pt x="136" y="531"/>
                  <a:pt x="167" y="565"/>
                  <a:pt x="173" y="565"/>
                </a:cubicBezTo>
                <a:cubicBezTo>
                  <a:pt x="183" y="565"/>
                  <a:pt x="209" y="536"/>
                  <a:pt x="221" y="533"/>
                </a:cubicBezTo>
                <a:lnTo>
                  <a:pt x="221" y="581"/>
                </a:lnTo>
                <a:lnTo>
                  <a:pt x="132" y="581"/>
                </a:lnTo>
                <a:lnTo>
                  <a:pt x="132" y="492"/>
                </a:lnTo>
                <a:close/>
                <a:moveTo>
                  <a:pt x="242" y="487"/>
                </a:moveTo>
                <a:cubicBezTo>
                  <a:pt x="238" y="480"/>
                  <a:pt x="233" y="470"/>
                  <a:pt x="221" y="470"/>
                </a:cubicBezTo>
                <a:lnTo>
                  <a:pt x="132" y="470"/>
                </a:lnTo>
                <a:cubicBezTo>
                  <a:pt x="121" y="470"/>
                  <a:pt x="110" y="481"/>
                  <a:pt x="110" y="492"/>
                </a:cubicBezTo>
                <a:lnTo>
                  <a:pt x="110" y="581"/>
                </a:lnTo>
                <a:cubicBezTo>
                  <a:pt x="110" y="591"/>
                  <a:pt x="121" y="602"/>
                  <a:pt x="132" y="602"/>
                </a:cubicBezTo>
                <a:lnTo>
                  <a:pt x="221" y="602"/>
                </a:lnTo>
                <a:cubicBezTo>
                  <a:pt x="252" y="602"/>
                  <a:pt x="242" y="547"/>
                  <a:pt x="242" y="515"/>
                </a:cubicBezTo>
                <a:lnTo>
                  <a:pt x="296" y="469"/>
                </a:lnTo>
                <a:lnTo>
                  <a:pt x="289" y="465"/>
                </a:lnTo>
                <a:lnTo>
                  <a:pt x="242" y="487"/>
                </a:lnTo>
                <a:close/>
                <a:moveTo>
                  <a:pt x="320" y="716"/>
                </a:moveTo>
                <a:cubicBezTo>
                  <a:pt x="320" y="721"/>
                  <a:pt x="322" y="723"/>
                  <a:pt x="327" y="723"/>
                </a:cubicBezTo>
                <a:lnTo>
                  <a:pt x="495" y="723"/>
                </a:lnTo>
                <a:cubicBezTo>
                  <a:pt x="500" y="723"/>
                  <a:pt x="502" y="721"/>
                  <a:pt x="502" y="716"/>
                </a:cubicBezTo>
                <a:lnTo>
                  <a:pt x="502" y="669"/>
                </a:lnTo>
                <a:cubicBezTo>
                  <a:pt x="502" y="664"/>
                  <a:pt x="500" y="663"/>
                  <a:pt x="495" y="663"/>
                </a:cubicBezTo>
                <a:lnTo>
                  <a:pt x="320" y="663"/>
                </a:lnTo>
                <a:lnTo>
                  <a:pt x="320" y="716"/>
                </a:lnTo>
                <a:close/>
                <a:moveTo>
                  <a:pt x="320" y="565"/>
                </a:moveTo>
                <a:lnTo>
                  <a:pt x="502" y="565"/>
                </a:lnTo>
                <a:lnTo>
                  <a:pt x="502" y="507"/>
                </a:lnTo>
                <a:lnTo>
                  <a:pt x="320" y="507"/>
                </a:lnTo>
                <a:lnTo>
                  <a:pt x="320" y="565"/>
                </a:lnTo>
                <a:close/>
                <a:moveTo>
                  <a:pt x="320" y="410"/>
                </a:moveTo>
                <a:lnTo>
                  <a:pt x="452" y="410"/>
                </a:lnTo>
                <a:lnTo>
                  <a:pt x="452" y="352"/>
                </a:lnTo>
                <a:lnTo>
                  <a:pt x="320" y="352"/>
                </a:lnTo>
                <a:lnTo>
                  <a:pt x="320" y="4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20">
              <a:cs typeface="+mn-ea"/>
              <a:sym typeface="+mn-lt"/>
            </a:endParaRPr>
          </a:p>
        </p:txBody>
      </p:sp>
      <p:sp>
        <p:nvSpPr>
          <p:cNvPr id="202" name="Oval 33">
            <a:extLst>
              <a:ext uri="{FF2B5EF4-FFF2-40B4-BE49-F238E27FC236}">
                <a16:creationId xmlns:a16="http://schemas.microsoft.com/office/drawing/2014/main" id="{88452916-16ED-D732-3FFA-03CCB59F47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36790" y="2192400"/>
            <a:ext cx="1046007" cy="1047377"/>
          </a:xfrm>
          <a:prstGeom prst="ellipse">
            <a:avLst/>
          </a:prstGeom>
          <a:solidFill>
            <a:srgbClr val="024E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3" name="Freeform 36">
            <a:extLst>
              <a:ext uri="{FF2B5EF4-FFF2-40B4-BE49-F238E27FC236}">
                <a16:creationId xmlns:a16="http://schemas.microsoft.com/office/drawing/2014/main" id="{468A5FBF-B227-AA80-71A9-08BEBEBCF75A}"/>
              </a:ext>
            </a:extLst>
          </p:cNvPr>
          <p:cNvSpPr>
            <a:spLocks noEditPoints="1"/>
          </p:cNvSpPr>
          <p:nvPr/>
        </p:nvSpPr>
        <p:spPr bwMode="auto">
          <a:xfrm>
            <a:off x="9373865" y="2389502"/>
            <a:ext cx="645134" cy="635909"/>
          </a:xfrm>
          <a:custGeom>
            <a:avLst/>
            <a:gdLst>
              <a:gd name="T0" fmla="*/ 188097 w 792"/>
              <a:gd name="T1" fmla="*/ 307152 h 779"/>
              <a:gd name="T2" fmla="*/ 249296 w 792"/>
              <a:gd name="T3" fmla="*/ 200865 h 779"/>
              <a:gd name="T4" fmla="*/ 350994 w 792"/>
              <a:gd name="T5" fmla="*/ 290938 h 779"/>
              <a:gd name="T6" fmla="*/ 264596 w 792"/>
              <a:gd name="T7" fmla="*/ 182850 h 779"/>
              <a:gd name="T8" fmla="*/ 350994 w 792"/>
              <a:gd name="T9" fmla="*/ 290938 h 779"/>
              <a:gd name="T10" fmla="*/ 350994 w 792"/>
              <a:gd name="T11" fmla="*/ 290938 h 779"/>
              <a:gd name="T12" fmla="*/ 420293 w 792"/>
              <a:gd name="T13" fmla="*/ 174743 h 779"/>
              <a:gd name="T14" fmla="*/ 442793 w 792"/>
              <a:gd name="T15" fmla="*/ 163034 h 779"/>
              <a:gd name="T16" fmla="*/ 445493 w 792"/>
              <a:gd name="T17" fmla="*/ 182850 h 779"/>
              <a:gd name="T18" fmla="*/ 439193 w 792"/>
              <a:gd name="T19" fmla="*/ 215276 h 779"/>
              <a:gd name="T20" fmla="*/ 418493 w 792"/>
              <a:gd name="T21" fmla="*/ 207170 h 779"/>
              <a:gd name="T22" fmla="*/ 393293 w 792"/>
              <a:gd name="T23" fmla="*/ 185552 h 779"/>
              <a:gd name="T24" fmla="*/ 410393 w 792"/>
              <a:gd name="T25" fmla="*/ 172942 h 779"/>
              <a:gd name="T26" fmla="*/ 442793 w 792"/>
              <a:gd name="T27" fmla="*/ 163034 h 779"/>
              <a:gd name="T28" fmla="*/ 337494 w 792"/>
              <a:gd name="T29" fmla="*/ 308953 h 779"/>
              <a:gd name="T30" fmla="*/ 325795 w 792"/>
              <a:gd name="T31" fmla="*/ 440461 h 779"/>
              <a:gd name="T32" fmla="*/ 371694 w 792"/>
              <a:gd name="T33" fmla="*/ 320663 h 779"/>
              <a:gd name="T34" fmla="*/ 280795 w 792"/>
              <a:gd name="T35" fmla="*/ 268420 h 779"/>
              <a:gd name="T36" fmla="*/ 246596 w 792"/>
              <a:gd name="T37" fmla="*/ 280130 h 779"/>
              <a:gd name="T38" fmla="*/ 292495 w 792"/>
              <a:gd name="T39" fmla="*/ 440461 h 779"/>
              <a:gd name="T40" fmla="*/ 280795 w 792"/>
              <a:gd name="T41" fmla="*/ 268420 h 779"/>
              <a:gd name="T42" fmla="*/ 416693 w 792"/>
              <a:gd name="T43" fmla="*/ 240497 h 779"/>
              <a:gd name="T44" fmla="*/ 404993 w 792"/>
              <a:gd name="T45" fmla="*/ 440461 h 779"/>
              <a:gd name="T46" fmla="*/ 450892 w 792"/>
              <a:gd name="T47" fmla="*/ 253107 h 779"/>
              <a:gd name="T48" fmla="*/ 201597 w 792"/>
              <a:gd name="T49" fmla="*/ 351288 h 779"/>
              <a:gd name="T50" fmla="*/ 167397 w 792"/>
              <a:gd name="T51" fmla="*/ 362997 h 779"/>
              <a:gd name="T52" fmla="*/ 213296 w 792"/>
              <a:gd name="T53" fmla="*/ 440461 h 779"/>
              <a:gd name="T54" fmla="*/ 201597 w 792"/>
              <a:gd name="T55" fmla="*/ 351288 h 779"/>
              <a:gd name="T56" fmla="*/ 122398 w 792"/>
              <a:gd name="T57" fmla="*/ 440461 h 779"/>
              <a:gd name="T58" fmla="*/ 110698 w 792"/>
              <a:gd name="T59" fmla="*/ 170240 h 779"/>
              <a:gd name="T60" fmla="*/ 134098 w 792"/>
              <a:gd name="T61" fmla="*/ 170240 h 779"/>
              <a:gd name="T62" fmla="*/ 477892 w 792"/>
              <a:gd name="T63" fmla="*/ 417042 h 779"/>
              <a:gd name="T64" fmla="*/ 477892 w 792"/>
              <a:gd name="T65" fmla="*/ 440461 h 779"/>
              <a:gd name="T66" fmla="*/ 110698 w 792"/>
              <a:gd name="T67" fmla="*/ 428751 h 779"/>
              <a:gd name="T68" fmla="*/ 477892 w 792"/>
              <a:gd name="T69" fmla="*/ 417042 h 779"/>
              <a:gd name="T70" fmla="*/ 611990 w 792"/>
              <a:gd name="T71" fmla="*/ 701675 h 779"/>
              <a:gd name="T72" fmla="*/ 436493 w 792"/>
              <a:gd name="T73" fmla="*/ 566564 h 779"/>
              <a:gd name="T74" fmla="*/ 0 w 792"/>
              <a:gd name="T75" fmla="*/ 299045 h 779"/>
              <a:gd name="T76" fmla="*/ 599390 w 792"/>
              <a:gd name="T77" fmla="*/ 299045 h 779"/>
              <a:gd name="T78" fmla="*/ 677689 w 792"/>
              <a:gd name="T79" fmla="*/ 544947 h 779"/>
              <a:gd name="T80" fmla="*/ 300595 w 792"/>
              <a:gd name="T81" fmla="*/ 561160 h 779"/>
              <a:gd name="T82" fmla="*/ 561591 w 792"/>
              <a:gd name="T83" fmla="*/ 299045 h 779"/>
              <a:gd name="T84" fmla="*/ 38699 w 792"/>
              <a:gd name="T85" fmla="*/ 299045 h 779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792" h="779">
                <a:moveTo>
                  <a:pt x="297" y="240"/>
                </a:moveTo>
                <a:lnTo>
                  <a:pt x="209" y="341"/>
                </a:lnTo>
                <a:lnTo>
                  <a:pt x="188" y="323"/>
                </a:lnTo>
                <a:lnTo>
                  <a:pt x="277" y="223"/>
                </a:lnTo>
                <a:lnTo>
                  <a:pt x="297" y="240"/>
                </a:lnTo>
                <a:close/>
                <a:moveTo>
                  <a:pt x="390" y="323"/>
                </a:moveTo>
                <a:lnTo>
                  <a:pt x="276" y="224"/>
                </a:lnTo>
                <a:lnTo>
                  <a:pt x="294" y="203"/>
                </a:lnTo>
                <a:lnTo>
                  <a:pt x="408" y="303"/>
                </a:lnTo>
                <a:lnTo>
                  <a:pt x="390" y="323"/>
                </a:lnTo>
                <a:close/>
                <a:moveTo>
                  <a:pt x="487" y="212"/>
                </a:moveTo>
                <a:lnTo>
                  <a:pt x="390" y="323"/>
                </a:lnTo>
                <a:lnTo>
                  <a:pt x="369" y="305"/>
                </a:lnTo>
                <a:lnTo>
                  <a:pt x="467" y="194"/>
                </a:lnTo>
                <a:lnTo>
                  <a:pt x="487" y="212"/>
                </a:lnTo>
                <a:close/>
                <a:moveTo>
                  <a:pt x="492" y="181"/>
                </a:moveTo>
                <a:cubicBezTo>
                  <a:pt x="497" y="179"/>
                  <a:pt x="500" y="182"/>
                  <a:pt x="499" y="187"/>
                </a:cubicBezTo>
                <a:lnTo>
                  <a:pt x="495" y="203"/>
                </a:lnTo>
                <a:cubicBezTo>
                  <a:pt x="494" y="209"/>
                  <a:pt x="492" y="217"/>
                  <a:pt x="491" y="222"/>
                </a:cubicBezTo>
                <a:lnTo>
                  <a:pt x="488" y="239"/>
                </a:lnTo>
                <a:cubicBezTo>
                  <a:pt x="487" y="244"/>
                  <a:pt x="483" y="245"/>
                  <a:pt x="479" y="242"/>
                </a:cubicBezTo>
                <a:lnTo>
                  <a:pt x="465" y="230"/>
                </a:lnTo>
                <a:cubicBezTo>
                  <a:pt x="461" y="227"/>
                  <a:pt x="455" y="221"/>
                  <a:pt x="451" y="217"/>
                </a:cubicBezTo>
                <a:lnTo>
                  <a:pt x="437" y="206"/>
                </a:lnTo>
                <a:cubicBezTo>
                  <a:pt x="433" y="202"/>
                  <a:pt x="434" y="198"/>
                  <a:pt x="439" y="197"/>
                </a:cubicBezTo>
                <a:lnTo>
                  <a:pt x="456" y="192"/>
                </a:lnTo>
                <a:cubicBezTo>
                  <a:pt x="461" y="190"/>
                  <a:pt x="470" y="187"/>
                  <a:pt x="475" y="186"/>
                </a:cubicBezTo>
                <a:lnTo>
                  <a:pt x="492" y="181"/>
                </a:lnTo>
                <a:close/>
                <a:moveTo>
                  <a:pt x="400" y="343"/>
                </a:moveTo>
                <a:lnTo>
                  <a:pt x="375" y="343"/>
                </a:lnTo>
                <a:cubicBezTo>
                  <a:pt x="368" y="343"/>
                  <a:pt x="362" y="349"/>
                  <a:pt x="362" y="356"/>
                </a:cubicBezTo>
                <a:lnTo>
                  <a:pt x="362" y="489"/>
                </a:lnTo>
                <a:lnTo>
                  <a:pt x="413" y="489"/>
                </a:lnTo>
                <a:lnTo>
                  <a:pt x="413" y="356"/>
                </a:lnTo>
                <a:cubicBezTo>
                  <a:pt x="413" y="349"/>
                  <a:pt x="407" y="343"/>
                  <a:pt x="400" y="343"/>
                </a:cubicBezTo>
                <a:close/>
                <a:moveTo>
                  <a:pt x="312" y="298"/>
                </a:moveTo>
                <a:lnTo>
                  <a:pt x="287" y="298"/>
                </a:lnTo>
                <a:cubicBezTo>
                  <a:pt x="280" y="298"/>
                  <a:pt x="274" y="304"/>
                  <a:pt x="274" y="311"/>
                </a:cubicBezTo>
                <a:lnTo>
                  <a:pt x="274" y="489"/>
                </a:lnTo>
                <a:lnTo>
                  <a:pt x="325" y="489"/>
                </a:lnTo>
                <a:lnTo>
                  <a:pt x="325" y="311"/>
                </a:lnTo>
                <a:cubicBezTo>
                  <a:pt x="325" y="304"/>
                  <a:pt x="319" y="298"/>
                  <a:pt x="312" y="298"/>
                </a:cubicBezTo>
                <a:close/>
                <a:moveTo>
                  <a:pt x="488" y="267"/>
                </a:moveTo>
                <a:lnTo>
                  <a:pt x="463" y="267"/>
                </a:lnTo>
                <a:cubicBezTo>
                  <a:pt x="456" y="267"/>
                  <a:pt x="450" y="273"/>
                  <a:pt x="450" y="281"/>
                </a:cubicBezTo>
                <a:lnTo>
                  <a:pt x="450" y="489"/>
                </a:lnTo>
                <a:lnTo>
                  <a:pt x="501" y="489"/>
                </a:lnTo>
                <a:lnTo>
                  <a:pt x="501" y="281"/>
                </a:lnTo>
                <a:cubicBezTo>
                  <a:pt x="501" y="273"/>
                  <a:pt x="495" y="267"/>
                  <a:pt x="488" y="267"/>
                </a:cubicBezTo>
                <a:close/>
                <a:moveTo>
                  <a:pt x="224" y="390"/>
                </a:moveTo>
                <a:lnTo>
                  <a:pt x="200" y="390"/>
                </a:lnTo>
                <a:cubicBezTo>
                  <a:pt x="192" y="390"/>
                  <a:pt x="186" y="396"/>
                  <a:pt x="186" y="403"/>
                </a:cubicBezTo>
                <a:lnTo>
                  <a:pt x="186" y="489"/>
                </a:lnTo>
                <a:lnTo>
                  <a:pt x="237" y="489"/>
                </a:lnTo>
                <a:lnTo>
                  <a:pt x="237" y="403"/>
                </a:lnTo>
                <a:cubicBezTo>
                  <a:pt x="237" y="396"/>
                  <a:pt x="231" y="390"/>
                  <a:pt x="224" y="390"/>
                </a:cubicBezTo>
                <a:close/>
                <a:moveTo>
                  <a:pt x="149" y="476"/>
                </a:moveTo>
                <a:cubicBezTo>
                  <a:pt x="149" y="483"/>
                  <a:pt x="144" y="489"/>
                  <a:pt x="136" y="489"/>
                </a:cubicBezTo>
                <a:cubicBezTo>
                  <a:pt x="129" y="489"/>
                  <a:pt x="123" y="483"/>
                  <a:pt x="123" y="476"/>
                </a:cubicBezTo>
                <a:lnTo>
                  <a:pt x="123" y="189"/>
                </a:lnTo>
                <a:cubicBezTo>
                  <a:pt x="123" y="182"/>
                  <a:pt x="129" y="176"/>
                  <a:pt x="136" y="176"/>
                </a:cubicBezTo>
                <a:cubicBezTo>
                  <a:pt x="143" y="176"/>
                  <a:pt x="149" y="182"/>
                  <a:pt x="149" y="189"/>
                </a:cubicBezTo>
                <a:lnTo>
                  <a:pt x="149" y="476"/>
                </a:lnTo>
                <a:close/>
                <a:moveTo>
                  <a:pt x="531" y="463"/>
                </a:moveTo>
                <a:cubicBezTo>
                  <a:pt x="538" y="463"/>
                  <a:pt x="544" y="469"/>
                  <a:pt x="544" y="476"/>
                </a:cubicBezTo>
                <a:cubicBezTo>
                  <a:pt x="544" y="483"/>
                  <a:pt x="538" y="489"/>
                  <a:pt x="531" y="489"/>
                </a:cubicBezTo>
                <a:lnTo>
                  <a:pt x="136" y="489"/>
                </a:lnTo>
                <a:cubicBezTo>
                  <a:pt x="129" y="489"/>
                  <a:pt x="123" y="483"/>
                  <a:pt x="123" y="476"/>
                </a:cubicBezTo>
                <a:cubicBezTo>
                  <a:pt x="123" y="469"/>
                  <a:pt x="129" y="463"/>
                  <a:pt x="136" y="463"/>
                </a:cubicBezTo>
                <a:lnTo>
                  <a:pt x="531" y="463"/>
                </a:lnTo>
                <a:close/>
                <a:moveTo>
                  <a:pt x="753" y="750"/>
                </a:moveTo>
                <a:cubicBezTo>
                  <a:pt x="732" y="770"/>
                  <a:pt x="706" y="779"/>
                  <a:pt x="680" y="779"/>
                </a:cubicBezTo>
                <a:cubicBezTo>
                  <a:pt x="654" y="779"/>
                  <a:pt x="628" y="770"/>
                  <a:pt x="608" y="750"/>
                </a:cubicBezTo>
                <a:lnTo>
                  <a:pt x="485" y="629"/>
                </a:lnTo>
                <a:cubicBezTo>
                  <a:pt x="440" y="653"/>
                  <a:pt x="388" y="666"/>
                  <a:pt x="334" y="666"/>
                </a:cubicBezTo>
                <a:cubicBezTo>
                  <a:pt x="149" y="666"/>
                  <a:pt x="0" y="517"/>
                  <a:pt x="0" y="332"/>
                </a:cubicBezTo>
                <a:cubicBezTo>
                  <a:pt x="0" y="149"/>
                  <a:pt x="149" y="0"/>
                  <a:pt x="334" y="0"/>
                </a:cubicBezTo>
                <a:cubicBezTo>
                  <a:pt x="517" y="0"/>
                  <a:pt x="666" y="149"/>
                  <a:pt x="666" y="332"/>
                </a:cubicBezTo>
                <a:cubicBezTo>
                  <a:pt x="666" y="387"/>
                  <a:pt x="653" y="439"/>
                  <a:pt x="630" y="484"/>
                </a:cubicBezTo>
                <a:lnTo>
                  <a:pt x="753" y="605"/>
                </a:lnTo>
                <a:cubicBezTo>
                  <a:pt x="792" y="645"/>
                  <a:pt x="792" y="709"/>
                  <a:pt x="753" y="750"/>
                </a:cubicBezTo>
                <a:close/>
                <a:moveTo>
                  <a:pt x="334" y="623"/>
                </a:moveTo>
                <a:lnTo>
                  <a:pt x="334" y="623"/>
                </a:lnTo>
                <a:cubicBezTo>
                  <a:pt x="494" y="623"/>
                  <a:pt x="624" y="493"/>
                  <a:pt x="624" y="332"/>
                </a:cubicBezTo>
                <a:cubicBezTo>
                  <a:pt x="624" y="172"/>
                  <a:pt x="494" y="42"/>
                  <a:pt x="334" y="42"/>
                </a:cubicBezTo>
                <a:cubicBezTo>
                  <a:pt x="173" y="42"/>
                  <a:pt x="43" y="172"/>
                  <a:pt x="43" y="332"/>
                </a:cubicBezTo>
                <a:cubicBezTo>
                  <a:pt x="43" y="493"/>
                  <a:pt x="173" y="623"/>
                  <a:pt x="334" y="6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20">
              <a:cs typeface="+mn-ea"/>
              <a:sym typeface="+mn-lt"/>
            </a:endParaRPr>
          </a:p>
        </p:txBody>
      </p:sp>
      <p:sp>
        <p:nvSpPr>
          <p:cNvPr id="205" name="Oval 32">
            <a:extLst>
              <a:ext uri="{FF2B5EF4-FFF2-40B4-BE49-F238E27FC236}">
                <a16:creationId xmlns:a16="http://schemas.microsoft.com/office/drawing/2014/main" id="{FE7A384A-C796-E5C9-82FC-D7CDD8294C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79896" y="3618159"/>
            <a:ext cx="1044569" cy="1047377"/>
          </a:xfrm>
          <a:prstGeom prst="ellipse">
            <a:avLst/>
          </a:prstGeom>
          <a:solidFill>
            <a:srgbClr val="2564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6" name="Freeform 37">
            <a:extLst>
              <a:ext uri="{FF2B5EF4-FFF2-40B4-BE49-F238E27FC236}">
                <a16:creationId xmlns:a16="http://schemas.microsoft.com/office/drawing/2014/main" id="{8CCF44B1-F849-520C-8964-4B6984C67E70}"/>
              </a:ext>
            </a:extLst>
          </p:cNvPr>
          <p:cNvSpPr>
            <a:spLocks noEditPoints="1"/>
          </p:cNvSpPr>
          <p:nvPr/>
        </p:nvSpPr>
        <p:spPr bwMode="auto">
          <a:xfrm>
            <a:off x="9422718" y="3848352"/>
            <a:ext cx="596281" cy="591308"/>
          </a:xfrm>
          <a:custGeom>
            <a:avLst/>
            <a:gdLst>
              <a:gd name="T0" fmla="*/ 594912 w 732"/>
              <a:gd name="T1" fmla="*/ 562343 h 724"/>
              <a:gd name="T2" fmla="*/ 526510 w 732"/>
              <a:gd name="T3" fmla="*/ 562343 h 724"/>
              <a:gd name="T4" fmla="*/ 431109 w 732"/>
              <a:gd name="T5" fmla="*/ 379401 h 724"/>
              <a:gd name="T6" fmla="*/ 421208 w 732"/>
              <a:gd name="T7" fmla="*/ 415449 h 724"/>
              <a:gd name="T8" fmla="*/ 369007 w 732"/>
              <a:gd name="T9" fmla="*/ 455101 h 724"/>
              <a:gd name="T10" fmla="*/ 540011 w 732"/>
              <a:gd name="T11" fmla="*/ 644351 h 724"/>
              <a:gd name="T12" fmla="*/ 649813 w 732"/>
              <a:gd name="T13" fmla="*/ 570454 h 724"/>
              <a:gd name="T14" fmla="*/ 568811 w 732"/>
              <a:gd name="T15" fmla="*/ 486643 h 724"/>
              <a:gd name="T16" fmla="*/ 449109 w 732"/>
              <a:gd name="T17" fmla="*/ 388413 h 724"/>
              <a:gd name="T18" fmla="*/ 237605 w 732"/>
              <a:gd name="T19" fmla="*/ 231606 h 724"/>
              <a:gd name="T20" fmla="*/ 273605 w 732"/>
              <a:gd name="T21" fmla="*/ 221693 h 724"/>
              <a:gd name="T22" fmla="*/ 283506 w 732"/>
              <a:gd name="T23" fmla="*/ 186546 h 724"/>
              <a:gd name="T24" fmla="*/ 292506 w 732"/>
              <a:gd name="T25" fmla="*/ 153202 h 724"/>
              <a:gd name="T26" fmla="*/ 126903 w 732"/>
              <a:gd name="T27" fmla="*/ 14419 h 724"/>
              <a:gd name="T28" fmla="*/ 104402 w 732"/>
              <a:gd name="T29" fmla="*/ 184744 h 724"/>
              <a:gd name="T30" fmla="*/ 900 w 732"/>
              <a:gd name="T31" fmla="*/ 141487 h 724"/>
              <a:gd name="T32" fmla="*/ 196204 w 732"/>
              <a:gd name="T33" fmla="*/ 281171 h 724"/>
              <a:gd name="T34" fmla="*/ 221404 w 732"/>
              <a:gd name="T35" fmla="*/ 248729 h 724"/>
              <a:gd name="T36" fmla="*/ 634513 w 732"/>
              <a:gd name="T37" fmla="*/ 63985 h 724"/>
              <a:gd name="T38" fmla="*/ 546311 w 732"/>
              <a:gd name="T39" fmla="*/ 0 h 724"/>
              <a:gd name="T40" fmla="*/ 309606 w 732"/>
              <a:gd name="T41" fmla="*/ 211780 h 724"/>
              <a:gd name="T42" fmla="*/ 275405 w 732"/>
              <a:gd name="T43" fmla="*/ 260444 h 724"/>
              <a:gd name="T44" fmla="*/ 246605 w 732"/>
              <a:gd name="T45" fmla="*/ 274863 h 724"/>
              <a:gd name="T46" fmla="*/ 250205 w 732"/>
              <a:gd name="T47" fmla="*/ 364982 h 724"/>
              <a:gd name="T48" fmla="*/ 58501 w 732"/>
              <a:gd name="T49" fmla="*/ 530801 h 724"/>
              <a:gd name="T50" fmla="*/ 37801 w 732"/>
              <a:gd name="T51" fmla="*/ 652462 h 724"/>
              <a:gd name="T52" fmla="*/ 136803 w 732"/>
              <a:gd name="T53" fmla="*/ 553331 h 724"/>
              <a:gd name="T54" fmla="*/ 291606 w 732"/>
              <a:gd name="T55" fmla="*/ 406437 h 724"/>
              <a:gd name="T56" fmla="*/ 378907 w 732"/>
              <a:gd name="T57" fmla="*/ 406437 h 724"/>
              <a:gd name="T58" fmla="*/ 404108 w 732"/>
              <a:gd name="T59" fmla="*/ 352366 h 724"/>
              <a:gd name="T60" fmla="*/ 441009 w 732"/>
              <a:gd name="T61" fmla="*/ 344255 h 724"/>
              <a:gd name="T62" fmla="*/ 634513 w 732"/>
              <a:gd name="T63" fmla="*/ 63985 h 72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732" h="724">
                <a:moveTo>
                  <a:pt x="623" y="586"/>
                </a:moveTo>
                <a:cubicBezTo>
                  <a:pt x="644" y="586"/>
                  <a:pt x="661" y="603"/>
                  <a:pt x="661" y="624"/>
                </a:cubicBezTo>
                <a:cubicBezTo>
                  <a:pt x="661" y="645"/>
                  <a:pt x="644" y="662"/>
                  <a:pt x="623" y="662"/>
                </a:cubicBezTo>
                <a:cubicBezTo>
                  <a:pt x="602" y="662"/>
                  <a:pt x="585" y="645"/>
                  <a:pt x="585" y="624"/>
                </a:cubicBezTo>
                <a:cubicBezTo>
                  <a:pt x="585" y="603"/>
                  <a:pt x="602" y="586"/>
                  <a:pt x="623" y="586"/>
                </a:cubicBezTo>
                <a:close/>
                <a:moveTo>
                  <a:pt x="479" y="421"/>
                </a:moveTo>
                <a:lnTo>
                  <a:pt x="489" y="441"/>
                </a:lnTo>
                <a:lnTo>
                  <a:pt x="468" y="461"/>
                </a:lnTo>
                <a:lnTo>
                  <a:pt x="449" y="480"/>
                </a:lnTo>
                <a:cubicBezTo>
                  <a:pt x="438" y="491"/>
                  <a:pt x="425" y="500"/>
                  <a:pt x="410" y="505"/>
                </a:cubicBezTo>
                <a:lnTo>
                  <a:pt x="539" y="633"/>
                </a:lnTo>
                <a:lnTo>
                  <a:pt x="600" y="715"/>
                </a:lnTo>
                <a:lnTo>
                  <a:pt x="632" y="724"/>
                </a:lnTo>
                <a:lnTo>
                  <a:pt x="722" y="633"/>
                </a:lnTo>
                <a:lnTo>
                  <a:pt x="713" y="600"/>
                </a:lnTo>
                <a:lnTo>
                  <a:pt x="632" y="540"/>
                </a:lnTo>
                <a:lnTo>
                  <a:pt x="511" y="419"/>
                </a:lnTo>
                <a:lnTo>
                  <a:pt x="499" y="431"/>
                </a:lnTo>
                <a:lnTo>
                  <a:pt x="479" y="421"/>
                </a:lnTo>
                <a:close/>
                <a:moveTo>
                  <a:pt x="264" y="257"/>
                </a:moveTo>
                <a:lnTo>
                  <a:pt x="285" y="237"/>
                </a:lnTo>
                <a:lnTo>
                  <a:pt x="304" y="246"/>
                </a:lnTo>
                <a:lnTo>
                  <a:pt x="294" y="227"/>
                </a:lnTo>
                <a:lnTo>
                  <a:pt x="315" y="207"/>
                </a:lnTo>
                <a:lnTo>
                  <a:pt x="317" y="205"/>
                </a:lnTo>
                <a:cubicBezTo>
                  <a:pt x="322" y="193"/>
                  <a:pt x="325" y="181"/>
                  <a:pt x="325" y="170"/>
                </a:cubicBezTo>
                <a:cubicBezTo>
                  <a:pt x="325" y="84"/>
                  <a:pt x="242" y="0"/>
                  <a:pt x="156" y="1"/>
                </a:cubicBezTo>
                <a:cubicBezTo>
                  <a:pt x="156" y="1"/>
                  <a:pt x="146" y="11"/>
                  <a:pt x="141" y="16"/>
                </a:cubicBezTo>
                <a:cubicBezTo>
                  <a:pt x="210" y="85"/>
                  <a:pt x="204" y="74"/>
                  <a:pt x="204" y="116"/>
                </a:cubicBezTo>
                <a:cubicBezTo>
                  <a:pt x="204" y="151"/>
                  <a:pt x="149" y="205"/>
                  <a:pt x="116" y="205"/>
                </a:cubicBezTo>
                <a:cubicBezTo>
                  <a:pt x="72" y="205"/>
                  <a:pt x="86" y="212"/>
                  <a:pt x="16" y="142"/>
                </a:cubicBezTo>
                <a:cubicBezTo>
                  <a:pt x="10" y="147"/>
                  <a:pt x="1" y="157"/>
                  <a:pt x="1" y="157"/>
                </a:cubicBezTo>
                <a:cubicBezTo>
                  <a:pt x="2" y="243"/>
                  <a:pt x="83" y="325"/>
                  <a:pt x="169" y="325"/>
                </a:cubicBezTo>
                <a:cubicBezTo>
                  <a:pt x="185" y="325"/>
                  <a:pt x="201" y="320"/>
                  <a:pt x="218" y="312"/>
                </a:cubicBezTo>
                <a:lnTo>
                  <a:pt x="221" y="315"/>
                </a:lnTo>
                <a:cubicBezTo>
                  <a:pt x="226" y="301"/>
                  <a:pt x="234" y="288"/>
                  <a:pt x="246" y="276"/>
                </a:cubicBezTo>
                <a:lnTo>
                  <a:pt x="264" y="257"/>
                </a:lnTo>
                <a:close/>
                <a:moveTo>
                  <a:pt x="705" y="71"/>
                </a:moveTo>
                <a:lnTo>
                  <a:pt x="655" y="20"/>
                </a:lnTo>
                <a:cubicBezTo>
                  <a:pt x="642" y="7"/>
                  <a:pt x="624" y="0"/>
                  <a:pt x="607" y="0"/>
                </a:cubicBezTo>
                <a:cubicBezTo>
                  <a:pt x="589" y="0"/>
                  <a:pt x="572" y="7"/>
                  <a:pt x="558" y="20"/>
                </a:cubicBezTo>
                <a:lnTo>
                  <a:pt x="344" y="235"/>
                </a:lnTo>
                <a:cubicBezTo>
                  <a:pt x="350" y="248"/>
                  <a:pt x="345" y="267"/>
                  <a:pt x="335" y="277"/>
                </a:cubicBezTo>
                <a:cubicBezTo>
                  <a:pt x="328" y="284"/>
                  <a:pt x="317" y="289"/>
                  <a:pt x="306" y="289"/>
                </a:cubicBezTo>
                <a:cubicBezTo>
                  <a:pt x="302" y="289"/>
                  <a:pt x="297" y="288"/>
                  <a:pt x="293" y="286"/>
                </a:cubicBezTo>
                <a:lnTo>
                  <a:pt x="274" y="305"/>
                </a:lnTo>
                <a:cubicBezTo>
                  <a:pt x="247" y="331"/>
                  <a:pt x="247" y="375"/>
                  <a:pt x="274" y="401"/>
                </a:cubicBezTo>
                <a:lnTo>
                  <a:pt x="278" y="405"/>
                </a:lnTo>
                <a:lnTo>
                  <a:pt x="110" y="572"/>
                </a:lnTo>
                <a:lnTo>
                  <a:pt x="65" y="589"/>
                </a:lnTo>
                <a:lnTo>
                  <a:pt x="0" y="682"/>
                </a:lnTo>
                <a:lnTo>
                  <a:pt x="42" y="724"/>
                </a:lnTo>
                <a:lnTo>
                  <a:pt x="135" y="659"/>
                </a:lnTo>
                <a:lnTo>
                  <a:pt x="152" y="614"/>
                </a:lnTo>
                <a:lnTo>
                  <a:pt x="319" y="447"/>
                </a:lnTo>
                <a:lnTo>
                  <a:pt x="324" y="451"/>
                </a:lnTo>
                <a:cubicBezTo>
                  <a:pt x="338" y="465"/>
                  <a:pt x="355" y="471"/>
                  <a:pt x="373" y="471"/>
                </a:cubicBezTo>
                <a:cubicBezTo>
                  <a:pt x="390" y="471"/>
                  <a:pt x="408" y="465"/>
                  <a:pt x="421" y="451"/>
                </a:cubicBezTo>
                <a:lnTo>
                  <a:pt x="440" y="433"/>
                </a:lnTo>
                <a:cubicBezTo>
                  <a:pt x="434" y="420"/>
                  <a:pt x="438" y="401"/>
                  <a:pt x="449" y="391"/>
                </a:cubicBezTo>
                <a:cubicBezTo>
                  <a:pt x="456" y="384"/>
                  <a:pt x="467" y="379"/>
                  <a:pt x="477" y="379"/>
                </a:cubicBezTo>
                <a:cubicBezTo>
                  <a:pt x="482" y="379"/>
                  <a:pt x="487" y="380"/>
                  <a:pt x="490" y="382"/>
                </a:cubicBezTo>
                <a:lnTo>
                  <a:pt x="705" y="167"/>
                </a:lnTo>
                <a:cubicBezTo>
                  <a:pt x="732" y="140"/>
                  <a:pt x="732" y="97"/>
                  <a:pt x="705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20">
              <a:cs typeface="+mn-ea"/>
              <a:sym typeface="+mn-lt"/>
            </a:endParaRPr>
          </a:p>
        </p:txBody>
      </p:sp>
      <p:grpSp>
        <p:nvGrpSpPr>
          <p:cNvPr id="216" name="组合 215">
            <a:extLst>
              <a:ext uri="{FF2B5EF4-FFF2-40B4-BE49-F238E27FC236}">
                <a16:creationId xmlns:a16="http://schemas.microsoft.com/office/drawing/2014/main" id="{E1E391CC-49F0-426B-FAB3-44C2DB334A93}"/>
              </a:ext>
            </a:extLst>
          </p:cNvPr>
          <p:cNvGrpSpPr/>
          <p:nvPr/>
        </p:nvGrpSpPr>
        <p:grpSpPr>
          <a:xfrm>
            <a:off x="6822612" y="1171552"/>
            <a:ext cx="2667001" cy="895905"/>
            <a:chOff x="461287" y="1767196"/>
            <a:chExt cx="2667001" cy="895905"/>
          </a:xfrm>
        </p:grpSpPr>
        <p:sp>
          <p:nvSpPr>
            <p:cNvPr id="217" name="文本框 216">
              <a:extLst>
                <a:ext uri="{FF2B5EF4-FFF2-40B4-BE49-F238E27FC236}">
                  <a16:creationId xmlns:a16="http://schemas.microsoft.com/office/drawing/2014/main" id="{B719E081-A6B0-2DF3-675D-25A20789750C}"/>
                </a:ext>
              </a:extLst>
            </p:cNvPr>
            <p:cNvSpPr txBox="1"/>
            <p:nvPr/>
          </p:nvSpPr>
          <p:spPr>
            <a:xfrm>
              <a:off x="461287" y="2130648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8" name="文本框 217">
              <a:extLst>
                <a:ext uri="{FF2B5EF4-FFF2-40B4-BE49-F238E27FC236}">
                  <a16:creationId xmlns:a16="http://schemas.microsoft.com/office/drawing/2014/main" id="{56FA0C1C-EA21-6146-1744-B1EB5B8C3A17}"/>
                </a:ext>
              </a:extLst>
            </p:cNvPr>
            <p:cNvSpPr txBox="1"/>
            <p:nvPr/>
          </p:nvSpPr>
          <p:spPr>
            <a:xfrm>
              <a:off x="461287" y="17671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9" name="组合 218">
            <a:extLst>
              <a:ext uri="{FF2B5EF4-FFF2-40B4-BE49-F238E27FC236}">
                <a16:creationId xmlns:a16="http://schemas.microsoft.com/office/drawing/2014/main" id="{C95C5562-F793-73C8-D050-EF1AC6D97482}"/>
              </a:ext>
            </a:extLst>
          </p:cNvPr>
          <p:cNvGrpSpPr/>
          <p:nvPr/>
        </p:nvGrpSpPr>
        <p:grpSpPr>
          <a:xfrm>
            <a:off x="2692164" y="1171552"/>
            <a:ext cx="2667667" cy="895905"/>
            <a:chOff x="461287" y="1767196"/>
            <a:chExt cx="2667667" cy="895905"/>
          </a:xfrm>
        </p:grpSpPr>
        <p:sp>
          <p:nvSpPr>
            <p:cNvPr id="220" name="文本框 219">
              <a:extLst>
                <a:ext uri="{FF2B5EF4-FFF2-40B4-BE49-F238E27FC236}">
                  <a16:creationId xmlns:a16="http://schemas.microsoft.com/office/drawing/2014/main" id="{E68377FF-1DB9-AF6D-FAB8-67A9DA68484F}"/>
                </a:ext>
              </a:extLst>
            </p:cNvPr>
            <p:cNvSpPr txBox="1"/>
            <p:nvPr/>
          </p:nvSpPr>
          <p:spPr>
            <a:xfrm>
              <a:off x="461287" y="2130648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1" name="文本框 220">
              <a:extLst>
                <a:ext uri="{FF2B5EF4-FFF2-40B4-BE49-F238E27FC236}">
                  <a16:creationId xmlns:a16="http://schemas.microsoft.com/office/drawing/2014/main" id="{A6830F34-D37C-712C-EB51-8521F7595538}"/>
                </a:ext>
              </a:extLst>
            </p:cNvPr>
            <p:cNvSpPr txBox="1"/>
            <p:nvPr/>
          </p:nvSpPr>
          <p:spPr>
            <a:xfrm>
              <a:off x="1109653" y="17671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2" name="组合 221">
            <a:extLst>
              <a:ext uri="{FF2B5EF4-FFF2-40B4-BE49-F238E27FC236}">
                <a16:creationId xmlns:a16="http://schemas.microsoft.com/office/drawing/2014/main" id="{87446910-7D2A-B65E-8E56-D8AC314FB92B}"/>
              </a:ext>
            </a:extLst>
          </p:cNvPr>
          <p:cNvGrpSpPr/>
          <p:nvPr/>
        </p:nvGrpSpPr>
        <p:grpSpPr>
          <a:xfrm>
            <a:off x="6822612" y="4668164"/>
            <a:ext cx="2667001" cy="965840"/>
            <a:chOff x="461287" y="2130648"/>
            <a:chExt cx="2667001" cy="965840"/>
          </a:xfrm>
        </p:grpSpPr>
        <p:sp>
          <p:nvSpPr>
            <p:cNvPr id="223" name="文本框 222">
              <a:extLst>
                <a:ext uri="{FF2B5EF4-FFF2-40B4-BE49-F238E27FC236}">
                  <a16:creationId xmlns:a16="http://schemas.microsoft.com/office/drawing/2014/main" id="{F35AC05E-A858-8A94-8FC2-43B144080854}"/>
                </a:ext>
              </a:extLst>
            </p:cNvPr>
            <p:cNvSpPr txBox="1"/>
            <p:nvPr/>
          </p:nvSpPr>
          <p:spPr>
            <a:xfrm>
              <a:off x="461287" y="2130648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4" name="文本框 223">
              <a:extLst>
                <a:ext uri="{FF2B5EF4-FFF2-40B4-BE49-F238E27FC236}">
                  <a16:creationId xmlns:a16="http://schemas.microsoft.com/office/drawing/2014/main" id="{D9137443-F1D5-5270-1C4A-DD54F0ED5C0F}"/>
                </a:ext>
              </a:extLst>
            </p:cNvPr>
            <p:cNvSpPr txBox="1"/>
            <p:nvPr/>
          </p:nvSpPr>
          <p:spPr>
            <a:xfrm>
              <a:off x="461287" y="272715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8" name="组合 237">
            <a:extLst>
              <a:ext uri="{FF2B5EF4-FFF2-40B4-BE49-F238E27FC236}">
                <a16:creationId xmlns:a16="http://schemas.microsoft.com/office/drawing/2014/main" id="{30F5EEF6-3ED9-D0A6-3079-0D99C600E29F}"/>
              </a:ext>
            </a:extLst>
          </p:cNvPr>
          <p:cNvGrpSpPr/>
          <p:nvPr/>
        </p:nvGrpSpPr>
        <p:grpSpPr>
          <a:xfrm>
            <a:off x="2692164" y="4668164"/>
            <a:ext cx="2667667" cy="965840"/>
            <a:chOff x="461287" y="2130648"/>
            <a:chExt cx="2667667" cy="965840"/>
          </a:xfrm>
        </p:grpSpPr>
        <p:sp>
          <p:nvSpPr>
            <p:cNvPr id="239" name="文本框 238">
              <a:extLst>
                <a:ext uri="{FF2B5EF4-FFF2-40B4-BE49-F238E27FC236}">
                  <a16:creationId xmlns:a16="http://schemas.microsoft.com/office/drawing/2014/main" id="{9691C10C-B72F-9DED-71CD-6449D7FEEB39}"/>
                </a:ext>
              </a:extLst>
            </p:cNvPr>
            <p:cNvSpPr txBox="1"/>
            <p:nvPr/>
          </p:nvSpPr>
          <p:spPr>
            <a:xfrm>
              <a:off x="461287" y="2130648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0" name="文本框 239">
              <a:extLst>
                <a:ext uri="{FF2B5EF4-FFF2-40B4-BE49-F238E27FC236}">
                  <a16:creationId xmlns:a16="http://schemas.microsoft.com/office/drawing/2014/main" id="{516EBD78-E587-EF43-DFBB-F3A88CDA43CA}"/>
                </a:ext>
              </a:extLst>
            </p:cNvPr>
            <p:cNvSpPr txBox="1"/>
            <p:nvPr/>
          </p:nvSpPr>
          <p:spPr>
            <a:xfrm>
              <a:off x="1109653" y="272715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77917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8088D3DD-4915-1429-7AFE-0080708A17CC}"/>
              </a:ext>
            </a:extLst>
          </p:cNvPr>
          <p:cNvGrpSpPr/>
          <p:nvPr/>
        </p:nvGrpSpPr>
        <p:grpSpPr>
          <a:xfrm>
            <a:off x="280988" y="240175"/>
            <a:ext cx="620550" cy="608117"/>
            <a:chOff x="2971800" y="1663700"/>
            <a:chExt cx="1315405" cy="1289050"/>
          </a:xfrm>
        </p:grpSpPr>
        <p:grpSp>
          <p:nvGrpSpPr>
            <p:cNvPr id="226" name="组合 225">
              <a:extLst>
                <a:ext uri="{FF2B5EF4-FFF2-40B4-BE49-F238E27FC236}">
                  <a16:creationId xmlns:a16="http://schemas.microsoft.com/office/drawing/2014/main" id="{1E34EFEF-6F54-C150-8205-BD2D0EC0EE00}"/>
                </a:ext>
              </a:extLst>
            </p:cNvPr>
            <p:cNvGrpSpPr/>
            <p:nvPr/>
          </p:nvGrpSpPr>
          <p:grpSpPr>
            <a:xfrm>
              <a:off x="2971800" y="1663700"/>
              <a:ext cx="1307360" cy="1289050"/>
              <a:chOff x="1666875" y="1009650"/>
              <a:chExt cx="1133475" cy="1276350"/>
            </a:xfrm>
          </p:grpSpPr>
          <p:sp>
            <p:nvSpPr>
              <p:cNvPr id="228" name="矩形 227">
                <a:extLst>
                  <a:ext uri="{FF2B5EF4-FFF2-40B4-BE49-F238E27FC236}">
                    <a16:creationId xmlns:a16="http://schemas.microsoft.com/office/drawing/2014/main" id="{9CC6ABED-B500-B0A0-23D8-C2BDFC2669B9}"/>
                  </a:ext>
                </a:extLst>
              </p:cNvPr>
              <p:cNvSpPr/>
              <p:nvPr/>
            </p:nvSpPr>
            <p:spPr>
              <a:xfrm>
                <a:off x="1666875" y="1009650"/>
                <a:ext cx="1133475" cy="1276350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solidFill>
                    <a:srgbClr val="236057"/>
                  </a:solidFill>
                </a:endParaRPr>
              </a:p>
            </p:txBody>
          </p:sp>
          <p:grpSp>
            <p:nvGrpSpPr>
              <p:cNvPr id="229" name="组合 228">
                <a:extLst>
                  <a:ext uri="{FF2B5EF4-FFF2-40B4-BE49-F238E27FC236}">
                    <a16:creationId xmlns:a16="http://schemas.microsoft.com/office/drawing/2014/main" id="{21F2CAEB-084E-C1EC-1D38-FF50F48B0CD9}"/>
                  </a:ext>
                </a:extLst>
              </p:cNvPr>
              <p:cNvGrpSpPr/>
              <p:nvPr/>
            </p:nvGrpSpPr>
            <p:grpSpPr>
              <a:xfrm>
                <a:off x="1666875" y="1009650"/>
                <a:ext cx="1133475" cy="1276350"/>
                <a:chOff x="1666875" y="1009650"/>
                <a:chExt cx="1133475" cy="1276350"/>
              </a:xfrm>
            </p:grpSpPr>
            <p:cxnSp>
              <p:nvCxnSpPr>
                <p:cNvPr id="232" name="直接连接符 231">
                  <a:extLst>
                    <a:ext uri="{FF2B5EF4-FFF2-40B4-BE49-F238E27FC236}">
                      <a16:creationId xmlns:a16="http://schemas.microsoft.com/office/drawing/2014/main" id="{72E3B38A-0C07-9245-E0CF-FBDAF850114C}"/>
                    </a:ext>
                  </a:extLst>
                </p:cNvPr>
                <p:cNvCxnSpPr>
                  <a:stCxn id="228" idx="0"/>
                  <a:endCxn id="228" idx="2"/>
                </p:cNvCxnSpPr>
                <p:nvPr/>
              </p:nvCxnSpPr>
              <p:spPr>
                <a:xfrm>
                  <a:off x="2233613" y="1009650"/>
                  <a:ext cx="0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3" name="直接连接符 232">
                  <a:extLst>
                    <a:ext uri="{FF2B5EF4-FFF2-40B4-BE49-F238E27FC236}">
                      <a16:creationId xmlns:a16="http://schemas.microsoft.com/office/drawing/2014/main" id="{AC2E5AC6-A310-4D78-C811-FD517F0ADEA2}"/>
                    </a:ext>
                  </a:extLst>
                </p:cNvPr>
                <p:cNvCxnSpPr>
                  <a:stCxn id="228" idx="1"/>
                  <a:endCxn id="228" idx="3"/>
                </p:cNvCxnSpPr>
                <p:nvPr/>
              </p:nvCxnSpPr>
              <p:spPr>
                <a:xfrm>
                  <a:off x="1666875" y="1647825"/>
                  <a:ext cx="11334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0" name="直接连接符 229">
                <a:extLst>
                  <a:ext uri="{FF2B5EF4-FFF2-40B4-BE49-F238E27FC236}">
                    <a16:creationId xmlns:a16="http://schemas.microsoft.com/office/drawing/2014/main" id="{051EA7D7-023F-2BBC-E592-380FA19B2F37}"/>
                  </a:ext>
                </a:extLst>
              </p:cNvPr>
              <p:cNvCxnSpPr/>
              <p:nvPr/>
            </p:nvCxnSpPr>
            <p:spPr>
              <a:xfrm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直接连接符 230">
                <a:extLst>
                  <a:ext uri="{FF2B5EF4-FFF2-40B4-BE49-F238E27FC236}">
                    <a16:creationId xmlns:a16="http://schemas.microsoft.com/office/drawing/2014/main" id="{FDAE1FCA-FFD6-7DC7-DC5C-B91E16413436}"/>
                  </a:ext>
                </a:extLst>
              </p:cNvPr>
              <p:cNvCxnSpPr/>
              <p:nvPr/>
            </p:nvCxnSpPr>
            <p:spPr>
              <a:xfrm flipV="1"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32831C17-7DC5-6016-9296-95210C2524B5}"/>
                </a:ext>
              </a:extLst>
            </p:cNvPr>
            <p:cNvSpPr txBox="1"/>
            <p:nvPr/>
          </p:nvSpPr>
          <p:spPr>
            <a:xfrm>
              <a:off x="3005110" y="1673148"/>
              <a:ext cx="1282095" cy="12337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236057"/>
                  </a:solidFill>
                  <a:latin typeface="阿里妈妈东方大楷" pitchFamily="2" charset="-122"/>
                  <a:ea typeface="阿里妈妈东方大楷" pitchFamily="2" charset="-122"/>
                </a:rPr>
                <a:t>壹</a:t>
              </a:r>
            </a:p>
          </p:txBody>
        </p:sp>
      </p:grpSp>
      <p:sp>
        <p:nvSpPr>
          <p:cNvPr id="234" name="文本框 233">
            <a:extLst>
              <a:ext uri="{FF2B5EF4-FFF2-40B4-BE49-F238E27FC236}">
                <a16:creationId xmlns:a16="http://schemas.microsoft.com/office/drawing/2014/main" id="{0471F59A-3ADA-72D0-6B04-18EFD9339633}"/>
              </a:ext>
            </a:extLst>
          </p:cNvPr>
          <p:cNvSpPr txBox="1"/>
          <p:nvPr/>
        </p:nvSpPr>
        <p:spPr>
          <a:xfrm>
            <a:off x="1105947" y="198205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236057"/>
                </a:solidFill>
              </a:rPr>
              <a:t>教学内容</a:t>
            </a:r>
          </a:p>
        </p:txBody>
      </p:sp>
      <p:grpSp>
        <p:nvGrpSpPr>
          <p:cNvPr id="235" name="组合 234">
            <a:extLst>
              <a:ext uri="{FF2B5EF4-FFF2-40B4-BE49-F238E27FC236}">
                <a16:creationId xmlns:a16="http://schemas.microsoft.com/office/drawing/2014/main" id="{E85421A3-7065-8F76-DB31-DCCD95FF7653}"/>
              </a:ext>
            </a:extLst>
          </p:cNvPr>
          <p:cNvGrpSpPr/>
          <p:nvPr/>
        </p:nvGrpSpPr>
        <p:grpSpPr>
          <a:xfrm>
            <a:off x="1105947" y="743449"/>
            <a:ext cx="1745003" cy="110843"/>
            <a:chOff x="1218520" y="2682457"/>
            <a:chExt cx="4348320" cy="1029563"/>
          </a:xfrm>
        </p:grpSpPr>
        <p:sp>
          <p:nvSpPr>
            <p:cNvPr id="236" name="矩形: 圆角 235">
              <a:extLst>
                <a:ext uri="{FF2B5EF4-FFF2-40B4-BE49-F238E27FC236}">
                  <a16:creationId xmlns:a16="http://schemas.microsoft.com/office/drawing/2014/main" id="{4109B4F5-004E-524D-A16B-597B4DCEB44D}"/>
                </a:ext>
              </a:extLst>
            </p:cNvPr>
            <p:cNvSpPr/>
            <p:nvPr/>
          </p:nvSpPr>
          <p:spPr>
            <a:xfrm>
              <a:off x="1320983" y="2765022"/>
              <a:ext cx="4245857" cy="946998"/>
            </a:xfrm>
            <a:prstGeom prst="roundRect">
              <a:avLst>
                <a:gd name="adj" fmla="val 8098"/>
              </a:avLst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7" name="矩形: 圆角 236">
              <a:extLst>
                <a:ext uri="{FF2B5EF4-FFF2-40B4-BE49-F238E27FC236}">
                  <a16:creationId xmlns:a16="http://schemas.microsoft.com/office/drawing/2014/main" id="{0E983602-6641-529C-E0BB-610FE5C9A50E}"/>
                </a:ext>
              </a:extLst>
            </p:cNvPr>
            <p:cNvSpPr/>
            <p:nvPr/>
          </p:nvSpPr>
          <p:spPr>
            <a:xfrm>
              <a:off x="1218520" y="2682457"/>
              <a:ext cx="4245858" cy="684330"/>
            </a:xfrm>
            <a:prstGeom prst="roundRect">
              <a:avLst>
                <a:gd name="adj" fmla="val 8098"/>
              </a:avLst>
            </a:prstGeom>
            <a:solidFill>
              <a:srgbClr val="2360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Freeform 6">
            <a:extLst>
              <a:ext uri="{FF2B5EF4-FFF2-40B4-BE49-F238E27FC236}">
                <a16:creationId xmlns:a16="http://schemas.microsoft.com/office/drawing/2014/main" id="{36B90957-2A17-872E-D435-C3198063E512}"/>
              </a:ext>
            </a:extLst>
          </p:cNvPr>
          <p:cNvSpPr/>
          <p:nvPr/>
        </p:nvSpPr>
        <p:spPr bwMode="auto">
          <a:xfrm flipH="1">
            <a:off x="3076863" y="5843093"/>
            <a:ext cx="875935" cy="188445"/>
          </a:xfrm>
          <a:custGeom>
            <a:avLst/>
            <a:gdLst>
              <a:gd name="T0" fmla="*/ 20 w 23"/>
              <a:gd name="T1" fmla="*/ 0 h 5"/>
              <a:gd name="T2" fmla="*/ 3 w 23"/>
              <a:gd name="T3" fmla="*/ 0 h 5"/>
              <a:gd name="T4" fmla="*/ 0 w 23"/>
              <a:gd name="T5" fmla="*/ 2 h 5"/>
              <a:gd name="T6" fmla="*/ 3 w 23"/>
              <a:gd name="T7" fmla="*/ 5 h 5"/>
              <a:gd name="T8" fmla="*/ 20 w 23"/>
              <a:gd name="T9" fmla="*/ 5 h 5"/>
              <a:gd name="T10" fmla="*/ 23 w 23"/>
              <a:gd name="T11" fmla="*/ 2 h 5"/>
              <a:gd name="T12" fmla="*/ 20 w 23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5">
                <a:moveTo>
                  <a:pt x="20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2" y="5"/>
                  <a:pt x="23" y="4"/>
                  <a:pt x="23" y="2"/>
                </a:cubicBezTo>
                <a:cubicBezTo>
                  <a:pt x="23" y="1"/>
                  <a:pt x="22" y="0"/>
                  <a:pt x="20" y="0"/>
                </a:cubicBezTo>
                <a:close/>
              </a:path>
            </a:pathLst>
          </a:custGeom>
          <a:solidFill>
            <a:srgbClr val="48977D"/>
          </a:solidFill>
          <a:ln>
            <a:noFill/>
          </a:ln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3" name="Freeform 24">
            <a:extLst>
              <a:ext uri="{FF2B5EF4-FFF2-40B4-BE49-F238E27FC236}">
                <a16:creationId xmlns:a16="http://schemas.microsoft.com/office/drawing/2014/main" id="{E0FE8294-7D27-D505-1379-BFB7EEB2DF25}"/>
              </a:ext>
            </a:extLst>
          </p:cNvPr>
          <p:cNvSpPr/>
          <p:nvPr/>
        </p:nvSpPr>
        <p:spPr>
          <a:xfrm flipH="1">
            <a:off x="2847275" y="5453884"/>
            <a:ext cx="1335107" cy="389208"/>
          </a:xfrm>
          <a:custGeom>
            <a:avLst/>
            <a:gdLst>
              <a:gd name="connsiteX0" fmla="*/ 0 w 2645228"/>
              <a:gd name="connsiteY0" fmla="*/ 0 h 496975"/>
              <a:gd name="connsiteX1" fmla="*/ 2645228 w 2645228"/>
              <a:gd name="connsiteY1" fmla="*/ 0 h 496975"/>
              <a:gd name="connsiteX2" fmla="*/ 2645228 w 2645228"/>
              <a:gd name="connsiteY2" fmla="*/ 56095 h 496975"/>
              <a:gd name="connsiteX3" fmla="*/ 2204348 w 2645228"/>
              <a:gd name="connsiteY3" fmla="*/ 496975 h 496975"/>
              <a:gd name="connsiteX4" fmla="*/ 440880 w 2645228"/>
              <a:gd name="connsiteY4" fmla="*/ 496975 h 496975"/>
              <a:gd name="connsiteX5" fmla="*/ 0 w 2645228"/>
              <a:gd name="connsiteY5" fmla="*/ 56095 h 496975"/>
              <a:gd name="connsiteX6" fmla="*/ 0 w 2645228"/>
              <a:gd name="connsiteY6" fmla="*/ 0 h 49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45228" h="496975">
                <a:moveTo>
                  <a:pt x="0" y="0"/>
                </a:moveTo>
                <a:lnTo>
                  <a:pt x="2645228" y="0"/>
                </a:lnTo>
                <a:lnTo>
                  <a:pt x="2645228" y="56095"/>
                </a:lnTo>
                <a:cubicBezTo>
                  <a:pt x="2645228" y="299586"/>
                  <a:pt x="2447839" y="496975"/>
                  <a:pt x="2204348" y="496975"/>
                </a:cubicBezTo>
                <a:lnTo>
                  <a:pt x="440880" y="496975"/>
                </a:lnTo>
                <a:cubicBezTo>
                  <a:pt x="197389" y="496975"/>
                  <a:pt x="0" y="299586"/>
                  <a:pt x="0" y="5609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00">
              <a:cs typeface="+mn-ea"/>
              <a:sym typeface="+mn-lt"/>
            </a:endParaRPr>
          </a:p>
        </p:txBody>
      </p:sp>
      <p:sp>
        <p:nvSpPr>
          <p:cNvPr id="4" name="Freeform 25">
            <a:extLst>
              <a:ext uri="{FF2B5EF4-FFF2-40B4-BE49-F238E27FC236}">
                <a16:creationId xmlns:a16="http://schemas.microsoft.com/office/drawing/2014/main" id="{388060B4-0F39-3848-D2F3-0CBA1BA02CB0}"/>
              </a:ext>
            </a:extLst>
          </p:cNvPr>
          <p:cNvSpPr/>
          <p:nvPr/>
        </p:nvSpPr>
        <p:spPr>
          <a:xfrm flipH="1">
            <a:off x="3217044" y="6110094"/>
            <a:ext cx="595573" cy="127139"/>
          </a:xfrm>
          <a:custGeom>
            <a:avLst/>
            <a:gdLst>
              <a:gd name="connsiteX0" fmla="*/ 0 w 694404"/>
              <a:gd name="connsiteY0" fmla="*/ 0 h 288475"/>
              <a:gd name="connsiteX1" fmla="*/ 694404 w 694404"/>
              <a:gd name="connsiteY1" fmla="*/ 0 h 288475"/>
              <a:gd name="connsiteX2" fmla="*/ 693800 w 694404"/>
              <a:gd name="connsiteY2" fmla="*/ 5989 h 288475"/>
              <a:gd name="connsiteX3" fmla="*/ 347202 w 694404"/>
              <a:gd name="connsiteY3" fmla="*/ 288475 h 288475"/>
              <a:gd name="connsiteX4" fmla="*/ 604 w 694404"/>
              <a:gd name="connsiteY4" fmla="*/ 5989 h 288475"/>
              <a:gd name="connsiteX5" fmla="*/ 0 w 694404"/>
              <a:gd name="connsiteY5" fmla="*/ 0 h 28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4404" h="288475">
                <a:moveTo>
                  <a:pt x="0" y="0"/>
                </a:moveTo>
                <a:lnTo>
                  <a:pt x="694404" y="0"/>
                </a:lnTo>
                <a:lnTo>
                  <a:pt x="693800" y="5989"/>
                </a:lnTo>
                <a:cubicBezTo>
                  <a:pt x="660811" y="167204"/>
                  <a:pt x="518169" y="288475"/>
                  <a:pt x="347202" y="288475"/>
                </a:cubicBezTo>
                <a:cubicBezTo>
                  <a:pt x="176235" y="288475"/>
                  <a:pt x="33593" y="167204"/>
                  <a:pt x="604" y="598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00">
              <a:cs typeface="+mn-ea"/>
              <a:sym typeface="+mn-lt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A8C11427-CD27-7BBA-9F86-035C6AB4A669}"/>
              </a:ext>
            </a:extLst>
          </p:cNvPr>
          <p:cNvSpPr/>
          <p:nvPr/>
        </p:nvSpPr>
        <p:spPr bwMode="auto">
          <a:xfrm>
            <a:off x="3407690" y="4701866"/>
            <a:ext cx="174233" cy="514921"/>
          </a:xfrm>
          <a:custGeom>
            <a:avLst/>
            <a:gdLst>
              <a:gd name="T0" fmla="*/ 77 w 112"/>
              <a:gd name="T1" fmla="*/ 270 h 331"/>
              <a:gd name="T2" fmla="*/ 44 w 112"/>
              <a:gd name="T3" fmla="*/ 331 h 331"/>
              <a:gd name="T4" fmla="*/ 15 w 112"/>
              <a:gd name="T5" fmla="*/ 328 h 331"/>
              <a:gd name="T6" fmla="*/ 0 w 112"/>
              <a:gd name="T7" fmla="*/ 261 h 331"/>
              <a:gd name="T8" fmla="*/ 35 w 112"/>
              <a:gd name="T9" fmla="*/ 0 h 331"/>
              <a:gd name="T10" fmla="*/ 112 w 112"/>
              <a:gd name="T11" fmla="*/ 11 h 331"/>
              <a:gd name="T12" fmla="*/ 77 w 112"/>
              <a:gd name="T13" fmla="*/ 270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331">
                <a:moveTo>
                  <a:pt x="77" y="270"/>
                </a:moveTo>
                <a:lnTo>
                  <a:pt x="44" y="331"/>
                </a:lnTo>
                <a:lnTo>
                  <a:pt x="15" y="328"/>
                </a:lnTo>
                <a:lnTo>
                  <a:pt x="0" y="261"/>
                </a:lnTo>
                <a:lnTo>
                  <a:pt x="35" y="0"/>
                </a:lnTo>
                <a:lnTo>
                  <a:pt x="112" y="11"/>
                </a:lnTo>
                <a:lnTo>
                  <a:pt x="77" y="27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CFFAB4D6-3457-8859-4AB6-A6BCA42B9B81}"/>
              </a:ext>
            </a:extLst>
          </p:cNvPr>
          <p:cNvSpPr/>
          <p:nvPr/>
        </p:nvSpPr>
        <p:spPr bwMode="auto">
          <a:xfrm>
            <a:off x="3457471" y="4610082"/>
            <a:ext cx="136897" cy="158676"/>
          </a:xfrm>
          <a:custGeom>
            <a:avLst/>
            <a:gdLst>
              <a:gd name="T0" fmla="*/ 58 w 64"/>
              <a:gd name="T1" fmla="*/ 48 h 74"/>
              <a:gd name="T2" fmla="*/ 27 w 64"/>
              <a:gd name="T3" fmla="*/ 72 h 74"/>
              <a:gd name="T4" fmla="*/ 26 w 64"/>
              <a:gd name="T5" fmla="*/ 72 h 74"/>
              <a:gd name="T6" fmla="*/ 2 w 64"/>
              <a:gd name="T7" fmla="*/ 41 h 74"/>
              <a:gd name="T8" fmla="*/ 6 w 64"/>
              <a:gd name="T9" fmla="*/ 15 h 74"/>
              <a:gd name="T10" fmla="*/ 35 w 64"/>
              <a:gd name="T11" fmla="*/ 7 h 74"/>
              <a:gd name="T12" fmla="*/ 36 w 64"/>
              <a:gd name="T13" fmla="*/ 7 h 74"/>
              <a:gd name="T14" fmla="*/ 62 w 64"/>
              <a:gd name="T15" fmla="*/ 22 h 74"/>
              <a:gd name="T16" fmla="*/ 58 w 64"/>
              <a:gd name="T17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4">
                <a:moveTo>
                  <a:pt x="58" y="48"/>
                </a:moveTo>
                <a:cubicBezTo>
                  <a:pt x="56" y="63"/>
                  <a:pt x="42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70"/>
                  <a:pt x="0" y="56"/>
                  <a:pt x="2" y="41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0"/>
                  <a:pt x="20" y="5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51" y="9"/>
                  <a:pt x="64" y="7"/>
                  <a:pt x="62" y="22"/>
                </a:cubicBezTo>
                <a:lnTo>
                  <a:pt x="58" y="48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04C92C9A-AE78-0D85-D21E-10A98BC06C30}"/>
              </a:ext>
            </a:extLst>
          </p:cNvPr>
          <p:cNvSpPr/>
          <p:nvPr/>
        </p:nvSpPr>
        <p:spPr bwMode="auto">
          <a:xfrm>
            <a:off x="3441913" y="4667640"/>
            <a:ext cx="149343" cy="144676"/>
          </a:xfrm>
          <a:custGeom>
            <a:avLst/>
            <a:gdLst>
              <a:gd name="T0" fmla="*/ 85 w 96"/>
              <a:gd name="T1" fmla="*/ 93 h 93"/>
              <a:gd name="T2" fmla="*/ 0 w 96"/>
              <a:gd name="T3" fmla="*/ 81 h 93"/>
              <a:gd name="T4" fmla="*/ 11 w 96"/>
              <a:gd name="T5" fmla="*/ 0 h 93"/>
              <a:gd name="T6" fmla="*/ 96 w 96"/>
              <a:gd name="T7" fmla="*/ 12 h 93"/>
              <a:gd name="T8" fmla="*/ 85 w 96"/>
              <a:gd name="T9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3">
                <a:moveTo>
                  <a:pt x="85" y="93"/>
                </a:moveTo>
                <a:lnTo>
                  <a:pt x="0" y="81"/>
                </a:lnTo>
                <a:lnTo>
                  <a:pt x="11" y="0"/>
                </a:lnTo>
                <a:lnTo>
                  <a:pt x="96" y="12"/>
                </a:lnTo>
                <a:lnTo>
                  <a:pt x="85" y="93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122D4EAE-F3BF-9B3E-ECB9-8B304F0B5047}"/>
              </a:ext>
            </a:extLst>
          </p:cNvPr>
          <p:cNvSpPr/>
          <p:nvPr/>
        </p:nvSpPr>
        <p:spPr bwMode="auto">
          <a:xfrm>
            <a:off x="3431023" y="5198118"/>
            <a:ext cx="45115" cy="74671"/>
          </a:xfrm>
          <a:custGeom>
            <a:avLst/>
            <a:gdLst>
              <a:gd name="T0" fmla="*/ 0 w 21"/>
              <a:gd name="T1" fmla="*/ 5 h 35"/>
              <a:gd name="T2" fmla="*/ 5 w 21"/>
              <a:gd name="T3" fmla="*/ 26 h 35"/>
              <a:gd name="T4" fmla="*/ 21 w 21"/>
              <a:gd name="T5" fmla="*/ 9 h 35"/>
              <a:gd name="T6" fmla="*/ 0 w 21"/>
              <a:gd name="T7" fmla="*/ 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0" y="5"/>
                </a:moveTo>
                <a:cubicBezTo>
                  <a:pt x="0" y="5"/>
                  <a:pt x="3" y="22"/>
                  <a:pt x="5" y="26"/>
                </a:cubicBezTo>
                <a:cubicBezTo>
                  <a:pt x="6" y="31"/>
                  <a:pt x="9" y="35"/>
                  <a:pt x="21" y="9"/>
                </a:cubicBezTo>
                <a:cubicBezTo>
                  <a:pt x="21" y="9"/>
                  <a:pt x="13" y="0"/>
                  <a:pt x="0" y="5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F723478E-DBE5-B871-CB94-66492C55FFCA}"/>
              </a:ext>
            </a:extLst>
          </p:cNvPr>
          <p:cNvSpPr/>
          <p:nvPr/>
        </p:nvSpPr>
        <p:spPr bwMode="auto">
          <a:xfrm>
            <a:off x="3588145" y="4700309"/>
            <a:ext cx="172677" cy="514921"/>
          </a:xfrm>
          <a:custGeom>
            <a:avLst/>
            <a:gdLst>
              <a:gd name="T0" fmla="*/ 75 w 111"/>
              <a:gd name="T1" fmla="*/ 269 h 331"/>
              <a:gd name="T2" fmla="*/ 44 w 111"/>
              <a:gd name="T3" fmla="*/ 331 h 331"/>
              <a:gd name="T4" fmla="*/ 15 w 111"/>
              <a:gd name="T5" fmla="*/ 326 h 331"/>
              <a:gd name="T6" fmla="*/ 0 w 111"/>
              <a:gd name="T7" fmla="*/ 259 h 331"/>
              <a:gd name="T8" fmla="*/ 34 w 111"/>
              <a:gd name="T9" fmla="*/ 0 h 331"/>
              <a:gd name="T10" fmla="*/ 111 w 111"/>
              <a:gd name="T11" fmla="*/ 9 h 331"/>
              <a:gd name="T12" fmla="*/ 75 w 111"/>
              <a:gd name="T13" fmla="*/ 269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331">
                <a:moveTo>
                  <a:pt x="75" y="269"/>
                </a:moveTo>
                <a:lnTo>
                  <a:pt x="44" y="331"/>
                </a:lnTo>
                <a:lnTo>
                  <a:pt x="15" y="326"/>
                </a:lnTo>
                <a:lnTo>
                  <a:pt x="0" y="259"/>
                </a:lnTo>
                <a:lnTo>
                  <a:pt x="34" y="0"/>
                </a:lnTo>
                <a:lnTo>
                  <a:pt x="111" y="9"/>
                </a:lnTo>
                <a:lnTo>
                  <a:pt x="75" y="269"/>
                </a:lnTo>
                <a:close/>
              </a:path>
            </a:pathLst>
          </a:custGeom>
          <a:solidFill>
            <a:srgbClr val="48977D"/>
          </a:solidFill>
          <a:ln>
            <a:noFill/>
          </a:ln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681B0593-5215-33B0-AAFB-A27D42B43D09}"/>
              </a:ext>
            </a:extLst>
          </p:cNvPr>
          <p:cNvSpPr/>
          <p:nvPr/>
        </p:nvSpPr>
        <p:spPr bwMode="auto">
          <a:xfrm>
            <a:off x="3636371" y="4605415"/>
            <a:ext cx="136897" cy="158676"/>
          </a:xfrm>
          <a:custGeom>
            <a:avLst/>
            <a:gdLst>
              <a:gd name="T0" fmla="*/ 58 w 64"/>
              <a:gd name="T1" fmla="*/ 48 h 74"/>
              <a:gd name="T2" fmla="*/ 27 w 64"/>
              <a:gd name="T3" fmla="*/ 72 h 74"/>
              <a:gd name="T4" fmla="*/ 26 w 64"/>
              <a:gd name="T5" fmla="*/ 72 h 74"/>
              <a:gd name="T6" fmla="*/ 2 w 64"/>
              <a:gd name="T7" fmla="*/ 41 h 74"/>
              <a:gd name="T8" fmla="*/ 6 w 64"/>
              <a:gd name="T9" fmla="*/ 15 h 74"/>
              <a:gd name="T10" fmla="*/ 35 w 64"/>
              <a:gd name="T11" fmla="*/ 7 h 74"/>
              <a:gd name="T12" fmla="*/ 36 w 64"/>
              <a:gd name="T13" fmla="*/ 7 h 74"/>
              <a:gd name="T14" fmla="*/ 61 w 64"/>
              <a:gd name="T15" fmla="*/ 23 h 74"/>
              <a:gd name="T16" fmla="*/ 58 w 64"/>
              <a:gd name="T17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4">
                <a:moveTo>
                  <a:pt x="58" y="48"/>
                </a:moveTo>
                <a:cubicBezTo>
                  <a:pt x="56" y="64"/>
                  <a:pt x="42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70"/>
                  <a:pt x="0" y="56"/>
                  <a:pt x="2" y="41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0"/>
                  <a:pt x="20" y="5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51" y="9"/>
                  <a:pt x="64" y="7"/>
                  <a:pt x="61" y="23"/>
                </a:cubicBezTo>
                <a:lnTo>
                  <a:pt x="58" y="48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950C6A06-979B-EBD8-7491-0F779EB4B313}"/>
              </a:ext>
            </a:extLst>
          </p:cNvPr>
          <p:cNvSpPr/>
          <p:nvPr/>
        </p:nvSpPr>
        <p:spPr bwMode="auto">
          <a:xfrm>
            <a:off x="3622369" y="4666084"/>
            <a:ext cx="149343" cy="143120"/>
          </a:xfrm>
          <a:custGeom>
            <a:avLst/>
            <a:gdLst>
              <a:gd name="T0" fmla="*/ 85 w 96"/>
              <a:gd name="T1" fmla="*/ 92 h 92"/>
              <a:gd name="T2" fmla="*/ 0 w 96"/>
              <a:gd name="T3" fmla="*/ 81 h 92"/>
              <a:gd name="T4" fmla="*/ 11 w 96"/>
              <a:gd name="T5" fmla="*/ 0 h 92"/>
              <a:gd name="T6" fmla="*/ 96 w 96"/>
              <a:gd name="T7" fmla="*/ 11 h 92"/>
              <a:gd name="T8" fmla="*/ 85 w 96"/>
              <a:gd name="T9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2">
                <a:moveTo>
                  <a:pt x="85" y="92"/>
                </a:moveTo>
                <a:lnTo>
                  <a:pt x="0" y="81"/>
                </a:lnTo>
                <a:lnTo>
                  <a:pt x="11" y="0"/>
                </a:lnTo>
                <a:lnTo>
                  <a:pt x="96" y="11"/>
                </a:lnTo>
                <a:lnTo>
                  <a:pt x="85" y="92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3FF89489-2370-393D-ED78-B86A3D576905}"/>
              </a:ext>
            </a:extLst>
          </p:cNvPr>
          <p:cNvSpPr/>
          <p:nvPr/>
        </p:nvSpPr>
        <p:spPr bwMode="auto">
          <a:xfrm>
            <a:off x="3611479" y="5193451"/>
            <a:ext cx="45115" cy="74671"/>
          </a:xfrm>
          <a:custGeom>
            <a:avLst/>
            <a:gdLst>
              <a:gd name="T0" fmla="*/ 0 w 21"/>
              <a:gd name="T1" fmla="*/ 6 h 35"/>
              <a:gd name="T2" fmla="*/ 5 w 21"/>
              <a:gd name="T3" fmla="*/ 27 h 35"/>
              <a:gd name="T4" fmla="*/ 21 w 21"/>
              <a:gd name="T5" fmla="*/ 10 h 35"/>
              <a:gd name="T6" fmla="*/ 0 w 21"/>
              <a:gd name="T7" fmla="*/ 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0" y="6"/>
                </a:moveTo>
                <a:cubicBezTo>
                  <a:pt x="0" y="6"/>
                  <a:pt x="3" y="22"/>
                  <a:pt x="5" y="27"/>
                </a:cubicBezTo>
                <a:cubicBezTo>
                  <a:pt x="6" y="31"/>
                  <a:pt x="9" y="35"/>
                  <a:pt x="21" y="10"/>
                </a:cubicBezTo>
                <a:cubicBezTo>
                  <a:pt x="21" y="10"/>
                  <a:pt x="13" y="0"/>
                  <a:pt x="0" y="6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102883B6-3BEE-9F46-D037-BCDB62A8D040}"/>
              </a:ext>
            </a:extLst>
          </p:cNvPr>
          <p:cNvSpPr/>
          <p:nvPr/>
        </p:nvSpPr>
        <p:spPr bwMode="auto">
          <a:xfrm>
            <a:off x="3745267" y="4703420"/>
            <a:ext cx="40447" cy="261349"/>
          </a:xfrm>
          <a:custGeom>
            <a:avLst/>
            <a:gdLst>
              <a:gd name="T0" fmla="*/ 4 w 19"/>
              <a:gd name="T1" fmla="*/ 0 h 122"/>
              <a:gd name="T2" fmla="*/ 19 w 19"/>
              <a:gd name="T3" fmla="*/ 16 h 122"/>
              <a:gd name="T4" fmla="*/ 7 w 19"/>
              <a:gd name="T5" fmla="*/ 115 h 122"/>
              <a:gd name="T6" fmla="*/ 0 w 19"/>
              <a:gd name="T7" fmla="*/ 121 h 122"/>
              <a:gd name="T8" fmla="*/ 10 w 19"/>
              <a:gd name="T9" fmla="*/ 43 h 122"/>
              <a:gd name="T10" fmla="*/ 5 w 19"/>
              <a:gd name="T11" fmla="*/ 34 h 122"/>
              <a:gd name="T12" fmla="*/ 4 w 19"/>
              <a:gd name="T13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22">
                <a:moveTo>
                  <a:pt x="4" y="0"/>
                </a:moveTo>
                <a:cubicBezTo>
                  <a:pt x="4" y="0"/>
                  <a:pt x="18" y="10"/>
                  <a:pt x="19" y="16"/>
                </a:cubicBezTo>
                <a:cubicBezTo>
                  <a:pt x="19" y="21"/>
                  <a:pt x="7" y="115"/>
                  <a:pt x="7" y="115"/>
                </a:cubicBezTo>
                <a:cubicBezTo>
                  <a:pt x="7" y="115"/>
                  <a:pt x="8" y="122"/>
                  <a:pt x="0" y="121"/>
                </a:cubicBezTo>
                <a:cubicBezTo>
                  <a:pt x="10" y="43"/>
                  <a:pt x="10" y="43"/>
                  <a:pt x="10" y="43"/>
                </a:cubicBezTo>
                <a:cubicBezTo>
                  <a:pt x="5" y="34"/>
                  <a:pt x="5" y="34"/>
                  <a:pt x="5" y="34"/>
                </a:cubicBezTo>
                <a:cubicBezTo>
                  <a:pt x="4" y="0"/>
                  <a:pt x="4" y="0"/>
                  <a:pt x="4" y="0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grpSp>
        <p:nvGrpSpPr>
          <p:cNvPr id="14" name="Group 123">
            <a:extLst>
              <a:ext uri="{FF2B5EF4-FFF2-40B4-BE49-F238E27FC236}">
                <a16:creationId xmlns:a16="http://schemas.microsoft.com/office/drawing/2014/main" id="{4D66BB83-D7F4-1A77-F441-582F4EFB2133}"/>
              </a:ext>
            </a:extLst>
          </p:cNvPr>
          <p:cNvGrpSpPr/>
          <p:nvPr/>
        </p:nvGrpSpPr>
        <p:grpSpPr>
          <a:xfrm>
            <a:off x="2534970" y="4583248"/>
            <a:ext cx="801161" cy="608260"/>
            <a:chOff x="7170738" y="4168775"/>
            <a:chExt cx="817563" cy="620713"/>
          </a:xfrm>
          <a:solidFill>
            <a:srgbClr val="2E8102"/>
          </a:solidFill>
        </p:grpSpPr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992EDD27-A759-9A7F-4FBA-6ABCA117B3AF}"/>
                </a:ext>
              </a:extLst>
            </p:cNvPr>
            <p:cNvSpPr/>
            <p:nvPr/>
          </p:nvSpPr>
          <p:spPr bwMode="auto">
            <a:xfrm>
              <a:off x="7170738" y="4168775"/>
              <a:ext cx="785813" cy="354013"/>
            </a:xfrm>
            <a:custGeom>
              <a:avLst/>
              <a:gdLst>
                <a:gd name="T0" fmla="*/ 246 w 495"/>
                <a:gd name="T1" fmla="*/ 223 h 223"/>
                <a:gd name="T2" fmla="*/ 0 w 495"/>
                <a:gd name="T3" fmla="*/ 111 h 223"/>
                <a:gd name="T4" fmla="*/ 252 w 495"/>
                <a:gd name="T5" fmla="*/ 0 h 223"/>
                <a:gd name="T6" fmla="*/ 495 w 495"/>
                <a:gd name="T7" fmla="*/ 109 h 223"/>
                <a:gd name="T8" fmla="*/ 246 w 495"/>
                <a:gd name="T9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23">
                  <a:moveTo>
                    <a:pt x="246" y="223"/>
                  </a:moveTo>
                  <a:lnTo>
                    <a:pt x="0" y="111"/>
                  </a:lnTo>
                  <a:lnTo>
                    <a:pt x="252" y="0"/>
                  </a:lnTo>
                  <a:lnTo>
                    <a:pt x="495" y="109"/>
                  </a:lnTo>
                  <a:lnTo>
                    <a:pt x="246" y="223"/>
                  </a:lnTo>
                  <a:close/>
                </a:path>
              </a:pathLst>
            </a:custGeom>
            <a:solidFill>
              <a:srgbClr val="48977D"/>
            </a:solidFill>
            <a:ln>
              <a:noFill/>
            </a:ln>
          </p:spPr>
          <p:txBody>
            <a:bodyPr vert="horz" wrap="square" lIns="89605" tIns="44803" rIns="89605" bIns="44803" numCol="1" anchor="t" anchorCtr="0" compatLnSpc="1"/>
            <a:lstStyle/>
            <a:p>
              <a:endParaRPr lang="id-ID" sz="1300">
                <a:cs typeface="+mn-ea"/>
                <a:sym typeface="+mn-lt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07DD9AE-86BF-4DB9-DC6D-E3065EAFE4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24800" y="4335463"/>
              <a:ext cx="23813" cy="257175"/>
            </a:xfrm>
            <a:prstGeom prst="rect">
              <a:avLst/>
            </a:prstGeom>
            <a:solidFill>
              <a:srgbClr val="48977D"/>
            </a:solidFill>
            <a:ln>
              <a:noFill/>
            </a:ln>
          </p:spPr>
          <p:txBody>
            <a:bodyPr vert="horz" wrap="square" lIns="89605" tIns="44803" rIns="89605" bIns="44803" numCol="1" anchor="t" anchorCtr="0" compatLnSpc="1"/>
            <a:lstStyle/>
            <a:p>
              <a:endParaRPr lang="id-ID" sz="1300">
                <a:cs typeface="+mn-ea"/>
                <a:sym typeface="+mn-lt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59C629AC-4778-93E5-70EC-D057DAD88E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97813" y="4564063"/>
              <a:ext cx="76200" cy="77788"/>
            </a:xfrm>
            <a:prstGeom prst="ellipse">
              <a:avLst/>
            </a:prstGeom>
            <a:solidFill>
              <a:srgbClr val="48977D"/>
            </a:solidFill>
            <a:ln>
              <a:noFill/>
            </a:ln>
          </p:spPr>
          <p:txBody>
            <a:bodyPr vert="horz" wrap="square" lIns="89605" tIns="44803" rIns="89605" bIns="44803" numCol="1" anchor="t" anchorCtr="0" compatLnSpc="1"/>
            <a:lstStyle/>
            <a:p>
              <a:endParaRPr lang="id-ID" sz="1300">
                <a:cs typeface="+mn-ea"/>
                <a:sym typeface="+mn-lt"/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17327556-FB7C-B848-EEBB-3CEC31F8A282}"/>
                </a:ext>
              </a:extLst>
            </p:cNvPr>
            <p:cNvSpPr/>
            <p:nvPr/>
          </p:nvSpPr>
          <p:spPr bwMode="auto">
            <a:xfrm>
              <a:off x="7888288" y="4605338"/>
              <a:ext cx="55563" cy="171450"/>
            </a:xfrm>
            <a:custGeom>
              <a:avLst/>
              <a:gdLst>
                <a:gd name="T0" fmla="*/ 14 w 26"/>
                <a:gd name="T1" fmla="*/ 4 h 79"/>
                <a:gd name="T2" fmla="*/ 6 w 26"/>
                <a:gd name="T3" fmla="*/ 79 h 79"/>
                <a:gd name="T4" fmla="*/ 26 w 26"/>
                <a:gd name="T5" fmla="*/ 79 h 79"/>
                <a:gd name="T6" fmla="*/ 26 w 26"/>
                <a:gd name="T7" fmla="*/ 0 h 79"/>
                <a:gd name="T8" fmla="*/ 14 w 26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9">
                  <a:moveTo>
                    <a:pt x="14" y="4"/>
                  </a:moveTo>
                  <a:cubicBezTo>
                    <a:pt x="14" y="4"/>
                    <a:pt x="0" y="34"/>
                    <a:pt x="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14" y="7"/>
                    <a:pt x="14" y="4"/>
                  </a:cubicBezTo>
                  <a:close/>
                </a:path>
              </a:pathLst>
            </a:custGeom>
            <a:solidFill>
              <a:srgbClr val="48977D"/>
            </a:solidFill>
            <a:ln>
              <a:noFill/>
            </a:ln>
          </p:spPr>
          <p:txBody>
            <a:bodyPr vert="horz" wrap="square" lIns="89605" tIns="44803" rIns="89605" bIns="44803" numCol="1" anchor="t" anchorCtr="0" compatLnSpc="1"/>
            <a:lstStyle/>
            <a:p>
              <a:endParaRPr lang="id-ID" sz="1300">
                <a:cs typeface="+mn-ea"/>
                <a:sym typeface="+mn-lt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B588138F-7BC6-31AD-2C3C-DDDC9F258C7A}"/>
                </a:ext>
              </a:extLst>
            </p:cNvPr>
            <p:cNvSpPr/>
            <p:nvPr/>
          </p:nvSpPr>
          <p:spPr bwMode="auto">
            <a:xfrm>
              <a:off x="7932738" y="4605338"/>
              <a:ext cx="55563" cy="171450"/>
            </a:xfrm>
            <a:custGeom>
              <a:avLst/>
              <a:gdLst>
                <a:gd name="T0" fmla="*/ 11 w 25"/>
                <a:gd name="T1" fmla="*/ 4 h 79"/>
                <a:gd name="T2" fmla="*/ 20 w 25"/>
                <a:gd name="T3" fmla="*/ 79 h 79"/>
                <a:gd name="T4" fmla="*/ 0 w 25"/>
                <a:gd name="T5" fmla="*/ 79 h 79"/>
                <a:gd name="T6" fmla="*/ 0 w 25"/>
                <a:gd name="T7" fmla="*/ 0 h 79"/>
                <a:gd name="T8" fmla="*/ 11 w 25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9">
                  <a:moveTo>
                    <a:pt x="11" y="4"/>
                  </a:moveTo>
                  <a:cubicBezTo>
                    <a:pt x="11" y="4"/>
                    <a:pt x="25" y="34"/>
                    <a:pt x="2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1" y="7"/>
                    <a:pt x="11" y="4"/>
                  </a:cubicBezTo>
                  <a:close/>
                </a:path>
              </a:pathLst>
            </a:custGeom>
            <a:solidFill>
              <a:srgbClr val="48977D"/>
            </a:solidFill>
            <a:ln>
              <a:noFill/>
            </a:ln>
          </p:spPr>
          <p:txBody>
            <a:bodyPr vert="horz" wrap="square" lIns="89605" tIns="44803" rIns="89605" bIns="44803" numCol="1" anchor="t" anchorCtr="0" compatLnSpc="1"/>
            <a:lstStyle/>
            <a:p>
              <a:endParaRPr lang="id-ID" sz="1300">
                <a:cs typeface="+mn-ea"/>
                <a:sym typeface="+mn-lt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626AB377-0ED2-14E6-641F-F21BDDF1AFDD}"/>
                </a:ext>
              </a:extLst>
            </p:cNvPr>
            <p:cNvSpPr/>
            <p:nvPr/>
          </p:nvSpPr>
          <p:spPr bwMode="auto">
            <a:xfrm>
              <a:off x="7327900" y="4449763"/>
              <a:ext cx="455613" cy="339725"/>
            </a:xfrm>
            <a:custGeom>
              <a:avLst/>
              <a:gdLst>
                <a:gd name="T0" fmla="*/ 209 w 209"/>
                <a:gd name="T1" fmla="*/ 0 h 156"/>
                <a:gd name="T2" fmla="*/ 104 w 209"/>
                <a:gd name="T3" fmla="*/ 49 h 156"/>
                <a:gd name="T4" fmla="*/ 0 w 209"/>
                <a:gd name="T5" fmla="*/ 0 h 156"/>
                <a:gd name="T6" fmla="*/ 0 w 209"/>
                <a:gd name="T7" fmla="*/ 120 h 156"/>
                <a:gd name="T8" fmla="*/ 102 w 209"/>
                <a:gd name="T9" fmla="*/ 156 h 156"/>
                <a:gd name="T10" fmla="*/ 102 w 209"/>
                <a:gd name="T11" fmla="*/ 156 h 156"/>
                <a:gd name="T12" fmla="*/ 104 w 209"/>
                <a:gd name="T13" fmla="*/ 156 h 156"/>
                <a:gd name="T14" fmla="*/ 107 w 209"/>
                <a:gd name="T15" fmla="*/ 156 h 156"/>
                <a:gd name="T16" fmla="*/ 107 w 209"/>
                <a:gd name="T17" fmla="*/ 156 h 156"/>
                <a:gd name="T18" fmla="*/ 209 w 209"/>
                <a:gd name="T19" fmla="*/ 120 h 156"/>
                <a:gd name="T20" fmla="*/ 209 w 209"/>
                <a:gd name="T2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9" h="156">
                  <a:moveTo>
                    <a:pt x="209" y="0"/>
                  </a:moveTo>
                  <a:cubicBezTo>
                    <a:pt x="209" y="1"/>
                    <a:pt x="121" y="41"/>
                    <a:pt x="104" y="49"/>
                  </a:cubicBezTo>
                  <a:cubicBezTo>
                    <a:pt x="87" y="41"/>
                    <a:pt x="0" y="1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28" y="150"/>
                    <a:pt x="84" y="155"/>
                    <a:pt x="102" y="156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4" y="156"/>
                  </a:cubicBezTo>
                  <a:cubicBezTo>
                    <a:pt x="106" y="156"/>
                    <a:pt x="107" y="156"/>
                    <a:pt x="107" y="156"/>
                  </a:cubicBezTo>
                  <a:cubicBezTo>
                    <a:pt x="107" y="156"/>
                    <a:pt x="107" y="156"/>
                    <a:pt x="107" y="156"/>
                  </a:cubicBezTo>
                  <a:cubicBezTo>
                    <a:pt x="125" y="155"/>
                    <a:pt x="181" y="150"/>
                    <a:pt x="209" y="120"/>
                  </a:cubicBezTo>
                  <a:lnTo>
                    <a:pt x="209" y="0"/>
                  </a:lnTo>
                  <a:close/>
                </a:path>
              </a:pathLst>
            </a:custGeom>
            <a:solidFill>
              <a:srgbClr val="48977D"/>
            </a:solidFill>
            <a:ln>
              <a:noFill/>
            </a:ln>
          </p:spPr>
          <p:txBody>
            <a:bodyPr vert="horz" wrap="square" lIns="89605" tIns="44803" rIns="89605" bIns="44803" numCol="1" anchor="t" anchorCtr="0" compatLnSpc="1"/>
            <a:lstStyle/>
            <a:p>
              <a:endParaRPr lang="id-ID" sz="1300">
                <a:cs typeface="+mn-ea"/>
                <a:sym typeface="+mn-lt"/>
              </a:endParaRPr>
            </a:p>
          </p:txBody>
        </p:sp>
      </p:grpSp>
      <p:sp>
        <p:nvSpPr>
          <p:cNvPr id="21" name="Freeform 20">
            <a:extLst>
              <a:ext uri="{FF2B5EF4-FFF2-40B4-BE49-F238E27FC236}">
                <a16:creationId xmlns:a16="http://schemas.microsoft.com/office/drawing/2014/main" id="{0F4F23B0-AC6F-9D80-F3B2-161DF0065029}"/>
              </a:ext>
            </a:extLst>
          </p:cNvPr>
          <p:cNvSpPr>
            <a:spLocks noEditPoints="1"/>
          </p:cNvSpPr>
          <p:nvPr/>
        </p:nvSpPr>
        <p:spPr bwMode="auto">
          <a:xfrm>
            <a:off x="1883151" y="2506839"/>
            <a:ext cx="468252" cy="493143"/>
          </a:xfrm>
          <a:custGeom>
            <a:avLst/>
            <a:gdLst>
              <a:gd name="T0" fmla="*/ 168 w 219"/>
              <a:gd name="T1" fmla="*/ 224 h 231"/>
              <a:gd name="T2" fmla="*/ 197 w 219"/>
              <a:gd name="T3" fmla="*/ 212 h 231"/>
              <a:gd name="T4" fmla="*/ 168 w 219"/>
              <a:gd name="T5" fmla="*/ 132 h 231"/>
              <a:gd name="T6" fmla="*/ 168 w 219"/>
              <a:gd name="T7" fmla="*/ 150 h 231"/>
              <a:gd name="T8" fmla="*/ 192 w 219"/>
              <a:gd name="T9" fmla="*/ 190 h 231"/>
              <a:gd name="T10" fmla="*/ 168 w 219"/>
              <a:gd name="T11" fmla="*/ 209 h 231"/>
              <a:gd name="T12" fmla="*/ 168 w 219"/>
              <a:gd name="T13" fmla="*/ 224 h 231"/>
              <a:gd name="T14" fmla="*/ 168 w 219"/>
              <a:gd name="T15" fmla="*/ 203 h 231"/>
              <a:gd name="T16" fmla="*/ 168 w 219"/>
              <a:gd name="T17" fmla="*/ 157 h 231"/>
              <a:gd name="T18" fmla="*/ 181 w 219"/>
              <a:gd name="T19" fmla="*/ 187 h 231"/>
              <a:gd name="T20" fmla="*/ 168 w 219"/>
              <a:gd name="T21" fmla="*/ 203 h 231"/>
              <a:gd name="T22" fmla="*/ 146 w 219"/>
              <a:gd name="T23" fmla="*/ 112 h 231"/>
              <a:gd name="T24" fmla="*/ 141 w 219"/>
              <a:gd name="T25" fmla="*/ 98 h 231"/>
              <a:gd name="T26" fmla="*/ 141 w 219"/>
              <a:gd name="T27" fmla="*/ 44 h 231"/>
              <a:gd name="T28" fmla="*/ 146 w 219"/>
              <a:gd name="T29" fmla="*/ 37 h 231"/>
              <a:gd name="T30" fmla="*/ 148 w 219"/>
              <a:gd name="T31" fmla="*/ 37 h 231"/>
              <a:gd name="T32" fmla="*/ 148 w 219"/>
              <a:gd name="T33" fmla="*/ 14 h 231"/>
              <a:gd name="T34" fmla="*/ 146 w 219"/>
              <a:gd name="T35" fmla="*/ 14 h 231"/>
              <a:gd name="T36" fmla="*/ 146 w 219"/>
              <a:gd name="T37" fmla="*/ 13 h 231"/>
              <a:gd name="T38" fmla="*/ 114 w 219"/>
              <a:gd name="T39" fmla="*/ 0 h 231"/>
              <a:gd name="T40" fmla="*/ 81 w 219"/>
              <a:gd name="T41" fmla="*/ 13 h 231"/>
              <a:gd name="T42" fmla="*/ 81 w 219"/>
              <a:gd name="T43" fmla="*/ 14 h 231"/>
              <a:gd name="T44" fmla="*/ 80 w 219"/>
              <a:gd name="T45" fmla="*/ 14 h 231"/>
              <a:gd name="T46" fmla="*/ 80 w 219"/>
              <a:gd name="T47" fmla="*/ 37 h 231"/>
              <a:gd name="T48" fmla="*/ 81 w 219"/>
              <a:gd name="T49" fmla="*/ 37 h 231"/>
              <a:gd name="T50" fmla="*/ 90 w 219"/>
              <a:gd name="T51" fmla="*/ 45 h 231"/>
              <a:gd name="T52" fmla="*/ 90 w 219"/>
              <a:gd name="T53" fmla="*/ 98 h 231"/>
              <a:gd name="T54" fmla="*/ 83 w 219"/>
              <a:gd name="T55" fmla="*/ 112 h 231"/>
              <a:gd name="T56" fmla="*/ 31 w 219"/>
              <a:gd name="T57" fmla="*/ 212 h 231"/>
              <a:gd name="T58" fmla="*/ 114 w 219"/>
              <a:gd name="T59" fmla="*/ 230 h 231"/>
              <a:gd name="T60" fmla="*/ 168 w 219"/>
              <a:gd name="T61" fmla="*/ 224 h 231"/>
              <a:gd name="T62" fmla="*/ 168 w 219"/>
              <a:gd name="T63" fmla="*/ 209 h 231"/>
              <a:gd name="T64" fmla="*/ 144 w 219"/>
              <a:gd name="T65" fmla="*/ 212 h 231"/>
              <a:gd name="T66" fmla="*/ 144 w 219"/>
              <a:gd name="T67" fmla="*/ 212 h 231"/>
              <a:gd name="T68" fmla="*/ 168 w 219"/>
              <a:gd name="T69" fmla="*/ 203 h 231"/>
              <a:gd name="T70" fmla="*/ 168 w 219"/>
              <a:gd name="T71" fmla="*/ 157 h 231"/>
              <a:gd name="T72" fmla="*/ 149 w 219"/>
              <a:gd name="T73" fmla="*/ 134 h 231"/>
              <a:gd name="T74" fmla="*/ 168 w 219"/>
              <a:gd name="T75" fmla="*/ 150 h 231"/>
              <a:gd name="T76" fmla="*/ 168 w 219"/>
              <a:gd name="T77" fmla="*/ 132 h 231"/>
              <a:gd name="T78" fmla="*/ 146 w 219"/>
              <a:gd name="T79" fmla="*/ 11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9" h="231">
                <a:moveTo>
                  <a:pt x="168" y="224"/>
                </a:moveTo>
                <a:cubicBezTo>
                  <a:pt x="179" y="221"/>
                  <a:pt x="189" y="217"/>
                  <a:pt x="197" y="212"/>
                </a:cubicBezTo>
                <a:cubicBezTo>
                  <a:pt x="219" y="196"/>
                  <a:pt x="191" y="157"/>
                  <a:pt x="168" y="132"/>
                </a:cubicBezTo>
                <a:cubicBezTo>
                  <a:pt x="168" y="150"/>
                  <a:pt x="168" y="150"/>
                  <a:pt x="168" y="150"/>
                </a:cubicBezTo>
                <a:cubicBezTo>
                  <a:pt x="180" y="162"/>
                  <a:pt x="193" y="177"/>
                  <a:pt x="192" y="190"/>
                </a:cubicBezTo>
                <a:cubicBezTo>
                  <a:pt x="192" y="201"/>
                  <a:pt x="180" y="207"/>
                  <a:pt x="168" y="209"/>
                </a:cubicBezTo>
                <a:cubicBezTo>
                  <a:pt x="168" y="224"/>
                  <a:pt x="168" y="224"/>
                  <a:pt x="168" y="224"/>
                </a:cubicBezTo>
                <a:close/>
                <a:moveTo>
                  <a:pt x="168" y="203"/>
                </a:moveTo>
                <a:cubicBezTo>
                  <a:pt x="168" y="157"/>
                  <a:pt x="168" y="157"/>
                  <a:pt x="168" y="157"/>
                </a:cubicBezTo>
                <a:cubicBezTo>
                  <a:pt x="175" y="167"/>
                  <a:pt x="182" y="179"/>
                  <a:pt x="181" y="187"/>
                </a:cubicBezTo>
                <a:cubicBezTo>
                  <a:pt x="180" y="194"/>
                  <a:pt x="175" y="199"/>
                  <a:pt x="168" y="203"/>
                </a:cubicBezTo>
                <a:close/>
                <a:moveTo>
                  <a:pt x="146" y="112"/>
                </a:moveTo>
                <a:cubicBezTo>
                  <a:pt x="146" y="112"/>
                  <a:pt x="141" y="109"/>
                  <a:pt x="141" y="98"/>
                </a:cubicBezTo>
                <a:cubicBezTo>
                  <a:pt x="141" y="90"/>
                  <a:pt x="141" y="56"/>
                  <a:pt x="141" y="44"/>
                </a:cubicBezTo>
                <a:cubicBezTo>
                  <a:pt x="144" y="43"/>
                  <a:pt x="146" y="40"/>
                  <a:pt x="146" y="37"/>
                </a:cubicBezTo>
                <a:cubicBezTo>
                  <a:pt x="148" y="37"/>
                  <a:pt x="148" y="37"/>
                  <a:pt x="148" y="37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3"/>
                  <a:pt x="146" y="13"/>
                </a:cubicBezTo>
                <a:cubicBezTo>
                  <a:pt x="146" y="6"/>
                  <a:pt x="132" y="0"/>
                  <a:pt x="114" y="0"/>
                </a:cubicBezTo>
                <a:cubicBezTo>
                  <a:pt x="95" y="0"/>
                  <a:pt x="81" y="6"/>
                  <a:pt x="81" y="13"/>
                </a:cubicBezTo>
                <a:cubicBezTo>
                  <a:pt x="81" y="13"/>
                  <a:pt x="81" y="14"/>
                  <a:pt x="81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37"/>
                  <a:pt x="80" y="37"/>
                  <a:pt x="80" y="37"/>
                </a:cubicBezTo>
                <a:cubicBezTo>
                  <a:pt x="81" y="37"/>
                  <a:pt x="81" y="37"/>
                  <a:pt x="81" y="37"/>
                </a:cubicBezTo>
                <a:cubicBezTo>
                  <a:pt x="81" y="40"/>
                  <a:pt x="84" y="43"/>
                  <a:pt x="90" y="45"/>
                </a:cubicBezTo>
                <a:cubicBezTo>
                  <a:pt x="90" y="56"/>
                  <a:pt x="90" y="90"/>
                  <a:pt x="90" y="98"/>
                </a:cubicBezTo>
                <a:cubicBezTo>
                  <a:pt x="90" y="109"/>
                  <a:pt x="83" y="112"/>
                  <a:pt x="83" y="112"/>
                </a:cubicBezTo>
                <a:cubicBezTo>
                  <a:pt x="71" y="119"/>
                  <a:pt x="0" y="190"/>
                  <a:pt x="31" y="212"/>
                </a:cubicBezTo>
                <a:cubicBezTo>
                  <a:pt x="58" y="231"/>
                  <a:pt x="105" y="230"/>
                  <a:pt x="114" y="230"/>
                </a:cubicBezTo>
                <a:cubicBezTo>
                  <a:pt x="121" y="230"/>
                  <a:pt x="145" y="230"/>
                  <a:pt x="168" y="224"/>
                </a:cubicBezTo>
                <a:cubicBezTo>
                  <a:pt x="168" y="209"/>
                  <a:pt x="168" y="209"/>
                  <a:pt x="168" y="209"/>
                </a:cubicBezTo>
                <a:cubicBezTo>
                  <a:pt x="156" y="212"/>
                  <a:pt x="144" y="212"/>
                  <a:pt x="144" y="212"/>
                </a:cubicBezTo>
                <a:cubicBezTo>
                  <a:pt x="144" y="212"/>
                  <a:pt x="144" y="212"/>
                  <a:pt x="144" y="212"/>
                </a:cubicBezTo>
                <a:cubicBezTo>
                  <a:pt x="144" y="212"/>
                  <a:pt x="158" y="210"/>
                  <a:pt x="168" y="203"/>
                </a:cubicBezTo>
                <a:cubicBezTo>
                  <a:pt x="168" y="157"/>
                  <a:pt x="168" y="157"/>
                  <a:pt x="168" y="157"/>
                </a:cubicBezTo>
                <a:cubicBezTo>
                  <a:pt x="159" y="144"/>
                  <a:pt x="149" y="134"/>
                  <a:pt x="149" y="134"/>
                </a:cubicBezTo>
                <a:cubicBezTo>
                  <a:pt x="149" y="134"/>
                  <a:pt x="158" y="141"/>
                  <a:pt x="168" y="150"/>
                </a:cubicBezTo>
                <a:cubicBezTo>
                  <a:pt x="168" y="132"/>
                  <a:pt x="168" y="132"/>
                  <a:pt x="168" y="132"/>
                </a:cubicBezTo>
                <a:cubicBezTo>
                  <a:pt x="159" y="122"/>
                  <a:pt x="150" y="114"/>
                  <a:pt x="146" y="112"/>
                </a:cubicBezTo>
                <a:close/>
              </a:path>
            </a:pathLst>
          </a:custGeom>
          <a:solidFill>
            <a:srgbClr val="25645C"/>
          </a:solidFill>
          <a:ln>
            <a:noFill/>
          </a:ln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6E711F20-EB53-5CF2-1F1D-0C55BD48B7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1558" y="2391720"/>
            <a:ext cx="138453" cy="138453"/>
          </a:xfrm>
          <a:prstGeom prst="ellipse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053140FB-6B06-A743-3B51-DD9604D3E201}"/>
              </a:ext>
            </a:extLst>
          </p:cNvPr>
          <p:cNvSpPr/>
          <p:nvPr/>
        </p:nvSpPr>
        <p:spPr bwMode="auto">
          <a:xfrm>
            <a:off x="4921340" y="2494393"/>
            <a:ext cx="217791" cy="454251"/>
          </a:xfrm>
          <a:custGeom>
            <a:avLst/>
            <a:gdLst>
              <a:gd name="T0" fmla="*/ 0 w 102"/>
              <a:gd name="T1" fmla="*/ 6 h 213"/>
              <a:gd name="T2" fmla="*/ 68 w 102"/>
              <a:gd name="T3" fmla="*/ 184 h 213"/>
              <a:gd name="T4" fmla="*/ 99 w 102"/>
              <a:gd name="T5" fmla="*/ 213 h 213"/>
              <a:gd name="T6" fmla="*/ 23 w 102"/>
              <a:gd name="T7" fmla="*/ 0 h 213"/>
              <a:gd name="T8" fmla="*/ 0 w 102"/>
              <a:gd name="T9" fmla="*/ 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213">
                <a:moveTo>
                  <a:pt x="0" y="6"/>
                </a:moveTo>
                <a:cubicBezTo>
                  <a:pt x="0" y="7"/>
                  <a:pt x="68" y="184"/>
                  <a:pt x="68" y="184"/>
                </a:cubicBezTo>
                <a:cubicBezTo>
                  <a:pt x="68" y="184"/>
                  <a:pt x="96" y="213"/>
                  <a:pt x="99" y="213"/>
                </a:cubicBezTo>
                <a:cubicBezTo>
                  <a:pt x="102" y="213"/>
                  <a:pt x="23" y="0"/>
                  <a:pt x="23" y="0"/>
                </a:cubicBezTo>
                <a:lnTo>
                  <a:pt x="0" y="6"/>
                </a:lnTo>
                <a:close/>
              </a:path>
            </a:pathLst>
          </a:custGeom>
          <a:solidFill>
            <a:srgbClr val="48977D"/>
          </a:solidFill>
          <a:ln>
            <a:noFill/>
          </a:ln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6A65EE08-12E4-D8BB-F24F-4BDE6135B80C}"/>
              </a:ext>
            </a:extLst>
          </p:cNvPr>
          <p:cNvSpPr/>
          <p:nvPr/>
        </p:nvSpPr>
        <p:spPr bwMode="auto">
          <a:xfrm>
            <a:off x="4729995" y="2494394"/>
            <a:ext cx="233348" cy="448028"/>
          </a:xfrm>
          <a:custGeom>
            <a:avLst/>
            <a:gdLst>
              <a:gd name="T0" fmla="*/ 149 w 150"/>
              <a:gd name="T1" fmla="*/ 14 h 288"/>
              <a:gd name="T2" fmla="*/ 40 w 150"/>
              <a:gd name="T3" fmla="*/ 248 h 288"/>
              <a:gd name="T4" fmla="*/ 0 w 150"/>
              <a:gd name="T5" fmla="*/ 288 h 288"/>
              <a:gd name="T6" fmla="*/ 11 w 150"/>
              <a:gd name="T7" fmla="*/ 233 h 288"/>
              <a:gd name="T8" fmla="*/ 117 w 150"/>
              <a:gd name="T9" fmla="*/ 0 h 288"/>
              <a:gd name="T10" fmla="*/ 150 w 150"/>
              <a:gd name="T11" fmla="*/ 11 h 288"/>
              <a:gd name="T12" fmla="*/ 149 w 150"/>
              <a:gd name="T13" fmla="*/ 1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" h="288">
                <a:moveTo>
                  <a:pt x="149" y="14"/>
                </a:moveTo>
                <a:lnTo>
                  <a:pt x="40" y="248"/>
                </a:lnTo>
                <a:lnTo>
                  <a:pt x="0" y="288"/>
                </a:lnTo>
                <a:lnTo>
                  <a:pt x="11" y="233"/>
                </a:lnTo>
                <a:lnTo>
                  <a:pt x="117" y="0"/>
                </a:lnTo>
                <a:lnTo>
                  <a:pt x="150" y="11"/>
                </a:lnTo>
                <a:lnTo>
                  <a:pt x="149" y="14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FEBC11AB-0A2B-4DF1-A386-48532077E799}"/>
              </a:ext>
            </a:extLst>
          </p:cNvPr>
          <p:cNvSpPr/>
          <p:nvPr/>
        </p:nvSpPr>
        <p:spPr bwMode="auto">
          <a:xfrm>
            <a:off x="4933783" y="2341940"/>
            <a:ext cx="24891" cy="77783"/>
          </a:xfrm>
          <a:custGeom>
            <a:avLst/>
            <a:gdLst>
              <a:gd name="T0" fmla="*/ 12 w 12"/>
              <a:gd name="T1" fmla="*/ 30 h 36"/>
              <a:gd name="T2" fmla="*/ 6 w 12"/>
              <a:gd name="T3" fmla="*/ 36 h 36"/>
              <a:gd name="T4" fmla="*/ 0 w 12"/>
              <a:gd name="T5" fmla="*/ 30 h 36"/>
              <a:gd name="T6" fmla="*/ 0 w 12"/>
              <a:gd name="T7" fmla="*/ 6 h 36"/>
              <a:gd name="T8" fmla="*/ 6 w 12"/>
              <a:gd name="T9" fmla="*/ 0 h 36"/>
              <a:gd name="T10" fmla="*/ 12 w 12"/>
              <a:gd name="T11" fmla="*/ 6 h 36"/>
              <a:gd name="T12" fmla="*/ 12 w 12"/>
              <a:gd name="T13" fmla="*/ 3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6">
                <a:moveTo>
                  <a:pt x="12" y="30"/>
                </a:moveTo>
                <a:cubicBezTo>
                  <a:pt x="12" y="33"/>
                  <a:pt x="10" y="36"/>
                  <a:pt x="6" y="36"/>
                </a:cubicBezTo>
                <a:cubicBezTo>
                  <a:pt x="3" y="36"/>
                  <a:pt x="0" y="33"/>
                  <a:pt x="0" y="30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0" y="0"/>
                  <a:pt x="12" y="3"/>
                  <a:pt x="12" y="6"/>
                </a:cubicBezTo>
                <a:lnTo>
                  <a:pt x="12" y="3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CC7A4D5B-F59D-3052-0429-8D2F615AF4E7}"/>
              </a:ext>
            </a:extLst>
          </p:cNvPr>
          <p:cNvSpPr>
            <a:spLocks noEditPoints="1"/>
          </p:cNvSpPr>
          <p:nvPr/>
        </p:nvSpPr>
        <p:spPr bwMode="auto">
          <a:xfrm>
            <a:off x="3819939" y="2007474"/>
            <a:ext cx="220903" cy="597371"/>
          </a:xfrm>
          <a:custGeom>
            <a:avLst/>
            <a:gdLst>
              <a:gd name="T0" fmla="*/ 51 w 103"/>
              <a:gd name="T1" fmla="*/ 280 h 280"/>
              <a:gd name="T2" fmla="*/ 103 w 103"/>
              <a:gd name="T3" fmla="*/ 140 h 280"/>
              <a:gd name="T4" fmla="*/ 51 w 103"/>
              <a:gd name="T5" fmla="*/ 0 h 280"/>
              <a:gd name="T6" fmla="*/ 51 w 103"/>
              <a:gd name="T7" fmla="*/ 22 h 280"/>
              <a:gd name="T8" fmla="*/ 94 w 103"/>
              <a:gd name="T9" fmla="*/ 140 h 280"/>
              <a:gd name="T10" fmla="*/ 51 w 103"/>
              <a:gd name="T11" fmla="*/ 257 h 280"/>
              <a:gd name="T12" fmla="*/ 51 w 103"/>
              <a:gd name="T13" fmla="*/ 280 h 280"/>
              <a:gd name="T14" fmla="*/ 51 w 103"/>
              <a:gd name="T15" fmla="*/ 0 h 280"/>
              <a:gd name="T16" fmla="*/ 0 w 103"/>
              <a:gd name="T17" fmla="*/ 140 h 280"/>
              <a:gd name="T18" fmla="*/ 51 w 103"/>
              <a:gd name="T19" fmla="*/ 280 h 280"/>
              <a:gd name="T20" fmla="*/ 51 w 103"/>
              <a:gd name="T21" fmla="*/ 280 h 280"/>
              <a:gd name="T22" fmla="*/ 51 w 103"/>
              <a:gd name="T23" fmla="*/ 257 h 280"/>
              <a:gd name="T24" fmla="*/ 51 w 103"/>
              <a:gd name="T25" fmla="*/ 257 h 280"/>
              <a:gd name="T26" fmla="*/ 51 w 103"/>
              <a:gd name="T27" fmla="*/ 257 h 280"/>
              <a:gd name="T28" fmla="*/ 8 w 103"/>
              <a:gd name="T29" fmla="*/ 140 h 280"/>
              <a:gd name="T30" fmla="*/ 51 w 103"/>
              <a:gd name="T31" fmla="*/ 22 h 280"/>
              <a:gd name="T32" fmla="*/ 51 w 103"/>
              <a:gd name="T33" fmla="*/ 22 h 280"/>
              <a:gd name="T34" fmla="*/ 51 w 103"/>
              <a:gd name="T35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3" h="280">
                <a:moveTo>
                  <a:pt x="51" y="280"/>
                </a:moveTo>
                <a:cubicBezTo>
                  <a:pt x="80" y="280"/>
                  <a:pt x="103" y="217"/>
                  <a:pt x="103" y="140"/>
                </a:cubicBezTo>
                <a:cubicBezTo>
                  <a:pt x="103" y="62"/>
                  <a:pt x="80" y="0"/>
                  <a:pt x="51" y="0"/>
                </a:cubicBezTo>
                <a:cubicBezTo>
                  <a:pt x="51" y="22"/>
                  <a:pt x="51" y="22"/>
                  <a:pt x="51" y="22"/>
                </a:cubicBezTo>
                <a:cubicBezTo>
                  <a:pt x="75" y="22"/>
                  <a:pt x="94" y="75"/>
                  <a:pt x="94" y="140"/>
                </a:cubicBezTo>
                <a:cubicBezTo>
                  <a:pt x="94" y="204"/>
                  <a:pt x="75" y="257"/>
                  <a:pt x="51" y="257"/>
                </a:cubicBezTo>
                <a:lnTo>
                  <a:pt x="51" y="280"/>
                </a:lnTo>
                <a:close/>
                <a:moveTo>
                  <a:pt x="51" y="0"/>
                </a:moveTo>
                <a:cubicBezTo>
                  <a:pt x="23" y="0"/>
                  <a:pt x="0" y="62"/>
                  <a:pt x="0" y="140"/>
                </a:cubicBezTo>
                <a:cubicBezTo>
                  <a:pt x="0" y="217"/>
                  <a:pt x="23" y="280"/>
                  <a:pt x="51" y="280"/>
                </a:cubicBezTo>
                <a:cubicBezTo>
                  <a:pt x="51" y="280"/>
                  <a:pt x="51" y="280"/>
                  <a:pt x="51" y="280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27" y="257"/>
                  <a:pt x="8" y="204"/>
                  <a:pt x="8" y="140"/>
                </a:cubicBezTo>
                <a:cubicBezTo>
                  <a:pt x="8" y="75"/>
                  <a:pt x="27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0"/>
                  <a:pt x="51" y="0"/>
                  <a:pt x="51" y="0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92BCE282-6FCB-568A-D20E-F4B0E0D806CF}"/>
              </a:ext>
            </a:extLst>
          </p:cNvPr>
          <p:cNvSpPr>
            <a:spLocks noEditPoints="1"/>
          </p:cNvSpPr>
          <p:nvPr/>
        </p:nvSpPr>
        <p:spPr bwMode="auto">
          <a:xfrm>
            <a:off x="3630148" y="2195708"/>
            <a:ext cx="598927" cy="219348"/>
          </a:xfrm>
          <a:custGeom>
            <a:avLst/>
            <a:gdLst>
              <a:gd name="T0" fmla="*/ 280 w 280"/>
              <a:gd name="T1" fmla="*/ 52 h 103"/>
              <a:gd name="T2" fmla="*/ 140 w 280"/>
              <a:gd name="T3" fmla="*/ 0 h 103"/>
              <a:gd name="T4" fmla="*/ 140 w 280"/>
              <a:gd name="T5" fmla="*/ 8 h 103"/>
              <a:gd name="T6" fmla="*/ 257 w 280"/>
              <a:gd name="T7" fmla="*/ 52 h 103"/>
              <a:gd name="T8" fmla="*/ 140 w 280"/>
              <a:gd name="T9" fmla="*/ 95 h 103"/>
              <a:gd name="T10" fmla="*/ 140 w 280"/>
              <a:gd name="T11" fmla="*/ 103 h 103"/>
              <a:gd name="T12" fmla="*/ 280 w 280"/>
              <a:gd name="T13" fmla="*/ 52 h 103"/>
              <a:gd name="T14" fmla="*/ 140 w 280"/>
              <a:gd name="T15" fmla="*/ 0 h 103"/>
              <a:gd name="T16" fmla="*/ 140 w 280"/>
              <a:gd name="T17" fmla="*/ 0 h 103"/>
              <a:gd name="T18" fmla="*/ 0 w 280"/>
              <a:gd name="T19" fmla="*/ 52 h 103"/>
              <a:gd name="T20" fmla="*/ 140 w 280"/>
              <a:gd name="T21" fmla="*/ 103 h 103"/>
              <a:gd name="T22" fmla="*/ 140 w 280"/>
              <a:gd name="T23" fmla="*/ 103 h 103"/>
              <a:gd name="T24" fmla="*/ 140 w 280"/>
              <a:gd name="T25" fmla="*/ 95 h 103"/>
              <a:gd name="T26" fmla="*/ 140 w 280"/>
              <a:gd name="T27" fmla="*/ 95 h 103"/>
              <a:gd name="T28" fmla="*/ 23 w 280"/>
              <a:gd name="T29" fmla="*/ 52 h 103"/>
              <a:gd name="T30" fmla="*/ 23 w 280"/>
              <a:gd name="T31" fmla="*/ 52 h 103"/>
              <a:gd name="T32" fmla="*/ 140 w 280"/>
              <a:gd name="T33" fmla="*/ 8 h 103"/>
              <a:gd name="T34" fmla="*/ 140 w 280"/>
              <a:gd name="T35" fmla="*/ 8 h 103"/>
              <a:gd name="T36" fmla="*/ 140 w 280"/>
              <a:gd name="T37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0" h="103">
                <a:moveTo>
                  <a:pt x="280" y="52"/>
                </a:moveTo>
                <a:cubicBezTo>
                  <a:pt x="280" y="23"/>
                  <a:pt x="217" y="0"/>
                  <a:pt x="140" y="0"/>
                </a:cubicBezTo>
                <a:cubicBezTo>
                  <a:pt x="140" y="8"/>
                  <a:pt x="140" y="8"/>
                  <a:pt x="140" y="8"/>
                </a:cubicBezTo>
                <a:cubicBezTo>
                  <a:pt x="205" y="8"/>
                  <a:pt x="257" y="28"/>
                  <a:pt x="257" y="52"/>
                </a:cubicBezTo>
                <a:cubicBezTo>
                  <a:pt x="257" y="75"/>
                  <a:pt x="205" y="95"/>
                  <a:pt x="140" y="95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217" y="103"/>
                  <a:pt x="280" y="80"/>
                  <a:pt x="280" y="52"/>
                </a:cubicBezTo>
                <a:close/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63" y="0"/>
                  <a:pt x="0" y="23"/>
                  <a:pt x="0" y="52"/>
                </a:cubicBezTo>
                <a:cubicBezTo>
                  <a:pt x="0" y="80"/>
                  <a:pt x="63" y="103"/>
                  <a:pt x="140" y="103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75" y="95"/>
                  <a:pt x="23" y="75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28"/>
                  <a:pt x="75" y="8"/>
                  <a:pt x="140" y="8"/>
                </a:cubicBezTo>
                <a:cubicBezTo>
                  <a:pt x="140" y="8"/>
                  <a:pt x="140" y="8"/>
                  <a:pt x="140" y="8"/>
                </a:cubicBezTo>
                <a:lnTo>
                  <a:pt x="140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152CDBB9-B6A0-BB78-2AA3-534E499B954F}"/>
              </a:ext>
            </a:extLst>
          </p:cNvPr>
          <p:cNvSpPr>
            <a:spLocks noEditPoints="1"/>
          </p:cNvSpPr>
          <p:nvPr/>
        </p:nvSpPr>
        <p:spPr bwMode="auto">
          <a:xfrm>
            <a:off x="3675262" y="2060368"/>
            <a:ext cx="508699" cy="488475"/>
          </a:xfrm>
          <a:custGeom>
            <a:avLst/>
            <a:gdLst>
              <a:gd name="T0" fmla="*/ 218 w 238"/>
              <a:gd name="T1" fmla="*/ 16 h 229"/>
              <a:gd name="T2" fmla="*/ 119 w 238"/>
              <a:gd name="T3" fmla="*/ 46 h 229"/>
              <a:gd name="T4" fmla="*/ 119 w 238"/>
              <a:gd name="T5" fmla="*/ 57 h 229"/>
              <a:gd name="T6" fmla="*/ 202 w 238"/>
              <a:gd name="T7" fmla="*/ 32 h 229"/>
              <a:gd name="T8" fmla="*/ 150 w 238"/>
              <a:gd name="T9" fmla="*/ 145 h 229"/>
              <a:gd name="T10" fmla="*/ 119 w 238"/>
              <a:gd name="T11" fmla="*/ 172 h 229"/>
              <a:gd name="T12" fmla="*/ 119 w 238"/>
              <a:gd name="T13" fmla="*/ 183 h 229"/>
              <a:gd name="T14" fmla="*/ 156 w 238"/>
              <a:gd name="T15" fmla="*/ 151 h 229"/>
              <a:gd name="T16" fmla="*/ 218 w 238"/>
              <a:gd name="T17" fmla="*/ 16 h 229"/>
              <a:gd name="T18" fmla="*/ 119 w 238"/>
              <a:gd name="T19" fmla="*/ 46 h 229"/>
              <a:gd name="T20" fmla="*/ 83 w 238"/>
              <a:gd name="T21" fmla="*/ 78 h 229"/>
              <a:gd name="T22" fmla="*/ 20 w 238"/>
              <a:gd name="T23" fmla="*/ 214 h 229"/>
              <a:gd name="T24" fmla="*/ 119 w 238"/>
              <a:gd name="T25" fmla="*/ 183 h 229"/>
              <a:gd name="T26" fmla="*/ 119 w 238"/>
              <a:gd name="T27" fmla="*/ 172 h 229"/>
              <a:gd name="T28" fmla="*/ 36 w 238"/>
              <a:gd name="T29" fmla="*/ 197 h 229"/>
              <a:gd name="T30" fmla="*/ 36 w 238"/>
              <a:gd name="T31" fmla="*/ 197 h 229"/>
              <a:gd name="T32" fmla="*/ 89 w 238"/>
              <a:gd name="T33" fmla="*/ 84 h 229"/>
              <a:gd name="T34" fmla="*/ 119 w 238"/>
              <a:gd name="T35" fmla="*/ 57 h 229"/>
              <a:gd name="T36" fmla="*/ 119 w 238"/>
              <a:gd name="T37" fmla="*/ 4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9">
                <a:moveTo>
                  <a:pt x="218" y="16"/>
                </a:moveTo>
                <a:cubicBezTo>
                  <a:pt x="202" y="0"/>
                  <a:pt x="162" y="13"/>
                  <a:pt x="119" y="4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55" y="30"/>
                  <a:pt x="189" y="19"/>
                  <a:pt x="202" y="32"/>
                </a:cubicBezTo>
                <a:cubicBezTo>
                  <a:pt x="219" y="49"/>
                  <a:pt x="195" y="99"/>
                  <a:pt x="150" y="145"/>
                </a:cubicBezTo>
                <a:cubicBezTo>
                  <a:pt x="140" y="155"/>
                  <a:pt x="129" y="164"/>
                  <a:pt x="119" y="17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31" y="174"/>
                  <a:pt x="144" y="163"/>
                  <a:pt x="156" y="151"/>
                </a:cubicBezTo>
                <a:cubicBezTo>
                  <a:pt x="210" y="96"/>
                  <a:pt x="238" y="36"/>
                  <a:pt x="218" y="16"/>
                </a:cubicBezTo>
                <a:close/>
                <a:moveTo>
                  <a:pt x="119" y="46"/>
                </a:moveTo>
                <a:cubicBezTo>
                  <a:pt x="107" y="55"/>
                  <a:pt x="95" y="66"/>
                  <a:pt x="83" y="78"/>
                </a:cubicBezTo>
                <a:cubicBezTo>
                  <a:pt x="28" y="133"/>
                  <a:pt x="0" y="193"/>
                  <a:pt x="20" y="214"/>
                </a:cubicBezTo>
                <a:cubicBezTo>
                  <a:pt x="36" y="229"/>
                  <a:pt x="76" y="216"/>
                  <a:pt x="119" y="18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83" y="199"/>
                  <a:pt x="49" y="211"/>
                  <a:pt x="36" y="197"/>
                </a:cubicBezTo>
                <a:cubicBezTo>
                  <a:pt x="36" y="197"/>
                  <a:pt x="36" y="197"/>
                  <a:pt x="36" y="197"/>
                </a:cubicBezTo>
                <a:cubicBezTo>
                  <a:pt x="19" y="181"/>
                  <a:pt x="43" y="130"/>
                  <a:pt x="89" y="84"/>
                </a:cubicBezTo>
                <a:cubicBezTo>
                  <a:pt x="99" y="74"/>
                  <a:pt x="109" y="65"/>
                  <a:pt x="119" y="57"/>
                </a:cubicBezTo>
                <a:lnTo>
                  <a:pt x="119" y="46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9" name="Freeform 28">
            <a:extLst>
              <a:ext uri="{FF2B5EF4-FFF2-40B4-BE49-F238E27FC236}">
                <a16:creationId xmlns:a16="http://schemas.microsoft.com/office/drawing/2014/main" id="{B9D3FB75-97F2-C291-793E-5D3A159D074F}"/>
              </a:ext>
            </a:extLst>
          </p:cNvPr>
          <p:cNvSpPr>
            <a:spLocks noEditPoints="1"/>
          </p:cNvSpPr>
          <p:nvPr/>
        </p:nvSpPr>
        <p:spPr bwMode="auto">
          <a:xfrm>
            <a:off x="3675262" y="2060368"/>
            <a:ext cx="508699" cy="488475"/>
          </a:xfrm>
          <a:custGeom>
            <a:avLst/>
            <a:gdLst>
              <a:gd name="T0" fmla="*/ 218 w 238"/>
              <a:gd name="T1" fmla="*/ 214 h 229"/>
              <a:gd name="T2" fmla="*/ 156 w 238"/>
              <a:gd name="T3" fmla="*/ 78 h 229"/>
              <a:gd name="T4" fmla="*/ 119 w 238"/>
              <a:gd name="T5" fmla="*/ 46 h 229"/>
              <a:gd name="T6" fmla="*/ 119 w 238"/>
              <a:gd name="T7" fmla="*/ 57 h 229"/>
              <a:gd name="T8" fmla="*/ 150 w 238"/>
              <a:gd name="T9" fmla="*/ 84 h 229"/>
              <a:gd name="T10" fmla="*/ 202 w 238"/>
              <a:gd name="T11" fmla="*/ 197 h 229"/>
              <a:gd name="T12" fmla="*/ 119 w 238"/>
              <a:gd name="T13" fmla="*/ 172 h 229"/>
              <a:gd name="T14" fmla="*/ 119 w 238"/>
              <a:gd name="T15" fmla="*/ 183 h 229"/>
              <a:gd name="T16" fmla="*/ 218 w 238"/>
              <a:gd name="T17" fmla="*/ 214 h 229"/>
              <a:gd name="T18" fmla="*/ 119 w 238"/>
              <a:gd name="T19" fmla="*/ 46 h 229"/>
              <a:gd name="T20" fmla="*/ 20 w 238"/>
              <a:gd name="T21" fmla="*/ 16 h 229"/>
              <a:gd name="T22" fmla="*/ 83 w 238"/>
              <a:gd name="T23" fmla="*/ 151 h 229"/>
              <a:gd name="T24" fmla="*/ 119 w 238"/>
              <a:gd name="T25" fmla="*/ 183 h 229"/>
              <a:gd name="T26" fmla="*/ 119 w 238"/>
              <a:gd name="T27" fmla="*/ 172 h 229"/>
              <a:gd name="T28" fmla="*/ 89 w 238"/>
              <a:gd name="T29" fmla="*/ 145 h 229"/>
              <a:gd name="T30" fmla="*/ 36 w 238"/>
              <a:gd name="T31" fmla="*/ 32 h 229"/>
              <a:gd name="T32" fmla="*/ 36 w 238"/>
              <a:gd name="T33" fmla="*/ 32 h 229"/>
              <a:gd name="T34" fmla="*/ 119 w 238"/>
              <a:gd name="T35" fmla="*/ 57 h 229"/>
              <a:gd name="T36" fmla="*/ 119 w 238"/>
              <a:gd name="T37" fmla="*/ 4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9">
                <a:moveTo>
                  <a:pt x="218" y="214"/>
                </a:moveTo>
                <a:cubicBezTo>
                  <a:pt x="238" y="193"/>
                  <a:pt x="210" y="133"/>
                  <a:pt x="156" y="78"/>
                </a:cubicBezTo>
                <a:cubicBezTo>
                  <a:pt x="144" y="66"/>
                  <a:pt x="131" y="55"/>
                  <a:pt x="119" y="4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29" y="65"/>
                  <a:pt x="140" y="74"/>
                  <a:pt x="150" y="84"/>
                </a:cubicBezTo>
                <a:cubicBezTo>
                  <a:pt x="195" y="130"/>
                  <a:pt x="219" y="181"/>
                  <a:pt x="202" y="197"/>
                </a:cubicBezTo>
                <a:cubicBezTo>
                  <a:pt x="189" y="211"/>
                  <a:pt x="155" y="199"/>
                  <a:pt x="119" y="17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62" y="216"/>
                  <a:pt x="202" y="229"/>
                  <a:pt x="218" y="214"/>
                </a:cubicBezTo>
                <a:close/>
                <a:moveTo>
                  <a:pt x="119" y="46"/>
                </a:moveTo>
                <a:cubicBezTo>
                  <a:pt x="76" y="13"/>
                  <a:pt x="36" y="0"/>
                  <a:pt x="20" y="16"/>
                </a:cubicBezTo>
                <a:cubicBezTo>
                  <a:pt x="0" y="36"/>
                  <a:pt x="28" y="96"/>
                  <a:pt x="83" y="151"/>
                </a:cubicBezTo>
                <a:cubicBezTo>
                  <a:pt x="95" y="163"/>
                  <a:pt x="107" y="174"/>
                  <a:pt x="119" y="18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109" y="164"/>
                  <a:pt x="99" y="155"/>
                  <a:pt x="89" y="145"/>
                </a:cubicBezTo>
                <a:cubicBezTo>
                  <a:pt x="43" y="99"/>
                  <a:pt x="19" y="49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49" y="19"/>
                  <a:pt x="83" y="30"/>
                  <a:pt x="119" y="57"/>
                </a:cubicBezTo>
                <a:lnTo>
                  <a:pt x="119" y="46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CFB1D171-038D-FBB2-C87E-879803FB60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5275" y="2259490"/>
            <a:ext cx="91784" cy="91784"/>
          </a:xfrm>
          <a:prstGeom prst="ellipse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0C60EE7B-C4DA-7016-0A26-8A909FAD032D}"/>
              </a:ext>
            </a:extLst>
          </p:cNvPr>
          <p:cNvSpPr>
            <a:spLocks noEditPoints="1"/>
          </p:cNvSpPr>
          <p:nvPr/>
        </p:nvSpPr>
        <p:spPr bwMode="auto">
          <a:xfrm>
            <a:off x="4589985" y="1837910"/>
            <a:ext cx="252016" cy="477585"/>
          </a:xfrm>
          <a:custGeom>
            <a:avLst/>
            <a:gdLst>
              <a:gd name="T0" fmla="*/ 67 w 162"/>
              <a:gd name="T1" fmla="*/ 307 h 307"/>
              <a:gd name="T2" fmla="*/ 162 w 162"/>
              <a:gd name="T3" fmla="*/ 307 h 307"/>
              <a:gd name="T4" fmla="*/ 67 w 162"/>
              <a:gd name="T5" fmla="*/ 127 h 307"/>
              <a:gd name="T6" fmla="*/ 67 w 162"/>
              <a:gd name="T7" fmla="*/ 193 h 307"/>
              <a:gd name="T8" fmla="*/ 110 w 162"/>
              <a:gd name="T9" fmla="*/ 267 h 307"/>
              <a:gd name="T10" fmla="*/ 67 w 162"/>
              <a:gd name="T11" fmla="*/ 267 h 307"/>
              <a:gd name="T12" fmla="*/ 67 w 162"/>
              <a:gd name="T13" fmla="*/ 307 h 307"/>
              <a:gd name="T14" fmla="*/ 0 w 162"/>
              <a:gd name="T15" fmla="*/ 0 h 307"/>
              <a:gd name="T16" fmla="*/ 0 w 162"/>
              <a:gd name="T17" fmla="*/ 307 h 307"/>
              <a:gd name="T18" fmla="*/ 67 w 162"/>
              <a:gd name="T19" fmla="*/ 307 h 307"/>
              <a:gd name="T20" fmla="*/ 67 w 162"/>
              <a:gd name="T21" fmla="*/ 267 h 307"/>
              <a:gd name="T22" fmla="*/ 24 w 162"/>
              <a:gd name="T23" fmla="*/ 267 h 307"/>
              <a:gd name="T24" fmla="*/ 24 w 162"/>
              <a:gd name="T25" fmla="*/ 120 h 307"/>
              <a:gd name="T26" fmla="*/ 24 w 162"/>
              <a:gd name="T27" fmla="*/ 120 h 307"/>
              <a:gd name="T28" fmla="*/ 67 w 162"/>
              <a:gd name="T29" fmla="*/ 193 h 307"/>
              <a:gd name="T30" fmla="*/ 67 w 162"/>
              <a:gd name="T31" fmla="*/ 127 h 307"/>
              <a:gd name="T32" fmla="*/ 0 w 162"/>
              <a:gd name="T33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" h="307">
                <a:moveTo>
                  <a:pt x="67" y="307"/>
                </a:moveTo>
                <a:lnTo>
                  <a:pt x="162" y="307"/>
                </a:lnTo>
                <a:lnTo>
                  <a:pt x="67" y="127"/>
                </a:lnTo>
                <a:lnTo>
                  <a:pt x="67" y="193"/>
                </a:lnTo>
                <a:lnTo>
                  <a:pt x="110" y="267"/>
                </a:lnTo>
                <a:lnTo>
                  <a:pt x="67" y="267"/>
                </a:lnTo>
                <a:lnTo>
                  <a:pt x="67" y="307"/>
                </a:lnTo>
                <a:close/>
                <a:moveTo>
                  <a:pt x="0" y="0"/>
                </a:moveTo>
                <a:lnTo>
                  <a:pt x="0" y="307"/>
                </a:lnTo>
                <a:lnTo>
                  <a:pt x="67" y="307"/>
                </a:lnTo>
                <a:lnTo>
                  <a:pt x="67" y="267"/>
                </a:lnTo>
                <a:lnTo>
                  <a:pt x="24" y="267"/>
                </a:lnTo>
                <a:lnTo>
                  <a:pt x="24" y="120"/>
                </a:lnTo>
                <a:lnTo>
                  <a:pt x="24" y="120"/>
                </a:lnTo>
                <a:lnTo>
                  <a:pt x="67" y="193"/>
                </a:lnTo>
                <a:lnTo>
                  <a:pt x="67" y="127"/>
                </a:lnTo>
                <a:lnTo>
                  <a:pt x="0" y="0"/>
                </a:lnTo>
                <a:close/>
              </a:path>
            </a:pathLst>
          </a:custGeom>
          <a:solidFill>
            <a:srgbClr val="024E49"/>
          </a:solidFill>
          <a:ln>
            <a:noFill/>
          </a:ln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299BC7C-E1DC-628C-9EA7-C715241A76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3977" y="1836354"/>
            <a:ext cx="63783" cy="465140"/>
          </a:xfrm>
          <a:prstGeom prst="rect">
            <a:avLst/>
          </a:prstGeom>
          <a:solidFill>
            <a:srgbClr val="024E49"/>
          </a:solidFill>
          <a:ln>
            <a:noFill/>
          </a:ln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33" name="Freeform 32">
            <a:extLst>
              <a:ext uri="{FF2B5EF4-FFF2-40B4-BE49-F238E27FC236}">
                <a16:creationId xmlns:a16="http://schemas.microsoft.com/office/drawing/2014/main" id="{00F0F999-6EB2-70B9-05E7-2CD918BF30C1}"/>
              </a:ext>
            </a:extLst>
          </p:cNvPr>
          <p:cNvSpPr>
            <a:spLocks noEditPoints="1"/>
          </p:cNvSpPr>
          <p:nvPr/>
        </p:nvSpPr>
        <p:spPr bwMode="auto">
          <a:xfrm>
            <a:off x="2398072" y="4179165"/>
            <a:ext cx="550701" cy="402915"/>
          </a:xfrm>
          <a:custGeom>
            <a:avLst/>
            <a:gdLst>
              <a:gd name="T0" fmla="*/ 213 w 258"/>
              <a:gd name="T1" fmla="*/ 31 h 189"/>
              <a:gd name="T2" fmla="*/ 204 w 258"/>
              <a:gd name="T3" fmla="*/ 69 h 189"/>
              <a:gd name="T4" fmla="*/ 228 w 258"/>
              <a:gd name="T5" fmla="*/ 109 h 189"/>
              <a:gd name="T6" fmla="*/ 204 w 258"/>
              <a:gd name="T7" fmla="*/ 146 h 189"/>
              <a:gd name="T8" fmla="*/ 204 w 258"/>
              <a:gd name="T9" fmla="*/ 27 h 189"/>
              <a:gd name="T10" fmla="*/ 91 w 258"/>
              <a:gd name="T11" fmla="*/ 14 h 189"/>
              <a:gd name="T12" fmla="*/ 97 w 258"/>
              <a:gd name="T13" fmla="*/ 15 h 189"/>
              <a:gd name="T14" fmla="*/ 91 w 258"/>
              <a:gd name="T15" fmla="*/ 42 h 189"/>
              <a:gd name="T16" fmla="*/ 91 w 258"/>
              <a:gd name="T17" fmla="*/ 162 h 189"/>
              <a:gd name="T18" fmla="*/ 166 w 258"/>
              <a:gd name="T19" fmla="*/ 145 h 189"/>
              <a:gd name="T20" fmla="*/ 204 w 258"/>
              <a:gd name="T21" fmla="*/ 125 h 189"/>
              <a:gd name="T22" fmla="*/ 191 w 258"/>
              <a:gd name="T23" fmla="*/ 122 h 189"/>
              <a:gd name="T24" fmla="*/ 204 w 258"/>
              <a:gd name="T25" fmla="*/ 69 h 189"/>
              <a:gd name="T26" fmla="*/ 91 w 258"/>
              <a:gd name="T27" fmla="*/ 6 h 189"/>
              <a:gd name="T28" fmla="*/ 78 w 258"/>
              <a:gd name="T29" fmla="*/ 24 h 189"/>
              <a:gd name="T30" fmla="*/ 91 w 258"/>
              <a:gd name="T31" fmla="*/ 14 h 189"/>
              <a:gd name="T32" fmla="*/ 78 w 258"/>
              <a:gd name="T33" fmla="*/ 188 h 189"/>
              <a:gd name="T34" fmla="*/ 91 w 258"/>
              <a:gd name="T35" fmla="*/ 162 h 189"/>
              <a:gd name="T36" fmla="*/ 78 w 258"/>
              <a:gd name="T37" fmla="*/ 176 h 189"/>
              <a:gd name="T38" fmla="*/ 91 w 258"/>
              <a:gd name="T39" fmla="*/ 42 h 189"/>
              <a:gd name="T40" fmla="*/ 80 w 258"/>
              <a:gd name="T41" fmla="*/ 134 h 189"/>
              <a:gd name="T42" fmla="*/ 78 w 258"/>
              <a:gd name="T43" fmla="*/ 64 h 189"/>
              <a:gd name="T44" fmla="*/ 78 w 258"/>
              <a:gd name="T45" fmla="*/ 33 h 189"/>
              <a:gd name="T46" fmla="*/ 91 w 258"/>
              <a:gd name="T47" fmla="*/ 42 h 189"/>
              <a:gd name="T48" fmla="*/ 60 w 258"/>
              <a:gd name="T49" fmla="*/ 18 h 189"/>
              <a:gd name="T50" fmla="*/ 68 w 258"/>
              <a:gd name="T51" fmla="*/ 42 h 189"/>
              <a:gd name="T52" fmla="*/ 78 w 258"/>
              <a:gd name="T53" fmla="*/ 33 h 189"/>
              <a:gd name="T54" fmla="*/ 78 w 258"/>
              <a:gd name="T55" fmla="*/ 9 h 189"/>
              <a:gd name="T56" fmla="*/ 78 w 258"/>
              <a:gd name="T57" fmla="*/ 188 h 189"/>
              <a:gd name="T58" fmla="*/ 60 w 258"/>
              <a:gd name="T59" fmla="*/ 176 h 189"/>
              <a:gd name="T60" fmla="*/ 78 w 258"/>
              <a:gd name="T61" fmla="*/ 64 h 189"/>
              <a:gd name="T62" fmla="*/ 60 w 258"/>
              <a:gd name="T63" fmla="*/ 134 h 189"/>
              <a:gd name="T64" fmla="*/ 70 w 258"/>
              <a:gd name="T65" fmla="*/ 116 h 189"/>
              <a:gd name="T66" fmla="*/ 60 w 258"/>
              <a:gd name="T67" fmla="*/ 87 h 189"/>
              <a:gd name="T68" fmla="*/ 76 w 258"/>
              <a:gd name="T69" fmla="*/ 68 h 189"/>
              <a:gd name="T70" fmla="*/ 60 w 258"/>
              <a:gd name="T71" fmla="*/ 18 h 189"/>
              <a:gd name="T72" fmla="*/ 60 w 258"/>
              <a:gd name="T73" fmla="*/ 187 h 189"/>
              <a:gd name="T74" fmla="*/ 59 w 258"/>
              <a:gd name="T75" fmla="*/ 175 h 189"/>
              <a:gd name="T76" fmla="*/ 49 w 258"/>
              <a:gd name="T77" fmla="*/ 144 h 189"/>
              <a:gd name="T78" fmla="*/ 60 w 258"/>
              <a:gd name="T79" fmla="*/ 125 h 189"/>
              <a:gd name="T80" fmla="*/ 41 w 258"/>
              <a:gd name="T81" fmla="*/ 125 h 189"/>
              <a:gd name="T82" fmla="*/ 60 w 258"/>
              <a:gd name="T83" fmla="*/ 87 h 189"/>
              <a:gd name="T84" fmla="*/ 51 w 258"/>
              <a:gd name="T85" fmla="*/ 76 h 189"/>
              <a:gd name="T86" fmla="*/ 43 w 258"/>
              <a:gd name="T87" fmla="*/ 51 h 189"/>
              <a:gd name="T88" fmla="*/ 60 w 258"/>
              <a:gd name="T89" fmla="*/ 1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58" h="189">
                <a:moveTo>
                  <a:pt x="253" y="104"/>
                </a:moveTo>
                <a:cubicBezTo>
                  <a:pt x="258" y="60"/>
                  <a:pt x="213" y="31"/>
                  <a:pt x="213" y="31"/>
                </a:cubicBezTo>
                <a:cubicBezTo>
                  <a:pt x="210" y="30"/>
                  <a:pt x="207" y="28"/>
                  <a:pt x="204" y="27"/>
                </a:cubicBezTo>
                <a:cubicBezTo>
                  <a:pt x="204" y="69"/>
                  <a:pt x="204" y="69"/>
                  <a:pt x="204" y="69"/>
                </a:cubicBezTo>
                <a:cubicBezTo>
                  <a:pt x="208" y="69"/>
                  <a:pt x="212" y="70"/>
                  <a:pt x="216" y="72"/>
                </a:cubicBezTo>
                <a:cubicBezTo>
                  <a:pt x="230" y="79"/>
                  <a:pt x="235" y="95"/>
                  <a:pt x="228" y="109"/>
                </a:cubicBezTo>
                <a:cubicBezTo>
                  <a:pt x="224" y="119"/>
                  <a:pt x="214" y="125"/>
                  <a:pt x="204" y="125"/>
                </a:cubicBezTo>
                <a:cubicBezTo>
                  <a:pt x="204" y="146"/>
                  <a:pt x="204" y="146"/>
                  <a:pt x="204" y="146"/>
                </a:cubicBezTo>
                <a:cubicBezTo>
                  <a:pt x="230" y="144"/>
                  <a:pt x="249" y="134"/>
                  <a:pt x="253" y="104"/>
                </a:cubicBezTo>
                <a:close/>
                <a:moveTo>
                  <a:pt x="204" y="27"/>
                </a:moveTo>
                <a:cubicBezTo>
                  <a:pt x="156" y="5"/>
                  <a:pt x="119" y="0"/>
                  <a:pt x="91" y="6"/>
                </a:cubicBezTo>
                <a:cubicBezTo>
                  <a:pt x="91" y="14"/>
                  <a:pt x="91" y="14"/>
                  <a:pt x="91" y="14"/>
                </a:cubicBezTo>
                <a:cubicBezTo>
                  <a:pt x="93" y="14"/>
                  <a:pt x="95" y="14"/>
                  <a:pt x="97" y="15"/>
                </a:cubicBezTo>
                <a:cubicBezTo>
                  <a:pt x="97" y="15"/>
                  <a:pt x="97" y="15"/>
                  <a:pt x="97" y="15"/>
                </a:cubicBezTo>
                <a:cubicBezTo>
                  <a:pt x="104" y="19"/>
                  <a:pt x="107" y="27"/>
                  <a:pt x="103" y="34"/>
                </a:cubicBezTo>
                <a:cubicBezTo>
                  <a:pt x="101" y="39"/>
                  <a:pt x="96" y="42"/>
                  <a:pt x="91" y="42"/>
                </a:cubicBezTo>
                <a:cubicBezTo>
                  <a:pt x="91" y="146"/>
                  <a:pt x="91" y="146"/>
                  <a:pt x="91" y="146"/>
                </a:cubicBezTo>
                <a:cubicBezTo>
                  <a:pt x="93" y="151"/>
                  <a:pt x="93" y="157"/>
                  <a:pt x="91" y="162"/>
                </a:cubicBezTo>
                <a:cubicBezTo>
                  <a:pt x="91" y="185"/>
                  <a:pt x="91" y="185"/>
                  <a:pt x="91" y="185"/>
                </a:cubicBezTo>
                <a:cubicBezTo>
                  <a:pt x="117" y="174"/>
                  <a:pt x="138" y="143"/>
                  <a:pt x="166" y="145"/>
                </a:cubicBezTo>
                <a:cubicBezTo>
                  <a:pt x="179" y="147"/>
                  <a:pt x="192" y="147"/>
                  <a:pt x="204" y="146"/>
                </a:cubicBezTo>
                <a:cubicBezTo>
                  <a:pt x="204" y="125"/>
                  <a:pt x="204" y="125"/>
                  <a:pt x="204" y="125"/>
                </a:cubicBezTo>
                <a:cubicBezTo>
                  <a:pt x="199" y="125"/>
                  <a:pt x="195" y="124"/>
                  <a:pt x="191" y="122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77" y="115"/>
                  <a:pt x="172" y="98"/>
                  <a:pt x="179" y="84"/>
                </a:cubicBezTo>
                <a:cubicBezTo>
                  <a:pt x="184" y="74"/>
                  <a:pt x="193" y="69"/>
                  <a:pt x="204" y="69"/>
                </a:cubicBezTo>
                <a:lnTo>
                  <a:pt x="204" y="27"/>
                </a:lnTo>
                <a:close/>
                <a:moveTo>
                  <a:pt x="91" y="6"/>
                </a:moveTo>
                <a:cubicBezTo>
                  <a:pt x="86" y="6"/>
                  <a:pt x="82" y="8"/>
                  <a:pt x="78" y="9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3"/>
                  <a:pt x="78" y="22"/>
                  <a:pt x="78" y="22"/>
                </a:cubicBezTo>
                <a:cubicBezTo>
                  <a:pt x="81" y="17"/>
                  <a:pt x="86" y="14"/>
                  <a:pt x="91" y="14"/>
                </a:cubicBezTo>
                <a:cubicBezTo>
                  <a:pt x="91" y="6"/>
                  <a:pt x="91" y="6"/>
                  <a:pt x="91" y="6"/>
                </a:cubicBezTo>
                <a:close/>
                <a:moveTo>
                  <a:pt x="78" y="188"/>
                </a:moveTo>
                <a:cubicBezTo>
                  <a:pt x="82" y="188"/>
                  <a:pt x="87" y="187"/>
                  <a:pt x="91" y="185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90" y="163"/>
                  <a:pt x="90" y="164"/>
                  <a:pt x="90" y="165"/>
                </a:cubicBezTo>
                <a:cubicBezTo>
                  <a:pt x="87" y="170"/>
                  <a:pt x="83" y="174"/>
                  <a:pt x="78" y="176"/>
                </a:cubicBezTo>
                <a:cubicBezTo>
                  <a:pt x="78" y="188"/>
                  <a:pt x="78" y="188"/>
                  <a:pt x="78" y="188"/>
                </a:cubicBezTo>
                <a:close/>
                <a:moveTo>
                  <a:pt x="91" y="42"/>
                </a:moveTo>
                <a:cubicBezTo>
                  <a:pt x="91" y="146"/>
                  <a:pt x="91" y="146"/>
                  <a:pt x="91" y="146"/>
                </a:cubicBezTo>
                <a:cubicBezTo>
                  <a:pt x="89" y="141"/>
                  <a:pt x="85" y="136"/>
                  <a:pt x="80" y="134"/>
                </a:cubicBezTo>
                <a:cubicBezTo>
                  <a:pt x="79" y="133"/>
                  <a:pt x="78" y="133"/>
                  <a:pt x="78" y="133"/>
                </a:cubicBezTo>
                <a:cubicBezTo>
                  <a:pt x="78" y="64"/>
                  <a:pt x="78" y="64"/>
                  <a:pt x="78" y="64"/>
                </a:cubicBezTo>
                <a:cubicBezTo>
                  <a:pt x="79" y="61"/>
                  <a:pt x="79" y="57"/>
                  <a:pt x="78" y="54"/>
                </a:cubicBezTo>
                <a:cubicBezTo>
                  <a:pt x="78" y="33"/>
                  <a:pt x="78" y="33"/>
                  <a:pt x="78" y="33"/>
                </a:cubicBezTo>
                <a:cubicBezTo>
                  <a:pt x="79" y="36"/>
                  <a:pt x="81" y="39"/>
                  <a:pt x="84" y="41"/>
                </a:cubicBezTo>
                <a:cubicBezTo>
                  <a:pt x="86" y="42"/>
                  <a:pt x="89" y="42"/>
                  <a:pt x="91" y="42"/>
                </a:cubicBezTo>
                <a:close/>
                <a:moveTo>
                  <a:pt x="78" y="9"/>
                </a:moveTo>
                <a:cubicBezTo>
                  <a:pt x="71" y="11"/>
                  <a:pt x="65" y="14"/>
                  <a:pt x="60" y="18"/>
                </a:cubicBezTo>
                <a:cubicBezTo>
                  <a:pt x="60" y="40"/>
                  <a:pt x="60" y="40"/>
                  <a:pt x="60" y="40"/>
                </a:cubicBezTo>
                <a:cubicBezTo>
                  <a:pt x="62" y="40"/>
                  <a:pt x="65" y="41"/>
                  <a:pt x="68" y="42"/>
                </a:cubicBezTo>
                <a:cubicBezTo>
                  <a:pt x="73" y="45"/>
                  <a:pt x="76" y="49"/>
                  <a:pt x="78" y="54"/>
                </a:cubicBezTo>
                <a:cubicBezTo>
                  <a:pt x="78" y="33"/>
                  <a:pt x="78" y="33"/>
                  <a:pt x="78" y="33"/>
                </a:cubicBezTo>
                <a:cubicBezTo>
                  <a:pt x="77" y="30"/>
                  <a:pt x="77" y="27"/>
                  <a:pt x="78" y="24"/>
                </a:cubicBezTo>
                <a:cubicBezTo>
                  <a:pt x="78" y="9"/>
                  <a:pt x="78" y="9"/>
                  <a:pt x="78" y="9"/>
                </a:cubicBezTo>
                <a:close/>
                <a:moveTo>
                  <a:pt x="60" y="187"/>
                </a:moveTo>
                <a:cubicBezTo>
                  <a:pt x="66" y="188"/>
                  <a:pt x="72" y="189"/>
                  <a:pt x="78" y="188"/>
                </a:cubicBezTo>
                <a:cubicBezTo>
                  <a:pt x="78" y="176"/>
                  <a:pt x="78" y="176"/>
                  <a:pt x="78" y="176"/>
                </a:cubicBezTo>
                <a:cubicBezTo>
                  <a:pt x="72" y="178"/>
                  <a:pt x="65" y="178"/>
                  <a:pt x="60" y="176"/>
                </a:cubicBezTo>
                <a:cubicBezTo>
                  <a:pt x="60" y="187"/>
                  <a:pt x="60" y="187"/>
                  <a:pt x="60" y="187"/>
                </a:cubicBezTo>
                <a:close/>
                <a:moveTo>
                  <a:pt x="78" y="64"/>
                </a:moveTo>
                <a:cubicBezTo>
                  <a:pt x="78" y="133"/>
                  <a:pt x="78" y="133"/>
                  <a:pt x="78" y="133"/>
                </a:cubicBezTo>
                <a:cubicBezTo>
                  <a:pt x="72" y="131"/>
                  <a:pt x="65" y="131"/>
                  <a:pt x="60" y="134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4" y="123"/>
                  <a:pt x="67" y="120"/>
                  <a:pt x="70" y="116"/>
                </a:cubicBezTo>
                <a:cubicBezTo>
                  <a:pt x="75" y="105"/>
                  <a:pt x="71" y="92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0" y="78"/>
                  <a:pt x="60" y="78"/>
                  <a:pt x="60" y="78"/>
                </a:cubicBezTo>
                <a:cubicBezTo>
                  <a:pt x="66" y="78"/>
                  <a:pt x="73" y="74"/>
                  <a:pt x="76" y="68"/>
                </a:cubicBezTo>
                <a:cubicBezTo>
                  <a:pt x="77" y="66"/>
                  <a:pt x="77" y="65"/>
                  <a:pt x="78" y="64"/>
                </a:cubicBezTo>
                <a:close/>
                <a:moveTo>
                  <a:pt x="60" y="18"/>
                </a:moveTo>
                <a:cubicBezTo>
                  <a:pt x="0" y="56"/>
                  <a:pt x="10" y="159"/>
                  <a:pt x="46" y="180"/>
                </a:cubicBezTo>
                <a:cubicBezTo>
                  <a:pt x="51" y="183"/>
                  <a:pt x="55" y="185"/>
                  <a:pt x="60" y="187"/>
                </a:cubicBezTo>
                <a:cubicBezTo>
                  <a:pt x="60" y="176"/>
                  <a:pt x="60" y="176"/>
                  <a:pt x="60" y="176"/>
                </a:cubicBezTo>
                <a:cubicBezTo>
                  <a:pt x="59" y="175"/>
                  <a:pt x="59" y="175"/>
                  <a:pt x="59" y="175"/>
                </a:cubicBezTo>
                <a:cubicBezTo>
                  <a:pt x="59" y="175"/>
                  <a:pt x="59" y="175"/>
                  <a:pt x="59" y="175"/>
                </a:cubicBezTo>
                <a:cubicBezTo>
                  <a:pt x="48" y="170"/>
                  <a:pt x="43" y="156"/>
                  <a:pt x="49" y="144"/>
                </a:cubicBezTo>
                <a:cubicBezTo>
                  <a:pt x="51" y="139"/>
                  <a:pt x="55" y="136"/>
                  <a:pt x="60" y="134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54" y="128"/>
                  <a:pt x="47" y="128"/>
                  <a:pt x="41" y="125"/>
                </a:cubicBezTo>
                <a:cubicBezTo>
                  <a:pt x="41" y="125"/>
                  <a:pt x="41" y="125"/>
                  <a:pt x="41" y="125"/>
                </a:cubicBezTo>
                <a:cubicBezTo>
                  <a:pt x="31" y="120"/>
                  <a:pt x="26" y="107"/>
                  <a:pt x="32" y="97"/>
                </a:cubicBezTo>
                <a:cubicBezTo>
                  <a:pt x="37" y="86"/>
                  <a:pt x="49" y="82"/>
                  <a:pt x="60" y="87"/>
                </a:cubicBezTo>
                <a:cubicBezTo>
                  <a:pt x="60" y="78"/>
                  <a:pt x="60" y="78"/>
                  <a:pt x="60" y="78"/>
                </a:cubicBezTo>
                <a:cubicBezTo>
                  <a:pt x="57" y="78"/>
                  <a:pt x="54" y="77"/>
                  <a:pt x="51" y="76"/>
                </a:cubicBezTo>
                <a:cubicBezTo>
                  <a:pt x="42" y="71"/>
                  <a:pt x="38" y="60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6" y="44"/>
                  <a:pt x="53" y="40"/>
                  <a:pt x="60" y="40"/>
                </a:cubicBezTo>
                <a:lnTo>
                  <a:pt x="60" y="18"/>
                </a:lnTo>
                <a:close/>
              </a:path>
            </a:pathLst>
          </a:custGeom>
          <a:solidFill>
            <a:srgbClr val="48977D"/>
          </a:solidFill>
          <a:ln>
            <a:noFill/>
          </a:ln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grpSp>
        <p:nvGrpSpPr>
          <p:cNvPr id="34" name="Group 127">
            <a:extLst>
              <a:ext uri="{FF2B5EF4-FFF2-40B4-BE49-F238E27FC236}">
                <a16:creationId xmlns:a16="http://schemas.microsoft.com/office/drawing/2014/main" id="{804EE549-1113-1B4D-B202-CBE82AFFF73F}"/>
              </a:ext>
            </a:extLst>
          </p:cNvPr>
          <p:cNvGrpSpPr/>
          <p:nvPr/>
        </p:nvGrpSpPr>
        <p:grpSpPr>
          <a:xfrm>
            <a:off x="3945946" y="4582078"/>
            <a:ext cx="497809" cy="640928"/>
            <a:chOff x="8610600" y="4127500"/>
            <a:chExt cx="508001" cy="654050"/>
          </a:xfrm>
          <a:solidFill>
            <a:srgbClr val="2E8102"/>
          </a:solidFill>
        </p:grpSpPr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id="{8160D69E-E7EC-4937-323F-E778831A4BA9}"/>
                </a:ext>
              </a:extLst>
            </p:cNvPr>
            <p:cNvSpPr/>
            <p:nvPr/>
          </p:nvSpPr>
          <p:spPr bwMode="auto">
            <a:xfrm>
              <a:off x="8618538" y="4127500"/>
              <a:ext cx="500063" cy="503238"/>
            </a:xfrm>
            <a:custGeom>
              <a:avLst/>
              <a:gdLst>
                <a:gd name="T0" fmla="*/ 169 w 230"/>
                <a:gd name="T1" fmla="*/ 12 h 231"/>
                <a:gd name="T2" fmla="*/ 215 w 230"/>
                <a:gd name="T3" fmla="*/ 103 h 231"/>
                <a:gd name="T4" fmla="*/ 102 w 230"/>
                <a:gd name="T5" fmla="*/ 216 h 231"/>
                <a:gd name="T6" fmla="*/ 12 w 230"/>
                <a:gd name="T7" fmla="*/ 171 h 231"/>
                <a:gd name="T8" fmla="*/ 0 w 230"/>
                <a:gd name="T9" fmla="*/ 181 h 231"/>
                <a:gd name="T10" fmla="*/ 102 w 230"/>
                <a:gd name="T11" fmla="*/ 231 h 231"/>
                <a:gd name="T12" fmla="*/ 230 w 230"/>
                <a:gd name="T13" fmla="*/ 103 h 231"/>
                <a:gd name="T14" fmla="*/ 178 w 230"/>
                <a:gd name="T15" fmla="*/ 0 h 231"/>
                <a:gd name="T16" fmla="*/ 169 w 230"/>
                <a:gd name="T17" fmla="*/ 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31">
                  <a:moveTo>
                    <a:pt x="169" y="12"/>
                  </a:moveTo>
                  <a:cubicBezTo>
                    <a:pt x="197" y="32"/>
                    <a:pt x="215" y="65"/>
                    <a:pt x="215" y="103"/>
                  </a:cubicBezTo>
                  <a:cubicBezTo>
                    <a:pt x="215" y="165"/>
                    <a:pt x="165" y="216"/>
                    <a:pt x="102" y="216"/>
                  </a:cubicBezTo>
                  <a:cubicBezTo>
                    <a:pt x="65" y="216"/>
                    <a:pt x="33" y="198"/>
                    <a:pt x="12" y="1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4" y="211"/>
                    <a:pt x="61" y="231"/>
                    <a:pt x="102" y="231"/>
                  </a:cubicBezTo>
                  <a:cubicBezTo>
                    <a:pt x="173" y="231"/>
                    <a:pt x="230" y="174"/>
                    <a:pt x="230" y="103"/>
                  </a:cubicBezTo>
                  <a:cubicBezTo>
                    <a:pt x="230" y="61"/>
                    <a:pt x="210" y="23"/>
                    <a:pt x="178" y="0"/>
                  </a:cubicBezTo>
                  <a:lnTo>
                    <a:pt x="169" y="12"/>
                  </a:lnTo>
                  <a:close/>
                </a:path>
              </a:pathLst>
            </a:custGeom>
            <a:solidFill>
              <a:srgbClr val="48977D"/>
            </a:solidFill>
            <a:ln>
              <a:noFill/>
            </a:ln>
          </p:spPr>
          <p:txBody>
            <a:bodyPr vert="horz" wrap="square" lIns="89605" tIns="44803" rIns="89605" bIns="44803" numCol="1" anchor="t" anchorCtr="0" compatLnSpc="1"/>
            <a:lstStyle/>
            <a:p>
              <a:endParaRPr lang="id-ID" sz="1300">
                <a:cs typeface="+mn-ea"/>
                <a:sym typeface="+mn-lt"/>
              </a:endParaRPr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id="{B72D74A1-6C15-15C1-F7C1-61585509D5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21713" y="4137025"/>
              <a:ext cx="442913" cy="441325"/>
            </a:xfrm>
            <a:custGeom>
              <a:avLst/>
              <a:gdLst>
                <a:gd name="T0" fmla="*/ 102 w 203"/>
                <a:gd name="T1" fmla="*/ 203 h 203"/>
                <a:gd name="T2" fmla="*/ 203 w 203"/>
                <a:gd name="T3" fmla="*/ 101 h 203"/>
                <a:gd name="T4" fmla="*/ 102 w 203"/>
                <a:gd name="T5" fmla="*/ 0 h 203"/>
                <a:gd name="T6" fmla="*/ 102 w 203"/>
                <a:gd name="T7" fmla="*/ 5 h 203"/>
                <a:gd name="T8" fmla="*/ 198 w 203"/>
                <a:gd name="T9" fmla="*/ 101 h 203"/>
                <a:gd name="T10" fmla="*/ 102 w 203"/>
                <a:gd name="T11" fmla="*/ 198 h 203"/>
                <a:gd name="T12" fmla="*/ 102 w 203"/>
                <a:gd name="T13" fmla="*/ 203 h 203"/>
                <a:gd name="T14" fmla="*/ 102 w 203"/>
                <a:gd name="T15" fmla="*/ 0 h 203"/>
                <a:gd name="T16" fmla="*/ 0 w 203"/>
                <a:gd name="T17" fmla="*/ 101 h 203"/>
                <a:gd name="T18" fmla="*/ 102 w 203"/>
                <a:gd name="T19" fmla="*/ 203 h 203"/>
                <a:gd name="T20" fmla="*/ 102 w 203"/>
                <a:gd name="T21" fmla="*/ 203 h 203"/>
                <a:gd name="T22" fmla="*/ 102 w 203"/>
                <a:gd name="T23" fmla="*/ 198 h 203"/>
                <a:gd name="T24" fmla="*/ 102 w 203"/>
                <a:gd name="T25" fmla="*/ 198 h 203"/>
                <a:gd name="T26" fmla="*/ 102 w 203"/>
                <a:gd name="T27" fmla="*/ 198 h 203"/>
                <a:gd name="T28" fmla="*/ 5 w 203"/>
                <a:gd name="T29" fmla="*/ 101 h 203"/>
                <a:gd name="T30" fmla="*/ 102 w 203"/>
                <a:gd name="T31" fmla="*/ 5 h 203"/>
                <a:gd name="T32" fmla="*/ 102 w 203"/>
                <a:gd name="T33" fmla="*/ 5 h 203"/>
                <a:gd name="T34" fmla="*/ 102 w 203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158" y="203"/>
                    <a:pt x="203" y="157"/>
                    <a:pt x="203" y="101"/>
                  </a:cubicBezTo>
                  <a:cubicBezTo>
                    <a:pt x="203" y="45"/>
                    <a:pt x="158" y="0"/>
                    <a:pt x="10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55" y="5"/>
                    <a:pt x="198" y="48"/>
                    <a:pt x="198" y="101"/>
                  </a:cubicBezTo>
                  <a:cubicBezTo>
                    <a:pt x="198" y="155"/>
                    <a:pt x="155" y="198"/>
                    <a:pt x="102" y="198"/>
                  </a:cubicBezTo>
                  <a:lnTo>
                    <a:pt x="102" y="203"/>
                  </a:lnTo>
                  <a:close/>
                  <a:moveTo>
                    <a:pt x="102" y="0"/>
                  </a:moveTo>
                  <a:cubicBezTo>
                    <a:pt x="46" y="0"/>
                    <a:pt x="0" y="45"/>
                    <a:pt x="0" y="101"/>
                  </a:cubicBezTo>
                  <a:cubicBezTo>
                    <a:pt x="0" y="157"/>
                    <a:pt x="46" y="203"/>
                    <a:pt x="102" y="203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48" y="198"/>
                    <a:pt x="5" y="155"/>
                    <a:pt x="5" y="101"/>
                  </a:cubicBezTo>
                  <a:cubicBezTo>
                    <a:pt x="5" y="48"/>
                    <a:pt x="48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solidFill>
              <a:srgbClr val="48977D"/>
            </a:solidFill>
            <a:ln>
              <a:noFill/>
            </a:ln>
          </p:spPr>
          <p:txBody>
            <a:bodyPr vert="horz" wrap="square" lIns="89605" tIns="44803" rIns="89605" bIns="44803" numCol="1" anchor="t" anchorCtr="0" compatLnSpc="1"/>
            <a:lstStyle/>
            <a:p>
              <a:endParaRPr lang="id-ID" sz="1300">
                <a:cs typeface="+mn-ea"/>
                <a:sym typeface="+mn-lt"/>
              </a:endParaRPr>
            </a:p>
          </p:txBody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id="{80CA3900-792F-DD2C-22B1-0E14EB2C2B25}"/>
                </a:ext>
              </a:extLst>
            </p:cNvPr>
            <p:cNvSpPr/>
            <p:nvPr/>
          </p:nvSpPr>
          <p:spPr bwMode="auto">
            <a:xfrm>
              <a:off x="8610600" y="4144963"/>
              <a:ext cx="496888" cy="433388"/>
            </a:xfrm>
            <a:custGeom>
              <a:avLst/>
              <a:gdLst>
                <a:gd name="T0" fmla="*/ 65 w 228"/>
                <a:gd name="T1" fmla="*/ 15 h 199"/>
                <a:gd name="T2" fmla="*/ 61 w 228"/>
                <a:gd name="T3" fmla="*/ 23 h 199"/>
                <a:gd name="T4" fmla="*/ 57 w 228"/>
                <a:gd name="T5" fmla="*/ 29 h 199"/>
                <a:gd name="T6" fmla="*/ 54 w 228"/>
                <a:gd name="T7" fmla="*/ 26 h 199"/>
                <a:gd name="T8" fmla="*/ 52 w 228"/>
                <a:gd name="T9" fmla="*/ 32 h 199"/>
                <a:gd name="T10" fmla="*/ 42 w 228"/>
                <a:gd name="T11" fmla="*/ 34 h 199"/>
                <a:gd name="T12" fmla="*/ 36 w 228"/>
                <a:gd name="T13" fmla="*/ 41 h 199"/>
                <a:gd name="T14" fmla="*/ 27 w 228"/>
                <a:gd name="T15" fmla="*/ 53 h 199"/>
                <a:gd name="T16" fmla="*/ 21 w 228"/>
                <a:gd name="T17" fmla="*/ 61 h 199"/>
                <a:gd name="T18" fmla="*/ 27 w 228"/>
                <a:gd name="T19" fmla="*/ 67 h 199"/>
                <a:gd name="T20" fmla="*/ 27 w 228"/>
                <a:gd name="T21" fmla="*/ 70 h 199"/>
                <a:gd name="T22" fmla="*/ 22 w 228"/>
                <a:gd name="T23" fmla="*/ 65 h 199"/>
                <a:gd name="T24" fmla="*/ 18 w 228"/>
                <a:gd name="T25" fmla="*/ 60 h 199"/>
                <a:gd name="T26" fmla="*/ 16 w 228"/>
                <a:gd name="T27" fmla="*/ 69 h 199"/>
                <a:gd name="T28" fmla="*/ 17 w 228"/>
                <a:gd name="T29" fmla="*/ 83 h 199"/>
                <a:gd name="T30" fmla="*/ 24 w 228"/>
                <a:gd name="T31" fmla="*/ 80 h 199"/>
                <a:gd name="T32" fmla="*/ 32 w 228"/>
                <a:gd name="T33" fmla="*/ 88 h 199"/>
                <a:gd name="T34" fmla="*/ 41 w 228"/>
                <a:gd name="T35" fmla="*/ 98 h 199"/>
                <a:gd name="T36" fmla="*/ 50 w 228"/>
                <a:gd name="T37" fmla="*/ 105 h 199"/>
                <a:gd name="T38" fmla="*/ 61 w 228"/>
                <a:gd name="T39" fmla="*/ 117 h 199"/>
                <a:gd name="T40" fmla="*/ 58 w 228"/>
                <a:gd name="T41" fmla="*/ 134 h 199"/>
                <a:gd name="T42" fmla="*/ 49 w 228"/>
                <a:gd name="T43" fmla="*/ 155 h 199"/>
                <a:gd name="T44" fmla="*/ 52 w 228"/>
                <a:gd name="T45" fmla="*/ 170 h 199"/>
                <a:gd name="T46" fmla="*/ 46 w 228"/>
                <a:gd name="T47" fmla="*/ 171 h 199"/>
                <a:gd name="T48" fmla="*/ 32 w 228"/>
                <a:gd name="T49" fmla="*/ 148 h 199"/>
                <a:gd name="T50" fmla="*/ 16 w 228"/>
                <a:gd name="T51" fmla="*/ 113 h 199"/>
                <a:gd name="T52" fmla="*/ 11 w 228"/>
                <a:gd name="T53" fmla="*/ 87 h 199"/>
                <a:gd name="T54" fmla="*/ 73 w 228"/>
                <a:gd name="T55" fmla="*/ 183 h 199"/>
                <a:gd name="T56" fmla="*/ 89 w 228"/>
                <a:gd name="T57" fmla="*/ 181 h 199"/>
                <a:gd name="T58" fmla="*/ 110 w 228"/>
                <a:gd name="T59" fmla="*/ 178 h 199"/>
                <a:gd name="T60" fmla="*/ 108 w 228"/>
                <a:gd name="T61" fmla="*/ 187 h 199"/>
                <a:gd name="T62" fmla="*/ 121 w 228"/>
                <a:gd name="T63" fmla="*/ 186 h 199"/>
                <a:gd name="T64" fmla="*/ 139 w 228"/>
                <a:gd name="T65" fmla="*/ 184 h 199"/>
                <a:gd name="T66" fmla="*/ 137 w 228"/>
                <a:gd name="T67" fmla="*/ 3 h 199"/>
                <a:gd name="T68" fmla="*/ 197 w 228"/>
                <a:gd name="T69" fmla="*/ 64 h 199"/>
                <a:gd name="T70" fmla="*/ 189 w 228"/>
                <a:gd name="T71" fmla="*/ 58 h 199"/>
                <a:gd name="T72" fmla="*/ 181 w 228"/>
                <a:gd name="T73" fmla="*/ 74 h 199"/>
                <a:gd name="T74" fmla="*/ 170 w 228"/>
                <a:gd name="T75" fmla="*/ 59 h 199"/>
                <a:gd name="T76" fmla="*/ 174 w 228"/>
                <a:gd name="T77" fmla="*/ 75 h 199"/>
                <a:gd name="T78" fmla="*/ 186 w 228"/>
                <a:gd name="T79" fmla="*/ 79 h 199"/>
                <a:gd name="T80" fmla="*/ 181 w 228"/>
                <a:gd name="T81" fmla="*/ 100 h 199"/>
                <a:gd name="T82" fmla="*/ 175 w 228"/>
                <a:gd name="T83" fmla="*/ 122 h 199"/>
                <a:gd name="T84" fmla="*/ 168 w 228"/>
                <a:gd name="T85" fmla="*/ 137 h 199"/>
                <a:gd name="T86" fmla="*/ 147 w 228"/>
                <a:gd name="T87" fmla="*/ 154 h 199"/>
                <a:gd name="T88" fmla="*/ 141 w 228"/>
                <a:gd name="T89" fmla="*/ 139 h 199"/>
                <a:gd name="T90" fmla="*/ 142 w 228"/>
                <a:gd name="T91" fmla="*/ 121 h 199"/>
                <a:gd name="T92" fmla="*/ 135 w 228"/>
                <a:gd name="T93" fmla="*/ 101 h 199"/>
                <a:gd name="T94" fmla="*/ 125 w 228"/>
                <a:gd name="T95" fmla="*/ 89 h 199"/>
                <a:gd name="T96" fmla="*/ 99 w 228"/>
                <a:gd name="T97" fmla="*/ 90 h 199"/>
                <a:gd name="T98" fmla="*/ 89 w 228"/>
                <a:gd name="T99" fmla="*/ 76 h 199"/>
                <a:gd name="T100" fmla="*/ 100 w 228"/>
                <a:gd name="T101" fmla="*/ 49 h 199"/>
                <a:gd name="T102" fmla="*/ 119 w 228"/>
                <a:gd name="T103" fmla="*/ 41 h 199"/>
                <a:gd name="T104" fmla="*/ 130 w 228"/>
                <a:gd name="T105" fmla="*/ 46 h 199"/>
                <a:gd name="T106" fmla="*/ 146 w 228"/>
                <a:gd name="T107" fmla="*/ 46 h 199"/>
                <a:gd name="T108" fmla="*/ 162 w 228"/>
                <a:gd name="T109" fmla="*/ 44 h 199"/>
                <a:gd name="T110" fmla="*/ 147 w 228"/>
                <a:gd name="T111" fmla="*/ 37 h 199"/>
                <a:gd name="T112" fmla="*/ 146 w 228"/>
                <a:gd name="T113" fmla="*/ 32 h 199"/>
                <a:gd name="T114" fmla="*/ 127 w 228"/>
                <a:gd name="T115" fmla="*/ 32 h 199"/>
                <a:gd name="T116" fmla="*/ 111 w 228"/>
                <a:gd name="T117" fmla="*/ 37 h 199"/>
                <a:gd name="T118" fmla="*/ 107 w 228"/>
                <a:gd name="T119" fmla="*/ 21 h 199"/>
                <a:gd name="T120" fmla="*/ 96 w 228"/>
                <a:gd name="T121" fmla="*/ 11 h 199"/>
                <a:gd name="T122" fmla="*/ 109 w 228"/>
                <a:gd name="T12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199">
                  <a:moveTo>
                    <a:pt x="92" y="0"/>
                  </a:moveTo>
                  <a:cubicBezTo>
                    <a:pt x="92" y="0"/>
                    <a:pt x="58" y="5"/>
                    <a:pt x="35" y="31"/>
                  </a:cubicBezTo>
                  <a:cubicBezTo>
                    <a:pt x="35" y="31"/>
                    <a:pt x="53" y="13"/>
                    <a:pt x="64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5" y="15"/>
                  </a:cubicBezTo>
                  <a:cubicBezTo>
                    <a:pt x="65" y="16"/>
                    <a:pt x="64" y="17"/>
                    <a:pt x="64" y="18"/>
                  </a:cubicBezTo>
                  <a:cubicBezTo>
                    <a:pt x="64" y="18"/>
                    <a:pt x="64" y="20"/>
                    <a:pt x="64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8" y="29"/>
                    <a:pt x="57" y="29"/>
                  </a:cubicBezTo>
                  <a:cubicBezTo>
                    <a:pt x="56" y="29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5" y="24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1" y="29"/>
                    <a:pt x="51" y="29"/>
                  </a:cubicBezTo>
                  <a:cubicBezTo>
                    <a:pt x="52" y="29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2" y="32"/>
                  </a:cubicBezTo>
                  <a:cubicBezTo>
                    <a:pt x="52" y="32"/>
                    <a:pt x="52" y="33"/>
                    <a:pt x="51" y="33"/>
                  </a:cubicBezTo>
                  <a:cubicBezTo>
                    <a:pt x="50" y="32"/>
                    <a:pt x="49" y="32"/>
                    <a:pt x="48" y="32"/>
                  </a:cubicBezTo>
                  <a:cubicBezTo>
                    <a:pt x="47" y="32"/>
                    <a:pt x="46" y="31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41" y="35"/>
                    <a:pt x="41" y="37"/>
                    <a:pt x="41" y="37"/>
                  </a:cubicBezTo>
                  <a:cubicBezTo>
                    <a:pt x="41" y="37"/>
                    <a:pt x="40" y="38"/>
                    <a:pt x="38" y="38"/>
                  </a:cubicBezTo>
                  <a:cubicBezTo>
                    <a:pt x="37" y="39"/>
                    <a:pt x="36" y="39"/>
                    <a:pt x="36" y="3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4" y="42"/>
                    <a:pt x="34" y="43"/>
                  </a:cubicBezTo>
                  <a:cubicBezTo>
                    <a:pt x="33" y="44"/>
                    <a:pt x="30" y="46"/>
                    <a:pt x="30" y="46"/>
                  </a:cubicBezTo>
                  <a:cubicBezTo>
                    <a:pt x="30" y="46"/>
                    <a:pt x="29" y="47"/>
                    <a:pt x="28" y="48"/>
                  </a:cubicBezTo>
                  <a:cubicBezTo>
                    <a:pt x="28" y="49"/>
                    <a:pt x="28" y="50"/>
                    <a:pt x="28" y="51"/>
                  </a:cubicBezTo>
                  <a:cubicBezTo>
                    <a:pt x="28" y="51"/>
                    <a:pt x="27" y="52"/>
                    <a:pt x="27" y="53"/>
                  </a:cubicBezTo>
                  <a:cubicBezTo>
                    <a:pt x="27" y="54"/>
                    <a:pt x="26" y="55"/>
                    <a:pt x="26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2" y="58"/>
                    <a:pt x="21" y="58"/>
                  </a:cubicBezTo>
                  <a:cubicBezTo>
                    <a:pt x="20" y="59"/>
                    <a:pt x="20" y="60"/>
                    <a:pt x="20" y="60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2" y="61"/>
                    <a:pt x="23" y="62"/>
                    <a:pt x="23" y="62"/>
                  </a:cubicBezTo>
                  <a:cubicBezTo>
                    <a:pt x="23" y="62"/>
                    <a:pt x="23" y="63"/>
                    <a:pt x="23" y="64"/>
                  </a:cubicBezTo>
                  <a:cubicBezTo>
                    <a:pt x="23" y="64"/>
                    <a:pt x="22" y="66"/>
                    <a:pt x="23" y="66"/>
                  </a:cubicBezTo>
                  <a:cubicBezTo>
                    <a:pt x="24" y="66"/>
                    <a:pt x="25" y="6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1"/>
                    <a:pt x="28" y="71"/>
                  </a:cubicBezTo>
                  <a:cubicBezTo>
                    <a:pt x="27" y="71"/>
                    <a:pt x="27" y="71"/>
                    <a:pt x="27" y="70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4" y="69"/>
                    <a:pt x="24" y="69"/>
                  </a:cubicBezTo>
                  <a:cubicBezTo>
                    <a:pt x="24" y="69"/>
                    <a:pt x="23" y="69"/>
                    <a:pt x="23" y="68"/>
                  </a:cubicBezTo>
                  <a:cubicBezTo>
                    <a:pt x="22" y="67"/>
                    <a:pt x="22" y="68"/>
                    <a:pt x="22" y="67"/>
                  </a:cubicBezTo>
                  <a:cubicBezTo>
                    <a:pt x="22" y="66"/>
                    <a:pt x="23" y="66"/>
                    <a:pt x="22" y="65"/>
                  </a:cubicBezTo>
                  <a:cubicBezTo>
                    <a:pt x="22" y="65"/>
                    <a:pt x="21" y="64"/>
                    <a:pt x="21" y="64"/>
                  </a:cubicBezTo>
                  <a:cubicBezTo>
                    <a:pt x="20" y="64"/>
                    <a:pt x="21" y="65"/>
                    <a:pt x="20" y="64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2"/>
                  </a:cubicBezTo>
                  <a:cubicBezTo>
                    <a:pt x="18" y="62"/>
                    <a:pt x="18" y="61"/>
                    <a:pt x="18" y="60"/>
                  </a:cubicBezTo>
                  <a:cubicBezTo>
                    <a:pt x="18" y="60"/>
                    <a:pt x="19" y="59"/>
                    <a:pt x="19" y="58"/>
                  </a:cubicBezTo>
                  <a:cubicBezTo>
                    <a:pt x="19" y="58"/>
                    <a:pt x="19" y="55"/>
                    <a:pt x="19" y="55"/>
                  </a:cubicBezTo>
                  <a:cubicBezTo>
                    <a:pt x="19" y="55"/>
                    <a:pt x="16" y="61"/>
                    <a:pt x="15" y="66"/>
                  </a:cubicBezTo>
                  <a:cubicBezTo>
                    <a:pt x="15" y="66"/>
                    <a:pt x="16" y="65"/>
                    <a:pt x="16" y="66"/>
                  </a:cubicBezTo>
                  <a:cubicBezTo>
                    <a:pt x="16" y="67"/>
                    <a:pt x="17" y="68"/>
                    <a:pt x="16" y="69"/>
                  </a:cubicBezTo>
                  <a:cubicBezTo>
                    <a:pt x="16" y="69"/>
                    <a:pt x="16" y="69"/>
                    <a:pt x="16" y="72"/>
                  </a:cubicBezTo>
                  <a:cubicBezTo>
                    <a:pt x="16" y="74"/>
                    <a:pt x="17" y="75"/>
                    <a:pt x="17" y="76"/>
                  </a:cubicBezTo>
                  <a:cubicBezTo>
                    <a:pt x="16" y="76"/>
                    <a:pt x="16" y="77"/>
                    <a:pt x="16" y="78"/>
                  </a:cubicBezTo>
                  <a:cubicBezTo>
                    <a:pt x="16" y="79"/>
                    <a:pt x="16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4"/>
                    <a:pt x="17" y="85"/>
                    <a:pt x="18" y="84"/>
                  </a:cubicBezTo>
                  <a:cubicBezTo>
                    <a:pt x="19" y="82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2" y="79"/>
                  </a:cubicBezTo>
                  <a:cubicBezTo>
                    <a:pt x="23" y="79"/>
                    <a:pt x="24" y="79"/>
                    <a:pt x="24" y="80"/>
                  </a:cubicBezTo>
                  <a:cubicBezTo>
                    <a:pt x="25" y="80"/>
                    <a:pt x="23" y="82"/>
                    <a:pt x="24" y="82"/>
                  </a:cubicBezTo>
                  <a:cubicBezTo>
                    <a:pt x="25" y="82"/>
                    <a:pt x="27" y="81"/>
                    <a:pt x="28" y="81"/>
                  </a:cubicBezTo>
                  <a:cubicBezTo>
                    <a:pt x="29" y="81"/>
                    <a:pt x="29" y="82"/>
                    <a:pt x="30" y="83"/>
                  </a:cubicBezTo>
                  <a:cubicBezTo>
                    <a:pt x="30" y="84"/>
                    <a:pt x="30" y="85"/>
                    <a:pt x="31" y="86"/>
                  </a:cubicBezTo>
                  <a:cubicBezTo>
                    <a:pt x="32" y="86"/>
                    <a:pt x="31" y="87"/>
                    <a:pt x="32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5" y="90"/>
                    <a:pt x="37" y="90"/>
                    <a:pt x="38" y="90"/>
                  </a:cubicBezTo>
                  <a:cubicBezTo>
                    <a:pt x="39" y="91"/>
                    <a:pt x="38" y="92"/>
                    <a:pt x="39" y="92"/>
                  </a:cubicBezTo>
                  <a:cubicBezTo>
                    <a:pt x="40" y="92"/>
                    <a:pt x="41" y="95"/>
                    <a:pt x="41" y="95"/>
                  </a:cubicBezTo>
                  <a:cubicBezTo>
                    <a:pt x="41" y="95"/>
                    <a:pt x="41" y="97"/>
                    <a:pt x="41" y="98"/>
                  </a:cubicBezTo>
                  <a:cubicBezTo>
                    <a:pt x="41" y="98"/>
                    <a:pt x="41" y="99"/>
                    <a:pt x="42" y="100"/>
                  </a:cubicBezTo>
                  <a:cubicBezTo>
                    <a:pt x="42" y="100"/>
                    <a:pt x="44" y="100"/>
                    <a:pt x="44" y="100"/>
                  </a:cubicBezTo>
                  <a:cubicBezTo>
                    <a:pt x="44" y="100"/>
                    <a:pt x="43" y="102"/>
                    <a:pt x="45" y="102"/>
                  </a:cubicBezTo>
                  <a:cubicBezTo>
                    <a:pt x="47" y="103"/>
                    <a:pt x="48" y="103"/>
                    <a:pt x="49" y="104"/>
                  </a:cubicBezTo>
                  <a:cubicBezTo>
                    <a:pt x="49" y="104"/>
                    <a:pt x="48" y="105"/>
                    <a:pt x="50" y="105"/>
                  </a:cubicBezTo>
                  <a:cubicBezTo>
                    <a:pt x="52" y="105"/>
                    <a:pt x="54" y="105"/>
                    <a:pt x="55" y="106"/>
                  </a:cubicBezTo>
                  <a:cubicBezTo>
                    <a:pt x="56" y="106"/>
                    <a:pt x="55" y="107"/>
                    <a:pt x="57" y="109"/>
                  </a:cubicBezTo>
                  <a:cubicBezTo>
                    <a:pt x="60" y="110"/>
                    <a:pt x="60" y="111"/>
                    <a:pt x="61" y="111"/>
                  </a:cubicBezTo>
                  <a:cubicBezTo>
                    <a:pt x="62" y="111"/>
                    <a:pt x="63" y="111"/>
                    <a:pt x="63" y="113"/>
                  </a:cubicBezTo>
                  <a:cubicBezTo>
                    <a:pt x="62" y="115"/>
                    <a:pt x="62" y="116"/>
                    <a:pt x="61" y="117"/>
                  </a:cubicBezTo>
                  <a:cubicBezTo>
                    <a:pt x="60" y="118"/>
                    <a:pt x="59" y="120"/>
                    <a:pt x="58" y="121"/>
                  </a:cubicBezTo>
                  <a:cubicBezTo>
                    <a:pt x="58" y="122"/>
                    <a:pt x="57" y="123"/>
                    <a:pt x="58" y="124"/>
                  </a:cubicBezTo>
                  <a:cubicBezTo>
                    <a:pt x="58" y="126"/>
                    <a:pt x="59" y="127"/>
                    <a:pt x="59" y="128"/>
                  </a:cubicBezTo>
                  <a:cubicBezTo>
                    <a:pt x="59" y="129"/>
                    <a:pt x="59" y="131"/>
                    <a:pt x="59" y="132"/>
                  </a:cubicBezTo>
                  <a:cubicBezTo>
                    <a:pt x="58" y="133"/>
                    <a:pt x="58" y="134"/>
                    <a:pt x="58" y="134"/>
                  </a:cubicBezTo>
                  <a:cubicBezTo>
                    <a:pt x="58" y="134"/>
                    <a:pt x="59" y="136"/>
                    <a:pt x="58" y="137"/>
                  </a:cubicBezTo>
                  <a:cubicBezTo>
                    <a:pt x="57" y="138"/>
                    <a:pt x="55" y="140"/>
                    <a:pt x="54" y="140"/>
                  </a:cubicBezTo>
                  <a:cubicBezTo>
                    <a:pt x="53" y="140"/>
                    <a:pt x="51" y="142"/>
                    <a:pt x="51" y="142"/>
                  </a:cubicBezTo>
                  <a:cubicBezTo>
                    <a:pt x="51" y="142"/>
                    <a:pt x="51" y="146"/>
                    <a:pt x="51" y="147"/>
                  </a:cubicBezTo>
                  <a:cubicBezTo>
                    <a:pt x="51" y="147"/>
                    <a:pt x="47" y="154"/>
                    <a:pt x="49" y="155"/>
                  </a:cubicBezTo>
                  <a:cubicBezTo>
                    <a:pt x="50" y="156"/>
                    <a:pt x="50" y="158"/>
                    <a:pt x="50" y="15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8" y="161"/>
                    <a:pt x="46" y="161"/>
                    <a:pt x="47" y="163"/>
                  </a:cubicBezTo>
                  <a:cubicBezTo>
                    <a:pt x="49" y="165"/>
                    <a:pt x="50" y="165"/>
                    <a:pt x="50" y="167"/>
                  </a:cubicBezTo>
                  <a:cubicBezTo>
                    <a:pt x="51" y="168"/>
                    <a:pt x="51" y="168"/>
                    <a:pt x="52" y="170"/>
                  </a:cubicBezTo>
                  <a:cubicBezTo>
                    <a:pt x="53" y="171"/>
                    <a:pt x="53" y="172"/>
                    <a:pt x="54" y="173"/>
                  </a:cubicBezTo>
                  <a:cubicBezTo>
                    <a:pt x="55" y="174"/>
                    <a:pt x="56" y="175"/>
                    <a:pt x="56" y="176"/>
                  </a:cubicBezTo>
                  <a:cubicBezTo>
                    <a:pt x="56" y="177"/>
                    <a:pt x="59" y="179"/>
                    <a:pt x="56" y="177"/>
                  </a:cubicBezTo>
                  <a:cubicBezTo>
                    <a:pt x="53" y="175"/>
                    <a:pt x="56" y="177"/>
                    <a:pt x="52" y="174"/>
                  </a:cubicBezTo>
                  <a:cubicBezTo>
                    <a:pt x="49" y="171"/>
                    <a:pt x="48" y="173"/>
                    <a:pt x="46" y="171"/>
                  </a:cubicBezTo>
                  <a:cubicBezTo>
                    <a:pt x="45" y="169"/>
                    <a:pt x="47" y="175"/>
                    <a:pt x="44" y="168"/>
                  </a:cubicBezTo>
                  <a:cubicBezTo>
                    <a:pt x="41" y="160"/>
                    <a:pt x="40" y="161"/>
                    <a:pt x="39" y="159"/>
                  </a:cubicBezTo>
                  <a:cubicBezTo>
                    <a:pt x="39" y="157"/>
                    <a:pt x="39" y="159"/>
                    <a:pt x="37" y="155"/>
                  </a:cubicBezTo>
                  <a:cubicBezTo>
                    <a:pt x="35" y="151"/>
                    <a:pt x="37" y="154"/>
                    <a:pt x="35" y="151"/>
                  </a:cubicBezTo>
                  <a:cubicBezTo>
                    <a:pt x="33" y="149"/>
                    <a:pt x="33" y="152"/>
                    <a:pt x="32" y="148"/>
                  </a:cubicBezTo>
                  <a:cubicBezTo>
                    <a:pt x="31" y="143"/>
                    <a:pt x="31" y="146"/>
                    <a:pt x="30" y="141"/>
                  </a:cubicBezTo>
                  <a:cubicBezTo>
                    <a:pt x="28" y="136"/>
                    <a:pt x="31" y="136"/>
                    <a:pt x="28" y="133"/>
                  </a:cubicBezTo>
                  <a:cubicBezTo>
                    <a:pt x="25" y="131"/>
                    <a:pt x="25" y="132"/>
                    <a:pt x="24" y="131"/>
                  </a:cubicBezTo>
                  <a:cubicBezTo>
                    <a:pt x="23" y="129"/>
                    <a:pt x="25" y="130"/>
                    <a:pt x="22" y="126"/>
                  </a:cubicBezTo>
                  <a:cubicBezTo>
                    <a:pt x="20" y="122"/>
                    <a:pt x="16" y="120"/>
                    <a:pt x="16" y="113"/>
                  </a:cubicBezTo>
                  <a:cubicBezTo>
                    <a:pt x="16" y="105"/>
                    <a:pt x="16" y="104"/>
                    <a:pt x="16" y="104"/>
                  </a:cubicBezTo>
                  <a:cubicBezTo>
                    <a:pt x="16" y="104"/>
                    <a:pt x="13" y="101"/>
                    <a:pt x="14" y="97"/>
                  </a:cubicBezTo>
                  <a:cubicBezTo>
                    <a:pt x="15" y="92"/>
                    <a:pt x="16" y="94"/>
                    <a:pt x="15" y="92"/>
                  </a:cubicBezTo>
                  <a:cubicBezTo>
                    <a:pt x="15" y="91"/>
                    <a:pt x="14" y="91"/>
                    <a:pt x="13" y="89"/>
                  </a:cubicBezTo>
                  <a:cubicBezTo>
                    <a:pt x="12" y="88"/>
                    <a:pt x="12" y="88"/>
                    <a:pt x="11" y="87"/>
                  </a:cubicBezTo>
                  <a:cubicBezTo>
                    <a:pt x="11" y="86"/>
                    <a:pt x="11" y="83"/>
                    <a:pt x="11" y="8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0" y="182"/>
                    <a:pt x="97" y="197"/>
                  </a:cubicBezTo>
                  <a:cubicBezTo>
                    <a:pt x="97" y="197"/>
                    <a:pt x="75" y="192"/>
                    <a:pt x="73" y="187"/>
                  </a:cubicBezTo>
                  <a:cubicBezTo>
                    <a:pt x="73" y="187"/>
                    <a:pt x="72" y="183"/>
                    <a:pt x="73" y="183"/>
                  </a:cubicBezTo>
                  <a:cubicBezTo>
                    <a:pt x="74" y="183"/>
                    <a:pt x="76" y="184"/>
                    <a:pt x="77" y="183"/>
                  </a:cubicBezTo>
                  <a:cubicBezTo>
                    <a:pt x="79" y="181"/>
                    <a:pt x="80" y="180"/>
                    <a:pt x="80" y="180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79" y="182"/>
                    <a:pt x="83" y="181"/>
                  </a:cubicBezTo>
                  <a:cubicBezTo>
                    <a:pt x="88" y="181"/>
                    <a:pt x="88" y="181"/>
                    <a:pt x="89" y="181"/>
                  </a:cubicBezTo>
                  <a:cubicBezTo>
                    <a:pt x="91" y="180"/>
                    <a:pt x="93" y="176"/>
                    <a:pt x="94" y="178"/>
                  </a:cubicBezTo>
                  <a:cubicBezTo>
                    <a:pt x="95" y="181"/>
                    <a:pt x="93" y="180"/>
                    <a:pt x="95" y="181"/>
                  </a:cubicBezTo>
                  <a:cubicBezTo>
                    <a:pt x="97" y="181"/>
                    <a:pt x="101" y="180"/>
                    <a:pt x="101" y="180"/>
                  </a:cubicBezTo>
                  <a:cubicBezTo>
                    <a:pt x="101" y="180"/>
                    <a:pt x="108" y="181"/>
                    <a:pt x="108" y="180"/>
                  </a:cubicBezTo>
                  <a:cubicBezTo>
                    <a:pt x="109" y="179"/>
                    <a:pt x="109" y="178"/>
                    <a:pt x="110" y="178"/>
                  </a:cubicBezTo>
                  <a:cubicBezTo>
                    <a:pt x="111" y="178"/>
                    <a:pt x="112" y="180"/>
                    <a:pt x="112" y="180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5" y="185"/>
                    <a:pt x="103" y="185"/>
                    <a:pt x="105" y="186"/>
                  </a:cubicBezTo>
                  <a:cubicBezTo>
                    <a:pt x="106" y="187"/>
                    <a:pt x="107" y="187"/>
                    <a:pt x="108" y="187"/>
                  </a:cubicBezTo>
                  <a:cubicBezTo>
                    <a:pt x="110" y="187"/>
                    <a:pt x="114" y="190"/>
                    <a:pt x="115" y="188"/>
                  </a:cubicBezTo>
                  <a:cubicBezTo>
                    <a:pt x="116" y="186"/>
                    <a:pt x="116" y="186"/>
                    <a:pt x="117" y="185"/>
                  </a:cubicBezTo>
                  <a:cubicBezTo>
                    <a:pt x="117" y="184"/>
                    <a:pt x="117" y="182"/>
                    <a:pt x="119" y="182"/>
                  </a:cubicBezTo>
                  <a:cubicBezTo>
                    <a:pt x="120" y="182"/>
                    <a:pt x="122" y="183"/>
                    <a:pt x="122" y="183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3" y="186"/>
                    <a:pt x="125" y="186"/>
                  </a:cubicBezTo>
                  <a:cubicBezTo>
                    <a:pt x="126" y="186"/>
                    <a:pt x="126" y="188"/>
                    <a:pt x="128" y="186"/>
                  </a:cubicBezTo>
                  <a:cubicBezTo>
                    <a:pt x="129" y="184"/>
                    <a:pt x="129" y="184"/>
                    <a:pt x="131" y="184"/>
                  </a:cubicBezTo>
                  <a:cubicBezTo>
                    <a:pt x="133" y="184"/>
                    <a:pt x="135" y="183"/>
                    <a:pt x="136" y="183"/>
                  </a:cubicBezTo>
                  <a:cubicBezTo>
                    <a:pt x="136" y="184"/>
                    <a:pt x="138" y="184"/>
                    <a:pt x="139" y="184"/>
                  </a:cubicBezTo>
                  <a:cubicBezTo>
                    <a:pt x="139" y="184"/>
                    <a:pt x="143" y="186"/>
                    <a:pt x="143" y="186"/>
                  </a:cubicBezTo>
                  <a:cubicBezTo>
                    <a:pt x="144" y="185"/>
                    <a:pt x="148" y="186"/>
                    <a:pt x="148" y="186"/>
                  </a:cubicBezTo>
                  <a:cubicBezTo>
                    <a:pt x="148" y="186"/>
                    <a:pt x="137" y="196"/>
                    <a:pt x="113" y="197"/>
                  </a:cubicBezTo>
                  <a:cubicBezTo>
                    <a:pt x="113" y="197"/>
                    <a:pt x="167" y="199"/>
                    <a:pt x="197" y="146"/>
                  </a:cubicBezTo>
                  <a:cubicBezTo>
                    <a:pt x="228" y="94"/>
                    <a:pt x="206" y="26"/>
                    <a:pt x="137" y="3"/>
                  </a:cubicBezTo>
                  <a:cubicBezTo>
                    <a:pt x="137" y="3"/>
                    <a:pt x="189" y="22"/>
                    <a:pt x="203" y="71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1"/>
                    <a:pt x="201" y="72"/>
                    <a:pt x="200" y="69"/>
                  </a:cubicBezTo>
                  <a:cubicBezTo>
                    <a:pt x="199" y="67"/>
                    <a:pt x="199" y="68"/>
                    <a:pt x="199" y="66"/>
                  </a:cubicBezTo>
                  <a:cubicBezTo>
                    <a:pt x="198" y="64"/>
                    <a:pt x="198" y="65"/>
                    <a:pt x="197" y="64"/>
                  </a:cubicBezTo>
                  <a:cubicBezTo>
                    <a:pt x="195" y="62"/>
                    <a:pt x="195" y="62"/>
                    <a:pt x="194" y="61"/>
                  </a:cubicBezTo>
                  <a:cubicBezTo>
                    <a:pt x="193" y="61"/>
                    <a:pt x="192" y="58"/>
                    <a:pt x="192" y="57"/>
                  </a:cubicBezTo>
                  <a:cubicBezTo>
                    <a:pt x="191" y="56"/>
                    <a:pt x="189" y="55"/>
                    <a:pt x="188" y="55"/>
                  </a:cubicBezTo>
                  <a:cubicBezTo>
                    <a:pt x="187" y="55"/>
                    <a:pt x="188" y="54"/>
                    <a:pt x="187" y="55"/>
                  </a:cubicBezTo>
                  <a:cubicBezTo>
                    <a:pt x="187" y="56"/>
                    <a:pt x="189" y="58"/>
                    <a:pt x="189" y="58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89" y="62"/>
                    <a:pt x="190" y="65"/>
                    <a:pt x="190" y="66"/>
                  </a:cubicBezTo>
                  <a:cubicBezTo>
                    <a:pt x="190" y="67"/>
                    <a:pt x="189" y="70"/>
                    <a:pt x="189" y="70"/>
                  </a:cubicBezTo>
                  <a:cubicBezTo>
                    <a:pt x="189" y="70"/>
                    <a:pt x="188" y="72"/>
                    <a:pt x="187" y="73"/>
                  </a:cubicBezTo>
                  <a:cubicBezTo>
                    <a:pt x="186" y="73"/>
                    <a:pt x="181" y="74"/>
                    <a:pt x="181" y="74"/>
                  </a:cubicBezTo>
                  <a:cubicBezTo>
                    <a:pt x="181" y="74"/>
                    <a:pt x="179" y="72"/>
                    <a:pt x="179" y="71"/>
                  </a:cubicBezTo>
                  <a:cubicBezTo>
                    <a:pt x="178" y="69"/>
                    <a:pt x="175" y="69"/>
                    <a:pt x="174" y="68"/>
                  </a:cubicBezTo>
                  <a:cubicBezTo>
                    <a:pt x="174" y="67"/>
                    <a:pt x="175" y="66"/>
                    <a:pt x="173" y="64"/>
                  </a:cubicBezTo>
                  <a:cubicBezTo>
                    <a:pt x="172" y="62"/>
                    <a:pt x="173" y="63"/>
                    <a:pt x="172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66" y="58"/>
                    <a:pt x="167" y="60"/>
                  </a:cubicBezTo>
                  <a:cubicBezTo>
                    <a:pt x="168" y="63"/>
                    <a:pt x="167" y="65"/>
                    <a:pt x="168" y="65"/>
                  </a:cubicBezTo>
                  <a:cubicBezTo>
                    <a:pt x="169" y="66"/>
                    <a:pt x="170" y="65"/>
                    <a:pt x="171" y="67"/>
                  </a:cubicBezTo>
                  <a:cubicBezTo>
                    <a:pt x="172" y="69"/>
                    <a:pt x="172" y="70"/>
                    <a:pt x="172" y="71"/>
                  </a:cubicBezTo>
                  <a:cubicBezTo>
                    <a:pt x="173" y="71"/>
                    <a:pt x="173" y="74"/>
                    <a:pt x="174" y="75"/>
                  </a:cubicBezTo>
                  <a:cubicBezTo>
                    <a:pt x="175" y="75"/>
                    <a:pt x="178" y="75"/>
                    <a:pt x="178" y="76"/>
                  </a:cubicBezTo>
                  <a:cubicBezTo>
                    <a:pt x="177" y="77"/>
                    <a:pt x="176" y="78"/>
                    <a:pt x="178" y="79"/>
                  </a:cubicBezTo>
                  <a:cubicBezTo>
                    <a:pt x="179" y="79"/>
                    <a:pt x="179" y="80"/>
                    <a:pt x="180" y="80"/>
                  </a:cubicBezTo>
                  <a:cubicBezTo>
                    <a:pt x="181" y="80"/>
                    <a:pt x="181" y="80"/>
                    <a:pt x="182" y="79"/>
                  </a:cubicBezTo>
                  <a:cubicBezTo>
                    <a:pt x="184" y="79"/>
                    <a:pt x="186" y="79"/>
                    <a:pt x="186" y="79"/>
                  </a:cubicBezTo>
                  <a:cubicBezTo>
                    <a:pt x="186" y="79"/>
                    <a:pt x="188" y="80"/>
                    <a:pt x="188" y="81"/>
                  </a:cubicBezTo>
                  <a:cubicBezTo>
                    <a:pt x="188" y="82"/>
                    <a:pt x="187" y="86"/>
                    <a:pt x="187" y="86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7"/>
                    <a:pt x="184" y="97"/>
                  </a:cubicBezTo>
                  <a:cubicBezTo>
                    <a:pt x="183" y="97"/>
                    <a:pt x="182" y="100"/>
                    <a:pt x="181" y="100"/>
                  </a:cubicBezTo>
                  <a:cubicBezTo>
                    <a:pt x="180" y="101"/>
                    <a:pt x="180" y="105"/>
                    <a:pt x="180" y="10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11"/>
                    <a:pt x="178" y="112"/>
                  </a:cubicBezTo>
                  <a:cubicBezTo>
                    <a:pt x="178" y="113"/>
                    <a:pt x="179" y="117"/>
                    <a:pt x="178" y="119"/>
                  </a:cubicBezTo>
                  <a:cubicBezTo>
                    <a:pt x="178" y="121"/>
                    <a:pt x="175" y="122"/>
                    <a:pt x="175" y="122"/>
                  </a:cubicBezTo>
                  <a:cubicBezTo>
                    <a:pt x="175" y="122"/>
                    <a:pt x="179" y="126"/>
                    <a:pt x="177" y="126"/>
                  </a:cubicBezTo>
                  <a:cubicBezTo>
                    <a:pt x="175" y="127"/>
                    <a:pt x="173" y="129"/>
                    <a:pt x="173" y="130"/>
                  </a:cubicBezTo>
                  <a:cubicBezTo>
                    <a:pt x="172" y="131"/>
                    <a:pt x="172" y="132"/>
                    <a:pt x="171" y="132"/>
                  </a:cubicBezTo>
                  <a:cubicBezTo>
                    <a:pt x="170" y="133"/>
                    <a:pt x="168" y="133"/>
                    <a:pt x="168" y="134"/>
                  </a:cubicBezTo>
                  <a:cubicBezTo>
                    <a:pt x="168" y="134"/>
                    <a:pt x="168" y="137"/>
                    <a:pt x="168" y="13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9"/>
                    <a:pt x="159" y="149"/>
                  </a:cubicBezTo>
                  <a:cubicBezTo>
                    <a:pt x="158" y="149"/>
                    <a:pt x="153" y="151"/>
                    <a:pt x="152" y="152"/>
                  </a:cubicBezTo>
                  <a:cubicBezTo>
                    <a:pt x="152" y="152"/>
                    <a:pt x="148" y="154"/>
                    <a:pt x="147" y="154"/>
                  </a:cubicBezTo>
                  <a:cubicBezTo>
                    <a:pt x="146" y="154"/>
                    <a:pt x="148" y="157"/>
                    <a:pt x="146" y="154"/>
                  </a:cubicBezTo>
                  <a:cubicBezTo>
                    <a:pt x="144" y="151"/>
                    <a:pt x="145" y="153"/>
                    <a:pt x="144" y="149"/>
                  </a:cubicBezTo>
                  <a:cubicBezTo>
                    <a:pt x="142" y="145"/>
                    <a:pt x="142" y="148"/>
                    <a:pt x="142" y="145"/>
                  </a:cubicBezTo>
                  <a:cubicBezTo>
                    <a:pt x="142" y="143"/>
                    <a:pt x="142" y="145"/>
                    <a:pt x="142" y="143"/>
                  </a:cubicBezTo>
                  <a:cubicBezTo>
                    <a:pt x="142" y="140"/>
                    <a:pt x="143" y="142"/>
                    <a:pt x="141" y="139"/>
                  </a:cubicBezTo>
                  <a:cubicBezTo>
                    <a:pt x="140" y="136"/>
                    <a:pt x="140" y="137"/>
                    <a:pt x="138" y="135"/>
                  </a:cubicBezTo>
                  <a:cubicBezTo>
                    <a:pt x="136" y="133"/>
                    <a:pt x="135" y="135"/>
                    <a:pt x="136" y="132"/>
                  </a:cubicBezTo>
                  <a:cubicBezTo>
                    <a:pt x="137" y="129"/>
                    <a:pt x="137" y="132"/>
                    <a:pt x="137" y="129"/>
                  </a:cubicBezTo>
                  <a:cubicBezTo>
                    <a:pt x="138" y="126"/>
                    <a:pt x="137" y="125"/>
                    <a:pt x="139" y="124"/>
                  </a:cubicBezTo>
                  <a:cubicBezTo>
                    <a:pt x="141" y="123"/>
                    <a:pt x="142" y="122"/>
                    <a:pt x="142" y="121"/>
                  </a:cubicBezTo>
                  <a:cubicBezTo>
                    <a:pt x="142" y="119"/>
                    <a:pt x="142" y="118"/>
                    <a:pt x="142" y="117"/>
                  </a:cubicBezTo>
                  <a:cubicBezTo>
                    <a:pt x="141" y="116"/>
                    <a:pt x="139" y="114"/>
                    <a:pt x="139" y="113"/>
                  </a:cubicBezTo>
                  <a:cubicBezTo>
                    <a:pt x="139" y="112"/>
                    <a:pt x="139" y="113"/>
                    <a:pt x="137" y="111"/>
                  </a:cubicBezTo>
                  <a:cubicBezTo>
                    <a:pt x="136" y="109"/>
                    <a:pt x="135" y="108"/>
                    <a:pt x="135" y="108"/>
                  </a:cubicBezTo>
                  <a:cubicBezTo>
                    <a:pt x="135" y="108"/>
                    <a:pt x="135" y="103"/>
                    <a:pt x="135" y="101"/>
                  </a:cubicBezTo>
                  <a:cubicBezTo>
                    <a:pt x="135" y="99"/>
                    <a:pt x="134" y="102"/>
                    <a:pt x="135" y="99"/>
                  </a:cubicBezTo>
                  <a:cubicBezTo>
                    <a:pt x="135" y="96"/>
                    <a:pt x="135" y="94"/>
                    <a:pt x="135" y="94"/>
                  </a:cubicBezTo>
                  <a:cubicBezTo>
                    <a:pt x="135" y="94"/>
                    <a:pt x="132" y="92"/>
                    <a:pt x="131" y="92"/>
                  </a:cubicBezTo>
                  <a:cubicBezTo>
                    <a:pt x="129" y="92"/>
                    <a:pt x="129" y="94"/>
                    <a:pt x="127" y="93"/>
                  </a:cubicBezTo>
                  <a:cubicBezTo>
                    <a:pt x="125" y="91"/>
                    <a:pt x="126" y="90"/>
                    <a:pt x="125" y="89"/>
                  </a:cubicBezTo>
                  <a:cubicBezTo>
                    <a:pt x="124" y="89"/>
                    <a:pt x="123" y="89"/>
                    <a:pt x="122" y="90"/>
                  </a:cubicBezTo>
                  <a:cubicBezTo>
                    <a:pt x="121" y="91"/>
                    <a:pt x="118" y="91"/>
                    <a:pt x="116" y="91"/>
                  </a:cubicBezTo>
                  <a:cubicBezTo>
                    <a:pt x="114" y="92"/>
                    <a:pt x="113" y="92"/>
                    <a:pt x="110" y="92"/>
                  </a:cubicBezTo>
                  <a:cubicBezTo>
                    <a:pt x="108" y="92"/>
                    <a:pt x="104" y="93"/>
                    <a:pt x="102" y="92"/>
                  </a:cubicBezTo>
                  <a:cubicBezTo>
                    <a:pt x="100" y="91"/>
                    <a:pt x="100" y="92"/>
                    <a:pt x="99" y="90"/>
                  </a:cubicBezTo>
                  <a:cubicBezTo>
                    <a:pt x="98" y="88"/>
                    <a:pt x="99" y="88"/>
                    <a:pt x="97" y="87"/>
                  </a:cubicBezTo>
                  <a:cubicBezTo>
                    <a:pt x="95" y="86"/>
                    <a:pt x="94" y="87"/>
                    <a:pt x="94" y="85"/>
                  </a:cubicBezTo>
                  <a:cubicBezTo>
                    <a:pt x="94" y="82"/>
                    <a:pt x="95" y="83"/>
                    <a:pt x="93" y="81"/>
                  </a:cubicBezTo>
                  <a:cubicBezTo>
                    <a:pt x="92" y="79"/>
                    <a:pt x="94" y="82"/>
                    <a:pt x="92" y="79"/>
                  </a:cubicBezTo>
                  <a:cubicBezTo>
                    <a:pt x="89" y="76"/>
                    <a:pt x="88" y="79"/>
                    <a:pt x="89" y="76"/>
                  </a:cubicBezTo>
                  <a:cubicBezTo>
                    <a:pt x="90" y="74"/>
                    <a:pt x="91" y="75"/>
                    <a:pt x="91" y="73"/>
                  </a:cubicBezTo>
                  <a:cubicBezTo>
                    <a:pt x="91" y="70"/>
                    <a:pt x="95" y="74"/>
                    <a:pt x="92" y="68"/>
                  </a:cubicBezTo>
                  <a:cubicBezTo>
                    <a:pt x="90" y="63"/>
                    <a:pt x="89" y="64"/>
                    <a:pt x="92" y="60"/>
                  </a:cubicBezTo>
                  <a:cubicBezTo>
                    <a:pt x="94" y="55"/>
                    <a:pt x="97" y="54"/>
                    <a:pt x="98" y="53"/>
                  </a:cubicBezTo>
                  <a:cubicBezTo>
                    <a:pt x="98" y="52"/>
                    <a:pt x="99" y="50"/>
                    <a:pt x="100" y="49"/>
                  </a:cubicBezTo>
                  <a:cubicBezTo>
                    <a:pt x="101" y="48"/>
                    <a:pt x="100" y="48"/>
                    <a:pt x="102" y="48"/>
                  </a:cubicBezTo>
                  <a:cubicBezTo>
                    <a:pt x="104" y="48"/>
                    <a:pt x="107" y="47"/>
                    <a:pt x="108" y="46"/>
                  </a:cubicBezTo>
                  <a:cubicBezTo>
                    <a:pt x="109" y="45"/>
                    <a:pt x="111" y="42"/>
                    <a:pt x="112" y="42"/>
                  </a:cubicBezTo>
                  <a:cubicBezTo>
                    <a:pt x="113" y="42"/>
                    <a:pt x="113" y="42"/>
                    <a:pt x="115" y="42"/>
                  </a:cubicBezTo>
                  <a:cubicBezTo>
                    <a:pt x="117" y="41"/>
                    <a:pt x="117" y="41"/>
                    <a:pt x="119" y="41"/>
                  </a:cubicBezTo>
                  <a:cubicBezTo>
                    <a:pt x="120" y="41"/>
                    <a:pt x="117" y="42"/>
                    <a:pt x="121" y="41"/>
                  </a:cubicBezTo>
                  <a:cubicBezTo>
                    <a:pt x="125" y="40"/>
                    <a:pt x="124" y="40"/>
                    <a:pt x="125" y="40"/>
                  </a:cubicBezTo>
                  <a:cubicBezTo>
                    <a:pt x="126" y="40"/>
                    <a:pt x="126" y="41"/>
                    <a:pt x="127" y="41"/>
                  </a:cubicBezTo>
                  <a:cubicBezTo>
                    <a:pt x="129" y="41"/>
                    <a:pt x="129" y="38"/>
                    <a:pt x="129" y="41"/>
                  </a:cubicBezTo>
                  <a:cubicBezTo>
                    <a:pt x="129" y="45"/>
                    <a:pt x="128" y="46"/>
                    <a:pt x="130" y="46"/>
                  </a:cubicBezTo>
                  <a:cubicBezTo>
                    <a:pt x="133" y="47"/>
                    <a:pt x="130" y="47"/>
                    <a:pt x="133" y="47"/>
                  </a:cubicBezTo>
                  <a:cubicBezTo>
                    <a:pt x="136" y="47"/>
                    <a:pt x="135" y="47"/>
                    <a:pt x="137" y="48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43" y="49"/>
                    <a:pt x="140" y="52"/>
                    <a:pt x="143" y="49"/>
                  </a:cubicBezTo>
                  <a:cubicBezTo>
                    <a:pt x="146" y="46"/>
                    <a:pt x="141" y="46"/>
                    <a:pt x="146" y="46"/>
                  </a:cubicBezTo>
                  <a:cubicBezTo>
                    <a:pt x="151" y="47"/>
                    <a:pt x="152" y="48"/>
                    <a:pt x="153" y="48"/>
                  </a:cubicBezTo>
                  <a:cubicBezTo>
                    <a:pt x="154" y="47"/>
                    <a:pt x="154" y="48"/>
                    <a:pt x="156" y="47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1" y="47"/>
                    <a:pt x="161" y="49"/>
                    <a:pt x="162" y="47"/>
                  </a:cubicBezTo>
                  <a:cubicBezTo>
                    <a:pt x="163" y="45"/>
                    <a:pt x="165" y="45"/>
                    <a:pt x="162" y="44"/>
                  </a:cubicBezTo>
                  <a:cubicBezTo>
                    <a:pt x="159" y="42"/>
                    <a:pt x="158" y="44"/>
                    <a:pt x="158" y="42"/>
                  </a:cubicBezTo>
                  <a:cubicBezTo>
                    <a:pt x="157" y="40"/>
                    <a:pt x="160" y="41"/>
                    <a:pt x="157" y="40"/>
                  </a:cubicBezTo>
                  <a:cubicBezTo>
                    <a:pt x="154" y="40"/>
                    <a:pt x="155" y="40"/>
                    <a:pt x="153" y="39"/>
                  </a:cubicBezTo>
                  <a:cubicBezTo>
                    <a:pt x="151" y="38"/>
                    <a:pt x="149" y="41"/>
                    <a:pt x="148" y="39"/>
                  </a:cubicBezTo>
                  <a:cubicBezTo>
                    <a:pt x="147" y="37"/>
                    <a:pt x="143" y="41"/>
                    <a:pt x="147" y="37"/>
                  </a:cubicBezTo>
                  <a:cubicBezTo>
                    <a:pt x="151" y="34"/>
                    <a:pt x="149" y="32"/>
                    <a:pt x="152" y="33"/>
                  </a:cubicBezTo>
                  <a:cubicBezTo>
                    <a:pt x="155" y="34"/>
                    <a:pt x="154" y="36"/>
                    <a:pt x="155" y="35"/>
                  </a:cubicBezTo>
                  <a:cubicBezTo>
                    <a:pt x="157" y="33"/>
                    <a:pt x="160" y="32"/>
                    <a:pt x="157" y="30"/>
                  </a:cubicBezTo>
                  <a:cubicBezTo>
                    <a:pt x="154" y="28"/>
                    <a:pt x="156" y="29"/>
                    <a:pt x="153" y="28"/>
                  </a:cubicBezTo>
                  <a:cubicBezTo>
                    <a:pt x="150" y="26"/>
                    <a:pt x="147" y="33"/>
                    <a:pt x="146" y="32"/>
                  </a:cubicBezTo>
                  <a:cubicBezTo>
                    <a:pt x="145" y="31"/>
                    <a:pt x="144" y="30"/>
                    <a:pt x="143" y="31"/>
                  </a:cubicBezTo>
                  <a:cubicBezTo>
                    <a:pt x="142" y="31"/>
                    <a:pt x="142" y="34"/>
                    <a:pt x="142" y="36"/>
                  </a:cubicBezTo>
                  <a:cubicBezTo>
                    <a:pt x="142" y="38"/>
                    <a:pt x="143" y="38"/>
                    <a:pt x="140" y="37"/>
                  </a:cubicBezTo>
                  <a:cubicBezTo>
                    <a:pt x="137" y="35"/>
                    <a:pt x="144" y="36"/>
                    <a:pt x="137" y="33"/>
                  </a:cubicBezTo>
                  <a:cubicBezTo>
                    <a:pt x="130" y="31"/>
                    <a:pt x="128" y="31"/>
                    <a:pt x="127" y="32"/>
                  </a:cubicBezTo>
                  <a:cubicBezTo>
                    <a:pt x="126" y="33"/>
                    <a:pt x="125" y="33"/>
                    <a:pt x="124" y="34"/>
                  </a:cubicBezTo>
                  <a:cubicBezTo>
                    <a:pt x="123" y="35"/>
                    <a:pt x="126" y="36"/>
                    <a:pt x="123" y="35"/>
                  </a:cubicBezTo>
                  <a:cubicBezTo>
                    <a:pt x="120" y="33"/>
                    <a:pt x="118" y="35"/>
                    <a:pt x="118" y="35"/>
                  </a:cubicBezTo>
                  <a:cubicBezTo>
                    <a:pt x="118" y="35"/>
                    <a:pt x="117" y="35"/>
                    <a:pt x="116" y="36"/>
                  </a:cubicBezTo>
                  <a:cubicBezTo>
                    <a:pt x="114" y="37"/>
                    <a:pt x="112" y="38"/>
                    <a:pt x="111" y="37"/>
                  </a:cubicBezTo>
                  <a:cubicBezTo>
                    <a:pt x="109" y="37"/>
                    <a:pt x="106" y="38"/>
                    <a:pt x="109" y="34"/>
                  </a:cubicBezTo>
                  <a:cubicBezTo>
                    <a:pt x="111" y="31"/>
                    <a:pt x="109" y="33"/>
                    <a:pt x="113" y="31"/>
                  </a:cubicBezTo>
                  <a:cubicBezTo>
                    <a:pt x="117" y="30"/>
                    <a:pt x="123" y="29"/>
                    <a:pt x="118" y="28"/>
                  </a:cubicBezTo>
                  <a:cubicBezTo>
                    <a:pt x="113" y="27"/>
                    <a:pt x="121" y="27"/>
                    <a:pt x="114" y="24"/>
                  </a:cubicBezTo>
                  <a:cubicBezTo>
                    <a:pt x="107" y="21"/>
                    <a:pt x="107" y="25"/>
                    <a:pt x="107" y="21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0" y="17"/>
                    <a:pt x="98" y="18"/>
                  </a:cubicBezTo>
                  <a:cubicBezTo>
                    <a:pt x="97" y="18"/>
                    <a:pt x="99" y="19"/>
                    <a:pt x="96" y="17"/>
                  </a:cubicBezTo>
                  <a:cubicBezTo>
                    <a:pt x="92" y="15"/>
                    <a:pt x="91" y="18"/>
                    <a:pt x="92" y="15"/>
                  </a:cubicBezTo>
                  <a:cubicBezTo>
                    <a:pt x="94" y="13"/>
                    <a:pt x="94" y="12"/>
                    <a:pt x="96" y="11"/>
                  </a:cubicBezTo>
                  <a:cubicBezTo>
                    <a:pt x="98" y="9"/>
                    <a:pt x="97" y="3"/>
                    <a:pt x="102" y="5"/>
                  </a:cubicBezTo>
                  <a:cubicBezTo>
                    <a:pt x="106" y="8"/>
                    <a:pt x="105" y="7"/>
                    <a:pt x="108" y="7"/>
                  </a:cubicBezTo>
                  <a:cubicBezTo>
                    <a:pt x="112" y="7"/>
                    <a:pt x="114" y="7"/>
                    <a:pt x="114" y="6"/>
                  </a:cubicBezTo>
                  <a:cubicBezTo>
                    <a:pt x="114" y="5"/>
                    <a:pt x="109" y="3"/>
                    <a:pt x="109" y="3"/>
                  </a:cubicBezTo>
                  <a:cubicBezTo>
                    <a:pt x="109" y="3"/>
                    <a:pt x="108" y="4"/>
                    <a:pt x="109" y="3"/>
                  </a:cubicBezTo>
                  <a:cubicBezTo>
                    <a:pt x="109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96" y="0"/>
                    <a:pt x="92" y="0"/>
                  </a:cubicBezTo>
                  <a:close/>
                </a:path>
              </a:pathLst>
            </a:custGeom>
            <a:solidFill>
              <a:srgbClr val="48977D"/>
            </a:solidFill>
            <a:ln>
              <a:noFill/>
            </a:ln>
          </p:spPr>
          <p:txBody>
            <a:bodyPr vert="horz" wrap="square" lIns="89605" tIns="44803" rIns="89605" bIns="44803" numCol="1" anchor="t" anchorCtr="0" compatLnSpc="1"/>
            <a:lstStyle/>
            <a:p>
              <a:endParaRPr lang="id-ID" sz="1300">
                <a:cs typeface="+mn-ea"/>
                <a:sym typeface="+mn-lt"/>
              </a:endParaRPr>
            </a:p>
          </p:txBody>
        </p:sp>
        <p:sp>
          <p:nvSpPr>
            <p:cNvPr id="38" name="Freeform 36">
              <a:extLst>
                <a:ext uri="{FF2B5EF4-FFF2-40B4-BE49-F238E27FC236}">
                  <a16:creationId xmlns:a16="http://schemas.microsoft.com/office/drawing/2014/main" id="{989027FC-6426-78C5-481D-7A684368BA8D}"/>
                </a:ext>
              </a:extLst>
            </p:cNvPr>
            <p:cNvSpPr/>
            <p:nvPr/>
          </p:nvSpPr>
          <p:spPr bwMode="auto">
            <a:xfrm>
              <a:off x="8729663" y="4613275"/>
              <a:ext cx="141288" cy="168275"/>
            </a:xfrm>
            <a:custGeom>
              <a:avLst/>
              <a:gdLst>
                <a:gd name="T0" fmla="*/ 45 w 65"/>
                <a:gd name="T1" fmla="*/ 5 h 77"/>
                <a:gd name="T2" fmla="*/ 45 w 65"/>
                <a:gd name="T3" fmla="*/ 28 h 77"/>
                <a:gd name="T4" fmla="*/ 25 w 65"/>
                <a:gd name="T5" fmla="*/ 45 h 77"/>
                <a:gd name="T6" fmla="*/ 1 w 65"/>
                <a:gd name="T7" fmla="*/ 64 h 77"/>
                <a:gd name="T8" fmla="*/ 65 w 65"/>
                <a:gd name="T9" fmla="*/ 77 h 77"/>
                <a:gd name="T10" fmla="*/ 65 w 65"/>
                <a:gd name="T11" fmla="*/ 0 h 77"/>
                <a:gd name="T12" fmla="*/ 45 w 65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7">
                  <a:moveTo>
                    <a:pt x="45" y="5"/>
                  </a:move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39" y="40"/>
                    <a:pt x="25" y="45"/>
                  </a:cubicBezTo>
                  <a:cubicBezTo>
                    <a:pt x="12" y="49"/>
                    <a:pt x="0" y="56"/>
                    <a:pt x="1" y="64"/>
                  </a:cubicBezTo>
                  <a:cubicBezTo>
                    <a:pt x="2" y="71"/>
                    <a:pt x="18" y="77"/>
                    <a:pt x="65" y="77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45" y="5"/>
                  </a:lnTo>
                  <a:close/>
                </a:path>
              </a:pathLst>
            </a:custGeom>
            <a:solidFill>
              <a:srgbClr val="48977D"/>
            </a:solidFill>
            <a:ln>
              <a:noFill/>
            </a:ln>
          </p:spPr>
          <p:txBody>
            <a:bodyPr vert="horz" wrap="square" lIns="89605" tIns="44803" rIns="89605" bIns="44803" numCol="1" anchor="t" anchorCtr="0" compatLnSpc="1"/>
            <a:lstStyle/>
            <a:p>
              <a:endParaRPr lang="id-ID" sz="1300">
                <a:cs typeface="+mn-ea"/>
                <a:sym typeface="+mn-lt"/>
              </a:endParaRPr>
            </a:p>
          </p:txBody>
        </p:sp>
        <p:sp>
          <p:nvSpPr>
            <p:cNvPr id="39" name="Freeform 37">
              <a:extLst>
                <a:ext uri="{FF2B5EF4-FFF2-40B4-BE49-F238E27FC236}">
                  <a16:creationId xmlns:a16="http://schemas.microsoft.com/office/drawing/2014/main" id="{16B21E96-E64A-7825-7D67-A52AD2095756}"/>
                </a:ext>
              </a:extLst>
            </p:cNvPr>
            <p:cNvSpPr/>
            <p:nvPr/>
          </p:nvSpPr>
          <p:spPr bwMode="auto">
            <a:xfrm>
              <a:off x="8855075" y="4613275"/>
              <a:ext cx="134938" cy="168275"/>
            </a:xfrm>
            <a:custGeom>
              <a:avLst/>
              <a:gdLst>
                <a:gd name="T0" fmla="*/ 14 w 62"/>
                <a:gd name="T1" fmla="*/ 5 h 77"/>
                <a:gd name="T2" fmla="*/ 14 w 62"/>
                <a:gd name="T3" fmla="*/ 28 h 77"/>
                <a:gd name="T4" fmla="*/ 32 w 62"/>
                <a:gd name="T5" fmla="*/ 45 h 77"/>
                <a:gd name="T6" fmla="*/ 61 w 62"/>
                <a:gd name="T7" fmla="*/ 64 h 77"/>
                <a:gd name="T8" fmla="*/ 0 w 62"/>
                <a:gd name="T9" fmla="*/ 77 h 77"/>
                <a:gd name="T10" fmla="*/ 0 w 62"/>
                <a:gd name="T11" fmla="*/ 0 h 77"/>
                <a:gd name="T12" fmla="*/ 14 w 62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77">
                  <a:moveTo>
                    <a:pt x="14" y="5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9" y="40"/>
                    <a:pt x="32" y="45"/>
                  </a:cubicBezTo>
                  <a:cubicBezTo>
                    <a:pt x="46" y="49"/>
                    <a:pt x="62" y="56"/>
                    <a:pt x="61" y="64"/>
                  </a:cubicBezTo>
                  <a:cubicBezTo>
                    <a:pt x="60" y="71"/>
                    <a:pt x="34" y="77"/>
                    <a:pt x="0" y="7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" y="5"/>
                  </a:lnTo>
                  <a:close/>
                </a:path>
              </a:pathLst>
            </a:custGeom>
            <a:solidFill>
              <a:srgbClr val="48977D"/>
            </a:solidFill>
            <a:ln>
              <a:noFill/>
            </a:ln>
          </p:spPr>
          <p:txBody>
            <a:bodyPr vert="horz" wrap="square" lIns="89605" tIns="44803" rIns="89605" bIns="44803" numCol="1" anchor="t" anchorCtr="0" compatLnSpc="1"/>
            <a:lstStyle/>
            <a:p>
              <a:endParaRPr lang="id-ID" sz="1300">
                <a:cs typeface="+mn-ea"/>
                <a:sym typeface="+mn-lt"/>
              </a:endParaRPr>
            </a:p>
          </p:txBody>
        </p:sp>
        <p:sp>
          <p:nvSpPr>
            <p:cNvPr id="40" name="Freeform 38">
              <a:extLst>
                <a:ext uri="{FF2B5EF4-FFF2-40B4-BE49-F238E27FC236}">
                  <a16:creationId xmlns:a16="http://schemas.microsoft.com/office/drawing/2014/main" id="{4100D7ED-6BDA-D06A-504D-1A0132AA2CBB}"/>
                </a:ext>
              </a:extLst>
            </p:cNvPr>
            <p:cNvSpPr/>
            <p:nvPr/>
          </p:nvSpPr>
          <p:spPr bwMode="auto">
            <a:xfrm>
              <a:off x="8618538" y="4127500"/>
              <a:ext cx="500063" cy="503238"/>
            </a:xfrm>
            <a:custGeom>
              <a:avLst/>
              <a:gdLst>
                <a:gd name="T0" fmla="*/ 169 w 230"/>
                <a:gd name="T1" fmla="*/ 12 h 231"/>
                <a:gd name="T2" fmla="*/ 215 w 230"/>
                <a:gd name="T3" fmla="*/ 103 h 231"/>
                <a:gd name="T4" fmla="*/ 102 w 230"/>
                <a:gd name="T5" fmla="*/ 216 h 231"/>
                <a:gd name="T6" fmla="*/ 12 w 230"/>
                <a:gd name="T7" fmla="*/ 171 h 231"/>
                <a:gd name="T8" fmla="*/ 0 w 230"/>
                <a:gd name="T9" fmla="*/ 181 h 231"/>
                <a:gd name="T10" fmla="*/ 102 w 230"/>
                <a:gd name="T11" fmla="*/ 231 h 231"/>
                <a:gd name="T12" fmla="*/ 230 w 230"/>
                <a:gd name="T13" fmla="*/ 103 h 231"/>
                <a:gd name="T14" fmla="*/ 178 w 230"/>
                <a:gd name="T15" fmla="*/ 0 h 231"/>
                <a:gd name="T16" fmla="*/ 169 w 230"/>
                <a:gd name="T17" fmla="*/ 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31">
                  <a:moveTo>
                    <a:pt x="169" y="12"/>
                  </a:moveTo>
                  <a:cubicBezTo>
                    <a:pt x="197" y="32"/>
                    <a:pt x="215" y="65"/>
                    <a:pt x="215" y="103"/>
                  </a:cubicBezTo>
                  <a:cubicBezTo>
                    <a:pt x="215" y="165"/>
                    <a:pt x="165" y="216"/>
                    <a:pt x="102" y="216"/>
                  </a:cubicBezTo>
                  <a:cubicBezTo>
                    <a:pt x="65" y="216"/>
                    <a:pt x="33" y="198"/>
                    <a:pt x="12" y="1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4" y="211"/>
                    <a:pt x="61" y="231"/>
                    <a:pt x="102" y="231"/>
                  </a:cubicBezTo>
                  <a:cubicBezTo>
                    <a:pt x="173" y="231"/>
                    <a:pt x="230" y="174"/>
                    <a:pt x="230" y="103"/>
                  </a:cubicBezTo>
                  <a:cubicBezTo>
                    <a:pt x="230" y="61"/>
                    <a:pt x="210" y="23"/>
                    <a:pt x="178" y="0"/>
                  </a:cubicBezTo>
                  <a:lnTo>
                    <a:pt x="169" y="12"/>
                  </a:lnTo>
                  <a:close/>
                </a:path>
              </a:pathLst>
            </a:custGeom>
            <a:solidFill>
              <a:srgbClr val="48977D"/>
            </a:solidFill>
            <a:ln>
              <a:noFill/>
            </a:ln>
          </p:spPr>
          <p:txBody>
            <a:bodyPr vert="horz" wrap="square" lIns="89605" tIns="44803" rIns="89605" bIns="44803" numCol="1" anchor="t" anchorCtr="0" compatLnSpc="1"/>
            <a:lstStyle/>
            <a:p>
              <a:endParaRPr lang="id-ID" sz="1300">
                <a:cs typeface="+mn-ea"/>
                <a:sym typeface="+mn-lt"/>
              </a:endParaRPr>
            </a:p>
          </p:txBody>
        </p:sp>
        <p:sp>
          <p:nvSpPr>
            <p:cNvPr id="41" name="Freeform 39">
              <a:extLst>
                <a:ext uri="{FF2B5EF4-FFF2-40B4-BE49-F238E27FC236}">
                  <a16:creationId xmlns:a16="http://schemas.microsoft.com/office/drawing/2014/main" id="{F10436C1-C35B-EDE0-B1AF-524C3D4EF0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21713" y="4137025"/>
              <a:ext cx="442913" cy="441325"/>
            </a:xfrm>
            <a:custGeom>
              <a:avLst/>
              <a:gdLst>
                <a:gd name="T0" fmla="*/ 102 w 203"/>
                <a:gd name="T1" fmla="*/ 203 h 203"/>
                <a:gd name="T2" fmla="*/ 203 w 203"/>
                <a:gd name="T3" fmla="*/ 101 h 203"/>
                <a:gd name="T4" fmla="*/ 102 w 203"/>
                <a:gd name="T5" fmla="*/ 0 h 203"/>
                <a:gd name="T6" fmla="*/ 102 w 203"/>
                <a:gd name="T7" fmla="*/ 5 h 203"/>
                <a:gd name="T8" fmla="*/ 198 w 203"/>
                <a:gd name="T9" fmla="*/ 101 h 203"/>
                <a:gd name="T10" fmla="*/ 102 w 203"/>
                <a:gd name="T11" fmla="*/ 198 h 203"/>
                <a:gd name="T12" fmla="*/ 102 w 203"/>
                <a:gd name="T13" fmla="*/ 203 h 203"/>
                <a:gd name="T14" fmla="*/ 102 w 203"/>
                <a:gd name="T15" fmla="*/ 0 h 203"/>
                <a:gd name="T16" fmla="*/ 0 w 203"/>
                <a:gd name="T17" fmla="*/ 101 h 203"/>
                <a:gd name="T18" fmla="*/ 102 w 203"/>
                <a:gd name="T19" fmla="*/ 203 h 203"/>
                <a:gd name="T20" fmla="*/ 102 w 203"/>
                <a:gd name="T21" fmla="*/ 203 h 203"/>
                <a:gd name="T22" fmla="*/ 102 w 203"/>
                <a:gd name="T23" fmla="*/ 198 h 203"/>
                <a:gd name="T24" fmla="*/ 102 w 203"/>
                <a:gd name="T25" fmla="*/ 198 h 203"/>
                <a:gd name="T26" fmla="*/ 102 w 203"/>
                <a:gd name="T27" fmla="*/ 198 h 203"/>
                <a:gd name="T28" fmla="*/ 5 w 203"/>
                <a:gd name="T29" fmla="*/ 101 h 203"/>
                <a:gd name="T30" fmla="*/ 102 w 203"/>
                <a:gd name="T31" fmla="*/ 5 h 203"/>
                <a:gd name="T32" fmla="*/ 102 w 203"/>
                <a:gd name="T33" fmla="*/ 5 h 203"/>
                <a:gd name="T34" fmla="*/ 102 w 203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158" y="203"/>
                    <a:pt x="203" y="157"/>
                    <a:pt x="203" y="101"/>
                  </a:cubicBezTo>
                  <a:cubicBezTo>
                    <a:pt x="203" y="45"/>
                    <a:pt x="158" y="0"/>
                    <a:pt x="10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55" y="5"/>
                    <a:pt x="198" y="48"/>
                    <a:pt x="198" y="101"/>
                  </a:cubicBezTo>
                  <a:cubicBezTo>
                    <a:pt x="198" y="155"/>
                    <a:pt x="155" y="198"/>
                    <a:pt x="102" y="198"/>
                  </a:cubicBezTo>
                  <a:lnTo>
                    <a:pt x="102" y="203"/>
                  </a:lnTo>
                  <a:close/>
                  <a:moveTo>
                    <a:pt x="102" y="0"/>
                  </a:moveTo>
                  <a:cubicBezTo>
                    <a:pt x="46" y="0"/>
                    <a:pt x="0" y="45"/>
                    <a:pt x="0" y="101"/>
                  </a:cubicBezTo>
                  <a:cubicBezTo>
                    <a:pt x="0" y="157"/>
                    <a:pt x="46" y="203"/>
                    <a:pt x="102" y="203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48" y="198"/>
                    <a:pt x="5" y="155"/>
                    <a:pt x="5" y="101"/>
                  </a:cubicBezTo>
                  <a:cubicBezTo>
                    <a:pt x="5" y="48"/>
                    <a:pt x="48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solidFill>
              <a:srgbClr val="48977D"/>
            </a:solidFill>
            <a:ln>
              <a:noFill/>
            </a:ln>
          </p:spPr>
          <p:txBody>
            <a:bodyPr vert="horz" wrap="square" lIns="89605" tIns="44803" rIns="89605" bIns="44803" numCol="1" anchor="t" anchorCtr="0" compatLnSpc="1"/>
            <a:lstStyle/>
            <a:p>
              <a:endParaRPr lang="id-ID" sz="1300">
                <a:cs typeface="+mn-ea"/>
                <a:sym typeface="+mn-lt"/>
              </a:endParaRPr>
            </a:p>
          </p:txBody>
        </p:sp>
        <p:sp>
          <p:nvSpPr>
            <p:cNvPr id="42" name="Freeform 40">
              <a:extLst>
                <a:ext uri="{FF2B5EF4-FFF2-40B4-BE49-F238E27FC236}">
                  <a16:creationId xmlns:a16="http://schemas.microsoft.com/office/drawing/2014/main" id="{02673391-301C-1601-1AFE-B9A903DDA7FF}"/>
                </a:ext>
              </a:extLst>
            </p:cNvPr>
            <p:cNvSpPr/>
            <p:nvPr/>
          </p:nvSpPr>
          <p:spPr bwMode="auto">
            <a:xfrm>
              <a:off x="8610600" y="4144963"/>
              <a:ext cx="496888" cy="433388"/>
            </a:xfrm>
            <a:custGeom>
              <a:avLst/>
              <a:gdLst>
                <a:gd name="T0" fmla="*/ 65 w 228"/>
                <a:gd name="T1" fmla="*/ 15 h 199"/>
                <a:gd name="T2" fmla="*/ 61 w 228"/>
                <a:gd name="T3" fmla="*/ 23 h 199"/>
                <a:gd name="T4" fmla="*/ 57 w 228"/>
                <a:gd name="T5" fmla="*/ 29 h 199"/>
                <a:gd name="T6" fmla="*/ 54 w 228"/>
                <a:gd name="T7" fmla="*/ 26 h 199"/>
                <a:gd name="T8" fmla="*/ 52 w 228"/>
                <a:gd name="T9" fmla="*/ 32 h 199"/>
                <a:gd name="T10" fmla="*/ 42 w 228"/>
                <a:gd name="T11" fmla="*/ 34 h 199"/>
                <a:gd name="T12" fmla="*/ 36 w 228"/>
                <a:gd name="T13" fmla="*/ 41 h 199"/>
                <a:gd name="T14" fmla="*/ 27 w 228"/>
                <a:gd name="T15" fmla="*/ 53 h 199"/>
                <a:gd name="T16" fmla="*/ 21 w 228"/>
                <a:gd name="T17" fmla="*/ 61 h 199"/>
                <a:gd name="T18" fmla="*/ 27 w 228"/>
                <a:gd name="T19" fmla="*/ 67 h 199"/>
                <a:gd name="T20" fmla="*/ 27 w 228"/>
                <a:gd name="T21" fmla="*/ 70 h 199"/>
                <a:gd name="T22" fmla="*/ 22 w 228"/>
                <a:gd name="T23" fmla="*/ 65 h 199"/>
                <a:gd name="T24" fmla="*/ 18 w 228"/>
                <a:gd name="T25" fmla="*/ 60 h 199"/>
                <a:gd name="T26" fmla="*/ 16 w 228"/>
                <a:gd name="T27" fmla="*/ 69 h 199"/>
                <a:gd name="T28" fmla="*/ 17 w 228"/>
                <a:gd name="T29" fmla="*/ 83 h 199"/>
                <a:gd name="T30" fmla="*/ 24 w 228"/>
                <a:gd name="T31" fmla="*/ 80 h 199"/>
                <a:gd name="T32" fmla="*/ 32 w 228"/>
                <a:gd name="T33" fmla="*/ 88 h 199"/>
                <a:gd name="T34" fmla="*/ 41 w 228"/>
                <a:gd name="T35" fmla="*/ 98 h 199"/>
                <a:gd name="T36" fmla="*/ 50 w 228"/>
                <a:gd name="T37" fmla="*/ 105 h 199"/>
                <a:gd name="T38" fmla="*/ 61 w 228"/>
                <a:gd name="T39" fmla="*/ 117 h 199"/>
                <a:gd name="T40" fmla="*/ 58 w 228"/>
                <a:gd name="T41" fmla="*/ 134 h 199"/>
                <a:gd name="T42" fmla="*/ 49 w 228"/>
                <a:gd name="T43" fmla="*/ 155 h 199"/>
                <a:gd name="T44" fmla="*/ 52 w 228"/>
                <a:gd name="T45" fmla="*/ 170 h 199"/>
                <a:gd name="T46" fmla="*/ 46 w 228"/>
                <a:gd name="T47" fmla="*/ 171 h 199"/>
                <a:gd name="T48" fmla="*/ 32 w 228"/>
                <a:gd name="T49" fmla="*/ 148 h 199"/>
                <a:gd name="T50" fmla="*/ 16 w 228"/>
                <a:gd name="T51" fmla="*/ 113 h 199"/>
                <a:gd name="T52" fmla="*/ 11 w 228"/>
                <a:gd name="T53" fmla="*/ 87 h 199"/>
                <a:gd name="T54" fmla="*/ 73 w 228"/>
                <a:gd name="T55" fmla="*/ 183 h 199"/>
                <a:gd name="T56" fmla="*/ 89 w 228"/>
                <a:gd name="T57" fmla="*/ 181 h 199"/>
                <a:gd name="T58" fmla="*/ 110 w 228"/>
                <a:gd name="T59" fmla="*/ 178 h 199"/>
                <a:gd name="T60" fmla="*/ 108 w 228"/>
                <a:gd name="T61" fmla="*/ 187 h 199"/>
                <a:gd name="T62" fmla="*/ 121 w 228"/>
                <a:gd name="T63" fmla="*/ 186 h 199"/>
                <a:gd name="T64" fmla="*/ 139 w 228"/>
                <a:gd name="T65" fmla="*/ 184 h 199"/>
                <a:gd name="T66" fmla="*/ 137 w 228"/>
                <a:gd name="T67" fmla="*/ 3 h 199"/>
                <a:gd name="T68" fmla="*/ 197 w 228"/>
                <a:gd name="T69" fmla="*/ 64 h 199"/>
                <a:gd name="T70" fmla="*/ 189 w 228"/>
                <a:gd name="T71" fmla="*/ 58 h 199"/>
                <a:gd name="T72" fmla="*/ 181 w 228"/>
                <a:gd name="T73" fmla="*/ 74 h 199"/>
                <a:gd name="T74" fmla="*/ 170 w 228"/>
                <a:gd name="T75" fmla="*/ 59 h 199"/>
                <a:gd name="T76" fmla="*/ 174 w 228"/>
                <a:gd name="T77" fmla="*/ 75 h 199"/>
                <a:gd name="T78" fmla="*/ 186 w 228"/>
                <a:gd name="T79" fmla="*/ 79 h 199"/>
                <a:gd name="T80" fmla="*/ 181 w 228"/>
                <a:gd name="T81" fmla="*/ 100 h 199"/>
                <a:gd name="T82" fmla="*/ 175 w 228"/>
                <a:gd name="T83" fmla="*/ 122 h 199"/>
                <a:gd name="T84" fmla="*/ 168 w 228"/>
                <a:gd name="T85" fmla="*/ 137 h 199"/>
                <a:gd name="T86" fmla="*/ 147 w 228"/>
                <a:gd name="T87" fmla="*/ 154 h 199"/>
                <a:gd name="T88" fmla="*/ 141 w 228"/>
                <a:gd name="T89" fmla="*/ 139 h 199"/>
                <a:gd name="T90" fmla="*/ 142 w 228"/>
                <a:gd name="T91" fmla="*/ 121 h 199"/>
                <a:gd name="T92" fmla="*/ 135 w 228"/>
                <a:gd name="T93" fmla="*/ 101 h 199"/>
                <a:gd name="T94" fmla="*/ 125 w 228"/>
                <a:gd name="T95" fmla="*/ 89 h 199"/>
                <a:gd name="T96" fmla="*/ 99 w 228"/>
                <a:gd name="T97" fmla="*/ 90 h 199"/>
                <a:gd name="T98" fmla="*/ 89 w 228"/>
                <a:gd name="T99" fmla="*/ 76 h 199"/>
                <a:gd name="T100" fmla="*/ 100 w 228"/>
                <a:gd name="T101" fmla="*/ 49 h 199"/>
                <a:gd name="T102" fmla="*/ 119 w 228"/>
                <a:gd name="T103" fmla="*/ 41 h 199"/>
                <a:gd name="T104" fmla="*/ 130 w 228"/>
                <a:gd name="T105" fmla="*/ 46 h 199"/>
                <a:gd name="T106" fmla="*/ 146 w 228"/>
                <a:gd name="T107" fmla="*/ 46 h 199"/>
                <a:gd name="T108" fmla="*/ 162 w 228"/>
                <a:gd name="T109" fmla="*/ 44 h 199"/>
                <a:gd name="T110" fmla="*/ 147 w 228"/>
                <a:gd name="T111" fmla="*/ 37 h 199"/>
                <a:gd name="T112" fmla="*/ 146 w 228"/>
                <a:gd name="T113" fmla="*/ 32 h 199"/>
                <a:gd name="T114" fmla="*/ 127 w 228"/>
                <a:gd name="T115" fmla="*/ 32 h 199"/>
                <a:gd name="T116" fmla="*/ 111 w 228"/>
                <a:gd name="T117" fmla="*/ 37 h 199"/>
                <a:gd name="T118" fmla="*/ 107 w 228"/>
                <a:gd name="T119" fmla="*/ 21 h 199"/>
                <a:gd name="T120" fmla="*/ 96 w 228"/>
                <a:gd name="T121" fmla="*/ 11 h 199"/>
                <a:gd name="T122" fmla="*/ 109 w 228"/>
                <a:gd name="T12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199">
                  <a:moveTo>
                    <a:pt x="92" y="0"/>
                  </a:moveTo>
                  <a:cubicBezTo>
                    <a:pt x="92" y="0"/>
                    <a:pt x="58" y="5"/>
                    <a:pt x="35" y="31"/>
                  </a:cubicBezTo>
                  <a:cubicBezTo>
                    <a:pt x="35" y="31"/>
                    <a:pt x="53" y="13"/>
                    <a:pt x="64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5" y="15"/>
                  </a:cubicBezTo>
                  <a:cubicBezTo>
                    <a:pt x="65" y="16"/>
                    <a:pt x="64" y="17"/>
                    <a:pt x="64" y="18"/>
                  </a:cubicBezTo>
                  <a:cubicBezTo>
                    <a:pt x="64" y="18"/>
                    <a:pt x="64" y="20"/>
                    <a:pt x="64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8" y="29"/>
                    <a:pt x="57" y="29"/>
                  </a:cubicBezTo>
                  <a:cubicBezTo>
                    <a:pt x="56" y="29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5" y="24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1" y="29"/>
                    <a:pt x="51" y="29"/>
                  </a:cubicBezTo>
                  <a:cubicBezTo>
                    <a:pt x="52" y="29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2" y="32"/>
                  </a:cubicBezTo>
                  <a:cubicBezTo>
                    <a:pt x="52" y="32"/>
                    <a:pt x="52" y="33"/>
                    <a:pt x="51" y="33"/>
                  </a:cubicBezTo>
                  <a:cubicBezTo>
                    <a:pt x="50" y="32"/>
                    <a:pt x="49" y="32"/>
                    <a:pt x="48" y="32"/>
                  </a:cubicBezTo>
                  <a:cubicBezTo>
                    <a:pt x="47" y="32"/>
                    <a:pt x="46" y="31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41" y="35"/>
                    <a:pt x="41" y="37"/>
                    <a:pt x="41" y="37"/>
                  </a:cubicBezTo>
                  <a:cubicBezTo>
                    <a:pt x="41" y="37"/>
                    <a:pt x="40" y="38"/>
                    <a:pt x="38" y="38"/>
                  </a:cubicBezTo>
                  <a:cubicBezTo>
                    <a:pt x="37" y="39"/>
                    <a:pt x="36" y="39"/>
                    <a:pt x="36" y="3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4" y="42"/>
                    <a:pt x="34" y="43"/>
                  </a:cubicBezTo>
                  <a:cubicBezTo>
                    <a:pt x="33" y="44"/>
                    <a:pt x="30" y="46"/>
                    <a:pt x="30" y="46"/>
                  </a:cubicBezTo>
                  <a:cubicBezTo>
                    <a:pt x="30" y="46"/>
                    <a:pt x="29" y="47"/>
                    <a:pt x="28" y="48"/>
                  </a:cubicBezTo>
                  <a:cubicBezTo>
                    <a:pt x="28" y="49"/>
                    <a:pt x="28" y="50"/>
                    <a:pt x="28" y="51"/>
                  </a:cubicBezTo>
                  <a:cubicBezTo>
                    <a:pt x="28" y="51"/>
                    <a:pt x="27" y="52"/>
                    <a:pt x="27" y="53"/>
                  </a:cubicBezTo>
                  <a:cubicBezTo>
                    <a:pt x="27" y="54"/>
                    <a:pt x="26" y="55"/>
                    <a:pt x="26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2" y="58"/>
                    <a:pt x="21" y="58"/>
                  </a:cubicBezTo>
                  <a:cubicBezTo>
                    <a:pt x="20" y="59"/>
                    <a:pt x="20" y="60"/>
                    <a:pt x="20" y="60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2" y="61"/>
                    <a:pt x="23" y="62"/>
                    <a:pt x="23" y="62"/>
                  </a:cubicBezTo>
                  <a:cubicBezTo>
                    <a:pt x="23" y="62"/>
                    <a:pt x="23" y="63"/>
                    <a:pt x="23" y="64"/>
                  </a:cubicBezTo>
                  <a:cubicBezTo>
                    <a:pt x="23" y="64"/>
                    <a:pt x="22" y="66"/>
                    <a:pt x="23" y="66"/>
                  </a:cubicBezTo>
                  <a:cubicBezTo>
                    <a:pt x="24" y="66"/>
                    <a:pt x="25" y="6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1"/>
                    <a:pt x="28" y="71"/>
                  </a:cubicBezTo>
                  <a:cubicBezTo>
                    <a:pt x="27" y="71"/>
                    <a:pt x="27" y="71"/>
                    <a:pt x="27" y="70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4" y="69"/>
                    <a:pt x="24" y="69"/>
                  </a:cubicBezTo>
                  <a:cubicBezTo>
                    <a:pt x="24" y="69"/>
                    <a:pt x="23" y="69"/>
                    <a:pt x="23" y="68"/>
                  </a:cubicBezTo>
                  <a:cubicBezTo>
                    <a:pt x="22" y="67"/>
                    <a:pt x="22" y="68"/>
                    <a:pt x="22" y="67"/>
                  </a:cubicBezTo>
                  <a:cubicBezTo>
                    <a:pt x="22" y="66"/>
                    <a:pt x="23" y="66"/>
                    <a:pt x="22" y="65"/>
                  </a:cubicBezTo>
                  <a:cubicBezTo>
                    <a:pt x="22" y="65"/>
                    <a:pt x="21" y="64"/>
                    <a:pt x="21" y="64"/>
                  </a:cubicBezTo>
                  <a:cubicBezTo>
                    <a:pt x="20" y="64"/>
                    <a:pt x="21" y="65"/>
                    <a:pt x="20" y="64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2"/>
                  </a:cubicBezTo>
                  <a:cubicBezTo>
                    <a:pt x="18" y="62"/>
                    <a:pt x="18" y="61"/>
                    <a:pt x="18" y="60"/>
                  </a:cubicBezTo>
                  <a:cubicBezTo>
                    <a:pt x="18" y="60"/>
                    <a:pt x="19" y="59"/>
                    <a:pt x="19" y="58"/>
                  </a:cubicBezTo>
                  <a:cubicBezTo>
                    <a:pt x="19" y="58"/>
                    <a:pt x="19" y="55"/>
                    <a:pt x="19" y="55"/>
                  </a:cubicBezTo>
                  <a:cubicBezTo>
                    <a:pt x="19" y="55"/>
                    <a:pt x="16" y="61"/>
                    <a:pt x="15" y="66"/>
                  </a:cubicBezTo>
                  <a:cubicBezTo>
                    <a:pt x="15" y="66"/>
                    <a:pt x="16" y="65"/>
                    <a:pt x="16" y="66"/>
                  </a:cubicBezTo>
                  <a:cubicBezTo>
                    <a:pt x="16" y="67"/>
                    <a:pt x="17" y="68"/>
                    <a:pt x="16" y="69"/>
                  </a:cubicBezTo>
                  <a:cubicBezTo>
                    <a:pt x="16" y="69"/>
                    <a:pt x="16" y="69"/>
                    <a:pt x="16" y="72"/>
                  </a:cubicBezTo>
                  <a:cubicBezTo>
                    <a:pt x="16" y="74"/>
                    <a:pt x="17" y="75"/>
                    <a:pt x="17" y="76"/>
                  </a:cubicBezTo>
                  <a:cubicBezTo>
                    <a:pt x="16" y="76"/>
                    <a:pt x="16" y="77"/>
                    <a:pt x="16" y="78"/>
                  </a:cubicBezTo>
                  <a:cubicBezTo>
                    <a:pt x="16" y="79"/>
                    <a:pt x="16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4"/>
                    <a:pt x="17" y="85"/>
                    <a:pt x="18" y="84"/>
                  </a:cubicBezTo>
                  <a:cubicBezTo>
                    <a:pt x="19" y="82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2" y="79"/>
                  </a:cubicBezTo>
                  <a:cubicBezTo>
                    <a:pt x="23" y="79"/>
                    <a:pt x="24" y="79"/>
                    <a:pt x="24" y="80"/>
                  </a:cubicBezTo>
                  <a:cubicBezTo>
                    <a:pt x="25" y="80"/>
                    <a:pt x="23" y="82"/>
                    <a:pt x="24" y="82"/>
                  </a:cubicBezTo>
                  <a:cubicBezTo>
                    <a:pt x="25" y="82"/>
                    <a:pt x="27" y="81"/>
                    <a:pt x="28" y="81"/>
                  </a:cubicBezTo>
                  <a:cubicBezTo>
                    <a:pt x="29" y="81"/>
                    <a:pt x="29" y="82"/>
                    <a:pt x="30" y="83"/>
                  </a:cubicBezTo>
                  <a:cubicBezTo>
                    <a:pt x="30" y="84"/>
                    <a:pt x="30" y="85"/>
                    <a:pt x="31" y="86"/>
                  </a:cubicBezTo>
                  <a:cubicBezTo>
                    <a:pt x="32" y="86"/>
                    <a:pt x="31" y="87"/>
                    <a:pt x="32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5" y="90"/>
                    <a:pt x="37" y="90"/>
                    <a:pt x="38" y="90"/>
                  </a:cubicBezTo>
                  <a:cubicBezTo>
                    <a:pt x="39" y="91"/>
                    <a:pt x="38" y="92"/>
                    <a:pt x="39" y="92"/>
                  </a:cubicBezTo>
                  <a:cubicBezTo>
                    <a:pt x="40" y="92"/>
                    <a:pt x="41" y="95"/>
                    <a:pt x="41" y="95"/>
                  </a:cubicBezTo>
                  <a:cubicBezTo>
                    <a:pt x="41" y="95"/>
                    <a:pt x="41" y="97"/>
                    <a:pt x="41" y="98"/>
                  </a:cubicBezTo>
                  <a:cubicBezTo>
                    <a:pt x="41" y="98"/>
                    <a:pt x="41" y="99"/>
                    <a:pt x="42" y="100"/>
                  </a:cubicBezTo>
                  <a:cubicBezTo>
                    <a:pt x="42" y="100"/>
                    <a:pt x="44" y="100"/>
                    <a:pt x="44" y="100"/>
                  </a:cubicBezTo>
                  <a:cubicBezTo>
                    <a:pt x="44" y="100"/>
                    <a:pt x="43" y="102"/>
                    <a:pt x="45" y="102"/>
                  </a:cubicBezTo>
                  <a:cubicBezTo>
                    <a:pt x="47" y="103"/>
                    <a:pt x="48" y="103"/>
                    <a:pt x="49" y="104"/>
                  </a:cubicBezTo>
                  <a:cubicBezTo>
                    <a:pt x="49" y="104"/>
                    <a:pt x="48" y="105"/>
                    <a:pt x="50" y="105"/>
                  </a:cubicBezTo>
                  <a:cubicBezTo>
                    <a:pt x="52" y="105"/>
                    <a:pt x="54" y="105"/>
                    <a:pt x="55" y="106"/>
                  </a:cubicBezTo>
                  <a:cubicBezTo>
                    <a:pt x="56" y="106"/>
                    <a:pt x="55" y="107"/>
                    <a:pt x="57" y="109"/>
                  </a:cubicBezTo>
                  <a:cubicBezTo>
                    <a:pt x="60" y="110"/>
                    <a:pt x="60" y="111"/>
                    <a:pt x="61" y="111"/>
                  </a:cubicBezTo>
                  <a:cubicBezTo>
                    <a:pt x="62" y="111"/>
                    <a:pt x="63" y="111"/>
                    <a:pt x="63" y="113"/>
                  </a:cubicBezTo>
                  <a:cubicBezTo>
                    <a:pt x="62" y="115"/>
                    <a:pt x="62" y="116"/>
                    <a:pt x="61" y="117"/>
                  </a:cubicBezTo>
                  <a:cubicBezTo>
                    <a:pt x="60" y="118"/>
                    <a:pt x="59" y="120"/>
                    <a:pt x="58" y="121"/>
                  </a:cubicBezTo>
                  <a:cubicBezTo>
                    <a:pt x="58" y="122"/>
                    <a:pt x="57" y="123"/>
                    <a:pt x="58" y="124"/>
                  </a:cubicBezTo>
                  <a:cubicBezTo>
                    <a:pt x="58" y="126"/>
                    <a:pt x="59" y="127"/>
                    <a:pt x="59" y="128"/>
                  </a:cubicBezTo>
                  <a:cubicBezTo>
                    <a:pt x="59" y="129"/>
                    <a:pt x="59" y="131"/>
                    <a:pt x="59" y="132"/>
                  </a:cubicBezTo>
                  <a:cubicBezTo>
                    <a:pt x="58" y="133"/>
                    <a:pt x="58" y="134"/>
                    <a:pt x="58" y="134"/>
                  </a:cubicBezTo>
                  <a:cubicBezTo>
                    <a:pt x="58" y="134"/>
                    <a:pt x="59" y="136"/>
                    <a:pt x="58" y="137"/>
                  </a:cubicBezTo>
                  <a:cubicBezTo>
                    <a:pt x="57" y="138"/>
                    <a:pt x="55" y="140"/>
                    <a:pt x="54" y="140"/>
                  </a:cubicBezTo>
                  <a:cubicBezTo>
                    <a:pt x="53" y="140"/>
                    <a:pt x="51" y="142"/>
                    <a:pt x="51" y="142"/>
                  </a:cubicBezTo>
                  <a:cubicBezTo>
                    <a:pt x="51" y="142"/>
                    <a:pt x="51" y="146"/>
                    <a:pt x="51" y="147"/>
                  </a:cubicBezTo>
                  <a:cubicBezTo>
                    <a:pt x="51" y="147"/>
                    <a:pt x="47" y="154"/>
                    <a:pt x="49" y="155"/>
                  </a:cubicBezTo>
                  <a:cubicBezTo>
                    <a:pt x="50" y="156"/>
                    <a:pt x="50" y="158"/>
                    <a:pt x="50" y="15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8" y="161"/>
                    <a:pt x="46" y="161"/>
                    <a:pt x="47" y="163"/>
                  </a:cubicBezTo>
                  <a:cubicBezTo>
                    <a:pt x="49" y="165"/>
                    <a:pt x="50" y="165"/>
                    <a:pt x="50" y="167"/>
                  </a:cubicBezTo>
                  <a:cubicBezTo>
                    <a:pt x="51" y="168"/>
                    <a:pt x="51" y="168"/>
                    <a:pt x="52" y="170"/>
                  </a:cubicBezTo>
                  <a:cubicBezTo>
                    <a:pt x="53" y="171"/>
                    <a:pt x="53" y="172"/>
                    <a:pt x="54" y="173"/>
                  </a:cubicBezTo>
                  <a:cubicBezTo>
                    <a:pt x="55" y="174"/>
                    <a:pt x="56" y="175"/>
                    <a:pt x="56" y="176"/>
                  </a:cubicBezTo>
                  <a:cubicBezTo>
                    <a:pt x="56" y="177"/>
                    <a:pt x="59" y="179"/>
                    <a:pt x="56" y="177"/>
                  </a:cubicBezTo>
                  <a:cubicBezTo>
                    <a:pt x="53" y="175"/>
                    <a:pt x="56" y="177"/>
                    <a:pt x="52" y="174"/>
                  </a:cubicBezTo>
                  <a:cubicBezTo>
                    <a:pt x="49" y="171"/>
                    <a:pt x="48" y="173"/>
                    <a:pt x="46" y="171"/>
                  </a:cubicBezTo>
                  <a:cubicBezTo>
                    <a:pt x="45" y="169"/>
                    <a:pt x="47" y="175"/>
                    <a:pt x="44" y="168"/>
                  </a:cubicBezTo>
                  <a:cubicBezTo>
                    <a:pt x="41" y="160"/>
                    <a:pt x="40" y="161"/>
                    <a:pt x="39" y="159"/>
                  </a:cubicBezTo>
                  <a:cubicBezTo>
                    <a:pt x="39" y="157"/>
                    <a:pt x="39" y="159"/>
                    <a:pt x="37" y="155"/>
                  </a:cubicBezTo>
                  <a:cubicBezTo>
                    <a:pt x="35" y="151"/>
                    <a:pt x="37" y="154"/>
                    <a:pt x="35" y="151"/>
                  </a:cubicBezTo>
                  <a:cubicBezTo>
                    <a:pt x="33" y="149"/>
                    <a:pt x="33" y="152"/>
                    <a:pt x="32" y="148"/>
                  </a:cubicBezTo>
                  <a:cubicBezTo>
                    <a:pt x="31" y="143"/>
                    <a:pt x="31" y="146"/>
                    <a:pt x="30" y="141"/>
                  </a:cubicBezTo>
                  <a:cubicBezTo>
                    <a:pt x="28" y="136"/>
                    <a:pt x="31" y="136"/>
                    <a:pt x="28" y="133"/>
                  </a:cubicBezTo>
                  <a:cubicBezTo>
                    <a:pt x="25" y="131"/>
                    <a:pt x="25" y="132"/>
                    <a:pt x="24" y="131"/>
                  </a:cubicBezTo>
                  <a:cubicBezTo>
                    <a:pt x="23" y="129"/>
                    <a:pt x="25" y="130"/>
                    <a:pt x="22" y="126"/>
                  </a:cubicBezTo>
                  <a:cubicBezTo>
                    <a:pt x="20" y="122"/>
                    <a:pt x="16" y="120"/>
                    <a:pt x="16" y="113"/>
                  </a:cubicBezTo>
                  <a:cubicBezTo>
                    <a:pt x="16" y="105"/>
                    <a:pt x="16" y="104"/>
                    <a:pt x="16" y="104"/>
                  </a:cubicBezTo>
                  <a:cubicBezTo>
                    <a:pt x="16" y="104"/>
                    <a:pt x="13" y="101"/>
                    <a:pt x="14" y="97"/>
                  </a:cubicBezTo>
                  <a:cubicBezTo>
                    <a:pt x="15" y="92"/>
                    <a:pt x="16" y="94"/>
                    <a:pt x="15" y="92"/>
                  </a:cubicBezTo>
                  <a:cubicBezTo>
                    <a:pt x="15" y="91"/>
                    <a:pt x="14" y="91"/>
                    <a:pt x="13" y="89"/>
                  </a:cubicBezTo>
                  <a:cubicBezTo>
                    <a:pt x="12" y="88"/>
                    <a:pt x="12" y="88"/>
                    <a:pt x="11" y="87"/>
                  </a:cubicBezTo>
                  <a:cubicBezTo>
                    <a:pt x="11" y="86"/>
                    <a:pt x="11" y="83"/>
                    <a:pt x="11" y="8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0" y="182"/>
                    <a:pt x="97" y="197"/>
                  </a:cubicBezTo>
                  <a:cubicBezTo>
                    <a:pt x="97" y="197"/>
                    <a:pt x="75" y="192"/>
                    <a:pt x="73" y="187"/>
                  </a:cubicBezTo>
                  <a:cubicBezTo>
                    <a:pt x="73" y="187"/>
                    <a:pt x="72" y="183"/>
                    <a:pt x="73" y="183"/>
                  </a:cubicBezTo>
                  <a:cubicBezTo>
                    <a:pt x="74" y="183"/>
                    <a:pt x="76" y="184"/>
                    <a:pt x="77" y="183"/>
                  </a:cubicBezTo>
                  <a:cubicBezTo>
                    <a:pt x="79" y="181"/>
                    <a:pt x="80" y="180"/>
                    <a:pt x="80" y="180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79" y="182"/>
                    <a:pt x="83" y="181"/>
                  </a:cubicBezTo>
                  <a:cubicBezTo>
                    <a:pt x="88" y="181"/>
                    <a:pt x="88" y="181"/>
                    <a:pt x="89" y="181"/>
                  </a:cubicBezTo>
                  <a:cubicBezTo>
                    <a:pt x="91" y="180"/>
                    <a:pt x="93" y="176"/>
                    <a:pt x="94" y="178"/>
                  </a:cubicBezTo>
                  <a:cubicBezTo>
                    <a:pt x="95" y="181"/>
                    <a:pt x="93" y="180"/>
                    <a:pt x="95" y="181"/>
                  </a:cubicBezTo>
                  <a:cubicBezTo>
                    <a:pt x="97" y="181"/>
                    <a:pt x="101" y="180"/>
                    <a:pt x="101" y="180"/>
                  </a:cubicBezTo>
                  <a:cubicBezTo>
                    <a:pt x="101" y="180"/>
                    <a:pt x="108" y="181"/>
                    <a:pt x="108" y="180"/>
                  </a:cubicBezTo>
                  <a:cubicBezTo>
                    <a:pt x="109" y="179"/>
                    <a:pt x="109" y="178"/>
                    <a:pt x="110" y="178"/>
                  </a:cubicBezTo>
                  <a:cubicBezTo>
                    <a:pt x="111" y="178"/>
                    <a:pt x="112" y="180"/>
                    <a:pt x="112" y="180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5" y="185"/>
                    <a:pt x="103" y="185"/>
                    <a:pt x="105" y="186"/>
                  </a:cubicBezTo>
                  <a:cubicBezTo>
                    <a:pt x="106" y="187"/>
                    <a:pt x="107" y="187"/>
                    <a:pt x="108" y="187"/>
                  </a:cubicBezTo>
                  <a:cubicBezTo>
                    <a:pt x="110" y="187"/>
                    <a:pt x="114" y="190"/>
                    <a:pt x="115" y="188"/>
                  </a:cubicBezTo>
                  <a:cubicBezTo>
                    <a:pt x="116" y="186"/>
                    <a:pt x="116" y="186"/>
                    <a:pt x="117" y="185"/>
                  </a:cubicBezTo>
                  <a:cubicBezTo>
                    <a:pt x="117" y="184"/>
                    <a:pt x="117" y="182"/>
                    <a:pt x="119" y="182"/>
                  </a:cubicBezTo>
                  <a:cubicBezTo>
                    <a:pt x="120" y="182"/>
                    <a:pt x="122" y="183"/>
                    <a:pt x="122" y="183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3" y="186"/>
                    <a:pt x="125" y="186"/>
                  </a:cubicBezTo>
                  <a:cubicBezTo>
                    <a:pt x="126" y="186"/>
                    <a:pt x="126" y="188"/>
                    <a:pt x="128" y="186"/>
                  </a:cubicBezTo>
                  <a:cubicBezTo>
                    <a:pt x="129" y="184"/>
                    <a:pt x="129" y="184"/>
                    <a:pt x="131" y="184"/>
                  </a:cubicBezTo>
                  <a:cubicBezTo>
                    <a:pt x="133" y="184"/>
                    <a:pt x="135" y="183"/>
                    <a:pt x="136" y="183"/>
                  </a:cubicBezTo>
                  <a:cubicBezTo>
                    <a:pt x="136" y="184"/>
                    <a:pt x="138" y="184"/>
                    <a:pt x="139" y="184"/>
                  </a:cubicBezTo>
                  <a:cubicBezTo>
                    <a:pt x="139" y="184"/>
                    <a:pt x="143" y="186"/>
                    <a:pt x="143" y="186"/>
                  </a:cubicBezTo>
                  <a:cubicBezTo>
                    <a:pt x="144" y="185"/>
                    <a:pt x="148" y="186"/>
                    <a:pt x="148" y="186"/>
                  </a:cubicBezTo>
                  <a:cubicBezTo>
                    <a:pt x="148" y="186"/>
                    <a:pt x="137" y="196"/>
                    <a:pt x="113" y="197"/>
                  </a:cubicBezTo>
                  <a:cubicBezTo>
                    <a:pt x="113" y="197"/>
                    <a:pt x="167" y="199"/>
                    <a:pt x="197" y="146"/>
                  </a:cubicBezTo>
                  <a:cubicBezTo>
                    <a:pt x="228" y="94"/>
                    <a:pt x="206" y="26"/>
                    <a:pt x="137" y="3"/>
                  </a:cubicBezTo>
                  <a:cubicBezTo>
                    <a:pt x="137" y="3"/>
                    <a:pt x="189" y="22"/>
                    <a:pt x="203" y="71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1"/>
                    <a:pt x="201" y="72"/>
                    <a:pt x="200" y="69"/>
                  </a:cubicBezTo>
                  <a:cubicBezTo>
                    <a:pt x="199" y="67"/>
                    <a:pt x="199" y="68"/>
                    <a:pt x="199" y="66"/>
                  </a:cubicBezTo>
                  <a:cubicBezTo>
                    <a:pt x="198" y="64"/>
                    <a:pt x="198" y="65"/>
                    <a:pt x="197" y="64"/>
                  </a:cubicBezTo>
                  <a:cubicBezTo>
                    <a:pt x="195" y="62"/>
                    <a:pt x="195" y="62"/>
                    <a:pt x="194" y="61"/>
                  </a:cubicBezTo>
                  <a:cubicBezTo>
                    <a:pt x="193" y="61"/>
                    <a:pt x="192" y="58"/>
                    <a:pt x="192" y="57"/>
                  </a:cubicBezTo>
                  <a:cubicBezTo>
                    <a:pt x="191" y="56"/>
                    <a:pt x="189" y="55"/>
                    <a:pt x="188" y="55"/>
                  </a:cubicBezTo>
                  <a:cubicBezTo>
                    <a:pt x="187" y="55"/>
                    <a:pt x="188" y="54"/>
                    <a:pt x="187" y="55"/>
                  </a:cubicBezTo>
                  <a:cubicBezTo>
                    <a:pt x="187" y="56"/>
                    <a:pt x="189" y="58"/>
                    <a:pt x="189" y="58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89" y="62"/>
                    <a:pt x="190" y="65"/>
                    <a:pt x="190" y="66"/>
                  </a:cubicBezTo>
                  <a:cubicBezTo>
                    <a:pt x="190" y="67"/>
                    <a:pt x="189" y="70"/>
                    <a:pt x="189" y="70"/>
                  </a:cubicBezTo>
                  <a:cubicBezTo>
                    <a:pt x="189" y="70"/>
                    <a:pt x="188" y="72"/>
                    <a:pt x="187" y="73"/>
                  </a:cubicBezTo>
                  <a:cubicBezTo>
                    <a:pt x="186" y="73"/>
                    <a:pt x="181" y="74"/>
                    <a:pt x="181" y="74"/>
                  </a:cubicBezTo>
                  <a:cubicBezTo>
                    <a:pt x="181" y="74"/>
                    <a:pt x="179" y="72"/>
                    <a:pt x="179" y="71"/>
                  </a:cubicBezTo>
                  <a:cubicBezTo>
                    <a:pt x="178" y="69"/>
                    <a:pt x="175" y="69"/>
                    <a:pt x="174" y="68"/>
                  </a:cubicBezTo>
                  <a:cubicBezTo>
                    <a:pt x="174" y="67"/>
                    <a:pt x="175" y="66"/>
                    <a:pt x="173" y="64"/>
                  </a:cubicBezTo>
                  <a:cubicBezTo>
                    <a:pt x="172" y="62"/>
                    <a:pt x="173" y="63"/>
                    <a:pt x="172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66" y="58"/>
                    <a:pt x="167" y="60"/>
                  </a:cubicBezTo>
                  <a:cubicBezTo>
                    <a:pt x="168" y="63"/>
                    <a:pt x="167" y="65"/>
                    <a:pt x="168" y="65"/>
                  </a:cubicBezTo>
                  <a:cubicBezTo>
                    <a:pt x="169" y="66"/>
                    <a:pt x="170" y="65"/>
                    <a:pt x="171" y="67"/>
                  </a:cubicBezTo>
                  <a:cubicBezTo>
                    <a:pt x="172" y="69"/>
                    <a:pt x="172" y="70"/>
                    <a:pt x="172" y="71"/>
                  </a:cubicBezTo>
                  <a:cubicBezTo>
                    <a:pt x="173" y="71"/>
                    <a:pt x="173" y="74"/>
                    <a:pt x="174" y="75"/>
                  </a:cubicBezTo>
                  <a:cubicBezTo>
                    <a:pt x="175" y="75"/>
                    <a:pt x="178" y="75"/>
                    <a:pt x="178" y="76"/>
                  </a:cubicBezTo>
                  <a:cubicBezTo>
                    <a:pt x="177" y="77"/>
                    <a:pt x="176" y="78"/>
                    <a:pt x="178" y="79"/>
                  </a:cubicBezTo>
                  <a:cubicBezTo>
                    <a:pt x="179" y="79"/>
                    <a:pt x="179" y="80"/>
                    <a:pt x="180" y="80"/>
                  </a:cubicBezTo>
                  <a:cubicBezTo>
                    <a:pt x="181" y="80"/>
                    <a:pt x="181" y="80"/>
                    <a:pt x="182" y="79"/>
                  </a:cubicBezTo>
                  <a:cubicBezTo>
                    <a:pt x="184" y="79"/>
                    <a:pt x="186" y="79"/>
                    <a:pt x="186" y="79"/>
                  </a:cubicBezTo>
                  <a:cubicBezTo>
                    <a:pt x="186" y="79"/>
                    <a:pt x="188" y="80"/>
                    <a:pt x="188" y="81"/>
                  </a:cubicBezTo>
                  <a:cubicBezTo>
                    <a:pt x="188" y="82"/>
                    <a:pt x="187" y="86"/>
                    <a:pt x="187" y="86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7"/>
                    <a:pt x="184" y="97"/>
                  </a:cubicBezTo>
                  <a:cubicBezTo>
                    <a:pt x="183" y="97"/>
                    <a:pt x="182" y="100"/>
                    <a:pt x="181" y="100"/>
                  </a:cubicBezTo>
                  <a:cubicBezTo>
                    <a:pt x="180" y="101"/>
                    <a:pt x="180" y="105"/>
                    <a:pt x="180" y="10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11"/>
                    <a:pt x="178" y="112"/>
                  </a:cubicBezTo>
                  <a:cubicBezTo>
                    <a:pt x="178" y="113"/>
                    <a:pt x="179" y="117"/>
                    <a:pt x="178" y="119"/>
                  </a:cubicBezTo>
                  <a:cubicBezTo>
                    <a:pt x="178" y="121"/>
                    <a:pt x="175" y="122"/>
                    <a:pt x="175" y="122"/>
                  </a:cubicBezTo>
                  <a:cubicBezTo>
                    <a:pt x="175" y="122"/>
                    <a:pt x="179" y="126"/>
                    <a:pt x="177" y="126"/>
                  </a:cubicBezTo>
                  <a:cubicBezTo>
                    <a:pt x="175" y="127"/>
                    <a:pt x="173" y="129"/>
                    <a:pt x="173" y="130"/>
                  </a:cubicBezTo>
                  <a:cubicBezTo>
                    <a:pt x="172" y="131"/>
                    <a:pt x="172" y="132"/>
                    <a:pt x="171" y="132"/>
                  </a:cubicBezTo>
                  <a:cubicBezTo>
                    <a:pt x="170" y="133"/>
                    <a:pt x="168" y="133"/>
                    <a:pt x="168" y="134"/>
                  </a:cubicBezTo>
                  <a:cubicBezTo>
                    <a:pt x="168" y="134"/>
                    <a:pt x="168" y="137"/>
                    <a:pt x="168" y="13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9"/>
                    <a:pt x="159" y="149"/>
                  </a:cubicBezTo>
                  <a:cubicBezTo>
                    <a:pt x="158" y="149"/>
                    <a:pt x="153" y="151"/>
                    <a:pt x="152" y="152"/>
                  </a:cubicBezTo>
                  <a:cubicBezTo>
                    <a:pt x="152" y="152"/>
                    <a:pt x="148" y="154"/>
                    <a:pt x="147" y="154"/>
                  </a:cubicBezTo>
                  <a:cubicBezTo>
                    <a:pt x="146" y="154"/>
                    <a:pt x="148" y="157"/>
                    <a:pt x="146" y="154"/>
                  </a:cubicBezTo>
                  <a:cubicBezTo>
                    <a:pt x="144" y="151"/>
                    <a:pt x="145" y="153"/>
                    <a:pt x="144" y="149"/>
                  </a:cubicBezTo>
                  <a:cubicBezTo>
                    <a:pt x="142" y="145"/>
                    <a:pt x="142" y="148"/>
                    <a:pt x="142" y="145"/>
                  </a:cubicBezTo>
                  <a:cubicBezTo>
                    <a:pt x="142" y="143"/>
                    <a:pt x="142" y="145"/>
                    <a:pt x="142" y="143"/>
                  </a:cubicBezTo>
                  <a:cubicBezTo>
                    <a:pt x="142" y="140"/>
                    <a:pt x="143" y="142"/>
                    <a:pt x="141" y="139"/>
                  </a:cubicBezTo>
                  <a:cubicBezTo>
                    <a:pt x="140" y="136"/>
                    <a:pt x="140" y="137"/>
                    <a:pt x="138" y="135"/>
                  </a:cubicBezTo>
                  <a:cubicBezTo>
                    <a:pt x="136" y="133"/>
                    <a:pt x="135" y="135"/>
                    <a:pt x="136" y="132"/>
                  </a:cubicBezTo>
                  <a:cubicBezTo>
                    <a:pt x="137" y="129"/>
                    <a:pt x="137" y="132"/>
                    <a:pt x="137" y="129"/>
                  </a:cubicBezTo>
                  <a:cubicBezTo>
                    <a:pt x="138" y="126"/>
                    <a:pt x="137" y="125"/>
                    <a:pt x="139" y="124"/>
                  </a:cubicBezTo>
                  <a:cubicBezTo>
                    <a:pt x="141" y="123"/>
                    <a:pt x="142" y="122"/>
                    <a:pt x="142" y="121"/>
                  </a:cubicBezTo>
                  <a:cubicBezTo>
                    <a:pt x="142" y="119"/>
                    <a:pt x="142" y="118"/>
                    <a:pt x="142" y="117"/>
                  </a:cubicBezTo>
                  <a:cubicBezTo>
                    <a:pt x="141" y="116"/>
                    <a:pt x="139" y="114"/>
                    <a:pt x="139" y="113"/>
                  </a:cubicBezTo>
                  <a:cubicBezTo>
                    <a:pt x="139" y="112"/>
                    <a:pt x="139" y="113"/>
                    <a:pt x="137" y="111"/>
                  </a:cubicBezTo>
                  <a:cubicBezTo>
                    <a:pt x="136" y="109"/>
                    <a:pt x="135" y="108"/>
                    <a:pt x="135" y="108"/>
                  </a:cubicBezTo>
                  <a:cubicBezTo>
                    <a:pt x="135" y="108"/>
                    <a:pt x="135" y="103"/>
                    <a:pt x="135" y="101"/>
                  </a:cubicBezTo>
                  <a:cubicBezTo>
                    <a:pt x="135" y="99"/>
                    <a:pt x="134" y="102"/>
                    <a:pt x="135" y="99"/>
                  </a:cubicBezTo>
                  <a:cubicBezTo>
                    <a:pt x="135" y="96"/>
                    <a:pt x="135" y="94"/>
                    <a:pt x="135" y="94"/>
                  </a:cubicBezTo>
                  <a:cubicBezTo>
                    <a:pt x="135" y="94"/>
                    <a:pt x="132" y="92"/>
                    <a:pt x="131" y="92"/>
                  </a:cubicBezTo>
                  <a:cubicBezTo>
                    <a:pt x="129" y="92"/>
                    <a:pt x="129" y="94"/>
                    <a:pt x="127" y="93"/>
                  </a:cubicBezTo>
                  <a:cubicBezTo>
                    <a:pt x="125" y="91"/>
                    <a:pt x="126" y="90"/>
                    <a:pt x="125" y="89"/>
                  </a:cubicBezTo>
                  <a:cubicBezTo>
                    <a:pt x="124" y="89"/>
                    <a:pt x="123" y="89"/>
                    <a:pt x="122" y="90"/>
                  </a:cubicBezTo>
                  <a:cubicBezTo>
                    <a:pt x="121" y="91"/>
                    <a:pt x="118" y="91"/>
                    <a:pt x="116" y="91"/>
                  </a:cubicBezTo>
                  <a:cubicBezTo>
                    <a:pt x="114" y="92"/>
                    <a:pt x="113" y="92"/>
                    <a:pt x="110" y="92"/>
                  </a:cubicBezTo>
                  <a:cubicBezTo>
                    <a:pt x="108" y="92"/>
                    <a:pt x="104" y="93"/>
                    <a:pt x="102" y="92"/>
                  </a:cubicBezTo>
                  <a:cubicBezTo>
                    <a:pt x="100" y="91"/>
                    <a:pt x="100" y="92"/>
                    <a:pt x="99" y="90"/>
                  </a:cubicBezTo>
                  <a:cubicBezTo>
                    <a:pt x="98" y="88"/>
                    <a:pt x="99" y="88"/>
                    <a:pt x="97" y="87"/>
                  </a:cubicBezTo>
                  <a:cubicBezTo>
                    <a:pt x="95" y="86"/>
                    <a:pt x="94" y="87"/>
                    <a:pt x="94" y="85"/>
                  </a:cubicBezTo>
                  <a:cubicBezTo>
                    <a:pt x="94" y="82"/>
                    <a:pt x="95" y="83"/>
                    <a:pt x="93" y="81"/>
                  </a:cubicBezTo>
                  <a:cubicBezTo>
                    <a:pt x="92" y="79"/>
                    <a:pt x="94" y="82"/>
                    <a:pt x="92" y="79"/>
                  </a:cubicBezTo>
                  <a:cubicBezTo>
                    <a:pt x="89" y="76"/>
                    <a:pt x="88" y="79"/>
                    <a:pt x="89" y="76"/>
                  </a:cubicBezTo>
                  <a:cubicBezTo>
                    <a:pt x="90" y="74"/>
                    <a:pt x="91" y="75"/>
                    <a:pt x="91" y="73"/>
                  </a:cubicBezTo>
                  <a:cubicBezTo>
                    <a:pt x="91" y="70"/>
                    <a:pt x="95" y="74"/>
                    <a:pt x="92" y="68"/>
                  </a:cubicBezTo>
                  <a:cubicBezTo>
                    <a:pt x="90" y="63"/>
                    <a:pt x="89" y="64"/>
                    <a:pt x="92" y="60"/>
                  </a:cubicBezTo>
                  <a:cubicBezTo>
                    <a:pt x="94" y="55"/>
                    <a:pt x="97" y="54"/>
                    <a:pt x="98" y="53"/>
                  </a:cubicBezTo>
                  <a:cubicBezTo>
                    <a:pt x="98" y="52"/>
                    <a:pt x="99" y="50"/>
                    <a:pt x="100" y="49"/>
                  </a:cubicBezTo>
                  <a:cubicBezTo>
                    <a:pt x="101" y="48"/>
                    <a:pt x="100" y="48"/>
                    <a:pt x="102" y="48"/>
                  </a:cubicBezTo>
                  <a:cubicBezTo>
                    <a:pt x="104" y="48"/>
                    <a:pt x="107" y="47"/>
                    <a:pt x="108" y="46"/>
                  </a:cubicBezTo>
                  <a:cubicBezTo>
                    <a:pt x="109" y="45"/>
                    <a:pt x="111" y="42"/>
                    <a:pt x="112" y="42"/>
                  </a:cubicBezTo>
                  <a:cubicBezTo>
                    <a:pt x="113" y="42"/>
                    <a:pt x="113" y="42"/>
                    <a:pt x="115" y="42"/>
                  </a:cubicBezTo>
                  <a:cubicBezTo>
                    <a:pt x="117" y="41"/>
                    <a:pt x="117" y="41"/>
                    <a:pt x="119" y="41"/>
                  </a:cubicBezTo>
                  <a:cubicBezTo>
                    <a:pt x="120" y="41"/>
                    <a:pt x="117" y="42"/>
                    <a:pt x="121" y="41"/>
                  </a:cubicBezTo>
                  <a:cubicBezTo>
                    <a:pt x="125" y="40"/>
                    <a:pt x="124" y="40"/>
                    <a:pt x="125" y="40"/>
                  </a:cubicBezTo>
                  <a:cubicBezTo>
                    <a:pt x="126" y="40"/>
                    <a:pt x="126" y="41"/>
                    <a:pt x="127" y="41"/>
                  </a:cubicBezTo>
                  <a:cubicBezTo>
                    <a:pt x="129" y="41"/>
                    <a:pt x="129" y="38"/>
                    <a:pt x="129" y="41"/>
                  </a:cubicBezTo>
                  <a:cubicBezTo>
                    <a:pt x="129" y="45"/>
                    <a:pt x="128" y="46"/>
                    <a:pt x="130" y="46"/>
                  </a:cubicBezTo>
                  <a:cubicBezTo>
                    <a:pt x="133" y="47"/>
                    <a:pt x="130" y="47"/>
                    <a:pt x="133" y="47"/>
                  </a:cubicBezTo>
                  <a:cubicBezTo>
                    <a:pt x="136" y="47"/>
                    <a:pt x="135" y="47"/>
                    <a:pt x="137" y="48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43" y="49"/>
                    <a:pt x="140" y="52"/>
                    <a:pt x="143" y="49"/>
                  </a:cubicBezTo>
                  <a:cubicBezTo>
                    <a:pt x="146" y="46"/>
                    <a:pt x="141" y="46"/>
                    <a:pt x="146" y="46"/>
                  </a:cubicBezTo>
                  <a:cubicBezTo>
                    <a:pt x="151" y="47"/>
                    <a:pt x="152" y="48"/>
                    <a:pt x="153" y="48"/>
                  </a:cubicBezTo>
                  <a:cubicBezTo>
                    <a:pt x="154" y="47"/>
                    <a:pt x="154" y="48"/>
                    <a:pt x="156" y="47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1" y="47"/>
                    <a:pt x="161" y="49"/>
                    <a:pt x="162" y="47"/>
                  </a:cubicBezTo>
                  <a:cubicBezTo>
                    <a:pt x="163" y="45"/>
                    <a:pt x="165" y="45"/>
                    <a:pt x="162" y="44"/>
                  </a:cubicBezTo>
                  <a:cubicBezTo>
                    <a:pt x="159" y="42"/>
                    <a:pt x="158" y="44"/>
                    <a:pt x="158" y="42"/>
                  </a:cubicBezTo>
                  <a:cubicBezTo>
                    <a:pt x="157" y="40"/>
                    <a:pt x="160" y="41"/>
                    <a:pt x="157" y="40"/>
                  </a:cubicBezTo>
                  <a:cubicBezTo>
                    <a:pt x="154" y="40"/>
                    <a:pt x="155" y="40"/>
                    <a:pt x="153" y="39"/>
                  </a:cubicBezTo>
                  <a:cubicBezTo>
                    <a:pt x="151" y="38"/>
                    <a:pt x="149" y="41"/>
                    <a:pt x="148" y="39"/>
                  </a:cubicBezTo>
                  <a:cubicBezTo>
                    <a:pt x="147" y="37"/>
                    <a:pt x="143" y="41"/>
                    <a:pt x="147" y="37"/>
                  </a:cubicBezTo>
                  <a:cubicBezTo>
                    <a:pt x="151" y="34"/>
                    <a:pt x="149" y="32"/>
                    <a:pt x="152" y="33"/>
                  </a:cubicBezTo>
                  <a:cubicBezTo>
                    <a:pt x="155" y="34"/>
                    <a:pt x="154" y="36"/>
                    <a:pt x="155" y="35"/>
                  </a:cubicBezTo>
                  <a:cubicBezTo>
                    <a:pt x="157" y="33"/>
                    <a:pt x="160" y="32"/>
                    <a:pt x="157" y="30"/>
                  </a:cubicBezTo>
                  <a:cubicBezTo>
                    <a:pt x="154" y="28"/>
                    <a:pt x="156" y="29"/>
                    <a:pt x="153" y="28"/>
                  </a:cubicBezTo>
                  <a:cubicBezTo>
                    <a:pt x="150" y="26"/>
                    <a:pt x="147" y="33"/>
                    <a:pt x="146" y="32"/>
                  </a:cubicBezTo>
                  <a:cubicBezTo>
                    <a:pt x="145" y="31"/>
                    <a:pt x="144" y="30"/>
                    <a:pt x="143" y="31"/>
                  </a:cubicBezTo>
                  <a:cubicBezTo>
                    <a:pt x="142" y="31"/>
                    <a:pt x="142" y="34"/>
                    <a:pt x="142" y="36"/>
                  </a:cubicBezTo>
                  <a:cubicBezTo>
                    <a:pt x="142" y="38"/>
                    <a:pt x="143" y="38"/>
                    <a:pt x="140" y="37"/>
                  </a:cubicBezTo>
                  <a:cubicBezTo>
                    <a:pt x="137" y="35"/>
                    <a:pt x="144" y="36"/>
                    <a:pt x="137" y="33"/>
                  </a:cubicBezTo>
                  <a:cubicBezTo>
                    <a:pt x="130" y="31"/>
                    <a:pt x="128" y="31"/>
                    <a:pt x="127" y="32"/>
                  </a:cubicBezTo>
                  <a:cubicBezTo>
                    <a:pt x="126" y="33"/>
                    <a:pt x="125" y="33"/>
                    <a:pt x="124" y="34"/>
                  </a:cubicBezTo>
                  <a:cubicBezTo>
                    <a:pt x="123" y="35"/>
                    <a:pt x="126" y="36"/>
                    <a:pt x="123" y="35"/>
                  </a:cubicBezTo>
                  <a:cubicBezTo>
                    <a:pt x="120" y="33"/>
                    <a:pt x="118" y="35"/>
                    <a:pt x="118" y="35"/>
                  </a:cubicBezTo>
                  <a:cubicBezTo>
                    <a:pt x="118" y="35"/>
                    <a:pt x="117" y="35"/>
                    <a:pt x="116" y="36"/>
                  </a:cubicBezTo>
                  <a:cubicBezTo>
                    <a:pt x="114" y="37"/>
                    <a:pt x="112" y="38"/>
                    <a:pt x="111" y="37"/>
                  </a:cubicBezTo>
                  <a:cubicBezTo>
                    <a:pt x="109" y="37"/>
                    <a:pt x="106" y="38"/>
                    <a:pt x="109" y="34"/>
                  </a:cubicBezTo>
                  <a:cubicBezTo>
                    <a:pt x="111" y="31"/>
                    <a:pt x="109" y="33"/>
                    <a:pt x="113" y="31"/>
                  </a:cubicBezTo>
                  <a:cubicBezTo>
                    <a:pt x="117" y="30"/>
                    <a:pt x="123" y="29"/>
                    <a:pt x="118" y="28"/>
                  </a:cubicBezTo>
                  <a:cubicBezTo>
                    <a:pt x="113" y="27"/>
                    <a:pt x="121" y="27"/>
                    <a:pt x="114" y="24"/>
                  </a:cubicBezTo>
                  <a:cubicBezTo>
                    <a:pt x="107" y="21"/>
                    <a:pt x="107" y="25"/>
                    <a:pt x="107" y="21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0" y="17"/>
                    <a:pt x="98" y="18"/>
                  </a:cubicBezTo>
                  <a:cubicBezTo>
                    <a:pt x="97" y="18"/>
                    <a:pt x="99" y="19"/>
                    <a:pt x="96" y="17"/>
                  </a:cubicBezTo>
                  <a:cubicBezTo>
                    <a:pt x="92" y="15"/>
                    <a:pt x="91" y="18"/>
                    <a:pt x="92" y="15"/>
                  </a:cubicBezTo>
                  <a:cubicBezTo>
                    <a:pt x="94" y="13"/>
                    <a:pt x="94" y="12"/>
                    <a:pt x="96" y="11"/>
                  </a:cubicBezTo>
                  <a:cubicBezTo>
                    <a:pt x="98" y="9"/>
                    <a:pt x="97" y="3"/>
                    <a:pt x="102" y="5"/>
                  </a:cubicBezTo>
                  <a:cubicBezTo>
                    <a:pt x="106" y="8"/>
                    <a:pt x="105" y="7"/>
                    <a:pt x="108" y="7"/>
                  </a:cubicBezTo>
                  <a:cubicBezTo>
                    <a:pt x="112" y="7"/>
                    <a:pt x="114" y="7"/>
                    <a:pt x="114" y="6"/>
                  </a:cubicBezTo>
                  <a:cubicBezTo>
                    <a:pt x="114" y="5"/>
                    <a:pt x="109" y="3"/>
                    <a:pt x="109" y="3"/>
                  </a:cubicBezTo>
                  <a:cubicBezTo>
                    <a:pt x="109" y="3"/>
                    <a:pt x="108" y="4"/>
                    <a:pt x="109" y="3"/>
                  </a:cubicBezTo>
                  <a:cubicBezTo>
                    <a:pt x="109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96" y="0"/>
                    <a:pt x="92" y="0"/>
                  </a:cubicBezTo>
                  <a:close/>
                </a:path>
              </a:pathLst>
            </a:custGeom>
            <a:solidFill>
              <a:srgbClr val="48977D"/>
            </a:solidFill>
            <a:ln>
              <a:noFill/>
            </a:ln>
          </p:spPr>
          <p:txBody>
            <a:bodyPr vert="horz" wrap="square" lIns="89605" tIns="44803" rIns="89605" bIns="44803" numCol="1" anchor="t" anchorCtr="0" compatLnSpc="1"/>
            <a:lstStyle/>
            <a:p>
              <a:endParaRPr lang="id-ID" sz="1300">
                <a:cs typeface="+mn-ea"/>
                <a:sym typeface="+mn-lt"/>
              </a:endParaRPr>
            </a:p>
          </p:txBody>
        </p:sp>
      </p:grpSp>
      <p:sp>
        <p:nvSpPr>
          <p:cNvPr id="43" name="Freeform 41">
            <a:extLst>
              <a:ext uri="{FF2B5EF4-FFF2-40B4-BE49-F238E27FC236}">
                <a16:creationId xmlns:a16="http://schemas.microsoft.com/office/drawing/2014/main" id="{50C5E207-A3E2-8A3D-C9A7-E9892FDE34D9}"/>
              </a:ext>
            </a:extLst>
          </p:cNvPr>
          <p:cNvSpPr>
            <a:spLocks noEditPoints="1"/>
          </p:cNvSpPr>
          <p:nvPr/>
        </p:nvSpPr>
        <p:spPr bwMode="auto">
          <a:xfrm>
            <a:off x="4358193" y="3934928"/>
            <a:ext cx="420027" cy="382691"/>
          </a:xfrm>
          <a:custGeom>
            <a:avLst/>
            <a:gdLst>
              <a:gd name="T0" fmla="*/ 116 w 196"/>
              <a:gd name="T1" fmla="*/ 2 h 179"/>
              <a:gd name="T2" fmla="*/ 98 w 196"/>
              <a:gd name="T3" fmla="*/ 0 h 179"/>
              <a:gd name="T4" fmla="*/ 98 w 196"/>
              <a:gd name="T5" fmla="*/ 17 h 179"/>
              <a:gd name="T6" fmla="*/ 113 w 196"/>
              <a:gd name="T7" fmla="*/ 18 h 179"/>
              <a:gd name="T8" fmla="*/ 169 w 196"/>
              <a:gd name="T9" fmla="*/ 105 h 179"/>
              <a:gd name="T10" fmla="*/ 98 w 196"/>
              <a:gd name="T11" fmla="*/ 163 h 179"/>
              <a:gd name="T12" fmla="*/ 98 w 196"/>
              <a:gd name="T13" fmla="*/ 179 h 179"/>
              <a:gd name="T14" fmla="*/ 185 w 196"/>
              <a:gd name="T15" fmla="*/ 108 h 179"/>
              <a:gd name="T16" fmla="*/ 116 w 196"/>
              <a:gd name="T17" fmla="*/ 2 h 179"/>
              <a:gd name="T18" fmla="*/ 98 w 196"/>
              <a:gd name="T19" fmla="*/ 0 h 179"/>
              <a:gd name="T20" fmla="*/ 10 w 196"/>
              <a:gd name="T21" fmla="*/ 71 h 179"/>
              <a:gd name="T22" fmla="*/ 79 w 196"/>
              <a:gd name="T23" fmla="*/ 177 h 179"/>
              <a:gd name="T24" fmla="*/ 98 w 196"/>
              <a:gd name="T25" fmla="*/ 179 h 179"/>
              <a:gd name="T26" fmla="*/ 98 w 196"/>
              <a:gd name="T27" fmla="*/ 163 h 179"/>
              <a:gd name="T28" fmla="*/ 83 w 196"/>
              <a:gd name="T29" fmla="*/ 161 h 179"/>
              <a:gd name="T30" fmla="*/ 83 w 196"/>
              <a:gd name="T31" fmla="*/ 161 h 179"/>
              <a:gd name="T32" fmla="*/ 26 w 196"/>
              <a:gd name="T33" fmla="*/ 75 h 179"/>
              <a:gd name="T34" fmla="*/ 98 w 196"/>
              <a:gd name="T35" fmla="*/ 17 h 179"/>
              <a:gd name="T36" fmla="*/ 98 w 196"/>
              <a:gd name="T37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6" h="179">
                <a:moveTo>
                  <a:pt x="116" y="2"/>
                </a:moveTo>
                <a:cubicBezTo>
                  <a:pt x="110" y="1"/>
                  <a:pt x="104" y="0"/>
                  <a:pt x="98" y="0"/>
                </a:cubicBezTo>
                <a:cubicBezTo>
                  <a:pt x="98" y="17"/>
                  <a:pt x="98" y="17"/>
                  <a:pt x="98" y="17"/>
                </a:cubicBezTo>
                <a:cubicBezTo>
                  <a:pt x="103" y="17"/>
                  <a:pt x="108" y="17"/>
                  <a:pt x="113" y="18"/>
                </a:cubicBezTo>
                <a:cubicBezTo>
                  <a:pt x="152" y="27"/>
                  <a:pt x="177" y="65"/>
                  <a:pt x="169" y="105"/>
                </a:cubicBezTo>
                <a:cubicBezTo>
                  <a:pt x="162" y="139"/>
                  <a:pt x="131" y="163"/>
                  <a:pt x="98" y="163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39" y="179"/>
                  <a:pt x="177" y="150"/>
                  <a:pt x="185" y="108"/>
                </a:cubicBezTo>
                <a:cubicBezTo>
                  <a:pt x="196" y="60"/>
                  <a:pt x="165" y="12"/>
                  <a:pt x="116" y="2"/>
                </a:cubicBezTo>
                <a:close/>
                <a:moveTo>
                  <a:pt x="98" y="0"/>
                </a:moveTo>
                <a:cubicBezTo>
                  <a:pt x="56" y="0"/>
                  <a:pt x="19" y="29"/>
                  <a:pt x="10" y="71"/>
                </a:cubicBezTo>
                <a:cubicBezTo>
                  <a:pt x="0" y="120"/>
                  <a:pt x="31" y="167"/>
                  <a:pt x="79" y="177"/>
                </a:cubicBezTo>
                <a:cubicBezTo>
                  <a:pt x="85" y="179"/>
                  <a:pt x="92" y="179"/>
                  <a:pt x="98" y="179"/>
                </a:cubicBezTo>
                <a:cubicBezTo>
                  <a:pt x="98" y="163"/>
                  <a:pt x="98" y="163"/>
                  <a:pt x="98" y="163"/>
                </a:cubicBezTo>
                <a:cubicBezTo>
                  <a:pt x="93" y="163"/>
                  <a:pt x="88" y="162"/>
                  <a:pt x="83" y="161"/>
                </a:cubicBezTo>
                <a:cubicBezTo>
                  <a:pt x="83" y="161"/>
                  <a:pt x="83" y="161"/>
                  <a:pt x="83" y="161"/>
                </a:cubicBezTo>
                <a:cubicBezTo>
                  <a:pt x="43" y="153"/>
                  <a:pt x="18" y="114"/>
                  <a:pt x="26" y="75"/>
                </a:cubicBezTo>
                <a:cubicBezTo>
                  <a:pt x="33" y="40"/>
                  <a:pt x="64" y="17"/>
                  <a:pt x="98" y="17"/>
                </a:cubicBezTo>
                <a:lnTo>
                  <a:pt x="98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44" name="Freeform 42">
            <a:extLst>
              <a:ext uri="{FF2B5EF4-FFF2-40B4-BE49-F238E27FC236}">
                <a16:creationId xmlns:a16="http://schemas.microsoft.com/office/drawing/2014/main" id="{58DD970C-A149-97A1-7A93-9BA94F40E6D0}"/>
              </a:ext>
            </a:extLst>
          </p:cNvPr>
          <p:cNvSpPr/>
          <p:nvPr/>
        </p:nvSpPr>
        <p:spPr bwMode="auto">
          <a:xfrm>
            <a:off x="4467089" y="4288061"/>
            <a:ext cx="90228" cy="194457"/>
          </a:xfrm>
          <a:custGeom>
            <a:avLst/>
            <a:gdLst>
              <a:gd name="T0" fmla="*/ 33 w 58"/>
              <a:gd name="T1" fmla="*/ 125 h 125"/>
              <a:gd name="T2" fmla="*/ 0 w 58"/>
              <a:gd name="T3" fmla="*/ 118 h 125"/>
              <a:gd name="T4" fmla="*/ 25 w 58"/>
              <a:gd name="T5" fmla="*/ 0 h 125"/>
              <a:gd name="T6" fmla="*/ 58 w 58"/>
              <a:gd name="T7" fmla="*/ 7 h 125"/>
              <a:gd name="T8" fmla="*/ 33 w 58"/>
              <a:gd name="T9" fmla="*/ 12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125">
                <a:moveTo>
                  <a:pt x="33" y="125"/>
                </a:moveTo>
                <a:lnTo>
                  <a:pt x="0" y="118"/>
                </a:lnTo>
                <a:lnTo>
                  <a:pt x="25" y="0"/>
                </a:lnTo>
                <a:lnTo>
                  <a:pt x="58" y="7"/>
                </a:lnTo>
                <a:lnTo>
                  <a:pt x="33" y="125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45" name="Freeform 43">
            <a:extLst>
              <a:ext uri="{FF2B5EF4-FFF2-40B4-BE49-F238E27FC236}">
                <a16:creationId xmlns:a16="http://schemas.microsoft.com/office/drawing/2014/main" id="{4A40217E-D51C-D30C-6C50-C57464B14A26}"/>
              </a:ext>
            </a:extLst>
          </p:cNvPr>
          <p:cNvSpPr/>
          <p:nvPr/>
        </p:nvSpPr>
        <p:spPr bwMode="auto">
          <a:xfrm>
            <a:off x="4429753" y="4347177"/>
            <a:ext cx="127564" cy="262905"/>
          </a:xfrm>
          <a:custGeom>
            <a:avLst/>
            <a:gdLst>
              <a:gd name="T0" fmla="*/ 40 w 60"/>
              <a:gd name="T1" fmla="*/ 106 h 123"/>
              <a:gd name="T2" fmla="*/ 18 w 60"/>
              <a:gd name="T3" fmla="*/ 121 h 123"/>
              <a:gd name="T4" fmla="*/ 3 w 60"/>
              <a:gd name="T5" fmla="*/ 98 h 123"/>
              <a:gd name="T6" fmla="*/ 20 w 60"/>
              <a:gd name="T7" fmla="*/ 17 h 123"/>
              <a:gd name="T8" fmla="*/ 42 w 60"/>
              <a:gd name="T9" fmla="*/ 2 h 123"/>
              <a:gd name="T10" fmla="*/ 57 w 60"/>
              <a:gd name="T11" fmla="*/ 25 h 123"/>
              <a:gd name="T12" fmla="*/ 40 w 60"/>
              <a:gd name="T13" fmla="*/ 10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123">
                <a:moveTo>
                  <a:pt x="40" y="106"/>
                </a:moveTo>
                <a:cubicBezTo>
                  <a:pt x="38" y="116"/>
                  <a:pt x="28" y="123"/>
                  <a:pt x="18" y="121"/>
                </a:cubicBezTo>
                <a:cubicBezTo>
                  <a:pt x="7" y="118"/>
                  <a:pt x="0" y="108"/>
                  <a:pt x="3" y="98"/>
                </a:cubicBezTo>
                <a:cubicBezTo>
                  <a:pt x="20" y="17"/>
                  <a:pt x="20" y="17"/>
                  <a:pt x="20" y="17"/>
                </a:cubicBezTo>
                <a:cubicBezTo>
                  <a:pt x="22" y="6"/>
                  <a:pt x="32" y="0"/>
                  <a:pt x="42" y="2"/>
                </a:cubicBezTo>
                <a:cubicBezTo>
                  <a:pt x="53" y="4"/>
                  <a:pt x="60" y="14"/>
                  <a:pt x="57" y="25"/>
                </a:cubicBezTo>
                <a:lnTo>
                  <a:pt x="40" y="106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46" name="Freeform 44">
            <a:extLst>
              <a:ext uri="{FF2B5EF4-FFF2-40B4-BE49-F238E27FC236}">
                <a16:creationId xmlns:a16="http://schemas.microsoft.com/office/drawing/2014/main" id="{D7DF3B5B-5652-4E87-C201-704220B5E2D0}"/>
              </a:ext>
            </a:extLst>
          </p:cNvPr>
          <p:cNvSpPr/>
          <p:nvPr/>
        </p:nvSpPr>
        <p:spPr bwMode="auto">
          <a:xfrm>
            <a:off x="3264569" y="1402327"/>
            <a:ext cx="513365" cy="469807"/>
          </a:xfrm>
          <a:custGeom>
            <a:avLst/>
            <a:gdLst>
              <a:gd name="T0" fmla="*/ 117 w 240"/>
              <a:gd name="T1" fmla="*/ 220 h 220"/>
              <a:gd name="T2" fmla="*/ 0 w 240"/>
              <a:gd name="T3" fmla="*/ 219 h 220"/>
              <a:gd name="T4" fmla="*/ 0 w 240"/>
              <a:gd name="T5" fmla="*/ 44 h 220"/>
              <a:gd name="T6" fmla="*/ 120 w 240"/>
              <a:gd name="T7" fmla="*/ 44 h 220"/>
              <a:gd name="T8" fmla="*/ 240 w 240"/>
              <a:gd name="T9" fmla="*/ 44 h 220"/>
              <a:gd name="T10" fmla="*/ 240 w 240"/>
              <a:gd name="T11" fmla="*/ 219 h 220"/>
              <a:gd name="T12" fmla="*/ 117 w 240"/>
              <a:gd name="T13" fmla="*/ 22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0" h="220">
                <a:moveTo>
                  <a:pt x="117" y="220"/>
                </a:moveTo>
                <a:cubicBezTo>
                  <a:pt x="117" y="220"/>
                  <a:pt x="76" y="179"/>
                  <a:pt x="0" y="219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78" y="0"/>
                  <a:pt x="120" y="44"/>
                </a:cubicBezTo>
                <a:cubicBezTo>
                  <a:pt x="240" y="44"/>
                  <a:pt x="240" y="44"/>
                  <a:pt x="240" y="44"/>
                </a:cubicBezTo>
                <a:cubicBezTo>
                  <a:pt x="240" y="219"/>
                  <a:pt x="240" y="219"/>
                  <a:pt x="240" y="219"/>
                </a:cubicBezTo>
                <a:lnTo>
                  <a:pt x="117" y="220"/>
                </a:lnTo>
                <a:close/>
              </a:path>
            </a:pathLst>
          </a:custGeom>
          <a:solidFill>
            <a:srgbClr val="0025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id-ID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Freeform 45">
            <a:extLst>
              <a:ext uri="{FF2B5EF4-FFF2-40B4-BE49-F238E27FC236}">
                <a16:creationId xmlns:a16="http://schemas.microsoft.com/office/drawing/2014/main" id="{4CB093D2-5FE9-4A59-C692-FEF6763BB84E}"/>
              </a:ext>
            </a:extLst>
          </p:cNvPr>
          <p:cNvSpPr>
            <a:spLocks noEditPoints="1"/>
          </p:cNvSpPr>
          <p:nvPr/>
        </p:nvSpPr>
        <p:spPr bwMode="auto">
          <a:xfrm>
            <a:off x="3112116" y="4009598"/>
            <a:ext cx="625372" cy="518032"/>
          </a:xfrm>
          <a:custGeom>
            <a:avLst/>
            <a:gdLst>
              <a:gd name="T0" fmla="*/ 199 w 293"/>
              <a:gd name="T1" fmla="*/ 192 h 242"/>
              <a:gd name="T2" fmla="*/ 219 w 293"/>
              <a:gd name="T3" fmla="*/ 205 h 242"/>
              <a:gd name="T4" fmla="*/ 219 w 293"/>
              <a:gd name="T5" fmla="*/ 214 h 242"/>
              <a:gd name="T6" fmla="*/ 199 w 293"/>
              <a:gd name="T7" fmla="*/ 214 h 242"/>
              <a:gd name="T8" fmla="*/ 219 w 293"/>
              <a:gd name="T9" fmla="*/ 242 h 242"/>
              <a:gd name="T10" fmla="*/ 242 w 293"/>
              <a:gd name="T11" fmla="*/ 216 h 242"/>
              <a:gd name="T12" fmla="*/ 199 w 293"/>
              <a:gd name="T13" fmla="*/ 170 h 242"/>
              <a:gd name="T14" fmla="*/ 293 w 293"/>
              <a:gd name="T15" fmla="*/ 147 h 242"/>
              <a:gd name="T16" fmla="*/ 269 w 293"/>
              <a:gd name="T17" fmla="*/ 0 h 242"/>
              <a:gd name="T18" fmla="*/ 199 w 293"/>
              <a:gd name="T19" fmla="*/ 16 h 242"/>
              <a:gd name="T20" fmla="*/ 275 w 293"/>
              <a:gd name="T21" fmla="*/ 35 h 242"/>
              <a:gd name="T22" fmla="*/ 256 w 293"/>
              <a:gd name="T23" fmla="*/ 154 h 242"/>
              <a:gd name="T24" fmla="*/ 199 w 293"/>
              <a:gd name="T25" fmla="*/ 170 h 242"/>
              <a:gd name="T26" fmla="*/ 175 w 293"/>
              <a:gd name="T27" fmla="*/ 192 h 242"/>
              <a:gd name="T28" fmla="*/ 199 w 293"/>
              <a:gd name="T29" fmla="*/ 170 h 242"/>
              <a:gd name="T30" fmla="*/ 146 w 293"/>
              <a:gd name="T31" fmla="*/ 154 h 242"/>
              <a:gd name="T32" fmla="*/ 199 w 293"/>
              <a:gd name="T33" fmla="*/ 242 h 242"/>
              <a:gd name="T34" fmla="*/ 179 w 293"/>
              <a:gd name="T35" fmla="*/ 214 h 242"/>
              <a:gd name="T36" fmla="*/ 179 w 293"/>
              <a:gd name="T37" fmla="*/ 205 h 242"/>
              <a:gd name="T38" fmla="*/ 199 w 293"/>
              <a:gd name="T39" fmla="*/ 192 h 242"/>
              <a:gd name="T40" fmla="*/ 146 w 293"/>
              <a:gd name="T41" fmla="*/ 0 h 242"/>
              <a:gd name="T42" fmla="*/ 199 w 293"/>
              <a:gd name="T43" fmla="*/ 16 h 242"/>
              <a:gd name="T44" fmla="*/ 146 w 293"/>
              <a:gd name="T45" fmla="*/ 0 h 242"/>
              <a:gd name="T46" fmla="*/ 0 w 293"/>
              <a:gd name="T47" fmla="*/ 24 h 242"/>
              <a:gd name="T48" fmla="*/ 23 w 293"/>
              <a:gd name="T49" fmla="*/ 170 h 242"/>
              <a:gd name="T50" fmla="*/ 117 w 293"/>
              <a:gd name="T51" fmla="*/ 192 h 242"/>
              <a:gd name="T52" fmla="*/ 52 w 293"/>
              <a:gd name="T53" fmla="*/ 216 h 242"/>
              <a:gd name="T54" fmla="*/ 75 w 293"/>
              <a:gd name="T55" fmla="*/ 242 h 242"/>
              <a:gd name="T56" fmla="*/ 146 w 293"/>
              <a:gd name="T57" fmla="*/ 154 h 242"/>
              <a:gd name="T58" fmla="*/ 37 w 293"/>
              <a:gd name="T59" fmla="*/ 154 h 242"/>
              <a:gd name="T60" fmla="*/ 17 w 293"/>
              <a:gd name="T61" fmla="*/ 35 h 242"/>
              <a:gd name="T62" fmla="*/ 146 w 293"/>
              <a:gd name="T63" fmla="*/ 1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3" h="242">
                <a:moveTo>
                  <a:pt x="219" y="192"/>
                </a:moveTo>
                <a:cubicBezTo>
                  <a:pt x="199" y="192"/>
                  <a:pt x="199" y="192"/>
                  <a:pt x="199" y="192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219" y="205"/>
                  <a:pt x="219" y="205"/>
                  <a:pt x="219" y="205"/>
                </a:cubicBezTo>
                <a:cubicBezTo>
                  <a:pt x="221" y="205"/>
                  <a:pt x="223" y="207"/>
                  <a:pt x="223" y="209"/>
                </a:cubicBezTo>
                <a:cubicBezTo>
                  <a:pt x="223" y="212"/>
                  <a:pt x="221" y="214"/>
                  <a:pt x="219" y="214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219" y="242"/>
                  <a:pt x="219" y="242"/>
                  <a:pt x="219" y="242"/>
                </a:cubicBezTo>
                <a:cubicBezTo>
                  <a:pt x="232" y="242"/>
                  <a:pt x="242" y="232"/>
                  <a:pt x="242" y="219"/>
                </a:cubicBezTo>
                <a:cubicBezTo>
                  <a:pt x="242" y="216"/>
                  <a:pt x="242" y="216"/>
                  <a:pt x="242" y="216"/>
                </a:cubicBezTo>
                <a:cubicBezTo>
                  <a:pt x="242" y="203"/>
                  <a:pt x="232" y="192"/>
                  <a:pt x="219" y="192"/>
                </a:cubicBezTo>
                <a:close/>
                <a:moveTo>
                  <a:pt x="199" y="170"/>
                </a:moveTo>
                <a:cubicBezTo>
                  <a:pt x="269" y="170"/>
                  <a:pt x="269" y="170"/>
                  <a:pt x="269" y="170"/>
                </a:cubicBezTo>
                <a:cubicBezTo>
                  <a:pt x="282" y="170"/>
                  <a:pt x="293" y="160"/>
                  <a:pt x="293" y="147"/>
                </a:cubicBezTo>
                <a:cubicBezTo>
                  <a:pt x="293" y="24"/>
                  <a:pt x="293" y="24"/>
                  <a:pt x="293" y="24"/>
                </a:cubicBezTo>
                <a:cubicBezTo>
                  <a:pt x="293" y="11"/>
                  <a:pt x="282" y="0"/>
                  <a:pt x="269" y="0"/>
                </a:cubicBezTo>
                <a:cubicBezTo>
                  <a:pt x="199" y="0"/>
                  <a:pt x="199" y="0"/>
                  <a:pt x="199" y="0"/>
                </a:cubicBezTo>
                <a:cubicBezTo>
                  <a:pt x="199" y="16"/>
                  <a:pt x="199" y="16"/>
                  <a:pt x="199" y="16"/>
                </a:cubicBezTo>
                <a:cubicBezTo>
                  <a:pt x="256" y="16"/>
                  <a:pt x="256" y="16"/>
                  <a:pt x="256" y="16"/>
                </a:cubicBezTo>
                <a:cubicBezTo>
                  <a:pt x="267" y="16"/>
                  <a:pt x="275" y="24"/>
                  <a:pt x="275" y="35"/>
                </a:cubicBezTo>
                <a:cubicBezTo>
                  <a:pt x="275" y="135"/>
                  <a:pt x="275" y="135"/>
                  <a:pt x="275" y="135"/>
                </a:cubicBezTo>
                <a:cubicBezTo>
                  <a:pt x="275" y="146"/>
                  <a:pt x="267" y="154"/>
                  <a:pt x="256" y="154"/>
                </a:cubicBezTo>
                <a:cubicBezTo>
                  <a:pt x="199" y="154"/>
                  <a:pt x="199" y="154"/>
                  <a:pt x="199" y="154"/>
                </a:cubicBezTo>
                <a:lnTo>
                  <a:pt x="199" y="170"/>
                </a:lnTo>
                <a:close/>
                <a:moveTo>
                  <a:pt x="199" y="192"/>
                </a:moveTo>
                <a:cubicBezTo>
                  <a:pt x="175" y="192"/>
                  <a:pt x="175" y="192"/>
                  <a:pt x="175" y="192"/>
                </a:cubicBezTo>
                <a:cubicBezTo>
                  <a:pt x="175" y="170"/>
                  <a:pt x="175" y="170"/>
                  <a:pt x="175" y="170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79" y="214"/>
                  <a:pt x="179" y="214"/>
                  <a:pt x="179" y="214"/>
                </a:cubicBezTo>
                <a:cubicBezTo>
                  <a:pt x="177" y="214"/>
                  <a:pt x="175" y="212"/>
                  <a:pt x="175" y="209"/>
                </a:cubicBezTo>
                <a:cubicBezTo>
                  <a:pt x="175" y="207"/>
                  <a:pt x="177" y="205"/>
                  <a:pt x="179" y="205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199" y="192"/>
                  <a:pt x="199" y="192"/>
                  <a:pt x="199" y="192"/>
                </a:cubicBezTo>
                <a:close/>
                <a:moveTo>
                  <a:pt x="199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16"/>
                  <a:pt x="146" y="16"/>
                  <a:pt x="146" y="16"/>
                </a:cubicBezTo>
                <a:cubicBezTo>
                  <a:pt x="199" y="16"/>
                  <a:pt x="199" y="16"/>
                  <a:pt x="199" y="16"/>
                </a:cubicBezTo>
                <a:lnTo>
                  <a:pt x="199" y="0"/>
                </a:lnTo>
                <a:close/>
                <a:moveTo>
                  <a:pt x="14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60"/>
                  <a:pt x="10" y="170"/>
                  <a:pt x="23" y="170"/>
                </a:cubicBezTo>
                <a:cubicBezTo>
                  <a:pt x="117" y="170"/>
                  <a:pt x="117" y="170"/>
                  <a:pt x="117" y="170"/>
                </a:cubicBezTo>
                <a:cubicBezTo>
                  <a:pt x="117" y="192"/>
                  <a:pt x="117" y="192"/>
                  <a:pt x="117" y="192"/>
                </a:cubicBezTo>
                <a:cubicBezTo>
                  <a:pt x="75" y="192"/>
                  <a:pt x="75" y="192"/>
                  <a:pt x="75" y="192"/>
                </a:cubicBezTo>
                <a:cubicBezTo>
                  <a:pt x="62" y="192"/>
                  <a:pt x="52" y="203"/>
                  <a:pt x="52" y="216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32"/>
                  <a:pt x="62" y="242"/>
                  <a:pt x="75" y="242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26" y="154"/>
                  <a:pt x="17" y="146"/>
                  <a:pt x="17" y="1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146" y="16"/>
                  <a:pt x="146" y="16"/>
                  <a:pt x="146" y="16"/>
                </a:cubicBezTo>
                <a:lnTo>
                  <a:pt x="146" y="0"/>
                </a:lnTo>
                <a:close/>
              </a:path>
            </a:pathLst>
          </a:custGeom>
          <a:solidFill>
            <a:srgbClr val="25645C"/>
          </a:solidFill>
          <a:ln>
            <a:noFill/>
          </a:ln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48" name="Freeform 46">
            <a:extLst>
              <a:ext uri="{FF2B5EF4-FFF2-40B4-BE49-F238E27FC236}">
                <a16:creationId xmlns:a16="http://schemas.microsoft.com/office/drawing/2014/main" id="{64602F3A-2501-FAA9-A3C4-07B5BF6243FF}"/>
              </a:ext>
            </a:extLst>
          </p:cNvPr>
          <p:cNvSpPr>
            <a:spLocks noEditPoints="1"/>
          </p:cNvSpPr>
          <p:nvPr/>
        </p:nvSpPr>
        <p:spPr bwMode="auto">
          <a:xfrm>
            <a:off x="4218185" y="2978203"/>
            <a:ext cx="802716" cy="936503"/>
          </a:xfrm>
          <a:custGeom>
            <a:avLst/>
            <a:gdLst>
              <a:gd name="T0" fmla="*/ 376 w 376"/>
              <a:gd name="T1" fmla="*/ 43 h 438"/>
              <a:gd name="T2" fmla="*/ 324 w 376"/>
              <a:gd name="T3" fmla="*/ 32 h 438"/>
              <a:gd name="T4" fmla="*/ 334 w 376"/>
              <a:gd name="T5" fmla="*/ 54 h 438"/>
              <a:gd name="T6" fmla="*/ 324 w 376"/>
              <a:gd name="T7" fmla="*/ 59 h 438"/>
              <a:gd name="T8" fmla="*/ 272 w 376"/>
              <a:gd name="T9" fmla="*/ 63 h 438"/>
              <a:gd name="T10" fmla="*/ 304 w 376"/>
              <a:gd name="T11" fmla="*/ 98 h 438"/>
              <a:gd name="T12" fmla="*/ 256 w 376"/>
              <a:gd name="T13" fmla="*/ 81 h 438"/>
              <a:gd name="T14" fmla="*/ 271 w 376"/>
              <a:gd name="T15" fmla="*/ 103 h 438"/>
              <a:gd name="T16" fmla="*/ 241 w 376"/>
              <a:gd name="T17" fmla="*/ 100 h 438"/>
              <a:gd name="T18" fmla="*/ 256 w 376"/>
              <a:gd name="T19" fmla="*/ 122 h 438"/>
              <a:gd name="T20" fmla="*/ 226 w 376"/>
              <a:gd name="T21" fmla="*/ 119 h 438"/>
              <a:gd name="T22" fmla="*/ 240 w 376"/>
              <a:gd name="T23" fmla="*/ 140 h 438"/>
              <a:gd name="T24" fmla="*/ 210 w 376"/>
              <a:gd name="T25" fmla="*/ 138 h 438"/>
              <a:gd name="T26" fmla="*/ 242 w 376"/>
              <a:gd name="T27" fmla="*/ 173 h 438"/>
              <a:gd name="T28" fmla="*/ 195 w 376"/>
              <a:gd name="T29" fmla="*/ 156 h 438"/>
              <a:gd name="T30" fmla="*/ 210 w 376"/>
              <a:gd name="T31" fmla="*/ 178 h 438"/>
              <a:gd name="T32" fmla="*/ 180 w 376"/>
              <a:gd name="T33" fmla="*/ 175 h 438"/>
              <a:gd name="T34" fmla="*/ 194 w 376"/>
              <a:gd name="T35" fmla="*/ 197 h 438"/>
              <a:gd name="T36" fmla="*/ 164 w 376"/>
              <a:gd name="T37" fmla="*/ 194 h 438"/>
              <a:gd name="T38" fmla="*/ 179 w 376"/>
              <a:gd name="T39" fmla="*/ 215 h 438"/>
              <a:gd name="T40" fmla="*/ 149 w 376"/>
              <a:gd name="T41" fmla="*/ 213 h 438"/>
              <a:gd name="T42" fmla="*/ 181 w 376"/>
              <a:gd name="T43" fmla="*/ 248 h 438"/>
              <a:gd name="T44" fmla="*/ 134 w 376"/>
              <a:gd name="T45" fmla="*/ 232 h 438"/>
              <a:gd name="T46" fmla="*/ 148 w 376"/>
              <a:gd name="T47" fmla="*/ 253 h 438"/>
              <a:gd name="T48" fmla="*/ 118 w 376"/>
              <a:gd name="T49" fmla="*/ 250 h 438"/>
              <a:gd name="T50" fmla="*/ 133 w 376"/>
              <a:gd name="T51" fmla="*/ 272 h 438"/>
              <a:gd name="T52" fmla="*/ 103 w 376"/>
              <a:gd name="T53" fmla="*/ 269 h 438"/>
              <a:gd name="T54" fmla="*/ 117 w 376"/>
              <a:gd name="T55" fmla="*/ 290 h 438"/>
              <a:gd name="T56" fmla="*/ 88 w 376"/>
              <a:gd name="T57" fmla="*/ 288 h 438"/>
              <a:gd name="T58" fmla="*/ 119 w 376"/>
              <a:gd name="T59" fmla="*/ 323 h 438"/>
              <a:gd name="T60" fmla="*/ 72 w 376"/>
              <a:gd name="T61" fmla="*/ 307 h 438"/>
              <a:gd name="T62" fmla="*/ 87 w 376"/>
              <a:gd name="T63" fmla="*/ 328 h 438"/>
              <a:gd name="T64" fmla="*/ 57 w 376"/>
              <a:gd name="T65" fmla="*/ 325 h 438"/>
              <a:gd name="T66" fmla="*/ 71 w 376"/>
              <a:gd name="T67" fmla="*/ 347 h 438"/>
              <a:gd name="T68" fmla="*/ 42 w 376"/>
              <a:gd name="T69" fmla="*/ 344 h 438"/>
              <a:gd name="T70" fmla="*/ 56 w 376"/>
              <a:gd name="T71" fmla="*/ 366 h 438"/>
              <a:gd name="T72" fmla="*/ 26 w 376"/>
              <a:gd name="T73" fmla="*/ 363 h 438"/>
              <a:gd name="T74" fmla="*/ 58 w 376"/>
              <a:gd name="T75" fmla="*/ 398 h 438"/>
              <a:gd name="T76" fmla="*/ 0 w 376"/>
              <a:gd name="T77" fmla="*/ 395 h 438"/>
              <a:gd name="T78" fmla="*/ 324 w 376"/>
              <a:gd name="T79" fmla="*/ 106 h 438"/>
              <a:gd name="T80" fmla="*/ 316 w 376"/>
              <a:gd name="T81" fmla="*/ 56 h 438"/>
              <a:gd name="T82" fmla="*/ 324 w 376"/>
              <a:gd name="T83" fmla="*/ 32 h 438"/>
              <a:gd name="T84" fmla="*/ 323 w 376"/>
              <a:gd name="T85" fmla="*/ 0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76" h="438">
                <a:moveTo>
                  <a:pt x="324" y="106"/>
                </a:moveTo>
                <a:cubicBezTo>
                  <a:pt x="376" y="43"/>
                  <a:pt x="376" y="43"/>
                  <a:pt x="376" y="43"/>
                </a:cubicBezTo>
                <a:cubicBezTo>
                  <a:pt x="324" y="1"/>
                  <a:pt x="324" y="1"/>
                  <a:pt x="324" y="1"/>
                </a:cubicBezTo>
                <a:cubicBezTo>
                  <a:pt x="324" y="32"/>
                  <a:pt x="324" y="32"/>
                  <a:pt x="324" y="32"/>
                </a:cubicBezTo>
                <a:cubicBezTo>
                  <a:pt x="327" y="32"/>
                  <a:pt x="330" y="33"/>
                  <a:pt x="332" y="35"/>
                </a:cubicBezTo>
                <a:cubicBezTo>
                  <a:pt x="338" y="40"/>
                  <a:pt x="339" y="49"/>
                  <a:pt x="334" y="54"/>
                </a:cubicBezTo>
                <a:cubicBezTo>
                  <a:pt x="334" y="54"/>
                  <a:pt x="334" y="54"/>
                  <a:pt x="334" y="54"/>
                </a:cubicBezTo>
                <a:cubicBezTo>
                  <a:pt x="332" y="57"/>
                  <a:pt x="328" y="59"/>
                  <a:pt x="324" y="59"/>
                </a:cubicBezTo>
                <a:lnTo>
                  <a:pt x="324" y="106"/>
                </a:lnTo>
                <a:close/>
                <a:moveTo>
                  <a:pt x="272" y="63"/>
                </a:moveTo>
                <a:cubicBezTo>
                  <a:pt x="308" y="92"/>
                  <a:pt x="308" y="92"/>
                  <a:pt x="308" y="92"/>
                </a:cubicBezTo>
                <a:cubicBezTo>
                  <a:pt x="304" y="98"/>
                  <a:pt x="304" y="98"/>
                  <a:pt x="304" y="98"/>
                </a:cubicBezTo>
                <a:cubicBezTo>
                  <a:pt x="267" y="68"/>
                  <a:pt x="267" y="68"/>
                  <a:pt x="267" y="68"/>
                </a:cubicBezTo>
                <a:cubicBezTo>
                  <a:pt x="256" y="81"/>
                  <a:pt x="256" y="81"/>
                  <a:pt x="256" y="81"/>
                </a:cubicBezTo>
                <a:cubicBezTo>
                  <a:pt x="276" y="97"/>
                  <a:pt x="276" y="97"/>
                  <a:pt x="276" y="97"/>
                </a:cubicBezTo>
                <a:cubicBezTo>
                  <a:pt x="271" y="103"/>
                  <a:pt x="271" y="103"/>
                  <a:pt x="271" y="103"/>
                </a:cubicBezTo>
                <a:cubicBezTo>
                  <a:pt x="252" y="87"/>
                  <a:pt x="252" y="87"/>
                  <a:pt x="252" y="87"/>
                </a:cubicBezTo>
                <a:cubicBezTo>
                  <a:pt x="241" y="100"/>
                  <a:pt x="241" y="100"/>
                  <a:pt x="241" y="100"/>
                </a:cubicBezTo>
                <a:cubicBezTo>
                  <a:pt x="260" y="116"/>
                  <a:pt x="260" y="116"/>
                  <a:pt x="260" y="116"/>
                </a:cubicBezTo>
                <a:cubicBezTo>
                  <a:pt x="256" y="122"/>
                  <a:pt x="256" y="122"/>
                  <a:pt x="256" y="122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45" y="135"/>
                  <a:pt x="245" y="135"/>
                  <a:pt x="245" y="135"/>
                </a:cubicBezTo>
                <a:cubicBezTo>
                  <a:pt x="240" y="140"/>
                  <a:pt x="240" y="140"/>
                  <a:pt x="240" y="140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10" y="138"/>
                  <a:pt x="210" y="138"/>
                  <a:pt x="210" y="138"/>
                </a:cubicBezTo>
                <a:cubicBezTo>
                  <a:pt x="247" y="167"/>
                  <a:pt x="247" y="167"/>
                  <a:pt x="247" y="167"/>
                </a:cubicBezTo>
                <a:cubicBezTo>
                  <a:pt x="242" y="173"/>
                  <a:pt x="242" y="173"/>
                  <a:pt x="242" y="173"/>
                </a:cubicBezTo>
                <a:cubicBezTo>
                  <a:pt x="206" y="143"/>
                  <a:pt x="206" y="143"/>
                  <a:pt x="206" y="143"/>
                </a:cubicBezTo>
                <a:cubicBezTo>
                  <a:pt x="195" y="156"/>
                  <a:pt x="195" y="156"/>
                  <a:pt x="195" y="156"/>
                </a:cubicBezTo>
                <a:cubicBezTo>
                  <a:pt x="214" y="172"/>
                  <a:pt x="214" y="172"/>
                  <a:pt x="214" y="172"/>
                </a:cubicBezTo>
                <a:cubicBezTo>
                  <a:pt x="210" y="178"/>
                  <a:pt x="210" y="178"/>
                  <a:pt x="210" y="178"/>
                </a:cubicBezTo>
                <a:cubicBezTo>
                  <a:pt x="190" y="162"/>
                  <a:pt x="190" y="162"/>
                  <a:pt x="190" y="162"/>
                </a:cubicBezTo>
                <a:cubicBezTo>
                  <a:pt x="180" y="175"/>
                  <a:pt x="180" y="175"/>
                  <a:pt x="180" y="17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194" y="197"/>
                  <a:pt x="194" y="197"/>
                  <a:pt x="194" y="197"/>
                </a:cubicBezTo>
                <a:cubicBezTo>
                  <a:pt x="175" y="181"/>
                  <a:pt x="175" y="181"/>
                  <a:pt x="175" y="181"/>
                </a:cubicBezTo>
                <a:cubicBezTo>
                  <a:pt x="164" y="194"/>
                  <a:pt x="164" y="194"/>
                  <a:pt x="164" y="194"/>
                </a:cubicBezTo>
                <a:cubicBezTo>
                  <a:pt x="184" y="210"/>
                  <a:pt x="184" y="210"/>
                  <a:pt x="184" y="210"/>
                </a:cubicBezTo>
                <a:cubicBezTo>
                  <a:pt x="179" y="215"/>
                  <a:pt x="179" y="215"/>
                  <a:pt x="179" y="215"/>
                </a:cubicBezTo>
                <a:cubicBezTo>
                  <a:pt x="160" y="200"/>
                  <a:pt x="160" y="200"/>
                  <a:pt x="160" y="200"/>
                </a:cubicBezTo>
                <a:cubicBezTo>
                  <a:pt x="149" y="213"/>
                  <a:pt x="149" y="213"/>
                  <a:pt x="149" y="213"/>
                </a:cubicBezTo>
                <a:cubicBezTo>
                  <a:pt x="185" y="243"/>
                  <a:pt x="185" y="243"/>
                  <a:pt x="185" y="243"/>
                </a:cubicBezTo>
                <a:cubicBezTo>
                  <a:pt x="181" y="248"/>
                  <a:pt x="181" y="248"/>
                  <a:pt x="181" y="248"/>
                </a:cubicBezTo>
                <a:cubicBezTo>
                  <a:pt x="144" y="218"/>
                  <a:pt x="144" y="218"/>
                  <a:pt x="144" y="218"/>
                </a:cubicBezTo>
                <a:cubicBezTo>
                  <a:pt x="134" y="232"/>
                  <a:pt x="134" y="232"/>
                  <a:pt x="134" y="232"/>
                </a:cubicBezTo>
                <a:cubicBezTo>
                  <a:pt x="153" y="247"/>
                  <a:pt x="153" y="247"/>
                  <a:pt x="153" y="247"/>
                </a:cubicBezTo>
                <a:cubicBezTo>
                  <a:pt x="148" y="253"/>
                  <a:pt x="148" y="253"/>
                  <a:pt x="148" y="253"/>
                </a:cubicBezTo>
                <a:cubicBezTo>
                  <a:pt x="129" y="237"/>
                  <a:pt x="129" y="237"/>
                  <a:pt x="129" y="237"/>
                </a:cubicBezTo>
                <a:cubicBezTo>
                  <a:pt x="118" y="250"/>
                  <a:pt x="118" y="250"/>
                  <a:pt x="118" y="250"/>
                </a:cubicBezTo>
                <a:cubicBezTo>
                  <a:pt x="137" y="266"/>
                  <a:pt x="137" y="266"/>
                  <a:pt x="137" y="266"/>
                </a:cubicBezTo>
                <a:cubicBezTo>
                  <a:pt x="133" y="272"/>
                  <a:pt x="133" y="272"/>
                  <a:pt x="133" y="272"/>
                </a:cubicBezTo>
                <a:cubicBezTo>
                  <a:pt x="114" y="256"/>
                  <a:pt x="114" y="256"/>
                  <a:pt x="114" y="256"/>
                </a:cubicBezTo>
                <a:cubicBezTo>
                  <a:pt x="103" y="269"/>
                  <a:pt x="103" y="269"/>
                  <a:pt x="103" y="269"/>
                </a:cubicBezTo>
                <a:cubicBezTo>
                  <a:pt x="122" y="285"/>
                  <a:pt x="122" y="285"/>
                  <a:pt x="122" y="285"/>
                </a:cubicBezTo>
                <a:cubicBezTo>
                  <a:pt x="117" y="290"/>
                  <a:pt x="117" y="290"/>
                  <a:pt x="117" y="290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88" y="288"/>
                  <a:pt x="88" y="288"/>
                  <a:pt x="88" y="288"/>
                </a:cubicBezTo>
                <a:cubicBezTo>
                  <a:pt x="124" y="318"/>
                  <a:pt x="124" y="318"/>
                  <a:pt x="124" y="318"/>
                </a:cubicBezTo>
                <a:cubicBezTo>
                  <a:pt x="119" y="323"/>
                  <a:pt x="119" y="323"/>
                  <a:pt x="119" y="323"/>
                </a:cubicBezTo>
                <a:cubicBezTo>
                  <a:pt x="83" y="294"/>
                  <a:pt x="83" y="294"/>
                  <a:pt x="83" y="294"/>
                </a:cubicBezTo>
                <a:cubicBezTo>
                  <a:pt x="72" y="307"/>
                  <a:pt x="72" y="307"/>
                  <a:pt x="72" y="307"/>
                </a:cubicBezTo>
                <a:cubicBezTo>
                  <a:pt x="91" y="322"/>
                  <a:pt x="91" y="322"/>
                  <a:pt x="91" y="322"/>
                </a:cubicBezTo>
                <a:cubicBezTo>
                  <a:pt x="87" y="328"/>
                  <a:pt x="87" y="328"/>
                  <a:pt x="87" y="328"/>
                </a:cubicBezTo>
                <a:cubicBezTo>
                  <a:pt x="68" y="312"/>
                  <a:pt x="68" y="312"/>
                  <a:pt x="68" y="312"/>
                </a:cubicBezTo>
                <a:cubicBezTo>
                  <a:pt x="57" y="325"/>
                  <a:pt x="57" y="325"/>
                  <a:pt x="57" y="325"/>
                </a:cubicBezTo>
                <a:cubicBezTo>
                  <a:pt x="76" y="341"/>
                  <a:pt x="76" y="341"/>
                  <a:pt x="76" y="341"/>
                </a:cubicBezTo>
                <a:cubicBezTo>
                  <a:pt x="71" y="347"/>
                  <a:pt x="71" y="347"/>
                  <a:pt x="71" y="347"/>
                </a:cubicBezTo>
                <a:cubicBezTo>
                  <a:pt x="52" y="331"/>
                  <a:pt x="52" y="331"/>
                  <a:pt x="52" y="331"/>
                </a:cubicBezTo>
                <a:cubicBezTo>
                  <a:pt x="42" y="344"/>
                  <a:pt x="42" y="344"/>
                  <a:pt x="42" y="344"/>
                </a:cubicBezTo>
                <a:cubicBezTo>
                  <a:pt x="61" y="360"/>
                  <a:pt x="61" y="360"/>
                  <a:pt x="61" y="360"/>
                </a:cubicBezTo>
                <a:cubicBezTo>
                  <a:pt x="56" y="366"/>
                  <a:pt x="56" y="366"/>
                  <a:pt x="56" y="366"/>
                </a:cubicBezTo>
                <a:cubicBezTo>
                  <a:pt x="37" y="350"/>
                  <a:pt x="37" y="350"/>
                  <a:pt x="37" y="350"/>
                </a:cubicBezTo>
                <a:cubicBezTo>
                  <a:pt x="26" y="363"/>
                  <a:pt x="26" y="363"/>
                  <a:pt x="26" y="363"/>
                </a:cubicBezTo>
                <a:cubicBezTo>
                  <a:pt x="63" y="393"/>
                  <a:pt x="63" y="393"/>
                  <a:pt x="63" y="393"/>
                </a:cubicBezTo>
                <a:cubicBezTo>
                  <a:pt x="58" y="398"/>
                  <a:pt x="58" y="398"/>
                  <a:pt x="58" y="398"/>
                </a:cubicBezTo>
                <a:cubicBezTo>
                  <a:pt x="22" y="369"/>
                  <a:pt x="22" y="369"/>
                  <a:pt x="22" y="369"/>
                </a:cubicBezTo>
                <a:cubicBezTo>
                  <a:pt x="0" y="395"/>
                  <a:pt x="0" y="395"/>
                  <a:pt x="0" y="395"/>
                </a:cubicBezTo>
                <a:cubicBezTo>
                  <a:pt x="53" y="438"/>
                  <a:pt x="53" y="438"/>
                  <a:pt x="53" y="438"/>
                </a:cubicBezTo>
                <a:cubicBezTo>
                  <a:pt x="324" y="106"/>
                  <a:pt x="324" y="106"/>
                  <a:pt x="324" y="106"/>
                </a:cubicBezTo>
                <a:cubicBezTo>
                  <a:pt x="324" y="59"/>
                  <a:pt x="324" y="59"/>
                  <a:pt x="324" y="59"/>
                </a:cubicBezTo>
                <a:cubicBezTo>
                  <a:pt x="321" y="59"/>
                  <a:pt x="318" y="58"/>
                  <a:pt x="316" y="56"/>
                </a:cubicBezTo>
                <a:cubicBezTo>
                  <a:pt x="310" y="51"/>
                  <a:pt x="309" y="43"/>
                  <a:pt x="314" y="37"/>
                </a:cubicBezTo>
                <a:cubicBezTo>
                  <a:pt x="316" y="34"/>
                  <a:pt x="320" y="32"/>
                  <a:pt x="324" y="32"/>
                </a:cubicBezTo>
                <a:cubicBezTo>
                  <a:pt x="324" y="1"/>
                  <a:pt x="324" y="1"/>
                  <a:pt x="324" y="1"/>
                </a:cubicBezTo>
                <a:cubicBezTo>
                  <a:pt x="323" y="0"/>
                  <a:pt x="323" y="0"/>
                  <a:pt x="323" y="0"/>
                </a:cubicBezTo>
                <a:lnTo>
                  <a:pt x="272" y="63"/>
                </a:lnTo>
                <a:close/>
              </a:path>
            </a:pathLst>
          </a:custGeom>
          <a:solidFill>
            <a:srgbClr val="0025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id-ID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Freeform 47">
            <a:extLst>
              <a:ext uri="{FF2B5EF4-FFF2-40B4-BE49-F238E27FC236}">
                <a16:creationId xmlns:a16="http://schemas.microsoft.com/office/drawing/2014/main" id="{6DC900A0-06A7-1084-B2A1-79DF29450386}"/>
              </a:ext>
            </a:extLst>
          </p:cNvPr>
          <p:cNvSpPr>
            <a:spLocks noEditPoints="1"/>
          </p:cNvSpPr>
          <p:nvPr/>
        </p:nvSpPr>
        <p:spPr bwMode="auto">
          <a:xfrm>
            <a:off x="4826445" y="3251997"/>
            <a:ext cx="346911" cy="681376"/>
          </a:xfrm>
          <a:custGeom>
            <a:avLst/>
            <a:gdLst>
              <a:gd name="T0" fmla="*/ 121 w 162"/>
              <a:gd name="T1" fmla="*/ 144 h 319"/>
              <a:gd name="T2" fmla="*/ 128 w 162"/>
              <a:gd name="T3" fmla="*/ 138 h 319"/>
              <a:gd name="T4" fmla="*/ 150 w 162"/>
              <a:gd name="T5" fmla="*/ 80 h 319"/>
              <a:gd name="T6" fmla="*/ 147 w 162"/>
              <a:gd name="T7" fmla="*/ 69 h 319"/>
              <a:gd name="T8" fmla="*/ 156 w 162"/>
              <a:gd name="T9" fmla="*/ 46 h 319"/>
              <a:gd name="T10" fmla="*/ 137 w 162"/>
              <a:gd name="T11" fmla="*/ 3 h 319"/>
              <a:gd name="T12" fmla="*/ 121 w 162"/>
              <a:gd name="T13" fmla="*/ 1 h 319"/>
              <a:gd name="T14" fmla="*/ 121 w 162"/>
              <a:gd name="T15" fmla="*/ 58 h 319"/>
              <a:gd name="T16" fmla="*/ 126 w 162"/>
              <a:gd name="T17" fmla="*/ 61 h 319"/>
              <a:gd name="T18" fmla="*/ 121 w 162"/>
              <a:gd name="T19" fmla="*/ 59 h 319"/>
              <a:gd name="T20" fmla="*/ 121 w 162"/>
              <a:gd name="T21" fmla="*/ 85 h 319"/>
              <a:gd name="T22" fmla="*/ 125 w 162"/>
              <a:gd name="T23" fmla="*/ 75 h 319"/>
              <a:gd name="T24" fmla="*/ 123 w 162"/>
              <a:gd name="T25" fmla="*/ 66 h 319"/>
              <a:gd name="T26" fmla="*/ 139 w 162"/>
              <a:gd name="T27" fmla="*/ 72 h 319"/>
              <a:gd name="T28" fmla="*/ 144 w 162"/>
              <a:gd name="T29" fmla="*/ 83 h 319"/>
              <a:gd name="T30" fmla="*/ 125 w 162"/>
              <a:gd name="T31" fmla="*/ 132 h 319"/>
              <a:gd name="T32" fmla="*/ 121 w 162"/>
              <a:gd name="T33" fmla="*/ 136 h 319"/>
              <a:gd name="T34" fmla="*/ 121 w 162"/>
              <a:gd name="T35" fmla="*/ 144 h 319"/>
              <a:gd name="T36" fmla="*/ 66 w 162"/>
              <a:gd name="T37" fmla="*/ 284 h 319"/>
              <a:gd name="T38" fmla="*/ 121 w 162"/>
              <a:gd name="T39" fmla="*/ 144 h 319"/>
              <a:gd name="T40" fmla="*/ 121 w 162"/>
              <a:gd name="T41" fmla="*/ 144 h 319"/>
              <a:gd name="T42" fmla="*/ 121 w 162"/>
              <a:gd name="T43" fmla="*/ 136 h 319"/>
              <a:gd name="T44" fmla="*/ 114 w 162"/>
              <a:gd name="T45" fmla="*/ 137 h 319"/>
              <a:gd name="T46" fmla="*/ 98 w 162"/>
              <a:gd name="T47" fmla="*/ 130 h 319"/>
              <a:gd name="T48" fmla="*/ 98 w 162"/>
              <a:gd name="T49" fmla="*/ 130 h 319"/>
              <a:gd name="T50" fmla="*/ 106 w 162"/>
              <a:gd name="T51" fmla="*/ 125 h 319"/>
              <a:gd name="T52" fmla="*/ 121 w 162"/>
              <a:gd name="T53" fmla="*/ 85 h 319"/>
              <a:gd name="T54" fmla="*/ 121 w 162"/>
              <a:gd name="T55" fmla="*/ 59 h 319"/>
              <a:gd name="T56" fmla="*/ 85 w 162"/>
              <a:gd name="T57" fmla="*/ 45 h 319"/>
              <a:gd name="T58" fmla="*/ 74 w 162"/>
              <a:gd name="T59" fmla="*/ 51 h 319"/>
              <a:gd name="T60" fmla="*/ 52 w 162"/>
              <a:gd name="T61" fmla="*/ 108 h 319"/>
              <a:gd name="T62" fmla="*/ 54 w 162"/>
              <a:gd name="T63" fmla="*/ 118 h 319"/>
              <a:gd name="T64" fmla="*/ 35 w 162"/>
              <a:gd name="T65" fmla="*/ 168 h 319"/>
              <a:gd name="T66" fmla="*/ 35 w 162"/>
              <a:gd name="T67" fmla="*/ 256 h 319"/>
              <a:gd name="T68" fmla="*/ 39 w 162"/>
              <a:gd name="T69" fmla="*/ 257 h 319"/>
              <a:gd name="T70" fmla="*/ 45 w 162"/>
              <a:gd name="T71" fmla="*/ 268 h 319"/>
              <a:gd name="T72" fmla="*/ 58 w 162"/>
              <a:gd name="T73" fmla="*/ 264 h 319"/>
              <a:gd name="T74" fmla="*/ 64 w 162"/>
              <a:gd name="T75" fmla="*/ 278 h 319"/>
              <a:gd name="T76" fmla="*/ 63 w 162"/>
              <a:gd name="T77" fmla="*/ 281 h 319"/>
              <a:gd name="T78" fmla="*/ 35 w 162"/>
              <a:gd name="T79" fmla="*/ 300 h 319"/>
              <a:gd name="T80" fmla="*/ 35 w 162"/>
              <a:gd name="T81" fmla="*/ 306 h 319"/>
              <a:gd name="T82" fmla="*/ 66 w 162"/>
              <a:gd name="T83" fmla="*/ 284 h 319"/>
              <a:gd name="T84" fmla="*/ 121 w 162"/>
              <a:gd name="T85" fmla="*/ 1 h 319"/>
              <a:gd name="T86" fmla="*/ 121 w 162"/>
              <a:gd name="T87" fmla="*/ 58 h 319"/>
              <a:gd name="T88" fmla="*/ 88 w 162"/>
              <a:gd name="T89" fmla="*/ 36 h 319"/>
              <a:gd name="T90" fmla="*/ 94 w 162"/>
              <a:gd name="T91" fmla="*/ 22 h 319"/>
              <a:gd name="T92" fmla="*/ 121 w 162"/>
              <a:gd name="T93" fmla="*/ 1 h 319"/>
              <a:gd name="T94" fmla="*/ 35 w 162"/>
              <a:gd name="T95" fmla="*/ 168 h 319"/>
              <a:gd name="T96" fmla="*/ 0 w 162"/>
              <a:gd name="T97" fmla="*/ 258 h 319"/>
              <a:gd name="T98" fmla="*/ 15 w 162"/>
              <a:gd name="T99" fmla="*/ 319 h 319"/>
              <a:gd name="T100" fmla="*/ 35 w 162"/>
              <a:gd name="T101" fmla="*/ 306 h 319"/>
              <a:gd name="T102" fmla="*/ 35 w 162"/>
              <a:gd name="T103" fmla="*/ 300 h 319"/>
              <a:gd name="T104" fmla="*/ 33 w 162"/>
              <a:gd name="T105" fmla="*/ 301 h 319"/>
              <a:gd name="T106" fmla="*/ 13 w 162"/>
              <a:gd name="T107" fmla="*/ 294 h 319"/>
              <a:gd name="T108" fmla="*/ 5 w 162"/>
              <a:gd name="T109" fmla="*/ 259 h 319"/>
              <a:gd name="T110" fmla="*/ 5 w 162"/>
              <a:gd name="T111" fmla="*/ 259 h 319"/>
              <a:gd name="T112" fmla="*/ 6 w 162"/>
              <a:gd name="T113" fmla="*/ 256 h 319"/>
              <a:gd name="T114" fmla="*/ 19 w 162"/>
              <a:gd name="T115" fmla="*/ 250 h 319"/>
              <a:gd name="T116" fmla="*/ 26 w 162"/>
              <a:gd name="T117" fmla="*/ 261 h 319"/>
              <a:gd name="T118" fmla="*/ 35 w 162"/>
              <a:gd name="T119" fmla="*/ 256 h 319"/>
              <a:gd name="T120" fmla="*/ 35 w 162"/>
              <a:gd name="T121" fmla="*/ 168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2" h="319">
                <a:moveTo>
                  <a:pt x="121" y="144"/>
                </a:moveTo>
                <a:cubicBezTo>
                  <a:pt x="124" y="143"/>
                  <a:pt x="127" y="141"/>
                  <a:pt x="128" y="138"/>
                </a:cubicBezTo>
                <a:cubicBezTo>
                  <a:pt x="150" y="80"/>
                  <a:pt x="150" y="80"/>
                  <a:pt x="150" y="80"/>
                </a:cubicBezTo>
                <a:cubicBezTo>
                  <a:pt x="152" y="76"/>
                  <a:pt x="150" y="71"/>
                  <a:pt x="147" y="69"/>
                </a:cubicBezTo>
                <a:cubicBezTo>
                  <a:pt x="156" y="46"/>
                  <a:pt x="156" y="46"/>
                  <a:pt x="156" y="46"/>
                </a:cubicBezTo>
                <a:cubicBezTo>
                  <a:pt x="162" y="29"/>
                  <a:pt x="154" y="9"/>
                  <a:pt x="137" y="3"/>
                </a:cubicBezTo>
                <a:cubicBezTo>
                  <a:pt x="132" y="1"/>
                  <a:pt x="126" y="0"/>
                  <a:pt x="121" y="1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26" y="72"/>
                  <a:pt x="126" y="68"/>
                  <a:pt x="123" y="66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43" y="73"/>
                  <a:pt x="146" y="78"/>
                  <a:pt x="144" y="83"/>
                </a:cubicBezTo>
                <a:cubicBezTo>
                  <a:pt x="125" y="132"/>
                  <a:pt x="125" y="132"/>
                  <a:pt x="125" y="132"/>
                </a:cubicBezTo>
                <a:cubicBezTo>
                  <a:pt x="124" y="134"/>
                  <a:pt x="123" y="135"/>
                  <a:pt x="121" y="136"/>
                </a:cubicBezTo>
                <a:lnTo>
                  <a:pt x="121" y="144"/>
                </a:lnTo>
                <a:close/>
                <a:moveTo>
                  <a:pt x="66" y="284"/>
                </a:moveTo>
                <a:cubicBezTo>
                  <a:pt x="121" y="144"/>
                  <a:pt x="121" y="144"/>
                  <a:pt x="121" y="144"/>
                </a:cubicBezTo>
                <a:cubicBezTo>
                  <a:pt x="121" y="144"/>
                  <a:pt x="121" y="144"/>
                  <a:pt x="121" y="144"/>
                </a:cubicBezTo>
                <a:cubicBezTo>
                  <a:pt x="121" y="136"/>
                  <a:pt x="121" y="136"/>
                  <a:pt x="121" y="136"/>
                </a:cubicBezTo>
                <a:cubicBezTo>
                  <a:pt x="119" y="137"/>
                  <a:pt x="117" y="137"/>
                  <a:pt x="114" y="137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102" y="130"/>
                  <a:pt x="105" y="128"/>
                  <a:pt x="106" y="125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85" y="45"/>
                  <a:pt x="85" y="45"/>
                  <a:pt x="85" y="45"/>
                </a:cubicBezTo>
                <a:cubicBezTo>
                  <a:pt x="80" y="44"/>
                  <a:pt x="76" y="47"/>
                  <a:pt x="74" y="51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1" y="112"/>
                  <a:pt x="52" y="115"/>
                  <a:pt x="54" y="118"/>
                </a:cubicBezTo>
                <a:cubicBezTo>
                  <a:pt x="35" y="168"/>
                  <a:pt x="35" y="168"/>
                  <a:pt x="35" y="168"/>
                </a:cubicBezTo>
                <a:cubicBezTo>
                  <a:pt x="35" y="256"/>
                  <a:pt x="35" y="256"/>
                  <a:pt x="35" y="256"/>
                </a:cubicBezTo>
                <a:cubicBezTo>
                  <a:pt x="36" y="256"/>
                  <a:pt x="37" y="257"/>
                  <a:pt x="39" y="257"/>
                </a:cubicBezTo>
                <a:cubicBezTo>
                  <a:pt x="43" y="259"/>
                  <a:pt x="46" y="264"/>
                  <a:pt x="45" y="268"/>
                </a:cubicBezTo>
                <a:cubicBezTo>
                  <a:pt x="48" y="264"/>
                  <a:pt x="53" y="263"/>
                  <a:pt x="58" y="264"/>
                </a:cubicBezTo>
                <a:cubicBezTo>
                  <a:pt x="63" y="267"/>
                  <a:pt x="66" y="273"/>
                  <a:pt x="64" y="278"/>
                </a:cubicBezTo>
                <a:cubicBezTo>
                  <a:pt x="63" y="281"/>
                  <a:pt x="63" y="281"/>
                  <a:pt x="63" y="281"/>
                </a:cubicBezTo>
                <a:cubicBezTo>
                  <a:pt x="35" y="300"/>
                  <a:pt x="35" y="300"/>
                  <a:pt x="35" y="300"/>
                </a:cubicBezTo>
                <a:cubicBezTo>
                  <a:pt x="35" y="306"/>
                  <a:pt x="35" y="306"/>
                  <a:pt x="35" y="306"/>
                </a:cubicBezTo>
                <a:cubicBezTo>
                  <a:pt x="66" y="284"/>
                  <a:pt x="66" y="284"/>
                  <a:pt x="66" y="284"/>
                </a:cubicBezTo>
                <a:close/>
                <a:moveTo>
                  <a:pt x="121" y="1"/>
                </a:moveTo>
                <a:cubicBezTo>
                  <a:pt x="121" y="58"/>
                  <a:pt x="121" y="58"/>
                  <a:pt x="121" y="58"/>
                </a:cubicBezTo>
                <a:cubicBezTo>
                  <a:pt x="88" y="36"/>
                  <a:pt x="88" y="36"/>
                  <a:pt x="88" y="36"/>
                </a:cubicBezTo>
                <a:cubicBezTo>
                  <a:pt x="94" y="22"/>
                  <a:pt x="94" y="22"/>
                  <a:pt x="94" y="22"/>
                </a:cubicBezTo>
                <a:cubicBezTo>
                  <a:pt x="98" y="10"/>
                  <a:pt x="109" y="2"/>
                  <a:pt x="121" y="1"/>
                </a:cubicBezTo>
                <a:close/>
                <a:moveTo>
                  <a:pt x="35" y="168"/>
                </a:moveTo>
                <a:cubicBezTo>
                  <a:pt x="0" y="258"/>
                  <a:pt x="0" y="258"/>
                  <a:pt x="0" y="258"/>
                </a:cubicBezTo>
                <a:cubicBezTo>
                  <a:pt x="15" y="319"/>
                  <a:pt x="15" y="319"/>
                  <a:pt x="15" y="319"/>
                </a:cubicBezTo>
                <a:cubicBezTo>
                  <a:pt x="35" y="306"/>
                  <a:pt x="35" y="306"/>
                  <a:pt x="35" y="306"/>
                </a:cubicBezTo>
                <a:cubicBezTo>
                  <a:pt x="35" y="300"/>
                  <a:pt x="35" y="300"/>
                  <a:pt x="35" y="300"/>
                </a:cubicBezTo>
                <a:cubicBezTo>
                  <a:pt x="33" y="301"/>
                  <a:pt x="33" y="301"/>
                  <a:pt x="33" y="301"/>
                </a:cubicBezTo>
                <a:cubicBezTo>
                  <a:pt x="13" y="294"/>
                  <a:pt x="13" y="294"/>
                  <a:pt x="13" y="294"/>
                </a:cubicBezTo>
                <a:cubicBezTo>
                  <a:pt x="5" y="259"/>
                  <a:pt x="5" y="259"/>
                  <a:pt x="5" y="259"/>
                </a:cubicBezTo>
                <a:cubicBezTo>
                  <a:pt x="5" y="259"/>
                  <a:pt x="5" y="259"/>
                  <a:pt x="5" y="259"/>
                </a:cubicBezTo>
                <a:cubicBezTo>
                  <a:pt x="6" y="256"/>
                  <a:pt x="6" y="256"/>
                  <a:pt x="6" y="256"/>
                </a:cubicBezTo>
                <a:cubicBezTo>
                  <a:pt x="8" y="250"/>
                  <a:pt x="14" y="248"/>
                  <a:pt x="19" y="250"/>
                </a:cubicBezTo>
                <a:cubicBezTo>
                  <a:pt x="24" y="251"/>
                  <a:pt x="27" y="256"/>
                  <a:pt x="26" y="261"/>
                </a:cubicBezTo>
                <a:cubicBezTo>
                  <a:pt x="28" y="258"/>
                  <a:pt x="31" y="256"/>
                  <a:pt x="35" y="256"/>
                </a:cubicBezTo>
                <a:lnTo>
                  <a:pt x="35" y="168"/>
                </a:lnTo>
                <a:close/>
              </a:path>
            </a:pathLst>
          </a:custGeom>
          <a:solidFill>
            <a:srgbClr val="0025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id-ID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Freeform 48">
            <a:extLst>
              <a:ext uri="{FF2B5EF4-FFF2-40B4-BE49-F238E27FC236}">
                <a16:creationId xmlns:a16="http://schemas.microsoft.com/office/drawing/2014/main" id="{B087B2CF-0D2B-6C37-2952-694620D5EFAB}"/>
              </a:ext>
            </a:extLst>
          </p:cNvPr>
          <p:cNvSpPr>
            <a:spLocks noEditPoints="1"/>
          </p:cNvSpPr>
          <p:nvPr/>
        </p:nvSpPr>
        <p:spPr bwMode="auto">
          <a:xfrm>
            <a:off x="3616146" y="3339113"/>
            <a:ext cx="567813" cy="567813"/>
          </a:xfrm>
          <a:custGeom>
            <a:avLst/>
            <a:gdLst>
              <a:gd name="T0" fmla="*/ 133 w 266"/>
              <a:gd name="T1" fmla="*/ 0 h 266"/>
              <a:gd name="T2" fmla="*/ 133 w 266"/>
              <a:gd name="T3" fmla="*/ 0 h 266"/>
              <a:gd name="T4" fmla="*/ 133 w 266"/>
              <a:gd name="T5" fmla="*/ 35 h 266"/>
              <a:gd name="T6" fmla="*/ 150 w 266"/>
              <a:gd name="T7" fmla="*/ 24 h 266"/>
              <a:gd name="T8" fmla="*/ 242 w 266"/>
              <a:gd name="T9" fmla="*/ 117 h 266"/>
              <a:gd name="T10" fmla="*/ 231 w 266"/>
              <a:gd name="T11" fmla="*/ 133 h 266"/>
              <a:gd name="T12" fmla="*/ 242 w 266"/>
              <a:gd name="T13" fmla="*/ 149 h 266"/>
              <a:gd name="T14" fmla="*/ 150 w 266"/>
              <a:gd name="T15" fmla="*/ 242 h 266"/>
              <a:gd name="T16" fmla="*/ 150 w 266"/>
              <a:gd name="T17" fmla="*/ 242 h 266"/>
              <a:gd name="T18" fmla="*/ 133 w 266"/>
              <a:gd name="T19" fmla="*/ 231 h 266"/>
              <a:gd name="T20" fmla="*/ 133 w 266"/>
              <a:gd name="T21" fmla="*/ 266 h 266"/>
              <a:gd name="T22" fmla="*/ 133 w 266"/>
              <a:gd name="T23" fmla="*/ 266 h 266"/>
              <a:gd name="T24" fmla="*/ 266 w 266"/>
              <a:gd name="T25" fmla="*/ 133 h 266"/>
              <a:gd name="T26" fmla="*/ 133 w 266"/>
              <a:gd name="T27" fmla="*/ 0 h 266"/>
              <a:gd name="T28" fmla="*/ 133 w 266"/>
              <a:gd name="T29" fmla="*/ 0 h 266"/>
              <a:gd name="T30" fmla="*/ 133 w 266"/>
              <a:gd name="T31" fmla="*/ 0 h 266"/>
              <a:gd name="T32" fmla="*/ 0 w 266"/>
              <a:gd name="T33" fmla="*/ 133 h 266"/>
              <a:gd name="T34" fmla="*/ 133 w 266"/>
              <a:gd name="T35" fmla="*/ 266 h 266"/>
              <a:gd name="T36" fmla="*/ 133 w 266"/>
              <a:gd name="T37" fmla="*/ 266 h 266"/>
              <a:gd name="T38" fmla="*/ 133 w 266"/>
              <a:gd name="T39" fmla="*/ 231 h 266"/>
              <a:gd name="T40" fmla="*/ 133 w 266"/>
              <a:gd name="T41" fmla="*/ 231 h 266"/>
              <a:gd name="T42" fmla="*/ 117 w 266"/>
              <a:gd name="T43" fmla="*/ 242 h 266"/>
              <a:gd name="T44" fmla="*/ 24 w 266"/>
              <a:gd name="T45" fmla="*/ 149 h 266"/>
              <a:gd name="T46" fmla="*/ 35 w 266"/>
              <a:gd name="T47" fmla="*/ 133 h 266"/>
              <a:gd name="T48" fmla="*/ 24 w 266"/>
              <a:gd name="T49" fmla="*/ 117 h 266"/>
              <a:gd name="T50" fmla="*/ 117 w 266"/>
              <a:gd name="T51" fmla="*/ 24 h 266"/>
              <a:gd name="T52" fmla="*/ 133 w 266"/>
              <a:gd name="T53" fmla="*/ 35 h 266"/>
              <a:gd name="T54" fmla="*/ 133 w 266"/>
              <a:gd name="T55" fmla="*/ 35 h 266"/>
              <a:gd name="T56" fmla="*/ 133 w 266"/>
              <a:gd name="T57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66" h="266">
                <a:moveTo>
                  <a:pt x="133" y="0"/>
                </a:moveTo>
                <a:cubicBezTo>
                  <a:pt x="133" y="0"/>
                  <a:pt x="133" y="0"/>
                  <a:pt x="133" y="0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1" y="35"/>
                  <a:pt x="147" y="30"/>
                  <a:pt x="150" y="24"/>
                </a:cubicBezTo>
                <a:cubicBezTo>
                  <a:pt x="197" y="31"/>
                  <a:pt x="235" y="69"/>
                  <a:pt x="242" y="117"/>
                </a:cubicBezTo>
                <a:cubicBezTo>
                  <a:pt x="236" y="119"/>
                  <a:pt x="231" y="125"/>
                  <a:pt x="231" y="133"/>
                </a:cubicBezTo>
                <a:cubicBezTo>
                  <a:pt x="231" y="140"/>
                  <a:pt x="236" y="147"/>
                  <a:pt x="242" y="149"/>
                </a:cubicBezTo>
                <a:cubicBezTo>
                  <a:pt x="235" y="197"/>
                  <a:pt x="197" y="235"/>
                  <a:pt x="150" y="242"/>
                </a:cubicBezTo>
                <a:cubicBezTo>
                  <a:pt x="150" y="242"/>
                  <a:pt x="150" y="242"/>
                  <a:pt x="150" y="242"/>
                </a:cubicBezTo>
                <a:cubicBezTo>
                  <a:pt x="147" y="236"/>
                  <a:pt x="141" y="231"/>
                  <a:pt x="133" y="231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207" y="266"/>
                  <a:pt x="266" y="206"/>
                  <a:pt x="266" y="133"/>
                </a:cubicBezTo>
                <a:cubicBezTo>
                  <a:pt x="266" y="59"/>
                  <a:pt x="207" y="0"/>
                  <a:pt x="133" y="0"/>
                </a:cubicBezTo>
                <a:close/>
                <a:moveTo>
                  <a:pt x="133" y="0"/>
                </a:moveTo>
                <a:cubicBezTo>
                  <a:pt x="133" y="0"/>
                  <a:pt x="133" y="0"/>
                  <a:pt x="133" y="0"/>
                </a:cubicBezTo>
                <a:cubicBezTo>
                  <a:pt x="60" y="0"/>
                  <a:pt x="0" y="59"/>
                  <a:pt x="0" y="133"/>
                </a:cubicBezTo>
                <a:cubicBezTo>
                  <a:pt x="0" y="206"/>
                  <a:pt x="60" y="266"/>
                  <a:pt x="133" y="266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133" y="231"/>
                  <a:pt x="133" y="231"/>
                  <a:pt x="133" y="231"/>
                </a:cubicBezTo>
                <a:cubicBezTo>
                  <a:pt x="133" y="231"/>
                  <a:pt x="133" y="231"/>
                  <a:pt x="133" y="231"/>
                </a:cubicBezTo>
                <a:cubicBezTo>
                  <a:pt x="126" y="231"/>
                  <a:pt x="120" y="236"/>
                  <a:pt x="117" y="242"/>
                </a:cubicBezTo>
                <a:cubicBezTo>
                  <a:pt x="69" y="235"/>
                  <a:pt x="31" y="197"/>
                  <a:pt x="24" y="149"/>
                </a:cubicBezTo>
                <a:cubicBezTo>
                  <a:pt x="31" y="147"/>
                  <a:pt x="35" y="140"/>
                  <a:pt x="35" y="133"/>
                </a:cubicBezTo>
                <a:cubicBezTo>
                  <a:pt x="35" y="125"/>
                  <a:pt x="31" y="119"/>
                  <a:pt x="24" y="117"/>
                </a:cubicBezTo>
                <a:cubicBezTo>
                  <a:pt x="31" y="69"/>
                  <a:pt x="69" y="31"/>
                  <a:pt x="117" y="24"/>
                </a:cubicBezTo>
                <a:cubicBezTo>
                  <a:pt x="120" y="30"/>
                  <a:pt x="126" y="35"/>
                  <a:pt x="133" y="35"/>
                </a:cubicBezTo>
                <a:cubicBezTo>
                  <a:pt x="133" y="35"/>
                  <a:pt x="133" y="35"/>
                  <a:pt x="133" y="35"/>
                </a:cubicBezTo>
                <a:lnTo>
                  <a:pt x="133" y="0"/>
                </a:lnTo>
                <a:close/>
              </a:path>
            </a:pathLst>
          </a:custGeom>
          <a:solidFill>
            <a:srgbClr val="024E49"/>
          </a:solidFill>
          <a:ln>
            <a:noFill/>
          </a:ln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51" name="Freeform 49">
            <a:extLst>
              <a:ext uri="{FF2B5EF4-FFF2-40B4-BE49-F238E27FC236}">
                <a16:creationId xmlns:a16="http://schemas.microsoft.com/office/drawing/2014/main" id="{8B592248-C9EC-6759-14E2-A69A27585AA3}"/>
              </a:ext>
            </a:extLst>
          </p:cNvPr>
          <p:cNvSpPr/>
          <p:nvPr/>
        </p:nvSpPr>
        <p:spPr bwMode="auto">
          <a:xfrm>
            <a:off x="3720377" y="3519570"/>
            <a:ext cx="283128" cy="149343"/>
          </a:xfrm>
          <a:custGeom>
            <a:avLst/>
            <a:gdLst>
              <a:gd name="T0" fmla="*/ 124 w 133"/>
              <a:gd name="T1" fmla="*/ 0 h 70"/>
              <a:gd name="T2" fmla="*/ 93 w 133"/>
              <a:gd name="T3" fmla="*/ 30 h 70"/>
              <a:gd name="T4" fmla="*/ 84 w 133"/>
              <a:gd name="T5" fmla="*/ 28 h 70"/>
              <a:gd name="T6" fmla="*/ 65 w 133"/>
              <a:gd name="T7" fmla="*/ 42 h 70"/>
              <a:gd name="T8" fmla="*/ 0 w 133"/>
              <a:gd name="T9" fmla="*/ 42 h 70"/>
              <a:gd name="T10" fmla="*/ 0 w 133"/>
              <a:gd name="T11" fmla="*/ 56 h 70"/>
              <a:gd name="T12" fmla="*/ 65 w 133"/>
              <a:gd name="T13" fmla="*/ 56 h 70"/>
              <a:gd name="T14" fmla="*/ 84 w 133"/>
              <a:gd name="T15" fmla="*/ 70 h 70"/>
              <a:gd name="T16" fmla="*/ 105 w 133"/>
              <a:gd name="T17" fmla="*/ 49 h 70"/>
              <a:gd name="T18" fmla="*/ 103 w 133"/>
              <a:gd name="T19" fmla="*/ 40 h 70"/>
              <a:gd name="T20" fmla="*/ 133 w 133"/>
              <a:gd name="T21" fmla="*/ 9 h 70"/>
              <a:gd name="T22" fmla="*/ 124 w 133"/>
              <a:gd name="T23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3" h="70">
                <a:moveTo>
                  <a:pt x="124" y="0"/>
                </a:moveTo>
                <a:cubicBezTo>
                  <a:pt x="93" y="30"/>
                  <a:pt x="93" y="30"/>
                  <a:pt x="93" y="30"/>
                </a:cubicBezTo>
                <a:cubicBezTo>
                  <a:pt x="91" y="29"/>
                  <a:pt x="88" y="28"/>
                  <a:pt x="84" y="28"/>
                </a:cubicBezTo>
                <a:cubicBezTo>
                  <a:pt x="75" y="28"/>
                  <a:pt x="67" y="34"/>
                  <a:pt x="65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56"/>
                  <a:pt x="0" y="56"/>
                  <a:pt x="0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7" y="64"/>
                  <a:pt x="75" y="70"/>
                  <a:pt x="84" y="70"/>
                </a:cubicBezTo>
                <a:cubicBezTo>
                  <a:pt x="96" y="70"/>
                  <a:pt x="105" y="60"/>
                  <a:pt x="105" y="49"/>
                </a:cubicBezTo>
                <a:cubicBezTo>
                  <a:pt x="105" y="46"/>
                  <a:pt x="104" y="43"/>
                  <a:pt x="103" y="40"/>
                </a:cubicBezTo>
                <a:cubicBezTo>
                  <a:pt x="133" y="9"/>
                  <a:pt x="133" y="9"/>
                  <a:pt x="133" y="9"/>
                </a:cubicBezTo>
                <a:lnTo>
                  <a:pt x="124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grpSp>
        <p:nvGrpSpPr>
          <p:cNvPr id="52" name="Group 126">
            <a:extLst>
              <a:ext uri="{FF2B5EF4-FFF2-40B4-BE49-F238E27FC236}">
                <a16:creationId xmlns:a16="http://schemas.microsoft.com/office/drawing/2014/main" id="{5BDF1050-0B62-F1DB-79F5-3CAE88071131}"/>
              </a:ext>
            </a:extLst>
          </p:cNvPr>
          <p:cNvGrpSpPr/>
          <p:nvPr/>
        </p:nvGrpSpPr>
        <p:grpSpPr>
          <a:xfrm>
            <a:off x="3843273" y="4070270"/>
            <a:ext cx="444916" cy="423137"/>
            <a:chOff x="8505825" y="3605213"/>
            <a:chExt cx="454025" cy="431800"/>
          </a:xfrm>
        </p:grpSpPr>
        <p:sp>
          <p:nvSpPr>
            <p:cNvPr id="53" name="Freeform 50">
              <a:extLst>
                <a:ext uri="{FF2B5EF4-FFF2-40B4-BE49-F238E27FC236}">
                  <a16:creationId xmlns:a16="http://schemas.microsoft.com/office/drawing/2014/main" id="{01C1AC13-7667-B9DB-84E4-EC815BF0C070}"/>
                </a:ext>
              </a:extLst>
            </p:cNvPr>
            <p:cNvSpPr/>
            <p:nvPr/>
          </p:nvSpPr>
          <p:spPr bwMode="auto">
            <a:xfrm>
              <a:off x="8505825" y="3694113"/>
              <a:ext cx="454025" cy="342900"/>
            </a:xfrm>
            <a:custGeom>
              <a:avLst/>
              <a:gdLst>
                <a:gd name="T0" fmla="*/ 146 w 208"/>
                <a:gd name="T1" fmla="*/ 0 h 157"/>
                <a:gd name="T2" fmla="*/ 104 w 208"/>
                <a:gd name="T3" fmla="*/ 15 h 157"/>
                <a:gd name="T4" fmla="*/ 62 w 208"/>
                <a:gd name="T5" fmla="*/ 0 h 157"/>
                <a:gd name="T6" fmla="*/ 0 w 208"/>
                <a:gd name="T7" fmla="*/ 60 h 157"/>
                <a:gd name="T8" fmla="*/ 107 w 208"/>
                <a:gd name="T9" fmla="*/ 157 h 157"/>
                <a:gd name="T10" fmla="*/ 208 w 208"/>
                <a:gd name="T11" fmla="*/ 60 h 157"/>
                <a:gd name="T12" fmla="*/ 146 w 208"/>
                <a:gd name="T1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157">
                  <a:moveTo>
                    <a:pt x="146" y="0"/>
                  </a:moveTo>
                  <a:cubicBezTo>
                    <a:pt x="130" y="0"/>
                    <a:pt x="115" y="6"/>
                    <a:pt x="104" y="15"/>
                  </a:cubicBezTo>
                  <a:cubicBezTo>
                    <a:pt x="93" y="6"/>
                    <a:pt x="78" y="0"/>
                    <a:pt x="62" y="0"/>
                  </a:cubicBezTo>
                  <a:cubicBezTo>
                    <a:pt x="28" y="0"/>
                    <a:pt x="0" y="27"/>
                    <a:pt x="0" y="60"/>
                  </a:cubicBezTo>
                  <a:cubicBezTo>
                    <a:pt x="0" y="98"/>
                    <a:pt x="31" y="157"/>
                    <a:pt x="107" y="157"/>
                  </a:cubicBezTo>
                  <a:cubicBezTo>
                    <a:pt x="185" y="157"/>
                    <a:pt x="208" y="95"/>
                    <a:pt x="208" y="60"/>
                  </a:cubicBezTo>
                  <a:cubicBezTo>
                    <a:pt x="208" y="27"/>
                    <a:pt x="180" y="0"/>
                    <a:pt x="146" y="0"/>
                  </a:cubicBezTo>
                  <a:close/>
                </a:path>
              </a:pathLst>
            </a:custGeom>
            <a:solidFill>
              <a:srgbClr val="C5C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9605" tIns="44803" rIns="89605" bIns="44803" numCol="1" anchor="t" anchorCtr="0" compatLnSpc="1"/>
            <a:lstStyle/>
            <a:p>
              <a:endParaRPr lang="id-ID" sz="1300">
                <a:cs typeface="+mn-ea"/>
                <a:sym typeface="+mn-lt"/>
              </a:endParaRPr>
            </a:p>
          </p:txBody>
        </p:sp>
        <p:sp>
          <p:nvSpPr>
            <p:cNvPr id="54" name="Freeform 51">
              <a:extLst>
                <a:ext uri="{FF2B5EF4-FFF2-40B4-BE49-F238E27FC236}">
                  <a16:creationId xmlns:a16="http://schemas.microsoft.com/office/drawing/2014/main" id="{5447AF24-91F3-21C1-57D5-477F4FBCABA2}"/>
                </a:ext>
              </a:extLst>
            </p:cNvPr>
            <p:cNvSpPr/>
            <p:nvPr/>
          </p:nvSpPr>
          <p:spPr bwMode="auto">
            <a:xfrm>
              <a:off x="8709025" y="3605213"/>
              <a:ext cx="123825" cy="157163"/>
            </a:xfrm>
            <a:custGeom>
              <a:avLst/>
              <a:gdLst>
                <a:gd name="T0" fmla="*/ 12 w 57"/>
                <a:gd name="T1" fmla="*/ 72 h 72"/>
                <a:gd name="T2" fmla="*/ 27 w 57"/>
                <a:gd name="T3" fmla="*/ 0 h 72"/>
                <a:gd name="T4" fmla="*/ 57 w 57"/>
                <a:gd name="T5" fmla="*/ 6 h 72"/>
                <a:gd name="T6" fmla="*/ 12 w 57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72">
                  <a:moveTo>
                    <a:pt x="12" y="72"/>
                  </a:moveTo>
                  <a:cubicBezTo>
                    <a:pt x="0" y="48"/>
                    <a:pt x="7" y="20"/>
                    <a:pt x="27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29" y="21"/>
                    <a:pt x="12" y="37"/>
                    <a:pt x="12" y="72"/>
                  </a:cubicBezTo>
                  <a:close/>
                </a:path>
              </a:pathLst>
            </a:custGeom>
            <a:solidFill>
              <a:srgbClr val="C5C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9605" tIns="44803" rIns="89605" bIns="44803" numCol="1" anchor="t" anchorCtr="0" compatLnSpc="1"/>
            <a:lstStyle/>
            <a:p>
              <a:endParaRPr lang="id-ID" sz="1300">
                <a:cs typeface="+mn-ea"/>
                <a:sym typeface="+mn-lt"/>
              </a:endParaRPr>
            </a:p>
          </p:txBody>
        </p:sp>
      </p:grpSp>
      <p:sp>
        <p:nvSpPr>
          <p:cNvPr id="55" name="Freeform 52">
            <a:extLst>
              <a:ext uri="{FF2B5EF4-FFF2-40B4-BE49-F238E27FC236}">
                <a16:creationId xmlns:a16="http://schemas.microsoft.com/office/drawing/2014/main" id="{17079685-4C02-D31E-1511-15FF4E59C782}"/>
              </a:ext>
            </a:extLst>
          </p:cNvPr>
          <p:cNvSpPr/>
          <p:nvPr/>
        </p:nvSpPr>
        <p:spPr bwMode="auto">
          <a:xfrm>
            <a:off x="2471186" y="1551668"/>
            <a:ext cx="665819" cy="541367"/>
          </a:xfrm>
          <a:custGeom>
            <a:avLst/>
            <a:gdLst>
              <a:gd name="T0" fmla="*/ 312 w 312"/>
              <a:gd name="T1" fmla="*/ 86 h 253"/>
              <a:gd name="T2" fmla="*/ 305 w 312"/>
              <a:gd name="T3" fmla="*/ 75 h 253"/>
              <a:gd name="T4" fmla="*/ 79 w 312"/>
              <a:gd name="T5" fmla="*/ 226 h 253"/>
              <a:gd name="T6" fmla="*/ 28 w 312"/>
              <a:gd name="T7" fmla="*/ 214 h 253"/>
              <a:gd name="T8" fmla="*/ 35 w 312"/>
              <a:gd name="T9" fmla="*/ 162 h 253"/>
              <a:gd name="T10" fmla="*/ 262 w 312"/>
              <a:gd name="T11" fmla="*/ 11 h 253"/>
              <a:gd name="T12" fmla="*/ 254 w 312"/>
              <a:gd name="T13" fmla="*/ 0 h 253"/>
              <a:gd name="T14" fmla="*/ 26 w 312"/>
              <a:gd name="T15" fmla="*/ 153 h 253"/>
              <a:gd name="T16" fmla="*/ 15 w 312"/>
              <a:gd name="T17" fmla="*/ 222 h 253"/>
              <a:gd name="T18" fmla="*/ 83 w 312"/>
              <a:gd name="T19" fmla="*/ 239 h 253"/>
              <a:gd name="T20" fmla="*/ 312 w 312"/>
              <a:gd name="T21" fmla="*/ 86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2" h="253">
                <a:moveTo>
                  <a:pt x="312" y="86"/>
                </a:moveTo>
                <a:cubicBezTo>
                  <a:pt x="305" y="75"/>
                  <a:pt x="305" y="75"/>
                  <a:pt x="305" y="75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63" y="237"/>
                  <a:pt x="40" y="231"/>
                  <a:pt x="28" y="214"/>
                </a:cubicBezTo>
                <a:cubicBezTo>
                  <a:pt x="16" y="196"/>
                  <a:pt x="19" y="173"/>
                  <a:pt x="35" y="162"/>
                </a:cubicBezTo>
                <a:cubicBezTo>
                  <a:pt x="262" y="11"/>
                  <a:pt x="262" y="11"/>
                  <a:pt x="262" y="11"/>
                </a:cubicBezTo>
                <a:cubicBezTo>
                  <a:pt x="254" y="0"/>
                  <a:pt x="254" y="0"/>
                  <a:pt x="254" y="0"/>
                </a:cubicBezTo>
                <a:cubicBezTo>
                  <a:pt x="26" y="153"/>
                  <a:pt x="26" y="153"/>
                  <a:pt x="26" y="153"/>
                </a:cubicBezTo>
                <a:cubicBezTo>
                  <a:pt x="4" y="167"/>
                  <a:pt x="0" y="198"/>
                  <a:pt x="15" y="222"/>
                </a:cubicBezTo>
                <a:cubicBezTo>
                  <a:pt x="31" y="246"/>
                  <a:pt x="62" y="253"/>
                  <a:pt x="83" y="239"/>
                </a:cubicBezTo>
                <a:lnTo>
                  <a:pt x="312" y="86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56" name="Freeform 53">
            <a:extLst>
              <a:ext uri="{FF2B5EF4-FFF2-40B4-BE49-F238E27FC236}">
                <a16:creationId xmlns:a16="http://schemas.microsoft.com/office/drawing/2014/main" id="{3B04E4E2-B71D-03E8-E8BE-674A8B3395E4}"/>
              </a:ext>
            </a:extLst>
          </p:cNvPr>
          <p:cNvSpPr/>
          <p:nvPr/>
        </p:nvSpPr>
        <p:spPr bwMode="auto">
          <a:xfrm>
            <a:off x="2976775" y="1522112"/>
            <a:ext cx="183567" cy="252016"/>
          </a:xfrm>
          <a:custGeom>
            <a:avLst/>
            <a:gdLst>
              <a:gd name="T0" fmla="*/ 80 w 86"/>
              <a:gd name="T1" fmla="*/ 115 h 118"/>
              <a:gd name="T2" fmla="*/ 68 w 86"/>
              <a:gd name="T3" fmla="*/ 113 h 118"/>
              <a:gd name="T4" fmla="*/ 3 w 86"/>
              <a:gd name="T5" fmla="*/ 16 h 118"/>
              <a:gd name="T6" fmla="*/ 6 w 86"/>
              <a:gd name="T7" fmla="*/ 3 h 118"/>
              <a:gd name="T8" fmla="*/ 19 w 86"/>
              <a:gd name="T9" fmla="*/ 6 h 118"/>
              <a:gd name="T10" fmla="*/ 83 w 86"/>
              <a:gd name="T11" fmla="*/ 102 h 118"/>
              <a:gd name="T12" fmla="*/ 80 w 86"/>
              <a:gd name="T13" fmla="*/ 115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118">
                <a:moveTo>
                  <a:pt x="80" y="115"/>
                </a:moveTo>
                <a:cubicBezTo>
                  <a:pt x="76" y="118"/>
                  <a:pt x="70" y="117"/>
                  <a:pt x="68" y="113"/>
                </a:cubicBezTo>
                <a:cubicBezTo>
                  <a:pt x="3" y="16"/>
                  <a:pt x="3" y="16"/>
                  <a:pt x="3" y="16"/>
                </a:cubicBezTo>
                <a:cubicBezTo>
                  <a:pt x="0" y="12"/>
                  <a:pt x="1" y="6"/>
                  <a:pt x="6" y="3"/>
                </a:cubicBezTo>
                <a:cubicBezTo>
                  <a:pt x="10" y="0"/>
                  <a:pt x="16" y="2"/>
                  <a:pt x="19" y="6"/>
                </a:cubicBezTo>
                <a:cubicBezTo>
                  <a:pt x="83" y="102"/>
                  <a:pt x="83" y="102"/>
                  <a:pt x="83" y="102"/>
                </a:cubicBezTo>
                <a:cubicBezTo>
                  <a:pt x="86" y="107"/>
                  <a:pt x="85" y="112"/>
                  <a:pt x="80" y="115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57" name="Freeform 54">
            <a:extLst>
              <a:ext uri="{FF2B5EF4-FFF2-40B4-BE49-F238E27FC236}">
                <a16:creationId xmlns:a16="http://schemas.microsoft.com/office/drawing/2014/main" id="{4ABAF556-AEA2-E3FF-A619-C43655D93EE2}"/>
              </a:ext>
            </a:extLst>
          </p:cNvPr>
          <p:cNvSpPr/>
          <p:nvPr/>
        </p:nvSpPr>
        <p:spPr bwMode="auto">
          <a:xfrm>
            <a:off x="2558304" y="1694788"/>
            <a:ext cx="504031" cy="329799"/>
          </a:xfrm>
          <a:custGeom>
            <a:avLst/>
            <a:gdLst>
              <a:gd name="T0" fmla="*/ 236 w 236"/>
              <a:gd name="T1" fmla="*/ 13 h 154"/>
              <a:gd name="T2" fmla="*/ 227 w 236"/>
              <a:gd name="T3" fmla="*/ 0 h 154"/>
              <a:gd name="T4" fmla="*/ 25 w 236"/>
              <a:gd name="T5" fmla="*/ 135 h 154"/>
              <a:gd name="T6" fmla="*/ 0 w 236"/>
              <a:gd name="T7" fmla="*/ 136 h 154"/>
              <a:gd name="T8" fmla="*/ 1 w 236"/>
              <a:gd name="T9" fmla="*/ 138 h 154"/>
              <a:gd name="T10" fmla="*/ 36 w 236"/>
              <a:gd name="T11" fmla="*/ 146 h 154"/>
              <a:gd name="T12" fmla="*/ 236 w 236"/>
              <a:gd name="T13" fmla="*/ 1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6" h="154">
                <a:moveTo>
                  <a:pt x="236" y="13"/>
                </a:moveTo>
                <a:cubicBezTo>
                  <a:pt x="227" y="0"/>
                  <a:pt x="227" y="0"/>
                  <a:pt x="227" y="0"/>
                </a:cubicBezTo>
                <a:cubicBezTo>
                  <a:pt x="25" y="135"/>
                  <a:pt x="25" y="135"/>
                  <a:pt x="25" y="135"/>
                </a:cubicBezTo>
                <a:cubicBezTo>
                  <a:pt x="17" y="140"/>
                  <a:pt x="8" y="140"/>
                  <a:pt x="0" y="136"/>
                </a:cubicBezTo>
                <a:cubicBezTo>
                  <a:pt x="0" y="137"/>
                  <a:pt x="0" y="137"/>
                  <a:pt x="1" y="138"/>
                </a:cubicBezTo>
                <a:cubicBezTo>
                  <a:pt x="9" y="150"/>
                  <a:pt x="25" y="154"/>
                  <a:pt x="36" y="146"/>
                </a:cubicBezTo>
                <a:lnTo>
                  <a:pt x="236" y="13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58" name="Freeform 55">
            <a:extLst>
              <a:ext uri="{FF2B5EF4-FFF2-40B4-BE49-F238E27FC236}">
                <a16:creationId xmlns:a16="http://schemas.microsoft.com/office/drawing/2014/main" id="{98CC9A8B-B155-C0CB-7E04-D8E67D59F883}"/>
              </a:ext>
            </a:extLst>
          </p:cNvPr>
          <p:cNvSpPr>
            <a:spLocks noEditPoints="1"/>
          </p:cNvSpPr>
          <p:nvPr/>
        </p:nvSpPr>
        <p:spPr bwMode="auto">
          <a:xfrm>
            <a:off x="2147612" y="1984140"/>
            <a:ext cx="290908" cy="510253"/>
          </a:xfrm>
          <a:custGeom>
            <a:avLst/>
            <a:gdLst>
              <a:gd name="T0" fmla="*/ 59 w 136"/>
              <a:gd name="T1" fmla="*/ 203 h 239"/>
              <a:gd name="T2" fmla="*/ 54 w 136"/>
              <a:gd name="T3" fmla="*/ 203 h 239"/>
              <a:gd name="T4" fmla="*/ 54 w 136"/>
              <a:gd name="T5" fmla="*/ 239 h 239"/>
              <a:gd name="T6" fmla="*/ 72 w 136"/>
              <a:gd name="T7" fmla="*/ 226 h 239"/>
              <a:gd name="T8" fmla="*/ 59 w 136"/>
              <a:gd name="T9" fmla="*/ 203 h 239"/>
              <a:gd name="T10" fmla="*/ 54 w 136"/>
              <a:gd name="T11" fmla="*/ 187 h 239"/>
              <a:gd name="T12" fmla="*/ 54 w 136"/>
              <a:gd name="T13" fmla="*/ 82 h 239"/>
              <a:gd name="T14" fmla="*/ 81 w 136"/>
              <a:gd name="T15" fmla="*/ 74 h 239"/>
              <a:gd name="T16" fmla="*/ 97 w 136"/>
              <a:gd name="T17" fmla="*/ 13 h 239"/>
              <a:gd name="T18" fmla="*/ 114 w 136"/>
              <a:gd name="T19" fmla="*/ 2 h 239"/>
              <a:gd name="T20" fmla="*/ 124 w 136"/>
              <a:gd name="T21" fmla="*/ 20 h 239"/>
              <a:gd name="T22" fmla="*/ 109 w 136"/>
              <a:gd name="T23" fmla="*/ 81 h 239"/>
              <a:gd name="T24" fmla="*/ 130 w 136"/>
              <a:gd name="T25" fmla="*/ 134 h 239"/>
              <a:gd name="T26" fmla="*/ 122 w 136"/>
              <a:gd name="T27" fmla="*/ 164 h 239"/>
              <a:gd name="T28" fmla="*/ 122 w 136"/>
              <a:gd name="T29" fmla="*/ 164 h 239"/>
              <a:gd name="T30" fmla="*/ 136 w 136"/>
              <a:gd name="T31" fmla="*/ 187 h 239"/>
              <a:gd name="T32" fmla="*/ 131 w 136"/>
              <a:gd name="T33" fmla="*/ 207 h 239"/>
              <a:gd name="T34" fmla="*/ 54 w 136"/>
              <a:gd name="T35" fmla="*/ 187 h 239"/>
              <a:gd name="T36" fmla="*/ 54 w 136"/>
              <a:gd name="T37" fmla="*/ 203 h 239"/>
              <a:gd name="T38" fmla="*/ 36 w 136"/>
              <a:gd name="T39" fmla="*/ 216 h 239"/>
              <a:gd name="T40" fmla="*/ 50 w 136"/>
              <a:gd name="T41" fmla="*/ 239 h 239"/>
              <a:gd name="T42" fmla="*/ 54 w 136"/>
              <a:gd name="T43" fmla="*/ 239 h 239"/>
              <a:gd name="T44" fmla="*/ 54 w 136"/>
              <a:gd name="T45" fmla="*/ 203 h 239"/>
              <a:gd name="T46" fmla="*/ 54 w 136"/>
              <a:gd name="T47" fmla="*/ 82 h 239"/>
              <a:gd name="T48" fmla="*/ 54 w 136"/>
              <a:gd name="T49" fmla="*/ 187 h 239"/>
              <a:gd name="T50" fmla="*/ 0 w 136"/>
              <a:gd name="T51" fmla="*/ 173 h 239"/>
              <a:gd name="T52" fmla="*/ 5 w 136"/>
              <a:gd name="T53" fmla="*/ 152 h 239"/>
              <a:gd name="T54" fmla="*/ 29 w 136"/>
              <a:gd name="T55" fmla="*/ 140 h 239"/>
              <a:gd name="T56" fmla="*/ 37 w 136"/>
              <a:gd name="T57" fmla="*/ 109 h 239"/>
              <a:gd name="T58" fmla="*/ 54 w 136"/>
              <a:gd name="T59" fmla="*/ 8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6" h="239">
                <a:moveTo>
                  <a:pt x="59" y="203"/>
                </a:moveTo>
                <a:cubicBezTo>
                  <a:pt x="57" y="203"/>
                  <a:pt x="56" y="203"/>
                  <a:pt x="54" y="203"/>
                </a:cubicBezTo>
                <a:cubicBezTo>
                  <a:pt x="54" y="239"/>
                  <a:pt x="54" y="239"/>
                  <a:pt x="54" y="239"/>
                </a:cubicBezTo>
                <a:cubicBezTo>
                  <a:pt x="62" y="239"/>
                  <a:pt x="70" y="234"/>
                  <a:pt x="72" y="226"/>
                </a:cubicBezTo>
                <a:cubicBezTo>
                  <a:pt x="74" y="216"/>
                  <a:pt x="69" y="206"/>
                  <a:pt x="59" y="203"/>
                </a:cubicBezTo>
                <a:close/>
                <a:moveTo>
                  <a:pt x="54" y="187"/>
                </a:moveTo>
                <a:cubicBezTo>
                  <a:pt x="54" y="82"/>
                  <a:pt x="54" y="82"/>
                  <a:pt x="54" y="82"/>
                </a:cubicBezTo>
                <a:cubicBezTo>
                  <a:pt x="62" y="76"/>
                  <a:pt x="71" y="74"/>
                  <a:pt x="81" y="74"/>
                </a:cubicBezTo>
                <a:cubicBezTo>
                  <a:pt x="97" y="13"/>
                  <a:pt x="97" y="13"/>
                  <a:pt x="97" y="13"/>
                </a:cubicBezTo>
                <a:cubicBezTo>
                  <a:pt x="99" y="5"/>
                  <a:pt x="107" y="0"/>
                  <a:pt x="114" y="2"/>
                </a:cubicBezTo>
                <a:cubicBezTo>
                  <a:pt x="122" y="4"/>
                  <a:pt x="126" y="12"/>
                  <a:pt x="124" y="20"/>
                </a:cubicBezTo>
                <a:cubicBezTo>
                  <a:pt x="109" y="81"/>
                  <a:pt x="109" y="81"/>
                  <a:pt x="109" y="81"/>
                </a:cubicBezTo>
                <a:cubicBezTo>
                  <a:pt x="125" y="90"/>
                  <a:pt x="136" y="109"/>
                  <a:pt x="130" y="134"/>
                </a:cubicBezTo>
                <a:cubicBezTo>
                  <a:pt x="130" y="134"/>
                  <a:pt x="125" y="154"/>
                  <a:pt x="122" y="164"/>
                </a:cubicBezTo>
                <a:cubicBezTo>
                  <a:pt x="122" y="164"/>
                  <a:pt x="122" y="164"/>
                  <a:pt x="122" y="164"/>
                </a:cubicBezTo>
                <a:cubicBezTo>
                  <a:pt x="118" y="178"/>
                  <a:pt x="136" y="187"/>
                  <a:pt x="136" y="187"/>
                </a:cubicBezTo>
                <a:cubicBezTo>
                  <a:pt x="131" y="207"/>
                  <a:pt x="131" y="207"/>
                  <a:pt x="131" y="207"/>
                </a:cubicBezTo>
                <a:lnTo>
                  <a:pt x="54" y="187"/>
                </a:lnTo>
                <a:close/>
                <a:moveTo>
                  <a:pt x="54" y="203"/>
                </a:moveTo>
                <a:cubicBezTo>
                  <a:pt x="46" y="203"/>
                  <a:pt x="38" y="208"/>
                  <a:pt x="36" y="216"/>
                </a:cubicBezTo>
                <a:cubicBezTo>
                  <a:pt x="34" y="226"/>
                  <a:pt x="40" y="236"/>
                  <a:pt x="50" y="239"/>
                </a:cubicBezTo>
                <a:cubicBezTo>
                  <a:pt x="51" y="239"/>
                  <a:pt x="53" y="239"/>
                  <a:pt x="54" y="239"/>
                </a:cubicBezTo>
                <a:cubicBezTo>
                  <a:pt x="54" y="203"/>
                  <a:pt x="54" y="203"/>
                  <a:pt x="54" y="203"/>
                </a:cubicBezTo>
                <a:close/>
                <a:moveTo>
                  <a:pt x="54" y="82"/>
                </a:moveTo>
                <a:cubicBezTo>
                  <a:pt x="54" y="187"/>
                  <a:pt x="54" y="187"/>
                  <a:pt x="54" y="187"/>
                </a:cubicBezTo>
                <a:cubicBezTo>
                  <a:pt x="0" y="173"/>
                  <a:pt x="0" y="173"/>
                  <a:pt x="0" y="173"/>
                </a:cubicBezTo>
                <a:cubicBezTo>
                  <a:pt x="5" y="152"/>
                  <a:pt x="5" y="152"/>
                  <a:pt x="5" y="152"/>
                </a:cubicBezTo>
                <a:cubicBezTo>
                  <a:pt x="5" y="152"/>
                  <a:pt x="25" y="154"/>
                  <a:pt x="29" y="140"/>
                </a:cubicBezTo>
                <a:cubicBezTo>
                  <a:pt x="32" y="128"/>
                  <a:pt x="37" y="109"/>
                  <a:pt x="37" y="109"/>
                </a:cubicBezTo>
                <a:cubicBezTo>
                  <a:pt x="40" y="97"/>
                  <a:pt x="46" y="88"/>
                  <a:pt x="54" y="82"/>
                </a:cubicBezTo>
                <a:close/>
              </a:path>
            </a:pathLst>
          </a:custGeom>
          <a:solidFill>
            <a:srgbClr val="0025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id-ID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" name="Freeform 56">
            <a:extLst>
              <a:ext uri="{FF2B5EF4-FFF2-40B4-BE49-F238E27FC236}">
                <a16:creationId xmlns:a16="http://schemas.microsoft.com/office/drawing/2014/main" id="{CC104D76-F491-9338-514B-57B282D34DA2}"/>
              </a:ext>
            </a:extLst>
          </p:cNvPr>
          <p:cNvSpPr>
            <a:spLocks noEditPoints="1"/>
          </p:cNvSpPr>
          <p:nvPr/>
        </p:nvSpPr>
        <p:spPr bwMode="auto">
          <a:xfrm>
            <a:off x="1883151" y="3052873"/>
            <a:ext cx="544479" cy="592704"/>
          </a:xfrm>
          <a:custGeom>
            <a:avLst/>
            <a:gdLst>
              <a:gd name="T0" fmla="*/ 198 w 255"/>
              <a:gd name="T1" fmla="*/ 128 h 277"/>
              <a:gd name="T2" fmla="*/ 191 w 255"/>
              <a:gd name="T3" fmla="*/ 158 h 277"/>
              <a:gd name="T4" fmla="*/ 191 w 255"/>
              <a:gd name="T5" fmla="*/ 185 h 277"/>
              <a:gd name="T6" fmla="*/ 196 w 255"/>
              <a:gd name="T7" fmla="*/ 187 h 277"/>
              <a:gd name="T8" fmla="*/ 218 w 255"/>
              <a:gd name="T9" fmla="*/ 218 h 277"/>
              <a:gd name="T10" fmla="*/ 191 w 255"/>
              <a:gd name="T11" fmla="*/ 201 h 277"/>
              <a:gd name="T12" fmla="*/ 191 w 255"/>
              <a:gd name="T13" fmla="*/ 55 h 277"/>
              <a:gd name="T14" fmla="*/ 218 w 255"/>
              <a:gd name="T15" fmla="*/ 38 h 277"/>
              <a:gd name="T16" fmla="*/ 196 w 255"/>
              <a:gd name="T17" fmla="*/ 69 h 277"/>
              <a:gd name="T18" fmla="*/ 191 w 255"/>
              <a:gd name="T19" fmla="*/ 71 h 277"/>
              <a:gd name="T20" fmla="*/ 249 w 255"/>
              <a:gd name="T21" fmla="*/ 121 h 277"/>
              <a:gd name="T22" fmla="*/ 211 w 255"/>
              <a:gd name="T23" fmla="*/ 128 h 277"/>
              <a:gd name="T24" fmla="*/ 249 w 255"/>
              <a:gd name="T25" fmla="*/ 134 h 277"/>
              <a:gd name="T26" fmla="*/ 249 w 255"/>
              <a:gd name="T27" fmla="*/ 121 h 277"/>
              <a:gd name="T28" fmla="*/ 132 w 255"/>
              <a:gd name="T29" fmla="*/ 277 h 277"/>
              <a:gd name="T30" fmla="*/ 167 w 255"/>
              <a:gd name="T31" fmla="*/ 186 h 277"/>
              <a:gd name="T32" fmla="*/ 191 w 255"/>
              <a:gd name="T33" fmla="*/ 98 h 277"/>
              <a:gd name="T34" fmla="*/ 127 w 255"/>
              <a:gd name="T35" fmla="*/ 72 h 277"/>
              <a:gd name="T36" fmla="*/ 183 w 255"/>
              <a:gd name="T37" fmla="*/ 128 h 277"/>
              <a:gd name="T38" fmla="*/ 156 w 255"/>
              <a:gd name="T39" fmla="*/ 176 h 277"/>
              <a:gd name="T40" fmla="*/ 153 w 255"/>
              <a:gd name="T41" fmla="*/ 214 h 277"/>
              <a:gd name="T42" fmla="*/ 127 w 255"/>
              <a:gd name="T43" fmla="*/ 277 h 277"/>
              <a:gd name="T44" fmla="*/ 191 w 255"/>
              <a:gd name="T45" fmla="*/ 71 h 277"/>
              <a:gd name="T46" fmla="*/ 186 w 255"/>
              <a:gd name="T47" fmla="*/ 60 h 277"/>
              <a:gd name="T48" fmla="*/ 191 w 255"/>
              <a:gd name="T49" fmla="*/ 185 h 277"/>
              <a:gd name="T50" fmla="*/ 186 w 255"/>
              <a:gd name="T51" fmla="*/ 196 h 277"/>
              <a:gd name="T52" fmla="*/ 191 w 255"/>
              <a:gd name="T53" fmla="*/ 185 h 277"/>
              <a:gd name="T54" fmla="*/ 127 w 255"/>
              <a:gd name="T55" fmla="*/ 0 h 277"/>
              <a:gd name="T56" fmla="*/ 134 w 255"/>
              <a:gd name="T57" fmla="*/ 7 h 277"/>
              <a:gd name="T58" fmla="*/ 128 w 255"/>
              <a:gd name="T59" fmla="*/ 45 h 277"/>
              <a:gd name="T60" fmla="*/ 127 w 255"/>
              <a:gd name="T61" fmla="*/ 45 h 277"/>
              <a:gd name="T62" fmla="*/ 64 w 255"/>
              <a:gd name="T63" fmla="*/ 97 h 277"/>
              <a:gd name="T64" fmla="*/ 89 w 255"/>
              <a:gd name="T65" fmla="*/ 187 h 277"/>
              <a:gd name="T66" fmla="*/ 124 w 255"/>
              <a:gd name="T67" fmla="*/ 277 h 277"/>
              <a:gd name="T68" fmla="*/ 127 w 255"/>
              <a:gd name="T69" fmla="*/ 214 h 277"/>
              <a:gd name="T70" fmla="*/ 103 w 255"/>
              <a:gd name="T71" fmla="*/ 183 h 277"/>
              <a:gd name="T72" fmla="*/ 71 w 255"/>
              <a:gd name="T73" fmla="*/ 128 h 277"/>
              <a:gd name="T74" fmla="*/ 127 w 255"/>
              <a:gd name="T75" fmla="*/ 72 h 277"/>
              <a:gd name="T76" fmla="*/ 127 w 255"/>
              <a:gd name="T77" fmla="*/ 57 h 277"/>
              <a:gd name="T78" fmla="*/ 127 w 255"/>
              <a:gd name="T79" fmla="*/ 0 h 277"/>
              <a:gd name="T80" fmla="*/ 121 w 255"/>
              <a:gd name="T81" fmla="*/ 38 h 277"/>
              <a:gd name="T82" fmla="*/ 127 w 255"/>
              <a:gd name="T83" fmla="*/ 0 h 277"/>
              <a:gd name="T84" fmla="*/ 64 w 255"/>
              <a:gd name="T85" fmla="*/ 185 h 277"/>
              <a:gd name="T86" fmla="*/ 69 w 255"/>
              <a:gd name="T87" fmla="*/ 196 h 277"/>
              <a:gd name="T88" fmla="*/ 64 w 255"/>
              <a:gd name="T89" fmla="*/ 71 h 277"/>
              <a:gd name="T90" fmla="*/ 69 w 255"/>
              <a:gd name="T91" fmla="*/ 60 h 277"/>
              <a:gd name="T92" fmla="*/ 64 w 255"/>
              <a:gd name="T93" fmla="*/ 71 h 277"/>
              <a:gd name="T94" fmla="*/ 57 w 255"/>
              <a:gd name="T95" fmla="*/ 128 h 277"/>
              <a:gd name="T96" fmla="*/ 64 w 255"/>
              <a:gd name="T97" fmla="*/ 97 h 277"/>
              <a:gd name="T98" fmla="*/ 64 w 255"/>
              <a:gd name="T99" fmla="*/ 71 h 277"/>
              <a:gd name="T100" fmla="*/ 60 w 255"/>
              <a:gd name="T101" fmla="*/ 69 h 277"/>
              <a:gd name="T102" fmla="*/ 38 w 255"/>
              <a:gd name="T103" fmla="*/ 38 h 277"/>
              <a:gd name="T104" fmla="*/ 64 w 255"/>
              <a:gd name="T105" fmla="*/ 55 h 277"/>
              <a:gd name="T106" fmla="*/ 64 w 255"/>
              <a:gd name="T107" fmla="*/ 201 h 277"/>
              <a:gd name="T108" fmla="*/ 38 w 255"/>
              <a:gd name="T109" fmla="*/ 218 h 277"/>
              <a:gd name="T110" fmla="*/ 60 w 255"/>
              <a:gd name="T111" fmla="*/ 187 h 277"/>
              <a:gd name="T112" fmla="*/ 64 w 255"/>
              <a:gd name="T113" fmla="*/ 185 h 277"/>
              <a:gd name="T114" fmla="*/ 45 w 255"/>
              <a:gd name="T115" fmla="*/ 128 h 277"/>
              <a:gd name="T116" fmla="*/ 7 w 255"/>
              <a:gd name="T117" fmla="*/ 121 h 277"/>
              <a:gd name="T118" fmla="*/ 7 w 255"/>
              <a:gd name="T119" fmla="*/ 134 h 277"/>
              <a:gd name="T120" fmla="*/ 45 w 255"/>
              <a:gd name="T121" fmla="*/ 128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5" h="277">
                <a:moveTo>
                  <a:pt x="191" y="158"/>
                </a:moveTo>
                <a:cubicBezTo>
                  <a:pt x="195" y="149"/>
                  <a:pt x="198" y="139"/>
                  <a:pt x="198" y="128"/>
                </a:cubicBezTo>
                <a:cubicBezTo>
                  <a:pt x="198" y="117"/>
                  <a:pt x="195" y="107"/>
                  <a:pt x="191" y="98"/>
                </a:cubicBezTo>
                <a:cubicBezTo>
                  <a:pt x="191" y="158"/>
                  <a:pt x="191" y="158"/>
                  <a:pt x="191" y="158"/>
                </a:cubicBezTo>
                <a:close/>
                <a:moveTo>
                  <a:pt x="191" y="201"/>
                </a:moveTo>
                <a:cubicBezTo>
                  <a:pt x="191" y="185"/>
                  <a:pt x="191" y="185"/>
                  <a:pt x="191" y="185"/>
                </a:cubicBezTo>
                <a:cubicBezTo>
                  <a:pt x="193" y="185"/>
                  <a:pt x="194" y="185"/>
                  <a:pt x="196" y="187"/>
                </a:cubicBezTo>
                <a:cubicBezTo>
                  <a:pt x="196" y="187"/>
                  <a:pt x="196" y="187"/>
                  <a:pt x="196" y="187"/>
                </a:cubicBezTo>
                <a:cubicBezTo>
                  <a:pt x="218" y="209"/>
                  <a:pt x="218" y="209"/>
                  <a:pt x="218" y="209"/>
                </a:cubicBezTo>
                <a:cubicBezTo>
                  <a:pt x="220" y="211"/>
                  <a:pt x="220" y="216"/>
                  <a:pt x="218" y="218"/>
                </a:cubicBezTo>
                <a:cubicBezTo>
                  <a:pt x="215" y="221"/>
                  <a:pt x="211" y="221"/>
                  <a:pt x="209" y="218"/>
                </a:cubicBezTo>
                <a:cubicBezTo>
                  <a:pt x="191" y="201"/>
                  <a:pt x="191" y="201"/>
                  <a:pt x="191" y="201"/>
                </a:cubicBezTo>
                <a:close/>
                <a:moveTo>
                  <a:pt x="191" y="71"/>
                </a:moveTo>
                <a:cubicBezTo>
                  <a:pt x="191" y="55"/>
                  <a:pt x="191" y="55"/>
                  <a:pt x="191" y="55"/>
                </a:cubicBezTo>
                <a:cubicBezTo>
                  <a:pt x="209" y="38"/>
                  <a:pt x="209" y="38"/>
                  <a:pt x="209" y="38"/>
                </a:cubicBezTo>
                <a:cubicBezTo>
                  <a:pt x="211" y="35"/>
                  <a:pt x="215" y="35"/>
                  <a:pt x="218" y="38"/>
                </a:cubicBezTo>
                <a:cubicBezTo>
                  <a:pt x="220" y="40"/>
                  <a:pt x="220" y="44"/>
                  <a:pt x="218" y="47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4" y="71"/>
                  <a:pt x="193" y="71"/>
                  <a:pt x="191" y="71"/>
                </a:cubicBezTo>
                <a:close/>
                <a:moveTo>
                  <a:pt x="249" y="121"/>
                </a:moveTo>
                <a:cubicBezTo>
                  <a:pt x="249" y="121"/>
                  <a:pt x="249" y="121"/>
                  <a:pt x="249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4" y="121"/>
                  <a:pt x="211" y="124"/>
                  <a:pt x="211" y="128"/>
                </a:cubicBezTo>
                <a:cubicBezTo>
                  <a:pt x="211" y="132"/>
                  <a:pt x="214" y="134"/>
                  <a:pt x="217" y="134"/>
                </a:cubicBezTo>
                <a:cubicBezTo>
                  <a:pt x="249" y="134"/>
                  <a:pt x="249" y="134"/>
                  <a:pt x="249" y="134"/>
                </a:cubicBezTo>
                <a:cubicBezTo>
                  <a:pt x="252" y="134"/>
                  <a:pt x="255" y="132"/>
                  <a:pt x="255" y="128"/>
                </a:cubicBezTo>
                <a:cubicBezTo>
                  <a:pt x="255" y="124"/>
                  <a:pt x="252" y="121"/>
                  <a:pt x="249" y="121"/>
                </a:cubicBezTo>
                <a:close/>
                <a:moveTo>
                  <a:pt x="127" y="277"/>
                </a:moveTo>
                <a:cubicBezTo>
                  <a:pt x="132" y="277"/>
                  <a:pt x="132" y="277"/>
                  <a:pt x="132" y="277"/>
                </a:cubicBezTo>
                <a:cubicBezTo>
                  <a:pt x="151" y="277"/>
                  <a:pt x="167" y="262"/>
                  <a:pt x="167" y="242"/>
                </a:cubicBezTo>
                <a:cubicBezTo>
                  <a:pt x="167" y="186"/>
                  <a:pt x="167" y="186"/>
                  <a:pt x="167" y="186"/>
                </a:cubicBezTo>
                <a:cubicBezTo>
                  <a:pt x="177" y="179"/>
                  <a:pt x="186" y="169"/>
                  <a:pt x="191" y="158"/>
                </a:cubicBezTo>
                <a:cubicBezTo>
                  <a:pt x="191" y="98"/>
                  <a:pt x="191" y="98"/>
                  <a:pt x="191" y="98"/>
                </a:cubicBezTo>
                <a:cubicBezTo>
                  <a:pt x="180" y="74"/>
                  <a:pt x="156" y="57"/>
                  <a:pt x="127" y="57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43" y="72"/>
                  <a:pt x="157" y="78"/>
                  <a:pt x="167" y="88"/>
                </a:cubicBezTo>
                <a:cubicBezTo>
                  <a:pt x="177" y="98"/>
                  <a:pt x="183" y="112"/>
                  <a:pt x="183" y="128"/>
                </a:cubicBezTo>
                <a:cubicBezTo>
                  <a:pt x="183" y="148"/>
                  <a:pt x="172" y="166"/>
                  <a:pt x="156" y="176"/>
                </a:cubicBezTo>
                <a:cubicBezTo>
                  <a:pt x="156" y="176"/>
                  <a:pt x="156" y="176"/>
                  <a:pt x="156" y="176"/>
                </a:cubicBezTo>
                <a:cubicBezTo>
                  <a:pt x="154" y="177"/>
                  <a:pt x="153" y="180"/>
                  <a:pt x="153" y="182"/>
                </a:cubicBezTo>
                <a:cubicBezTo>
                  <a:pt x="153" y="214"/>
                  <a:pt x="153" y="214"/>
                  <a:pt x="153" y="214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27" y="277"/>
                  <a:pt x="127" y="277"/>
                  <a:pt x="127" y="277"/>
                </a:cubicBezTo>
                <a:close/>
                <a:moveTo>
                  <a:pt x="191" y="55"/>
                </a:moveTo>
                <a:cubicBezTo>
                  <a:pt x="191" y="71"/>
                  <a:pt x="191" y="71"/>
                  <a:pt x="191" y="71"/>
                </a:cubicBezTo>
                <a:cubicBezTo>
                  <a:pt x="189" y="71"/>
                  <a:pt x="188" y="71"/>
                  <a:pt x="186" y="69"/>
                </a:cubicBezTo>
                <a:cubicBezTo>
                  <a:pt x="184" y="67"/>
                  <a:pt x="184" y="63"/>
                  <a:pt x="186" y="60"/>
                </a:cubicBezTo>
                <a:cubicBezTo>
                  <a:pt x="191" y="55"/>
                  <a:pt x="191" y="55"/>
                  <a:pt x="191" y="55"/>
                </a:cubicBezTo>
                <a:close/>
                <a:moveTo>
                  <a:pt x="191" y="185"/>
                </a:moveTo>
                <a:cubicBezTo>
                  <a:pt x="191" y="201"/>
                  <a:pt x="191" y="201"/>
                  <a:pt x="191" y="20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4" y="193"/>
                  <a:pt x="184" y="189"/>
                  <a:pt x="186" y="187"/>
                </a:cubicBezTo>
                <a:cubicBezTo>
                  <a:pt x="188" y="185"/>
                  <a:pt x="189" y="185"/>
                  <a:pt x="191" y="185"/>
                </a:cubicBezTo>
                <a:close/>
                <a:moveTo>
                  <a:pt x="127" y="45"/>
                </a:moveTo>
                <a:cubicBezTo>
                  <a:pt x="127" y="0"/>
                  <a:pt x="127" y="0"/>
                  <a:pt x="127" y="0"/>
                </a:cubicBezTo>
                <a:cubicBezTo>
                  <a:pt x="127" y="0"/>
                  <a:pt x="128" y="0"/>
                  <a:pt x="128" y="0"/>
                </a:cubicBezTo>
                <a:cubicBezTo>
                  <a:pt x="131" y="0"/>
                  <a:pt x="134" y="3"/>
                  <a:pt x="134" y="7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42"/>
                  <a:pt x="131" y="45"/>
                  <a:pt x="128" y="45"/>
                </a:cubicBezTo>
                <a:cubicBezTo>
                  <a:pt x="128" y="45"/>
                  <a:pt x="128" y="45"/>
                  <a:pt x="128" y="45"/>
                </a:cubicBezTo>
                <a:cubicBezTo>
                  <a:pt x="128" y="45"/>
                  <a:pt x="127" y="45"/>
                  <a:pt x="127" y="45"/>
                </a:cubicBezTo>
                <a:close/>
                <a:moveTo>
                  <a:pt x="127" y="57"/>
                </a:moveTo>
                <a:cubicBezTo>
                  <a:pt x="99" y="57"/>
                  <a:pt x="75" y="74"/>
                  <a:pt x="64" y="97"/>
                </a:cubicBezTo>
                <a:cubicBezTo>
                  <a:pt x="64" y="159"/>
                  <a:pt x="64" y="159"/>
                  <a:pt x="64" y="159"/>
                </a:cubicBezTo>
                <a:cubicBezTo>
                  <a:pt x="70" y="170"/>
                  <a:pt x="78" y="180"/>
                  <a:pt x="89" y="187"/>
                </a:cubicBezTo>
                <a:cubicBezTo>
                  <a:pt x="89" y="242"/>
                  <a:pt x="89" y="242"/>
                  <a:pt x="89" y="242"/>
                </a:cubicBezTo>
                <a:cubicBezTo>
                  <a:pt x="89" y="262"/>
                  <a:pt x="104" y="277"/>
                  <a:pt x="124" y="277"/>
                </a:cubicBezTo>
                <a:cubicBezTo>
                  <a:pt x="127" y="277"/>
                  <a:pt x="127" y="277"/>
                  <a:pt x="127" y="277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03" y="214"/>
                  <a:pt x="103" y="214"/>
                  <a:pt x="103" y="214"/>
                </a:cubicBezTo>
                <a:cubicBezTo>
                  <a:pt x="103" y="183"/>
                  <a:pt x="103" y="183"/>
                  <a:pt x="103" y="183"/>
                </a:cubicBezTo>
                <a:cubicBezTo>
                  <a:pt x="103" y="180"/>
                  <a:pt x="102" y="178"/>
                  <a:pt x="100" y="176"/>
                </a:cubicBezTo>
                <a:cubicBezTo>
                  <a:pt x="83" y="167"/>
                  <a:pt x="71" y="149"/>
                  <a:pt x="71" y="128"/>
                </a:cubicBezTo>
                <a:cubicBezTo>
                  <a:pt x="71" y="112"/>
                  <a:pt x="78" y="98"/>
                  <a:pt x="88" y="88"/>
                </a:cubicBezTo>
                <a:cubicBezTo>
                  <a:pt x="98" y="78"/>
                  <a:pt x="112" y="72"/>
                  <a:pt x="127" y="72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7" y="57"/>
                  <a:pt x="127" y="57"/>
                  <a:pt x="127" y="57"/>
                </a:cubicBezTo>
                <a:close/>
                <a:moveTo>
                  <a:pt x="127" y="0"/>
                </a:moveTo>
                <a:cubicBezTo>
                  <a:pt x="127" y="45"/>
                  <a:pt x="127" y="45"/>
                  <a:pt x="127" y="45"/>
                </a:cubicBezTo>
                <a:cubicBezTo>
                  <a:pt x="124" y="45"/>
                  <a:pt x="121" y="42"/>
                  <a:pt x="121" y="38"/>
                </a:cubicBezTo>
                <a:cubicBezTo>
                  <a:pt x="121" y="7"/>
                  <a:pt x="121" y="7"/>
                  <a:pt x="121" y="7"/>
                </a:cubicBezTo>
                <a:cubicBezTo>
                  <a:pt x="121" y="4"/>
                  <a:pt x="124" y="1"/>
                  <a:pt x="127" y="0"/>
                </a:cubicBezTo>
                <a:close/>
                <a:moveTo>
                  <a:pt x="64" y="201"/>
                </a:moveTo>
                <a:cubicBezTo>
                  <a:pt x="64" y="185"/>
                  <a:pt x="64" y="185"/>
                  <a:pt x="64" y="185"/>
                </a:cubicBezTo>
                <a:cubicBezTo>
                  <a:pt x="66" y="185"/>
                  <a:pt x="68" y="185"/>
                  <a:pt x="69" y="187"/>
                </a:cubicBezTo>
                <a:cubicBezTo>
                  <a:pt x="72" y="189"/>
                  <a:pt x="72" y="193"/>
                  <a:pt x="69" y="196"/>
                </a:cubicBezTo>
                <a:cubicBezTo>
                  <a:pt x="64" y="201"/>
                  <a:pt x="64" y="201"/>
                  <a:pt x="64" y="201"/>
                </a:cubicBezTo>
                <a:close/>
                <a:moveTo>
                  <a:pt x="64" y="71"/>
                </a:moveTo>
                <a:cubicBezTo>
                  <a:pt x="64" y="55"/>
                  <a:pt x="64" y="55"/>
                  <a:pt x="64" y="55"/>
                </a:cubicBezTo>
                <a:cubicBezTo>
                  <a:pt x="69" y="60"/>
                  <a:pt x="69" y="60"/>
                  <a:pt x="69" y="60"/>
                </a:cubicBezTo>
                <a:cubicBezTo>
                  <a:pt x="72" y="63"/>
                  <a:pt x="72" y="67"/>
                  <a:pt x="69" y="69"/>
                </a:cubicBezTo>
                <a:cubicBezTo>
                  <a:pt x="68" y="71"/>
                  <a:pt x="66" y="71"/>
                  <a:pt x="64" y="71"/>
                </a:cubicBezTo>
                <a:close/>
                <a:moveTo>
                  <a:pt x="64" y="97"/>
                </a:moveTo>
                <a:cubicBezTo>
                  <a:pt x="59" y="106"/>
                  <a:pt x="57" y="117"/>
                  <a:pt x="57" y="128"/>
                </a:cubicBezTo>
                <a:cubicBezTo>
                  <a:pt x="57" y="139"/>
                  <a:pt x="59" y="149"/>
                  <a:pt x="64" y="159"/>
                </a:cubicBezTo>
                <a:cubicBezTo>
                  <a:pt x="64" y="97"/>
                  <a:pt x="64" y="97"/>
                  <a:pt x="64" y="97"/>
                </a:cubicBezTo>
                <a:close/>
                <a:moveTo>
                  <a:pt x="64" y="55"/>
                </a:moveTo>
                <a:cubicBezTo>
                  <a:pt x="64" y="71"/>
                  <a:pt x="64" y="71"/>
                  <a:pt x="64" y="71"/>
                </a:cubicBezTo>
                <a:cubicBezTo>
                  <a:pt x="62" y="71"/>
                  <a:pt x="61" y="70"/>
                  <a:pt x="60" y="69"/>
                </a:cubicBezTo>
                <a:cubicBezTo>
                  <a:pt x="60" y="69"/>
                  <a:pt x="60" y="69"/>
                  <a:pt x="60" y="69"/>
                </a:cubicBezTo>
                <a:cubicBezTo>
                  <a:pt x="38" y="47"/>
                  <a:pt x="38" y="47"/>
                  <a:pt x="38" y="47"/>
                </a:cubicBezTo>
                <a:cubicBezTo>
                  <a:pt x="35" y="44"/>
                  <a:pt x="35" y="40"/>
                  <a:pt x="38" y="38"/>
                </a:cubicBezTo>
                <a:cubicBezTo>
                  <a:pt x="40" y="35"/>
                  <a:pt x="44" y="35"/>
                  <a:pt x="47" y="38"/>
                </a:cubicBezTo>
                <a:cubicBezTo>
                  <a:pt x="64" y="55"/>
                  <a:pt x="64" y="55"/>
                  <a:pt x="64" y="55"/>
                </a:cubicBezTo>
                <a:close/>
                <a:moveTo>
                  <a:pt x="64" y="185"/>
                </a:moveTo>
                <a:cubicBezTo>
                  <a:pt x="64" y="201"/>
                  <a:pt x="64" y="201"/>
                  <a:pt x="64" y="201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44" y="221"/>
                  <a:pt x="40" y="221"/>
                  <a:pt x="38" y="218"/>
                </a:cubicBezTo>
                <a:cubicBezTo>
                  <a:pt x="35" y="216"/>
                  <a:pt x="35" y="211"/>
                  <a:pt x="38" y="209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1" y="185"/>
                  <a:pt x="62" y="185"/>
                  <a:pt x="64" y="185"/>
                </a:cubicBezTo>
                <a:close/>
                <a:moveTo>
                  <a:pt x="45" y="128"/>
                </a:moveTo>
                <a:cubicBezTo>
                  <a:pt x="45" y="128"/>
                  <a:pt x="45" y="128"/>
                  <a:pt x="45" y="128"/>
                </a:cubicBezTo>
                <a:cubicBezTo>
                  <a:pt x="45" y="124"/>
                  <a:pt x="42" y="121"/>
                  <a:pt x="38" y="121"/>
                </a:cubicBezTo>
                <a:cubicBezTo>
                  <a:pt x="7" y="121"/>
                  <a:pt x="7" y="121"/>
                  <a:pt x="7" y="121"/>
                </a:cubicBezTo>
                <a:cubicBezTo>
                  <a:pt x="3" y="121"/>
                  <a:pt x="0" y="124"/>
                  <a:pt x="0" y="128"/>
                </a:cubicBezTo>
                <a:cubicBezTo>
                  <a:pt x="0" y="132"/>
                  <a:pt x="3" y="134"/>
                  <a:pt x="7" y="134"/>
                </a:cubicBezTo>
                <a:cubicBezTo>
                  <a:pt x="38" y="134"/>
                  <a:pt x="38" y="134"/>
                  <a:pt x="38" y="134"/>
                </a:cubicBezTo>
                <a:cubicBezTo>
                  <a:pt x="42" y="134"/>
                  <a:pt x="45" y="132"/>
                  <a:pt x="45" y="128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60" name="Freeform 57">
            <a:extLst>
              <a:ext uri="{FF2B5EF4-FFF2-40B4-BE49-F238E27FC236}">
                <a16:creationId xmlns:a16="http://schemas.microsoft.com/office/drawing/2014/main" id="{7EF225CA-8BA0-95E4-E3EE-B4B5F6C46CCE}"/>
              </a:ext>
            </a:extLst>
          </p:cNvPr>
          <p:cNvSpPr>
            <a:spLocks noEditPoints="1"/>
          </p:cNvSpPr>
          <p:nvPr/>
        </p:nvSpPr>
        <p:spPr bwMode="auto">
          <a:xfrm>
            <a:off x="3891498" y="1520556"/>
            <a:ext cx="518032" cy="508699"/>
          </a:xfrm>
          <a:custGeom>
            <a:avLst/>
            <a:gdLst>
              <a:gd name="T0" fmla="*/ 231 w 243"/>
              <a:gd name="T1" fmla="*/ 92 h 238"/>
              <a:gd name="T2" fmla="*/ 214 w 243"/>
              <a:gd name="T3" fmla="*/ 83 h 238"/>
              <a:gd name="T4" fmla="*/ 206 w 243"/>
              <a:gd name="T5" fmla="*/ 71 h 238"/>
              <a:gd name="T6" fmla="*/ 192 w 243"/>
              <a:gd name="T7" fmla="*/ 82 h 238"/>
              <a:gd name="T8" fmla="*/ 194 w 243"/>
              <a:gd name="T9" fmla="*/ 64 h 238"/>
              <a:gd name="T10" fmla="*/ 179 w 243"/>
              <a:gd name="T11" fmla="*/ 64 h 238"/>
              <a:gd name="T12" fmla="*/ 162 w 243"/>
              <a:gd name="T13" fmla="*/ 54 h 238"/>
              <a:gd name="T14" fmla="*/ 154 w 243"/>
              <a:gd name="T15" fmla="*/ 42 h 238"/>
              <a:gd name="T16" fmla="*/ 140 w 243"/>
              <a:gd name="T17" fmla="*/ 53 h 238"/>
              <a:gd name="T18" fmla="*/ 142 w 243"/>
              <a:gd name="T19" fmla="*/ 35 h 238"/>
              <a:gd name="T20" fmla="*/ 128 w 243"/>
              <a:gd name="T21" fmla="*/ 35 h 238"/>
              <a:gd name="T22" fmla="*/ 110 w 243"/>
              <a:gd name="T23" fmla="*/ 25 h 238"/>
              <a:gd name="T24" fmla="*/ 102 w 243"/>
              <a:gd name="T25" fmla="*/ 13 h 238"/>
              <a:gd name="T26" fmla="*/ 101 w 243"/>
              <a:gd name="T27" fmla="*/ 22 h 238"/>
              <a:gd name="T28" fmla="*/ 208 w 243"/>
              <a:gd name="T29" fmla="*/ 128 h 238"/>
              <a:gd name="T30" fmla="*/ 206 w 243"/>
              <a:gd name="T31" fmla="*/ 132 h 238"/>
              <a:gd name="T32" fmla="*/ 101 w 243"/>
              <a:gd name="T33" fmla="*/ 74 h 238"/>
              <a:gd name="T34" fmla="*/ 196 w 243"/>
              <a:gd name="T35" fmla="*/ 149 h 238"/>
              <a:gd name="T36" fmla="*/ 194 w 243"/>
              <a:gd name="T37" fmla="*/ 153 h 238"/>
              <a:gd name="T38" fmla="*/ 101 w 243"/>
              <a:gd name="T39" fmla="*/ 101 h 238"/>
              <a:gd name="T40" fmla="*/ 185 w 243"/>
              <a:gd name="T41" fmla="*/ 170 h 238"/>
              <a:gd name="T42" fmla="*/ 182 w 243"/>
              <a:gd name="T43" fmla="*/ 174 h 238"/>
              <a:gd name="T44" fmla="*/ 101 w 243"/>
              <a:gd name="T45" fmla="*/ 129 h 238"/>
              <a:gd name="T46" fmla="*/ 173 w 243"/>
              <a:gd name="T47" fmla="*/ 191 h 238"/>
              <a:gd name="T48" fmla="*/ 171 w 243"/>
              <a:gd name="T49" fmla="*/ 195 h 238"/>
              <a:gd name="T50" fmla="*/ 101 w 243"/>
              <a:gd name="T51" fmla="*/ 156 h 238"/>
              <a:gd name="T52" fmla="*/ 138 w 243"/>
              <a:gd name="T53" fmla="*/ 231 h 238"/>
              <a:gd name="T54" fmla="*/ 243 w 243"/>
              <a:gd name="T55" fmla="*/ 91 h 238"/>
              <a:gd name="T56" fmla="*/ 101 w 243"/>
              <a:gd name="T57" fmla="*/ 22 h 238"/>
              <a:gd name="T58" fmla="*/ 85 w 243"/>
              <a:gd name="T59" fmla="*/ 11 h 238"/>
              <a:gd name="T60" fmla="*/ 78 w 243"/>
              <a:gd name="T61" fmla="*/ 0 h 238"/>
              <a:gd name="T62" fmla="*/ 15 w 243"/>
              <a:gd name="T63" fmla="*/ 163 h 238"/>
              <a:gd name="T64" fmla="*/ 101 w 243"/>
              <a:gd name="T65" fmla="*/ 156 h 238"/>
              <a:gd name="T66" fmla="*/ 27 w 243"/>
              <a:gd name="T67" fmla="*/ 113 h 238"/>
              <a:gd name="T68" fmla="*/ 101 w 243"/>
              <a:gd name="T69" fmla="*/ 151 h 238"/>
              <a:gd name="T70" fmla="*/ 40 w 243"/>
              <a:gd name="T71" fmla="*/ 95 h 238"/>
              <a:gd name="T72" fmla="*/ 42 w 243"/>
              <a:gd name="T73" fmla="*/ 91 h 238"/>
              <a:gd name="T74" fmla="*/ 101 w 243"/>
              <a:gd name="T75" fmla="*/ 101 h 238"/>
              <a:gd name="T76" fmla="*/ 51 w 243"/>
              <a:gd name="T77" fmla="*/ 71 h 238"/>
              <a:gd name="T78" fmla="*/ 101 w 243"/>
              <a:gd name="T79" fmla="*/ 96 h 238"/>
              <a:gd name="T80" fmla="*/ 63 w 243"/>
              <a:gd name="T81" fmla="*/ 53 h 238"/>
              <a:gd name="T82" fmla="*/ 65 w 243"/>
              <a:gd name="T83" fmla="*/ 49 h 238"/>
              <a:gd name="T84" fmla="*/ 101 w 243"/>
              <a:gd name="T85" fmla="*/ 22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3" h="238">
                <a:moveTo>
                  <a:pt x="232" y="85"/>
                </a:moveTo>
                <a:cubicBezTo>
                  <a:pt x="233" y="87"/>
                  <a:pt x="233" y="90"/>
                  <a:pt x="231" y="92"/>
                </a:cubicBezTo>
                <a:cubicBezTo>
                  <a:pt x="229" y="97"/>
                  <a:pt x="223" y="99"/>
                  <a:pt x="218" y="96"/>
                </a:cubicBezTo>
                <a:cubicBezTo>
                  <a:pt x="213" y="94"/>
                  <a:pt x="212" y="88"/>
                  <a:pt x="214" y="83"/>
                </a:cubicBezTo>
                <a:cubicBezTo>
                  <a:pt x="216" y="81"/>
                  <a:pt x="218" y="79"/>
                  <a:pt x="220" y="78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7" y="73"/>
                  <a:pt x="207" y="76"/>
                  <a:pt x="205" y="78"/>
                </a:cubicBezTo>
                <a:cubicBezTo>
                  <a:pt x="203" y="83"/>
                  <a:pt x="197" y="84"/>
                  <a:pt x="192" y="82"/>
                </a:cubicBezTo>
                <a:cubicBezTo>
                  <a:pt x="188" y="79"/>
                  <a:pt x="186" y="73"/>
                  <a:pt x="188" y="69"/>
                </a:cubicBezTo>
                <a:cubicBezTo>
                  <a:pt x="190" y="66"/>
                  <a:pt x="192" y="65"/>
                  <a:pt x="194" y="64"/>
                </a:cubicBezTo>
                <a:cubicBezTo>
                  <a:pt x="180" y="56"/>
                  <a:pt x="180" y="56"/>
                  <a:pt x="180" y="56"/>
                </a:cubicBezTo>
                <a:cubicBezTo>
                  <a:pt x="181" y="59"/>
                  <a:pt x="181" y="61"/>
                  <a:pt x="179" y="64"/>
                </a:cubicBezTo>
                <a:cubicBezTo>
                  <a:pt x="177" y="68"/>
                  <a:pt x="171" y="70"/>
                  <a:pt x="166" y="67"/>
                </a:cubicBezTo>
                <a:cubicBezTo>
                  <a:pt x="161" y="65"/>
                  <a:pt x="160" y="59"/>
                  <a:pt x="162" y="54"/>
                </a:cubicBezTo>
                <a:cubicBezTo>
                  <a:pt x="164" y="52"/>
                  <a:pt x="166" y="50"/>
                  <a:pt x="168" y="50"/>
                </a:cubicBezTo>
                <a:cubicBezTo>
                  <a:pt x="154" y="42"/>
                  <a:pt x="154" y="42"/>
                  <a:pt x="154" y="42"/>
                </a:cubicBezTo>
                <a:cubicBezTo>
                  <a:pt x="155" y="44"/>
                  <a:pt x="155" y="47"/>
                  <a:pt x="153" y="49"/>
                </a:cubicBezTo>
                <a:cubicBezTo>
                  <a:pt x="151" y="54"/>
                  <a:pt x="145" y="56"/>
                  <a:pt x="140" y="53"/>
                </a:cubicBezTo>
                <a:cubicBezTo>
                  <a:pt x="136" y="50"/>
                  <a:pt x="134" y="45"/>
                  <a:pt x="136" y="40"/>
                </a:cubicBezTo>
                <a:cubicBezTo>
                  <a:pt x="138" y="37"/>
                  <a:pt x="140" y="36"/>
                  <a:pt x="142" y="35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9" y="30"/>
                  <a:pt x="129" y="33"/>
                  <a:pt x="128" y="35"/>
                </a:cubicBezTo>
                <a:cubicBezTo>
                  <a:pt x="125" y="40"/>
                  <a:pt x="119" y="41"/>
                  <a:pt x="114" y="39"/>
                </a:cubicBezTo>
                <a:cubicBezTo>
                  <a:pt x="110" y="36"/>
                  <a:pt x="108" y="30"/>
                  <a:pt x="110" y="25"/>
                </a:cubicBezTo>
                <a:cubicBezTo>
                  <a:pt x="112" y="23"/>
                  <a:pt x="114" y="22"/>
                  <a:pt x="116" y="21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3" y="16"/>
                  <a:pt x="103" y="18"/>
                  <a:pt x="102" y="21"/>
                </a:cubicBezTo>
                <a:cubicBezTo>
                  <a:pt x="101" y="21"/>
                  <a:pt x="101" y="22"/>
                  <a:pt x="101" y="22"/>
                </a:cubicBezTo>
                <a:cubicBezTo>
                  <a:pt x="101" y="69"/>
                  <a:pt x="101" y="69"/>
                  <a:pt x="101" y="69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9" y="129"/>
                  <a:pt x="209" y="130"/>
                  <a:pt x="209" y="131"/>
                </a:cubicBezTo>
                <a:cubicBezTo>
                  <a:pt x="208" y="132"/>
                  <a:pt x="207" y="133"/>
                  <a:pt x="206" y="132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7" y="150"/>
                  <a:pt x="198" y="151"/>
                  <a:pt x="197" y="152"/>
                </a:cubicBezTo>
                <a:cubicBezTo>
                  <a:pt x="197" y="153"/>
                  <a:pt x="195" y="154"/>
                  <a:pt x="194" y="153"/>
                </a:cubicBezTo>
                <a:cubicBezTo>
                  <a:pt x="194" y="153"/>
                  <a:pt x="194" y="153"/>
                  <a:pt x="194" y="153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85" y="170"/>
                  <a:pt x="185" y="170"/>
                  <a:pt x="185" y="170"/>
                </a:cubicBezTo>
                <a:cubicBezTo>
                  <a:pt x="186" y="171"/>
                  <a:pt x="186" y="172"/>
                  <a:pt x="186" y="173"/>
                </a:cubicBezTo>
                <a:cubicBezTo>
                  <a:pt x="185" y="174"/>
                  <a:pt x="184" y="175"/>
                  <a:pt x="182" y="174"/>
                </a:cubicBezTo>
                <a:cubicBezTo>
                  <a:pt x="182" y="174"/>
                  <a:pt x="182" y="174"/>
                  <a:pt x="182" y="174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73" y="191"/>
                  <a:pt x="173" y="191"/>
                  <a:pt x="173" y="191"/>
                </a:cubicBezTo>
                <a:cubicBezTo>
                  <a:pt x="174" y="192"/>
                  <a:pt x="174" y="193"/>
                  <a:pt x="174" y="194"/>
                </a:cubicBezTo>
                <a:cubicBezTo>
                  <a:pt x="173" y="196"/>
                  <a:pt x="172" y="196"/>
                  <a:pt x="171" y="195"/>
                </a:cubicBezTo>
                <a:cubicBezTo>
                  <a:pt x="171" y="195"/>
                  <a:pt x="171" y="195"/>
                  <a:pt x="171" y="195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38" y="231"/>
                  <a:pt x="138" y="231"/>
                  <a:pt x="138" y="231"/>
                </a:cubicBezTo>
                <a:cubicBezTo>
                  <a:pt x="150" y="238"/>
                  <a:pt x="164" y="233"/>
                  <a:pt x="171" y="222"/>
                </a:cubicBezTo>
                <a:cubicBezTo>
                  <a:pt x="243" y="91"/>
                  <a:pt x="243" y="91"/>
                  <a:pt x="243" y="91"/>
                </a:cubicBezTo>
                <a:lnTo>
                  <a:pt x="232" y="85"/>
                </a:lnTo>
                <a:close/>
                <a:moveTo>
                  <a:pt x="101" y="22"/>
                </a:moveTo>
                <a:cubicBezTo>
                  <a:pt x="98" y="26"/>
                  <a:pt x="93" y="27"/>
                  <a:pt x="88" y="24"/>
                </a:cubicBezTo>
                <a:cubicBezTo>
                  <a:pt x="84" y="22"/>
                  <a:pt x="82" y="16"/>
                  <a:pt x="85" y="11"/>
                </a:cubicBezTo>
                <a:cubicBezTo>
                  <a:pt x="86" y="9"/>
                  <a:pt x="88" y="7"/>
                  <a:pt x="90" y="6"/>
                </a:cubicBezTo>
                <a:cubicBezTo>
                  <a:pt x="78" y="0"/>
                  <a:pt x="78" y="0"/>
                  <a:pt x="78" y="0"/>
                </a:cubicBezTo>
                <a:cubicBezTo>
                  <a:pt x="6" y="130"/>
                  <a:pt x="6" y="130"/>
                  <a:pt x="6" y="130"/>
                </a:cubicBezTo>
                <a:cubicBezTo>
                  <a:pt x="0" y="142"/>
                  <a:pt x="4" y="157"/>
                  <a:pt x="15" y="163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7" y="116"/>
                  <a:pt x="27" y="114"/>
                  <a:pt x="27" y="113"/>
                </a:cubicBezTo>
                <a:cubicBezTo>
                  <a:pt x="28" y="112"/>
                  <a:pt x="29" y="112"/>
                  <a:pt x="30" y="112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40" y="95"/>
                  <a:pt x="40" y="95"/>
                  <a:pt x="40" y="95"/>
                </a:cubicBezTo>
                <a:cubicBezTo>
                  <a:pt x="39" y="95"/>
                  <a:pt x="38" y="93"/>
                  <a:pt x="39" y="92"/>
                </a:cubicBezTo>
                <a:cubicBezTo>
                  <a:pt x="40" y="91"/>
                  <a:pt x="41" y="91"/>
                  <a:pt x="42" y="91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51" y="74"/>
                  <a:pt x="51" y="74"/>
                  <a:pt x="51" y="74"/>
                </a:cubicBezTo>
                <a:cubicBezTo>
                  <a:pt x="50" y="74"/>
                  <a:pt x="50" y="72"/>
                  <a:pt x="51" y="71"/>
                </a:cubicBezTo>
                <a:cubicBezTo>
                  <a:pt x="51" y="70"/>
                  <a:pt x="53" y="70"/>
                  <a:pt x="54" y="70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63" y="53"/>
                  <a:pt x="63" y="53"/>
                  <a:pt x="63" y="53"/>
                </a:cubicBezTo>
                <a:cubicBezTo>
                  <a:pt x="62" y="53"/>
                  <a:pt x="62" y="51"/>
                  <a:pt x="62" y="50"/>
                </a:cubicBezTo>
                <a:cubicBezTo>
                  <a:pt x="63" y="49"/>
                  <a:pt x="64" y="49"/>
                  <a:pt x="65" y="49"/>
                </a:cubicBezTo>
                <a:cubicBezTo>
                  <a:pt x="101" y="69"/>
                  <a:pt x="101" y="69"/>
                  <a:pt x="101" y="69"/>
                </a:cubicBezTo>
                <a:lnTo>
                  <a:pt x="101" y="22"/>
                </a:lnTo>
                <a:close/>
              </a:path>
            </a:pathLst>
          </a:custGeom>
          <a:solidFill>
            <a:srgbClr val="024E49"/>
          </a:solidFill>
          <a:ln>
            <a:noFill/>
          </a:ln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61" name="Freeform 58">
            <a:extLst>
              <a:ext uri="{FF2B5EF4-FFF2-40B4-BE49-F238E27FC236}">
                <a16:creationId xmlns:a16="http://schemas.microsoft.com/office/drawing/2014/main" id="{7A6CB500-7501-E777-6902-52CB18DB8423}"/>
              </a:ext>
            </a:extLst>
          </p:cNvPr>
          <p:cNvSpPr>
            <a:spLocks noEditPoints="1"/>
          </p:cNvSpPr>
          <p:nvPr/>
        </p:nvSpPr>
        <p:spPr bwMode="auto">
          <a:xfrm>
            <a:off x="2061553" y="3642733"/>
            <a:ext cx="504031" cy="510253"/>
          </a:xfrm>
          <a:custGeom>
            <a:avLst/>
            <a:gdLst>
              <a:gd name="T0" fmla="*/ 189 w 236"/>
              <a:gd name="T1" fmla="*/ 60 h 239"/>
              <a:gd name="T2" fmla="*/ 196 w 236"/>
              <a:gd name="T3" fmla="*/ 122 h 239"/>
              <a:gd name="T4" fmla="*/ 198 w 236"/>
              <a:gd name="T5" fmla="*/ 136 h 239"/>
              <a:gd name="T6" fmla="*/ 208 w 236"/>
              <a:gd name="T7" fmla="*/ 157 h 239"/>
              <a:gd name="T8" fmla="*/ 189 w 236"/>
              <a:gd name="T9" fmla="*/ 195 h 239"/>
              <a:gd name="T10" fmla="*/ 168 w 236"/>
              <a:gd name="T11" fmla="*/ 156 h 239"/>
              <a:gd name="T12" fmla="*/ 168 w 236"/>
              <a:gd name="T13" fmla="*/ 78 h 239"/>
              <a:gd name="T14" fmla="*/ 182 w 236"/>
              <a:gd name="T15" fmla="*/ 92 h 239"/>
              <a:gd name="T16" fmla="*/ 185 w 236"/>
              <a:gd name="T17" fmla="*/ 107 h 239"/>
              <a:gd name="T18" fmla="*/ 189 w 236"/>
              <a:gd name="T19" fmla="*/ 141 h 239"/>
              <a:gd name="T20" fmla="*/ 189 w 236"/>
              <a:gd name="T21" fmla="*/ 130 h 239"/>
              <a:gd name="T22" fmla="*/ 168 w 236"/>
              <a:gd name="T23" fmla="*/ 155 h 239"/>
              <a:gd name="T24" fmla="*/ 160 w 236"/>
              <a:gd name="T25" fmla="*/ 138 h 239"/>
              <a:gd name="T26" fmla="*/ 165 w 236"/>
              <a:gd name="T27" fmla="*/ 172 h 239"/>
              <a:gd name="T28" fmla="*/ 168 w 236"/>
              <a:gd name="T29" fmla="*/ 16 h 239"/>
              <a:gd name="T30" fmla="*/ 163 w 236"/>
              <a:gd name="T31" fmla="*/ 49 h 239"/>
              <a:gd name="T32" fmla="*/ 168 w 236"/>
              <a:gd name="T33" fmla="*/ 78 h 239"/>
              <a:gd name="T34" fmla="*/ 159 w 236"/>
              <a:gd name="T35" fmla="*/ 118 h 239"/>
              <a:gd name="T36" fmla="*/ 159 w 236"/>
              <a:gd name="T37" fmla="*/ 209 h 239"/>
              <a:gd name="T38" fmla="*/ 159 w 236"/>
              <a:gd name="T39" fmla="*/ 5 h 239"/>
              <a:gd name="T40" fmla="*/ 159 w 236"/>
              <a:gd name="T41" fmla="*/ 40 h 239"/>
              <a:gd name="T42" fmla="*/ 144 w 236"/>
              <a:gd name="T43" fmla="*/ 89 h 239"/>
              <a:gd name="T44" fmla="*/ 159 w 236"/>
              <a:gd name="T45" fmla="*/ 108 h 239"/>
              <a:gd name="T46" fmla="*/ 159 w 236"/>
              <a:gd name="T47" fmla="*/ 136 h 239"/>
              <a:gd name="T48" fmla="*/ 144 w 236"/>
              <a:gd name="T49" fmla="*/ 162 h 239"/>
              <a:gd name="T50" fmla="*/ 151 w 236"/>
              <a:gd name="T51" fmla="*/ 143 h 239"/>
              <a:gd name="T52" fmla="*/ 146 w 236"/>
              <a:gd name="T53" fmla="*/ 109 h 239"/>
              <a:gd name="T54" fmla="*/ 123 w 236"/>
              <a:gd name="T55" fmla="*/ 7 h 239"/>
              <a:gd name="T56" fmla="*/ 144 w 236"/>
              <a:gd name="T57" fmla="*/ 0 h 239"/>
              <a:gd name="T58" fmla="*/ 144 w 236"/>
              <a:gd name="T59" fmla="*/ 187 h 239"/>
              <a:gd name="T60" fmla="*/ 123 w 236"/>
              <a:gd name="T61" fmla="*/ 225 h 239"/>
              <a:gd name="T62" fmla="*/ 140 w 236"/>
              <a:gd name="T63" fmla="*/ 96 h 239"/>
              <a:gd name="T64" fmla="*/ 123 w 236"/>
              <a:gd name="T65" fmla="*/ 135 h 239"/>
              <a:gd name="T66" fmla="*/ 137 w 236"/>
              <a:gd name="T67" fmla="*/ 113 h 239"/>
              <a:gd name="T68" fmla="*/ 123 w 236"/>
              <a:gd name="T69" fmla="*/ 82 h 239"/>
              <a:gd name="T70" fmla="*/ 125 w 236"/>
              <a:gd name="T71" fmla="*/ 171 h 239"/>
              <a:gd name="T72" fmla="*/ 123 w 236"/>
              <a:gd name="T73" fmla="*/ 7 h 239"/>
              <a:gd name="T74" fmla="*/ 123 w 236"/>
              <a:gd name="T75" fmla="*/ 7 h 239"/>
              <a:gd name="T76" fmla="*/ 123 w 236"/>
              <a:gd name="T77" fmla="*/ 177 h 239"/>
              <a:gd name="T78" fmla="*/ 121 w 236"/>
              <a:gd name="T79" fmla="*/ 162 h 239"/>
              <a:gd name="T80" fmla="*/ 123 w 236"/>
              <a:gd name="T81" fmla="*/ 135 h 239"/>
              <a:gd name="T82" fmla="*/ 99 w 236"/>
              <a:gd name="T83" fmla="*/ 124 h 239"/>
              <a:gd name="T84" fmla="*/ 106 w 236"/>
              <a:gd name="T85" fmla="*/ 164 h 239"/>
              <a:gd name="T86" fmla="*/ 108 w 236"/>
              <a:gd name="T87" fmla="*/ 179 h 239"/>
              <a:gd name="T88" fmla="*/ 118 w 236"/>
              <a:gd name="T89" fmla="*/ 199 h 239"/>
              <a:gd name="T90" fmla="*/ 123 w 236"/>
              <a:gd name="T91" fmla="*/ 99 h 239"/>
              <a:gd name="T92" fmla="*/ 99 w 236"/>
              <a:gd name="T93" fmla="*/ 18 h 239"/>
              <a:gd name="T94" fmla="*/ 99 w 236"/>
              <a:gd name="T95" fmla="*/ 18 h 239"/>
              <a:gd name="T96" fmla="*/ 89 w 236"/>
              <a:gd name="T97" fmla="*/ 212 h 239"/>
              <a:gd name="T98" fmla="*/ 99 w 236"/>
              <a:gd name="T99" fmla="*/ 183 h 239"/>
              <a:gd name="T100" fmla="*/ 71 w 236"/>
              <a:gd name="T101" fmla="*/ 227 h 239"/>
              <a:gd name="T102" fmla="*/ 95 w 236"/>
              <a:gd name="T103" fmla="*/ 117 h 239"/>
              <a:gd name="T104" fmla="*/ 71 w 236"/>
              <a:gd name="T105" fmla="*/ 160 h 239"/>
              <a:gd name="T106" fmla="*/ 92 w 236"/>
              <a:gd name="T107" fmla="*/ 134 h 239"/>
              <a:gd name="T108" fmla="*/ 71 w 236"/>
              <a:gd name="T109" fmla="*/ 107 h 239"/>
              <a:gd name="T110" fmla="*/ 7 w 236"/>
              <a:gd name="T111" fmla="*/ 91 h 239"/>
              <a:gd name="T112" fmla="*/ 70 w 236"/>
              <a:gd name="T113" fmla="*/ 181 h 239"/>
              <a:gd name="T114" fmla="*/ 71 w 236"/>
              <a:gd name="T115" fmla="*/ 149 h 239"/>
              <a:gd name="T116" fmla="*/ 52 w 236"/>
              <a:gd name="T117" fmla="*/ 133 h 239"/>
              <a:gd name="T118" fmla="*/ 35 w 236"/>
              <a:gd name="T119" fmla="*/ 109 h 239"/>
              <a:gd name="T120" fmla="*/ 71 w 236"/>
              <a:gd name="T121" fmla="*/ 31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6" h="239">
                <a:moveTo>
                  <a:pt x="189" y="195"/>
                </a:moveTo>
                <a:cubicBezTo>
                  <a:pt x="216" y="182"/>
                  <a:pt x="216" y="182"/>
                  <a:pt x="216" y="182"/>
                </a:cubicBezTo>
                <a:cubicBezTo>
                  <a:pt x="230" y="176"/>
                  <a:pt x="236" y="159"/>
                  <a:pt x="229" y="146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9" y="107"/>
                  <a:pt x="189" y="107"/>
                  <a:pt x="189" y="107"/>
                </a:cubicBezTo>
                <a:cubicBezTo>
                  <a:pt x="190" y="108"/>
                  <a:pt x="190" y="108"/>
                  <a:pt x="190" y="109"/>
                </a:cubicBezTo>
                <a:cubicBezTo>
                  <a:pt x="196" y="122"/>
                  <a:pt x="196" y="122"/>
                  <a:pt x="196" y="122"/>
                </a:cubicBezTo>
                <a:cubicBezTo>
                  <a:pt x="196" y="122"/>
                  <a:pt x="196" y="122"/>
                  <a:pt x="196" y="122"/>
                </a:cubicBezTo>
                <a:cubicBezTo>
                  <a:pt x="197" y="124"/>
                  <a:pt x="196" y="126"/>
                  <a:pt x="194" y="127"/>
                </a:cubicBezTo>
                <a:cubicBezTo>
                  <a:pt x="189" y="130"/>
                  <a:pt x="189" y="130"/>
                  <a:pt x="189" y="130"/>
                </a:cubicBezTo>
                <a:cubicBezTo>
                  <a:pt x="189" y="141"/>
                  <a:pt x="189" y="141"/>
                  <a:pt x="189" y="141"/>
                </a:cubicBezTo>
                <a:cubicBezTo>
                  <a:pt x="198" y="136"/>
                  <a:pt x="198" y="136"/>
                  <a:pt x="198" y="136"/>
                </a:cubicBezTo>
                <a:cubicBezTo>
                  <a:pt x="201" y="135"/>
                  <a:pt x="203" y="136"/>
                  <a:pt x="204" y="138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11" y="153"/>
                  <a:pt x="210" y="156"/>
                  <a:pt x="208" y="157"/>
                </a:cubicBezTo>
                <a:cubicBezTo>
                  <a:pt x="189" y="166"/>
                  <a:pt x="189" y="166"/>
                  <a:pt x="189" y="166"/>
                </a:cubicBezTo>
                <a:lnTo>
                  <a:pt x="189" y="195"/>
                </a:lnTo>
                <a:close/>
                <a:moveTo>
                  <a:pt x="168" y="204"/>
                </a:moveTo>
                <a:cubicBezTo>
                  <a:pt x="189" y="195"/>
                  <a:pt x="189" y="195"/>
                  <a:pt x="189" y="195"/>
                </a:cubicBezTo>
                <a:cubicBezTo>
                  <a:pt x="189" y="166"/>
                  <a:pt x="189" y="166"/>
                  <a:pt x="189" y="166"/>
                </a:cubicBezTo>
                <a:cubicBezTo>
                  <a:pt x="180" y="170"/>
                  <a:pt x="180" y="170"/>
                  <a:pt x="180" y="170"/>
                </a:cubicBezTo>
                <a:cubicBezTo>
                  <a:pt x="178" y="171"/>
                  <a:pt x="175" y="170"/>
                  <a:pt x="174" y="168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68" y="204"/>
                  <a:pt x="168" y="204"/>
                  <a:pt x="168" y="204"/>
                </a:cubicBezTo>
                <a:close/>
                <a:moveTo>
                  <a:pt x="189" y="60"/>
                </a:moveTo>
                <a:cubicBezTo>
                  <a:pt x="168" y="16"/>
                  <a:pt x="168" y="16"/>
                  <a:pt x="168" y="16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71" y="77"/>
                  <a:pt x="171" y="77"/>
                  <a:pt x="171" y="77"/>
                </a:cubicBezTo>
                <a:cubicBezTo>
                  <a:pt x="173" y="76"/>
                  <a:pt x="175" y="77"/>
                  <a:pt x="176" y="79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3" y="94"/>
                  <a:pt x="182" y="97"/>
                  <a:pt x="180" y="98"/>
                </a:cubicBezTo>
                <a:cubicBezTo>
                  <a:pt x="168" y="103"/>
                  <a:pt x="168" y="103"/>
                  <a:pt x="168" y="103"/>
                </a:cubicBezTo>
                <a:cubicBezTo>
                  <a:pt x="168" y="114"/>
                  <a:pt x="168" y="114"/>
                  <a:pt x="168" y="114"/>
                </a:cubicBezTo>
                <a:cubicBezTo>
                  <a:pt x="185" y="107"/>
                  <a:pt x="185" y="107"/>
                  <a:pt x="185" y="107"/>
                </a:cubicBezTo>
                <a:cubicBezTo>
                  <a:pt x="186" y="106"/>
                  <a:pt x="188" y="106"/>
                  <a:pt x="189" y="107"/>
                </a:cubicBezTo>
                <a:cubicBezTo>
                  <a:pt x="189" y="60"/>
                  <a:pt x="189" y="60"/>
                  <a:pt x="189" y="60"/>
                </a:cubicBezTo>
                <a:close/>
                <a:moveTo>
                  <a:pt x="189" y="130"/>
                </a:moveTo>
                <a:cubicBezTo>
                  <a:pt x="189" y="141"/>
                  <a:pt x="189" y="141"/>
                  <a:pt x="189" y="141"/>
                </a:cubicBezTo>
                <a:cubicBezTo>
                  <a:pt x="170" y="150"/>
                  <a:pt x="170" y="150"/>
                  <a:pt x="170" y="150"/>
                </a:cubicBezTo>
                <a:cubicBezTo>
                  <a:pt x="169" y="150"/>
                  <a:pt x="169" y="151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lnTo>
                  <a:pt x="189" y="130"/>
                </a:lnTo>
                <a:close/>
                <a:moveTo>
                  <a:pt x="159" y="209"/>
                </a:moveTo>
                <a:cubicBezTo>
                  <a:pt x="168" y="204"/>
                  <a:pt x="168" y="204"/>
                  <a:pt x="168" y="204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68" y="155"/>
                  <a:pt x="168" y="155"/>
                  <a:pt x="168" y="155"/>
                </a:cubicBezTo>
                <a:cubicBezTo>
                  <a:pt x="168" y="154"/>
                  <a:pt x="168" y="152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6" y="141"/>
                  <a:pt x="166" y="141"/>
                  <a:pt x="166" y="141"/>
                </a:cubicBezTo>
                <a:cubicBezTo>
                  <a:pt x="164" y="142"/>
                  <a:pt x="161" y="141"/>
                  <a:pt x="160" y="138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6" y="175"/>
                  <a:pt x="165" y="177"/>
                  <a:pt x="163" y="178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59" y="209"/>
                  <a:pt x="159" y="209"/>
                  <a:pt x="159" y="209"/>
                </a:cubicBezTo>
                <a:close/>
                <a:moveTo>
                  <a:pt x="168" y="16"/>
                </a:moveTo>
                <a:cubicBezTo>
                  <a:pt x="168" y="15"/>
                  <a:pt x="168" y="15"/>
                  <a:pt x="168" y="15"/>
                </a:cubicBezTo>
                <a:cubicBezTo>
                  <a:pt x="166" y="11"/>
                  <a:pt x="163" y="7"/>
                  <a:pt x="159" y="5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6" y="55"/>
                  <a:pt x="164" y="61"/>
                  <a:pt x="159" y="65"/>
                </a:cubicBezTo>
                <a:cubicBezTo>
                  <a:pt x="159" y="82"/>
                  <a:pt x="159" y="82"/>
                  <a:pt x="159" y="82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8" y="16"/>
                  <a:pt x="168" y="16"/>
                  <a:pt x="168" y="16"/>
                </a:cubicBezTo>
                <a:close/>
                <a:moveTo>
                  <a:pt x="168" y="103"/>
                </a:moveTo>
                <a:cubicBezTo>
                  <a:pt x="168" y="114"/>
                  <a:pt x="168" y="114"/>
                  <a:pt x="168" y="114"/>
                </a:cubicBezTo>
                <a:cubicBezTo>
                  <a:pt x="159" y="118"/>
                  <a:pt x="159" y="118"/>
                  <a:pt x="159" y="118"/>
                </a:cubicBezTo>
                <a:cubicBezTo>
                  <a:pt x="159" y="108"/>
                  <a:pt x="159" y="108"/>
                  <a:pt x="159" y="108"/>
                </a:cubicBezTo>
                <a:lnTo>
                  <a:pt x="168" y="103"/>
                </a:lnTo>
                <a:close/>
                <a:moveTo>
                  <a:pt x="144" y="216"/>
                </a:moveTo>
                <a:cubicBezTo>
                  <a:pt x="159" y="209"/>
                  <a:pt x="159" y="209"/>
                  <a:pt x="159" y="209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44" y="216"/>
                  <a:pt x="144" y="216"/>
                  <a:pt x="144" y="216"/>
                </a:cubicBezTo>
                <a:close/>
                <a:moveTo>
                  <a:pt x="159" y="5"/>
                </a:moveTo>
                <a:cubicBezTo>
                  <a:pt x="155" y="2"/>
                  <a:pt x="149" y="0"/>
                  <a:pt x="144" y="0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8" y="23"/>
                  <a:pt x="152" y="25"/>
                  <a:pt x="154" y="30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59" y="5"/>
                  <a:pt x="159" y="5"/>
                  <a:pt x="159" y="5"/>
                </a:cubicBezTo>
                <a:close/>
                <a:moveTo>
                  <a:pt x="159" y="65"/>
                </a:moveTo>
                <a:cubicBezTo>
                  <a:pt x="159" y="82"/>
                  <a:pt x="159" y="82"/>
                  <a:pt x="159" y="82"/>
                </a:cubicBezTo>
                <a:cubicBezTo>
                  <a:pt x="144" y="89"/>
                  <a:pt x="144" y="89"/>
                  <a:pt x="144" y="89"/>
                </a:cubicBezTo>
                <a:cubicBezTo>
                  <a:pt x="144" y="72"/>
                  <a:pt x="144" y="72"/>
                  <a:pt x="144" y="72"/>
                </a:cubicBezTo>
                <a:cubicBezTo>
                  <a:pt x="157" y="66"/>
                  <a:pt x="157" y="66"/>
                  <a:pt x="157" y="66"/>
                </a:cubicBezTo>
                <a:cubicBezTo>
                  <a:pt x="158" y="66"/>
                  <a:pt x="159" y="66"/>
                  <a:pt x="159" y="65"/>
                </a:cubicBezTo>
                <a:close/>
                <a:moveTo>
                  <a:pt x="159" y="108"/>
                </a:moveTo>
                <a:cubicBezTo>
                  <a:pt x="159" y="118"/>
                  <a:pt x="159" y="118"/>
                  <a:pt x="159" y="118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4" y="121"/>
                  <a:pt x="153" y="123"/>
                  <a:pt x="154" y="126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8" y="157"/>
                  <a:pt x="155" y="156"/>
                  <a:pt x="153" y="157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44" y="151"/>
                  <a:pt x="144" y="151"/>
                  <a:pt x="144" y="151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51" y="147"/>
                  <a:pt x="152" y="145"/>
                  <a:pt x="151" y="143"/>
                </a:cubicBezTo>
                <a:cubicBezTo>
                  <a:pt x="151" y="143"/>
                  <a:pt x="151" y="143"/>
                  <a:pt x="151" y="143"/>
                </a:cubicBezTo>
                <a:cubicBezTo>
                  <a:pt x="145" y="130"/>
                  <a:pt x="145" y="130"/>
                  <a:pt x="145" y="130"/>
                </a:cubicBezTo>
                <a:cubicBezTo>
                  <a:pt x="145" y="129"/>
                  <a:pt x="144" y="129"/>
                  <a:pt x="144" y="128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6" y="109"/>
                  <a:pt x="146" y="109"/>
                  <a:pt x="146" y="109"/>
                </a:cubicBezTo>
                <a:cubicBezTo>
                  <a:pt x="147" y="111"/>
                  <a:pt x="150" y="112"/>
                  <a:pt x="152" y="111"/>
                </a:cubicBezTo>
                <a:lnTo>
                  <a:pt x="159" y="108"/>
                </a:lnTo>
                <a:close/>
                <a:moveTo>
                  <a:pt x="132" y="2"/>
                </a:moveTo>
                <a:cubicBezTo>
                  <a:pt x="123" y="7"/>
                  <a:pt x="123" y="7"/>
                  <a:pt x="123" y="7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37" y="23"/>
                  <a:pt x="137" y="23"/>
                  <a:pt x="137" y="23"/>
                </a:cubicBezTo>
                <a:cubicBezTo>
                  <a:pt x="139" y="22"/>
                  <a:pt x="142" y="22"/>
                  <a:pt x="144" y="22"/>
                </a:cubicBezTo>
                <a:cubicBezTo>
                  <a:pt x="144" y="0"/>
                  <a:pt x="144" y="0"/>
                  <a:pt x="144" y="0"/>
                </a:cubicBezTo>
                <a:cubicBezTo>
                  <a:pt x="140" y="0"/>
                  <a:pt x="136" y="1"/>
                  <a:pt x="132" y="2"/>
                </a:cubicBezTo>
                <a:close/>
                <a:moveTo>
                  <a:pt x="123" y="225"/>
                </a:moveTo>
                <a:cubicBezTo>
                  <a:pt x="144" y="216"/>
                  <a:pt x="144" y="216"/>
                  <a:pt x="144" y="216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35" y="191"/>
                  <a:pt x="135" y="191"/>
                  <a:pt x="135" y="191"/>
                </a:cubicBezTo>
                <a:cubicBezTo>
                  <a:pt x="133" y="192"/>
                  <a:pt x="130" y="191"/>
                  <a:pt x="129" y="189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225"/>
                  <a:pt x="123" y="225"/>
                  <a:pt x="123" y="225"/>
                </a:cubicBezTo>
                <a:close/>
                <a:moveTo>
                  <a:pt x="144" y="72"/>
                </a:moveTo>
                <a:cubicBezTo>
                  <a:pt x="144" y="89"/>
                  <a:pt x="144" y="89"/>
                  <a:pt x="144" y="89"/>
                </a:cubicBezTo>
                <a:cubicBezTo>
                  <a:pt x="142" y="90"/>
                  <a:pt x="142" y="90"/>
                  <a:pt x="142" y="90"/>
                </a:cubicBezTo>
                <a:cubicBezTo>
                  <a:pt x="140" y="91"/>
                  <a:pt x="139" y="94"/>
                  <a:pt x="140" y="96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43" y="127"/>
                  <a:pt x="141" y="127"/>
                  <a:pt x="139" y="128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35" y="119"/>
                  <a:pt x="135" y="119"/>
                  <a:pt x="135" y="119"/>
                </a:cubicBezTo>
                <a:cubicBezTo>
                  <a:pt x="137" y="118"/>
                  <a:pt x="138" y="115"/>
                  <a:pt x="137" y="113"/>
                </a:cubicBezTo>
                <a:cubicBezTo>
                  <a:pt x="137" y="113"/>
                  <a:pt x="137" y="113"/>
                  <a:pt x="137" y="113"/>
                </a:cubicBezTo>
                <a:cubicBezTo>
                  <a:pt x="131" y="100"/>
                  <a:pt x="131" y="100"/>
                  <a:pt x="131" y="100"/>
                </a:cubicBezTo>
                <a:cubicBezTo>
                  <a:pt x="130" y="98"/>
                  <a:pt x="128" y="97"/>
                  <a:pt x="126" y="98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3" y="82"/>
                  <a:pt x="123" y="82"/>
                  <a:pt x="123" y="82"/>
                </a:cubicBezTo>
                <a:cubicBezTo>
                  <a:pt x="144" y="72"/>
                  <a:pt x="144" y="72"/>
                  <a:pt x="144" y="72"/>
                </a:cubicBezTo>
                <a:close/>
                <a:moveTo>
                  <a:pt x="144" y="151"/>
                </a:moveTo>
                <a:cubicBezTo>
                  <a:pt x="144" y="162"/>
                  <a:pt x="144" y="162"/>
                  <a:pt x="144" y="162"/>
                </a:cubicBezTo>
                <a:cubicBezTo>
                  <a:pt x="125" y="171"/>
                  <a:pt x="125" y="171"/>
                  <a:pt x="125" y="171"/>
                </a:cubicBezTo>
                <a:cubicBezTo>
                  <a:pt x="124" y="171"/>
                  <a:pt x="124" y="172"/>
                  <a:pt x="123" y="172"/>
                </a:cubicBezTo>
                <a:cubicBezTo>
                  <a:pt x="123" y="161"/>
                  <a:pt x="123" y="161"/>
                  <a:pt x="123" y="161"/>
                </a:cubicBezTo>
                <a:lnTo>
                  <a:pt x="144" y="151"/>
                </a:lnTo>
                <a:close/>
                <a:moveTo>
                  <a:pt x="123" y="7"/>
                </a:moveTo>
                <a:cubicBezTo>
                  <a:pt x="99" y="18"/>
                  <a:pt x="99" y="18"/>
                  <a:pt x="99" y="18"/>
                </a:cubicBezTo>
                <a:cubicBezTo>
                  <a:pt x="99" y="41"/>
                  <a:pt x="99" y="41"/>
                  <a:pt x="99" y="41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23" y="7"/>
                  <a:pt x="123" y="7"/>
                  <a:pt x="123" y="7"/>
                </a:cubicBezTo>
                <a:close/>
                <a:moveTo>
                  <a:pt x="99" y="236"/>
                </a:moveTo>
                <a:cubicBezTo>
                  <a:pt x="100" y="236"/>
                  <a:pt x="102" y="235"/>
                  <a:pt x="103" y="235"/>
                </a:cubicBezTo>
                <a:cubicBezTo>
                  <a:pt x="123" y="225"/>
                  <a:pt x="123" y="225"/>
                  <a:pt x="123" y="225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176"/>
                  <a:pt x="123" y="176"/>
                  <a:pt x="123" y="176"/>
                </a:cubicBezTo>
                <a:cubicBezTo>
                  <a:pt x="122" y="175"/>
                  <a:pt x="123" y="174"/>
                  <a:pt x="123" y="172"/>
                </a:cubicBezTo>
                <a:cubicBezTo>
                  <a:pt x="123" y="161"/>
                  <a:pt x="123" y="161"/>
                  <a:pt x="123" y="161"/>
                </a:cubicBezTo>
                <a:cubicBezTo>
                  <a:pt x="121" y="162"/>
                  <a:pt x="121" y="162"/>
                  <a:pt x="121" y="162"/>
                </a:cubicBezTo>
                <a:cubicBezTo>
                  <a:pt x="119" y="163"/>
                  <a:pt x="116" y="162"/>
                  <a:pt x="115" y="159"/>
                </a:cubicBezTo>
                <a:cubicBezTo>
                  <a:pt x="109" y="147"/>
                  <a:pt x="109" y="147"/>
                  <a:pt x="109" y="147"/>
                </a:cubicBezTo>
                <a:cubicBezTo>
                  <a:pt x="108" y="145"/>
                  <a:pt x="109" y="142"/>
                  <a:pt x="111" y="141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07" y="132"/>
                  <a:pt x="107" y="132"/>
                  <a:pt x="107" y="132"/>
                </a:cubicBezTo>
                <a:cubicBezTo>
                  <a:pt x="105" y="133"/>
                  <a:pt x="102" y="132"/>
                  <a:pt x="101" y="130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9" y="150"/>
                  <a:pt x="99" y="151"/>
                  <a:pt x="100" y="151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7" y="166"/>
                  <a:pt x="106" y="169"/>
                  <a:pt x="104" y="170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108" y="179"/>
                  <a:pt x="108" y="179"/>
                  <a:pt x="108" y="179"/>
                </a:cubicBezTo>
                <a:cubicBezTo>
                  <a:pt x="110" y="178"/>
                  <a:pt x="113" y="179"/>
                  <a:pt x="114" y="181"/>
                </a:cubicBezTo>
                <a:cubicBezTo>
                  <a:pt x="120" y="194"/>
                  <a:pt x="120" y="194"/>
                  <a:pt x="120" y="194"/>
                </a:cubicBezTo>
                <a:cubicBezTo>
                  <a:pt x="120" y="194"/>
                  <a:pt x="120" y="194"/>
                  <a:pt x="120" y="194"/>
                </a:cubicBezTo>
                <a:cubicBezTo>
                  <a:pt x="121" y="196"/>
                  <a:pt x="120" y="198"/>
                  <a:pt x="118" y="199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99" y="236"/>
                  <a:pt x="99" y="236"/>
                  <a:pt x="99" y="236"/>
                </a:cubicBezTo>
                <a:close/>
                <a:moveTo>
                  <a:pt x="123" y="82"/>
                </a:moveTo>
                <a:cubicBezTo>
                  <a:pt x="123" y="99"/>
                  <a:pt x="123" y="99"/>
                  <a:pt x="123" y="99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9" y="94"/>
                  <a:pt x="99" y="94"/>
                  <a:pt x="99" y="94"/>
                </a:cubicBezTo>
                <a:lnTo>
                  <a:pt x="123" y="82"/>
                </a:lnTo>
                <a:close/>
                <a:moveTo>
                  <a:pt x="99" y="18"/>
                </a:moveTo>
                <a:cubicBezTo>
                  <a:pt x="71" y="31"/>
                  <a:pt x="71" y="31"/>
                  <a:pt x="71" y="31"/>
                </a:cubicBezTo>
                <a:cubicBezTo>
                  <a:pt x="71" y="54"/>
                  <a:pt x="71" y="54"/>
                  <a:pt x="71" y="54"/>
                </a:cubicBezTo>
                <a:cubicBezTo>
                  <a:pt x="99" y="41"/>
                  <a:pt x="99" y="41"/>
                  <a:pt x="99" y="41"/>
                </a:cubicBezTo>
                <a:cubicBezTo>
                  <a:pt x="99" y="18"/>
                  <a:pt x="99" y="18"/>
                  <a:pt x="99" y="18"/>
                </a:cubicBezTo>
                <a:close/>
                <a:moveTo>
                  <a:pt x="71" y="227"/>
                </a:moveTo>
                <a:cubicBezTo>
                  <a:pt x="77" y="235"/>
                  <a:pt x="88" y="239"/>
                  <a:pt x="99" y="236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89" y="212"/>
                  <a:pt x="89" y="212"/>
                  <a:pt x="89" y="212"/>
                </a:cubicBezTo>
                <a:cubicBezTo>
                  <a:pt x="87" y="213"/>
                  <a:pt x="85" y="213"/>
                  <a:pt x="84" y="210"/>
                </a:cubicBezTo>
                <a:cubicBezTo>
                  <a:pt x="78" y="197"/>
                  <a:pt x="78" y="197"/>
                  <a:pt x="78" y="197"/>
                </a:cubicBezTo>
                <a:cubicBezTo>
                  <a:pt x="77" y="195"/>
                  <a:pt x="78" y="193"/>
                  <a:pt x="80" y="192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4"/>
                  <a:pt x="72" y="183"/>
                  <a:pt x="71" y="182"/>
                </a:cubicBezTo>
                <a:cubicBezTo>
                  <a:pt x="71" y="227"/>
                  <a:pt x="71" y="227"/>
                  <a:pt x="71" y="227"/>
                </a:cubicBezTo>
                <a:close/>
                <a:moveTo>
                  <a:pt x="99" y="94"/>
                </a:moveTo>
                <a:cubicBezTo>
                  <a:pt x="99" y="111"/>
                  <a:pt x="99" y="111"/>
                  <a:pt x="99" y="111"/>
                </a:cubicBezTo>
                <a:cubicBezTo>
                  <a:pt x="97" y="111"/>
                  <a:pt x="97" y="111"/>
                  <a:pt x="97" y="111"/>
                </a:cubicBezTo>
                <a:cubicBezTo>
                  <a:pt x="95" y="112"/>
                  <a:pt x="94" y="115"/>
                  <a:pt x="95" y="117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7" y="149"/>
                  <a:pt x="96" y="148"/>
                  <a:pt x="94" y="149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90" y="140"/>
                  <a:pt x="90" y="140"/>
                  <a:pt x="90" y="140"/>
                </a:cubicBezTo>
                <a:cubicBezTo>
                  <a:pt x="92" y="139"/>
                  <a:pt x="93" y="136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86" y="122"/>
                  <a:pt x="86" y="122"/>
                  <a:pt x="86" y="122"/>
                </a:cubicBezTo>
                <a:cubicBezTo>
                  <a:pt x="85" y="119"/>
                  <a:pt x="82" y="118"/>
                  <a:pt x="80" y="119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lnTo>
                  <a:pt x="99" y="94"/>
                </a:lnTo>
                <a:close/>
                <a:moveTo>
                  <a:pt x="71" y="31"/>
                </a:moveTo>
                <a:cubicBezTo>
                  <a:pt x="20" y="55"/>
                  <a:pt x="20" y="55"/>
                  <a:pt x="20" y="55"/>
                </a:cubicBezTo>
                <a:cubicBezTo>
                  <a:pt x="6" y="62"/>
                  <a:pt x="0" y="78"/>
                  <a:pt x="7" y="91"/>
                </a:cubicBezTo>
                <a:cubicBezTo>
                  <a:pt x="68" y="222"/>
                  <a:pt x="68" y="222"/>
                  <a:pt x="68" y="222"/>
                </a:cubicBezTo>
                <a:cubicBezTo>
                  <a:pt x="69" y="223"/>
                  <a:pt x="70" y="225"/>
                  <a:pt x="71" y="227"/>
                </a:cubicBezTo>
                <a:cubicBezTo>
                  <a:pt x="71" y="182"/>
                  <a:pt x="71" y="182"/>
                  <a:pt x="71" y="182"/>
                </a:cubicBezTo>
                <a:cubicBezTo>
                  <a:pt x="71" y="182"/>
                  <a:pt x="70" y="181"/>
                  <a:pt x="70" y="181"/>
                </a:cubicBezTo>
                <a:cubicBezTo>
                  <a:pt x="64" y="168"/>
                  <a:pt x="64" y="168"/>
                  <a:pt x="64" y="168"/>
                </a:cubicBezTo>
                <a:cubicBezTo>
                  <a:pt x="63" y="166"/>
                  <a:pt x="64" y="163"/>
                  <a:pt x="66" y="162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62" y="153"/>
                  <a:pt x="62" y="153"/>
                  <a:pt x="62" y="153"/>
                </a:cubicBezTo>
                <a:cubicBezTo>
                  <a:pt x="60" y="154"/>
                  <a:pt x="57" y="153"/>
                  <a:pt x="56" y="151"/>
                </a:cubicBezTo>
                <a:cubicBezTo>
                  <a:pt x="50" y="138"/>
                  <a:pt x="50" y="138"/>
                  <a:pt x="50" y="138"/>
                </a:cubicBezTo>
                <a:cubicBezTo>
                  <a:pt x="49" y="136"/>
                  <a:pt x="50" y="134"/>
                  <a:pt x="52" y="133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46" y="118"/>
                  <a:pt x="38" y="116"/>
                  <a:pt x="35" y="109"/>
                </a:cubicBezTo>
                <a:cubicBezTo>
                  <a:pt x="26" y="89"/>
                  <a:pt x="26" y="89"/>
                  <a:pt x="26" y="89"/>
                </a:cubicBezTo>
                <a:cubicBezTo>
                  <a:pt x="23" y="83"/>
                  <a:pt x="26" y="75"/>
                  <a:pt x="33" y="72"/>
                </a:cubicBezTo>
                <a:cubicBezTo>
                  <a:pt x="71" y="54"/>
                  <a:pt x="71" y="54"/>
                  <a:pt x="71" y="54"/>
                </a:cubicBezTo>
                <a:lnTo>
                  <a:pt x="71" y="31"/>
                </a:lnTo>
                <a:close/>
              </a:path>
            </a:pathLst>
          </a:custGeom>
          <a:solidFill>
            <a:srgbClr val="48977D"/>
          </a:solidFill>
          <a:ln>
            <a:noFill/>
          </a:ln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62" name="Rectangle 59">
            <a:extLst>
              <a:ext uri="{FF2B5EF4-FFF2-40B4-BE49-F238E27FC236}">
                <a16:creationId xmlns:a16="http://schemas.microsoft.com/office/drawing/2014/main" id="{6EC08609-CA25-9AE8-FE13-C09DD85536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7505" y="3158658"/>
            <a:ext cx="614483" cy="31113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63" name="Rectangle 60">
            <a:extLst>
              <a:ext uri="{FF2B5EF4-FFF2-40B4-BE49-F238E27FC236}">
                <a16:creationId xmlns:a16="http://schemas.microsoft.com/office/drawing/2014/main" id="{9C0A7E29-7629-3A11-62E1-43A66519FB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2396" y="3096431"/>
            <a:ext cx="564703" cy="31113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192" name="Rectangle 61">
            <a:extLst>
              <a:ext uri="{FF2B5EF4-FFF2-40B4-BE49-F238E27FC236}">
                <a16:creationId xmlns:a16="http://schemas.microsoft.com/office/drawing/2014/main" id="{FD0681EE-A99C-B2CD-86E7-727FA9424E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4855" y="3032650"/>
            <a:ext cx="119785" cy="31113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193" name="Rectangle 62">
            <a:extLst>
              <a:ext uri="{FF2B5EF4-FFF2-40B4-BE49-F238E27FC236}">
                <a16:creationId xmlns:a16="http://schemas.microsoft.com/office/drawing/2014/main" id="{4F16A89F-C7BA-A943-F8BB-6EFA0AFD71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6633" y="2803969"/>
            <a:ext cx="76228" cy="248904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194" name="Rectangle 63">
            <a:extLst>
              <a:ext uri="{FF2B5EF4-FFF2-40B4-BE49-F238E27FC236}">
                <a16:creationId xmlns:a16="http://schemas.microsoft.com/office/drawing/2014/main" id="{ACFB75DD-A416-5C2B-FFDA-F7BDDE3AE5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4855" y="2791525"/>
            <a:ext cx="119785" cy="31113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195" name="Rectangle 64">
            <a:extLst>
              <a:ext uri="{FF2B5EF4-FFF2-40B4-BE49-F238E27FC236}">
                <a16:creationId xmlns:a16="http://schemas.microsoft.com/office/drawing/2014/main" id="{C09491CE-EFF8-3BED-C48F-FC1185189D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6865" y="3032650"/>
            <a:ext cx="116675" cy="31113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196" name="Rectangle 65">
            <a:extLst>
              <a:ext uri="{FF2B5EF4-FFF2-40B4-BE49-F238E27FC236}">
                <a16:creationId xmlns:a16="http://schemas.microsoft.com/office/drawing/2014/main" id="{4FA9AD8C-54D8-7AF4-4EAA-DAA71A976B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7089" y="2803969"/>
            <a:ext cx="74671" cy="248904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197" name="Rectangle 66">
            <a:extLst>
              <a:ext uri="{FF2B5EF4-FFF2-40B4-BE49-F238E27FC236}">
                <a16:creationId xmlns:a16="http://schemas.microsoft.com/office/drawing/2014/main" id="{45C7700B-723A-BB86-79B6-2C77A80131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6865" y="2791525"/>
            <a:ext cx="116675" cy="31113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198" name="Rectangle 67">
            <a:extLst>
              <a:ext uri="{FF2B5EF4-FFF2-40B4-BE49-F238E27FC236}">
                <a16:creationId xmlns:a16="http://schemas.microsoft.com/office/drawing/2014/main" id="{810C9EF5-D0A5-1299-9C23-5390AE32BA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5954" y="3032650"/>
            <a:ext cx="119785" cy="31113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199" name="Rectangle 68">
            <a:extLst>
              <a:ext uri="{FF2B5EF4-FFF2-40B4-BE49-F238E27FC236}">
                <a16:creationId xmlns:a16="http://schemas.microsoft.com/office/drawing/2014/main" id="{67B58A16-C6A4-4282-A05E-B6488C036D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6179" y="2803969"/>
            <a:ext cx="77783" cy="248904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00" name="Rectangle 69">
            <a:extLst>
              <a:ext uri="{FF2B5EF4-FFF2-40B4-BE49-F238E27FC236}">
                <a16:creationId xmlns:a16="http://schemas.microsoft.com/office/drawing/2014/main" id="{DA42D44E-8EC5-52D3-C0A6-879B6F1C70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5954" y="2791525"/>
            <a:ext cx="119785" cy="31113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01" name="Rectangle 70">
            <a:extLst>
              <a:ext uri="{FF2B5EF4-FFF2-40B4-BE49-F238E27FC236}">
                <a16:creationId xmlns:a16="http://schemas.microsoft.com/office/drawing/2014/main" id="{CA39AE79-30DA-2110-488C-7B8A30064D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2396" y="2723075"/>
            <a:ext cx="564703" cy="31113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02" name="Freeform 71">
            <a:extLst>
              <a:ext uri="{FF2B5EF4-FFF2-40B4-BE49-F238E27FC236}">
                <a16:creationId xmlns:a16="http://schemas.microsoft.com/office/drawing/2014/main" id="{DB991FB3-4489-A1F1-46DD-F23EAD4A204D}"/>
              </a:ext>
            </a:extLst>
          </p:cNvPr>
          <p:cNvSpPr/>
          <p:nvPr/>
        </p:nvSpPr>
        <p:spPr bwMode="auto">
          <a:xfrm>
            <a:off x="4042396" y="2542618"/>
            <a:ext cx="564703" cy="180456"/>
          </a:xfrm>
          <a:custGeom>
            <a:avLst/>
            <a:gdLst>
              <a:gd name="T0" fmla="*/ 181 w 363"/>
              <a:gd name="T1" fmla="*/ 0 h 116"/>
              <a:gd name="T2" fmla="*/ 363 w 363"/>
              <a:gd name="T3" fmla="*/ 116 h 116"/>
              <a:gd name="T4" fmla="*/ 0 w 363"/>
              <a:gd name="T5" fmla="*/ 116 h 116"/>
              <a:gd name="T6" fmla="*/ 181 w 363"/>
              <a:gd name="T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3" h="116">
                <a:moveTo>
                  <a:pt x="181" y="0"/>
                </a:moveTo>
                <a:lnTo>
                  <a:pt x="363" y="116"/>
                </a:lnTo>
                <a:lnTo>
                  <a:pt x="0" y="116"/>
                </a:lnTo>
                <a:lnTo>
                  <a:pt x="181" y="0"/>
                </a:lnTo>
                <a:close/>
              </a:path>
            </a:pathLst>
          </a:custGeom>
          <a:solidFill>
            <a:srgbClr val="48977D"/>
          </a:solidFill>
          <a:ln>
            <a:noFill/>
          </a:ln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03" name="Freeform 72">
            <a:extLst>
              <a:ext uri="{FF2B5EF4-FFF2-40B4-BE49-F238E27FC236}">
                <a16:creationId xmlns:a16="http://schemas.microsoft.com/office/drawing/2014/main" id="{E59EA31D-7EB9-ED7F-C3B0-EE9B0730533B}"/>
              </a:ext>
            </a:extLst>
          </p:cNvPr>
          <p:cNvSpPr>
            <a:spLocks noEditPoints="1"/>
          </p:cNvSpPr>
          <p:nvPr/>
        </p:nvSpPr>
        <p:spPr bwMode="auto">
          <a:xfrm>
            <a:off x="2489854" y="2705961"/>
            <a:ext cx="784048" cy="511811"/>
          </a:xfrm>
          <a:custGeom>
            <a:avLst/>
            <a:gdLst>
              <a:gd name="T0" fmla="*/ 82 w 367"/>
              <a:gd name="T1" fmla="*/ 27 h 240"/>
              <a:gd name="T2" fmla="*/ 367 w 367"/>
              <a:gd name="T3" fmla="*/ 120 h 240"/>
              <a:gd name="T4" fmla="*/ 82 w 367"/>
              <a:gd name="T5" fmla="*/ 213 h 240"/>
              <a:gd name="T6" fmla="*/ 82 w 367"/>
              <a:gd name="T7" fmla="*/ 177 h 240"/>
              <a:gd name="T8" fmla="*/ 127 w 367"/>
              <a:gd name="T9" fmla="*/ 143 h 240"/>
              <a:gd name="T10" fmla="*/ 127 w 367"/>
              <a:gd name="T11" fmla="*/ 87 h 240"/>
              <a:gd name="T12" fmla="*/ 138 w 367"/>
              <a:gd name="T13" fmla="*/ 87 h 240"/>
              <a:gd name="T14" fmla="*/ 138 w 367"/>
              <a:gd name="T15" fmla="*/ 64 h 240"/>
              <a:gd name="T16" fmla="*/ 127 w 367"/>
              <a:gd name="T17" fmla="*/ 64 h 240"/>
              <a:gd name="T18" fmla="*/ 102 w 367"/>
              <a:gd name="T19" fmla="*/ 64 h 240"/>
              <a:gd name="T20" fmla="*/ 91 w 367"/>
              <a:gd name="T21" fmla="*/ 64 h 240"/>
              <a:gd name="T22" fmla="*/ 91 w 367"/>
              <a:gd name="T23" fmla="*/ 87 h 240"/>
              <a:gd name="T24" fmla="*/ 102 w 367"/>
              <a:gd name="T25" fmla="*/ 87 h 240"/>
              <a:gd name="T26" fmla="*/ 102 w 367"/>
              <a:gd name="T27" fmla="*/ 143 h 240"/>
              <a:gd name="T28" fmla="*/ 82 w 367"/>
              <a:gd name="T29" fmla="*/ 156 h 240"/>
              <a:gd name="T30" fmla="*/ 82 w 367"/>
              <a:gd name="T31" fmla="*/ 27 h 240"/>
              <a:gd name="T32" fmla="*/ 0 w 367"/>
              <a:gd name="T33" fmla="*/ 0 h 240"/>
              <a:gd name="T34" fmla="*/ 82 w 367"/>
              <a:gd name="T35" fmla="*/ 27 h 240"/>
              <a:gd name="T36" fmla="*/ 82 w 367"/>
              <a:gd name="T37" fmla="*/ 156 h 240"/>
              <a:gd name="T38" fmla="*/ 82 w 367"/>
              <a:gd name="T39" fmla="*/ 156 h 240"/>
              <a:gd name="T40" fmla="*/ 62 w 367"/>
              <a:gd name="T41" fmla="*/ 143 h 240"/>
              <a:gd name="T42" fmla="*/ 62 w 367"/>
              <a:gd name="T43" fmla="*/ 87 h 240"/>
              <a:gd name="T44" fmla="*/ 73 w 367"/>
              <a:gd name="T45" fmla="*/ 87 h 240"/>
              <a:gd name="T46" fmla="*/ 73 w 367"/>
              <a:gd name="T47" fmla="*/ 64 h 240"/>
              <a:gd name="T48" fmla="*/ 62 w 367"/>
              <a:gd name="T49" fmla="*/ 64 h 240"/>
              <a:gd name="T50" fmla="*/ 37 w 367"/>
              <a:gd name="T51" fmla="*/ 64 h 240"/>
              <a:gd name="T52" fmla="*/ 26 w 367"/>
              <a:gd name="T53" fmla="*/ 64 h 240"/>
              <a:gd name="T54" fmla="*/ 26 w 367"/>
              <a:gd name="T55" fmla="*/ 87 h 240"/>
              <a:gd name="T56" fmla="*/ 37 w 367"/>
              <a:gd name="T57" fmla="*/ 87 h 240"/>
              <a:gd name="T58" fmla="*/ 37 w 367"/>
              <a:gd name="T59" fmla="*/ 143 h 240"/>
              <a:gd name="T60" fmla="*/ 82 w 367"/>
              <a:gd name="T61" fmla="*/ 177 h 240"/>
              <a:gd name="T62" fmla="*/ 82 w 367"/>
              <a:gd name="T63" fmla="*/ 177 h 240"/>
              <a:gd name="T64" fmla="*/ 82 w 367"/>
              <a:gd name="T65" fmla="*/ 213 h 240"/>
              <a:gd name="T66" fmla="*/ 0 w 367"/>
              <a:gd name="T67" fmla="*/ 240 h 240"/>
              <a:gd name="T68" fmla="*/ 0 w 367"/>
              <a:gd name="T69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67" h="240">
                <a:moveTo>
                  <a:pt x="82" y="27"/>
                </a:moveTo>
                <a:cubicBezTo>
                  <a:pt x="367" y="120"/>
                  <a:pt x="367" y="120"/>
                  <a:pt x="367" y="120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107" y="177"/>
                  <a:pt x="127" y="162"/>
                  <a:pt x="127" y="143"/>
                </a:cubicBezTo>
                <a:cubicBezTo>
                  <a:pt x="127" y="87"/>
                  <a:pt x="127" y="87"/>
                  <a:pt x="127" y="87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87"/>
                  <a:pt x="91" y="87"/>
                  <a:pt x="91" y="87"/>
                </a:cubicBezTo>
                <a:cubicBezTo>
                  <a:pt x="102" y="87"/>
                  <a:pt x="102" y="87"/>
                  <a:pt x="102" y="87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102" y="150"/>
                  <a:pt x="93" y="156"/>
                  <a:pt x="82" y="156"/>
                </a:cubicBezTo>
                <a:lnTo>
                  <a:pt x="82" y="27"/>
                </a:lnTo>
                <a:close/>
                <a:moveTo>
                  <a:pt x="0" y="0"/>
                </a:moveTo>
                <a:cubicBezTo>
                  <a:pt x="82" y="27"/>
                  <a:pt x="82" y="27"/>
                  <a:pt x="82" y="27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71" y="156"/>
                  <a:pt x="62" y="150"/>
                  <a:pt x="62" y="143"/>
                </a:cubicBezTo>
                <a:cubicBezTo>
                  <a:pt x="62" y="87"/>
                  <a:pt x="62" y="87"/>
                  <a:pt x="62" y="87"/>
                </a:cubicBezTo>
                <a:cubicBezTo>
                  <a:pt x="73" y="87"/>
                  <a:pt x="73" y="87"/>
                  <a:pt x="73" y="87"/>
                </a:cubicBezTo>
                <a:cubicBezTo>
                  <a:pt x="73" y="64"/>
                  <a:pt x="73" y="64"/>
                  <a:pt x="73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37" y="64"/>
                  <a:pt x="37" y="64"/>
                  <a:pt x="37" y="64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87"/>
                  <a:pt x="26" y="87"/>
                  <a:pt x="26" y="87"/>
                </a:cubicBezTo>
                <a:cubicBezTo>
                  <a:pt x="37" y="87"/>
                  <a:pt x="37" y="87"/>
                  <a:pt x="37" y="87"/>
                </a:cubicBezTo>
                <a:cubicBezTo>
                  <a:pt x="37" y="143"/>
                  <a:pt x="37" y="143"/>
                  <a:pt x="37" y="143"/>
                </a:cubicBezTo>
                <a:cubicBezTo>
                  <a:pt x="37" y="162"/>
                  <a:pt x="57" y="177"/>
                  <a:pt x="82" y="177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0" y="240"/>
                  <a:pt x="0" y="240"/>
                  <a:pt x="0" y="240"/>
                </a:cubicBezTo>
                <a:lnTo>
                  <a:pt x="0" y="0"/>
                </a:lnTo>
                <a:close/>
              </a:path>
            </a:pathLst>
          </a:custGeom>
          <a:solidFill>
            <a:srgbClr val="25645C"/>
          </a:solidFill>
          <a:ln>
            <a:noFill/>
          </a:ln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04" name="Freeform 73">
            <a:extLst>
              <a:ext uri="{FF2B5EF4-FFF2-40B4-BE49-F238E27FC236}">
                <a16:creationId xmlns:a16="http://schemas.microsoft.com/office/drawing/2014/main" id="{A5E4ECE9-CB45-7BAE-3B9C-EDC066EAB442}"/>
              </a:ext>
            </a:extLst>
          </p:cNvPr>
          <p:cNvSpPr>
            <a:spLocks noEditPoints="1"/>
          </p:cNvSpPr>
          <p:nvPr/>
        </p:nvSpPr>
        <p:spPr bwMode="auto">
          <a:xfrm>
            <a:off x="4219740" y="3267553"/>
            <a:ext cx="183567" cy="320464"/>
          </a:xfrm>
          <a:custGeom>
            <a:avLst/>
            <a:gdLst>
              <a:gd name="T0" fmla="*/ 37 w 86"/>
              <a:gd name="T1" fmla="*/ 128 h 150"/>
              <a:gd name="T2" fmla="*/ 34 w 86"/>
              <a:gd name="T3" fmla="*/ 127 h 150"/>
              <a:gd name="T4" fmla="*/ 34 w 86"/>
              <a:gd name="T5" fmla="*/ 150 h 150"/>
              <a:gd name="T6" fmla="*/ 45 w 86"/>
              <a:gd name="T7" fmla="*/ 142 h 150"/>
              <a:gd name="T8" fmla="*/ 37 w 86"/>
              <a:gd name="T9" fmla="*/ 128 h 150"/>
              <a:gd name="T10" fmla="*/ 34 w 86"/>
              <a:gd name="T11" fmla="*/ 118 h 150"/>
              <a:gd name="T12" fmla="*/ 34 w 86"/>
              <a:gd name="T13" fmla="*/ 51 h 150"/>
              <a:gd name="T14" fmla="*/ 51 w 86"/>
              <a:gd name="T15" fmla="*/ 46 h 150"/>
              <a:gd name="T16" fmla="*/ 61 w 86"/>
              <a:gd name="T17" fmla="*/ 8 h 150"/>
              <a:gd name="T18" fmla="*/ 72 w 86"/>
              <a:gd name="T19" fmla="*/ 1 h 150"/>
              <a:gd name="T20" fmla="*/ 78 w 86"/>
              <a:gd name="T21" fmla="*/ 12 h 150"/>
              <a:gd name="T22" fmla="*/ 69 w 86"/>
              <a:gd name="T23" fmla="*/ 51 h 150"/>
              <a:gd name="T24" fmla="*/ 82 w 86"/>
              <a:gd name="T25" fmla="*/ 84 h 150"/>
              <a:gd name="T26" fmla="*/ 77 w 86"/>
              <a:gd name="T27" fmla="*/ 103 h 150"/>
              <a:gd name="T28" fmla="*/ 77 w 86"/>
              <a:gd name="T29" fmla="*/ 103 h 150"/>
              <a:gd name="T30" fmla="*/ 86 w 86"/>
              <a:gd name="T31" fmla="*/ 117 h 150"/>
              <a:gd name="T32" fmla="*/ 83 w 86"/>
              <a:gd name="T33" fmla="*/ 130 h 150"/>
              <a:gd name="T34" fmla="*/ 34 w 86"/>
              <a:gd name="T35" fmla="*/ 118 h 150"/>
              <a:gd name="T36" fmla="*/ 34 w 86"/>
              <a:gd name="T37" fmla="*/ 127 h 150"/>
              <a:gd name="T38" fmla="*/ 23 w 86"/>
              <a:gd name="T39" fmla="*/ 136 h 150"/>
              <a:gd name="T40" fmla="*/ 31 w 86"/>
              <a:gd name="T41" fmla="*/ 150 h 150"/>
              <a:gd name="T42" fmla="*/ 34 w 86"/>
              <a:gd name="T43" fmla="*/ 150 h 150"/>
              <a:gd name="T44" fmla="*/ 34 w 86"/>
              <a:gd name="T45" fmla="*/ 127 h 150"/>
              <a:gd name="T46" fmla="*/ 34 w 86"/>
              <a:gd name="T47" fmla="*/ 51 h 150"/>
              <a:gd name="T48" fmla="*/ 34 w 86"/>
              <a:gd name="T49" fmla="*/ 118 h 150"/>
              <a:gd name="T50" fmla="*/ 0 w 86"/>
              <a:gd name="T51" fmla="*/ 109 h 150"/>
              <a:gd name="T52" fmla="*/ 3 w 86"/>
              <a:gd name="T53" fmla="*/ 96 h 150"/>
              <a:gd name="T54" fmla="*/ 18 w 86"/>
              <a:gd name="T55" fmla="*/ 88 h 150"/>
              <a:gd name="T56" fmla="*/ 23 w 86"/>
              <a:gd name="T57" fmla="*/ 69 h 150"/>
              <a:gd name="T58" fmla="*/ 34 w 86"/>
              <a:gd name="T59" fmla="*/ 51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6" h="150">
                <a:moveTo>
                  <a:pt x="37" y="128"/>
                </a:moveTo>
                <a:cubicBezTo>
                  <a:pt x="36" y="127"/>
                  <a:pt x="35" y="127"/>
                  <a:pt x="34" y="127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9" y="150"/>
                  <a:pt x="44" y="147"/>
                  <a:pt x="45" y="142"/>
                </a:cubicBezTo>
                <a:cubicBezTo>
                  <a:pt x="47" y="136"/>
                  <a:pt x="43" y="129"/>
                  <a:pt x="37" y="128"/>
                </a:cubicBezTo>
                <a:close/>
                <a:moveTo>
                  <a:pt x="34" y="118"/>
                </a:moveTo>
                <a:cubicBezTo>
                  <a:pt x="34" y="51"/>
                  <a:pt x="34" y="51"/>
                  <a:pt x="34" y="51"/>
                </a:cubicBezTo>
                <a:cubicBezTo>
                  <a:pt x="39" y="48"/>
                  <a:pt x="45" y="46"/>
                  <a:pt x="51" y="46"/>
                </a:cubicBezTo>
                <a:cubicBezTo>
                  <a:pt x="61" y="8"/>
                  <a:pt x="61" y="8"/>
                  <a:pt x="61" y="8"/>
                </a:cubicBezTo>
                <a:cubicBezTo>
                  <a:pt x="62" y="3"/>
                  <a:pt x="67" y="0"/>
                  <a:pt x="72" y="1"/>
                </a:cubicBezTo>
                <a:cubicBezTo>
                  <a:pt x="77" y="2"/>
                  <a:pt x="80" y="7"/>
                  <a:pt x="78" y="12"/>
                </a:cubicBezTo>
                <a:cubicBezTo>
                  <a:pt x="69" y="51"/>
                  <a:pt x="69" y="51"/>
                  <a:pt x="69" y="51"/>
                </a:cubicBezTo>
                <a:cubicBezTo>
                  <a:pt x="79" y="57"/>
                  <a:pt x="86" y="68"/>
                  <a:pt x="82" y="84"/>
                </a:cubicBezTo>
                <a:cubicBezTo>
                  <a:pt x="82" y="84"/>
                  <a:pt x="79" y="97"/>
                  <a:pt x="77" y="103"/>
                </a:cubicBezTo>
                <a:cubicBezTo>
                  <a:pt x="77" y="103"/>
                  <a:pt x="77" y="103"/>
                  <a:pt x="77" y="103"/>
                </a:cubicBezTo>
                <a:cubicBezTo>
                  <a:pt x="75" y="112"/>
                  <a:pt x="86" y="117"/>
                  <a:pt x="86" y="117"/>
                </a:cubicBezTo>
                <a:cubicBezTo>
                  <a:pt x="83" y="130"/>
                  <a:pt x="83" y="130"/>
                  <a:pt x="83" y="130"/>
                </a:cubicBezTo>
                <a:lnTo>
                  <a:pt x="34" y="118"/>
                </a:lnTo>
                <a:close/>
                <a:moveTo>
                  <a:pt x="34" y="127"/>
                </a:moveTo>
                <a:cubicBezTo>
                  <a:pt x="29" y="127"/>
                  <a:pt x="24" y="131"/>
                  <a:pt x="23" y="136"/>
                </a:cubicBezTo>
                <a:cubicBezTo>
                  <a:pt x="21" y="142"/>
                  <a:pt x="25" y="148"/>
                  <a:pt x="31" y="150"/>
                </a:cubicBezTo>
                <a:cubicBezTo>
                  <a:pt x="32" y="150"/>
                  <a:pt x="33" y="150"/>
                  <a:pt x="34" y="150"/>
                </a:cubicBezTo>
                <a:cubicBezTo>
                  <a:pt x="34" y="127"/>
                  <a:pt x="34" y="127"/>
                  <a:pt x="34" y="127"/>
                </a:cubicBezTo>
                <a:close/>
                <a:moveTo>
                  <a:pt x="34" y="51"/>
                </a:moveTo>
                <a:cubicBezTo>
                  <a:pt x="34" y="118"/>
                  <a:pt x="34" y="118"/>
                  <a:pt x="34" y="118"/>
                </a:cubicBezTo>
                <a:cubicBezTo>
                  <a:pt x="0" y="109"/>
                  <a:pt x="0" y="109"/>
                  <a:pt x="0" y="109"/>
                </a:cubicBezTo>
                <a:cubicBezTo>
                  <a:pt x="3" y="96"/>
                  <a:pt x="3" y="96"/>
                  <a:pt x="3" y="96"/>
                </a:cubicBezTo>
                <a:cubicBezTo>
                  <a:pt x="3" y="96"/>
                  <a:pt x="16" y="97"/>
                  <a:pt x="18" y="88"/>
                </a:cubicBezTo>
                <a:cubicBezTo>
                  <a:pt x="20" y="80"/>
                  <a:pt x="23" y="69"/>
                  <a:pt x="23" y="69"/>
                </a:cubicBezTo>
                <a:cubicBezTo>
                  <a:pt x="25" y="61"/>
                  <a:pt x="29" y="55"/>
                  <a:pt x="34" y="51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05" name="Freeform 74">
            <a:extLst>
              <a:ext uri="{FF2B5EF4-FFF2-40B4-BE49-F238E27FC236}">
                <a16:creationId xmlns:a16="http://schemas.microsoft.com/office/drawing/2014/main" id="{2DDB47FB-5FED-E774-2FAA-D3D7674A86E7}"/>
              </a:ext>
            </a:extLst>
          </p:cNvPr>
          <p:cNvSpPr>
            <a:spLocks noEditPoints="1"/>
          </p:cNvSpPr>
          <p:nvPr/>
        </p:nvSpPr>
        <p:spPr bwMode="auto">
          <a:xfrm>
            <a:off x="2617417" y="2169264"/>
            <a:ext cx="368691" cy="451139"/>
          </a:xfrm>
          <a:custGeom>
            <a:avLst/>
            <a:gdLst>
              <a:gd name="T0" fmla="*/ 172 w 172"/>
              <a:gd name="T1" fmla="*/ 9 h 211"/>
              <a:gd name="T2" fmla="*/ 121 w 172"/>
              <a:gd name="T3" fmla="*/ 37 h 211"/>
              <a:gd name="T4" fmla="*/ 143 w 172"/>
              <a:gd name="T5" fmla="*/ 211 h 211"/>
              <a:gd name="T6" fmla="*/ 124 w 172"/>
              <a:gd name="T7" fmla="*/ 165 h 211"/>
              <a:gd name="T8" fmla="*/ 131 w 172"/>
              <a:gd name="T9" fmla="*/ 108 h 211"/>
              <a:gd name="T10" fmla="*/ 121 w 172"/>
              <a:gd name="T11" fmla="*/ 86 h 211"/>
              <a:gd name="T12" fmla="*/ 129 w 172"/>
              <a:gd name="T13" fmla="*/ 146 h 211"/>
              <a:gd name="T14" fmla="*/ 127 w 172"/>
              <a:gd name="T15" fmla="*/ 116 h 211"/>
              <a:gd name="T16" fmla="*/ 121 w 172"/>
              <a:gd name="T17" fmla="*/ 156 h 211"/>
              <a:gd name="T18" fmla="*/ 121 w 172"/>
              <a:gd name="T19" fmla="*/ 9 h 211"/>
              <a:gd name="T20" fmla="*/ 98 w 172"/>
              <a:gd name="T21" fmla="*/ 37 h 211"/>
              <a:gd name="T22" fmla="*/ 110 w 172"/>
              <a:gd name="T23" fmla="*/ 88 h 211"/>
              <a:gd name="T24" fmla="*/ 100 w 172"/>
              <a:gd name="T25" fmla="*/ 81 h 211"/>
              <a:gd name="T26" fmla="*/ 121 w 172"/>
              <a:gd name="T27" fmla="*/ 211 h 211"/>
              <a:gd name="T28" fmla="*/ 101 w 172"/>
              <a:gd name="T29" fmla="*/ 163 h 211"/>
              <a:gd name="T30" fmla="*/ 121 w 172"/>
              <a:gd name="T31" fmla="*/ 211 h 211"/>
              <a:gd name="T32" fmla="*/ 113 w 172"/>
              <a:gd name="T33" fmla="*/ 148 h 211"/>
              <a:gd name="T34" fmla="*/ 121 w 172"/>
              <a:gd name="T35" fmla="*/ 156 h 211"/>
              <a:gd name="T36" fmla="*/ 98 w 172"/>
              <a:gd name="T37" fmla="*/ 0 h 211"/>
              <a:gd name="T38" fmla="*/ 71 w 172"/>
              <a:gd name="T39" fmla="*/ 0 h 211"/>
              <a:gd name="T40" fmla="*/ 98 w 172"/>
              <a:gd name="T41" fmla="*/ 80 h 211"/>
              <a:gd name="T42" fmla="*/ 71 w 172"/>
              <a:gd name="T43" fmla="*/ 37 h 211"/>
              <a:gd name="T44" fmla="*/ 71 w 172"/>
              <a:gd name="T45" fmla="*/ 166 h 211"/>
              <a:gd name="T46" fmla="*/ 98 w 172"/>
              <a:gd name="T47" fmla="*/ 141 h 211"/>
              <a:gd name="T48" fmla="*/ 98 w 172"/>
              <a:gd name="T49" fmla="*/ 160 h 211"/>
              <a:gd name="T50" fmla="*/ 74 w 172"/>
              <a:gd name="T51" fmla="*/ 124 h 211"/>
              <a:gd name="T52" fmla="*/ 71 w 172"/>
              <a:gd name="T53" fmla="*/ 118 h 211"/>
              <a:gd name="T54" fmla="*/ 71 w 172"/>
              <a:gd name="T55" fmla="*/ 98 h 211"/>
              <a:gd name="T56" fmla="*/ 71 w 172"/>
              <a:gd name="T57" fmla="*/ 0 h 211"/>
              <a:gd name="T58" fmla="*/ 60 w 172"/>
              <a:gd name="T59" fmla="*/ 0 h 211"/>
              <a:gd name="T60" fmla="*/ 71 w 172"/>
              <a:gd name="T61" fmla="*/ 88 h 211"/>
              <a:gd name="T62" fmla="*/ 60 w 172"/>
              <a:gd name="T63" fmla="*/ 37 h 211"/>
              <a:gd name="T64" fmla="*/ 60 w 172"/>
              <a:gd name="T65" fmla="*/ 120 h 211"/>
              <a:gd name="T66" fmla="*/ 65 w 172"/>
              <a:gd name="T67" fmla="*/ 166 h 211"/>
              <a:gd name="T68" fmla="*/ 71 w 172"/>
              <a:gd name="T69" fmla="*/ 98 h 211"/>
              <a:gd name="T70" fmla="*/ 71 w 172"/>
              <a:gd name="T71" fmla="*/ 98 h 211"/>
              <a:gd name="T72" fmla="*/ 60 w 172"/>
              <a:gd name="T73" fmla="*/ 9 h 211"/>
              <a:gd name="T74" fmla="*/ 12 w 172"/>
              <a:gd name="T75" fmla="*/ 23 h 211"/>
              <a:gd name="T76" fmla="*/ 60 w 172"/>
              <a:gd name="T77" fmla="*/ 100 h 211"/>
              <a:gd name="T78" fmla="*/ 28 w 172"/>
              <a:gd name="T79" fmla="*/ 118 h 211"/>
              <a:gd name="T80" fmla="*/ 29 w 172"/>
              <a:gd name="T81" fmla="*/ 134 h 211"/>
              <a:gd name="T82" fmla="*/ 34 w 172"/>
              <a:gd name="T83" fmla="*/ 127 h 211"/>
              <a:gd name="T84" fmla="*/ 47 w 172"/>
              <a:gd name="T85" fmla="*/ 120 h 211"/>
              <a:gd name="T86" fmla="*/ 36 w 172"/>
              <a:gd name="T87" fmla="*/ 178 h 211"/>
              <a:gd name="T88" fmla="*/ 45 w 172"/>
              <a:gd name="T89" fmla="*/ 163 h 211"/>
              <a:gd name="T90" fmla="*/ 60 w 172"/>
              <a:gd name="T91" fmla="*/ 211 h 211"/>
              <a:gd name="T92" fmla="*/ 0 w 172"/>
              <a:gd name="T93" fmla="*/ 29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2" h="211">
                <a:moveTo>
                  <a:pt x="121" y="0"/>
                </a:moveTo>
                <a:cubicBezTo>
                  <a:pt x="172" y="0"/>
                  <a:pt x="172" y="0"/>
                  <a:pt x="172" y="0"/>
                </a:cubicBezTo>
                <a:cubicBezTo>
                  <a:pt x="172" y="9"/>
                  <a:pt x="172" y="9"/>
                  <a:pt x="172" y="9"/>
                </a:cubicBezTo>
                <a:cubicBezTo>
                  <a:pt x="121" y="9"/>
                  <a:pt x="121" y="9"/>
                  <a:pt x="121" y="9"/>
                </a:cubicBezTo>
                <a:cubicBezTo>
                  <a:pt x="121" y="0"/>
                  <a:pt x="121" y="0"/>
                  <a:pt x="121" y="0"/>
                </a:cubicBezTo>
                <a:close/>
                <a:moveTo>
                  <a:pt x="121" y="37"/>
                </a:moveTo>
                <a:cubicBezTo>
                  <a:pt x="172" y="37"/>
                  <a:pt x="172" y="37"/>
                  <a:pt x="172" y="37"/>
                </a:cubicBezTo>
                <a:cubicBezTo>
                  <a:pt x="172" y="183"/>
                  <a:pt x="172" y="183"/>
                  <a:pt x="172" y="183"/>
                </a:cubicBezTo>
                <a:cubicBezTo>
                  <a:pt x="172" y="198"/>
                  <a:pt x="159" y="211"/>
                  <a:pt x="143" y="211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1" y="166"/>
                  <a:pt x="121" y="166"/>
                  <a:pt x="121" y="166"/>
                </a:cubicBezTo>
                <a:cubicBezTo>
                  <a:pt x="122" y="166"/>
                  <a:pt x="123" y="166"/>
                  <a:pt x="124" y="165"/>
                </a:cubicBezTo>
                <a:cubicBezTo>
                  <a:pt x="130" y="163"/>
                  <a:pt x="134" y="159"/>
                  <a:pt x="138" y="153"/>
                </a:cubicBezTo>
                <a:cubicBezTo>
                  <a:pt x="142" y="145"/>
                  <a:pt x="145" y="137"/>
                  <a:pt x="145" y="128"/>
                </a:cubicBezTo>
                <a:cubicBezTo>
                  <a:pt x="145" y="115"/>
                  <a:pt x="140" y="108"/>
                  <a:pt x="131" y="108"/>
                </a:cubicBezTo>
                <a:cubicBezTo>
                  <a:pt x="128" y="108"/>
                  <a:pt x="125" y="109"/>
                  <a:pt x="121" y="111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21" y="37"/>
                  <a:pt x="121" y="37"/>
                  <a:pt x="121" y="37"/>
                </a:cubicBezTo>
                <a:close/>
                <a:moveTo>
                  <a:pt x="121" y="156"/>
                </a:moveTo>
                <a:cubicBezTo>
                  <a:pt x="123" y="155"/>
                  <a:pt x="126" y="152"/>
                  <a:pt x="129" y="146"/>
                </a:cubicBezTo>
                <a:cubicBezTo>
                  <a:pt x="131" y="140"/>
                  <a:pt x="133" y="134"/>
                  <a:pt x="133" y="129"/>
                </a:cubicBezTo>
                <a:cubicBezTo>
                  <a:pt x="133" y="123"/>
                  <a:pt x="132" y="119"/>
                  <a:pt x="129" y="117"/>
                </a:cubicBezTo>
                <a:cubicBezTo>
                  <a:pt x="129" y="117"/>
                  <a:pt x="128" y="116"/>
                  <a:pt x="127" y="116"/>
                </a:cubicBezTo>
                <a:cubicBezTo>
                  <a:pt x="126" y="116"/>
                  <a:pt x="124" y="117"/>
                  <a:pt x="123" y="117"/>
                </a:cubicBezTo>
                <a:cubicBezTo>
                  <a:pt x="122" y="117"/>
                  <a:pt x="121" y="117"/>
                  <a:pt x="121" y="118"/>
                </a:cubicBezTo>
                <a:lnTo>
                  <a:pt x="121" y="156"/>
                </a:lnTo>
                <a:close/>
                <a:moveTo>
                  <a:pt x="98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21" y="9"/>
                  <a:pt x="121" y="9"/>
                  <a:pt x="121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0"/>
                  <a:pt x="98" y="0"/>
                  <a:pt x="98" y="0"/>
                </a:cubicBezTo>
                <a:close/>
                <a:moveTo>
                  <a:pt x="98" y="37"/>
                </a:moveTo>
                <a:cubicBezTo>
                  <a:pt x="121" y="37"/>
                  <a:pt x="121" y="37"/>
                  <a:pt x="121" y="37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8" y="90"/>
                  <a:pt x="98" y="90"/>
                  <a:pt x="98" y="90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99" y="81"/>
                  <a:pt x="98" y="80"/>
                </a:cubicBezTo>
                <a:cubicBezTo>
                  <a:pt x="98" y="37"/>
                  <a:pt x="98" y="37"/>
                  <a:pt x="98" y="37"/>
                </a:cubicBezTo>
                <a:close/>
                <a:moveTo>
                  <a:pt x="121" y="211"/>
                </a:moveTo>
                <a:cubicBezTo>
                  <a:pt x="98" y="211"/>
                  <a:pt x="98" y="211"/>
                  <a:pt x="98" y="211"/>
                </a:cubicBezTo>
                <a:cubicBezTo>
                  <a:pt x="98" y="160"/>
                  <a:pt x="98" y="160"/>
                  <a:pt x="98" y="160"/>
                </a:cubicBezTo>
                <a:cubicBezTo>
                  <a:pt x="99" y="161"/>
                  <a:pt x="100" y="162"/>
                  <a:pt x="101" y="163"/>
                </a:cubicBezTo>
                <a:cubicBezTo>
                  <a:pt x="103" y="166"/>
                  <a:pt x="107" y="167"/>
                  <a:pt x="112" y="167"/>
                </a:cubicBezTo>
                <a:cubicBezTo>
                  <a:pt x="115" y="167"/>
                  <a:pt x="118" y="167"/>
                  <a:pt x="121" y="166"/>
                </a:cubicBezTo>
                <a:cubicBezTo>
                  <a:pt x="121" y="211"/>
                  <a:pt x="121" y="211"/>
                  <a:pt x="121" y="211"/>
                </a:cubicBezTo>
                <a:close/>
                <a:moveTo>
                  <a:pt x="121" y="118"/>
                </a:moveTo>
                <a:cubicBezTo>
                  <a:pt x="120" y="118"/>
                  <a:pt x="120" y="118"/>
                  <a:pt x="120" y="119"/>
                </a:cubicBezTo>
                <a:cubicBezTo>
                  <a:pt x="113" y="148"/>
                  <a:pt x="113" y="148"/>
                  <a:pt x="113" y="148"/>
                </a:cubicBezTo>
                <a:cubicBezTo>
                  <a:pt x="113" y="149"/>
                  <a:pt x="113" y="150"/>
                  <a:pt x="113" y="151"/>
                </a:cubicBezTo>
                <a:cubicBezTo>
                  <a:pt x="113" y="154"/>
                  <a:pt x="115" y="156"/>
                  <a:pt x="119" y="156"/>
                </a:cubicBezTo>
                <a:cubicBezTo>
                  <a:pt x="120" y="156"/>
                  <a:pt x="120" y="156"/>
                  <a:pt x="121" y="156"/>
                </a:cubicBezTo>
                <a:lnTo>
                  <a:pt x="121" y="118"/>
                </a:lnTo>
                <a:close/>
                <a:moveTo>
                  <a:pt x="71" y="0"/>
                </a:moveTo>
                <a:cubicBezTo>
                  <a:pt x="98" y="0"/>
                  <a:pt x="98" y="0"/>
                  <a:pt x="98" y="0"/>
                </a:cubicBezTo>
                <a:cubicBezTo>
                  <a:pt x="98" y="9"/>
                  <a:pt x="98" y="9"/>
                  <a:pt x="98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1" y="0"/>
                  <a:pt x="71" y="0"/>
                  <a:pt x="71" y="0"/>
                </a:cubicBezTo>
                <a:close/>
                <a:moveTo>
                  <a:pt x="71" y="37"/>
                </a:moveTo>
                <a:cubicBezTo>
                  <a:pt x="98" y="37"/>
                  <a:pt x="98" y="37"/>
                  <a:pt x="98" y="37"/>
                </a:cubicBezTo>
                <a:cubicBezTo>
                  <a:pt x="98" y="80"/>
                  <a:pt x="98" y="80"/>
                  <a:pt x="98" y="80"/>
                </a:cubicBezTo>
                <a:cubicBezTo>
                  <a:pt x="96" y="80"/>
                  <a:pt x="94" y="80"/>
                  <a:pt x="91" y="80"/>
                </a:cubicBezTo>
                <a:cubicBezTo>
                  <a:pt x="85" y="80"/>
                  <a:pt x="78" y="83"/>
                  <a:pt x="71" y="88"/>
                </a:cubicBezTo>
                <a:cubicBezTo>
                  <a:pt x="71" y="37"/>
                  <a:pt x="71" y="37"/>
                  <a:pt x="71" y="37"/>
                </a:cubicBezTo>
                <a:close/>
                <a:moveTo>
                  <a:pt x="98" y="211"/>
                </a:moveTo>
                <a:cubicBezTo>
                  <a:pt x="71" y="211"/>
                  <a:pt x="71" y="211"/>
                  <a:pt x="71" y="211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82" y="166"/>
                  <a:pt x="82" y="166"/>
                  <a:pt x="82" y="166"/>
                </a:cubicBezTo>
                <a:cubicBezTo>
                  <a:pt x="98" y="90"/>
                  <a:pt x="98" y="90"/>
                  <a:pt x="98" y="90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7" y="146"/>
                  <a:pt x="97" y="146"/>
                  <a:pt x="97" y="146"/>
                </a:cubicBezTo>
                <a:cubicBezTo>
                  <a:pt x="97" y="148"/>
                  <a:pt x="97" y="150"/>
                  <a:pt x="97" y="152"/>
                </a:cubicBezTo>
                <a:cubicBezTo>
                  <a:pt x="97" y="155"/>
                  <a:pt x="97" y="158"/>
                  <a:pt x="98" y="160"/>
                </a:cubicBezTo>
                <a:cubicBezTo>
                  <a:pt x="98" y="211"/>
                  <a:pt x="98" y="211"/>
                  <a:pt x="98" y="211"/>
                </a:cubicBezTo>
                <a:close/>
                <a:moveTo>
                  <a:pt x="71" y="137"/>
                </a:moveTo>
                <a:cubicBezTo>
                  <a:pt x="74" y="124"/>
                  <a:pt x="74" y="124"/>
                  <a:pt x="74" y="124"/>
                </a:cubicBezTo>
                <a:cubicBezTo>
                  <a:pt x="73" y="124"/>
                  <a:pt x="72" y="124"/>
                  <a:pt x="71" y="123"/>
                </a:cubicBezTo>
                <a:cubicBezTo>
                  <a:pt x="71" y="137"/>
                  <a:pt x="71" y="137"/>
                  <a:pt x="71" y="137"/>
                </a:cubicBezTo>
                <a:close/>
                <a:moveTo>
                  <a:pt x="71" y="118"/>
                </a:moveTo>
                <a:cubicBezTo>
                  <a:pt x="73" y="118"/>
                  <a:pt x="74" y="119"/>
                  <a:pt x="75" y="119"/>
                </a:cubicBezTo>
                <a:cubicBezTo>
                  <a:pt x="82" y="88"/>
                  <a:pt x="82" y="88"/>
                  <a:pt x="82" y="88"/>
                </a:cubicBezTo>
                <a:cubicBezTo>
                  <a:pt x="79" y="90"/>
                  <a:pt x="75" y="93"/>
                  <a:pt x="71" y="98"/>
                </a:cubicBezTo>
                <a:lnTo>
                  <a:pt x="71" y="118"/>
                </a:lnTo>
                <a:close/>
                <a:moveTo>
                  <a:pt x="60" y="0"/>
                </a:moveTo>
                <a:cubicBezTo>
                  <a:pt x="71" y="0"/>
                  <a:pt x="71" y="0"/>
                  <a:pt x="71" y="0"/>
                </a:cubicBezTo>
                <a:cubicBezTo>
                  <a:pt x="71" y="9"/>
                  <a:pt x="71" y="9"/>
                  <a:pt x="71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0"/>
                  <a:pt x="60" y="0"/>
                  <a:pt x="60" y="0"/>
                </a:cubicBezTo>
                <a:close/>
                <a:moveTo>
                  <a:pt x="60" y="37"/>
                </a:moveTo>
                <a:cubicBezTo>
                  <a:pt x="71" y="37"/>
                  <a:pt x="71" y="37"/>
                  <a:pt x="71" y="37"/>
                </a:cubicBezTo>
                <a:cubicBezTo>
                  <a:pt x="71" y="88"/>
                  <a:pt x="71" y="88"/>
                  <a:pt x="71" y="88"/>
                </a:cubicBezTo>
                <a:cubicBezTo>
                  <a:pt x="71" y="89"/>
                  <a:pt x="71" y="89"/>
                  <a:pt x="71" y="89"/>
                </a:cubicBezTo>
                <a:cubicBezTo>
                  <a:pt x="67" y="92"/>
                  <a:pt x="64" y="96"/>
                  <a:pt x="60" y="100"/>
                </a:cubicBezTo>
                <a:cubicBezTo>
                  <a:pt x="60" y="37"/>
                  <a:pt x="60" y="37"/>
                  <a:pt x="60" y="37"/>
                </a:cubicBezTo>
                <a:close/>
                <a:moveTo>
                  <a:pt x="71" y="211"/>
                </a:moveTo>
                <a:cubicBezTo>
                  <a:pt x="60" y="211"/>
                  <a:pt x="60" y="211"/>
                  <a:pt x="60" y="211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4" y="121"/>
                  <a:pt x="68" y="122"/>
                  <a:pt x="71" y="123"/>
                </a:cubicBezTo>
                <a:cubicBezTo>
                  <a:pt x="71" y="137"/>
                  <a:pt x="71" y="137"/>
                  <a:pt x="71" y="137"/>
                </a:cubicBezTo>
                <a:cubicBezTo>
                  <a:pt x="65" y="166"/>
                  <a:pt x="65" y="166"/>
                  <a:pt x="65" y="166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71" y="211"/>
                  <a:pt x="71" y="211"/>
                  <a:pt x="71" y="211"/>
                </a:cubicBezTo>
                <a:close/>
                <a:moveTo>
                  <a:pt x="71" y="98"/>
                </a:moveTo>
                <a:cubicBezTo>
                  <a:pt x="68" y="102"/>
                  <a:pt x="65" y="108"/>
                  <a:pt x="61" y="115"/>
                </a:cubicBezTo>
                <a:cubicBezTo>
                  <a:pt x="65" y="116"/>
                  <a:pt x="68" y="117"/>
                  <a:pt x="71" y="118"/>
                </a:cubicBezTo>
                <a:lnTo>
                  <a:pt x="71" y="98"/>
                </a:lnTo>
                <a:close/>
                <a:moveTo>
                  <a:pt x="29" y="0"/>
                </a:moveTo>
                <a:cubicBezTo>
                  <a:pt x="60" y="0"/>
                  <a:pt x="60" y="0"/>
                  <a:pt x="60" y="0"/>
                </a:cubicBezTo>
                <a:cubicBezTo>
                  <a:pt x="60" y="9"/>
                  <a:pt x="60" y="9"/>
                  <a:pt x="60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18" y="9"/>
                  <a:pt x="12" y="15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30"/>
                  <a:pt x="18" y="37"/>
                  <a:pt x="26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57" y="104"/>
                  <a:pt x="54" y="109"/>
                  <a:pt x="51" y="114"/>
                </a:cubicBezTo>
                <a:cubicBezTo>
                  <a:pt x="48" y="114"/>
                  <a:pt x="46" y="113"/>
                  <a:pt x="45" y="113"/>
                </a:cubicBezTo>
                <a:cubicBezTo>
                  <a:pt x="38" y="113"/>
                  <a:pt x="32" y="115"/>
                  <a:pt x="28" y="118"/>
                </a:cubicBezTo>
                <a:cubicBezTo>
                  <a:pt x="23" y="120"/>
                  <a:pt x="21" y="124"/>
                  <a:pt x="21" y="128"/>
                </a:cubicBezTo>
                <a:cubicBezTo>
                  <a:pt x="21" y="130"/>
                  <a:pt x="22" y="131"/>
                  <a:pt x="23" y="133"/>
                </a:cubicBezTo>
                <a:cubicBezTo>
                  <a:pt x="24" y="134"/>
                  <a:pt x="26" y="134"/>
                  <a:pt x="29" y="134"/>
                </a:cubicBezTo>
                <a:cubicBezTo>
                  <a:pt x="30" y="134"/>
                  <a:pt x="31" y="134"/>
                  <a:pt x="33" y="133"/>
                </a:cubicBezTo>
                <a:cubicBezTo>
                  <a:pt x="34" y="132"/>
                  <a:pt x="35" y="131"/>
                  <a:pt x="35" y="130"/>
                </a:cubicBezTo>
                <a:cubicBezTo>
                  <a:pt x="35" y="129"/>
                  <a:pt x="34" y="128"/>
                  <a:pt x="34" y="127"/>
                </a:cubicBezTo>
                <a:cubicBezTo>
                  <a:pt x="34" y="127"/>
                  <a:pt x="33" y="126"/>
                  <a:pt x="33" y="126"/>
                </a:cubicBezTo>
                <a:cubicBezTo>
                  <a:pt x="34" y="124"/>
                  <a:pt x="35" y="123"/>
                  <a:pt x="38" y="122"/>
                </a:cubicBezTo>
                <a:cubicBezTo>
                  <a:pt x="40" y="121"/>
                  <a:pt x="43" y="120"/>
                  <a:pt x="47" y="120"/>
                </a:cubicBezTo>
                <a:cubicBezTo>
                  <a:pt x="44" y="125"/>
                  <a:pt x="42" y="129"/>
                  <a:pt x="40" y="134"/>
                </a:cubicBezTo>
                <a:cubicBezTo>
                  <a:pt x="33" y="148"/>
                  <a:pt x="30" y="159"/>
                  <a:pt x="30" y="167"/>
                </a:cubicBezTo>
                <a:cubicBezTo>
                  <a:pt x="30" y="173"/>
                  <a:pt x="32" y="176"/>
                  <a:pt x="36" y="178"/>
                </a:cubicBezTo>
                <a:cubicBezTo>
                  <a:pt x="37" y="179"/>
                  <a:pt x="41" y="180"/>
                  <a:pt x="45" y="180"/>
                </a:cubicBezTo>
                <a:cubicBezTo>
                  <a:pt x="44" y="178"/>
                  <a:pt x="44" y="176"/>
                  <a:pt x="44" y="173"/>
                </a:cubicBezTo>
                <a:cubicBezTo>
                  <a:pt x="44" y="170"/>
                  <a:pt x="44" y="167"/>
                  <a:pt x="45" y="163"/>
                </a:cubicBezTo>
                <a:cubicBezTo>
                  <a:pt x="47" y="150"/>
                  <a:pt x="52" y="136"/>
                  <a:pt x="59" y="120"/>
                </a:cubicBezTo>
                <a:cubicBezTo>
                  <a:pt x="59" y="120"/>
                  <a:pt x="60" y="120"/>
                  <a:pt x="60" y="120"/>
                </a:cubicBezTo>
                <a:cubicBezTo>
                  <a:pt x="60" y="211"/>
                  <a:pt x="60" y="211"/>
                  <a:pt x="60" y="211"/>
                </a:cubicBezTo>
                <a:cubicBezTo>
                  <a:pt x="29" y="211"/>
                  <a:pt x="29" y="211"/>
                  <a:pt x="29" y="211"/>
                </a:cubicBezTo>
                <a:cubicBezTo>
                  <a:pt x="13" y="211"/>
                  <a:pt x="0" y="198"/>
                  <a:pt x="0" y="183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lose/>
              </a:path>
            </a:pathLst>
          </a:custGeom>
          <a:solidFill>
            <a:srgbClr val="0025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id-ID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6" name="Freeform 75">
            <a:extLst>
              <a:ext uri="{FF2B5EF4-FFF2-40B4-BE49-F238E27FC236}">
                <a16:creationId xmlns:a16="http://schemas.microsoft.com/office/drawing/2014/main" id="{D7579A05-FB61-246C-F557-1E4238CBF2DA}"/>
              </a:ext>
            </a:extLst>
          </p:cNvPr>
          <p:cNvSpPr>
            <a:spLocks noEditPoints="1"/>
          </p:cNvSpPr>
          <p:nvPr/>
        </p:nvSpPr>
        <p:spPr bwMode="auto">
          <a:xfrm>
            <a:off x="3326795" y="2643736"/>
            <a:ext cx="558480" cy="560035"/>
          </a:xfrm>
          <a:custGeom>
            <a:avLst/>
            <a:gdLst>
              <a:gd name="T0" fmla="*/ 249 w 261"/>
              <a:gd name="T1" fmla="*/ 220 h 262"/>
              <a:gd name="T2" fmla="*/ 261 w 261"/>
              <a:gd name="T3" fmla="*/ 70 h 262"/>
              <a:gd name="T4" fmla="*/ 249 w 261"/>
              <a:gd name="T5" fmla="*/ 70 h 262"/>
              <a:gd name="T6" fmla="*/ 249 w 261"/>
              <a:gd name="T7" fmla="*/ 154 h 262"/>
              <a:gd name="T8" fmla="*/ 227 w 261"/>
              <a:gd name="T9" fmla="*/ 180 h 262"/>
              <a:gd name="T10" fmla="*/ 209 w 261"/>
              <a:gd name="T11" fmla="*/ 262 h 262"/>
              <a:gd name="T12" fmla="*/ 209 w 261"/>
              <a:gd name="T13" fmla="*/ 262 h 262"/>
              <a:gd name="T14" fmla="*/ 209 w 261"/>
              <a:gd name="T15" fmla="*/ 15 h 262"/>
              <a:gd name="T16" fmla="*/ 203 w 261"/>
              <a:gd name="T17" fmla="*/ 28 h 262"/>
              <a:gd name="T18" fmla="*/ 209 w 261"/>
              <a:gd name="T19" fmla="*/ 50 h 262"/>
              <a:gd name="T20" fmla="*/ 201 w 261"/>
              <a:gd name="T21" fmla="*/ 120 h 262"/>
              <a:gd name="T22" fmla="*/ 209 w 261"/>
              <a:gd name="T23" fmla="*/ 197 h 262"/>
              <a:gd name="T24" fmla="*/ 209 w 261"/>
              <a:gd name="T25" fmla="*/ 197 h 262"/>
              <a:gd name="T26" fmla="*/ 195 w 261"/>
              <a:gd name="T27" fmla="*/ 232 h 262"/>
              <a:gd name="T28" fmla="*/ 168 w 261"/>
              <a:gd name="T29" fmla="*/ 36 h 262"/>
              <a:gd name="T30" fmla="*/ 195 w 261"/>
              <a:gd name="T31" fmla="*/ 20 h 262"/>
              <a:gd name="T32" fmla="*/ 195 w 261"/>
              <a:gd name="T33" fmla="*/ 50 h 262"/>
              <a:gd name="T34" fmla="*/ 195 w 261"/>
              <a:gd name="T35" fmla="*/ 120 h 262"/>
              <a:gd name="T36" fmla="*/ 168 w 261"/>
              <a:gd name="T37" fmla="*/ 220 h 262"/>
              <a:gd name="T38" fmla="*/ 192 w 261"/>
              <a:gd name="T39" fmla="*/ 249 h 262"/>
              <a:gd name="T40" fmla="*/ 168 w 261"/>
              <a:gd name="T41" fmla="*/ 21 h 262"/>
              <a:gd name="T42" fmla="*/ 168 w 261"/>
              <a:gd name="T43" fmla="*/ 44 h 262"/>
              <a:gd name="T44" fmla="*/ 135 w 261"/>
              <a:gd name="T45" fmla="*/ 120 h 262"/>
              <a:gd name="T46" fmla="*/ 167 w 261"/>
              <a:gd name="T47" fmla="*/ 198 h 262"/>
              <a:gd name="T48" fmla="*/ 167 w 261"/>
              <a:gd name="T49" fmla="*/ 167 h 262"/>
              <a:gd name="T50" fmla="*/ 130 w 261"/>
              <a:gd name="T51" fmla="*/ 147 h 262"/>
              <a:gd name="T52" fmla="*/ 93 w 261"/>
              <a:gd name="T53" fmla="*/ 44 h 262"/>
              <a:gd name="T54" fmla="*/ 130 w 261"/>
              <a:gd name="T55" fmla="*/ 0 h 262"/>
              <a:gd name="T56" fmla="*/ 126 w 261"/>
              <a:gd name="T57" fmla="*/ 120 h 262"/>
              <a:gd name="T58" fmla="*/ 130 w 261"/>
              <a:gd name="T59" fmla="*/ 159 h 262"/>
              <a:gd name="T60" fmla="*/ 130 w 261"/>
              <a:gd name="T61" fmla="*/ 179 h 262"/>
              <a:gd name="T62" fmla="*/ 130 w 261"/>
              <a:gd name="T63" fmla="*/ 198 h 262"/>
              <a:gd name="T64" fmla="*/ 93 w 261"/>
              <a:gd name="T65" fmla="*/ 3 h 262"/>
              <a:gd name="T66" fmla="*/ 93 w 261"/>
              <a:gd name="T67" fmla="*/ 36 h 262"/>
              <a:gd name="T68" fmla="*/ 67 w 261"/>
              <a:gd name="T69" fmla="*/ 20 h 262"/>
              <a:gd name="T70" fmla="*/ 67 w 261"/>
              <a:gd name="T71" fmla="*/ 70 h 262"/>
              <a:gd name="T72" fmla="*/ 92 w 261"/>
              <a:gd name="T73" fmla="*/ 147 h 262"/>
              <a:gd name="T74" fmla="*/ 92 w 261"/>
              <a:gd name="T75" fmla="*/ 179 h 262"/>
              <a:gd name="T76" fmla="*/ 93 w 261"/>
              <a:gd name="T77" fmla="*/ 198 h 262"/>
              <a:gd name="T78" fmla="*/ 67 w 261"/>
              <a:gd name="T79" fmla="*/ 171 h 262"/>
              <a:gd name="T80" fmla="*/ 69 w 261"/>
              <a:gd name="T81" fmla="*/ 232 h 262"/>
              <a:gd name="T82" fmla="*/ 58 w 261"/>
              <a:gd name="T83" fmla="*/ 28 h 262"/>
              <a:gd name="T84" fmla="*/ 67 w 261"/>
              <a:gd name="T85" fmla="*/ 9 h 262"/>
              <a:gd name="T86" fmla="*/ 67 w 261"/>
              <a:gd name="T87" fmla="*/ 120 h 262"/>
              <a:gd name="T88" fmla="*/ 67 w 261"/>
              <a:gd name="T89" fmla="*/ 188 h 262"/>
              <a:gd name="T90" fmla="*/ 67 w 261"/>
              <a:gd name="T91" fmla="*/ 232 h 262"/>
              <a:gd name="T92" fmla="*/ 67 w 261"/>
              <a:gd name="T93" fmla="*/ 232 h 262"/>
              <a:gd name="T94" fmla="*/ 52 w 261"/>
              <a:gd name="T95" fmla="*/ 50 h 262"/>
              <a:gd name="T96" fmla="*/ 12 w 261"/>
              <a:gd name="T97" fmla="*/ 220 h 262"/>
              <a:gd name="T98" fmla="*/ 52 w 261"/>
              <a:gd name="T99" fmla="*/ 232 h 262"/>
              <a:gd name="T100" fmla="*/ 52 w 261"/>
              <a:gd name="T101" fmla="*/ 232 h 262"/>
              <a:gd name="T102" fmla="*/ 12 w 261"/>
              <a:gd name="T103" fmla="*/ 114 h 262"/>
              <a:gd name="T104" fmla="*/ 0 w 261"/>
              <a:gd name="T105" fmla="*/ 104 h 262"/>
              <a:gd name="T106" fmla="*/ 12 w 261"/>
              <a:gd name="T107" fmla="*/ 154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1" h="262">
                <a:moveTo>
                  <a:pt x="249" y="220"/>
                </a:moveTo>
                <a:cubicBezTo>
                  <a:pt x="249" y="154"/>
                  <a:pt x="249" y="154"/>
                  <a:pt x="249" y="154"/>
                </a:cubicBezTo>
                <a:cubicBezTo>
                  <a:pt x="251" y="157"/>
                  <a:pt x="252" y="160"/>
                  <a:pt x="252" y="164"/>
                </a:cubicBezTo>
                <a:cubicBezTo>
                  <a:pt x="252" y="220"/>
                  <a:pt x="252" y="220"/>
                  <a:pt x="252" y="220"/>
                </a:cubicBezTo>
                <a:cubicBezTo>
                  <a:pt x="249" y="220"/>
                  <a:pt x="249" y="220"/>
                  <a:pt x="249" y="220"/>
                </a:cubicBezTo>
                <a:close/>
                <a:moveTo>
                  <a:pt x="249" y="114"/>
                </a:moveTo>
                <a:cubicBezTo>
                  <a:pt x="249" y="70"/>
                  <a:pt x="249" y="70"/>
                  <a:pt x="249" y="70"/>
                </a:cubicBezTo>
                <a:cubicBezTo>
                  <a:pt x="250" y="70"/>
                  <a:pt x="250" y="70"/>
                  <a:pt x="250" y="69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59" y="66"/>
                  <a:pt x="261" y="67"/>
                  <a:pt x="261" y="70"/>
                </a:cubicBezTo>
                <a:cubicBezTo>
                  <a:pt x="261" y="104"/>
                  <a:pt x="261" y="104"/>
                  <a:pt x="261" y="104"/>
                </a:cubicBezTo>
                <a:cubicBezTo>
                  <a:pt x="261" y="107"/>
                  <a:pt x="259" y="110"/>
                  <a:pt x="257" y="111"/>
                </a:cubicBezTo>
                <a:cubicBezTo>
                  <a:pt x="250" y="113"/>
                  <a:pt x="250" y="113"/>
                  <a:pt x="250" y="113"/>
                </a:cubicBezTo>
                <a:cubicBezTo>
                  <a:pt x="250" y="114"/>
                  <a:pt x="250" y="114"/>
                  <a:pt x="249" y="114"/>
                </a:cubicBezTo>
                <a:close/>
                <a:moveTo>
                  <a:pt x="249" y="70"/>
                </a:moveTo>
                <a:cubicBezTo>
                  <a:pt x="249" y="114"/>
                  <a:pt x="249" y="114"/>
                  <a:pt x="249" y="114"/>
                </a:cubicBezTo>
                <a:cubicBezTo>
                  <a:pt x="248" y="114"/>
                  <a:pt x="246" y="112"/>
                  <a:pt x="246" y="110"/>
                </a:cubicBezTo>
                <a:cubicBezTo>
                  <a:pt x="246" y="76"/>
                  <a:pt x="246" y="76"/>
                  <a:pt x="246" y="76"/>
                </a:cubicBezTo>
                <a:cubicBezTo>
                  <a:pt x="246" y="74"/>
                  <a:pt x="248" y="71"/>
                  <a:pt x="249" y="70"/>
                </a:cubicBezTo>
                <a:close/>
                <a:moveTo>
                  <a:pt x="249" y="154"/>
                </a:moveTo>
                <a:cubicBezTo>
                  <a:pt x="246" y="150"/>
                  <a:pt x="241" y="146"/>
                  <a:pt x="235" y="146"/>
                </a:cubicBezTo>
                <a:cubicBezTo>
                  <a:pt x="235" y="50"/>
                  <a:pt x="235" y="50"/>
                  <a:pt x="235" y="50"/>
                </a:cubicBezTo>
                <a:cubicBezTo>
                  <a:pt x="209" y="50"/>
                  <a:pt x="209" y="50"/>
                  <a:pt x="209" y="50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19" y="162"/>
                  <a:pt x="227" y="170"/>
                  <a:pt x="227" y="180"/>
                </a:cubicBezTo>
                <a:cubicBezTo>
                  <a:pt x="227" y="189"/>
                  <a:pt x="219" y="197"/>
                  <a:pt x="209" y="197"/>
                </a:cubicBezTo>
                <a:cubicBezTo>
                  <a:pt x="209" y="220"/>
                  <a:pt x="209" y="220"/>
                  <a:pt x="209" y="220"/>
                </a:cubicBezTo>
                <a:cubicBezTo>
                  <a:pt x="249" y="220"/>
                  <a:pt x="249" y="220"/>
                  <a:pt x="249" y="220"/>
                </a:cubicBezTo>
                <a:cubicBezTo>
                  <a:pt x="249" y="154"/>
                  <a:pt x="249" y="154"/>
                  <a:pt x="249" y="154"/>
                </a:cubicBezTo>
                <a:close/>
                <a:moveTo>
                  <a:pt x="209" y="262"/>
                </a:moveTo>
                <a:cubicBezTo>
                  <a:pt x="209" y="232"/>
                  <a:pt x="209" y="232"/>
                  <a:pt x="209" y="232"/>
                </a:cubicBezTo>
                <a:cubicBezTo>
                  <a:pt x="226" y="232"/>
                  <a:pt x="226" y="232"/>
                  <a:pt x="226" y="232"/>
                </a:cubicBezTo>
                <a:cubicBezTo>
                  <a:pt x="226" y="249"/>
                  <a:pt x="226" y="249"/>
                  <a:pt x="226" y="249"/>
                </a:cubicBezTo>
                <a:cubicBezTo>
                  <a:pt x="226" y="257"/>
                  <a:pt x="220" y="262"/>
                  <a:pt x="213" y="262"/>
                </a:cubicBezTo>
                <a:cubicBezTo>
                  <a:pt x="209" y="262"/>
                  <a:pt x="209" y="262"/>
                  <a:pt x="209" y="262"/>
                </a:cubicBezTo>
                <a:close/>
                <a:moveTo>
                  <a:pt x="209" y="44"/>
                </a:moveTo>
                <a:cubicBezTo>
                  <a:pt x="209" y="15"/>
                  <a:pt x="209" y="15"/>
                  <a:pt x="209" y="15"/>
                </a:cubicBezTo>
                <a:cubicBezTo>
                  <a:pt x="225" y="23"/>
                  <a:pt x="235" y="33"/>
                  <a:pt x="235" y="44"/>
                </a:cubicBezTo>
                <a:lnTo>
                  <a:pt x="209" y="44"/>
                </a:lnTo>
                <a:close/>
                <a:moveTo>
                  <a:pt x="209" y="15"/>
                </a:moveTo>
                <a:cubicBezTo>
                  <a:pt x="209" y="44"/>
                  <a:pt x="209" y="44"/>
                  <a:pt x="209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9" y="37"/>
                  <a:pt x="203" y="33"/>
                  <a:pt x="203" y="28"/>
                </a:cubicBezTo>
                <a:cubicBezTo>
                  <a:pt x="203" y="24"/>
                  <a:pt x="199" y="20"/>
                  <a:pt x="195" y="20"/>
                </a:cubicBezTo>
                <a:cubicBezTo>
                  <a:pt x="195" y="20"/>
                  <a:pt x="195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200" y="11"/>
                  <a:pt x="205" y="13"/>
                  <a:pt x="209" y="15"/>
                </a:cubicBezTo>
                <a:close/>
                <a:moveTo>
                  <a:pt x="209" y="50"/>
                </a:moveTo>
                <a:cubicBezTo>
                  <a:pt x="209" y="162"/>
                  <a:pt x="209" y="162"/>
                  <a:pt x="209" y="162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03" y="162"/>
                  <a:pt x="198" y="166"/>
                  <a:pt x="195" y="171"/>
                </a:cubicBezTo>
                <a:cubicBezTo>
                  <a:pt x="195" y="120"/>
                  <a:pt x="195" y="120"/>
                  <a:pt x="195" y="120"/>
                </a:cubicBezTo>
                <a:cubicBezTo>
                  <a:pt x="201" y="120"/>
                  <a:pt x="201" y="120"/>
                  <a:pt x="201" y="120"/>
                </a:cubicBezTo>
                <a:cubicBezTo>
                  <a:pt x="201" y="70"/>
                  <a:pt x="201" y="70"/>
                  <a:pt x="201" y="70"/>
                </a:cubicBezTo>
                <a:cubicBezTo>
                  <a:pt x="195" y="70"/>
                  <a:pt x="195" y="70"/>
                  <a:pt x="195" y="70"/>
                </a:cubicBezTo>
                <a:cubicBezTo>
                  <a:pt x="195" y="50"/>
                  <a:pt x="195" y="50"/>
                  <a:pt x="195" y="50"/>
                </a:cubicBezTo>
                <a:cubicBezTo>
                  <a:pt x="209" y="50"/>
                  <a:pt x="209" y="50"/>
                  <a:pt x="209" y="50"/>
                </a:cubicBezTo>
                <a:close/>
                <a:moveTo>
                  <a:pt x="209" y="197"/>
                </a:moveTo>
                <a:cubicBezTo>
                  <a:pt x="209" y="220"/>
                  <a:pt x="209" y="220"/>
                  <a:pt x="209" y="220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95" y="188"/>
                  <a:pt x="195" y="188"/>
                  <a:pt x="195" y="188"/>
                </a:cubicBezTo>
                <a:cubicBezTo>
                  <a:pt x="198" y="193"/>
                  <a:pt x="203" y="197"/>
                  <a:pt x="209" y="197"/>
                </a:cubicBezTo>
                <a:cubicBezTo>
                  <a:pt x="209" y="197"/>
                  <a:pt x="209" y="197"/>
                  <a:pt x="209" y="197"/>
                </a:cubicBezTo>
                <a:close/>
                <a:moveTo>
                  <a:pt x="209" y="232"/>
                </a:moveTo>
                <a:cubicBezTo>
                  <a:pt x="209" y="262"/>
                  <a:pt x="209" y="262"/>
                  <a:pt x="209" y="262"/>
                </a:cubicBezTo>
                <a:cubicBezTo>
                  <a:pt x="206" y="262"/>
                  <a:pt x="206" y="262"/>
                  <a:pt x="206" y="262"/>
                </a:cubicBezTo>
                <a:cubicBezTo>
                  <a:pt x="201" y="262"/>
                  <a:pt x="197" y="260"/>
                  <a:pt x="195" y="257"/>
                </a:cubicBezTo>
                <a:cubicBezTo>
                  <a:pt x="195" y="232"/>
                  <a:pt x="195" y="232"/>
                  <a:pt x="195" y="232"/>
                </a:cubicBezTo>
                <a:lnTo>
                  <a:pt x="209" y="232"/>
                </a:lnTo>
                <a:close/>
                <a:moveTo>
                  <a:pt x="171" y="20"/>
                </a:moveTo>
                <a:cubicBezTo>
                  <a:pt x="175" y="20"/>
                  <a:pt x="179" y="24"/>
                  <a:pt x="179" y="28"/>
                </a:cubicBezTo>
                <a:cubicBezTo>
                  <a:pt x="179" y="33"/>
                  <a:pt x="175" y="37"/>
                  <a:pt x="171" y="37"/>
                </a:cubicBezTo>
                <a:cubicBezTo>
                  <a:pt x="170" y="37"/>
                  <a:pt x="169" y="37"/>
                  <a:pt x="168" y="36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0" y="37"/>
                  <a:pt x="186" y="33"/>
                  <a:pt x="186" y="28"/>
                </a:cubicBezTo>
                <a:cubicBezTo>
                  <a:pt x="186" y="24"/>
                  <a:pt x="190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187" y="6"/>
                  <a:pt x="178" y="4"/>
                  <a:pt x="168" y="3"/>
                </a:cubicBezTo>
                <a:cubicBezTo>
                  <a:pt x="168" y="21"/>
                  <a:pt x="168" y="21"/>
                  <a:pt x="168" y="21"/>
                </a:cubicBezTo>
                <a:cubicBezTo>
                  <a:pt x="169" y="20"/>
                  <a:pt x="170" y="20"/>
                  <a:pt x="171" y="20"/>
                </a:cubicBezTo>
                <a:close/>
                <a:moveTo>
                  <a:pt x="195" y="50"/>
                </a:moveTo>
                <a:cubicBezTo>
                  <a:pt x="195" y="70"/>
                  <a:pt x="195" y="70"/>
                  <a:pt x="195" y="70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8" y="50"/>
                  <a:pt x="168" y="50"/>
                  <a:pt x="168" y="50"/>
                </a:cubicBezTo>
                <a:cubicBezTo>
                  <a:pt x="195" y="50"/>
                  <a:pt x="195" y="50"/>
                  <a:pt x="195" y="50"/>
                </a:cubicBezTo>
                <a:close/>
                <a:moveTo>
                  <a:pt x="195" y="120"/>
                </a:moveTo>
                <a:cubicBezTo>
                  <a:pt x="195" y="171"/>
                  <a:pt x="195" y="171"/>
                  <a:pt x="195" y="171"/>
                </a:cubicBezTo>
                <a:cubicBezTo>
                  <a:pt x="193" y="173"/>
                  <a:pt x="192" y="176"/>
                  <a:pt x="192" y="180"/>
                </a:cubicBezTo>
                <a:cubicBezTo>
                  <a:pt x="192" y="183"/>
                  <a:pt x="193" y="186"/>
                  <a:pt x="195" y="188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95" y="120"/>
                  <a:pt x="195" y="120"/>
                  <a:pt x="195" y="120"/>
                </a:cubicBezTo>
                <a:close/>
                <a:moveTo>
                  <a:pt x="195" y="232"/>
                </a:moveTo>
                <a:cubicBezTo>
                  <a:pt x="195" y="257"/>
                  <a:pt x="195" y="257"/>
                  <a:pt x="195" y="257"/>
                </a:cubicBezTo>
                <a:cubicBezTo>
                  <a:pt x="193" y="254"/>
                  <a:pt x="192" y="252"/>
                  <a:pt x="192" y="249"/>
                </a:cubicBezTo>
                <a:cubicBezTo>
                  <a:pt x="192" y="232"/>
                  <a:pt x="192" y="232"/>
                  <a:pt x="192" y="232"/>
                </a:cubicBezTo>
                <a:lnTo>
                  <a:pt x="195" y="232"/>
                </a:lnTo>
                <a:close/>
                <a:moveTo>
                  <a:pt x="168" y="36"/>
                </a:moveTo>
                <a:cubicBezTo>
                  <a:pt x="165" y="35"/>
                  <a:pt x="162" y="32"/>
                  <a:pt x="162" y="28"/>
                </a:cubicBezTo>
                <a:cubicBezTo>
                  <a:pt x="162" y="25"/>
                  <a:pt x="165" y="22"/>
                  <a:pt x="168" y="21"/>
                </a:cubicBezTo>
                <a:cubicBezTo>
                  <a:pt x="168" y="3"/>
                  <a:pt x="168" y="3"/>
                  <a:pt x="168" y="3"/>
                </a:cubicBezTo>
                <a:cubicBezTo>
                  <a:pt x="157" y="1"/>
                  <a:pt x="144" y="0"/>
                  <a:pt x="131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68" y="36"/>
                  <a:pt x="168" y="36"/>
                  <a:pt x="168" y="36"/>
                </a:cubicBezTo>
                <a:close/>
                <a:moveTo>
                  <a:pt x="168" y="50"/>
                </a:moveTo>
                <a:cubicBezTo>
                  <a:pt x="168" y="70"/>
                  <a:pt x="168" y="70"/>
                  <a:pt x="168" y="70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120"/>
                  <a:pt x="135" y="120"/>
                  <a:pt x="135" y="1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30" y="220"/>
                  <a:pt x="130" y="220"/>
                  <a:pt x="130" y="220"/>
                </a:cubicBezTo>
                <a:cubicBezTo>
                  <a:pt x="130" y="198"/>
                  <a:pt x="130" y="198"/>
                  <a:pt x="130" y="198"/>
                </a:cubicBezTo>
                <a:cubicBezTo>
                  <a:pt x="167" y="198"/>
                  <a:pt x="167" y="198"/>
                  <a:pt x="167" y="198"/>
                </a:cubicBezTo>
                <a:cubicBezTo>
                  <a:pt x="167" y="187"/>
                  <a:pt x="167" y="187"/>
                  <a:pt x="167" y="187"/>
                </a:cubicBezTo>
                <a:cubicBezTo>
                  <a:pt x="130" y="187"/>
                  <a:pt x="130" y="187"/>
                  <a:pt x="130" y="187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67" y="179"/>
                  <a:pt x="167" y="179"/>
                  <a:pt x="167" y="179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30" y="167"/>
                  <a:pt x="130" y="167"/>
                  <a:pt x="130" y="167"/>
                </a:cubicBezTo>
                <a:cubicBezTo>
                  <a:pt x="130" y="159"/>
                  <a:pt x="130" y="159"/>
                  <a:pt x="130" y="159"/>
                </a:cubicBezTo>
                <a:cubicBezTo>
                  <a:pt x="167" y="159"/>
                  <a:pt x="167" y="159"/>
                  <a:pt x="167" y="159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30" y="50"/>
                  <a:pt x="130" y="50"/>
                  <a:pt x="130" y="50"/>
                </a:cubicBezTo>
                <a:lnTo>
                  <a:pt x="168" y="50"/>
                </a:lnTo>
                <a:close/>
                <a:moveTo>
                  <a:pt x="130" y="0"/>
                </a:moveTo>
                <a:cubicBezTo>
                  <a:pt x="130" y="44"/>
                  <a:pt x="130" y="44"/>
                  <a:pt x="130" y="44"/>
                </a:cubicBezTo>
                <a:cubicBezTo>
                  <a:pt x="93" y="44"/>
                  <a:pt x="93" y="44"/>
                  <a:pt x="93" y="44"/>
                </a:cubicBezTo>
                <a:cubicBezTo>
                  <a:pt x="93" y="36"/>
                  <a:pt x="93" y="36"/>
                  <a:pt x="93" y="36"/>
                </a:cubicBezTo>
                <a:cubicBezTo>
                  <a:pt x="96" y="35"/>
                  <a:pt x="99" y="32"/>
                  <a:pt x="99" y="28"/>
                </a:cubicBezTo>
                <a:cubicBezTo>
                  <a:pt x="99" y="25"/>
                  <a:pt x="96" y="22"/>
                  <a:pt x="93" y="21"/>
                </a:cubicBezTo>
                <a:cubicBezTo>
                  <a:pt x="93" y="3"/>
                  <a:pt x="93" y="3"/>
                  <a:pt x="93" y="3"/>
                </a:cubicBezTo>
                <a:cubicBezTo>
                  <a:pt x="104" y="1"/>
                  <a:pt x="117" y="0"/>
                  <a:pt x="130" y="0"/>
                </a:cubicBezTo>
                <a:close/>
                <a:moveTo>
                  <a:pt x="130" y="50"/>
                </a:moveTo>
                <a:cubicBezTo>
                  <a:pt x="130" y="147"/>
                  <a:pt x="130" y="147"/>
                  <a:pt x="130" y="147"/>
                </a:cubicBezTo>
                <a:cubicBezTo>
                  <a:pt x="93" y="147"/>
                  <a:pt x="93" y="147"/>
                  <a:pt x="93" y="147"/>
                </a:cubicBezTo>
                <a:cubicBezTo>
                  <a:pt x="93" y="120"/>
                  <a:pt x="93" y="120"/>
                  <a:pt x="93" y="120"/>
                </a:cubicBezTo>
                <a:cubicBezTo>
                  <a:pt x="126" y="120"/>
                  <a:pt x="126" y="120"/>
                  <a:pt x="126" y="120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50"/>
                  <a:pt x="93" y="50"/>
                  <a:pt x="93" y="50"/>
                </a:cubicBezTo>
                <a:cubicBezTo>
                  <a:pt x="130" y="50"/>
                  <a:pt x="130" y="50"/>
                  <a:pt x="130" y="50"/>
                </a:cubicBezTo>
                <a:close/>
                <a:moveTo>
                  <a:pt x="130" y="159"/>
                </a:moveTo>
                <a:cubicBezTo>
                  <a:pt x="130" y="167"/>
                  <a:pt x="130" y="167"/>
                  <a:pt x="130" y="167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130" y="159"/>
                  <a:pt x="130" y="159"/>
                  <a:pt x="130" y="159"/>
                </a:cubicBezTo>
                <a:close/>
                <a:moveTo>
                  <a:pt x="130" y="179"/>
                </a:moveTo>
                <a:cubicBezTo>
                  <a:pt x="130" y="187"/>
                  <a:pt x="130" y="187"/>
                  <a:pt x="130" y="187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130" y="179"/>
                  <a:pt x="130" y="179"/>
                  <a:pt x="130" y="179"/>
                </a:cubicBezTo>
                <a:close/>
                <a:moveTo>
                  <a:pt x="130" y="198"/>
                </a:moveTo>
                <a:cubicBezTo>
                  <a:pt x="130" y="220"/>
                  <a:pt x="130" y="220"/>
                  <a:pt x="130" y="220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93" y="198"/>
                  <a:pt x="93" y="198"/>
                  <a:pt x="93" y="198"/>
                </a:cubicBezTo>
                <a:lnTo>
                  <a:pt x="130" y="198"/>
                </a:lnTo>
                <a:close/>
                <a:moveTo>
                  <a:pt x="93" y="3"/>
                </a:moveTo>
                <a:cubicBezTo>
                  <a:pt x="93" y="21"/>
                  <a:pt x="93" y="21"/>
                  <a:pt x="93" y="21"/>
                </a:cubicBezTo>
                <a:cubicBezTo>
                  <a:pt x="92" y="20"/>
                  <a:pt x="92" y="20"/>
                  <a:pt x="91" y="20"/>
                </a:cubicBezTo>
                <a:cubicBezTo>
                  <a:pt x="86" y="20"/>
                  <a:pt x="83" y="24"/>
                  <a:pt x="83" y="28"/>
                </a:cubicBezTo>
                <a:cubicBezTo>
                  <a:pt x="83" y="33"/>
                  <a:pt x="86" y="37"/>
                  <a:pt x="91" y="37"/>
                </a:cubicBezTo>
                <a:cubicBezTo>
                  <a:pt x="92" y="37"/>
                  <a:pt x="92" y="37"/>
                  <a:pt x="93" y="36"/>
                </a:cubicBezTo>
                <a:cubicBezTo>
                  <a:pt x="93" y="44"/>
                  <a:pt x="93" y="44"/>
                  <a:pt x="93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7" y="37"/>
                  <a:pt x="67" y="37"/>
                  <a:pt x="67" y="37"/>
                </a:cubicBezTo>
                <a:cubicBezTo>
                  <a:pt x="71" y="37"/>
                  <a:pt x="75" y="33"/>
                  <a:pt x="75" y="28"/>
                </a:cubicBezTo>
                <a:cubicBezTo>
                  <a:pt x="75" y="24"/>
                  <a:pt x="71" y="20"/>
                  <a:pt x="67" y="20"/>
                </a:cubicBezTo>
                <a:cubicBezTo>
                  <a:pt x="67" y="9"/>
                  <a:pt x="67" y="9"/>
                  <a:pt x="67" y="9"/>
                </a:cubicBezTo>
                <a:cubicBezTo>
                  <a:pt x="75" y="6"/>
                  <a:pt x="84" y="4"/>
                  <a:pt x="93" y="3"/>
                </a:cubicBezTo>
                <a:close/>
                <a:moveTo>
                  <a:pt x="93" y="50"/>
                </a:moveTo>
                <a:cubicBezTo>
                  <a:pt x="93" y="70"/>
                  <a:pt x="93" y="70"/>
                  <a:pt x="93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67" y="50"/>
                  <a:pt x="67" y="50"/>
                  <a:pt x="67" y="50"/>
                </a:cubicBezTo>
                <a:cubicBezTo>
                  <a:pt x="93" y="50"/>
                  <a:pt x="93" y="50"/>
                  <a:pt x="93" y="50"/>
                </a:cubicBezTo>
                <a:close/>
                <a:moveTo>
                  <a:pt x="93" y="120"/>
                </a:moveTo>
                <a:cubicBezTo>
                  <a:pt x="93" y="147"/>
                  <a:pt x="93" y="147"/>
                  <a:pt x="93" y="147"/>
                </a:cubicBezTo>
                <a:cubicBezTo>
                  <a:pt x="92" y="147"/>
                  <a:pt x="92" y="147"/>
                  <a:pt x="92" y="147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79"/>
                  <a:pt x="92" y="179"/>
                  <a:pt x="92" y="179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2" y="187"/>
                  <a:pt x="92" y="187"/>
                  <a:pt x="92" y="187"/>
                </a:cubicBezTo>
                <a:cubicBezTo>
                  <a:pt x="92" y="198"/>
                  <a:pt x="92" y="198"/>
                  <a:pt x="92" y="198"/>
                </a:cubicBezTo>
                <a:cubicBezTo>
                  <a:pt x="93" y="198"/>
                  <a:pt x="93" y="198"/>
                  <a:pt x="93" y="198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67" y="220"/>
                  <a:pt x="67" y="220"/>
                  <a:pt x="67" y="220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8" y="186"/>
                  <a:pt x="69" y="183"/>
                  <a:pt x="69" y="180"/>
                </a:cubicBezTo>
                <a:cubicBezTo>
                  <a:pt x="69" y="176"/>
                  <a:pt x="68" y="173"/>
                  <a:pt x="67" y="171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93" y="120"/>
                  <a:pt x="93" y="120"/>
                  <a:pt x="93" y="120"/>
                </a:cubicBezTo>
                <a:close/>
                <a:moveTo>
                  <a:pt x="67" y="257"/>
                </a:moveTo>
                <a:cubicBezTo>
                  <a:pt x="67" y="232"/>
                  <a:pt x="67" y="232"/>
                  <a:pt x="67" y="232"/>
                </a:cubicBezTo>
                <a:cubicBezTo>
                  <a:pt x="69" y="232"/>
                  <a:pt x="69" y="232"/>
                  <a:pt x="69" y="232"/>
                </a:cubicBezTo>
                <a:cubicBezTo>
                  <a:pt x="69" y="249"/>
                  <a:pt x="69" y="249"/>
                  <a:pt x="69" y="249"/>
                </a:cubicBezTo>
                <a:cubicBezTo>
                  <a:pt x="69" y="252"/>
                  <a:pt x="68" y="254"/>
                  <a:pt x="67" y="257"/>
                </a:cubicBezTo>
                <a:close/>
                <a:moveTo>
                  <a:pt x="67" y="9"/>
                </a:moveTo>
                <a:cubicBezTo>
                  <a:pt x="67" y="20"/>
                  <a:pt x="67" y="20"/>
                  <a:pt x="67" y="20"/>
                </a:cubicBezTo>
                <a:cubicBezTo>
                  <a:pt x="62" y="20"/>
                  <a:pt x="58" y="24"/>
                  <a:pt x="58" y="28"/>
                </a:cubicBezTo>
                <a:cubicBezTo>
                  <a:pt x="58" y="33"/>
                  <a:pt x="62" y="37"/>
                  <a:pt x="67" y="37"/>
                </a:cubicBezTo>
                <a:cubicBezTo>
                  <a:pt x="67" y="44"/>
                  <a:pt x="67" y="44"/>
                  <a:pt x="67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15"/>
                  <a:pt x="52" y="15"/>
                  <a:pt x="52" y="15"/>
                </a:cubicBezTo>
                <a:cubicBezTo>
                  <a:pt x="56" y="13"/>
                  <a:pt x="61" y="11"/>
                  <a:pt x="67" y="9"/>
                </a:cubicBezTo>
                <a:close/>
                <a:moveTo>
                  <a:pt x="67" y="50"/>
                </a:moveTo>
                <a:cubicBezTo>
                  <a:pt x="67" y="70"/>
                  <a:pt x="67" y="70"/>
                  <a:pt x="67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67" y="171"/>
                  <a:pt x="67" y="171"/>
                  <a:pt x="67" y="171"/>
                </a:cubicBezTo>
                <a:cubicBezTo>
                  <a:pt x="64" y="166"/>
                  <a:pt x="58" y="162"/>
                  <a:pt x="52" y="162"/>
                </a:cubicBezTo>
                <a:cubicBezTo>
                  <a:pt x="52" y="50"/>
                  <a:pt x="52" y="50"/>
                  <a:pt x="52" y="50"/>
                </a:cubicBezTo>
                <a:cubicBezTo>
                  <a:pt x="67" y="50"/>
                  <a:pt x="67" y="50"/>
                  <a:pt x="67" y="50"/>
                </a:cubicBezTo>
                <a:close/>
                <a:moveTo>
                  <a:pt x="67" y="188"/>
                </a:moveTo>
                <a:cubicBezTo>
                  <a:pt x="67" y="220"/>
                  <a:pt x="67" y="220"/>
                  <a:pt x="67" y="220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52" y="197"/>
                  <a:pt x="52" y="197"/>
                  <a:pt x="52" y="197"/>
                </a:cubicBezTo>
                <a:cubicBezTo>
                  <a:pt x="58" y="197"/>
                  <a:pt x="64" y="193"/>
                  <a:pt x="67" y="188"/>
                </a:cubicBezTo>
                <a:close/>
                <a:moveTo>
                  <a:pt x="67" y="232"/>
                </a:moveTo>
                <a:cubicBezTo>
                  <a:pt x="67" y="257"/>
                  <a:pt x="67" y="257"/>
                  <a:pt x="67" y="257"/>
                </a:cubicBezTo>
                <a:cubicBezTo>
                  <a:pt x="64" y="260"/>
                  <a:pt x="60" y="262"/>
                  <a:pt x="56" y="262"/>
                </a:cubicBezTo>
                <a:cubicBezTo>
                  <a:pt x="52" y="262"/>
                  <a:pt x="52" y="262"/>
                  <a:pt x="52" y="262"/>
                </a:cubicBezTo>
                <a:cubicBezTo>
                  <a:pt x="52" y="232"/>
                  <a:pt x="52" y="232"/>
                  <a:pt x="52" y="232"/>
                </a:cubicBezTo>
                <a:lnTo>
                  <a:pt x="67" y="232"/>
                </a:lnTo>
                <a:close/>
                <a:moveTo>
                  <a:pt x="52" y="15"/>
                </a:moveTo>
                <a:cubicBezTo>
                  <a:pt x="52" y="44"/>
                  <a:pt x="52" y="44"/>
                  <a:pt x="52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33"/>
                  <a:pt x="36" y="23"/>
                  <a:pt x="52" y="15"/>
                </a:cubicBezTo>
                <a:close/>
                <a:moveTo>
                  <a:pt x="52" y="50"/>
                </a:moveTo>
                <a:cubicBezTo>
                  <a:pt x="52" y="162"/>
                  <a:pt x="52" y="162"/>
                  <a:pt x="52" y="162"/>
                </a:cubicBezTo>
                <a:cubicBezTo>
                  <a:pt x="42" y="162"/>
                  <a:pt x="35" y="170"/>
                  <a:pt x="35" y="180"/>
                </a:cubicBezTo>
                <a:cubicBezTo>
                  <a:pt x="35" y="189"/>
                  <a:pt x="42" y="197"/>
                  <a:pt x="52" y="197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12" y="220"/>
                  <a:pt x="12" y="220"/>
                  <a:pt x="12" y="220"/>
                </a:cubicBezTo>
                <a:cubicBezTo>
                  <a:pt x="12" y="154"/>
                  <a:pt x="12" y="154"/>
                  <a:pt x="12" y="154"/>
                </a:cubicBezTo>
                <a:cubicBezTo>
                  <a:pt x="15" y="150"/>
                  <a:pt x="21" y="146"/>
                  <a:pt x="27" y="146"/>
                </a:cubicBezTo>
                <a:cubicBezTo>
                  <a:pt x="27" y="50"/>
                  <a:pt x="27" y="50"/>
                  <a:pt x="27" y="50"/>
                </a:cubicBezTo>
                <a:cubicBezTo>
                  <a:pt x="52" y="50"/>
                  <a:pt x="52" y="50"/>
                  <a:pt x="52" y="50"/>
                </a:cubicBezTo>
                <a:close/>
                <a:moveTo>
                  <a:pt x="52" y="232"/>
                </a:moveTo>
                <a:cubicBezTo>
                  <a:pt x="52" y="262"/>
                  <a:pt x="52" y="262"/>
                  <a:pt x="52" y="262"/>
                </a:cubicBezTo>
                <a:cubicBezTo>
                  <a:pt x="48" y="262"/>
                  <a:pt x="48" y="262"/>
                  <a:pt x="48" y="262"/>
                </a:cubicBezTo>
                <a:cubicBezTo>
                  <a:pt x="41" y="262"/>
                  <a:pt x="35" y="257"/>
                  <a:pt x="35" y="249"/>
                </a:cubicBezTo>
                <a:cubicBezTo>
                  <a:pt x="35" y="232"/>
                  <a:pt x="35" y="232"/>
                  <a:pt x="35" y="232"/>
                </a:cubicBezTo>
                <a:cubicBezTo>
                  <a:pt x="52" y="232"/>
                  <a:pt x="52" y="232"/>
                  <a:pt x="52" y="232"/>
                </a:cubicBezTo>
                <a:close/>
                <a:moveTo>
                  <a:pt x="12" y="114"/>
                </a:moveTo>
                <a:cubicBezTo>
                  <a:pt x="14" y="114"/>
                  <a:pt x="15" y="112"/>
                  <a:pt x="15" y="110"/>
                </a:cubicBezTo>
                <a:cubicBezTo>
                  <a:pt x="15" y="76"/>
                  <a:pt x="15" y="76"/>
                  <a:pt x="15" y="76"/>
                </a:cubicBezTo>
                <a:cubicBezTo>
                  <a:pt x="15" y="74"/>
                  <a:pt x="14" y="71"/>
                  <a:pt x="12" y="70"/>
                </a:cubicBezTo>
                <a:lnTo>
                  <a:pt x="12" y="114"/>
                </a:lnTo>
                <a:close/>
                <a:moveTo>
                  <a:pt x="12" y="70"/>
                </a:move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1" y="114"/>
                  <a:pt x="11" y="113"/>
                </a:cubicBezTo>
                <a:cubicBezTo>
                  <a:pt x="4" y="111"/>
                  <a:pt x="4" y="111"/>
                  <a:pt x="4" y="111"/>
                </a:cubicBezTo>
                <a:cubicBezTo>
                  <a:pt x="2" y="110"/>
                  <a:pt x="0" y="107"/>
                  <a:pt x="0" y="10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7"/>
                  <a:pt x="2" y="66"/>
                  <a:pt x="4" y="67"/>
                </a:cubicBezTo>
                <a:cubicBezTo>
                  <a:pt x="11" y="69"/>
                  <a:pt x="11" y="69"/>
                  <a:pt x="11" y="69"/>
                </a:cubicBezTo>
                <a:cubicBezTo>
                  <a:pt x="11" y="70"/>
                  <a:pt x="12" y="70"/>
                  <a:pt x="12" y="70"/>
                </a:cubicBezTo>
                <a:close/>
                <a:moveTo>
                  <a:pt x="12" y="154"/>
                </a:moveTo>
                <a:cubicBezTo>
                  <a:pt x="12" y="220"/>
                  <a:pt x="12" y="220"/>
                  <a:pt x="12" y="220"/>
                </a:cubicBezTo>
                <a:cubicBezTo>
                  <a:pt x="9" y="220"/>
                  <a:pt x="9" y="220"/>
                  <a:pt x="9" y="220"/>
                </a:cubicBezTo>
                <a:cubicBezTo>
                  <a:pt x="9" y="164"/>
                  <a:pt x="9" y="164"/>
                  <a:pt x="9" y="164"/>
                </a:cubicBezTo>
                <a:cubicBezTo>
                  <a:pt x="9" y="160"/>
                  <a:pt x="10" y="157"/>
                  <a:pt x="12" y="154"/>
                </a:cubicBezTo>
                <a:close/>
              </a:path>
            </a:pathLst>
          </a:custGeom>
          <a:solidFill>
            <a:srgbClr val="0025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id-ID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7" name="Freeform 76">
            <a:extLst>
              <a:ext uri="{FF2B5EF4-FFF2-40B4-BE49-F238E27FC236}">
                <a16:creationId xmlns:a16="http://schemas.microsoft.com/office/drawing/2014/main" id="{A8803B37-B937-E3B5-46AE-73C4E78A663C}"/>
              </a:ext>
            </a:extLst>
          </p:cNvPr>
          <p:cNvSpPr>
            <a:spLocks noEditPoints="1"/>
          </p:cNvSpPr>
          <p:nvPr/>
        </p:nvSpPr>
        <p:spPr bwMode="auto">
          <a:xfrm>
            <a:off x="2769871" y="3365561"/>
            <a:ext cx="630040" cy="477585"/>
          </a:xfrm>
          <a:custGeom>
            <a:avLst/>
            <a:gdLst>
              <a:gd name="T0" fmla="*/ 271 w 295"/>
              <a:gd name="T1" fmla="*/ 0 h 224"/>
              <a:gd name="T2" fmla="*/ 277 w 295"/>
              <a:gd name="T3" fmla="*/ 35 h 224"/>
              <a:gd name="T4" fmla="*/ 224 w 295"/>
              <a:gd name="T5" fmla="*/ 224 h 224"/>
              <a:gd name="T6" fmla="*/ 248 w 295"/>
              <a:gd name="T7" fmla="*/ 188 h 224"/>
              <a:gd name="T8" fmla="*/ 249 w 295"/>
              <a:gd name="T9" fmla="*/ 29 h 224"/>
              <a:gd name="T10" fmla="*/ 224 w 295"/>
              <a:gd name="T11" fmla="*/ 194 h 224"/>
              <a:gd name="T12" fmla="*/ 224 w 295"/>
              <a:gd name="T13" fmla="*/ 16 h 224"/>
              <a:gd name="T14" fmla="*/ 224 w 295"/>
              <a:gd name="T15" fmla="*/ 208 h 224"/>
              <a:gd name="T16" fmla="*/ 224 w 295"/>
              <a:gd name="T17" fmla="*/ 179 h 224"/>
              <a:gd name="T18" fmla="*/ 224 w 295"/>
              <a:gd name="T19" fmla="*/ 194 h 224"/>
              <a:gd name="T20" fmla="*/ 201 w 295"/>
              <a:gd name="T21" fmla="*/ 128 h 224"/>
              <a:gd name="T22" fmla="*/ 203 w 295"/>
              <a:gd name="T23" fmla="*/ 98 h 224"/>
              <a:gd name="T24" fmla="*/ 195 w 295"/>
              <a:gd name="T25" fmla="*/ 67 h 224"/>
              <a:gd name="T26" fmla="*/ 187 w 295"/>
              <a:gd name="T27" fmla="*/ 128 h 224"/>
              <a:gd name="T28" fmla="*/ 187 w 295"/>
              <a:gd name="T29" fmla="*/ 100 h 224"/>
              <a:gd name="T30" fmla="*/ 190 w 295"/>
              <a:gd name="T31" fmla="*/ 75 h 224"/>
              <a:gd name="T32" fmla="*/ 187 w 295"/>
              <a:gd name="T33" fmla="*/ 0 h 224"/>
              <a:gd name="T34" fmla="*/ 187 w 295"/>
              <a:gd name="T35" fmla="*/ 0 h 224"/>
              <a:gd name="T36" fmla="*/ 147 w 295"/>
              <a:gd name="T37" fmla="*/ 208 h 224"/>
              <a:gd name="T38" fmla="*/ 182 w 295"/>
              <a:gd name="T39" fmla="*/ 67 h 224"/>
              <a:gd name="T40" fmla="*/ 168 w 295"/>
              <a:gd name="T41" fmla="*/ 109 h 224"/>
              <a:gd name="T42" fmla="*/ 187 w 295"/>
              <a:gd name="T43" fmla="*/ 194 h 224"/>
              <a:gd name="T44" fmla="*/ 148 w 295"/>
              <a:gd name="T45" fmla="*/ 125 h 224"/>
              <a:gd name="T46" fmla="*/ 147 w 295"/>
              <a:gd name="T47" fmla="*/ 106 h 224"/>
              <a:gd name="T48" fmla="*/ 184 w 295"/>
              <a:gd name="T49" fmla="*/ 70 h 224"/>
              <a:gd name="T50" fmla="*/ 187 w 295"/>
              <a:gd name="T51" fmla="*/ 91 h 224"/>
              <a:gd name="T52" fmla="*/ 179 w 295"/>
              <a:gd name="T53" fmla="*/ 116 h 224"/>
              <a:gd name="T54" fmla="*/ 187 w 295"/>
              <a:gd name="T55" fmla="*/ 100 h 224"/>
              <a:gd name="T56" fmla="*/ 147 w 295"/>
              <a:gd name="T57" fmla="*/ 16 h 224"/>
              <a:gd name="T58" fmla="*/ 147 w 295"/>
              <a:gd name="T59" fmla="*/ 208 h 224"/>
              <a:gd name="T60" fmla="*/ 147 w 295"/>
              <a:gd name="T61" fmla="*/ 106 h 224"/>
              <a:gd name="T62" fmla="*/ 127 w 295"/>
              <a:gd name="T63" fmla="*/ 121 h 224"/>
              <a:gd name="T64" fmla="*/ 147 w 295"/>
              <a:gd name="T65" fmla="*/ 137 h 224"/>
              <a:gd name="T66" fmla="*/ 102 w 295"/>
              <a:gd name="T67" fmla="*/ 156 h 224"/>
              <a:gd name="T68" fmla="*/ 109 w 295"/>
              <a:gd name="T69" fmla="*/ 113 h 224"/>
              <a:gd name="T70" fmla="*/ 100 w 295"/>
              <a:gd name="T71" fmla="*/ 93 h 224"/>
              <a:gd name="T72" fmla="*/ 111 w 295"/>
              <a:gd name="T73" fmla="*/ 97 h 224"/>
              <a:gd name="T74" fmla="*/ 99 w 295"/>
              <a:gd name="T75" fmla="*/ 88 h 224"/>
              <a:gd name="T76" fmla="*/ 101 w 295"/>
              <a:gd name="T77" fmla="*/ 150 h 224"/>
              <a:gd name="T78" fmla="*/ 99 w 295"/>
              <a:gd name="T79" fmla="*/ 123 h 224"/>
              <a:gd name="T80" fmla="*/ 0 w 295"/>
              <a:gd name="T81" fmla="*/ 23 h 224"/>
              <a:gd name="T82" fmla="*/ 99 w 295"/>
              <a:gd name="T83" fmla="*/ 208 h 224"/>
              <a:gd name="T84" fmla="*/ 17 w 295"/>
              <a:gd name="T85" fmla="*/ 35 h 224"/>
              <a:gd name="T86" fmla="*/ 99 w 295"/>
              <a:gd name="T87" fmla="*/ 29 h 224"/>
              <a:gd name="T88" fmla="*/ 79 w 295"/>
              <a:gd name="T89" fmla="*/ 129 h 224"/>
              <a:gd name="T90" fmla="*/ 99 w 295"/>
              <a:gd name="T91" fmla="*/ 157 h 224"/>
              <a:gd name="T92" fmla="*/ 30 w 295"/>
              <a:gd name="T93" fmla="*/ 45 h 224"/>
              <a:gd name="T94" fmla="*/ 99 w 295"/>
              <a:gd name="T95" fmla="*/ 115 h 224"/>
              <a:gd name="T96" fmla="*/ 99 w 295"/>
              <a:gd name="T97" fmla="*/ 123 h 224"/>
              <a:gd name="T98" fmla="*/ 91 w 295"/>
              <a:gd name="T99" fmla="*/ 133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95" h="224">
                <a:moveTo>
                  <a:pt x="271" y="224"/>
                </a:moveTo>
                <a:cubicBezTo>
                  <a:pt x="284" y="224"/>
                  <a:pt x="295" y="213"/>
                  <a:pt x="295" y="200"/>
                </a:cubicBezTo>
                <a:cubicBezTo>
                  <a:pt x="295" y="23"/>
                  <a:pt x="295" y="23"/>
                  <a:pt x="295" y="23"/>
                </a:cubicBezTo>
                <a:cubicBezTo>
                  <a:pt x="295" y="10"/>
                  <a:pt x="284" y="0"/>
                  <a:pt x="271" y="0"/>
                </a:cubicBezTo>
                <a:cubicBezTo>
                  <a:pt x="224" y="0"/>
                  <a:pt x="224" y="0"/>
                  <a:pt x="224" y="0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58" y="16"/>
                  <a:pt x="258" y="16"/>
                  <a:pt x="258" y="16"/>
                </a:cubicBezTo>
                <a:cubicBezTo>
                  <a:pt x="268" y="16"/>
                  <a:pt x="277" y="24"/>
                  <a:pt x="277" y="35"/>
                </a:cubicBezTo>
                <a:cubicBezTo>
                  <a:pt x="277" y="189"/>
                  <a:pt x="277" y="189"/>
                  <a:pt x="277" y="189"/>
                </a:cubicBezTo>
                <a:cubicBezTo>
                  <a:pt x="277" y="199"/>
                  <a:pt x="268" y="208"/>
                  <a:pt x="258" y="208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224" y="224"/>
                  <a:pt x="224" y="224"/>
                  <a:pt x="224" y="224"/>
                </a:cubicBezTo>
                <a:cubicBezTo>
                  <a:pt x="271" y="224"/>
                  <a:pt x="271" y="224"/>
                  <a:pt x="271" y="224"/>
                </a:cubicBezTo>
                <a:close/>
                <a:moveTo>
                  <a:pt x="224" y="194"/>
                </a:moveTo>
                <a:cubicBezTo>
                  <a:pt x="224" y="188"/>
                  <a:pt x="224" y="188"/>
                  <a:pt x="224" y="188"/>
                </a:cubicBezTo>
                <a:cubicBezTo>
                  <a:pt x="248" y="188"/>
                  <a:pt x="248" y="188"/>
                  <a:pt x="248" y="188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24" y="179"/>
                  <a:pt x="224" y="179"/>
                  <a:pt x="224" y="179"/>
                </a:cubicBezTo>
                <a:cubicBezTo>
                  <a:pt x="224" y="29"/>
                  <a:pt x="224" y="29"/>
                  <a:pt x="224" y="29"/>
                </a:cubicBezTo>
                <a:cubicBezTo>
                  <a:pt x="249" y="29"/>
                  <a:pt x="249" y="29"/>
                  <a:pt x="249" y="29"/>
                </a:cubicBezTo>
                <a:cubicBezTo>
                  <a:pt x="257" y="29"/>
                  <a:pt x="264" y="36"/>
                  <a:pt x="264" y="45"/>
                </a:cubicBezTo>
                <a:cubicBezTo>
                  <a:pt x="264" y="179"/>
                  <a:pt x="264" y="179"/>
                  <a:pt x="264" y="179"/>
                </a:cubicBezTo>
                <a:cubicBezTo>
                  <a:pt x="264" y="187"/>
                  <a:pt x="257" y="194"/>
                  <a:pt x="249" y="194"/>
                </a:cubicBezTo>
                <a:lnTo>
                  <a:pt x="224" y="194"/>
                </a:lnTo>
                <a:close/>
                <a:moveTo>
                  <a:pt x="224" y="0"/>
                </a:moveTo>
                <a:cubicBezTo>
                  <a:pt x="187" y="0"/>
                  <a:pt x="187" y="0"/>
                  <a:pt x="187" y="0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24" y="0"/>
                  <a:pt x="224" y="0"/>
                  <a:pt x="224" y="0"/>
                </a:cubicBezTo>
                <a:close/>
                <a:moveTo>
                  <a:pt x="187" y="224"/>
                </a:moveTo>
                <a:cubicBezTo>
                  <a:pt x="224" y="224"/>
                  <a:pt x="224" y="224"/>
                  <a:pt x="224" y="224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87" y="224"/>
                  <a:pt x="187" y="224"/>
                  <a:pt x="187" y="224"/>
                </a:cubicBezTo>
                <a:close/>
                <a:moveTo>
                  <a:pt x="224" y="29"/>
                </a:moveTo>
                <a:cubicBezTo>
                  <a:pt x="224" y="179"/>
                  <a:pt x="224" y="179"/>
                  <a:pt x="224" y="179"/>
                </a:cubicBezTo>
                <a:cubicBezTo>
                  <a:pt x="200" y="179"/>
                  <a:pt x="200" y="179"/>
                  <a:pt x="200" y="179"/>
                </a:cubicBezTo>
                <a:cubicBezTo>
                  <a:pt x="200" y="188"/>
                  <a:pt x="200" y="188"/>
                  <a:pt x="200" y="188"/>
                </a:cubicBezTo>
                <a:cubicBezTo>
                  <a:pt x="224" y="188"/>
                  <a:pt x="224" y="188"/>
                  <a:pt x="224" y="188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87" y="135"/>
                  <a:pt x="187" y="135"/>
                  <a:pt x="187" y="135"/>
                </a:cubicBezTo>
                <a:cubicBezTo>
                  <a:pt x="188" y="135"/>
                  <a:pt x="189" y="134"/>
                  <a:pt x="189" y="134"/>
                </a:cubicBezTo>
                <a:cubicBezTo>
                  <a:pt x="194" y="133"/>
                  <a:pt x="197" y="131"/>
                  <a:pt x="201" y="128"/>
                </a:cubicBezTo>
                <a:cubicBezTo>
                  <a:pt x="204" y="124"/>
                  <a:pt x="206" y="121"/>
                  <a:pt x="207" y="117"/>
                </a:cubicBezTo>
                <a:cubicBezTo>
                  <a:pt x="208" y="115"/>
                  <a:pt x="208" y="113"/>
                  <a:pt x="208" y="111"/>
                </a:cubicBezTo>
                <a:cubicBezTo>
                  <a:pt x="208" y="109"/>
                  <a:pt x="208" y="107"/>
                  <a:pt x="207" y="104"/>
                </a:cubicBezTo>
                <a:cubicBezTo>
                  <a:pt x="207" y="102"/>
                  <a:pt x="205" y="100"/>
                  <a:pt x="203" y="98"/>
                </a:cubicBezTo>
                <a:cubicBezTo>
                  <a:pt x="200" y="96"/>
                  <a:pt x="197" y="94"/>
                  <a:pt x="193" y="94"/>
                </a:cubicBezTo>
                <a:cubicBezTo>
                  <a:pt x="197" y="91"/>
                  <a:pt x="199" y="88"/>
                  <a:pt x="201" y="85"/>
                </a:cubicBezTo>
                <a:cubicBezTo>
                  <a:pt x="202" y="81"/>
                  <a:pt x="202" y="78"/>
                  <a:pt x="201" y="74"/>
                </a:cubicBezTo>
                <a:cubicBezTo>
                  <a:pt x="200" y="71"/>
                  <a:pt x="198" y="69"/>
                  <a:pt x="195" y="67"/>
                </a:cubicBezTo>
                <a:cubicBezTo>
                  <a:pt x="193" y="66"/>
                  <a:pt x="190" y="66"/>
                  <a:pt x="187" y="66"/>
                </a:cubicBezTo>
                <a:cubicBezTo>
                  <a:pt x="187" y="29"/>
                  <a:pt x="187" y="29"/>
                  <a:pt x="187" y="29"/>
                </a:cubicBezTo>
                <a:cubicBezTo>
                  <a:pt x="224" y="29"/>
                  <a:pt x="224" y="29"/>
                  <a:pt x="224" y="29"/>
                </a:cubicBezTo>
                <a:close/>
                <a:moveTo>
                  <a:pt x="187" y="128"/>
                </a:moveTo>
                <a:cubicBezTo>
                  <a:pt x="187" y="128"/>
                  <a:pt x="188" y="128"/>
                  <a:pt x="188" y="128"/>
                </a:cubicBezTo>
                <a:cubicBezTo>
                  <a:pt x="191" y="127"/>
                  <a:pt x="193" y="125"/>
                  <a:pt x="194" y="122"/>
                </a:cubicBezTo>
                <a:cubicBezTo>
                  <a:pt x="195" y="118"/>
                  <a:pt x="195" y="115"/>
                  <a:pt x="194" y="111"/>
                </a:cubicBezTo>
                <a:cubicBezTo>
                  <a:pt x="193" y="106"/>
                  <a:pt x="191" y="103"/>
                  <a:pt x="187" y="100"/>
                </a:cubicBezTo>
                <a:cubicBezTo>
                  <a:pt x="187" y="128"/>
                  <a:pt x="187" y="128"/>
                  <a:pt x="187" y="128"/>
                </a:cubicBezTo>
                <a:close/>
                <a:moveTo>
                  <a:pt x="187" y="91"/>
                </a:moveTo>
                <a:cubicBezTo>
                  <a:pt x="189" y="87"/>
                  <a:pt x="190" y="84"/>
                  <a:pt x="190" y="80"/>
                </a:cubicBezTo>
                <a:cubicBezTo>
                  <a:pt x="190" y="78"/>
                  <a:pt x="190" y="77"/>
                  <a:pt x="190" y="75"/>
                </a:cubicBezTo>
                <a:cubicBezTo>
                  <a:pt x="189" y="74"/>
                  <a:pt x="189" y="72"/>
                  <a:pt x="188" y="71"/>
                </a:cubicBezTo>
                <a:cubicBezTo>
                  <a:pt x="187" y="71"/>
                  <a:pt x="187" y="71"/>
                  <a:pt x="187" y="71"/>
                </a:cubicBezTo>
                <a:lnTo>
                  <a:pt x="187" y="91"/>
                </a:lnTo>
                <a:close/>
                <a:moveTo>
                  <a:pt x="18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187" y="0"/>
                  <a:pt x="187" y="0"/>
                  <a:pt x="187" y="0"/>
                </a:cubicBezTo>
                <a:close/>
                <a:moveTo>
                  <a:pt x="147" y="224"/>
                </a:moveTo>
                <a:cubicBezTo>
                  <a:pt x="187" y="224"/>
                  <a:pt x="187" y="224"/>
                  <a:pt x="187" y="224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47" y="208"/>
                  <a:pt x="147" y="208"/>
                  <a:pt x="147" y="208"/>
                </a:cubicBezTo>
                <a:cubicBezTo>
                  <a:pt x="147" y="224"/>
                  <a:pt x="147" y="224"/>
                  <a:pt x="147" y="224"/>
                </a:cubicBezTo>
                <a:close/>
                <a:moveTo>
                  <a:pt x="187" y="29"/>
                </a:moveTo>
                <a:cubicBezTo>
                  <a:pt x="187" y="66"/>
                  <a:pt x="187" y="66"/>
                  <a:pt x="187" y="66"/>
                </a:cubicBezTo>
                <a:cubicBezTo>
                  <a:pt x="185" y="66"/>
                  <a:pt x="184" y="66"/>
                  <a:pt x="182" y="67"/>
                </a:cubicBezTo>
                <a:cubicBezTo>
                  <a:pt x="176" y="68"/>
                  <a:pt x="172" y="71"/>
                  <a:pt x="169" y="75"/>
                </a:cubicBezTo>
                <a:cubicBezTo>
                  <a:pt x="167" y="80"/>
                  <a:pt x="166" y="84"/>
                  <a:pt x="167" y="88"/>
                </a:cubicBezTo>
                <a:cubicBezTo>
                  <a:pt x="168" y="93"/>
                  <a:pt x="172" y="97"/>
                  <a:pt x="177" y="98"/>
                </a:cubicBezTo>
                <a:cubicBezTo>
                  <a:pt x="173" y="101"/>
                  <a:pt x="169" y="105"/>
                  <a:pt x="168" y="109"/>
                </a:cubicBezTo>
                <a:cubicBezTo>
                  <a:pt x="166" y="113"/>
                  <a:pt x="165" y="117"/>
                  <a:pt x="167" y="122"/>
                </a:cubicBezTo>
                <a:cubicBezTo>
                  <a:pt x="168" y="126"/>
                  <a:pt x="170" y="130"/>
                  <a:pt x="175" y="133"/>
                </a:cubicBezTo>
                <a:cubicBezTo>
                  <a:pt x="178" y="135"/>
                  <a:pt x="182" y="135"/>
                  <a:pt x="187" y="135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47" y="194"/>
                  <a:pt x="147" y="194"/>
                  <a:pt x="147" y="194"/>
                </a:cubicBezTo>
                <a:cubicBezTo>
                  <a:pt x="147" y="137"/>
                  <a:pt x="147" y="137"/>
                  <a:pt x="147" y="137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8" y="125"/>
                  <a:pt x="148" y="125"/>
                  <a:pt x="148" y="125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58" y="112"/>
                  <a:pt x="158" y="112"/>
                  <a:pt x="158" y="112"/>
                </a:cubicBezTo>
                <a:cubicBezTo>
                  <a:pt x="147" y="115"/>
                  <a:pt x="147" y="115"/>
                  <a:pt x="147" y="115"/>
                </a:cubicBezTo>
                <a:cubicBezTo>
                  <a:pt x="147" y="106"/>
                  <a:pt x="147" y="106"/>
                  <a:pt x="147" y="106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87" y="29"/>
                  <a:pt x="187" y="29"/>
                  <a:pt x="187" y="29"/>
                </a:cubicBezTo>
                <a:close/>
                <a:moveTo>
                  <a:pt x="187" y="71"/>
                </a:moveTo>
                <a:cubicBezTo>
                  <a:pt x="186" y="70"/>
                  <a:pt x="185" y="70"/>
                  <a:pt x="184" y="70"/>
                </a:cubicBezTo>
                <a:cubicBezTo>
                  <a:pt x="181" y="71"/>
                  <a:pt x="179" y="73"/>
                  <a:pt x="178" y="76"/>
                </a:cubicBezTo>
                <a:cubicBezTo>
                  <a:pt x="177" y="78"/>
                  <a:pt x="177" y="81"/>
                  <a:pt x="178" y="83"/>
                </a:cubicBezTo>
                <a:cubicBezTo>
                  <a:pt x="179" y="88"/>
                  <a:pt x="181" y="91"/>
                  <a:pt x="185" y="93"/>
                </a:cubicBezTo>
                <a:cubicBezTo>
                  <a:pt x="186" y="92"/>
                  <a:pt x="187" y="91"/>
                  <a:pt x="187" y="91"/>
                </a:cubicBezTo>
                <a:cubicBezTo>
                  <a:pt x="187" y="71"/>
                  <a:pt x="187" y="71"/>
                  <a:pt x="187" y="71"/>
                </a:cubicBezTo>
                <a:close/>
                <a:moveTo>
                  <a:pt x="187" y="100"/>
                </a:moveTo>
                <a:cubicBezTo>
                  <a:pt x="187" y="100"/>
                  <a:pt x="186" y="100"/>
                  <a:pt x="186" y="99"/>
                </a:cubicBezTo>
                <a:cubicBezTo>
                  <a:pt x="181" y="104"/>
                  <a:pt x="179" y="110"/>
                  <a:pt x="179" y="116"/>
                </a:cubicBezTo>
                <a:cubicBezTo>
                  <a:pt x="179" y="118"/>
                  <a:pt x="179" y="120"/>
                  <a:pt x="180" y="121"/>
                </a:cubicBezTo>
                <a:cubicBezTo>
                  <a:pt x="180" y="124"/>
                  <a:pt x="182" y="126"/>
                  <a:pt x="183" y="127"/>
                </a:cubicBezTo>
                <a:cubicBezTo>
                  <a:pt x="184" y="128"/>
                  <a:pt x="186" y="128"/>
                  <a:pt x="187" y="128"/>
                </a:cubicBezTo>
                <a:lnTo>
                  <a:pt x="187" y="100"/>
                </a:lnTo>
                <a:close/>
                <a:moveTo>
                  <a:pt x="147" y="0"/>
                </a:moveTo>
                <a:cubicBezTo>
                  <a:pt x="99" y="0"/>
                  <a:pt x="99" y="0"/>
                  <a:pt x="99" y="0"/>
                </a:cubicBezTo>
                <a:cubicBezTo>
                  <a:pt x="99" y="16"/>
                  <a:pt x="99" y="16"/>
                  <a:pt x="99" y="1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0"/>
                  <a:pt x="147" y="0"/>
                  <a:pt x="147" y="0"/>
                </a:cubicBezTo>
                <a:close/>
                <a:moveTo>
                  <a:pt x="99" y="224"/>
                </a:moveTo>
                <a:cubicBezTo>
                  <a:pt x="147" y="224"/>
                  <a:pt x="147" y="224"/>
                  <a:pt x="147" y="224"/>
                </a:cubicBezTo>
                <a:cubicBezTo>
                  <a:pt x="147" y="208"/>
                  <a:pt x="147" y="208"/>
                  <a:pt x="147" y="208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99" y="224"/>
                  <a:pt x="99" y="224"/>
                  <a:pt x="99" y="224"/>
                </a:cubicBezTo>
                <a:close/>
                <a:moveTo>
                  <a:pt x="147" y="29"/>
                </a:moveTo>
                <a:cubicBezTo>
                  <a:pt x="147" y="106"/>
                  <a:pt x="147" y="106"/>
                  <a:pt x="147" y="106"/>
                </a:cubicBezTo>
                <a:cubicBezTo>
                  <a:pt x="147" y="104"/>
                  <a:pt x="147" y="104"/>
                  <a:pt x="147" y="104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27" y="121"/>
                  <a:pt x="127" y="121"/>
                  <a:pt x="127" y="121"/>
                </a:cubicBezTo>
                <a:cubicBezTo>
                  <a:pt x="127" y="131"/>
                  <a:pt x="127" y="131"/>
                  <a:pt x="127" y="131"/>
                </a:cubicBezTo>
                <a:cubicBezTo>
                  <a:pt x="138" y="128"/>
                  <a:pt x="138" y="128"/>
                  <a:pt x="138" y="128"/>
                </a:cubicBezTo>
                <a:cubicBezTo>
                  <a:pt x="138" y="139"/>
                  <a:pt x="138" y="139"/>
                  <a:pt x="138" y="139"/>
                </a:cubicBezTo>
                <a:cubicBezTo>
                  <a:pt x="147" y="137"/>
                  <a:pt x="147" y="137"/>
                  <a:pt x="147" y="137"/>
                </a:cubicBezTo>
                <a:cubicBezTo>
                  <a:pt x="147" y="194"/>
                  <a:pt x="147" y="194"/>
                  <a:pt x="147" y="194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99" y="157"/>
                  <a:pt x="99" y="157"/>
                  <a:pt x="99" y="157"/>
                </a:cubicBezTo>
                <a:cubicBezTo>
                  <a:pt x="100" y="157"/>
                  <a:pt x="101" y="157"/>
                  <a:pt x="102" y="156"/>
                </a:cubicBezTo>
                <a:cubicBezTo>
                  <a:pt x="109" y="155"/>
                  <a:pt x="113" y="151"/>
                  <a:pt x="117" y="145"/>
                </a:cubicBezTo>
                <a:cubicBezTo>
                  <a:pt x="120" y="139"/>
                  <a:pt x="121" y="132"/>
                  <a:pt x="119" y="124"/>
                </a:cubicBezTo>
                <a:cubicBezTo>
                  <a:pt x="118" y="120"/>
                  <a:pt x="116" y="117"/>
                  <a:pt x="114" y="115"/>
                </a:cubicBezTo>
                <a:cubicBezTo>
                  <a:pt x="112" y="114"/>
                  <a:pt x="111" y="113"/>
                  <a:pt x="109" y="113"/>
                </a:cubicBezTo>
                <a:cubicBezTo>
                  <a:pt x="108" y="112"/>
                  <a:pt x="105" y="113"/>
                  <a:pt x="103" y="113"/>
                </a:cubicBezTo>
                <a:cubicBezTo>
                  <a:pt x="101" y="114"/>
                  <a:pt x="100" y="114"/>
                  <a:pt x="99" y="115"/>
                </a:cubicBezTo>
                <a:cubicBezTo>
                  <a:pt x="99" y="93"/>
                  <a:pt x="99" y="93"/>
                  <a:pt x="99" y="93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2" y="93"/>
                  <a:pt x="103" y="93"/>
                  <a:pt x="104" y="94"/>
                </a:cubicBezTo>
                <a:cubicBezTo>
                  <a:pt x="105" y="94"/>
                  <a:pt x="106" y="95"/>
                  <a:pt x="106" y="97"/>
                </a:cubicBezTo>
                <a:cubicBezTo>
                  <a:pt x="106" y="98"/>
                  <a:pt x="106" y="99"/>
                  <a:pt x="105" y="100"/>
                </a:cubicBezTo>
                <a:cubicBezTo>
                  <a:pt x="108" y="99"/>
                  <a:pt x="110" y="98"/>
                  <a:pt x="111" y="97"/>
                </a:cubicBezTo>
                <a:cubicBezTo>
                  <a:pt x="112" y="95"/>
                  <a:pt x="112" y="93"/>
                  <a:pt x="111" y="92"/>
                </a:cubicBezTo>
                <a:cubicBezTo>
                  <a:pt x="111" y="90"/>
                  <a:pt x="110" y="89"/>
                  <a:pt x="107" y="88"/>
                </a:cubicBezTo>
                <a:cubicBezTo>
                  <a:pt x="105" y="87"/>
                  <a:pt x="103" y="87"/>
                  <a:pt x="100" y="88"/>
                </a:cubicBezTo>
                <a:cubicBezTo>
                  <a:pt x="99" y="88"/>
                  <a:pt x="99" y="88"/>
                  <a:pt x="99" y="88"/>
                </a:cubicBezTo>
                <a:cubicBezTo>
                  <a:pt x="99" y="29"/>
                  <a:pt x="99" y="29"/>
                  <a:pt x="99" y="29"/>
                </a:cubicBezTo>
                <a:cubicBezTo>
                  <a:pt x="147" y="29"/>
                  <a:pt x="147" y="29"/>
                  <a:pt x="147" y="29"/>
                </a:cubicBezTo>
                <a:close/>
                <a:moveTo>
                  <a:pt x="99" y="150"/>
                </a:moveTo>
                <a:cubicBezTo>
                  <a:pt x="100" y="150"/>
                  <a:pt x="101" y="150"/>
                  <a:pt x="101" y="150"/>
                </a:cubicBezTo>
                <a:cubicBezTo>
                  <a:pt x="105" y="149"/>
                  <a:pt x="107" y="146"/>
                  <a:pt x="109" y="142"/>
                </a:cubicBezTo>
                <a:cubicBezTo>
                  <a:pt x="110" y="137"/>
                  <a:pt x="111" y="133"/>
                  <a:pt x="110" y="129"/>
                </a:cubicBezTo>
                <a:cubicBezTo>
                  <a:pt x="108" y="123"/>
                  <a:pt x="106" y="120"/>
                  <a:pt x="103" y="121"/>
                </a:cubicBezTo>
                <a:cubicBezTo>
                  <a:pt x="101" y="121"/>
                  <a:pt x="100" y="122"/>
                  <a:pt x="99" y="123"/>
                </a:cubicBezTo>
                <a:lnTo>
                  <a:pt x="99" y="150"/>
                </a:lnTo>
                <a:close/>
                <a:moveTo>
                  <a:pt x="99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3"/>
                  <a:pt x="10" y="224"/>
                  <a:pt x="23" y="224"/>
                </a:cubicBezTo>
                <a:cubicBezTo>
                  <a:pt x="99" y="224"/>
                  <a:pt x="99" y="224"/>
                  <a:pt x="99" y="224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26" y="208"/>
                  <a:pt x="17" y="199"/>
                  <a:pt x="17" y="189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99" y="16"/>
                  <a:pt x="99" y="16"/>
                  <a:pt x="99" y="16"/>
                </a:cubicBezTo>
                <a:cubicBezTo>
                  <a:pt x="99" y="0"/>
                  <a:pt x="99" y="0"/>
                  <a:pt x="99" y="0"/>
                </a:cubicBezTo>
                <a:close/>
                <a:moveTo>
                  <a:pt x="99" y="29"/>
                </a:moveTo>
                <a:cubicBezTo>
                  <a:pt x="99" y="88"/>
                  <a:pt x="99" y="88"/>
                  <a:pt x="99" y="88"/>
                </a:cubicBezTo>
                <a:cubicBezTo>
                  <a:pt x="93" y="89"/>
                  <a:pt x="89" y="93"/>
                  <a:pt x="85" y="97"/>
                </a:cubicBezTo>
                <a:cubicBezTo>
                  <a:pt x="82" y="102"/>
                  <a:pt x="80" y="109"/>
                  <a:pt x="79" y="116"/>
                </a:cubicBezTo>
                <a:cubicBezTo>
                  <a:pt x="78" y="120"/>
                  <a:pt x="78" y="124"/>
                  <a:pt x="79" y="129"/>
                </a:cubicBezTo>
                <a:cubicBezTo>
                  <a:pt x="79" y="134"/>
                  <a:pt x="80" y="138"/>
                  <a:pt x="81" y="142"/>
                </a:cubicBezTo>
                <a:cubicBezTo>
                  <a:pt x="81" y="144"/>
                  <a:pt x="81" y="144"/>
                  <a:pt x="81" y="144"/>
                </a:cubicBezTo>
                <a:cubicBezTo>
                  <a:pt x="82" y="146"/>
                  <a:pt x="82" y="148"/>
                  <a:pt x="83" y="150"/>
                </a:cubicBezTo>
                <a:cubicBezTo>
                  <a:pt x="86" y="156"/>
                  <a:pt x="92" y="158"/>
                  <a:pt x="99" y="157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46" y="194"/>
                  <a:pt x="46" y="194"/>
                  <a:pt x="46" y="194"/>
                </a:cubicBezTo>
                <a:cubicBezTo>
                  <a:pt x="37" y="194"/>
                  <a:pt x="30" y="187"/>
                  <a:pt x="30" y="179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36"/>
                  <a:pt x="37" y="29"/>
                  <a:pt x="46" y="29"/>
                </a:cubicBezTo>
                <a:cubicBezTo>
                  <a:pt x="99" y="29"/>
                  <a:pt x="99" y="29"/>
                  <a:pt x="99" y="29"/>
                </a:cubicBezTo>
                <a:close/>
                <a:moveTo>
                  <a:pt x="99" y="93"/>
                </a:moveTo>
                <a:cubicBezTo>
                  <a:pt x="99" y="115"/>
                  <a:pt x="99" y="115"/>
                  <a:pt x="99" y="115"/>
                </a:cubicBezTo>
                <a:cubicBezTo>
                  <a:pt x="98" y="115"/>
                  <a:pt x="97" y="116"/>
                  <a:pt x="96" y="118"/>
                </a:cubicBezTo>
                <a:cubicBezTo>
                  <a:pt x="94" y="120"/>
                  <a:pt x="93" y="122"/>
                  <a:pt x="94" y="125"/>
                </a:cubicBezTo>
                <a:cubicBezTo>
                  <a:pt x="94" y="127"/>
                  <a:pt x="95" y="128"/>
                  <a:pt x="97" y="129"/>
                </a:cubicBezTo>
                <a:cubicBezTo>
                  <a:pt x="97" y="127"/>
                  <a:pt x="98" y="125"/>
                  <a:pt x="99" y="12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8" y="150"/>
                  <a:pt x="97" y="149"/>
                  <a:pt x="96" y="149"/>
                </a:cubicBezTo>
                <a:cubicBezTo>
                  <a:pt x="95" y="148"/>
                  <a:pt x="94" y="146"/>
                  <a:pt x="93" y="142"/>
                </a:cubicBezTo>
                <a:cubicBezTo>
                  <a:pt x="92" y="140"/>
                  <a:pt x="92" y="137"/>
                  <a:pt x="91" y="133"/>
                </a:cubicBezTo>
                <a:cubicBezTo>
                  <a:pt x="91" y="128"/>
                  <a:pt x="90" y="124"/>
                  <a:pt x="90" y="119"/>
                </a:cubicBezTo>
                <a:cubicBezTo>
                  <a:pt x="90" y="111"/>
                  <a:pt x="91" y="104"/>
                  <a:pt x="93" y="100"/>
                </a:cubicBezTo>
                <a:cubicBezTo>
                  <a:pt x="95" y="97"/>
                  <a:pt x="97" y="94"/>
                  <a:pt x="99" y="93"/>
                </a:cubicBezTo>
                <a:close/>
              </a:path>
            </a:pathLst>
          </a:custGeom>
          <a:solidFill>
            <a:srgbClr val="48977D"/>
          </a:solidFill>
          <a:ln>
            <a:noFill/>
          </a:ln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08" name="Freeform 77">
            <a:extLst>
              <a:ext uri="{FF2B5EF4-FFF2-40B4-BE49-F238E27FC236}">
                <a16:creationId xmlns:a16="http://schemas.microsoft.com/office/drawing/2014/main" id="{1497A586-844E-8E5B-4145-893B6030C8B7}"/>
              </a:ext>
            </a:extLst>
          </p:cNvPr>
          <p:cNvSpPr/>
          <p:nvPr/>
        </p:nvSpPr>
        <p:spPr bwMode="auto">
          <a:xfrm>
            <a:off x="3045224" y="2665515"/>
            <a:ext cx="210013" cy="157121"/>
          </a:xfrm>
          <a:custGeom>
            <a:avLst/>
            <a:gdLst>
              <a:gd name="T0" fmla="*/ 69 w 98"/>
              <a:gd name="T1" fmla="*/ 0 h 74"/>
              <a:gd name="T2" fmla="*/ 49 w 98"/>
              <a:gd name="T3" fmla="*/ 8 h 74"/>
              <a:gd name="T4" fmla="*/ 30 w 98"/>
              <a:gd name="T5" fmla="*/ 0 h 74"/>
              <a:gd name="T6" fmla="*/ 0 w 98"/>
              <a:gd name="T7" fmla="*/ 29 h 74"/>
              <a:gd name="T8" fmla="*/ 51 w 98"/>
              <a:gd name="T9" fmla="*/ 74 h 74"/>
              <a:gd name="T10" fmla="*/ 98 w 98"/>
              <a:gd name="T11" fmla="*/ 29 h 74"/>
              <a:gd name="T12" fmla="*/ 69 w 98"/>
              <a:gd name="T13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" h="74">
                <a:moveTo>
                  <a:pt x="69" y="0"/>
                </a:moveTo>
                <a:cubicBezTo>
                  <a:pt x="61" y="0"/>
                  <a:pt x="54" y="3"/>
                  <a:pt x="49" y="8"/>
                </a:cubicBezTo>
                <a:cubicBezTo>
                  <a:pt x="44" y="3"/>
                  <a:pt x="37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47"/>
                  <a:pt x="15" y="74"/>
                  <a:pt x="51" y="74"/>
                </a:cubicBezTo>
                <a:cubicBezTo>
                  <a:pt x="88" y="74"/>
                  <a:pt x="98" y="45"/>
                  <a:pt x="98" y="29"/>
                </a:cubicBezTo>
                <a:cubicBezTo>
                  <a:pt x="98" y="13"/>
                  <a:pt x="85" y="0"/>
                  <a:pt x="69" y="0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09" name="Freeform 78">
            <a:extLst>
              <a:ext uri="{FF2B5EF4-FFF2-40B4-BE49-F238E27FC236}">
                <a16:creationId xmlns:a16="http://schemas.microsoft.com/office/drawing/2014/main" id="{87775C69-F531-7AB1-7CBA-96718DA96251}"/>
              </a:ext>
            </a:extLst>
          </p:cNvPr>
          <p:cNvSpPr/>
          <p:nvPr/>
        </p:nvSpPr>
        <p:spPr bwMode="auto">
          <a:xfrm>
            <a:off x="3138561" y="2625069"/>
            <a:ext cx="57560" cy="71560"/>
          </a:xfrm>
          <a:custGeom>
            <a:avLst/>
            <a:gdLst>
              <a:gd name="T0" fmla="*/ 6 w 27"/>
              <a:gd name="T1" fmla="*/ 34 h 34"/>
              <a:gd name="T2" fmla="*/ 13 w 27"/>
              <a:gd name="T3" fmla="*/ 0 h 34"/>
              <a:gd name="T4" fmla="*/ 27 w 27"/>
              <a:gd name="T5" fmla="*/ 3 h 34"/>
              <a:gd name="T6" fmla="*/ 6 w 27"/>
              <a:gd name="T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34">
                <a:moveTo>
                  <a:pt x="6" y="34"/>
                </a:moveTo>
                <a:cubicBezTo>
                  <a:pt x="0" y="22"/>
                  <a:pt x="4" y="9"/>
                  <a:pt x="13" y="0"/>
                </a:cubicBezTo>
                <a:cubicBezTo>
                  <a:pt x="27" y="3"/>
                  <a:pt x="27" y="3"/>
                  <a:pt x="27" y="3"/>
                </a:cubicBezTo>
                <a:cubicBezTo>
                  <a:pt x="14" y="10"/>
                  <a:pt x="6" y="18"/>
                  <a:pt x="6" y="34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10" name="Freeform 79">
            <a:extLst>
              <a:ext uri="{FF2B5EF4-FFF2-40B4-BE49-F238E27FC236}">
                <a16:creationId xmlns:a16="http://schemas.microsoft.com/office/drawing/2014/main" id="{55AF1FF8-A271-8394-2E9F-D26B5B5B4315}"/>
              </a:ext>
            </a:extLst>
          </p:cNvPr>
          <p:cNvSpPr>
            <a:spLocks noEditPoints="1"/>
          </p:cNvSpPr>
          <p:nvPr/>
        </p:nvSpPr>
        <p:spPr bwMode="auto">
          <a:xfrm>
            <a:off x="2811876" y="3934926"/>
            <a:ext cx="220903" cy="306464"/>
          </a:xfrm>
          <a:custGeom>
            <a:avLst/>
            <a:gdLst>
              <a:gd name="T0" fmla="*/ 87 w 103"/>
              <a:gd name="T1" fmla="*/ 88 h 143"/>
              <a:gd name="T2" fmla="*/ 103 w 103"/>
              <a:gd name="T3" fmla="*/ 112 h 143"/>
              <a:gd name="T4" fmla="*/ 102 w 103"/>
              <a:gd name="T5" fmla="*/ 143 h 143"/>
              <a:gd name="T6" fmla="*/ 87 w 103"/>
              <a:gd name="T7" fmla="*/ 137 h 143"/>
              <a:gd name="T8" fmla="*/ 87 w 103"/>
              <a:gd name="T9" fmla="*/ 134 h 143"/>
              <a:gd name="T10" fmla="*/ 91 w 103"/>
              <a:gd name="T11" fmla="*/ 136 h 143"/>
              <a:gd name="T12" fmla="*/ 100 w 103"/>
              <a:gd name="T13" fmla="*/ 130 h 143"/>
              <a:gd name="T14" fmla="*/ 100 w 103"/>
              <a:gd name="T15" fmla="*/ 113 h 143"/>
              <a:gd name="T16" fmla="*/ 100 w 103"/>
              <a:gd name="T17" fmla="*/ 113 h 143"/>
              <a:gd name="T18" fmla="*/ 99 w 103"/>
              <a:gd name="T19" fmla="*/ 111 h 143"/>
              <a:gd name="T20" fmla="*/ 92 w 103"/>
              <a:gd name="T21" fmla="*/ 110 h 143"/>
              <a:gd name="T22" fmla="*/ 90 w 103"/>
              <a:gd name="T23" fmla="*/ 116 h 143"/>
              <a:gd name="T24" fmla="*/ 87 w 103"/>
              <a:gd name="T25" fmla="*/ 115 h 143"/>
              <a:gd name="T26" fmla="*/ 87 w 103"/>
              <a:gd name="T27" fmla="*/ 88 h 143"/>
              <a:gd name="T28" fmla="*/ 73 w 103"/>
              <a:gd name="T29" fmla="*/ 132 h 143"/>
              <a:gd name="T30" fmla="*/ 32 w 103"/>
              <a:gd name="T31" fmla="*/ 70 h 143"/>
              <a:gd name="T32" fmla="*/ 28 w 103"/>
              <a:gd name="T33" fmla="*/ 68 h 143"/>
              <a:gd name="T34" fmla="*/ 28 w 103"/>
              <a:gd name="T35" fmla="*/ 67 h 143"/>
              <a:gd name="T36" fmla="*/ 28 w 103"/>
              <a:gd name="T37" fmla="*/ 63 h 143"/>
              <a:gd name="T38" fmla="*/ 29 w 103"/>
              <a:gd name="T39" fmla="*/ 65 h 143"/>
              <a:gd name="T40" fmla="*/ 34 w 103"/>
              <a:gd name="T41" fmla="*/ 66 h 143"/>
              <a:gd name="T42" fmla="*/ 41 w 103"/>
              <a:gd name="T43" fmla="*/ 61 h 143"/>
              <a:gd name="T44" fmla="*/ 41 w 103"/>
              <a:gd name="T45" fmla="*/ 61 h 143"/>
              <a:gd name="T46" fmla="*/ 37 w 103"/>
              <a:gd name="T47" fmla="*/ 59 h 143"/>
              <a:gd name="T48" fmla="*/ 28 w 103"/>
              <a:gd name="T49" fmla="*/ 45 h 143"/>
              <a:gd name="T50" fmla="*/ 28 w 103"/>
              <a:gd name="T51" fmla="*/ 26 h 143"/>
              <a:gd name="T52" fmla="*/ 39 w 103"/>
              <a:gd name="T53" fmla="*/ 19 h 143"/>
              <a:gd name="T54" fmla="*/ 44 w 103"/>
              <a:gd name="T55" fmla="*/ 21 h 143"/>
              <a:gd name="T56" fmla="*/ 61 w 103"/>
              <a:gd name="T57" fmla="*/ 46 h 143"/>
              <a:gd name="T58" fmla="*/ 61 w 103"/>
              <a:gd name="T59" fmla="*/ 50 h 143"/>
              <a:gd name="T60" fmla="*/ 87 w 103"/>
              <a:gd name="T61" fmla="*/ 88 h 143"/>
              <a:gd name="T62" fmla="*/ 87 w 103"/>
              <a:gd name="T63" fmla="*/ 115 h 143"/>
              <a:gd name="T64" fmla="*/ 84 w 103"/>
              <a:gd name="T65" fmla="*/ 116 h 143"/>
              <a:gd name="T66" fmla="*/ 82 w 103"/>
              <a:gd name="T67" fmla="*/ 122 h 143"/>
              <a:gd name="T68" fmla="*/ 75 w 103"/>
              <a:gd name="T69" fmla="*/ 121 h 143"/>
              <a:gd name="T70" fmla="*/ 74 w 103"/>
              <a:gd name="T71" fmla="*/ 128 h 143"/>
              <a:gd name="T72" fmla="*/ 75 w 103"/>
              <a:gd name="T73" fmla="*/ 130 h 143"/>
              <a:gd name="T74" fmla="*/ 87 w 103"/>
              <a:gd name="T75" fmla="*/ 134 h 143"/>
              <a:gd name="T76" fmla="*/ 87 w 103"/>
              <a:gd name="T77" fmla="*/ 137 h 143"/>
              <a:gd name="T78" fmla="*/ 73 w 103"/>
              <a:gd name="T79" fmla="*/ 132 h 143"/>
              <a:gd name="T80" fmla="*/ 28 w 103"/>
              <a:gd name="T81" fmla="*/ 4 h 143"/>
              <a:gd name="T82" fmla="*/ 28 w 103"/>
              <a:gd name="T83" fmla="*/ 24 h 143"/>
              <a:gd name="T84" fmla="*/ 36 w 103"/>
              <a:gd name="T85" fmla="*/ 15 h 143"/>
              <a:gd name="T86" fmla="*/ 32 w 103"/>
              <a:gd name="T87" fmla="*/ 8 h 143"/>
              <a:gd name="T88" fmla="*/ 28 w 103"/>
              <a:gd name="T89" fmla="*/ 4 h 143"/>
              <a:gd name="T90" fmla="*/ 28 w 103"/>
              <a:gd name="T91" fmla="*/ 67 h 143"/>
              <a:gd name="T92" fmla="*/ 11 w 103"/>
              <a:gd name="T93" fmla="*/ 43 h 143"/>
              <a:gd name="T94" fmla="*/ 11 w 103"/>
              <a:gd name="T95" fmla="*/ 37 h 143"/>
              <a:gd name="T96" fmla="*/ 5 w 103"/>
              <a:gd name="T97" fmla="*/ 27 h 143"/>
              <a:gd name="T98" fmla="*/ 9 w 103"/>
              <a:gd name="T99" fmla="*/ 4 h 143"/>
              <a:gd name="T100" fmla="*/ 28 w 103"/>
              <a:gd name="T101" fmla="*/ 4 h 143"/>
              <a:gd name="T102" fmla="*/ 28 w 103"/>
              <a:gd name="T103" fmla="*/ 24 h 143"/>
              <a:gd name="T104" fmla="*/ 21 w 103"/>
              <a:gd name="T105" fmla="*/ 31 h 143"/>
              <a:gd name="T106" fmla="*/ 28 w 103"/>
              <a:gd name="T107" fmla="*/ 26 h 143"/>
              <a:gd name="T108" fmla="*/ 28 w 103"/>
              <a:gd name="T109" fmla="*/ 45 h 143"/>
              <a:gd name="T110" fmla="*/ 22 w 103"/>
              <a:gd name="T111" fmla="*/ 37 h 143"/>
              <a:gd name="T112" fmla="*/ 22 w 103"/>
              <a:gd name="T113" fmla="*/ 33 h 143"/>
              <a:gd name="T114" fmla="*/ 15 w 103"/>
              <a:gd name="T115" fmla="*/ 37 h 143"/>
              <a:gd name="T116" fmla="*/ 14 w 103"/>
              <a:gd name="T117" fmla="*/ 43 h 143"/>
              <a:gd name="T118" fmla="*/ 28 w 103"/>
              <a:gd name="T119" fmla="*/ 63 h 143"/>
              <a:gd name="T120" fmla="*/ 28 w 103"/>
              <a:gd name="T121" fmla="*/ 67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3" h="143">
                <a:moveTo>
                  <a:pt x="87" y="88"/>
                </a:moveTo>
                <a:cubicBezTo>
                  <a:pt x="103" y="112"/>
                  <a:pt x="103" y="112"/>
                  <a:pt x="103" y="112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100" y="130"/>
                  <a:pt x="100" y="130"/>
                  <a:pt x="100" y="130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8" y="109"/>
                  <a:pt x="95" y="108"/>
                  <a:pt x="92" y="110"/>
                </a:cubicBezTo>
                <a:cubicBezTo>
                  <a:pt x="90" y="111"/>
                  <a:pt x="89" y="114"/>
                  <a:pt x="90" y="116"/>
                </a:cubicBezTo>
                <a:cubicBezTo>
                  <a:pt x="89" y="115"/>
                  <a:pt x="88" y="115"/>
                  <a:pt x="87" y="115"/>
                </a:cubicBezTo>
                <a:lnTo>
                  <a:pt x="87" y="88"/>
                </a:lnTo>
                <a:close/>
                <a:moveTo>
                  <a:pt x="73" y="132"/>
                </a:moveTo>
                <a:cubicBezTo>
                  <a:pt x="32" y="70"/>
                  <a:pt x="32" y="70"/>
                  <a:pt x="32" y="70"/>
                </a:cubicBezTo>
                <a:cubicBezTo>
                  <a:pt x="30" y="70"/>
                  <a:pt x="29" y="69"/>
                  <a:pt x="28" y="68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3"/>
                  <a:pt x="28" y="63"/>
                  <a:pt x="28" y="63"/>
                </a:cubicBezTo>
                <a:cubicBezTo>
                  <a:pt x="29" y="65"/>
                  <a:pt x="29" y="65"/>
                  <a:pt x="29" y="65"/>
                </a:cubicBezTo>
                <a:cubicBezTo>
                  <a:pt x="30" y="67"/>
                  <a:pt x="33" y="67"/>
                  <a:pt x="34" y="66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0" y="61"/>
                  <a:pt x="38" y="61"/>
                  <a:pt x="37" y="59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26"/>
                  <a:pt x="28" y="26"/>
                  <a:pt x="28" y="26"/>
                </a:cubicBezTo>
                <a:cubicBezTo>
                  <a:pt x="39" y="19"/>
                  <a:pt x="39" y="19"/>
                  <a:pt x="39" y="19"/>
                </a:cubicBezTo>
                <a:cubicBezTo>
                  <a:pt x="41" y="18"/>
                  <a:pt x="43" y="19"/>
                  <a:pt x="44" y="21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7"/>
                  <a:pt x="62" y="49"/>
                  <a:pt x="61" y="50"/>
                </a:cubicBezTo>
                <a:cubicBezTo>
                  <a:pt x="87" y="88"/>
                  <a:pt x="87" y="88"/>
                  <a:pt x="87" y="88"/>
                </a:cubicBezTo>
                <a:cubicBezTo>
                  <a:pt x="87" y="115"/>
                  <a:pt x="87" y="115"/>
                  <a:pt x="87" y="115"/>
                </a:cubicBezTo>
                <a:cubicBezTo>
                  <a:pt x="86" y="115"/>
                  <a:pt x="85" y="115"/>
                  <a:pt x="84" y="116"/>
                </a:cubicBezTo>
                <a:cubicBezTo>
                  <a:pt x="82" y="117"/>
                  <a:pt x="81" y="120"/>
                  <a:pt x="82" y="122"/>
                </a:cubicBezTo>
                <a:cubicBezTo>
                  <a:pt x="80" y="120"/>
                  <a:pt x="77" y="120"/>
                  <a:pt x="75" y="121"/>
                </a:cubicBezTo>
                <a:cubicBezTo>
                  <a:pt x="73" y="123"/>
                  <a:pt x="72" y="126"/>
                  <a:pt x="74" y="128"/>
                </a:cubicBezTo>
                <a:cubicBezTo>
                  <a:pt x="75" y="130"/>
                  <a:pt x="75" y="130"/>
                  <a:pt x="75" y="130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73" y="132"/>
                  <a:pt x="73" y="132"/>
                  <a:pt x="73" y="132"/>
                </a:cubicBezTo>
                <a:close/>
                <a:moveTo>
                  <a:pt x="28" y="4"/>
                </a:moveTo>
                <a:cubicBezTo>
                  <a:pt x="28" y="24"/>
                  <a:pt x="28" y="24"/>
                  <a:pt x="28" y="24"/>
                </a:cubicBezTo>
                <a:cubicBezTo>
                  <a:pt x="36" y="15"/>
                  <a:pt x="36" y="15"/>
                  <a:pt x="36" y="15"/>
                </a:cubicBezTo>
                <a:cubicBezTo>
                  <a:pt x="32" y="8"/>
                  <a:pt x="32" y="8"/>
                  <a:pt x="32" y="8"/>
                </a:cubicBezTo>
                <a:cubicBezTo>
                  <a:pt x="31" y="7"/>
                  <a:pt x="29" y="5"/>
                  <a:pt x="28" y="4"/>
                </a:cubicBezTo>
                <a:close/>
                <a:moveTo>
                  <a:pt x="28" y="67"/>
                </a:moveTo>
                <a:cubicBezTo>
                  <a:pt x="11" y="43"/>
                  <a:pt x="11" y="43"/>
                  <a:pt x="11" y="43"/>
                </a:cubicBezTo>
                <a:cubicBezTo>
                  <a:pt x="10" y="41"/>
                  <a:pt x="10" y="38"/>
                  <a:pt x="11" y="37"/>
                </a:cubicBezTo>
                <a:cubicBezTo>
                  <a:pt x="5" y="27"/>
                  <a:pt x="5" y="27"/>
                  <a:pt x="5" y="27"/>
                </a:cubicBezTo>
                <a:cubicBezTo>
                  <a:pt x="0" y="19"/>
                  <a:pt x="2" y="9"/>
                  <a:pt x="9" y="4"/>
                </a:cubicBezTo>
                <a:cubicBezTo>
                  <a:pt x="15" y="0"/>
                  <a:pt x="22" y="0"/>
                  <a:pt x="28" y="4"/>
                </a:cubicBezTo>
                <a:cubicBezTo>
                  <a:pt x="28" y="24"/>
                  <a:pt x="28" y="24"/>
                  <a:pt x="28" y="24"/>
                </a:cubicBezTo>
                <a:cubicBezTo>
                  <a:pt x="21" y="31"/>
                  <a:pt x="21" y="31"/>
                  <a:pt x="21" y="31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45"/>
                  <a:pt x="28" y="45"/>
                  <a:pt x="28" y="45"/>
                </a:cubicBezTo>
                <a:cubicBezTo>
                  <a:pt x="22" y="37"/>
                  <a:pt x="22" y="37"/>
                  <a:pt x="22" y="37"/>
                </a:cubicBezTo>
                <a:cubicBezTo>
                  <a:pt x="21" y="36"/>
                  <a:pt x="21" y="34"/>
                  <a:pt x="22" y="33"/>
                </a:cubicBezTo>
                <a:cubicBezTo>
                  <a:pt x="15" y="37"/>
                  <a:pt x="15" y="37"/>
                  <a:pt x="15" y="37"/>
                </a:cubicBezTo>
                <a:cubicBezTo>
                  <a:pt x="14" y="39"/>
                  <a:pt x="13" y="41"/>
                  <a:pt x="14" y="43"/>
                </a:cubicBezTo>
                <a:cubicBezTo>
                  <a:pt x="28" y="63"/>
                  <a:pt x="28" y="63"/>
                  <a:pt x="28" y="63"/>
                </a:cubicBezTo>
                <a:lnTo>
                  <a:pt x="28" y="67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11" name="Freeform 80">
            <a:extLst>
              <a:ext uri="{FF2B5EF4-FFF2-40B4-BE49-F238E27FC236}">
                <a16:creationId xmlns:a16="http://schemas.microsoft.com/office/drawing/2014/main" id="{F00E3726-3A43-CCFA-B4CE-6BE6ACC92126}"/>
              </a:ext>
            </a:extLst>
          </p:cNvPr>
          <p:cNvSpPr>
            <a:spLocks noEditPoints="1"/>
          </p:cNvSpPr>
          <p:nvPr/>
        </p:nvSpPr>
        <p:spPr bwMode="auto">
          <a:xfrm>
            <a:off x="4509090" y="2363720"/>
            <a:ext cx="276907" cy="303352"/>
          </a:xfrm>
          <a:custGeom>
            <a:avLst/>
            <a:gdLst>
              <a:gd name="T0" fmla="*/ 101 w 130"/>
              <a:gd name="T1" fmla="*/ 65 h 142"/>
              <a:gd name="T2" fmla="*/ 97 w 130"/>
              <a:gd name="T3" fmla="*/ 81 h 142"/>
              <a:gd name="T4" fmla="*/ 97 w 130"/>
              <a:gd name="T5" fmla="*/ 94 h 142"/>
              <a:gd name="T6" fmla="*/ 100 w 130"/>
              <a:gd name="T7" fmla="*/ 95 h 142"/>
              <a:gd name="T8" fmla="*/ 111 w 130"/>
              <a:gd name="T9" fmla="*/ 112 h 142"/>
              <a:gd name="T10" fmla="*/ 97 w 130"/>
              <a:gd name="T11" fmla="*/ 103 h 142"/>
              <a:gd name="T12" fmla="*/ 97 w 130"/>
              <a:gd name="T13" fmla="*/ 28 h 142"/>
              <a:gd name="T14" fmla="*/ 111 w 130"/>
              <a:gd name="T15" fmla="*/ 19 h 142"/>
              <a:gd name="T16" fmla="*/ 100 w 130"/>
              <a:gd name="T17" fmla="*/ 35 h 142"/>
              <a:gd name="T18" fmla="*/ 97 w 130"/>
              <a:gd name="T19" fmla="*/ 36 h 142"/>
              <a:gd name="T20" fmla="*/ 127 w 130"/>
              <a:gd name="T21" fmla="*/ 62 h 142"/>
              <a:gd name="T22" fmla="*/ 108 w 130"/>
              <a:gd name="T23" fmla="*/ 65 h 142"/>
              <a:gd name="T24" fmla="*/ 127 w 130"/>
              <a:gd name="T25" fmla="*/ 69 h 142"/>
              <a:gd name="T26" fmla="*/ 127 w 130"/>
              <a:gd name="T27" fmla="*/ 62 h 142"/>
              <a:gd name="T28" fmla="*/ 67 w 130"/>
              <a:gd name="T29" fmla="*/ 142 h 142"/>
              <a:gd name="T30" fmla="*/ 85 w 130"/>
              <a:gd name="T31" fmla="*/ 95 h 142"/>
              <a:gd name="T32" fmla="*/ 97 w 130"/>
              <a:gd name="T33" fmla="*/ 50 h 142"/>
              <a:gd name="T34" fmla="*/ 65 w 130"/>
              <a:gd name="T35" fmla="*/ 37 h 142"/>
              <a:gd name="T36" fmla="*/ 93 w 130"/>
              <a:gd name="T37" fmla="*/ 65 h 142"/>
              <a:gd name="T38" fmla="*/ 79 w 130"/>
              <a:gd name="T39" fmla="*/ 90 h 142"/>
              <a:gd name="T40" fmla="*/ 78 w 130"/>
              <a:gd name="T41" fmla="*/ 110 h 142"/>
              <a:gd name="T42" fmla="*/ 65 w 130"/>
              <a:gd name="T43" fmla="*/ 142 h 142"/>
              <a:gd name="T44" fmla="*/ 97 w 130"/>
              <a:gd name="T45" fmla="*/ 36 h 142"/>
              <a:gd name="T46" fmla="*/ 95 w 130"/>
              <a:gd name="T47" fmla="*/ 31 h 142"/>
              <a:gd name="T48" fmla="*/ 97 w 130"/>
              <a:gd name="T49" fmla="*/ 94 h 142"/>
              <a:gd name="T50" fmla="*/ 95 w 130"/>
              <a:gd name="T51" fmla="*/ 100 h 142"/>
              <a:gd name="T52" fmla="*/ 97 w 130"/>
              <a:gd name="T53" fmla="*/ 94 h 142"/>
              <a:gd name="T54" fmla="*/ 65 w 130"/>
              <a:gd name="T55" fmla="*/ 0 h 142"/>
              <a:gd name="T56" fmla="*/ 68 w 130"/>
              <a:gd name="T57" fmla="*/ 3 h 142"/>
              <a:gd name="T58" fmla="*/ 65 w 130"/>
              <a:gd name="T59" fmla="*/ 23 h 142"/>
              <a:gd name="T60" fmla="*/ 65 w 130"/>
              <a:gd name="T61" fmla="*/ 23 h 142"/>
              <a:gd name="T62" fmla="*/ 32 w 130"/>
              <a:gd name="T63" fmla="*/ 50 h 142"/>
              <a:gd name="T64" fmla="*/ 45 w 130"/>
              <a:gd name="T65" fmla="*/ 96 h 142"/>
              <a:gd name="T66" fmla="*/ 63 w 130"/>
              <a:gd name="T67" fmla="*/ 142 h 142"/>
              <a:gd name="T68" fmla="*/ 65 w 130"/>
              <a:gd name="T69" fmla="*/ 110 h 142"/>
              <a:gd name="T70" fmla="*/ 52 w 130"/>
              <a:gd name="T71" fmla="*/ 93 h 142"/>
              <a:gd name="T72" fmla="*/ 36 w 130"/>
              <a:gd name="T73" fmla="*/ 65 h 142"/>
              <a:gd name="T74" fmla="*/ 65 w 130"/>
              <a:gd name="T75" fmla="*/ 37 h 142"/>
              <a:gd name="T76" fmla="*/ 65 w 130"/>
              <a:gd name="T77" fmla="*/ 29 h 142"/>
              <a:gd name="T78" fmla="*/ 65 w 130"/>
              <a:gd name="T79" fmla="*/ 0 h 142"/>
              <a:gd name="T80" fmla="*/ 62 w 130"/>
              <a:gd name="T81" fmla="*/ 20 h 142"/>
              <a:gd name="T82" fmla="*/ 65 w 130"/>
              <a:gd name="T83" fmla="*/ 0 h 142"/>
              <a:gd name="T84" fmla="*/ 32 w 130"/>
              <a:gd name="T85" fmla="*/ 94 h 142"/>
              <a:gd name="T86" fmla="*/ 35 w 130"/>
              <a:gd name="T87" fmla="*/ 100 h 142"/>
              <a:gd name="T88" fmla="*/ 32 w 130"/>
              <a:gd name="T89" fmla="*/ 36 h 142"/>
              <a:gd name="T90" fmla="*/ 35 w 130"/>
              <a:gd name="T91" fmla="*/ 31 h 142"/>
              <a:gd name="T92" fmla="*/ 32 w 130"/>
              <a:gd name="T93" fmla="*/ 36 h 142"/>
              <a:gd name="T94" fmla="*/ 29 w 130"/>
              <a:gd name="T95" fmla="*/ 65 h 142"/>
              <a:gd name="T96" fmla="*/ 32 w 130"/>
              <a:gd name="T97" fmla="*/ 50 h 142"/>
              <a:gd name="T98" fmla="*/ 32 w 130"/>
              <a:gd name="T99" fmla="*/ 36 h 142"/>
              <a:gd name="T100" fmla="*/ 30 w 130"/>
              <a:gd name="T101" fmla="*/ 35 h 142"/>
              <a:gd name="T102" fmla="*/ 19 w 130"/>
              <a:gd name="T103" fmla="*/ 19 h 142"/>
              <a:gd name="T104" fmla="*/ 32 w 130"/>
              <a:gd name="T105" fmla="*/ 28 h 142"/>
              <a:gd name="T106" fmla="*/ 32 w 130"/>
              <a:gd name="T107" fmla="*/ 103 h 142"/>
              <a:gd name="T108" fmla="*/ 19 w 130"/>
              <a:gd name="T109" fmla="*/ 112 h 142"/>
              <a:gd name="T110" fmla="*/ 30 w 130"/>
              <a:gd name="T111" fmla="*/ 95 h 142"/>
              <a:gd name="T112" fmla="*/ 32 w 130"/>
              <a:gd name="T113" fmla="*/ 94 h 142"/>
              <a:gd name="T114" fmla="*/ 22 w 130"/>
              <a:gd name="T115" fmla="*/ 65 h 142"/>
              <a:gd name="T116" fmla="*/ 3 w 130"/>
              <a:gd name="T117" fmla="*/ 62 h 142"/>
              <a:gd name="T118" fmla="*/ 3 w 130"/>
              <a:gd name="T119" fmla="*/ 69 h 142"/>
              <a:gd name="T120" fmla="*/ 22 w 130"/>
              <a:gd name="T121" fmla="*/ 6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0" h="142">
                <a:moveTo>
                  <a:pt x="97" y="81"/>
                </a:moveTo>
                <a:cubicBezTo>
                  <a:pt x="100" y="76"/>
                  <a:pt x="101" y="71"/>
                  <a:pt x="101" y="65"/>
                </a:cubicBezTo>
                <a:cubicBezTo>
                  <a:pt x="101" y="60"/>
                  <a:pt x="100" y="55"/>
                  <a:pt x="97" y="50"/>
                </a:cubicBezTo>
                <a:cubicBezTo>
                  <a:pt x="97" y="81"/>
                  <a:pt x="97" y="81"/>
                  <a:pt x="97" y="81"/>
                </a:cubicBezTo>
                <a:close/>
                <a:moveTo>
                  <a:pt x="97" y="103"/>
                </a:moveTo>
                <a:cubicBezTo>
                  <a:pt x="97" y="94"/>
                  <a:pt x="97" y="94"/>
                  <a:pt x="97" y="94"/>
                </a:cubicBezTo>
                <a:cubicBezTo>
                  <a:pt x="98" y="94"/>
                  <a:pt x="99" y="95"/>
                  <a:pt x="100" y="95"/>
                </a:cubicBezTo>
                <a:cubicBezTo>
                  <a:pt x="100" y="95"/>
                  <a:pt x="100" y="95"/>
                  <a:pt x="100" y="95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13" y="108"/>
                  <a:pt x="113" y="110"/>
                  <a:pt x="111" y="112"/>
                </a:cubicBezTo>
                <a:cubicBezTo>
                  <a:pt x="110" y="113"/>
                  <a:pt x="108" y="113"/>
                  <a:pt x="106" y="112"/>
                </a:cubicBezTo>
                <a:cubicBezTo>
                  <a:pt x="97" y="103"/>
                  <a:pt x="97" y="103"/>
                  <a:pt x="97" y="103"/>
                </a:cubicBezTo>
                <a:close/>
                <a:moveTo>
                  <a:pt x="97" y="36"/>
                </a:moveTo>
                <a:cubicBezTo>
                  <a:pt x="97" y="28"/>
                  <a:pt x="97" y="28"/>
                  <a:pt x="97" y="28"/>
                </a:cubicBezTo>
                <a:cubicBezTo>
                  <a:pt x="106" y="19"/>
                  <a:pt x="106" y="19"/>
                  <a:pt x="106" y="19"/>
                </a:cubicBezTo>
                <a:cubicBezTo>
                  <a:pt x="108" y="18"/>
                  <a:pt x="110" y="18"/>
                  <a:pt x="111" y="19"/>
                </a:cubicBezTo>
                <a:cubicBezTo>
                  <a:pt x="113" y="20"/>
                  <a:pt x="113" y="23"/>
                  <a:pt x="111" y="24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99" y="36"/>
                  <a:pt x="98" y="36"/>
                  <a:pt x="97" y="36"/>
                </a:cubicBezTo>
                <a:close/>
                <a:moveTo>
                  <a:pt x="127" y="62"/>
                </a:moveTo>
                <a:cubicBezTo>
                  <a:pt x="127" y="62"/>
                  <a:pt x="127" y="62"/>
                  <a:pt x="127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09" y="62"/>
                  <a:pt x="108" y="64"/>
                  <a:pt x="108" y="65"/>
                </a:cubicBezTo>
                <a:cubicBezTo>
                  <a:pt x="108" y="67"/>
                  <a:pt x="109" y="69"/>
                  <a:pt x="111" y="69"/>
                </a:cubicBezTo>
                <a:cubicBezTo>
                  <a:pt x="127" y="69"/>
                  <a:pt x="127" y="69"/>
                  <a:pt x="127" y="69"/>
                </a:cubicBezTo>
                <a:cubicBezTo>
                  <a:pt x="129" y="69"/>
                  <a:pt x="130" y="67"/>
                  <a:pt x="130" y="65"/>
                </a:cubicBezTo>
                <a:cubicBezTo>
                  <a:pt x="130" y="64"/>
                  <a:pt x="129" y="62"/>
                  <a:pt x="127" y="62"/>
                </a:cubicBezTo>
                <a:close/>
                <a:moveTo>
                  <a:pt x="65" y="142"/>
                </a:moveTo>
                <a:cubicBezTo>
                  <a:pt x="67" y="142"/>
                  <a:pt x="67" y="142"/>
                  <a:pt x="67" y="142"/>
                </a:cubicBezTo>
                <a:cubicBezTo>
                  <a:pt x="77" y="142"/>
                  <a:pt x="85" y="134"/>
                  <a:pt x="85" y="124"/>
                </a:cubicBezTo>
                <a:cubicBezTo>
                  <a:pt x="85" y="95"/>
                  <a:pt x="85" y="95"/>
                  <a:pt x="85" y="95"/>
                </a:cubicBezTo>
                <a:cubicBezTo>
                  <a:pt x="90" y="92"/>
                  <a:pt x="95" y="87"/>
                  <a:pt x="97" y="81"/>
                </a:cubicBezTo>
                <a:cubicBezTo>
                  <a:pt x="97" y="50"/>
                  <a:pt x="97" y="50"/>
                  <a:pt x="97" y="50"/>
                </a:cubicBezTo>
                <a:cubicBezTo>
                  <a:pt x="92" y="38"/>
                  <a:pt x="79" y="29"/>
                  <a:pt x="65" y="29"/>
                </a:cubicBezTo>
                <a:cubicBezTo>
                  <a:pt x="65" y="37"/>
                  <a:pt x="65" y="37"/>
                  <a:pt x="65" y="37"/>
                </a:cubicBezTo>
                <a:cubicBezTo>
                  <a:pt x="73" y="37"/>
                  <a:pt x="80" y="40"/>
                  <a:pt x="85" y="45"/>
                </a:cubicBezTo>
                <a:cubicBezTo>
                  <a:pt x="90" y="50"/>
                  <a:pt x="93" y="57"/>
                  <a:pt x="93" y="65"/>
                </a:cubicBezTo>
                <a:cubicBezTo>
                  <a:pt x="93" y="76"/>
                  <a:pt x="88" y="85"/>
                  <a:pt x="79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8" y="91"/>
                  <a:pt x="78" y="92"/>
                  <a:pt x="78" y="93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5" y="142"/>
                  <a:pt x="65" y="142"/>
                  <a:pt x="65" y="142"/>
                </a:cubicBezTo>
                <a:close/>
                <a:moveTo>
                  <a:pt x="97" y="28"/>
                </a:moveTo>
                <a:cubicBezTo>
                  <a:pt x="97" y="36"/>
                  <a:pt x="97" y="36"/>
                  <a:pt x="97" y="36"/>
                </a:cubicBezTo>
                <a:cubicBezTo>
                  <a:pt x="97" y="36"/>
                  <a:pt x="96" y="36"/>
                  <a:pt x="95" y="35"/>
                </a:cubicBezTo>
                <a:cubicBezTo>
                  <a:pt x="94" y="34"/>
                  <a:pt x="94" y="32"/>
                  <a:pt x="95" y="31"/>
                </a:cubicBezTo>
                <a:cubicBezTo>
                  <a:pt x="97" y="28"/>
                  <a:pt x="97" y="28"/>
                  <a:pt x="97" y="28"/>
                </a:cubicBezTo>
                <a:close/>
                <a:moveTo>
                  <a:pt x="97" y="94"/>
                </a:moveTo>
                <a:cubicBezTo>
                  <a:pt x="97" y="103"/>
                  <a:pt x="97" y="103"/>
                  <a:pt x="97" y="103"/>
                </a:cubicBezTo>
                <a:cubicBezTo>
                  <a:pt x="95" y="100"/>
                  <a:pt x="95" y="100"/>
                  <a:pt x="95" y="100"/>
                </a:cubicBezTo>
                <a:cubicBezTo>
                  <a:pt x="94" y="99"/>
                  <a:pt x="94" y="97"/>
                  <a:pt x="95" y="95"/>
                </a:cubicBezTo>
                <a:cubicBezTo>
                  <a:pt x="96" y="95"/>
                  <a:pt x="97" y="94"/>
                  <a:pt x="97" y="94"/>
                </a:cubicBezTo>
                <a:close/>
                <a:moveTo>
                  <a:pt x="65" y="23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7" y="0"/>
                  <a:pt x="68" y="2"/>
                  <a:pt x="68" y="3"/>
                </a:cubicBezTo>
                <a:cubicBezTo>
                  <a:pt x="68" y="20"/>
                  <a:pt x="68" y="20"/>
                  <a:pt x="68" y="20"/>
                </a:cubicBezTo>
                <a:cubicBezTo>
                  <a:pt x="68" y="21"/>
                  <a:pt x="67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lose/>
                <a:moveTo>
                  <a:pt x="65" y="29"/>
                </a:moveTo>
                <a:cubicBezTo>
                  <a:pt x="50" y="29"/>
                  <a:pt x="38" y="37"/>
                  <a:pt x="32" y="50"/>
                </a:cubicBezTo>
                <a:cubicBezTo>
                  <a:pt x="32" y="81"/>
                  <a:pt x="32" y="81"/>
                  <a:pt x="32" y="81"/>
                </a:cubicBezTo>
                <a:cubicBezTo>
                  <a:pt x="35" y="87"/>
                  <a:pt x="40" y="92"/>
                  <a:pt x="45" y="96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34"/>
                  <a:pt x="53" y="142"/>
                  <a:pt x="63" y="142"/>
                </a:cubicBezTo>
                <a:cubicBezTo>
                  <a:pt x="65" y="142"/>
                  <a:pt x="65" y="142"/>
                  <a:pt x="65" y="142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2" y="93"/>
                  <a:pt x="52" y="93"/>
                  <a:pt x="52" y="93"/>
                </a:cubicBezTo>
                <a:cubicBezTo>
                  <a:pt x="52" y="92"/>
                  <a:pt x="52" y="91"/>
                  <a:pt x="51" y="90"/>
                </a:cubicBezTo>
                <a:cubicBezTo>
                  <a:pt x="42" y="85"/>
                  <a:pt x="36" y="76"/>
                  <a:pt x="36" y="65"/>
                </a:cubicBezTo>
                <a:cubicBezTo>
                  <a:pt x="36" y="57"/>
                  <a:pt x="39" y="50"/>
                  <a:pt x="44" y="45"/>
                </a:cubicBezTo>
                <a:cubicBezTo>
                  <a:pt x="50" y="40"/>
                  <a:pt x="57" y="37"/>
                  <a:pt x="65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65" y="0"/>
                </a:moveTo>
                <a:cubicBezTo>
                  <a:pt x="65" y="23"/>
                  <a:pt x="65" y="23"/>
                  <a:pt x="65" y="23"/>
                </a:cubicBezTo>
                <a:cubicBezTo>
                  <a:pt x="63" y="23"/>
                  <a:pt x="62" y="21"/>
                  <a:pt x="62" y="20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2"/>
                  <a:pt x="63" y="0"/>
                  <a:pt x="65" y="0"/>
                </a:cubicBezTo>
                <a:close/>
                <a:moveTo>
                  <a:pt x="32" y="103"/>
                </a:moveTo>
                <a:cubicBezTo>
                  <a:pt x="32" y="94"/>
                  <a:pt x="32" y="94"/>
                  <a:pt x="32" y="94"/>
                </a:cubicBezTo>
                <a:cubicBezTo>
                  <a:pt x="33" y="94"/>
                  <a:pt x="34" y="95"/>
                  <a:pt x="35" y="95"/>
                </a:cubicBezTo>
                <a:cubicBezTo>
                  <a:pt x="36" y="97"/>
                  <a:pt x="36" y="99"/>
                  <a:pt x="35" y="100"/>
                </a:cubicBezTo>
                <a:cubicBezTo>
                  <a:pt x="32" y="103"/>
                  <a:pt x="32" y="103"/>
                  <a:pt x="32" y="103"/>
                </a:cubicBezTo>
                <a:close/>
                <a:moveTo>
                  <a:pt x="32" y="36"/>
                </a:moveTo>
                <a:cubicBezTo>
                  <a:pt x="32" y="28"/>
                  <a:pt x="32" y="28"/>
                  <a:pt x="32" y="28"/>
                </a:cubicBezTo>
                <a:cubicBezTo>
                  <a:pt x="35" y="31"/>
                  <a:pt x="35" y="31"/>
                  <a:pt x="35" y="31"/>
                </a:cubicBezTo>
                <a:cubicBezTo>
                  <a:pt x="36" y="32"/>
                  <a:pt x="36" y="34"/>
                  <a:pt x="35" y="35"/>
                </a:cubicBezTo>
                <a:cubicBezTo>
                  <a:pt x="34" y="36"/>
                  <a:pt x="33" y="36"/>
                  <a:pt x="32" y="36"/>
                </a:cubicBezTo>
                <a:close/>
                <a:moveTo>
                  <a:pt x="32" y="50"/>
                </a:moveTo>
                <a:cubicBezTo>
                  <a:pt x="30" y="54"/>
                  <a:pt x="29" y="60"/>
                  <a:pt x="29" y="65"/>
                </a:cubicBezTo>
                <a:cubicBezTo>
                  <a:pt x="29" y="71"/>
                  <a:pt x="30" y="76"/>
                  <a:pt x="32" y="81"/>
                </a:cubicBezTo>
                <a:cubicBezTo>
                  <a:pt x="32" y="50"/>
                  <a:pt x="32" y="50"/>
                  <a:pt x="32" y="50"/>
                </a:cubicBezTo>
                <a:close/>
                <a:moveTo>
                  <a:pt x="32" y="28"/>
                </a:move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1" y="36"/>
                  <a:pt x="30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19" y="24"/>
                  <a:pt x="19" y="24"/>
                  <a:pt x="19" y="24"/>
                </a:cubicBezTo>
                <a:cubicBezTo>
                  <a:pt x="17" y="23"/>
                  <a:pt x="17" y="20"/>
                  <a:pt x="19" y="19"/>
                </a:cubicBezTo>
                <a:cubicBezTo>
                  <a:pt x="20" y="18"/>
                  <a:pt x="22" y="18"/>
                  <a:pt x="24" y="19"/>
                </a:cubicBezTo>
                <a:cubicBezTo>
                  <a:pt x="32" y="28"/>
                  <a:pt x="32" y="28"/>
                  <a:pt x="32" y="28"/>
                </a:cubicBezTo>
                <a:close/>
                <a:moveTo>
                  <a:pt x="32" y="94"/>
                </a:moveTo>
                <a:cubicBezTo>
                  <a:pt x="32" y="103"/>
                  <a:pt x="32" y="103"/>
                  <a:pt x="32" y="103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2" y="113"/>
                  <a:pt x="20" y="113"/>
                  <a:pt x="19" y="112"/>
                </a:cubicBezTo>
                <a:cubicBezTo>
                  <a:pt x="17" y="110"/>
                  <a:pt x="17" y="108"/>
                  <a:pt x="19" y="107"/>
                </a:cubicBezTo>
                <a:cubicBezTo>
                  <a:pt x="30" y="95"/>
                  <a:pt x="30" y="95"/>
                  <a:pt x="30" y="95"/>
                </a:cubicBezTo>
                <a:cubicBezTo>
                  <a:pt x="30" y="95"/>
                  <a:pt x="30" y="95"/>
                  <a:pt x="30" y="95"/>
                </a:cubicBezTo>
                <a:cubicBezTo>
                  <a:pt x="31" y="95"/>
                  <a:pt x="32" y="95"/>
                  <a:pt x="32" y="94"/>
                </a:cubicBezTo>
                <a:close/>
                <a:moveTo>
                  <a:pt x="22" y="65"/>
                </a:moveTo>
                <a:cubicBezTo>
                  <a:pt x="22" y="65"/>
                  <a:pt x="22" y="65"/>
                  <a:pt x="22" y="65"/>
                </a:cubicBezTo>
                <a:cubicBezTo>
                  <a:pt x="22" y="64"/>
                  <a:pt x="21" y="62"/>
                  <a:pt x="19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1" y="62"/>
                  <a:pt x="0" y="64"/>
                  <a:pt x="0" y="65"/>
                </a:cubicBezTo>
                <a:cubicBezTo>
                  <a:pt x="0" y="67"/>
                  <a:pt x="1" y="69"/>
                  <a:pt x="3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69"/>
                  <a:pt x="22" y="67"/>
                  <a:pt x="22" y="65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12" name="Freeform 81">
            <a:extLst>
              <a:ext uri="{FF2B5EF4-FFF2-40B4-BE49-F238E27FC236}">
                <a16:creationId xmlns:a16="http://schemas.microsoft.com/office/drawing/2014/main" id="{11954F4C-AA81-36FC-AB01-6670118AD8F8}"/>
              </a:ext>
            </a:extLst>
          </p:cNvPr>
          <p:cNvSpPr>
            <a:spLocks noEditPoints="1"/>
          </p:cNvSpPr>
          <p:nvPr/>
        </p:nvSpPr>
        <p:spPr bwMode="auto">
          <a:xfrm>
            <a:off x="3124561" y="1956139"/>
            <a:ext cx="418471" cy="602037"/>
          </a:xfrm>
          <a:custGeom>
            <a:avLst/>
            <a:gdLst>
              <a:gd name="T0" fmla="*/ 98 w 196"/>
              <a:gd name="T1" fmla="*/ 5 h 282"/>
              <a:gd name="T2" fmla="*/ 113 w 196"/>
              <a:gd name="T3" fmla="*/ 0 h 282"/>
              <a:gd name="T4" fmla="*/ 155 w 196"/>
              <a:gd name="T5" fmla="*/ 128 h 282"/>
              <a:gd name="T6" fmla="*/ 108 w 196"/>
              <a:gd name="T7" fmla="*/ 143 h 282"/>
              <a:gd name="T8" fmla="*/ 98 w 196"/>
              <a:gd name="T9" fmla="*/ 111 h 282"/>
              <a:gd name="T10" fmla="*/ 98 w 196"/>
              <a:gd name="T11" fmla="*/ 5 h 282"/>
              <a:gd name="T12" fmla="*/ 98 w 196"/>
              <a:gd name="T13" fmla="*/ 222 h 282"/>
              <a:gd name="T14" fmla="*/ 136 w 196"/>
              <a:gd name="T15" fmla="*/ 209 h 282"/>
              <a:gd name="T16" fmla="*/ 107 w 196"/>
              <a:gd name="T17" fmla="*/ 209 h 282"/>
              <a:gd name="T18" fmla="*/ 107 w 196"/>
              <a:gd name="T19" fmla="*/ 192 h 282"/>
              <a:gd name="T20" fmla="*/ 152 w 196"/>
              <a:gd name="T21" fmla="*/ 192 h 282"/>
              <a:gd name="T22" fmla="*/ 189 w 196"/>
              <a:gd name="T23" fmla="*/ 192 h 282"/>
              <a:gd name="T24" fmla="*/ 196 w 196"/>
              <a:gd name="T25" fmla="*/ 192 h 282"/>
              <a:gd name="T26" fmla="*/ 196 w 196"/>
              <a:gd name="T27" fmla="*/ 209 h 282"/>
              <a:gd name="T28" fmla="*/ 180 w 196"/>
              <a:gd name="T29" fmla="*/ 209 h 282"/>
              <a:gd name="T30" fmla="*/ 134 w 196"/>
              <a:gd name="T31" fmla="*/ 247 h 282"/>
              <a:gd name="T32" fmla="*/ 169 w 196"/>
              <a:gd name="T33" fmla="*/ 267 h 282"/>
              <a:gd name="T34" fmla="*/ 169 w 196"/>
              <a:gd name="T35" fmla="*/ 282 h 282"/>
              <a:gd name="T36" fmla="*/ 98 w 196"/>
              <a:gd name="T37" fmla="*/ 282 h 282"/>
              <a:gd name="T38" fmla="*/ 98 w 196"/>
              <a:gd name="T39" fmla="*/ 268 h 282"/>
              <a:gd name="T40" fmla="*/ 111 w 196"/>
              <a:gd name="T41" fmla="*/ 255 h 282"/>
              <a:gd name="T42" fmla="*/ 98 w 196"/>
              <a:gd name="T43" fmla="*/ 242 h 282"/>
              <a:gd name="T44" fmla="*/ 98 w 196"/>
              <a:gd name="T45" fmla="*/ 222 h 282"/>
              <a:gd name="T46" fmla="*/ 67 w 196"/>
              <a:gd name="T47" fmla="*/ 15 h 282"/>
              <a:gd name="T48" fmla="*/ 98 w 196"/>
              <a:gd name="T49" fmla="*/ 5 h 282"/>
              <a:gd name="T50" fmla="*/ 98 w 196"/>
              <a:gd name="T51" fmla="*/ 111 h 282"/>
              <a:gd name="T52" fmla="*/ 92 w 196"/>
              <a:gd name="T53" fmla="*/ 92 h 282"/>
              <a:gd name="T54" fmla="*/ 33 w 196"/>
              <a:gd name="T55" fmla="*/ 157 h 282"/>
              <a:gd name="T56" fmla="*/ 98 w 196"/>
              <a:gd name="T57" fmla="*/ 222 h 282"/>
              <a:gd name="T58" fmla="*/ 98 w 196"/>
              <a:gd name="T59" fmla="*/ 222 h 282"/>
              <a:gd name="T60" fmla="*/ 98 w 196"/>
              <a:gd name="T61" fmla="*/ 242 h 282"/>
              <a:gd name="T62" fmla="*/ 85 w 196"/>
              <a:gd name="T63" fmla="*/ 255 h 282"/>
              <a:gd name="T64" fmla="*/ 98 w 196"/>
              <a:gd name="T65" fmla="*/ 268 h 282"/>
              <a:gd name="T66" fmla="*/ 98 w 196"/>
              <a:gd name="T67" fmla="*/ 282 h 282"/>
              <a:gd name="T68" fmla="*/ 27 w 196"/>
              <a:gd name="T69" fmla="*/ 282 h 282"/>
              <a:gd name="T70" fmla="*/ 27 w 196"/>
              <a:gd name="T71" fmla="*/ 267 h 282"/>
              <a:gd name="T72" fmla="*/ 61 w 196"/>
              <a:gd name="T73" fmla="*/ 247 h 282"/>
              <a:gd name="T74" fmla="*/ 0 w 196"/>
              <a:gd name="T75" fmla="*/ 157 h 282"/>
              <a:gd name="T76" fmla="*/ 82 w 196"/>
              <a:gd name="T77" fmla="*/ 61 h 282"/>
              <a:gd name="T78" fmla="*/ 67 w 196"/>
              <a:gd name="T79" fmla="*/ 15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6" h="282">
                <a:moveTo>
                  <a:pt x="98" y="5"/>
                </a:moveTo>
                <a:cubicBezTo>
                  <a:pt x="113" y="0"/>
                  <a:pt x="113" y="0"/>
                  <a:pt x="113" y="0"/>
                </a:cubicBezTo>
                <a:cubicBezTo>
                  <a:pt x="155" y="128"/>
                  <a:pt x="155" y="128"/>
                  <a:pt x="155" y="128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8" y="5"/>
                  <a:pt x="98" y="5"/>
                  <a:pt x="98" y="5"/>
                </a:cubicBezTo>
                <a:close/>
                <a:moveTo>
                  <a:pt x="98" y="222"/>
                </a:moveTo>
                <a:cubicBezTo>
                  <a:pt x="112" y="222"/>
                  <a:pt x="125" y="217"/>
                  <a:pt x="136" y="209"/>
                </a:cubicBezTo>
                <a:cubicBezTo>
                  <a:pt x="107" y="209"/>
                  <a:pt x="107" y="209"/>
                  <a:pt x="107" y="209"/>
                </a:cubicBezTo>
                <a:cubicBezTo>
                  <a:pt x="107" y="192"/>
                  <a:pt x="107" y="192"/>
                  <a:pt x="107" y="192"/>
                </a:cubicBezTo>
                <a:cubicBezTo>
                  <a:pt x="152" y="192"/>
                  <a:pt x="152" y="192"/>
                  <a:pt x="152" y="192"/>
                </a:cubicBezTo>
                <a:cubicBezTo>
                  <a:pt x="189" y="192"/>
                  <a:pt x="189" y="192"/>
                  <a:pt x="189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80" y="209"/>
                  <a:pt x="180" y="209"/>
                  <a:pt x="180" y="209"/>
                </a:cubicBezTo>
                <a:cubicBezTo>
                  <a:pt x="169" y="226"/>
                  <a:pt x="153" y="239"/>
                  <a:pt x="134" y="247"/>
                </a:cubicBezTo>
                <a:cubicBezTo>
                  <a:pt x="154" y="251"/>
                  <a:pt x="169" y="257"/>
                  <a:pt x="169" y="267"/>
                </a:cubicBezTo>
                <a:cubicBezTo>
                  <a:pt x="169" y="282"/>
                  <a:pt x="169" y="282"/>
                  <a:pt x="169" y="282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98" y="268"/>
                  <a:pt x="98" y="268"/>
                  <a:pt x="98" y="268"/>
                </a:cubicBezTo>
                <a:cubicBezTo>
                  <a:pt x="105" y="268"/>
                  <a:pt x="111" y="262"/>
                  <a:pt x="111" y="255"/>
                </a:cubicBezTo>
                <a:cubicBezTo>
                  <a:pt x="111" y="248"/>
                  <a:pt x="105" y="242"/>
                  <a:pt x="98" y="242"/>
                </a:cubicBezTo>
                <a:lnTo>
                  <a:pt x="98" y="222"/>
                </a:lnTo>
                <a:close/>
                <a:moveTo>
                  <a:pt x="67" y="15"/>
                </a:moveTo>
                <a:cubicBezTo>
                  <a:pt x="98" y="5"/>
                  <a:pt x="98" y="5"/>
                  <a:pt x="98" y="5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2" y="92"/>
                  <a:pt x="92" y="92"/>
                  <a:pt x="92" y="92"/>
                </a:cubicBezTo>
                <a:cubicBezTo>
                  <a:pt x="59" y="95"/>
                  <a:pt x="33" y="123"/>
                  <a:pt x="33" y="157"/>
                </a:cubicBezTo>
                <a:cubicBezTo>
                  <a:pt x="33" y="193"/>
                  <a:pt x="62" y="222"/>
                  <a:pt x="98" y="22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98" y="242"/>
                  <a:pt x="98" y="242"/>
                  <a:pt x="98" y="242"/>
                </a:cubicBezTo>
                <a:cubicBezTo>
                  <a:pt x="91" y="242"/>
                  <a:pt x="85" y="248"/>
                  <a:pt x="85" y="255"/>
                </a:cubicBezTo>
                <a:cubicBezTo>
                  <a:pt x="85" y="262"/>
                  <a:pt x="91" y="268"/>
                  <a:pt x="98" y="268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27" y="282"/>
                  <a:pt x="27" y="282"/>
                  <a:pt x="27" y="282"/>
                </a:cubicBezTo>
                <a:cubicBezTo>
                  <a:pt x="27" y="267"/>
                  <a:pt x="27" y="267"/>
                  <a:pt x="27" y="267"/>
                </a:cubicBezTo>
                <a:cubicBezTo>
                  <a:pt x="27" y="257"/>
                  <a:pt x="41" y="251"/>
                  <a:pt x="61" y="247"/>
                </a:cubicBezTo>
                <a:cubicBezTo>
                  <a:pt x="26" y="233"/>
                  <a:pt x="0" y="198"/>
                  <a:pt x="0" y="157"/>
                </a:cubicBezTo>
                <a:cubicBezTo>
                  <a:pt x="0" y="108"/>
                  <a:pt x="36" y="68"/>
                  <a:pt x="82" y="61"/>
                </a:cubicBezTo>
                <a:lnTo>
                  <a:pt x="67" y="15"/>
                </a:lnTo>
                <a:close/>
              </a:path>
            </a:pathLst>
          </a:custGeom>
          <a:solidFill>
            <a:srgbClr val="48977D"/>
          </a:solidFill>
          <a:ln>
            <a:noFill/>
          </a:ln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13" name="Freeform 82">
            <a:extLst>
              <a:ext uri="{FF2B5EF4-FFF2-40B4-BE49-F238E27FC236}">
                <a16:creationId xmlns:a16="http://schemas.microsoft.com/office/drawing/2014/main" id="{D2E8C7CC-889A-1C7F-5927-1D77D4B9B250}"/>
              </a:ext>
            </a:extLst>
          </p:cNvPr>
          <p:cNvSpPr>
            <a:spLocks noEditPoints="1"/>
          </p:cNvSpPr>
          <p:nvPr/>
        </p:nvSpPr>
        <p:spPr bwMode="auto">
          <a:xfrm>
            <a:off x="2975219" y="1870577"/>
            <a:ext cx="241127" cy="213125"/>
          </a:xfrm>
          <a:custGeom>
            <a:avLst/>
            <a:gdLst>
              <a:gd name="T0" fmla="*/ 103 w 113"/>
              <a:gd name="T1" fmla="*/ 31 h 100"/>
              <a:gd name="T2" fmla="*/ 57 w 113"/>
              <a:gd name="T3" fmla="*/ 0 h 100"/>
              <a:gd name="T4" fmla="*/ 57 w 113"/>
              <a:gd name="T5" fmla="*/ 9 h 100"/>
              <a:gd name="T6" fmla="*/ 95 w 113"/>
              <a:gd name="T7" fmla="*/ 35 h 100"/>
              <a:gd name="T8" fmla="*/ 72 w 113"/>
              <a:gd name="T9" fmla="*/ 88 h 100"/>
              <a:gd name="T10" fmla="*/ 57 w 113"/>
              <a:gd name="T11" fmla="*/ 91 h 100"/>
              <a:gd name="T12" fmla="*/ 57 w 113"/>
              <a:gd name="T13" fmla="*/ 100 h 100"/>
              <a:gd name="T14" fmla="*/ 75 w 113"/>
              <a:gd name="T15" fmla="*/ 96 h 100"/>
              <a:gd name="T16" fmla="*/ 103 w 113"/>
              <a:gd name="T17" fmla="*/ 31 h 100"/>
              <a:gd name="T18" fmla="*/ 57 w 113"/>
              <a:gd name="T19" fmla="*/ 0 h 100"/>
              <a:gd name="T20" fmla="*/ 38 w 113"/>
              <a:gd name="T21" fmla="*/ 4 h 100"/>
              <a:gd name="T22" fmla="*/ 11 w 113"/>
              <a:gd name="T23" fmla="*/ 68 h 100"/>
              <a:gd name="T24" fmla="*/ 57 w 113"/>
              <a:gd name="T25" fmla="*/ 100 h 100"/>
              <a:gd name="T26" fmla="*/ 57 w 113"/>
              <a:gd name="T27" fmla="*/ 91 h 100"/>
              <a:gd name="T28" fmla="*/ 19 w 113"/>
              <a:gd name="T29" fmla="*/ 65 h 100"/>
              <a:gd name="T30" fmla="*/ 19 w 113"/>
              <a:gd name="T31" fmla="*/ 65 h 100"/>
              <a:gd name="T32" fmla="*/ 42 w 113"/>
              <a:gd name="T33" fmla="*/ 12 h 100"/>
              <a:gd name="T34" fmla="*/ 57 w 113"/>
              <a:gd name="T35" fmla="*/ 9 h 100"/>
              <a:gd name="T36" fmla="*/ 57 w 113"/>
              <a:gd name="T37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3" h="100">
                <a:moveTo>
                  <a:pt x="103" y="31"/>
                </a:moveTo>
                <a:cubicBezTo>
                  <a:pt x="95" y="12"/>
                  <a:pt x="77" y="0"/>
                  <a:pt x="57" y="0"/>
                </a:cubicBezTo>
                <a:cubicBezTo>
                  <a:pt x="57" y="9"/>
                  <a:pt x="57" y="9"/>
                  <a:pt x="57" y="9"/>
                </a:cubicBezTo>
                <a:cubicBezTo>
                  <a:pt x="73" y="9"/>
                  <a:pt x="88" y="19"/>
                  <a:pt x="95" y="35"/>
                </a:cubicBezTo>
                <a:cubicBezTo>
                  <a:pt x="103" y="56"/>
                  <a:pt x="93" y="79"/>
                  <a:pt x="72" y="88"/>
                </a:cubicBezTo>
                <a:cubicBezTo>
                  <a:pt x="67" y="90"/>
                  <a:pt x="62" y="91"/>
                  <a:pt x="57" y="9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63" y="100"/>
                  <a:pt x="69" y="99"/>
                  <a:pt x="75" y="96"/>
                </a:cubicBezTo>
                <a:cubicBezTo>
                  <a:pt x="101" y="86"/>
                  <a:pt x="113" y="57"/>
                  <a:pt x="103" y="31"/>
                </a:cubicBezTo>
                <a:close/>
                <a:moveTo>
                  <a:pt x="57" y="0"/>
                </a:moveTo>
                <a:cubicBezTo>
                  <a:pt x="51" y="0"/>
                  <a:pt x="44" y="1"/>
                  <a:pt x="38" y="4"/>
                </a:cubicBezTo>
                <a:cubicBezTo>
                  <a:pt x="13" y="14"/>
                  <a:pt x="0" y="43"/>
                  <a:pt x="11" y="68"/>
                </a:cubicBezTo>
                <a:cubicBezTo>
                  <a:pt x="18" y="88"/>
                  <a:pt x="37" y="100"/>
                  <a:pt x="57" y="100"/>
                </a:cubicBezTo>
                <a:cubicBezTo>
                  <a:pt x="57" y="91"/>
                  <a:pt x="57" y="91"/>
                  <a:pt x="57" y="91"/>
                </a:cubicBezTo>
                <a:cubicBezTo>
                  <a:pt x="41" y="90"/>
                  <a:pt x="26" y="81"/>
                  <a:pt x="19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1" y="44"/>
                  <a:pt x="21" y="21"/>
                  <a:pt x="42" y="12"/>
                </a:cubicBezTo>
                <a:cubicBezTo>
                  <a:pt x="47" y="10"/>
                  <a:pt x="52" y="9"/>
                  <a:pt x="57" y="9"/>
                </a:cubicBezTo>
                <a:lnTo>
                  <a:pt x="57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14" name="Freeform 83">
            <a:extLst>
              <a:ext uri="{FF2B5EF4-FFF2-40B4-BE49-F238E27FC236}">
                <a16:creationId xmlns:a16="http://schemas.microsoft.com/office/drawing/2014/main" id="{69AB3084-8E5D-6B47-71ED-BFBF01212BDE}"/>
              </a:ext>
            </a:extLst>
          </p:cNvPr>
          <p:cNvSpPr/>
          <p:nvPr/>
        </p:nvSpPr>
        <p:spPr bwMode="auto">
          <a:xfrm>
            <a:off x="2906769" y="1998141"/>
            <a:ext cx="105784" cy="66893"/>
          </a:xfrm>
          <a:custGeom>
            <a:avLst/>
            <a:gdLst>
              <a:gd name="T0" fmla="*/ 7 w 68"/>
              <a:gd name="T1" fmla="*/ 43 h 43"/>
              <a:gd name="T2" fmla="*/ 0 w 68"/>
              <a:gd name="T3" fmla="*/ 25 h 43"/>
              <a:gd name="T4" fmla="*/ 62 w 68"/>
              <a:gd name="T5" fmla="*/ 0 h 43"/>
              <a:gd name="T6" fmla="*/ 68 w 68"/>
              <a:gd name="T7" fmla="*/ 18 h 43"/>
              <a:gd name="T8" fmla="*/ 7 w 68"/>
              <a:gd name="T9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43">
                <a:moveTo>
                  <a:pt x="7" y="43"/>
                </a:moveTo>
                <a:lnTo>
                  <a:pt x="0" y="25"/>
                </a:lnTo>
                <a:lnTo>
                  <a:pt x="62" y="0"/>
                </a:lnTo>
                <a:lnTo>
                  <a:pt x="68" y="18"/>
                </a:lnTo>
                <a:lnTo>
                  <a:pt x="7" y="43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15" name="Freeform 84">
            <a:extLst>
              <a:ext uri="{FF2B5EF4-FFF2-40B4-BE49-F238E27FC236}">
                <a16:creationId xmlns:a16="http://schemas.microsoft.com/office/drawing/2014/main" id="{38B338DA-F725-9BDF-BFDF-D5A9570EF0EA}"/>
              </a:ext>
            </a:extLst>
          </p:cNvPr>
          <p:cNvSpPr/>
          <p:nvPr/>
        </p:nvSpPr>
        <p:spPr bwMode="auto">
          <a:xfrm>
            <a:off x="2839877" y="2007475"/>
            <a:ext cx="143120" cy="87116"/>
          </a:xfrm>
          <a:custGeom>
            <a:avLst/>
            <a:gdLst>
              <a:gd name="T0" fmla="*/ 16 w 67"/>
              <a:gd name="T1" fmla="*/ 39 h 41"/>
              <a:gd name="T2" fmla="*/ 2 w 67"/>
              <a:gd name="T3" fmla="*/ 33 h 41"/>
              <a:gd name="T4" fmla="*/ 8 w 67"/>
              <a:gd name="T5" fmla="*/ 19 h 41"/>
              <a:gd name="T6" fmla="*/ 50 w 67"/>
              <a:gd name="T7" fmla="*/ 2 h 41"/>
              <a:gd name="T8" fmla="*/ 64 w 67"/>
              <a:gd name="T9" fmla="*/ 8 h 41"/>
              <a:gd name="T10" fmla="*/ 58 w 67"/>
              <a:gd name="T11" fmla="*/ 22 h 41"/>
              <a:gd name="T12" fmla="*/ 16 w 67"/>
              <a:gd name="T13" fmla="*/ 3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41">
                <a:moveTo>
                  <a:pt x="16" y="39"/>
                </a:moveTo>
                <a:cubicBezTo>
                  <a:pt x="10" y="41"/>
                  <a:pt x="4" y="39"/>
                  <a:pt x="2" y="33"/>
                </a:cubicBezTo>
                <a:cubicBezTo>
                  <a:pt x="0" y="28"/>
                  <a:pt x="2" y="21"/>
                  <a:pt x="8" y="19"/>
                </a:cubicBezTo>
                <a:cubicBezTo>
                  <a:pt x="50" y="2"/>
                  <a:pt x="50" y="2"/>
                  <a:pt x="50" y="2"/>
                </a:cubicBezTo>
                <a:cubicBezTo>
                  <a:pt x="56" y="0"/>
                  <a:pt x="62" y="3"/>
                  <a:pt x="64" y="8"/>
                </a:cubicBezTo>
                <a:cubicBezTo>
                  <a:pt x="67" y="14"/>
                  <a:pt x="64" y="20"/>
                  <a:pt x="58" y="22"/>
                </a:cubicBezTo>
                <a:lnTo>
                  <a:pt x="16" y="39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16" name="Freeform 85">
            <a:extLst>
              <a:ext uri="{FF2B5EF4-FFF2-40B4-BE49-F238E27FC236}">
                <a16:creationId xmlns:a16="http://schemas.microsoft.com/office/drawing/2014/main" id="{7C8BE2F6-8354-D6BE-4311-C6DF4BD9773F}"/>
              </a:ext>
            </a:extLst>
          </p:cNvPr>
          <p:cNvSpPr>
            <a:spLocks noEditPoints="1"/>
          </p:cNvSpPr>
          <p:nvPr/>
        </p:nvSpPr>
        <p:spPr bwMode="auto">
          <a:xfrm>
            <a:off x="2757426" y="3143101"/>
            <a:ext cx="437139" cy="155565"/>
          </a:xfrm>
          <a:custGeom>
            <a:avLst/>
            <a:gdLst>
              <a:gd name="T0" fmla="*/ 142 w 205"/>
              <a:gd name="T1" fmla="*/ 5 h 73"/>
              <a:gd name="T2" fmla="*/ 157 w 205"/>
              <a:gd name="T3" fmla="*/ 2 h 73"/>
              <a:gd name="T4" fmla="*/ 164 w 205"/>
              <a:gd name="T5" fmla="*/ 5 h 73"/>
              <a:gd name="T6" fmla="*/ 179 w 205"/>
              <a:gd name="T7" fmla="*/ 2 h 73"/>
              <a:gd name="T8" fmla="*/ 202 w 205"/>
              <a:gd name="T9" fmla="*/ 18 h 73"/>
              <a:gd name="T10" fmla="*/ 187 w 205"/>
              <a:gd name="T11" fmla="*/ 42 h 73"/>
              <a:gd name="T12" fmla="*/ 177 w 205"/>
              <a:gd name="T13" fmla="*/ 43 h 73"/>
              <a:gd name="T14" fmla="*/ 166 w 205"/>
              <a:gd name="T15" fmla="*/ 18 h 73"/>
              <a:gd name="T16" fmla="*/ 172 w 205"/>
              <a:gd name="T17" fmla="*/ 45 h 73"/>
              <a:gd name="T18" fmla="*/ 167 w 205"/>
              <a:gd name="T19" fmla="*/ 50 h 73"/>
              <a:gd name="T20" fmla="*/ 142 w 205"/>
              <a:gd name="T21" fmla="*/ 55 h 73"/>
              <a:gd name="T22" fmla="*/ 142 w 205"/>
              <a:gd name="T23" fmla="*/ 20 h 73"/>
              <a:gd name="T24" fmla="*/ 158 w 205"/>
              <a:gd name="T25" fmla="*/ 17 h 73"/>
              <a:gd name="T26" fmla="*/ 163 w 205"/>
              <a:gd name="T27" fmla="*/ 19 h 73"/>
              <a:gd name="T28" fmla="*/ 161 w 205"/>
              <a:gd name="T29" fmla="*/ 9 h 73"/>
              <a:gd name="T30" fmla="*/ 155 w 205"/>
              <a:gd name="T31" fmla="*/ 5 h 73"/>
              <a:gd name="T32" fmla="*/ 142 w 205"/>
              <a:gd name="T33" fmla="*/ 8 h 73"/>
              <a:gd name="T34" fmla="*/ 142 w 205"/>
              <a:gd name="T35" fmla="*/ 5 h 73"/>
              <a:gd name="T36" fmla="*/ 28 w 205"/>
              <a:gd name="T37" fmla="*/ 30 h 73"/>
              <a:gd name="T38" fmla="*/ 116 w 205"/>
              <a:gd name="T39" fmla="*/ 13 h 73"/>
              <a:gd name="T40" fmla="*/ 121 w 205"/>
              <a:gd name="T41" fmla="*/ 9 h 73"/>
              <a:gd name="T42" fmla="*/ 142 w 205"/>
              <a:gd name="T43" fmla="*/ 5 h 73"/>
              <a:gd name="T44" fmla="*/ 142 w 205"/>
              <a:gd name="T45" fmla="*/ 8 h 73"/>
              <a:gd name="T46" fmla="*/ 124 w 205"/>
              <a:gd name="T47" fmla="*/ 11 h 73"/>
              <a:gd name="T48" fmla="*/ 120 w 205"/>
              <a:gd name="T49" fmla="*/ 17 h 73"/>
              <a:gd name="T50" fmla="*/ 122 w 205"/>
              <a:gd name="T51" fmla="*/ 28 h 73"/>
              <a:gd name="T52" fmla="*/ 122 w 205"/>
              <a:gd name="T53" fmla="*/ 28 h 73"/>
              <a:gd name="T54" fmla="*/ 126 w 205"/>
              <a:gd name="T55" fmla="*/ 24 h 73"/>
              <a:gd name="T56" fmla="*/ 142 w 205"/>
              <a:gd name="T57" fmla="*/ 20 h 73"/>
              <a:gd name="T58" fmla="*/ 142 w 205"/>
              <a:gd name="T59" fmla="*/ 55 h 73"/>
              <a:gd name="T60" fmla="*/ 130 w 205"/>
              <a:gd name="T61" fmla="*/ 57 h 73"/>
              <a:gd name="T62" fmla="*/ 125 w 205"/>
              <a:gd name="T63" fmla="*/ 56 h 73"/>
              <a:gd name="T64" fmla="*/ 35 w 205"/>
              <a:gd name="T65" fmla="*/ 73 h 73"/>
              <a:gd name="T66" fmla="*/ 28 w 205"/>
              <a:gd name="T67" fmla="*/ 70 h 73"/>
              <a:gd name="T68" fmla="*/ 28 w 205"/>
              <a:gd name="T69" fmla="*/ 67 h 73"/>
              <a:gd name="T70" fmla="*/ 35 w 205"/>
              <a:gd name="T71" fmla="*/ 70 h 73"/>
              <a:gd name="T72" fmla="*/ 35 w 205"/>
              <a:gd name="T73" fmla="*/ 70 h 73"/>
              <a:gd name="T74" fmla="*/ 37 w 205"/>
              <a:gd name="T75" fmla="*/ 70 h 73"/>
              <a:gd name="T76" fmla="*/ 42 w 205"/>
              <a:gd name="T77" fmla="*/ 62 h 73"/>
              <a:gd name="T78" fmla="*/ 36 w 205"/>
              <a:gd name="T79" fmla="*/ 57 h 73"/>
              <a:gd name="T80" fmla="*/ 40 w 205"/>
              <a:gd name="T81" fmla="*/ 50 h 73"/>
              <a:gd name="T82" fmla="*/ 34 w 205"/>
              <a:gd name="T83" fmla="*/ 45 h 73"/>
              <a:gd name="T84" fmla="*/ 37 w 205"/>
              <a:gd name="T85" fmla="*/ 38 h 73"/>
              <a:gd name="T86" fmla="*/ 30 w 205"/>
              <a:gd name="T87" fmla="*/ 33 h 73"/>
              <a:gd name="T88" fmla="*/ 28 w 205"/>
              <a:gd name="T89" fmla="*/ 33 h 73"/>
              <a:gd name="T90" fmla="*/ 28 w 205"/>
              <a:gd name="T91" fmla="*/ 34 h 73"/>
              <a:gd name="T92" fmla="*/ 28 w 205"/>
              <a:gd name="T93" fmla="*/ 30 h 73"/>
              <a:gd name="T94" fmla="*/ 26 w 205"/>
              <a:gd name="T95" fmla="*/ 31 h 73"/>
              <a:gd name="T96" fmla="*/ 28 w 205"/>
              <a:gd name="T97" fmla="*/ 30 h 73"/>
              <a:gd name="T98" fmla="*/ 28 w 205"/>
              <a:gd name="T99" fmla="*/ 34 h 73"/>
              <a:gd name="T100" fmla="*/ 13 w 205"/>
              <a:gd name="T101" fmla="*/ 49 h 73"/>
              <a:gd name="T102" fmla="*/ 15 w 205"/>
              <a:gd name="T103" fmla="*/ 62 h 73"/>
              <a:gd name="T104" fmla="*/ 28 w 205"/>
              <a:gd name="T105" fmla="*/ 67 h 73"/>
              <a:gd name="T106" fmla="*/ 28 w 205"/>
              <a:gd name="T107" fmla="*/ 70 h 73"/>
              <a:gd name="T108" fmla="*/ 0 w 205"/>
              <a:gd name="T109" fmla="*/ 58 h 73"/>
              <a:gd name="T110" fmla="*/ 26 w 205"/>
              <a:gd name="T111" fmla="*/ 3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5" h="73">
                <a:moveTo>
                  <a:pt x="142" y="5"/>
                </a:moveTo>
                <a:cubicBezTo>
                  <a:pt x="157" y="2"/>
                  <a:pt x="157" y="2"/>
                  <a:pt x="157" y="2"/>
                </a:cubicBezTo>
                <a:cubicBezTo>
                  <a:pt x="160" y="1"/>
                  <a:pt x="163" y="3"/>
                  <a:pt x="164" y="5"/>
                </a:cubicBezTo>
                <a:cubicBezTo>
                  <a:pt x="179" y="2"/>
                  <a:pt x="179" y="2"/>
                  <a:pt x="179" y="2"/>
                </a:cubicBezTo>
                <a:cubicBezTo>
                  <a:pt x="190" y="0"/>
                  <a:pt x="200" y="7"/>
                  <a:pt x="202" y="18"/>
                </a:cubicBezTo>
                <a:cubicBezTo>
                  <a:pt x="205" y="29"/>
                  <a:pt x="197" y="39"/>
                  <a:pt x="187" y="42"/>
                </a:cubicBezTo>
                <a:cubicBezTo>
                  <a:pt x="177" y="43"/>
                  <a:pt x="177" y="43"/>
                  <a:pt x="177" y="43"/>
                </a:cubicBezTo>
                <a:cubicBezTo>
                  <a:pt x="166" y="18"/>
                  <a:pt x="166" y="18"/>
                  <a:pt x="166" y="18"/>
                </a:cubicBezTo>
                <a:cubicBezTo>
                  <a:pt x="172" y="45"/>
                  <a:pt x="172" y="45"/>
                  <a:pt x="172" y="45"/>
                </a:cubicBezTo>
                <a:cubicBezTo>
                  <a:pt x="172" y="47"/>
                  <a:pt x="170" y="50"/>
                  <a:pt x="167" y="50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58" y="17"/>
                  <a:pt x="158" y="17"/>
                  <a:pt x="158" y="17"/>
                </a:cubicBezTo>
                <a:cubicBezTo>
                  <a:pt x="160" y="17"/>
                  <a:pt x="162" y="18"/>
                  <a:pt x="163" y="1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6"/>
                  <a:pt x="158" y="5"/>
                  <a:pt x="155" y="5"/>
                </a:cubicBezTo>
                <a:cubicBezTo>
                  <a:pt x="142" y="8"/>
                  <a:pt x="142" y="8"/>
                  <a:pt x="142" y="8"/>
                </a:cubicBezTo>
                <a:lnTo>
                  <a:pt x="142" y="5"/>
                </a:lnTo>
                <a:close/>
                <a:moveTo>
                  <a:pt x="28" y="30"/>
                </a:moveTo>
                <a:cubicBezTo>
                  <a:pt x="116" y="13"/>
                  <a:pt x="116" y="13"/>
                  <a:pt x="116" y="13"/>
                </a:cubicBezTo>
                <a:cubicBezTo>
                  <a:pt x="117" y="11"/>
                  <a:pt x="119" y="9"/>
                  <a:pt x="121" y="9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8"/>
                  <a:pt x="142" y="8"/>
                  <a:pt x="142" y="8"/>
                </a:cubicBezTo>
                <a:cubicBezTo>
                  <a:pt x="124" y="11"/>
                  <a:pt x="124" y="11"/>
                  <a:pt x="124" y="11"/>
                </a:cubicBezTo>
                <a:cubicBezTo>
                  <a:pt x="121" y="12"/>
                  <a:pt x="119" y="15"/>
                  <a:pt x="120" y="17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6"/>
                  <a:pt x="124" y="24"/>
                  <a:pt x="126" y="24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30" y="57"/>
                  <a:pt x="130" y="57"/>
                  <a:pt x="130" y="57"/>
                </a:cubicBezTo>
                <a:cubicBezTo>
                  <a:pt x="128" y="58"/>
                  <a:pt x="126" y="57"/>
                  <a:pt x="125" y="56"/>
                </a:cubicBezTo>
                <a:cubicBezTo>
                  <a:pt x="35" y="73"/>
                  <a:pt x="35" y="73"/>
                  <a:pt x="35" y="73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67"/>
                  <a:pt x="28" y="67"/>
                  <a:pt x="28" y="67"/>
                </a:cubicBezTo>
                <a:cubicBezTo>
                  <a:pt x="35" y="70"/>
                  <a:pt x="35" y="70"/>
                  <a:pt x="35" y="70"/>
                </a:cubicBezTo>
                <a:cubicBezTo>
                  <a:pt x="35" y="70"/>
                  <a:pt x="35" y="70"/>
                  <a:pt x="35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41" y="69"/>
                  <a:pt x="43" y="66"/>
                  <a:pt x="42" y="62"/>
                </a:cubicBezTo>
                <a:cubicBezTo>
                  <a:pt x="42" y="59"/>
                  <a:pt x="39" y="57"/>
                  <a:pt x="36" y="57"/>
                </a:cubicBezTo>
                <a:cubicBezTo>
                  <a:pt x="39" y="56"/>
                  <a:pt x="40" y="53"/>
                  <a:pt x="40" y="50"/>
                </a:cubicBezTo>
                <a:cubicBezTo>
                  <a:pt x="39" y="47"/>
                  <a:pt x="37" y="45"/>
                  <a:pt x="34" y="45"/>
                </a:cubicBezTo>
                <a:cubicBezTo>
                  <a:pt x="36" y="44"/>
                  <a:pt x="38" y="41"/>
                  <a:pt x="37" y="38"/>
                </a:cubicBezTo>
                <a:cubicBezTo>
                  <a:pt x="37" y="34"/>
                  <a:pt x="33" y="32"/>
                  <a:pt x="30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4"/>
                  <a:pt x="28" y="34"/>
                  <a:pt x="28" y="34"/>
                </a:cubicBezTo>
                <a:lnTo>
                  <a:pt x="28" y="30"/>
                </a:lnTo>
                <a:close/>
                <a:moveTo>
                  <a:pt x="26" y="31"/>
                </a:moveTo>
                <a:cubicBezTo>
                  <a:pt x="28" y="30"/>
                  <a:pt x="28" y="30"/>
                  <a:pt x="28" y="30"/>
                </a:cubicBezTo>
                <a:cubicBezTo>
                  <a:pt x="28" y="34"/>
                  <a:pt x="28" y="34"/>
                  <a:pt x="28" y="34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62"/>
                  <a:pt x="15" y="62"/>
                  <a:pt x="15" y="62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70"/>
                  <a:pt x="28" y="70"/>
                  <a:pt x="28" y="70"/>
                </a:cubicBezTo>
                <a:cubicBezTo>
                  <a:pt x="0" y="58"/>
                  <a:pt x="0" y="58"/>
                  <a:pt x="0" y="58"/>
                </a:cubicBezTo>
                <a:lnTo>
                  <a:pt x="26" y="31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17" name="Freeform 86">
            <a:extLst>
              <a:ext uri="{FF2B5EF4-FFF2-40B4-BE49-F238E27FC236}">
                <a16:creationId xmlns:a16="http://schemas.microsoft.com/office/drawing/2014/main" id="{B9C6D873-2F8A-6705-687C-3B715EF96A5E}"/>
              </a:ext>
            </a:extLst>
          </p:cNvPr>
          <p:cNvSpPr/>
          <p:nvPr/>
        </p:nvSpPr>
        <p:spPr bwMode="auto">
          <a:xfrm>
            <a:off x="4568207" y="3544460"/>
            <a:ext cx="241127" cy="309575"/>
          </a:xfrm>
          <a:custGeom>
            <a:avLst/>
            <a:gdLst>
              <a:gd name="T0" fmla="*/ 113 w 113"/>
              <a:gd name="T1" fmla="*/ 25 h 145"/>
              <a:gd name="T2" fmla="*/ 108 w 113"/>
              <a:gd name="T3" fmla="*/ 22 h 145"/>
              <a:gd name="T4" fmla="*/ 42 w 113"/>
              <a:gd name="T5" fmla="*/ 128 h 145"/>
              <a:gd name="T6" fmla="*/ 19 w 113"/>
              <a:gd name="T7" fmla="*/ 132 h 145"/>
              <a:gd name="T8" fmla="*/ 12 w 113"/>
              <a:gd name="T9" fmla="*/ 109 h 145"/>
              <a:gd name="T10" fmla="*/ 78 w 113"/>
              <a:gd name="T11" fmla="*/ 3 h 145"/>
              <a:gd name="T12" fmla="*/ 73 w 113"/>
              <a:gd name="T13" fmla="*/ 0 h 145"/>
              <a:gd name="T14" fmla="*/ 6 w 113"/>
              <a:gd name="T15" fmla="*/ 107 h 145"/>
              <a:gd name="T16" fmla="*/ 15 w 113"/>
              <a:gd name="T17" fmla="*/ 138 h 145"/>
              <a:gd name="T18" fmla="*/ 47 w 113"/>
              <a:gd name="T19" fmla="*/ 132 h 145"/>
              <a:gd name="T20" fmla="*/ 113 w 113"/>
              <a:gd name="T21" fmla="*/ 2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3" h="145">
                <a:moveTo>
                  <a:pt x="113" y="25"/>
                </a:moveTo>
                <a:cubicBezTo>
                  <a:pt x="108" y="22"/>
                  <a:pt x="108" y="22"/>
                  <a:pt x="108" y="22"/>
                </a:cubicBezTo>
                <a:cubicBezTo>
                  <a:pt x="42" y="128"/>
                  <a:pt x="42" y="128"/>
                  <a:pt x="42" y="128"/>
                </a:cubicBezTo>
                <a:cubicBezTo>
                  <a:pt x="38" y="135"/>
                  <a:pt x="27" y="137"/>
                  <a:pt x="19" y="132"/>
                </a:cubicBezTo>
                <a:cubicBezTo>
                  <a:pt x="11" y="127"/>
                  <a:pt x="8" y="117"/>
                  <a:pt x="12" y="109"/>
                </a:cubicBezTo>
                <a:cubicBezTo>
                  <a:pt x="78" y="3"/>
                  <a:pt x="78" y="3"/>
                  <a:pt x="78" y="3"/>
                </a:cubicBezTo>
                <a:cubicBezTo>
                  <a:pt x="73" y="0"/>
                  <a:pt x="73" y="0"/>
                  <a:pt x="73" y="0"/>
                </a:cubicBezTo>
                <a:cubicBezTo>
                  <a:pt x="6" y="107"/>
                  <a:pt x="6" y="107"/>
                  <a:pt x="6" y="107"/>
                </a:cubicBezTo>
                <a:cubicBezTo>
                  <a:pt x="0" y="117"/>
                  <a:pt x="4" y="131"/>
                  <a:pt x="15" y="138"/>
                </a:cubicBezTo>
                <a:cubicBezTo>
                  <a:pt x="26" y="145"/>
                  <a:pt x="40" y="142"/>
                  <a:pt x="47" y="132"/>
                </a:cubicBezTo>
                <a:lnTo>
                  <a:pt x="113" y="25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18" name="Freeform 87">
            <a:extLst>
              <a:ext uri="{FF2B5EF4-FFF2-40B4-BE49-F238E27FC236}">
                <a16:creationId xmlns:a16="http://schemas.microsoft.com/office/drawing/2014/main" id="{4EE38D79-201D-C72F-76F5-5235335B6B78}"/>
              </a:ext>
            </a:extLst>
          </p:cNvPr>
          <p:cNvSpPr/>
          <p:nvPr/>
        </p:nvSpPr>
        <p:spPr bwMode="auto">
          <a:xfrm>
            <a:off x="4705103" y="3533569"/>
            <a:ext cx="116675" cy="80893"/>
          </a:xfrm>
          <a:custGeom>
            <a:avLst/>
            <a:gdLst>
              <a:gd name="T0" fmla="*/ 54 w 55"/>
              <a:gd name="T1" fmla="*/ 35 h 38"/>
              <a:gd name="T2" fmla="*/ 48 w 55"/>
              <a:gd name="T3" fmla="*/ 37 h 38"/>
              <a:gd name="T4" fmla="*/ 3 w 55"/>
              <a:gd name="T5" fmla="*/ 9 h 38"/>
              <a:gd name="T6" fmla="*/ 2 w 55"/>
              <a:gd name="T7" fmla="*/ 3 h 38"/>
              <a:gd name="T8" fmla="*/ 8 w 55"/>
              <a:gd name="T9" fmla="*/ 1 h 38"/>
              <a:gd name="T10" fmla="*/ 53 w 55"/>
              <a:gd name="T11" fmla="*/ 29 h 38"/>
              <a:gd name="T12" fmla="*/ 54 w 55"/>
              <a:gd name="T13" fmla="*/ 3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38">
                <a:moveTo>
                  <a:pt x="54" y="35"/>
                </a:moveTo>
                <a:cubicBezTo>
                  <a:pt x="53" y="37"/>
                  <a:pt x="50" y="38"/>
                  <a:pt x="48" y="37"/>
                </a:cubicBezTo>
                <a:cubicBezTo>
                  <a:pt x="3" y="9"/>
                  <a:pt x="3" y="9"/>
                  <a:pt x="3" y="9"/>
                </a:cubicBezTo>
                <a:cubicBezTo>
                  <a:pt x="1" y="7"/>
                  <a:pt x="0" y="5"/>
                  <a:pt x="2" y="3"/>
                </a:cubicBezTo>
                <a:cubicBezTo>
                  <a:pt x="3" y="1"/>
                  <a:pt x="6" y="0"/>
                  <a:pt x="8" y="1"/>
                </a:cubicBezTo>
                <a:cubicBezTo>
                  <a:pt x="53" y="29"/>
                  <a:pt x="53" y="29"/>
                  <a:pt x="53" y="29"/>
                </a:cubicBezTo>
                <a:cubicBezTo>
                  <a:pt x="55" y="31"/>
                  <a:pt x="55" y="33"/>
                  <a:pt x="54" y="35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19" name="Freeform 88">
            <a:extLst>
              <a:ext uri="{FF2B5EF4-FFF2-40B4-BE49-F238E27FC236}">
                <a16:creationId xmlns:a16="http://schemas.microsoft.com/office/drawing/2014/main" id="{24769D4E-B8C0-5FEB-3D12-8C709C407889}"/>
              </a:ext>
            </a:extLst>
          </p:cNvPr>
          <p:cNvSpPr/>
          <p:nvPr/>
        </p:nvSpPr>
        <p:spPr bwMode="auto">
          <a:xfrm>
            <a:off x="4614875" y="3597352"/>
            <a:ext cx="160232" cy="222459"/>
          </a:xfrm>
          <a:custGeom>
            <a:avLst/>
            <a:gdLst>
              <a:gd name="T0" fmla="*/ 75 w 75"/>
              <a:gd name="T1" fmla="*/ 4 h 104"/>
              <a:gd name="T2" fmla="*/ 69 w 75"/>
              <a:gd name="T3" fmla="*/ 0 h 104"/>
              <a:gd name="T4" fmla="*/ 10 w 75"/>
              <a:gd name="T5" fmla="*/ 95 h 104"/>
              <a:gd name="T6" fmla="*/ 0 w 75"/>
              <a:gd name="T7" fmla="*/ 100 h 104"/>
              <a:gd name="T8" fmla="*/ 1 w 75"/>
              <a:gd name="T9" fmla="*/ 101 h 104"/>
              <a:gd name="T10" fmla="*/ 17 w 75"/>
              <a:gd name="T11" fmla="*/ 98 h 104"/>
              <a:gd name="T12" fmla="*/ 75 w 75"/>
              <a:gd name="T13" fmla="*/ 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104">
                <a:moveTo>
                  <a:pt x="75" y="4"/>
                </a:moveTo>
                <a:cubicBezTo>
                  <a:pt x="69" y="0"/>
                  <a:pt x="69" y="0"/>
                  <a:pt x="69" y="0"/>
                </a:cubicBezTo>
                <a:cubicBezTo>
                  <a:pt x="10" y="95"/>
                  <a:pt x="10" y="95"/>
                  <a:pt x="10" y="95"/>
                </a:cubicBezTo>
                <a:cubicBezTo>
                  <a:pt x="8" y="98"/>
                  <a:pt x="4" y="100"/>
                  <a:pt x="0" y="100"/>
                </a:cubicBezTo>
                <a:cubicBezTo>
                  <a:pt x="0" y="100"/>
                  <a:pt x="1" y="100"/>
                  <a:pt x="1" y="101"/>
                </a:cubicBezTo>
                <a:cubicBezTo>
                  <a:pt x="7" y="104"/>
                  <a:pt x="14" y="103"/>
                  <a:pt x="17" y="98"/>
                </a:cubicBezTo>
                <a:lnTo>
                  <a:pt x="75" y="4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20" name="Freeform 89">
            <a:extLst>
              <a:ext uri="{FF2B5EF4-FFF2-40B4-BE49-F238E27FC236}">
                <a16:creationId xmlns:a16="http://schemas.microsoft.com/office/drawing/2014/main" id="{3ADF3E09-D4F3-D9C5-5C7D-7E702676CECF}"/>
              </a:ext>
            </a:extLst>
          </p:cNvPr>
          <p:cNvSpPr>
            <a:spLocks noEditPoints="1"/>
          </p:cNvSpPr>
          <p:nvPr/>
        </p:nvSpPr>
        <p:spPr bwMode="auto">
          <a:xfrm>
            <a:off x="4241519" y="2331052"/>
            <a:ext cx="217791" cy="158676"/>
          </a:xfrm>
          <a:custGeom>
            <a:avLst/>
            <a:gdLst>
              <a:gd name="T0" fmla="*/ 84 w 102"/>
              <a:gd name="T1" fmla="*/ 71 h 74"/>
              <a:gd name="T2" fmla="*/ 79 w 102"/>
              <a:gd name="T3" fmla="*/ 69 h 74"/>
              <a:gd name="T4" fmla="*/ 79 w 102"/>
              <a:gd name="T5" fmla="*/ 69 h 74"/>
              <a:gd name="T6" fmla="*/ 79 w 102"/>
              <a:gd name="T7" fmla="*/ 52 h 74"/>
              <a:gd name="T8" fmla="*/ 86 w 102"/>
              <a:gd name="T9" fmla="*/ 49 h 74"/>
              <a:gd name="T10" fmla="*/ 90 w 102"/>
              <a:gd name="T11" fmla="*/ 38 h 74"/>
              <a:gd name="T12" fmla="*/ 79 w 102"/>
              <a:gd name="T13" fmla="*/ 31 h 74"/>
              <a:gd name="T14" fmla="*/ 85 w 102"/>
              <a:gd name="T15" fmla="*/ 20 h 74"/>
              <a:gd name="T16" fmla="*/ 79 w 102"/>
              <a:gd name="T17" fmla="*/ 16 h 74"/>
              <a:gd name="T18" fmla="*/ 72 w 102"/>
              <a:gd name="T19" fmla="*/ 3 h 74"/>
              <a:gd name="T20" fmla="*/ 79 w 102"/>
              <a:gd name="T21" fmla="*/ 16 h 74"/>
              <a:gd name="T22" fmla="*/ 72 w 102"/>
              <a:gd name="T23" fmla="*/ 21 h 74"/>
              <a:gd name="T24" fmla="*/ 72 w 102"/>
              <a:gd name="T25" fmla="*/ 9 h 74"/>
              <a:gd name="T26" fmla="*/ 79 w 102"/>
              <a:gd name="T27" fmla="*/ 73 h 74"/>
              <a:gd name="T28" fmla="*/ 72 w 102"/>
              <a:gd name="T29" fmla="*/ 69 h 74"/>
              <a:gd name="T30" fmla="*/ 79 w 102"/>
              <a:gd name="T31" fmla="*/ 73 h 74"/>
              <a:gd name="T32" fmla="*/ 79 w 102"/>
              <a:gd name="T33" fmla="*/ 34 h 74"/>
              <a:gd name="T34" fmla="*/ 75 w 102"/>
              <a:gd name="T35" fmla="*/ 45 h 74"/>
              <a:gd name="T36" fmla="*/ 79 w 102"/>
              <a:gd name="T37" fmla="*/ 52 h 74"/>
              <a:gd name="T38" fmla="*/ 72 w 102"/>
              <a:gd name="T39" fmla="*/ 25 h 74"/>
              <a:gd name="T40" fmla="*/ 79 w 102"/>
              <a:gd name="T41" fmla="*/ 31 h 74"/>
              <a:gd name="T42" fmla="*/ 72 w 102"/>
              <a:gd name="T43" fmla="*/ 3 h 74"/>
              <a:gd name="T44" fmla="*/ 71 w 102"/>
              <a:gd name="T45" fmla="*/ 8 h 74"/>
              <a:gd name="T46" fmla="*/ 66 w 102"/>
              <a:gd name="T47" fmla="*/ 2 h 74"/>
              <a:gd name="T48" fmla="*/ 66 w 102"/>
              <a:gd name="T49" fmla="*/ 73 h 74"/>
              <a:gd name="T50" fmla="*/ 67 w 102"/>
              <a:gd name="T51" fmla="*/ 65 h 74"/>
              <a:gd name="T52" fmla="*/ 72 w 102"/>
              <a:gd name="T53" fmla="*/ 74 h 74"/>
              <a:gd name="T54" fmla="*/ 72 w 102"/>
              <a:gd name="T55" fmla="*/ 21 h 74"/>
              <a:gd name="T56" fmla="*/ 72 w 102"/>
              <a:gd name="T57" fmla="*/ 52 h 74"/>
              <a:gd name="T58" fmla="*/ 66 w 102"/>
              <a:gd name="T59" fmla="*/ 57 h 74"/>
              <a:gd name="T60" fmla="*/ 69 w 102"/>
              <a:gd name="T61" fmla="*/ 16 h 74"/>
              <a:gd name="T62" fmla="*/ 22 w 102"/>
              <a:gd name="T63" fmla="*/ 10 h 74"/>
              <a:gd name="T64" fmla="*/ 66 w 102"/>
              <a:gd name="T65" fmla="*/ 5 h 74"/>
              <a:gd name="T66" fmla="*/ 64 w 102"/>
              <a:gd name="T67" fmla="*/ 6 h 74"/>
              <a:gd name="T68" fmla="*/ 66 w 102"/>
              <a:gd name="T69" fmla="*/ 16 h 74"/>
              <a:gd name="T70" fmla="*/ 66 w 102"/>
              <a:gd name="T71" fmla="*/ 64 h 74"/>
              <a:gd name="T72" fmla="*/ 37 w 102"/>
              <a:gd name="T73" fmla="*/ 57 h 74"/>
              <a:gd name="T74" fmla="*/ 22 w 102"/>
              <a:gd name="T75" fmla="*/ 49 h 74"/>
              <a:gd name="T76" fmla="*/ 27 w 102"/>
              <a:gd name="T77" fmla="*/ 48 h 74"/>
              <a:gd name="T78" fmla="*/ 22 w 102"/>
              <a:gd name="T79" fmla="*/ 27 h 74"/>
              <a:gd name="T80" fmla="*/ 2 w 102"/>
              <a:gd name="T81" fmla="*/ 41 h 74"/>
              <a:gd name="T82" fmla="*/ 22 w 102"/>
              <a:gd name="T83" fmla="*/ 10 h 74"/>
              <a:gd name="T84" fmla="*/ 17 w 102"/>
              <a:gd name="T85" fmla="*/ 28 h 74"/>
              <a:gd name="T86" fmla="*/ 22 w 102"/>
              <a:gd name="T87" fmla="*/ 49 h 74"/>
              <a:gd name="T88" fmla="*/ 2 w 102"/>
              <a:gd name="T89" fmla="*/ 4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2" h="74">
                <a:moveTo>
                  <a:pt x="79" y="7"/>
                </a:moveTo>
                <a:cubicBezTo>
                  <a:pt x="102" y="22"/>
                  <a:pt x="98" y="62"/>
                  <a:pt x="84" y="71"/>
                </a:cubicBezTo>
                <a:cubicBezTo>
                  <a:pt x="82" y="72"/>
                  <a:pt x="80" y="73"/>
                  <a:pt x="79" y="73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83" y="67"/>
                  <a:pt x="85" y="61"/>
                  <a:pt x="83" y="57"/>
                </a:cubicBezTo>
                <a:cubicBezTo>
                  <a:pt x="82" y="55"/>
                  <a:pt x="80" y="53"/>
                  <a:pt x="79" y="52"/>
                </a:cubicBezTo>
                <a:cubicBezTo>
                  <a:pt x="79" y="49"/>
                  <a:pt x="79" y="49"/>
                  <a:pt x="79" y="49"/>
                </a:cubicBezTo>
                <a:cubicBezTo>
                  <a:pt x="81" y="50"/>
                  <a:pt x="84" y="50"/>
                  <a:pt x="86" y="49"/>
                </a:cubicBezTo>
                <a:cubicBezTo>
                  <a:pt x="86" y="49"/>
                  <a:pt x="86" y="49"/>
                  <a:pt x="86" y="49"/>
                </a:cubicBezTo>
                <a:cubicBezTo>
                  <a:pt x="90" y="47"/>
                  <a:pt x="92" y="42"/>
                  <a:pt x="90" y="38"/>
                </a:cubicBezTo>
                <a:cubicBezTo>
                  <a:pt x="88" y="34"/>
                  <a:pt x="83" y="32"/>
                  <a:pt x="79" y="34"/>
                </a:cubicBezTo>
                <a:cubicBezTo>
                  <a:pt x="79" y="31"/>
                  <a:pt x="79" y="31"/>
                  <a:pt x="79" y="31"/>
                </a:cubicBezTo>
                <a:cubicBezTo>
                  <a:pt x="80" y="31"/>
                  <a:pt x="81" y="30"/>
                  <a:pt x="82" y="30"/>
                </a:cubicBezTo>
                <a:cubicBezTo>
                  <a:pt x="86" y="28"/>
                  <a:pt x="87" y="24"/>
                  <a:pt x="85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4" y="17"/>
                  <a:pt x="81" y="16"/>
                  <a:pt x="79" y="16"/>
                </a:cubicBezTo>
                <a:lnTo>
                  <a:pt x="79" y="7"/>
                </a:lnTo>
                <a:close/>
                <a:moveTo>
                  <a:pt x="72" y="3"/>
                </a:moveTo>
                <a:cubicBezTo>
                  <a:pt x="74" y="4"/>
                  <a:pt x="76" y="5"/>
                  <a:pt x="79" y="7"/>
                </a:cubicBezTo>
                <a:cubicBezTo>
                  <a:pt x="79" y="16"/>
                  <a:pt x="79" y="16"/>
                  <a:pt x="79" y="16"/>
                </a:cubicBezTo>
                <a:cubicBezTo>
                  <a:pt x="77" y="16"/>
                  <a:pt x="76" y="16"/>
                  <a:pt x="75" y="17"/>
                </a:cubicBezTo>
                <a:cubicBezTo>
                  <a:pt x="73" y="17"/>
                  <a:pt x="72" y="19"/>
                  <a:pt x="72" y="21"/>
                </a:cubicBezTo>
                <a:cubicBezTo>
                  <a:pt x="72" y="13"/>
                  <a:pt x="72" y="13"/>
                  <a:pt x="72" y="13"/>
                </a:cubicBezTo>
                <a:cubicBezTo>
                  <a:pt x="72" y="12"/>
                  <a:pt x="72" y="10"/>
                  <a:pt x="72" y="9"/>
                </a:cubicBezTo>
                <a:cubicBezTo>
                  <a:pt x="72" y="3"/>
                  <a:pt x="72" y="3"/>
                  <a:pt x="72" y="3"/>
                </a:cubicBezTo>
                <a:close/>
                <a:moveTo>
                  <a:pt x="79" y="73"/>
                </a:moveTo>
                <a:cubicBezTo>
                  <a:pt x="76" y="74"/>
                  <a:pt x="74" y="74"/>
                  <a:pt x="72" y="74"/>
                </a:cubicBezTo>
                <a:cubicBezTo>
                  <a:pt x="72" y="69"/>
                  <a:pt x="72" y="69"/>
                  <a:pt x="72" y="69"/>
                </a:cubicBezTo>
                <a:cubicBezTo>
                  <a:pt x="74" y="70"/>
                  <a:pt x="76" y="70"/>
                  <a:pt x="79" y="69"/>
                </a:cubicBezTo>
                <a:cubicBezTo>
                  <a:pt x="79" y="73"/>
                  <a:pt x="79" y="73"/>
                  <a:pt x="79" y="73"/>
                </a:cubicBezTo>
                <a:close/>
                <a:moveTo>
                  <a:pt x="79" y="31"/>
                </a:moveTo>
                <a:cubicBezTo>
                  <a:pt x="79" y="34"/>
                  <a:pt x="79" y="34"/>
                  <a:pt x="79" y="34"/>
                </a:cubicBezTo>
                <a:cubicBezTo>
                  <a:pt x="78" y="34"/>
                  <a:pt x="78" y="34"/>
                  <a:pt x="78" y="34"/>
                </a:cubicBezTo>
                <a:cubicBezTo>
                  <a:pt x="74" y="36"/>
                  <a:pt x="73" y="41"/>
                  <a:pt x="75" y="45"/>
                </a:cubicBezTo>
                <a:cubicBezTo>
                  <a:pt x="76" y="47"/>
                  <a:pt x="77" y="48"/>
                  <a:pt x="79" y="49"/>
                </a:cubicBezTo>
                <a:cubicBezTo>
                  <a:pt x="79" y="52"/>
                  <a:pt x="79" y="52"/>
                  <a:pt x="79" y="52"/>
                </a:cubicBezTo>
                <a:cubicBezTo>
                  <a:pt x="76" y="51"/>
                  <a:pt x="74" y="51"/>
                  <a:pt x="72" y="52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6"/>
                  <a:pt x="72" y="26"/>
                  <a:pt x="72" y="26"/>
                </a:cubicBezTo>
                <a:cubicBezTo>
                  <a:pt x="73" y="29"/>
                  <a:pt x="76" y="31"/>
                  <a:pt x="79" y="31"/>
                </a:cubicBezTo>
                <a:close/>
                <a:moveTo>
                  <a:pt x="66" y="2"/>
                </a:moveTo>
                <a:cubicBezTo>
                  <a:pt x="68" y="2"/>
                  <a:pt x="70" y="3"/>
                  <a:pt x="72" y="3"/>
                </a:cubicBezTo>
                <a:cubicBezTo>
                  <a:pt x="72" y="9"/>
                  <a:pt x="72" y="9"/>
                  <a:pt x="72" y="9"/>
                </a:cubicBezTo>
                <a:cubicBezTo>
                  <a:pt x="71" y="9"/>
                  <a:pt x="71" y="9"/>
                  <a:pt x="71" y="8"/>
                </a:cubicBezTo>
                <a:cubicBezTo>
                  <a:pt x="70" y="7"/>
                  <a:pt x="68" y="5"/>
                  <a:pt x="66" y="5"/>
                </a:cubicBezTo>
                <a:cubicBezTo>
                  <a:pt x="66" y="2"/>
                  <a:pt x="66" y="2"/>
                  <a:pt x="66" y="2"/>
                </a:cubicBezTo>
                <a:close/>
                <a:moveTo>
                  <a:pt x="72" y="74"/>
                </a:moveTo>
                <a:cubicBezTo>
                  <a:pt x="70" y="74"/>
                  <a:pt x="68" y="73"/>
                  <a:pt x="66" y="73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4"/>
                  <a:pt x="67" y="64"/>
                  <a:pt x="67" y="65"/>
                </a:cubicBezTo>
                <a:cubicBezTo>
                  <a:pt x="68" y="67"/>
                  <a:pt x="70" y="68"/>
                  <a:pt x="72" y="69"/>
                </a:cubicBezTo>
                <a:cubicBezTo>
                  <a:pt x="72" y="74"/>
                  <a:pt x="72" y="74"/>
                  <a:pt x="72" y="74"/>
                </a:cubicBezTo>
                <a:close/>
                <a:moveTo>
                  <a:pt x="72" y="13"/>
                </a:moveTo>
                <a:cubicBezTo>
                  <a:pt x="72" y="21"/>
                  <a:pt x="72" y="21"/>
                  <a:pt x="72" y="21"/>
                </a:cubicBezTo>
                <a:cubicBezTo>
                  <a:pt x="71" y="22"/>
                  <a:pt x="71" y="24"/>
                  <a:pt x="72" y="25"/>
                </a:cubicBezTo>
                <a:cubicBezTo>
                  <a:pt x="72" y="52"/>
                  <a:pt x="72" y="52"/>
                  <a:pt x="72" y="52"/>
                </a:cubicBezTo>
                <a:cubicBezTo>
                  <a:pt x="71" y="52"/>
                  <a:pt x="71" y="52"/>
                  <a:pt x="71" y="52"/>
                </a:cubicBezTo>
                <a:cubicBezTo>
                  <a:pt x="69" y="54"/>
                  <a:pt x="67" y="55"/>
                  <a:pt x="66" y="57"/>
                </a:cubicBezTo>
                <a:cubicBezTo>
                  <a:pt x="66" y="16"/>
                  <a:pt x="66" y="16"/>
                  <a:pt x="66" y="16"/>
                </a:cubicBezTo>
                <a:cubicBezTo>
                  <a:pt x="67" y="16"/>
                  <a:pt x="68" y="16"/>
                  <a:pt x="69" y="16"/>
                </a:cubicBezTo>
                <a:cubicBezTo>
                  <a:pt x="70" y="15"/>
                  <a:pt x="71" y="14"/>
                  <a:pt x="72" y="13"/>
                </a:cubicBezTo>
                <a:close/>
                <a:moveTo>
                  <a:pt x="22" y="10"/>
                </a:moveTo>
                <a:cubicBezTo>
                  <a:pt x="41" y="2"/>
                  <a:pt x="55" y="0"/>
                  <a:pt x="66" y="2"/>
                </a:cubicBezTo>
                <a:cubicBezTo>
                  <a:pt x="66" y="5"/>
                  <a:pt x="66" y="5"/>
                  <a:pt x="66" y="5"/>
                </a:cubicBezTo>
                <a:cubicBezTo>
                  <a:pt x="65" y="5"/>
                  <a:pt x="65" y="6"/>
                  <a:pt x="64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61" y="7"/>
                  <a:pt x="60" y="11"/>
                  <a:pt x="61" y="13"/>
                </a:cubicBezTo>
                <a:cubicBezTo>
                  <a:pt x="62" y="15"/>
                  <a:pt x="64" y="16"/>
                  <a:pt x="66" y="16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9"/>
                  <a:pt x="66" y="62"/>
                  <a:pt x="66" y="64"/>
                </a:cubicBezTo>
                <a:cubicBezTo>
                  <a:pt x="66" y="73"/>
                  <a:pt x="66" y="73"/>
                  <a:pt x="66" y="73"/>
                </a:cubicBezTo>
                <a:cubicBezTo>
                  <a:pt x="56" y="68"/>
                  <a:pt x="48" y="56"/>
                  <a:pt x="37" y="57"/>
                </a:cubicBezTo>
                <a:cubicBezTo>
                  <a:pt x="32" y="57"/>
                  <a:pt x="27" y="58"/>
                  <a:pt x="22" y="57"/>
                </a:cubicBezTo>
                <a:cubicBezTo>
                  <a:pt x="22" y="49"/>
                  <a:pt x="22" y="49"/>
                  <a:pt x="22" y="49"/>
                </a:cubicBezTo>
                <a:cubicBezTo>
                  <a:pt x="24" y="49"/>
                  <a:pt x="25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2" y="45"/>
                  <a:pt x="34" y="38"/>
                  <a:pt x="32" y="33"/>
                </a:cubicBezTo>
                <a:cubicBezTo>
                  <a:pt x="30" y="29"/>
                  <a:pt x="26" y="27"/>
                  <a:pt x="22" y="27"/>
                </a:cubicBezTo>
                <a:lnTo>
                  <a:pt x="22" y="10"/>
                </a:lnTo>
                <a:close/>
                <a:moveTo>
                  <a:pt x="2" y="41"/>
                </a:moveTo>
                <a:cubicBezTo>
                  <a:pt x="0" y="23"/>
                  <a:pt x="18" y="12"/>
                  <a:pt x="18" y="12"/>
                </a:cubicBezTo>
                <a:cubicBezTo>
                  <a:pt x="20" y="12"/>
                  <a:pt x="21" y="11"/>
                  <a:pt x="22" y="10"/>
                </a:cubicBezTo>
                <a:cubicBezTo>
                  <a:pt x="22" y="27"/>
                  <a:pt x="22" y="27"/>
                  <a:pt x="22" y="27"/>
                </a:cubicBezTo>
                <a:cubicBezTo>
                  <a:pt x="20" y="27"/>
                  <a:pt x="19" y="27"/>
                  <a:pt x="17" y="28"/>
                </a:cubicBezTo>
                <a:cubicBezTo>
                  <a:pt x="12" y="31"/>
                  <a:pt x="9" y="37"/>
                  <a:pt x="12" y="43"/>
                </a:cubicBezTo>
                <a:cubicBezTo>
                  <a:pt x="14" y="47"/>
                  <a:pt x="18" y="49"/>
                  <a:pt x="22" y="49"/>
                </a:cubicBezTo>
                <a:cubicBezTo>
                  <a:pt x="22" y="57"/>
                  <a:pt x="22" y="57"/>
                  <a:pt x="22" y="57"/>
                </a:cubicBezTo>
                <a:cubicBezTo>
                  <a:pt x="12" y="57"/>
                  <a:pt x="4" y="53"/>
                  <a:pt x="2" y="41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21" name="Freeform 90">
            <a:extLst>
              <a:ext uri="{FF2B5EF4-FFF2-40B4-BE49-F238E27FC236}">
                <a16:creationId xmlns:a16="http://schemas.microsoft.com/office/drawing/2014/main" id="{A208B86E-1FA0-D129-726F-A9D62DA4A357}"/>
              </a:ext>
            </a:extLst>
          </p:cNvPr>
          <p:cNvSpPr/>
          <p:nvPr/>
        </p:nvSpPr>
        <p:spPr bwMode="auto">
          <a:xfrm>
            <a:off x="2426074" y="3370227"/>
            <a:ext cx="202235" cy="261349"/>
          </a:xfrm>
          <a:custGeom>
            <a:avLst/>
            <a:gdLst>
              <a:gd name="T0" fmla="*/ 0 w 95"/>
              <a:gd name="T1" fmla="*/ 21 h 123"/>
              <a:gd name="T2" fmla="*/ 4 w 95"/>
              <a:gd name="T3" fmla="*/ 19 h 123"/>
              <a:gd name="T4" fmla="*/ 59 w 95"/>
              <a:gd name="T5" fmla="*/ 109 h 123"/>
              <a:gd name="T6" fmla="*/ 79 w 95"/>
              <a:gd name="T7" fmla="*/ 112 h 123"/>
              <a:gd name="T8" fmla="*/ 85 w 95"/>
              <a:gd name="T9" fmla="*/ 93 h 123"/>
              <a:gd name="T10" fmla="*/ 29 w 95"/>
              <a:gd name="T11" fmla="*/ 3 h 123"/>
              <a:gd name="T12" fmla="*/ 34 w 95"/>
              <a:gd name="T13" fmla="*/ 0 h 123"/>
              <a:gd name="T14" fmla="*/ 90 w 95"/>
              <a:gd name="T15" fmla="*/ 91 h 123"/>
              <a:gd name="T16" fmla="*/ 82 w 95"/>
              <a:gd name="T17" fmla="*/ 117 h 123"/>
              <a:gd name="T18" fmla="*/ 56 w 95"/>
              <a:gd name="T19" fmla="*/ 112 h 123"/>
              <a:gd name="T20" fmla="*/ 0 w 95"/>
              <a:gd name="T21" fmla="*/ 21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5" h="123">
                <a:moveTo>
                  <a:pt x="0" y="21"/>
                </a:moveTo>
                <a:cubicBezTo>
                  <a:pt x="4" y="19"/>
                  <a:pt x="4" y="19"/>
                  <a:pt x="4" y="19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63" y="115"/>
                  <a:pt x="72" y="117"/>
                  <a:pt x="79" y="112"/>
                </a:cubicBezTo>
                <a:cubicBezTo>
                  <a:pt x="87" y="108"/>
                  <a:pt x="89" y="99"/>
                  <a:pt x="85" y="93"/>
                </a:cubicBezTo>
                <a:cubicBezTo>
                  <a:pt x="29" y="3"/>
                  <a:pt x="29" y="3"/>
                  <a:pt x="29" y="3"/>
                </a:cubicBezTo>
                <a:cubicBezTo>
                  <a:pt x="34" y="0"/>
                  <a:pt x="34" y="0"/>
                  <a:pt x="34" y="0"/>
                </a:cubicBezTo>
                <a:cubicBezTo>
                  <a:pt x="90" y="91"/>
                  <a:pt x="90" y="91"/>
                  <a:pt x="90" y="91"/>
                </a:cubicBezTo>
                <a:cubicBezTo>
                  <a:pt x="95" y="100"/>
                  <a:pt x="92" y="111"/>
                  <a:pt x="82" y="117"/>
                </a:cubicBezTo>
                <a:cubicBezTo>
                  <a:pt x="73" y="123"/>
                  <a:pt x="61" y="121"/>
                  <a:pt x="56" y="112"/>
                </a:cubicBezTo>
                <a:lnTo>
                  <a:pt x="0" y="21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22" name="Freeform 91">
            <a:extLst>
              <a:ext uri="{FF2B5EF4-FFF2-40B4-BE49-F238E27FC236}">
                <a16:creationId xmlns:a16="http://schemas.microsoft.com/office/drawing/2014/main" id="{A05EED26-2E86-BED0-8DEA-4D7284713C32}"/>
              </a:ext>
            </a:extLst>
          </p:cNvPr>
          <p:cNvSpPr/>
          <p:nvPr/>
        </p:nvSpPr>
        <p:spPr bwMode="auto">
          <a:xfrm>
            <a:off x="2413628" y="3360893"/>
            <a:ext cx="99561" cy="68449"/>
          </a:xfrm>
          <a:custGeom>
            <a:avLst/>
            <a:gdLst>
              <a:gd name="T0" fmla="*/ 1 w 47"/>
              <a:gd name="T1" fmla="*/ 30 h 32"/>
              <a:gd name="T2" fmla="*/ 6 w 47"/>
              <a:gd name="T3" fmla="*/ 31 h 32"/>
              <a:gd name="T4" fmla="*/ 44 w 47"/>
              <a:gd name="T5" fmla="*/ 7 h 32"/>
              <a:gd name="T6" fmla="*/ 46 w 47"/>
              <a:gd name="T7" fmla="*/ 2 h 32"/>
              <a:gd name="T8" fmla="*/ 41 w 47"/>
              <a:gd name="T9" fmla="*/ 1 h 32"/>
              <a:gd name="T10" fmla="*/ 2 w 47"/>
              <a:gd name="T11" fmla="*/ 25 h 32"/>
              <a:gd name="T12" fmla="*/ 1 w 47"/>
              <a:gd name="T13" fmla="*/ 3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32">
                <a:moveTo>
                  <a:pt x="1" y="30"/>
                </a:moveTo>
                <a:cubicBezTo>
                  <a:pt x="2" y="32"/>
                  <a:pt x="4" y="32"/>
                  <a:pt x="6" y="31"/>
                </a:cubicBezTo>
                <a:cubicBezTo>
                  <a:pt x="44" y="7"/>
                  <a:pt x="44" y="7"/>
                  <a:pt x="44" y="7"/>
                </a:cubicBezTo>
                <a:cubicBezTo>
                  <a:pt x="46" y="6"/>
                  <a:pt x="47" y="4"/>
                  <a:pt x="46" y="2"/>
                </a:cubicBezTo>
                <a:cubicBezTo>
                  <a:pt x="45" y="1"/>
                  <a:pt x="42" y="0"/>
                  <a:pt x="41" y="1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6"/>
                  <a:pt x="0" y="28"/>
                  <a:pt x="1" y="30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23" name="Freeform 92">
            <a:extLst>
              <a:ext uri="{FF2B5EF4-FFF2-40B4-BE49-F238E27FC236}">
                <a16:creationId xmlns:a16="http://schemas.microsoft.com/office/drawing/2014/main" id="{0739D8C2-0635-9E5D-ECB1-047142699AC9}"/>
              </a:ext>
            </a:extLst>
          </p:cNvPr>
          <p:cNvSpPr/>
          <p:nvPr/>
        </p:nvSpPr>
        <p:spPr bwMode="auto">
          <a:xfrm>
            <a:off x="2454075" y="3416896"/>
            <a:ext cx="136897" cy="188235"/>
          </a:xfrm>
          <a:custGeom>
            <a:avLst/>
            <a:gdLst>
              <a:gd name="T0" fmla="*/ 0 w 64"/>
              <a:gd name="T1" fmla="*/ 3 h 88"/>
              <a:gd name="T2" fmla="*/ 5 w 64"/>
              <a:gd name="T3" fmla="*/ 0 h 88"/>
              <a:gd name="T4" fmla="*/ 55 w 64"/>
              <a:gd name="T5" fmla="*/ 80 h 88"/>
              <a:gd name="T6" fmla="*/ 64 w 64"/>
              <a:gd name="T7" fmla="*/ 85 h 88"/>
              <a:gd name="T8" fmla="*/ 63 w 64"/>
              <a:gd name="T9" fmla="*/ 85 h 88"/>
              <a:gd name="T10" fmla="*/ 49 w 64"/>
              <a:gd name="T11" fmla="*/ 82 h 88"/>
              <a:gd name="T12" fmla="*/ 0 w 64"/>
              <a:gd name="T13" fmla="*/ 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88">
                <a:moveTo>
                  <a:pt x="0" y="3"/>
                </a:moveTo>
                <a:cubicBezTo>
                  <a:pt x="5" y="0"/>
                  <a:pt x="5" y="0"/>
                  <a:pt x="5" y="0"/>
                </a:cubicBezTo>
                <a:cubicBezTo>
                  <a:pt x="55" y="80"/>
                  <a:pt x="55" y="80"/>
                  <a:pt x="55" y="80"/>
                </a:cubicBezTo>
                <a:cubicBezTo>
                  <a:pt x="57" y="83"/>
                  <a:pt x="60" y="85"/>
                  <a:pt x="64" y="85"/>
                </a:cubicBezTo>
                <a:cubicBezTo>
                  <a:pt x="63" y="85"/>
                  <a:pt x="63" y="85"/>
                  <a:pt x="63" y="85"/>
                </a:cubicBezTo>
                <a:cubicBezTo>
                  <a:pt x="58" y="88"/>
                  <a:pt x="52" y="87"/>
                  <a:pt x="49" y="82"/>
                </a:cubicBezTo>
                <a:lnTo>
                  <a:pt x="0" y="3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24" name="Freeform 93">
            <a:extLst>
              <a:ext uri="{FF2B5EF4-FFF2-40B4-BE49-F238E27FC236}">
                <a16:creationId xmlns:a16="http://schemas.microsoft.com/office/drawing/2014/main" id="{B1A80C36-ACF2-F8CA-3886-29EA76913196}"/>
              </a:ext>
            </a:extLst>
          </p:cNvPr>
          <p:cNvSpPr>
            <a:spLocks noEditPoints="1"/>
          </p:cNvSpPr>
          <p:nvPr/>
        </p:nvSpPr>
        <p:spPr bwMode="auto">
          <a:xfrm>
            <a:off x="3759266" y="4988105"/>
            <a:ext cx="214680" cy="234904"/>
          </a:xfrm>
          <a:custGeom>
            <a:avLst/>
            <a:gdLst>
              <a:gd name="T0" fmla="*/ 78 w 101"/>
              <a:gd name="T1" fmla="*/ 51 h 110"/>
              <a:gd name="T2" fmla="*/ 75 w 101"/>
              <a:gd name="T3" fmla="*/ 63 h 110"/>
              <a:gd name="T4" fmla="*/ 75 w 101"/>
              <a:gd name="T5" fmla="*/ 73 h 110"/>
              <a:gd name="T6" fmla="*/ 77 w 101"/>
              <a:gd name="T7" fmla="*/ 74 h 110"/>
              <a:gd name="T8" fmla="*/ 86 w 101"/>
              <a:gd name="T9" fmla="*/ 86 h 110"/>
              <a:gd name="T10" fmla="*/ 75 w 101"/>
              <a:gd name="T11" fmla="*/ 80 h 110"/>
              <a:gd name="T12" fmla="*/ 75 w 101"/>
              <a:gd name="T13" fmla="*/ 22 h 110"/>
              <a:gd name="T14" fmla="*/ 86 w 101"/>
              <a:gd name="T15" fmla="*/ 15 h 110"/>
              <a:gd name="T16" fmla="*/ 77 w 101"/>
              <a:gd name="T17" fmla="*/ 28 h 110"/>
              <a:gd name="T18" fmla="*/ 75 w 101"/>
              <a:gd name="T19" fmla="*/ 28 h 110"/>
              <a:gd name="T20" fmla="*/ 98 w 101"/>
              <a:gd name="T21" fmla="*/ 48 h 110"/>
              <a:gd name="T22" fmla="*/ 83 w 101"/>
              <a:gd name="T23" fmla="*/ 51 h 110"/>
              <a:gd name="T24" fmla="*/ 98 w 101"/>
              <a:gd name="T25" fmla="*/ 53 h 110"/>
              <a:gd name="T26" fmla="*/ 98 w 101"/>
              <a:gd name="T27" fmla="*/ 48 h 110"/>
              <a:gd name="T28" fmla="*/ 52 w 101"/>
              <a:gd name="T29" fmla="*/ 110 h 110"/>
              <a:gd name="T30" fmla="*/ 66 w 101"/>
              <a:gd name="T31" fmla="*/ 74 h 110"/>
              <a:gd name="T32" fmla="*/ 75 w 101"/>
              <a:gd name="T33" fmla="*/ 39 h 110"/>
              <a:gd name="T34" fmla="*/ 50 w 101"/>
              <a:gd name="T35" fmla="*/ 29 h 110"/>
              <a:gd name="T36" fmla="*/ 72 w 101"/>
              <a:gd name="T37" fmla="*/ 51 h 110"/>
              <a:gd name="T38" fmla="*/ 62 w 101"/>
              <a:gd name="T39" fmla="*/ 70 h 110"/>
              <a:gd name="T40" fmla="*/ 60 w 101"/>
              <a:gd name="T41" fmla="*/ 85 h 110"/>
              <a:gd name="T42" fmla="*/ 50 w 101"/>
              <a:gd name="T43" fmla="*/ 110 h 110"/>
              <a:gd name="T44" fmla="*/ 75 w 101"/>
              <a:gd name="T45" fmla="*/ 28 h 110"/>
              <a:gd name="T46" fmla="*/ 74 w 101"/>
              <a:gd name="T47" fmla="*/ 24 h 110"/>
              <a:gd name="T48" fmla="*/ 75 w 101"/>
              <a:gd name="T49" fmla="*/ 73 h 110"/>
              <a:gd name="T50" fmla="*/ 74 w 101"/>
              <a:gd name="T51" fmla="*/ 78 h 110"/>
              <a:gd name="T52" fmla="*/ 75 w 101"/>
              <a:gd name="T53" fmla="*/ 73 h 110"/>
              <a:gd name="T54" fmla="*/ 50 w 101"/>
              <a:gd name="T55" fmla="*/ 0 h 110"/>
              <a:gd name="T56" fmla="*/ 53 w 101"/>
              <a:gd name="T57" fmla="*/ 3 h 110"/>
              <a:gd name="T58" fmla="*/ 50 w 101"/>
              <a:gd name="T59" fmla="*/ 18 h 110"/>
              <a:gd name="T60" fmla="*/ 50 w 101"/>
              <a:gd name="T61" fmla="*/ 23 h 110"/>
              <a:gd name="T62" fmla="*/ 25 w 101"/>
              <a:gd name="T63" fmla="*/ 63 h 110"/>
              <a:gd name="T64" fmla="*/ 35 w 101"/>
              <a:gd name="T65" fmla="*/ 96 h 110"/>
              <a:gd name="T66" fmla="*/ 50 w 101"/>
              <a:gd name="T67" fmla="*/ 110 h 110"/>
              <a:gd name="T68" fmla="*/ 41 w 101"/>
              <a:gd name="T69" fmla="*/ 85 h 110"/>
              <a:gd name="T70" fmla="*/ 39 w 101"/>
              <a:gd name="T71" fmla="*/ 70 h 110"/>
              <a:gd name="T72" fmla="*/ 34 w 101"/>
              <a:gd name="T73" fmla="*/ 35 h 110"/>
              <a:gd name="T74" fmla="*/ 50 w 101"/>
              <a:gd name="T75" fmla="*/ 23 h 110"/>
              <a:gd name="T76" fmla="*/ 50 w 101"/>
              <a:gd name="T77" fmla="*/ 18 h 110"/>
              <a:gd name="T78" fmla="*/ 48 w 101"/>
              <a:gd name="T79" fmla="*/ 3 h 110"/>
              <a:gd name="T80" fmla="*/ 25 w 101"/>
              <a:gd name="T81" fmla="*/ 80 h 110"/>
              <a:gd name="T82" fmla="*/ 27 w 101"/>
              <a:gd name="T83" fmla="*/ 74 h 110"/>
              <a:gd name="T84" fmla="*/ 25 w 101"/>
              <a:gd name="T85" fmla="*/ 80 h 110"/>
              <a:gd name="T86" fmla="*/ 25 w 101"/>
              <a:gd name="T87" fmla="*/ 22 h 110"/>
              <a:gd name="T88" fmla="*/ 27 w 101"/>
              <a:gd name="T89" fmla="*/ 28 h 110"/>
              <a:gd name="T90" fmla="*/ 25 w 101"/>
              <a:gd name="T91" fmla="*/ 39 h 110"/>
              <a:gd name="T92" fmla="*/ 25 w 101"/>
              <a:gd name="T93" fmla="*/ 63 h 110"/>
              <a:gd name="T94" fmla="*/ 25 w 101"/>
              <a:gd name="T95" fmla="*/ 22 h 110"/>
              <a:gd name="T96" fmla="*/ 23 w 101"/>
              <a:gd name="T97" fmla="*/ 28 h 110"/>
              <a:gd name="T98" fmla="*/ 15 w 101"/>
              <a:gd name="T99" fmla="*/ 19 h 110"/>
              <a:gd name="T100" fmla="*/ 18 w 101"/>
              <a:gd name="T101" fmla="*/ 15 h 110"/>
              <a:gd name="T102" fmla="*/ 25 w 101"/>
              <a:gd name="T103" fmla="*/ 73 h 110"/>
              <a:gd name="T104" fmla="*/ 18 w 101"/>
              <a:gd name="T105" fmla="*/ 86 h 110"/>
              <a:gd name="T106" fmla="*/ 15 w 101"/>
              <a:gd name="T107" fmla="*/ 83 h 110"/>
              <a:gd name="T108" fmla="*/ 23 w 101"/>
              <a:gd name="T109" fmla="*/ 74 h 110"/>
              <a:gd name="T110" fmla="*/ 18 w 101"/>
              <a:gd name="T111" fmla="*/ 51 h 110"/>
              <a:gd name="T112" fmla="*/ 15 w 101"/>
              <a:gd name="T113" fmla="*/ 48 h 110"/>
              <a:gd name="T114" fmla="*/ 0 w 101"/>
              <a:gd name="T115" fmla="*/ 51 h 110"/>
              <a:gd name="T116" fmla="*/ 15 w 101"/>
              <a:gd name="T117" fmla="*/ 53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" h="110">
                <a:moveTo>
                  <a:pt x="75" y="63"/>
                </a:moveTo>
                <a:cubicBezTo>
                  <a:pt x="77" y="59"/>
                  <a:pt x="78" y="55"/>
                  <a:pt x="78" y="51"/>
                </a:cubicBezTo>
                <a:cubicBezTo>
                  <a:pt x="78" y="47"/>
                  <a:pt x="77" y="43"/>
                  <a:pt x="75" y="39"/>
                </a:cubicBezTo>
                <a:cubicBezTo>
                  <a:pt x="75" y="63"/>
                  <a:pt x="75" y="63"/>
                  <a:pt x="75" y="63"/>
                </a:cubicBezTo>
                <a:close/>
                <a:moveTo>
                  <a:pt x="75" y="80"/>
                </a:moveTo>
                <a:cubicBezTo>
                  <a:pt x="75" y="73"/>
                  <a:pt x="75" y="73"/>
                  <a:pt x="75" y="73"/>
                </a:cubicBezTo>
                <a:cubicBezTo>
                  <a:pt x="76" y="73"/>
                  <a:pt x="77" y="73"/>
                  <a:pt x="77" y="74"/>
                </a:cubicBezTo>
                <a:cubicBezTo>
                  <a:pt x="77" y="74"/>
                  <a:pt x="77" y="74"/>
                  <a:pt x="77" y="74"/>
                </a:cubicBezTo>
                <a:cubicBezTo>
                  <a:pt x="86" y="83"/>
                  <a:pt x="86" y="83"/>
                  <a:pt x="86" y="83"/>
                </a:cubicBezTo>
                <a:cubicBezTo>
                  <a:pt x="87" y="84"/>
                  <a:pt x="87" y="85"/>
                  <a:pt x="86" y="86"/>
                </a:cubicBezTo>
                <a:cubicBezTo>
                  <a:pt x="85" y="87"/>
                  <a:pt x="83" y="87"/>
                  <a:pt x="82" y="86"/>
                </a:cubicBezTo>
                <a:cubicBezTo>
                  <a:pt x="75" y="80"/>
                  <a:pt x="75" y="80"/>
                  <a:pt x="75" y="80"/>
                </a:cubicBezTo>
                <a:close/>
                <a:moveTo>
                  <a:pt x="75" y="28"/>
                </a:moveTo>
                <a:cubicBezTo>
                  <a:pt x="75" y="22"/>
                  <a:pt x="75" y="22"/>
                  <a:pt x="75" y="22"/>
                </a:cubicBezTo>
                <a:cubicBezTo>
                  <a:pt x="82" y="15"/>
                  <a:pt x="82" y="15"/>
                  <a:pt x="82" y="15"/>
                </a:cubicBezTo>
                <a:cubicBezTo>
                  <a:pt x="83" y="14"/>
                  <a:pt x="85" y="14"/>
                  <a:pt x="86" y="15"/>
                </a:cubicBezTo>
                <a:cubicBezTo>
                  <a:pt x="87" y="16"/>
                  <a:pt x="87" y="18"/>
                  <a:pt x="86" y="19"/>
                </a:cubicBez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6" y="28"/>
                  <a:pt x="75" y="28"/>
                </a:cubicBezTo>
                <a:close/>
                <a:moveTo>
                  <a:pt x="98" y="48"/>
                </a:moveTo>
                <a:cubicBezTo>
                  <a:pt x="98" y="48"/>
                  <a:pt x="98" y="48"/>
                  <a:pt x="98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4" y="48"/>
                  <a:pt x="83" y="49"/>
                  <a:pt x="83" y="51"/>
                </a:cubicBezTo>
                <a:cubicBezTo>
                  <a:pt x="83" y="52"/>
                  <a:pt x="84" y="53"/>
                  <a:pt x="86" y="53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3"/>
                  <a:pt x="101" y="52"/>
                  <a:pt x="101" y="51"/>
                </a:cubicBezTo>
                <a:cubicBezTo>
                  <a:pt x="101" y="49"/>
                  <a:pt x="100" y="48"/>
                  <a:pt x="98" y="48"/>
                </a:cubicBezTo>
                <a:close/>
                <a:moveTo>
                  <a:pt x="50" y="110"/>
                </a:moveTo>
                <a:cubicBezTo>
                  <a:pt x="52" y="110"/>
                  <a:pt x="52" y="110"/>
                  <a:pt x="52" y="110"/>
                </a:cubicBezTo>
                <a:cubicBezTo>
                  <a:pt x="60" y="110"/>
                  <a:pt x="66" y="104"/>
                  <a:pt x="66" y="96"/>
                </a:cubicBezTo>
                <a:cubicBezTo>
                  <a:pt x="66" y="74"/>
                  <a:pt x="66" y="74"/>
                  <a:pt x="66" y="74"/>
                </a:cubicBezTo>
                <a:cubicBezTo>
                  <a:pt x="70" y="71"/>
                  <a:pt x="73" y="67"/>
                  <a:pt x="75" y="63"/>
                </a:cubicBezTo>
                <a:cubicBezTo>
                  <a:pt x="75" y="39"/>
                  <a:pt x="75" y="39"/>
                  <a:pt x="75" y="39"/>
                </a:cubicBezTo>
                <a:cubicBezTo>
                  <a:pt x="71" y="29"/>
                  <a:pt x="61" y="23"/>
                  <a:pt x="50" y="23"/>
                </a:cubicBezTo>
                <a:cubicBezTo>
                  <a:pt x="50" y="29"/>
                  <a:pt x="50" y="29"/>
                  <a:pt x="50" y="29"/>
                </a:cubicBezTo>
                <a:cubicBezTo>
                  <a:pt x="56" y="29"/>
                  <a:pt x="62" y="31"/>
                  <a:pt x="66" y="35"/>
                </a:cubicBezTo>
                <a:cubicBezTo>
                  <a:pt x="70" y="39"/>
                  <a:pt x="72" y="45"/>
                  <a:pt x="72" y="51"/>
                </a:cubicBezTo>
                <a:cubicBezTo>
                  <a:pt x="72" y="59"/>
                  <a:pt x="68" y="66"/>
                  <a:pt x="62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61" y="70"/>
                  <a:pt x="60" y="71"/>
                  <a:pt x="60" y="72"/>
                </a:cubicBezTo>
                <a:cubicBezTo>
                  <a:pt x="60" y="85"/>
                  <a:pt x="60" y="85"/>
                  <a:pt x="60" y="85"/>
                </a:cubicBezTo>
                <a:cubicBezTo>
                  <a:pt x="50" y="85"/>
                  <a:pt x="50" y="85"/>
                  <a:pt x="50" y="85"/>
                </a:cubicBezTo>
                <a:cubicBezTo>
                  <a:pt x="50" y="110"/>
                  <a:pt x="50" y="110"/>
                  <a:pt x="50" y="110"/>
                </a:cubicBezTo>
                <a:close/>
                <a:moveTo>
                  <a:pt x="75" y="22"/>
                </a:moveTo>
                <a:cubicBezTo>
                  <a:pt x="75" y="28"/>
                  <a:pt x="75" y="28"/>
                  <a:pt x="75" y="28"/>
                </a:cubicBezTo>
                <a:cubicBezTo>
                  <a:pt x="75" y="28"/>
                  <a:pt x="74" y="28"/>
                  <a:pt x="74" y="28"/>
                </a:cubicBezTo>
                <a:cubicBezTo>
                  <a:pt x="72" y="27"/>
                  <a:pt x="72" y="25"/>
                  <a:pt x="74" y="24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5" y="73"/>
                </a:moveTo>
                <a:cubicBezTo>
                  <a:pt x="75" y="80"/>
                  <a:pt x="75" y="80"/>
                  <a:pt x="75" y="80"/>
                </a:cubicBezTo>
                <a:cubicBezTo>
                  <a:pt x="74" y="78"/>
                  <a:pt x="74" y="78"/>
                  <a:pt x="74" y="78"/>
                </a:cubicBezTo>
                <a:cubicBezTo>
                  <a:pt x="72" y="77"/>
                  <a:pt x="72" y="75"/>
                  <a:pt x="74" y="74"/>
                </a:cubicBezTo>
                <a:cubicBezTo>
                  <a:pt x="74" y="73"/>
                  <a:pt x="75" y="73"/>
                  <a:pt x="75" y="73"/>
                </a:cubicBezTo>
                <a:close/>
                <a:moveTo>
                  <a:pt x="50" y="18"/>
                </a:move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2" y="0"/>
                  <a:pt x="53" y="2"/>
                  <a:pt x="53" y="3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7"/>
                  <a:pt x="52" y="18"/>
                  <a:pt x="50" y="18"/>
                </a:cubicBezTo>
                <a:cubicBezTo>
                  <a:pt x="50" y="18"/>
                  <a:pt x="50" y="18"/>
                  <a:pt x="50" y="18"/>
                </a:cubicBezTo>
                <a:close/>
                <a:moveTo>
                  <a:pt x="50" y="23"/>
                </a:moveTo>
                <a:cubicBezTo>
                  <a:pt x="39" y="23"/>
                  <a:pt x="30" y="29"/>
                  <a:pt x="25" y="39"/>
                </a:cubicBezTo>
                <a:cubicBezTo>
                  <a:pt x="25" y="63"/>
                  <a:pt x="25" y="63"/>
                  <a:pt x="25" y="63"/>
                </a:cubicBezTo>
                <a:cubicBezTo>
                  <a:pt x="27" y="68"/>
                  <a:pt x="31" y="71"/>
                  <a:pt x="35" y="74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104"/>
                  <a:pt x="41" y="110"/>
                  <a:pt x="49" y="110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50" y="85"/>
                  <a:pt x="50" y="85"/>
                  <a:pt x="50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1"/>
                  <a:pt x="40" y="71"/>
                  <a:pt x="39" y="70"/>
                </a:cubicBezTo>
                <a:cubicBezTo>
                  <a:pt x="33" y="66"/>
                  <a:pt x="28" y="59"/>
                  <a:pt x="28" y="51"/>
                </a:cubicBezTo>
                <a:cubicBezTo>
                  <a:pt x="28" y="45"/>
                  <a:pt x="30" y="39"/>
                  <a:pt x="34" y="35"/>
                </a:cubicBezTo>
                <a:cubicBezTo>
                  <a:pt x="39" y="31"/>
                  <a:pt x="44" y="29"/>
                  <a:pt x="50" y="29"/>
                </a:cubicBezTo>
                <a:cubicBezTo>
                  <a:pt x="50" y="23"/>
                  <a:pt x="50" y="23"/>
                  <a:pt x="50" y="23"/>
                </a:cubicBezTo>
                <a:close/>
                <a:moveTo>
                  <a:pt x="50" y="0"/>
                </a:moveTo>
                <a:cubicBezTo>
                  <a:pt x="50" y="18"/>
                  <a:pt x="50" y="18"/>
                  <a:pt x="50" y="18"/>
                </a:cubicBezTo>
                <a:cubicBezTo>
                  <a:pt x="49" y="18"/>
                  <a:pt x="48" y="17"/>
                  <a:pt x="48" y="15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2"/>
                  <a:pt x="49" y="1"/>
                  <a:pt x="50" y="0"/>
                </a:cubicBezTo>
                <a:close/>
                <a:moveTo>
                  <a:pt x="25" y="80"/>
                </a:moveTo>
                <a:cubicBezTo>
                  <a:pt x="25" y="73"/>
                  <a:pt x="25" y="73"/>
                  <a:pt x="25" y="73"/>
                </a:cubicBezTo>
                <a:cubicBezTo>
                  <a:pt x="26" y="73"/>
                  <a:pt x="27" y="73"/>
                  <a:pt x="27" y="74"/>
                </a:cubicBezTo>
                <a:cubicBezTo>
                  <a:pt x="28" y="75"/>
                  <a:pt x="28" y="77"/>
                  <a:pt x="27" y="78"/>
                </a:cubicBezTo>
                <a:cubicBezTo>
                  <a:pt x="25" y="80"/>
                  <a:pt x="25" y="80"/>
                  <a:pt x="25" y="80"/>
                </a:cubicBezTo>
                <a:close/>
                <a:moveTo>
                  <a:pt x="25" y="28"/>
                </a:moveTo>
                <a:cubicBezTo>
                  <a:pt x="25" y="22"/>
                  <a:pt x="25" y="22"/>
                  <a:pt x="25" y="22"/>
                </a:cubicBezTo>
                <a:cubicBezTo>
                  <a:pt x="27" y="24"/>
                  <a:pt x="27" y="24"/>
                  <a:pt x="27" y="24"/>
                </a:cubicBezTo>
                <a:cubicBezTo>
                  <a:pt x="28" y="25"/>
                  <a:pt x="28" y="27"/>
                  <a:pt x="27" y="28"/>
                </a:cubicBezTo>
                <a:cubicBezTo>
                  <a:pt x="27" y="28"/>
                  <a:pt x="26" y="28"/>
                  <a:pt x="25" y="28"/>
                </a:cubicBezTo>
                <a:close/>
                <a:moveTo>
                  <a:pt x="25" y="39"/>
                </a:moveTo>
                <a:cubicBezTo>
                  <a:pt x="23" y="42"/>
                  <a:pt x="22" y="46"/>
                  <a:pt x="22" y="51"/>
                </a:cubicBezTo>
                <a:cubicBezTo>
                  <a:pt x="22" y="55"/>
                  <a:pt x="23" y="59"/>
                  <a:pt x="25" y="63"/>
                </a:cubicBezTo>
                <a:cubicBezTo>
                  <a:pt x="25" y="39"/>
                  <a:pt x="25" y="39"/>
                  <a:pt x="25" y="39"/>
                </a:cubicBezTo>
                <a:close/>
                <a:moveTo>
                  <a:pt x="25" y="22"/>
                </a:move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4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8"/>
                  <a:pt x="14" y="16"/>
                  <a:pt x="15" y="15"/>
                </a:cubicBezTo>
                <a:cubicBezTo>
                  <a:pt x="16" y="14"/>
                  <a:pt x="17" y="14"/>
                  <a:pt x="18" y="15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25" y="73"/>
                </a:moveTo>
                <a:cubicBezTo>
                  <a:pt x="25" y="80"/>
                  <a:pt x="25" y="80"/>
                  <a:pt x="25" y="80"/>
                </a:cubicBezTo>
                <a:cubicBezTo>
                  <a:pt x="18" y="86"/>
                  <a:pt x="18" y="86"/>
                  <a:pt x="18" y="86"/>
                </a:cubicBezTo>
                <a:cubicBezTo>
                  <a:pt x="17" y="87"/>
                  <a:pt x="16" y="87"/>
                  <a:pt x="15" y="86"/>
                </a:cubicBezTo>
                <a:cubicBezTo>
                  <a:pt x="14" y="85"/>
                  <a:pt x="14" y="84"/>
                  <a:pt x="15" y="83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4"/>
                  <a:pt x="23" y="74"/>
                  <a:pt x="23" y="74"/>
                </a:cubicBezTo>
                <a:cubicBezTo>
                  <a:pt x="24" y="74"/>
                  <a:pt x="25" y="73"/>
                  <a:pt x="25" y="73"/>
                </a:cubicBezTo>
                <a:close/>
                <a:moveTo>
                  <a:pt x="18" y="51"/>
                </a:moveTo>
                <a:cubicBezTo>
                  <a:pt x="18" y="51"/>
                  <a:pt x="18" y="51"/>
                  <a:pt x="18" y="51"/>
                </a:cubicBezTo>
                <a:cubicBezTo>
                  <a:pt x="18" y="49"/>
                  <a:pt x="16" y="48"/>
                  <a:pt x="1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9"/>
                  <a:pt x="0" y="51"/>
                </a:cubicBezTo>
                <a:cubicBezTo>
                  <a:pt x="0" y="52"/>
                  <a:pt x="1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6" y="53"/>
                  <a:pt x="18" y="52"/>
                  <a:pt x="18" y="51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38" name="Freeform 94">
            <a:extLst>
              <a:ext uri="{FF2B5EF4-FFF2-40B4-BE49-F238E27FC236}">
                <a16:creationId xmlns:a16="http://schemas.microsoft.com/office/drawing/2014/main" id="{E9B30FD4-A5DF-BA9E-57C3-C6F88B643015}"/>
              </a:ext>
            </a:extLst>
          </p:cNvPr>
          <p:cNvSpPr/>
          <p:nvPr/>
        </p:nvSpPr>
        <p:spPr bwMode="auto">
          <a:xfrm>
            <a:off x="3499473" y="3440230"/>
            <a:ext cx="62227" cy="59115"/>
          </a:xfrm>
          <a:custGeom>
            <a:avLst/>
            <a:gdLst>
              <a:gd name="T0" fmla="*/ 28 w 29"/>
              <a:gd name="T1" fmla="*/ 16 h 28"/>
              <a:gd name="T2" fmla="*/ 12 w 29"/>
              <a:gd name="T3" fmla="*/ 27 h 28"/>
              <a:gd name="T4" fmla="*/ 1 w 29"/>
              <a:gd name="T5" fmla="*/ 12 h 28"/>
              <a:gd name="T6" fmla="*/ 17 w 29"/>
              <a:gd name="T7" fmla="*/ 1 h 28"/>
              <a:gd name="T8" fmla="*/ 28 w 29"/>
              <a:gd name="T9" fmla="*/ 1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8">
                <a:moveTo>
                  <a:pt x="28" y="16"/>
                </a:moveTo>
                <a:cubicBezTo>
                  <a:pt x="26" y="23"/>
                  <a:pt x="19" y="28"/>
                  <a:pt x="12" y="27"/>
                </a:cubicBezTo>
                <a:cubicBezTo>
                  <a:pt x="5" y="26"/>
                  <a:pt x="0" y="19"/>
                  <a:pt x="1" y="12"/>
                </a:cubicBezTo>
                <a:cubicBezTo>
                  <a:pt x="3" y="4"/>
                  <a:pt x="10" y="0"/>
                  <a:pt x="17" y="1"/>
                </a:cubicBezTo>
                <a:cubicBezTo>
                  <a:pt x="24" y="2"/>
                  <a:pt x="29" y="9"/>
                  <a:pt x="28" y="16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39" name="Freeform 95">
            <a:extLst>
              <a:ext uri="{FF2B5EF4-FFF2-40B4-BE49-F238E27FC236}">
                <a16:creationId xmlns:a16="http://schemas.microsoft.com/office/drawing/2014/main" id="{C840B40E-8943-268F-BA8F-6989B698B461}"/>
              </a:ext>
            </a:extLst>
          </p:cNvPr>
          <p:cNvSpPr/>
          <p:nvPr/>
        </p:nvSpPr>
        <p:spPr bwMode="auto">
          <a:xfrm>
            <a:off x="3485471" y="3261331"/>
            <a:ext cx="57560" cy="192901"/>
          </a:xfrm>
          <a:custGeom>
            <a:avLst/>
            <a:gdLst>
              <a:gd name="T0" fmla="*/ 27 w 27"/>
              <a:gd name="T1" fmla="*/ 90 h 91"/>
              <a:gd name="T2" fmla="*/ 12 w 27"/>
              <a:gd name="T3" fmla="*/ 14 h 91"/>
              <a:gd name="T4" fmla="*/ 1 w 27"/>
              <a:gd name="T5" fmla="*/ 0 h 91"/>
              <a:gd name="T6" fmla="*/ 17 w 27"/>
              <a:gd name="T7" fmla="*/ 91 h 91"/>
              <a:gd name="T8" fmla="*/ 27 w 27"/>
              <a:gd name="T9" fmla="*/ 9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91">
                <a:moveTo>
                  <a:pt x="27" y="90"/>
                </a:moveTo>
                <a:cubicBezTo>
                  <a:pt x="27" y="90"/>
                  <a:pt x="12" y="14"/>
                  <a:pt x="12" y="14"/>
                </a:cubicBezTo>
                <a:cubicBezTo>
                  <a:pt x="12" y="14"/>
                  <a:pt x="3" y="0"/>
                  <a:pt x="1" y="0"/>
                </a:cubicBezTo>
                <a:cubicBezTo>
                  <a:pt x="0" y="0"/>
                  <a:pt x="17" y="91"/>
                  <a:pt x="17" y="91"/>
                </a:cubicBezTo>
                <a:lnTo>
                  <a:pt x="27" y="9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40" name="Freeform 96">
            <a:extLst>
              <a:ext uri="{FF2B5EF4-FFF2-40B4-BE49-F238E27FC236}">
                <a16:creationId xmlns:a16="http://schemas.microsoft.com/office/drawing/2014/main" id="{216EDABB-632C-F205-B85C-A28CA792441E}"/>
              </a:ext>
            </a:extLst>
          </p:cNvPr>
          <p:cNvSpPr/>
          <p:nvPr/>
        </p:nvSpPr>
        <p:spPr bwMode="auto">
          <a:xfrm>
            <a:off x="3525919" y="3292444"/>
            <a:ext cx="124452" cy="166455"/>
          </a:xfrm>
          <a:custGeom>
            <a:avLst/>
            <a:gdLst>
              <a:gd name="T0" fmla="*/ 1 w 80"/>
              <a:gd name="T1" fmla="*/ 99 h 107"/>
              <a:gd name="T2" fmla="*/ 60 w 80"/>
              <a:gd name="T3" fmla="*/ 13 h 107"/>
              <a:gd name="T4" fmla="*/ 80 w 80"/>
              <a:gd name="T5" fmla="*/ 0 h 107"/>
              <a:gd name="T6" fmla="*/ 71 w 80"/>
              <a:gd name="T7" fmla="*/ 21 h 107"/>
              <a:gd name="T8" fmla="*/ 12 w 80"/>
              <a:gd name="T9" fmla="*/ 107 h 107"/>
              <a:gd name="T10" fmla="*/ 0 w 80"/>
              <a:gd name="T11" fmla="*/ 100 h 107"/>
              <a:gd name="T12" fmla="*/ 1 w 80"/>
              <a:gd name="T13" fmla="*/ 9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107">
                <a:moveTo>
                  <a:pt x="1" y="99"/>
                </a:moveTo>
                <a:lnTo>
                  <a:pt x="60" y="13"/>
                </a:lnTo>
                <a:lnTo>
                  <a:pt x="80" y="0"/>
                </a:lnTo>
                <a:lnTo>
                  <a:pt x="71" y="21"/>
                </a:lnTo>
                <a:lnTo>
                  <a:pt x="12" y="107"/>
                </a:lnTo>
                <a:lnTo>
                  <a:pt x="0" y="100"/>
                </a:lnTo>
                <a:lnTo>
                  <a:pt x="1" y="99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41" name="Freeform 97">
            <a:extLst>
              <a:ext uri="{FF2B5EF4-FFF2-40B4-BE49-F238E27FC236}">
                <a16:creationId xmlns:a16="http://schemas.microsoft.com/office/drawing/2014/main" id="{2E280C99-3C40-72DF-4949-14F110EA4FE4}"/>
              </a:ext>
            </a:extLst>
          </p:cNvPr>
          <p:cNvSpPr/>
          <p:nvPr/>
        </p:nvSpPr>
        <p:spPr bwMode="auto">
          <a:xfrm>
            <a:off x="3515031" y="3485345"/>
            <a:ext cx="15556" cy="31113"/>
          </a:xfrm>
          <a:custGeom>
            <a:avLst/>
            <a:gdLst>
              <a:gd name="T0" fmla="*/ 2 w 7"/>
              <a:gd name="T1" fmla="*/ 3 h 15"/>
              <a:gd name="T2" fmla="*/ 5 w 7"/>
              <a:gd name="T3" fmla="*/ 1 h 15"/>
              <a:gd name="T4" fmla="*/ 7 w 7"/>
              <a:gd name="T5" fmla="*/ 3 h 15"/>
              <a:gd name="T6" fmla="*/ 5 w 7"/>
              <a:gd name="T7" fmla="*/ 13 h 15"/>
              <a:gd name="T8" fmla="*/ 3 w 7"/>
              <a:gd name="T9" fmla="*/ 15 h 15"/>
              <a:gd name="T10" fmla="*/ 1 w 7"/>
              <a:gd name="T11" fmla="*/ 12 h 15"/>
              <a:gd name="T12" fmla="*/ 2 w 7"/>
              <a:gd name="T13" fmla="*/ 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5">
                <a:moveTo>
                  <a:pt x="2" y="3"/>
                </a:moveTo>
                <a:cubicBezTo>
                  <a:pt x="3" y="1"/>
                  <a:pt x="4" y="0"/>
                  <a:pt x="5" y="1"/>
                </a:cubicBezTo>
                <a:cubicBezTo>
                  <a:pt x="6" y="1"/>
                  <a:pt x="7" y="2"/>
                  <a:pt x="7" y="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4"/>
                  <a:pt x="4" y="15"/>
                  <a:pt x="3" y="15"/>
                </a:cubicBezTo>
                <a:cubicBezTo>
                  <a:pt x="1" y="15"/>
                  <a:pt x="0" y="13"/>
                  <a:pt x="1" y="12"/>
                </a:cubicBezTo>
                <a:lnTo>
                  <a:pt x="2" y="3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42" name="Freeform 98">
            <a:extLst>
              <a:ext uri="{FF2B5EF4-FFF2-40B4-BE49-F238E27FC236}">
                <a16:creationId xmlns:a16="http://schemas.microsoft.com/office/drawing/2014/main" id="{6286974B-8A39-56B1-020C-53E9BD649CDD}"/>
              </a:ext>
            </a:extLst>
          </p:cNvPr>
          <p:cNvSpPr>
            <a:spLocks noEditPoints="1"/>
          </p:cNvSpPr>
          <p:nvPr/>
        </p:nvSpPr>
        <p:spPr bwMode="auto">
          <a:xfrm>
            <a:off x="3465249" y="1909469"/>
            <a:ext cx="216236" cy="231792"/>
          </a:xfrm>
          <a:custGeom>
            <a:avLst/>
            <a:gdLst>
              <a:gd name="T0" fmla="*/ 78 w 101"/>
              <a:gd name="T1" fmla="*/ 50 h 109"/>
              <a:gd name="T2" fmla="*/ 76 w 101"/>
              <a:gd name="T3" fmla="*/ 62 h 109"/>
              <a:gd name="T4" fmla="*/ 76 w 101"/>
              <a:gd name="T5" fmla="*/ 73 h 109"/>
              <a:gd name="T6" fmla="*/ 78 w 101"/>
              <a:gd name="T7" fmla="*/ 73 h 109"/>
              <a:gd name="T8" fmla="*/ 86 w 101"/>
              <a:gd name="T9" fmla="*/ 86 h 109"/>
              <a:gd name="T10" fmla="*/ 76 w 101"/>
              <a:gd name="T11" fmla="*/ 79 h 109"/>
              <a:gd name="T12" fmla="*/ 76 w 101"/>
              <a:gd name="T13" fmla="*/ 22 h 109"/>
              <a:gd name="T14" fmla="*/ 86 w 101"/>
              <a:gd name="T15" fmla="*/ 15 h 109"/>
              <a:gd name="T16" fmla="*/ 78 w 101"/>
              <a:gd name="T17" fmla="*/ 27 h 109"/>
              <a:gd name="T18" fmla="*/ 76 w 101"/>
              <a:gd name="T19" fmla="*/ 28 h 109"/>
              <a:gd name="T20" fmla="*/ 99 w 101"/>
              <a:gd name="T21" fmla="*/ 48 h 109"/>
              <a:gd name="T22" fmla="*/ 84 w 101"/>
              <a:gd name="T23" fmla="*/ 50 h 109"/>
              <a:gd name="T24" fmla="*/ 99 w 101"/>
              <a:gd name="T25" fmla="*/ 53 h 109"/>
              <a:gd name="T26" fmla="*/ 99 w 101"/>
              <a:gd name="T27" fmla="*/ 48 h 109"/>
              <a:gd name="T28" fmla="*/ 53 w 101"/>
              <a:gd name="T29" fmla="*/ 109 h 109"/>
              <a:gd name="T30" fmla="*/ 66 w 101"/>
              <a:gd name="T31" fmla="*/ 73 h 109"/>
              <a:gd name="T32" fmla="*/ 76 w 101"/>
              <a:gd name="T33" fmla="*/ 38 h 109"/>
              <a:gd name="T34" fmla="*/ 51 w 101"/>
              <a:gd name="T35" fmla="*/ 28 h 109"/>
              <a:gd name="T36" fmla="*/ 73 w 101"/>
              <a:gd name="T37" fmla="*/ 50 h 109"/>
              <a:gd name="T38" fmla="*/ 62 w 101"/>
              <a:gd name="T39" fmla="*/ 69 h 109"/>
              <a:gd name="T40" fmla="*/ 61 w 101"/>
              <a:gd name="T41" fmla="*/ 84 h 109"/>
              <a:gd name="T42" fmla="*/ 51 w 101"/>
              <a:gd name="T43" fmla="*/ 109 h 109"/>
              <a:gd name="T44" fmla="*/ 76 w 101"/>
              <a:gd name="T45" fmla="*/ 28 h 109"/>
              <a:gd name="T46" fmla="*/ 74 w 101"/>
              <a:gd name="T47" fmla="*/ 23 h 109"/>
              <a:gd name="T48" fmla="*/ 76 w 101"/>
              <a:gd name="T49" fmla="*/ 73 h 109"/>
              <a:gd name="T50" fmla="*/ 74 w 101"/>
              <a:gd name="T51" fmla="*/ 77 h 109"/>
              <a:gd name="T52" fmla="*/ 76 w 101"/>
              <a:gd name="T53" fmla="*/ 73 h 109"/>
              <a:gd name="T54" fmla="*/ 51 w 101"/>
              <a:gd name="T55" fmla="*/ 0 h 109"/>
              <a:gd name="T56" fmla="*/ 53 w 101"/>
              <a:gd name="T57" fmla="*/ 2 h 109"/>
              <a:gd name="T58" fmla="*/ 51 w 101"/>
              <a:gd name="T59" fmla="*/ 17 h 109"/>
              <a:gd name="T60" fmla="*/ 51 w 101"/>
              <a:gd name="T61" fmla="*/ 22 h 109"/>
              <a:gd name="T62" fmla="*/ 26 w 101"/>
              <a:gd name="T63" fmla="*/ 62 h 109"/>
              <a:gd name="T64" fmla="*/ 35 w 101"/>
              <a:gd name="T65" fmla="*/ 95 h 109"/>
              <a:gd name="T66" fmla="*/ 51 w 101"/>
              <a:gd name="T67" fmla="*/ 109 h 109"/>
              <a:gd name="T68" fmla="*/ 41 w 101"/>
              <a:gd name="T69" fmla="*/ 84 h 109"/>
              <a:gd name="T70" fmla="*/ 40 w 101"/>
              <a:gd name="T71" fmla="*/ 69 h 109"/>
              <a:gd name="T72" fmla="*/ 35 w 101"/>
              <a:gd name="T73" fmla="*/ 35 h 109"/>
              <a:gd name="T74" fmla="*/ 51 w 101"/>
              <a:gd name="T75" fmla="*/ 22 h 109"/>
              <a:gd name="T76" fmla="*/ 51 w 101"/>
              <a:gd name="T77" fmla="*/ 17 h 109"/>
              <a:gd name="T78" fmla="*/ 48 w 101"/>
              <a:gd name="T79" fmla="*/ 2 h 109"/>
              <a:gd name="T80" fmla="*/ 26 w 101"/>
              <a:gd name="T81" fmla="*/ 79 h 109"/>
              <a:gd name="T82" fmla="*/ 28 w 101"/>
              <a:gd name="T83" fmla="*/ 73 h 109"/>
              <a:gd name="T84" fmla="*/ 26 w 101"/>
              <a:gd name="T85" fmla="*/ 79 h 109"/>
              <a:gd name="T86" fmla="*/ 26 w 101"/>
              <a:gd name="T87" fmla="*/ 21 h 109"/>
              <a:gd name="T88" fmla="*/ 28 w 101"/>
              <a:gd name="T89" fmla="*/ 27 h 109"/>
              <a:gd name="T90" fmla="*/ 26 w 101"/>
              <a:gd name="T91" fmla="*/ 38 h 109"/>
              <a:gd name="T92" fmla="*/ 26 w 101"/>
              <a:gd name="T93" fmla="*/ 62 h 109"/>
              <a:gd name="T94" fmla="*/ 26 w 101"/>
              <a:gd name="T95" fmla="*/ 21 h 109"/>
              <a:gd name="T96" fmla="*/ 24 w 101"/>
              <a:gd name="T97" fmla="*/ 27 h 109"/>
              <a:gd name="T98" fmla="*/ 15 w 101"/>
              <a:gd name="T99" fmla="*/ 18 h 109"/>
              <a:gd name="T100" fmla="*/ 19 w 101"/>
              <a:gd name="T101" fmla="*/ 15 h 109"/>
              <a:gd name="T102" fmla="*/ 26 w 101"/>
              <a:gd name="T103" fmla="*/ 73 h 109"/>
              <a:gd name="T104" fmla="*/ 19 w 101"/>
              <a:gd name="T105" fmla="*/ 86 h 109"/>
              <a:gd name="T106" fmla="*/ 15 w 101"/>
              <a:gd name="T107" fmla="*/ 82 h 109"/>
              <a:gd name="T108" fmla="*/ 24 w 101"/>
              <a:gd name="T109" fmla="*/ 73 h 109"/>
              <a:gd name="T110" fmla="*/ 18 w 101"/>
              <a:gd name="T111" fmla="*/ 50 h 109"/>
              <a:gd name="T112" fmla="*/ 15 w 101"/>
              <a:gd name="T113" fmla="*/ 48 h 109"/>
              <a:gd name="T114" fmla="*/ 0 w 101"/>
              <a:gd name="T115" fmla="*/ 50 h 109"/>
              <a:gd name="T116" fmla="*/ 15 w 101"/>
              <a:gd name="T117" fmla="*/ 5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" h="109">
                <a:moveTo>
                  <a:pt x="76" y="62"/>
                </a:moveTo>
                <a:cubicBezTo>
                  <a:pt x="78" y="58"/>
                  <a:pt x="78" y="54"/>
                  <a:pt x="78" y="50"/>
                </a:cubicBezTo>
                <a:cubicBezTo>
                  <a:pt x="78" y="46"/>
                  <a:pt x="78" y="42"/>
                  <a:pt x="76" y="38"/>
                </a:cubicBezTo>
                <a:cubicBezTo>
                  <a:pt x="76" y="62"/>
                  <a:pt x="76" y="62"/>
                  <a:pt x="76" y="62"/>
                </a:cubicBezTo>
                <a:close/>
                <a:moveTo>
                  <a:pt x="76" y="79"/>
                </a:moveTo>
                <a:cubicBezTo>
                  <a:pt x="76" y="73"/>
                  <a:pt x="76" y="73"/>
                  <a:pt x="76" y="73"/>
                </a:cubicBezTo>
                <a:cubicBezTo>
                  <a:pt x="77" y="73"/>
                  <a:pt x="77" y="73"/>
                  <a:pt x="7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86" y="82"/>
                  <a:pt x="86" y="82"/>
                  <a:pt x="86" y="82"/>
                </a:cubicBezTo>
                <a:cubicBezTo>
                  <a:pt x="87" y="83"/>
                  <a:pt x="87" y="85"/>
                  <a:pt x="86" y="86"/>
                </a:cubicBezTo>
                <a:cubicBezTo>
                  <a:pt x="85" y="87"/>
                  <a:pt x="84" y="87"/>
                  <a:pt x="83" y="86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76" y="28"/>
                </a:moveTo>
                <a:cubicBezTo>
                  <a:pt x="76" y="22"/>
                  <a:pt x="76" y="22"/>
                  <a:pt x="76" y="22"/>
                </a:cubicBezTo>
                <a:cubicBezTo>
                  <a:pt x="83" y="15"/>
                  <a:pt x="83" y="15"/>
                  <a:pt x="83" y="15"/>
                </a:cubicBezTo>
                <a:cubicBezTo>
                  <a:pt x="84" y="14"/>
                  <a:pt x="85" y="14"/>
                  <a:pt x="86" y="15"/>
                </a:cubicBezTo>
                <a:cubicBezTo>
                  <a:pt x="87" y="16"/>
                  <a:pt x="87" y="17"/>
                  <a:pt x="86" y="18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8"/>
                  <a:pt x="77" y="28"/>
                  <a:pt x="76" y="28"/>
                </a:cubicBezTo>
                <a:close/>
                <a:moveTo>
                  <a:pt x="99" y="48"/>
                </a:moveTo>
                <a:cubicBezTo>
                  <a:pt x="99" y="48"/>
                  <a:pt x="99" y="48"/>
                  <a:pt x="99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5" y="48"/>
                  <a:pt x="84" y="49"/>
                  <a:pt x="84" y="50"/>
                </a:cubicBezTo>
                <a:cubicBezTo>
                  <a:pt x="84" y="52"/>
                  <a:pt x="85" y="53"/>
                  <a:pt x="86" y="53"/>
                </a:cubicBezTo>
                <a:cubicBezTo>
                  <a:pt x="99" y="53"/>
                  <a:pt x="99" y="53"/>
                  <a:pt x="99" y="53"/>
                </a:cubicBezTo>
                <a:cubicBezTo>
                  <a:pt x="100" y="53"/>
                  <a:pt x="101" y="52"/>
                  <a:pt x="101" y="50"/>
                </a:cubicBezTo>
                <a:cubicBezTo>
                  <a:pt x="101" y="49"/>
                  <a:pt x="100" y="48"/>
                  <a:pt x="99" y="48"/>
                </a:cubicBezTo>
                <a:close/>
                <a:moveTo>
                  <a:pt x="51" y="109"/>
                </a:moveTo>
                <a:cubicBezTo>
                  <a:pt x="53" y="109"/>
                  <a:pt x="53" y="109"/>
                  <a:pt x="53" y="109"/>
                </a:cubicBezTo>
                <a:cubicBezTo>
                  <a:pt x="60" y="109"/>
                  <a:pt x="66" y="103"/>
                  <a:pt x="66" y="95"/>
                </a:cubicBezTo>
                <a:cubicBezTo>
                  <a:pt x="66" y="73"/>
                  <a:pt x="66" y="73"/>
                  <a:pt x="66" y="73"/>
                </a:cubicBezTo>
                <a:cubicBezTo>
                  <a:pt x="70" y="70"/>
                  <a:pt x="74" y="67"/>
                  <a:pt x="76" y="62"/>
                </a:cubicBezTo>
                <a:cubicBezTo>
                  <a:pt x="76" y="38"/>
                  <a:pt x="76" y="38"/>
                  <a:pt x="76" y="38"/>
                </a:cubicBezTo>
                <a:cubicBezTo>
                  <a:pt x="71" y="29"/>
                  <a:pt x="62" y="22"/>
                  <a:pt x="51" y="22"/>
                </a:cubicBezTo>
                <a:cubicBezTo>
                  <a:pt x="51" y="28"/>
                  <a:pt x="51" y="28"/>
                  <a:pt x="51" y="28"/>
                </a:cubicBezTo>
                <a:cubicBezTo>
                  <a:pt x="57" y="28"/>
                  <a:pt x="62" y="31"/>
                  <a:pt x="66" y="35"/>
                </a:cubicBezTo>
                <a:cubicBezTo>
                  <a:pt x="70" y="39"/>
                  <a:pt x="73" y="44"/>
                  <a:pt x="73" y="50"/>
                </a:cubicBezTo>
                <a:cubicBezTo>
                  <a:pt x="73" y="58"/>
                  <a:pt x="68" y="65"/>
                  <a:pt x="62" y="69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70"/>
                  <a:pt x="61" y="71"/>
                  <a:pt x="61" y="72"/>
                </a:cubicBezTo>
                <a:cubicBezTo>
                  <a:pt x="61" y="84"/>
                  <a:pt x="61" y="84"/>
                  <a:pt x="61" y="84"/>
                </a:cubicBezTo>
                <a:cubicBezTo>
                  <a:pt x="51" y="84"/>
                  <a:pt x="51" y="84"/>
                  <a:pt x="51" y="84"/>
                </a:cubicBezTo>
                <a:cubicBezTo>
                  <a:pt x="51" y="109"/>
                  <a:pt x="51" y="109"/>
                  <a:pt x="51" y="109"/>
                </a:cubicBezTo>
                <a:close/>
                <a:moveTo>
                  <a:pt x="76" y="22"/>
                </a:moveTo>
                <a:cubicBezTo>
                  <a:pt x="76" y="28"/>
                  <a:pt x="76" y="28"/>
                  <a:pt x="76" y="28"/>
                </a:cubicBezTo>
                <a:cubicBezTo>
                  <a:pt x="75" y="28"/>
                  <a:pt x="75" y="28"/>
                  <a:pt x="74" y="27"/>
                </a:cubicBezTo>
                <a:cubicBezTo>
                  <a:pt x="73" y="26"/>
                  <a:pt x="73" y="24"/>
                  <a:pt x="74" y="23"/>
                </a:cubicBezTo>
                <a:cubicBezTo>
                  <a:pt x="76" y="22"/>
                  <a:pt x="76" y="22"/>
                  <a:pt x="76" y="22"/>
                </a:cubicBezTo>
                <a:close/>
                <a:moveTo>
                  <a:pt x="76" y="73"/>
                </a:moveTo>
                <a:cubicBezTo>
                  <a:pt x="76" y="79"/>
                  <a:pt x="76" y="79"/>
                  <a:pt x="76" y="79"/>
                </a:cubicBezTo>
                <a:cubicBezTo>
                  <a:pt x="74" y="77"/>
                  <a:pt x="74" y="77"/>
                  <a:pt x="74" y="77"/>
                </a:cubicBezTo>
                <a:cubicBezTo>
                  <a:pt x="73" y="76"/>
                  <a:pt x="73" y="74"/>
                  <a:pt x="74" y="73"/>
                </a:cubicBezTo>
                <a:cubicBezTo>
                  <a:pt x="75" y="73"/>
                  <a:pt x="75" y="73"/>
                  <a:pt x="76" y="73"/>
                </a:cubicBezTo>
                <a:close/>
                <a:moveTo>
                  <a:pt x="51" y="17"/>
                </a:move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6"/>
                  <a:pt x="52" y="17"/>
                  <a:pt x="51" y="17"/>
                </a:cubicBezTo>
                <a:cubicBezTo>
                  <a:pt x="51" y="17"/>
                  <a:pt x="51" y="17"/>
                  <a:pt x="51" y="17"/>
                </a:cubicBezTo>
                <a:close/>
                <a:moveTo>
                  <a:pt x="51" y="22"/>
                </a:moveTo>
                <a:cubicBezTo>
                  <a:pt x="40" y="22"/>
                  <a:pt x="30" y="29"/>
                  <a:pt x="26" y="38"/>
                </a:cubicBezTo>
                <a:cubicBezTo>
                  <a:pt x="26" y="62"/>
                  <a:pt x="26" y="62"/>
                  <a:pt x="26" y="62"/>
                </a:cubicBezTo>
                <a:cubicBezTo>
                  <a:pt x="28" y="67"/>
                  <a:pt x="31" y="71"/>
                  <a:pt x="35" y="74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103"/>
                  <a:pt x="42" y="109"/>
                  <a:pt x="49" y="109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1" y="84"/>
                  <a:pt x="51" y="84"/>
                  <a:pt x="51" y="84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1"/>
                  <a:pt x="41" y="70"/>
                  <a:pt x="40" y="69"/>
                </a:cubicBezTo>
                <a:cubicBezTo>
                  <a:pt x="33" y="66"/>
                  <a:pt x="28" y="58"/>
                  <a:pt x="28" y="50"/>
                </a:cubicBezTo>
                <a:cubicBezTo>
                  <a:pt x="28" y="44"/>
                  <a:pt x="31" y="39"/>
                  <a:pt x="35" y="35"/>
                </a:cubicBezTo>
                <a:cubicBezTo>
                  <a:pt x="39" y="31"/>
                  <a:pt x="44" y="28"/>
                  <a:pt x="51" y="28"/>
                </a:cubicBezTo>
                <a:cubicBezTo>
                  <a:pt x="51" y="22"/>
                  <a:pt x="51" y="22"/>
                  <a:pt x="51" y="22"/>
                </a:cubicBezTo>
                <a:close/>
                <a:moveTo>
                  <a:pt x="51" y="0"/>
                </a:moveTo>
                <a:cubicBezTo>
                  <a:pt x="51" y="17"/>
                  <a:pt x="51" y="17"/>
                  <a:pt x="51" y="17"/>
                </a:cubicBezTo>
                <a:cubicBezTo>
                  <a:pt x="49" y="17"/>
                  <a:pt x="48" y="16"/>
                  <a:pt x="48" y="15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1"/>
                  <a:pt x="49" y="0"/>
                  <a:pt x="51" y="0"/>
                </a:cubicBezTo>
                <a:close/>
                <a:moveTo>
                  <a:pt x="26" y="79"/>
                </a:moveTo>
                <a:cubicBezTo>
                  <a:pt x="26" y="73"/>
                  <a:pt x="26" y="73"/>
                  <a:pt x="26" y="73"/>
                </a:cubicBezTo>
                <a:cubicBezTo>
                  <a:pt x="26" y="73"/>
                  <a:pt x="27" y="73"/>
                  <a:pt x="28" y="73"/>
                </a:cubicBezTo>
                <a:cubicBezTo>
                  <a:pt x="29" y="74"/>
                  <a:pt x="29" y="76"/>
                  <a:pt x="28" y="77"/>
                </a:cubicBezTo>
                <a:cubicBezTo>
                  <a:pt x="26" y="79"/>
                  <a:pt x="26" y="79"/>
                  <a:pt x="26" y="79"/>
                </a:cubicBezTo>
                <a:close/>
                <a:moveTo>
                  <a:pt x="26" y="28"/>
                </a:moveTo>
                <a:cubicBezTo>
                  <a:pt x="26" y="21"/>
                  <a:pt x="26" y="21"/>
                  <a:pt x="26" y="21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24"/>
                  <a:pt x="29" y="26"/>
                  <a:pt x="28" y="27"/>
                </a:cubicBezTo>
                <a:cubicBezTo>
                  <a:pt x="27" y="28"/>
                  <a:pt x="26" y="28"/>
                  <a:pt x="26" y="28"/>
                </a:cubicBezTo>
                <a:close/>
                <a:moveTo>
                  <a:pt x="26" y="38"/>
                </a:moveTo>
                <a:cubicBezTo>
                  <a:pt x="24" y="42"/>
                  <a:pt x="23" y="46"/>
                  <a:pt x="23" y="50"/>
                </a:cubicBezTo>
                <a:cubicBezTo>
                  <a:pt x="23" y="55"/>
                  <a:pt x="24" y="59"/>
                  <a:pt x="26" y="62"/>
                </a:cubicBezTo>
                <a:cubicBezTo>
                  <a:pt x="26" y="38"/>
                  <a:pt x="26" y="38"/>
                  <a:pt x="26" y="38"/>
                </a:cubicBezTo>
                <a:close/>
                <a:moveTo>
                  <a:pt x="26" y="21"/>
                </a:moveTo>
                <a:cubicBezTo>
                  <a:pt x="26" y="28"/>
                  <a:pt x="26" y="28"/>
                  <a:pt x="26" y="28"/>
                </a:cubicBezTo>
                <a:cubicBezTo>
                  <a:pt x="25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15" y="18"/>
                  <a:pt x="15" y="18"/>
                  <a:pt x="15" y="18"/>
                </a:cubicBezTo>
                <a:cubicBezTo>
                  <a:pt x="14" y="17"/>
                  <a:pt x="14" y="16"/>
                  <a:pt x="15" y="15"/>
                </a:cubicBezTo>
                <a:cubicBezTo>
                  <a:pt x="16" y="14"/>
                  <a:pt x="18" y="14"/>
                  <a:pt x="19" y="15"/>
                </a:cubicBezTo>
                <a:cubicBezTo>
                  <a:pt x="26" y="21"/>
                  <a:pt x="26" y="21"/>
                  <a:pt x="26" y="21"/>
                </a:cubicBezTo>
                <a:close/>
                <a:moveTo>
                  <a:pt x="26" y="73"/>
                </a:moveTo>
                <a:cubicBezTo>
                  <a:pt x="26" y="79"/>
                  <a:pt x="26" y="79"/>
                  <a:pt x="26" y="79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7"/>
                  <a:pt x="16" y="87"/>
                  <a:pt x="15" y="86"/>
                </a:cubicBezTo>
                <a:cubicBezTo>
                  <a:pt x="14" y="85"/>
                  <a:pt x="14" y="83"/>
                  <a:pt x="15" y="82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5" y="73"/>
                  <a:pt x="26" y="73"/>
                </a:cubicBezTo>
                <a:close/>
                <a:moveTo>
                  <a:pt x="18" y="50"/>
                </a:moveTo>
                <a:cubicBezTo>
                  <a:pt x="18" y="50"/>
                  <a:pt x="18" y="50"/>
                  <a:pt x="18" y="50"/>
                </a:cubicBezTo>
                <a:cubicBezTo>
                  <a:pt x="18" y="49"/>
                  <a:pt x="17" y="48"/>
                  <a:pt x="1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0"/>
                </a:cubicBezTo>
                <a:cubicBezTo>
                  <a:pt x="0" y="52"/>
                  <a:pt x="2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7" y="53"/>
                  <a:pt x="18" y="52"/>
                  <a:pt x="18" y="50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243" name="燕尾形 260">
            <a:extLst>
              <a:ext uri="{FF2B5EF4-FFF2-40B4-BE49-F238E27FC236}">
                <a16:creationId xmlns:a16="http://schemas.microsoft.com/office/drawing/2014/main" id="{44A4E07D-754D-DD1C-BB08-ECD9D27AE6F8}"/>
              </a:ext>
            </a:extLst>
          </p:cNvPr>
          <p:cNvSpPr/>
          <p:nvPr/>
        </p:nvSpPr>
        <p:spPr>
          <a:xfrm rot="5400000">
            <a:off x="6201845" y="1813849"/>
            <a:ext cx="352817" cy="564507"/>
          </a:xfrm>
          <a:prstGeom prst="chevron">
            <a:avLst/>
          </a:prstGeom>
          <a:solidFill>
            <a:srgbClr val="0025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0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244" name="直接连接符 243">
            <a:extLst>
              <a:ext uri="{FF2B5EF4-FFF2-40B4-BE49-F238E27FC236}">
                <a16:creationId xmlns:a16="http://schemas.microsoft.com/office/drawing/2014/main" id="{4FB006E3-1D81-902D-402D-C9EADB1904AD}"/>
              </a:ext>
            </a:extLst>
          </p:cNvPr>
          <p:cNvCxnSpPr>
            <a:cxnSpLocks/>
          </p:cNvCxnSpPr>
          <p:nvPr/>
        </p:nvCxnSpPr>
        <p:spPr>
          <a:xfrm>
            <a:off x="6096000" y="2571756"/>
            <a:ext cx="514826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6" name="组合 255">
            <a:extLst>
              <a:ext uri="{FF2B5EF4-FFF2-40B4-BE49-F238E27FC236}">
                <a16:creationId xmlns:a16="http://schemas.microsoft.com/office/drawing/2014/main" id="{B169D91F-DED6-22FC-4AE8-E53BEBF74C14}"/>
              </a:ext>
            </a:extLst>
          </p:cNvPr>
          <p:cNvGrpSpPr/>
          <p:nvPr/>
        </p:nvGrpSpPr>
        <p:grpSpPr>
          <a:xfrm>
            <a:off x="6799511" y="1731408"/>
            <a:ext cx="4175045" cy="819705"/>
            <a:chOff x="461287" y="1843396"/>
            <a:chExt cx="4175045" cy="819705"/>
          </a:xfrm>
        </p:grpSpPr>
        <p:sp>
          <p:nvSpPr>
            <p:cNvPr id="257" name="文本框 256">
              <a:extLst>
                <a:ext uri="{FF2B5EF4-FFF2-40B4-BE49-F238E27FC236}">
                  <a16:creationId xmlns:a16="http://schemas.microsoft.com/office/drawing/2014/main" id="{B43FEB95-C439-E68D-C718-51F7A9EF907A}"/>
                </a:ext>
              </a:extLst>
            </p:cNvPr>
            <p:cNvSpPr txBox="1"/>
            <p:nvPr/>
          </p:nvSpPr>
          <p:spPr>
            <a:xfrm>
              <a:off x="461287" y="2130648"/>
              <a:ext cx="417504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 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258" name="文本框 257">
              <a:extLst>
                <a:ext uri="{FF2B5EF4-FFF2-40B4-BE49-F238E27FC236}">
                  <a16:creationId xmlns:a16="http://schemas.microsoft.com/office/drawing/2014/main" id="{274482C6-F263-5476-9889-238BBBC22E51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59" name="燕尾形 260">
            <a:extLst>
              <a:ext uri="{FF2B5EF4-FFF2-40B4-BE49-F238E27FC236}">
                <a16:creationId xmlns:a16="http://schemas.microsoft.com/office/drawing/2014/main" id="{483CD283-620E-9084-27A2-F16FE84A3B8E}"/>
              </a:ext>
            </a:extLst>
          </p:cNvPr>
          <p:cNvSpPr/>
          <p:nvPr/>
        </p:nvSpPr>
        <p:spPr>
          <a:xfrm rot="5400000">
            <a:off x="6201845" y="2745109"/>
            <a:ext cx="352817" cy="564507"/>
          </a:xfrm>
          <a:prstGeom prst="chevron">
            <a:avLst/>
          </a:prstGeom>
          <a:solidFill>
            <a:srgbClr val="024E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0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260" name="直接连接符 259">
            <a:extLst>
              <a:ext uri="{FF2B5EF4-FFF2-40B4-BE49-F238E27FC236}">
                <a16:creationId xmlns:a16="http://schemas.microsoft.com/office/drawing/2014/main" id="{0971859A-7DCB-0D38-C391-D6D53C1F32B2}"/>
              </a:ext>
            </a:extLst>
          </p:cNvPr>
          <p:cNvCxnSpPr>
            <a:cxnSpLocks/>
          </p:cNvCxnSpPr>
          <p:nvPr/>
        </p:nvCxnSpPr>
        <p:spPr>
          <a:xfrm>
            <a:off x="6096000" y="3503016"/>
            <a:ext cx="514826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1" name="组合 260">
            <a:extLst>
              <a:ext uri="{FF2B5EF4-FFF2-40B4-BE49-F238E27FC236}">
                <a16:creationId xmlns:a16="http://schemas.microsoft.com/office/drawing/2014/main" id="{FB91481B-4491-887C-B7D3-CB59FE6EB240}"/>
              </a:ext>
            </a:extLst>
          </p:cNvPr>
          <p:cNvGrpSpPr/>
          <p:nvPr/>
        </p:nvGrpSpPr>
        <p:grpSpPr>
          <a:xfrm>
            <a:off x="6799511" y="2662668"/>
            <a:ext cx="4175045" cy="819705"/>
            <a:chOff x="461287" y="1843396"/>
            <a:chExt cx="4175045" cy="819705"/>
          </a:xfrm>
        </p:grpSpPr>
        <p:sp>
          <p:nvSpPr>
            <p:cNvPr id="262" name="文本框 261">
              <a:extLst>
                <a:ext uri="{FF2B5EF4-FFF2-40B4-BE49-F238E27FC236}">
                  <a16:creationId xmlns:a16="http://schemas.microsoft.com/office/drawing/2014/main" id="{0F3446A0-6D58-57D0-1323-7705D82034C6}"/>
                </a:ext>
              </a:extLst>
            </p:cNvPr>
            <p:cNvSpPr txBox="1"/>
            <p:nvPr/>
          </p:nvSpPr>
          <p:spPr>
            <a:xfrm>
              <a:off x="461287" y="2130648"/>
              <a:ext cx="417504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3" name="文本框 262">
              <a:extLst>
                <a:ext uri="{FF2B5EF4-FFF2-40B4-BE49-F238E27FC236}">
                  <a16:creationId xmlns:a16="http://schemas.microsoft.com/office/drawing/2014/main" id="{8CD5DB38-A78E-9541-5607-B1CEC0D14519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64" name="燕尾形 260">
            <a:extLst>
              <a:ext uri="{FF2B5EF4-FFF2-40B4-BE49-F238E27FC236}">
                <a16:creationId xmlns:a16="http://schemas.microsoft.com/office/drawing/2014/main" id="{A80183E6-0BA0-E538-0C62-9353F8003857}"/>
              </a:ext>
            </a:extLst>
          </p:cNvPr>
          <p:cNvSpPr/>
          <p:nvPr/>
        </p:nvSpPr>
        <p:spPr>
          <a:xfrm rot="5400000">
            <a:off x="6201845" y="3676369"/>
            <a:ext cx="352817" cy="564507"/>
          </a:xfrm>
          <a:prstGeom prst="chevron">
            <a:avLst/>
          </a:prstGeom>
          <a:solidFill>
            <a:srgbClr val="2564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0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265" name="直接连接符 264">
            <a:extLst>
              <a:ext uri="{FF2B5EF4-FFF2-40B4-BE49-F238E27FC236}">
                <a16:creationId xmlns:a16="http://schemas.microsoft.com/office/drawing/2014/main" id="{81BD150B-1BD0-47C7-D3D2-3AD7261A4F4D}"/>
              </a:ext>
            </a:extLst>
          </p:cNvPr>
          <p:cNvCxnSpPr>
            <a:cxnSpLocks/>
          </p:cNvCxnSpPr>
          <p:nvPr/>
        </p:nvCxnSpPr>
        <p:spPr>
          <a:xfrm>
            <a:off x="6096000" y="4434276"/>
            <a:ext cx="514826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6" name="组合 265">
            <a:extLst>
              <a:ext uri="{FF2B5EF4-FFF2-40B4-BE49-F238E27FC236}">
                <a16:creationId xmlns:a16="http://schemas.microsoft.com/office/drawing/2014/main" id="{98EB7BA2-A563-18F7-5EE3-C2D6F794102B}"/>
              </a:ext>
            </a:extLst>
          </p:cNvPr>
          <p:cNvGrpSpPr/>
          <p:nvPr/>
        </p:nvGrpSpPr>
        <p:grpSpPr>
          <a:xfrm>
            <a:off x="6799511" y="3593928"/>
            <a:ext cx="4175045" cy="819705"/>
            <a:chOff x="461287" y="1843396"/>
            <a:chExt cx="4175045" cy="819705"/>
          </a:xfrm>
        </p:grpSpPr>
        <p:sp>
          <p:nvSpPr>
            <p:cNvPr id="267" name="文本框 266">
              <a:extLst>
                <a:ext uri="{FF2B5EF4-FFF2-40B4-BE49-F238E27FC236}">
                  <a16:creationId xmlns:a16="http://schemas.microsoft.com/office/drawing/2014/main" id="{C40E761A-01D6-6918-48D5-041D76274A98}"/>
                </a:ext>
              </a:extLst>
            </p:cNvPr>
            <p:cNvSpPr txBox="1"/>
            <p:nvPr/>
          </p:nvSpPr>
          <p:spPr>
            <a:xfrm>
              <a:off x="461287" y="2130648"/>
              <a:ext cx="417504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8" name="文本框 267">
              <a:extLst>
                <a:ext uri="{FF2B5EF4-FFF2-40B4-BE49-F238E27FC236}">
                  <a16:creationId xmlns:a16="http://schemas.microsoft.com/office/drawing/2014/main" id="{5DC39BDC-E655-2EE5-716B-5E764826A7D0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69" name="燕尾形 260">
            <a:extLst>
              <a:ext uri="{FF2B5EF4-FFF2-40B4-BE49-F238E27FC236}">
                <a16:creationId xmlns:a16="http://schemas.microsoft.com/office/drawing/2014/main" id="{A82EA26C-02A7-9502-7A18-052DABDD66DD}"/>
              </a:ext>
            </a:extLst>
          </p:cNvPr>
          <p:cNvSpPr/>
          <p:nvPr/>
        </p:nvSpPr>
        <p:spPr>
          <a:xfrm rot="5400000">
            <a:off x="6201845" y="4607629"/>
            <a:ext cx="352817" cy="564507"/>
          </a:xfrm>
          <a:prstGeom prst="chevron">
            <a:avLst/>
          </a:prstGeom>
          <a:solidFill>
            <a:srgbClr val="4897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0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71" name="组合 270">
            <a:extLst>
              <a:ext uri="{FF2B5EF4-FFF2-40B4-BE49-F238E27FC236}">
                <a16:creationId xmlns:a16="http://schemas.microsoft.com/office/drawing/2014/main" id="{D0EB1115-649E-B00F-252A-652621D3E259}"/>
              </a:ext>
            </a:extLst>
          </p:cNvPr>
          <p:cNvGrpSpPr/>
          <p:nvPr/>
        </p:nvGrpSpPr>
        <p:grpSpPr>
          <a:xfrm>
            <a:off x="6799511" y="4525188"/>
            <a:ext cx="4175045" cy="819705"/>
            <a:chOff x="461287" y="1843396"/>
            <a:chExt cx="4175045" cy="819705"/>
          </a:xfrm>
        </p:grpSpPr>
        <p:sp>
          <p:nvSpPr>
            <p:cNvPr id="272" name="文本框 271">
              <a:extLst>
                <a:ext uri="{FF2B5EF4-FFF2-40B4-BE49-F238E27FC236}">
                  <a16:creationId xmlns:a16="http://schemas.microsoft.com/office/drawing/2014/main" id="{9C601397-BEBC-BFCD-2D69-DF9D292A0056}"/>
                </a:ext>
              </a:extLst>
            </p:cNvPr>
            <p:cNvSpPr txBox="1"/>
            <p:nvPr/>
          </p:nvSpPr>
          <p:spPr>
            <a:xfrm>
              <a:off x="461287" y="2130648"/>
              <a:ext cx="417504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3" name="文本框 272">
              <a:extLst>
                <a:ext uri="{FF2B5EF4-FFF2-40B4-BE49-F238E27FC236}">
                  <a16:creationId xmlns:a16="http://schemas.microsoft.com/office/drawing/2014/main" id="{0AE1B17C-C997-184F-C9C4-A90C3DA6AF5A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15019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8088D3DD-4915-1429-7AFE-0080708A17CC}"/>
              </a:ext>
            </a:extLst>
          </p:cNvPr>
          <p:cNvGrpSpPr/>
          <p:nvPr/>
        </p:nvGrpSpPr>
        <p:grpSpPr>
          <a:xfrm>
            <a:off x="280988" y="240175"/>
            <a:ext cx="620550" cy="608117"/>
            <a:chOff x="2971800" y="1663700"/>
            <a:chExt cx="1315405" cy="1289050"/>
          </a:xfrm>
        </p:grpSpPr>
        <p:grpSp>
          <p:nvGrpSpPr>
            <p:cNvPr id="226" name="组合 225">
              <a:extLst>
                <a:ext uri="{FF2B5EF4-FFF2-40B4-BE49-F238E27FC236}">
                  <a16:creationId xmlns:a16="http://schemas.microsoft.com/office/drawing/2014/main" id="{1E34EFEF-6F54-C150-8205-BD2D0EC0EE00}"/>
                </a:ext>
              </a:extLst>
            </p:cNvPr>
            <p:cNvGrpSpPr/>
            <p:nvPr/>
          </p:nvGrpSpPr>
          <p:grpSpPr>
            <a:xfrm>
              <a:off x="2971800" y="1663700"/>
              <a:ext cx="1307360" cy="1289050"/>
              <a:chOff x="1666875" y="1009650"/>
              <a:chExt cx="1133475" cy="1276350"/>
            </a:xfrm>
          </p:grpSpPr>
          <p:sp>
            <p:nvSpPr>
              <p:cNvPr id="228" name="矩形 227">
                <a:extLst>
                  <a:ext uri="{FF2B5EF4-FFF2-40B4-BE49-F238E27FC236}">
                    <a16:creationId xmlns:a16="http://schemas.microsoft.com/office/drawing/2014/main" id="{9CC6ABED-B500-B0A0-23D8-C2BDFC2669B9}"/>
                  </a:ext>
                </a:extLst>
              </p:cNvPr>
              <p:cNvSpPr/>
              <p:nvPr/>
            </p:nvSpPr>
            <p:spPr>
              <a:xfrm>
                <a:off x="1666875" y="1009650"/>
                <a:ext cx="1133475" cy="1276350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solidFill>
                    <a:srgbClr val="236057"/>
                  </a:solidFill>
                </a:endParaRPr>
              </a:p>
            </p:txBody>
          </p:sp>
          <p:grpSp>
            <p:nvGrpSpPr>
              <p:cNvPr id="229" name="组合 228">
                <a:extLst>
                  <a:ext uri="{FF2B5EF4-FFF2-40B4-BE49-F238E27FC236}">
                    <a16:creationId xmlns:a16="http://schemas.microsoft.com/office/drawing/2014/main" id="{21F2CAEB-084E-C1EC-1D38-FF50F48B0CD9}"/>
                  </a:ext>
                </a:extLst>
              </p:cNvPr>
              <p:cNvGrpSpPr/>
              <p:nvPr/>
            </p:nvGrpSpPr>
            <p:grpSpPr>
              <a:xfrm>
                <a:off x="1666875" y="1009650"/>
                <a:ext cx="1133475" cy="1276350"/>
                <a:chOff x="1666875" y="1009650"/>
                <a:chExt cx="1133475" cy="1276350"/>
              </a:xfrm>
            </p:grpSpPr>
            <p:cxnSp>
              <p:nvCxnSpPr>
                <p:cNvPr id="232" name="直接连接符 231">
                  <a:extLst>
                    <a:ext uri="{FF2B5EF4-FFF2-40B4-BE49-F238E27FC236}">
                      <a16:creationId xmlns:a16="http://schemas.microsoft.com/office/drawing/2014/main" id="{72E3B38A-0C07-9245-E0CF-FBDAF850114C}"/>
                    </a:ext>
                  </a:extLst>
                </p:cNvPr>
                <p:cNvCxnSpPr>
                  <a:stCxn id="228" idx="0"/>
                  <a:endCxn id="228" idx="2"/>
                </p:cNvCxnSpPr>
                <p:nvPr/>
              </p:nvCxnSpPr>
              <p:spPr>
                <a:xfrm>
                  <a:off x="2233613" y="1009650"/>
                  <a:ext cx="0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3" name="直接连接符 232">
                  <a:extLst>
                    <a:ext uri="{FF2B5EF4-FFF2-40B4-BE49-F238E27FC236}">
                      <a16:creationId xmlns:a16="http://schemas.microsoft.com/office/drawing/2014/main" id="{AC2E5AC6-A310-4D78-C811-FD517F0ADEA2}"/>
                    </a:ext>
                  </a:extLst>
                </p:cNvPr>
                <p:cNvCxnSpPr>
                  <a:stCxn id="228" idx="1"/>
                  <a:endCxn id="228" idx="3"/>
                </p:cNvCxnSpPr>
                <p:nvPr/>
              </p:nvCxnSpPr>
              <p:spPr>
                <a:xfrm>
                  <a:off x="1666875" y="1647825"/>
                  <a:ext cx="11334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0" name="直接连接符 229">
                <a:extLst>
                  <a:ext uri="{FF2B5EF4-FFF2-40B4-BE49-F238E27FC236}">
                    <a16:creationId xmlns:a16="http://schemas.microsoft.com/office/drawing/2014/main" id="{051EA7D7-023F-2BBC-E592-380FA19B2F37}"/>
                  </a:ext>
                </a:extLst>
              </p:cNvPr>
              <p:cNvCxnSpPr/>
              <p:nvPr/>
            </p:nvCxnSpPr>
            <p:spPr>
              <a:xfrm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直接连接符 230">
                <a:extLst>
                  <a:ext uri="{FF2B5EF4-FFF2-40B4-BE49-F238E27FC236}">
                    <a16:creationId xmlns:a16="http://schemas.microsoft.com/office/drawing/2014/main" id="{FDAE1FCA-FFD6-7DC7-DC5C-B91E16413436}"/>
                  </a:ext>
                </a:extLst>
              </p:cNvPr>
              <p:cNvCxnSpPr/>
              <p:nvPr/>
            </p:nvCxnSpPr>
            <p:spPr>
              <a:xfrm flipV="1"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32831C17-7DC5-6016-9296-95210C2524B5}"/>
                </a:ext>
              </a:extLst>
            </p:cNvPr>
            <p:cNvSpPr txBox="1"/>
            <p:nvPr/>
          </p:nvSpPr>
          <p:spPr>
            <a:xfrm>
              <a:off x="3005110" y="1673148"/>
              <a:ext cx="1282095" cy="12337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236057"/>
                  </a:solidFill>
                  <a:latin typeface="阿里妈妈东方大楷" pitchFamily="2" charset="-122"/>
                  <a:ea typeface="阿里妈妈东方大楷" pitchFamily="2" charset="-122"/>
                </a:rPr>
                <a:t>壹</a:t>
              </a:r>
            </a:p>
          </p:txBody>
        </p:sp>
      </p:grpSp>
      <p:sp>
        <p:nvSpPr>
          <p:cNvPr id="234" name="文本框 233">
            <a:extLst>
              <a:ext uri="{FF2B5EF4-FFF2-40B4-BE49-F238E27FC236}">
                <a16:creationId xmlns:a16="http://schemas.microsoft.com/office/drawing/2014/main" id="{0471F59A-3ADA-72D0-6B04-18EFD9339633}"/>
              </a:ext>
            </a:extLst>
          </p:cNvPr>
          <p:cNvSpPr txBox="1"/>
          <p:nvPr/>
        </p:nvSpPr>
        <p:spPr>
          <a:xfrm>
            <a:off x="1105947" y="198205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236057"/>
                </a:solidFill>
              </a:rPr>
              <a:t>教学内容</a:t>
            </a:r>
          </a:p>
        </p:txBody>
      </p:sp>
      <p:grpSp>
        <p:nvGrpSpPr>
          <p:cNvPr id="235" name="组合 234">
            <a:extLst>
              <a:ext uri="{FF2B5EF4-FFF2-40B4-BE49-F238E27FC236}">
                <a16:creationId xmlns:a16="http://schemas.microsoft.com/office/drawing/2014/main" id="{E85421A3-7065-8F76-DB31-DCCD95FF7653}"/>
              </a:ext>
            </a:extLst>
          </p:cNvPr>
          <p:cNvGrpSpPr/>
          <p:nvPr/>
        </p:nvGrpSpPr>
        <p:grpSpPr>
          <a:xfrm>
            <a:off x="1105947" y="743449"/>
            <a:ext cx="1745003" cy="110843"/>
            <a:chOff x="1218520" y="2682457"/>
            <a:chExt cx="4348320" cy="1029563"/>
          </a:xfrm>
        </p:grpSpPr>
        <p:sp>
          <p:nvSpPr>
            <p:cNvPr id="236" name="矩形: 圆角 235">
              <a:extLst>
                <a:ext uri="{FF2B5EF4-FFF2-40B4-BE49-F238E27FC236}">
                  <a16:creationId xmlns:a16="http://schemas.microsoft.com/office/drawing/2014/main" id="{4109B4F5-004E-524D-A16B-597B4DCEB44D}"/>
                </a:ext>
              </a:extLst>
            </p:cNvPr>
            <p:cNvSpPr/>
            <p:nvPr/>
          </p:nvSpPr>
          <p:spPr>
            <a:xfrm>
              <a:off x="1320983" y="2765022"/>
              <a:ext cx="4245857" cy="946998"/>
            </a:xfrm>
            <a:prstGeom prst="roundRect">
              <a:avLst>
                <a:gd name="adj" fmla="val 8098"/>
              </a:avLst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7" name="矩形: 圆角 236">
              <a:extLst>
                <a:ext uri="{FF2B5EF4-FFF2-40B4-BE49-F238E27FC236}">
                  <a16:creationId xmlns:a16="http://schemas.microsoft.com/office/drawing/2014/main" id="{0E983602-6641-529C-E0BB-610FE5C9A50E}"/>
                </a:ext>
              </a:extLst>
            </p:cNvPr>
            <p:cNvSpPr/>
            <p:nvPr/>
          </p:nvSpPr>
          <p:spPr>
            <a:xfrm>
              <a:off x="1218520" y="2682457"/>
              <a:ext cx="4245858" cy="684330"/>
            </a:xfrm>
            <a:prstGeom prst="roundRect">
              <a:avLst>
                <a:gd name="adj" fmla="val 8098"/>
              </a:avLst>
            </a:prstGeom>
            <a:solidFill>
              <a:srgbClr val="2360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FF4C8ED0-5A3A-4FDE-A0FD-DC2FEFB484E7}"/>
              </a:ext>
            </a:extLst>
          </p:cNvPr>
          <p:cNvSpPr/>
          <p:nvPr/>
        </p:nvSpPr>
        <p:spPr>
          <a:xfrm>
            <a:off x="869168" y="1525713"/>
            <a:ext cx="2493962" cy="3771900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38190780-76CA-1DEC-FDBD-BFD6F6394731}"/>
              </a:ext>
            </a:extLst>
          </p:cNvPr>
          <p:cNvSpPr/>
          <p:nvPr/>
        </p:nvSpPr>
        <p:spPr>
          <a:xfrm flipV="1">
            <a:off x="869168" y="1525713"/>
            <a:ext cx="2493962" cy="667304"/>
          </a:xfrm>
          <a:custGeom>
            <a:avLst/>
            <a:gdLst>
              <a:gd name="connsiteX0" fmla="*/ 0 w 2906440"/>
              <a:gd name="connsiteY0" fmla="*/ 777671 h 777671"/>
              <a:gd name="connsiteX1" fmla="*/ 2906440 w 2906440"/>
              <a:gd name="connsiteY1" fmla="*/ 777671 h 777671"/>
              <a:gd name="connsiteX2" fmla="*/ 2906440 w 2906440"/>
              <a:gd name="connsiteY2" fmla="*/ 473613 h 777671"/>
              <a:gd name="connsiteX3" fmla="*/ 2906440 w 2906440"/>
              <a:gd name="connsiteY3" fmla="*/ 464704 h 777671"/>
              <a:gd name="connsiteX4" fmla="*/ 2906440 w 2906440"/>
              <a:gd name="connsiteY4" fmla="*/ 160646 h 777671"/>
              <a:gd name="connsiteX5" fmla="*/ 2877817 w 2906440"/>
              <a:gd name="connsiteY5" fmla="*/ 153613 h 777671"/>
              <a:gd name="connsiteX6" fmla="*/ 1458150 w 2906440"/>
              <a:gd name="connsiteY6" fmla="*/ 0 h 777671"/>
              <a:gd name="connsiteX7" fmla="*/ 38482 w 2906440"/>
              <a:gd name="connsiteY7" fmla="*/ 153613 h 777671"/>
              <a:gd name="connsiteX8" fmla="*/ 0 w 2906440"/>
              <a:gd name="connsiteY8" fmla="*/ 163068 h 777671"/>
              <a:gd name="connsiteX9" fmla="*/ 0 w 2906440"/>
              <a:gd name="connsiteY9" fmla="*/ 467126 h 777671"/>
              <a:gd name="connsiteX10" fmla="*/ 0 w 2906440"/>
              <a:gd name="connsiteY10" fmla="*/ 473613 h 777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06440" h="777671">
                <a:moveTo>
                  <a:pt x="0" y="777671"/>
                </a:moveTo>
                <a:lnTo>
                  <a:pt x="2906440" y="777671"/>
                </a:lnTo>
                <a:lnTo>
                  <a:pt x="2906440" y="473613"/>
                </a:lnTo>
                <a:lnTo>
                  <a:pt x="2906440" y="464704"/>
                </a:lnTo>
                <a:lnTo>
                  <a:pt x="2906440" y="160646"/>
                </a:lnTo>
                <a:lnTo>
                  <a:pt x="2877817" y="153613"/>
                </a:lnTo>
                <a:cubicBezTo>
                  <a:pt x="2455802" y="55647"/>
                  <a:pt x="1972183" y="0"/>
                  <a:pt x="1458150" y="0"/>
                </a:cubicBezTo>
                <a:cubicBezTo>
                  <a:pt x="944116" y="0"/>
                  <a:pt x="460497" y="55647"/>
                  <a:pt x="38482" y="153613"/>
                </a:cubicBezTo>
                <a:lnTo>
                  <a:pt x="0" y="163068"/>
                </a:lnTo>
                <a:lnTo>
                  <a:pt x="0" y="467126"/>
                </a:lnTo>
                <a:lnTo>
                  <a:pt x="0" y="473613"/>
                </a:lnTo>
                <a:close/>
              </a:path>
            </a:pathLst>
          </a:custGeom>
          <a:solidFill>
            <a:srgbClr val="00252F"/>
          </a:solidFill>
          <a:ln>
            <a:solidFill>
              <a:srgbClr val="0025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DB6D17A-51A5-6EE6-4017-C71C179CD936}"/>
              </a:ext>
            </a:extLst>
          </p:cNvPr>
          <p:cNvGrpSpPr/>
          <p:nvPr/>
        </p:nvGrpSpPr>
        <p:grpSpPr>
          <a:xfrm>
            <a:off x="1106497" y="1653637"/>
            <a:ext cx="2019301" cy="3129184"/>
            <a:chOff x="785136" y="1877029"/>
            <a:chExt cx="2019301" cy="3129184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BCEEFD8F-B16C-616E-CEE7-8713A894A555}"/>
                </a:ext>
              </a:extLst>
            </p:cNvPr>
            <p:cNvSpPr txBox="1"/>
            <p:nvPr/>
          </p:nvSpPr>
          <p:spPr>
            <a:xfrm>
              <a:off x="890706" y="3319597"/>
              <a:ext cx="1808164" cy="16866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8E6683D-02A7-D65E-AFD8-84E8C786531F}"/>
                </a:ext>
              </a:extLst>
            </p:cNvPr>
            <p:cNvSpPr txBox="1"/>
            <p:nvPr/>
          </p:nvSpPr>
          <p:spPr>
            <a:xfrm>
              <a:off x="785136" y="1877029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6" name="图形 9" descr="书籍 纯色填充">
            <a:extLst>
              <a:ext uri="{FF2B5EF4-FFF2-40B4-BE49-F238E27FC236}">
                <a16:creationId xmlns:a16="http://schemas.microsoft.com/office/drawing/2014/main" id="{3AB11F9B-A2FF-4D94-51FF-C8B8B58FA0B1}"/>
              </a:ext>
            </a:extLst>
          </p:cNvPr>
          <p:cNvSpPr/>
          <p:nvPr/>
        </p:nvSpPr>
        <p:spPr>
          <a:xfrm>
            <a:off x="9823468" y="2479959"/>
            <a:ext cx="511158" cy="476962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rgbClr val="48977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24E4D08-DB56-3FA3-B125-67FE94D7204B}"/>
              </a:ext>
            </a:extLst>
          </p:cNvPr>
          <p:cNvGrpSpPr/>
          <p:nvPr/>
        </p:nvGrpSpPr>
        <p:grpSpPr>
          <a:xfrm>
            <a:off x="7181537" y="2478236"/>
            <a:ext cx="486420" cy="486420"/>
            <a:chOff x="7048509" y="2268373"/>
            <a:chExt cx="752475" cy="752475"/>
          </a:xfrm>
          <a:solidFill>
            <a:srgbClr val="25645C"/>
          </a:solidFill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2063626-05F0-7D1A-F9DA-C2E2474A967C}"/>
                </a:ext>
              </a:extLst>
            </p:cNvPr>
            <p:cNvSpPr/>
            <p:nvPr/>
          </p:nvSpPr>
          <p:spPr>
            <a:xfrm>
              <a:off x="7314257" y="2268373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F1E829E-7745-9179-E38E-C3688AB4937A}"/>
                </a:ext>
              </a:extLst>
            </p:cNvPr>
            <p:cNvSpPr/>
            <p:nvPr/>
          </p:nvSpPr>
          <p:spPr>
            <a:xfrm>
              <a:off x="7048509" y="2296948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EDE00B1-3ABE-5DFF-EB3E-3EB9A788A4FD}"/>
                </a:ext>
              </a:extLst>
            </p:cNvPr>
            <p:cNvSpPr/>
            <p:nvPr/>
          </p:nvSpPr>
          <p:spPr>
            <a:xfrm>
              <a:off x="7181859" y="2430298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8F25A96-570C-DA5E-44A6-442EFAABCA3D}"/>
              </a:ext>
            </a:extLst>
          </p:cNvPr>
          <p:cNvGrpSpPr/>
          <p:nvPr/>
        </p:nvGrpSpPr>
        <p:grpSpPr>
          <a:xfrm>
            <a:off x="4420869" y="2575431"/>
            <a:ext cx="699156" cy="349578"/>
            <a:chOff x="4414050" y="2435061"/>
            <a:chExt cx="838200" cy="419100"/>
          </a:xfrm>
          <a:solidFill>
            <a:srgbClr val="024E49"/>
          </a:solidFill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ECA5E9C3-7042-4C72-89C3-C03FB35775A6}"/>
                </a:ext>
              </a:extLst>
            </p:cNvPr>
            <p:cNvSpPr/>
            <p:nvPr/>
          </p:nvSpPr>
          <p:spPr>
            <a:xfrm>
              <a:off x="4528350" y="2701761"/>
              <a:ext cx="152400" cy="152400"/>
            </a:xfrm>
            <a:custGeom>
              <a:avLst/>
              <a:gdLst>
                <a:gd name="connsiteX0" fmla="*/ 152400 w 152400"/>
                <a:gd name="connsiteY0" fmla="*/ 76200 h 152400"/>
                <a:gd name="connsiteX1" fmla="*/ 76200 w 152400"/>
                <a:gd name="connsiteY1" fmla="*/ 152400 h 152400"/>
                <a:gd name="connsiteX2" fmla="*/ 0 w 152400"/>
                <a:gd name="connsiteY2" fmla="*/ 76200 h 152400"/>
                <a:gd name="connsiteX3" fmla="*/ 76200 w 152400"/>
                <a:gd name="connsiteY3" fmla="*/ 0 h 152400"/>
                <a:gd name="connsiteX4" fmla="*/ 152400 w 152400"/>
                <a:gd name="connsiteY4" fmla="*/ 762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152400">
                  <a:moveTo>
                    <a:pt x="152400" y="76200"/>
                  </a:moveTo>
                  <a:cubicBezTo>
                    <a:pt x="152400" y="118284"/>
                    <a:pt x="118284" y="152400"/>
                    <a:pt x="76200" y="152400"/>
                  </a:cubicBezTo>
                  <a:cubicBezTo>
                    <a:pt x="34116" y="152400"/>
                    <a:pt x="0" y="118284"/>
                    <a:pt x="0" y="76200"/>
                  </a:cubicBezTo>
                  <a:cubicBezTo>
                    <a:pt x="0" y="34116"/>
                    <a:pt x="34116" y="0"/>
                    <a:pt x="76200" y="0"/>
                  </a:cubicBezTo>
                  <a:cubicBezTo>
                    <a:pt x="118284" y="0"/>
                    <a:pt x="152400" y="34116"/>
                    <a:pt x="152400" y="762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E3B038E3-0D29-D254-BA4E-C3E15733E851}"/>
                </a:ext>
              </a:extLst>
            </p:cNvPr>
            <p:cNvSpPr/>
            <p:nvPr/>
          </p:nvSpPr>
          <p:spPr>
            <a:xfrm>
              <a:off x="4985550" y="2701761"/>
              <a:ext cx="152400" cy="152400"/>
            </a:xfrm>
            <a:custGeom>
              <a:avLst/>
              <a:gdLst>
                <a:gd name="connsiteX0" fmla="*/ 152400 w 152400"/>
                <a:gd name="connsiteY0" fmla="*/ 76200 h 152400"/>
                <a:gd name="connsiteX1" fmla="*/ 76200 w 152400"/>
                <a:gd name="connsiteY1" fmla="*/ 152400 h 152400"/>
                <a:gd name="connsiteX2" fmla="*/ 0 w 152400"/>
                <a:gd name="connsiteY2" fmla="*/ 76200 h 152400"/>
                <a:gd name="connsiteX3" fmla="*/ 76200 w 152400"/>
                <a:gd name="connsiteY3" fmla="*/ 0 h 152400"/>
                <a:gd name="connsiteX4" fmla="*/ 152400 w 152400"/>
                <a:gd name="connsiteY4" fmla="*/ 762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152400">
                  <a:moveTo>
                    <a:pt x="152400" y="76200"/>
                  </a:moveTo>
                  <a:cubicBezTo>
                    <a:pt x="152400" y="118284"/>
                    <a:pt x="118284" y="152400"/>
                    <a:pt x="76200" y="152400"/>
                  </a:cubicBezTo>
                  <a:cubicBezTo>
                    <a:pt x="34116" y="152400"/>
                    <a:pt x="0" y="118284"/>
                    <a:pt x="0" y="76200"/>
                  </a:cubicBezTo>
                  <a:cubicBezTo>
                    <a:pt x="0" y="34116"/>
                    <a:pt x="34116" y="0"/>
                    <a:pt x="76200" y="0"/>
                  </a:cubicBezTo>
                  <a:cubicBezTo>
                    <a:pt x="118284" y="0"/>
                    <a:pt x="152400" y="34116"/>
                    <a:pt x="152400" y="762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9DF18263-6144-3FE6-F33F-4E28FE4A6EE6}"/>
                </a:ext>
              </a:extLst>
            </p:cNvPr>
            <p:cNvSpPr/>
            <p:nvPr/>
          </p:nvSpPr>
          <p:spPr>
            <a:xfrm>
              <a:off x="4414050" y="2435061"/>
              <a:ext cx="838200" cy="342900"/>
            </a:xfrm>
            <a:custGeom>
              <a:avLst/>
              <a:gdLst>
                <a:gd name="connsiteX0" fmla="*/ 333375 w 838200"/>
                <a:gd name="connsiteY0" fmla="*/ 152400 h 342900"/>
                <a:gd name="connsiteX1" fmla="*/ 333375 w 838200"/>
                <a:gd name="connsiteY1" fmla="*/ 38100 h 342900"/>
                <a:gd name="connsiteX2" fmla="*/ 463868 w 838200"/>
                <a:gd name="connsiteY2" fmla="*/ 38100 h 342900"/>
                <a:gd name="connsiteX3" fmla="*/ 490538 w 838200"/>
                <a:gd name="connsiteY3" fmla="*/ 49530 h 342900"/>
                <a:gd name="connsiteX4" fmla="*/ 593408 w 838200"/>
                <a:gd name="connsiteY4" fmla="*/ 152400 h 342900"/>
                <a:gd name="connsiteX5" fmla="*/ 333375 w 838200"/>
                <a:gd name="connsiteY5" fmla="*/ 152400 h 342900"/>
                <a:gd name="connsiteX6" fmla="*/ 295275 w 838200"/>
                <a:gd name="connsiteY6" fmla="*/ 152400 h 342900"/>
                <a:gd name="connsiteX7" fmla="*/ 54293 w 838200"/>
                <a:gd name="connsiteY7" fmla="*/ 152400 h 342900"/>
                <a:gd name="connsiteX8" fmla="*/ 157163 w 838200"/>
                <a:gd name="connsiteY8" fmla="*/ 49530 h 342900"/>
                <a:gd name="connsiteX9" fmla="*/ 183833 w 838200"/>
                <a:gd name="connsiteY9" fmla="*/ 38100 h 342900"/>
                <a:gd name="connsiteX10" fmla="*/ 295275 w 838200"/>
                <a:gd name="connsiteY10" fmla="*/ 38100 h 342900"/>
                <a:gd name="connsiteX11" fmla="*/ 295275 w 838200"/>
                <a:gd name="connsiteY11" fmla="*/ 152400 h 342900"/>
                <a:gd name="connsiteX12" fmla="*/ 742950 w 838200"/>
                <a:gd name="connsiteY12" fmla="*/ 152400 h 342900"/>
                <a:gd name="connsiteX13" fmla="*/ 663893 w 838200"/>
                <a:gd name="connsiteY13" fmla="*/ 152400 h 342900"/>
                <a:gd name="connsiteX14" fmla="*/ 637223 w 838200"/>
                <a:gd name="connsiteY14" fmla="*/ 140970 h 342900"/>
                <a:gd name="connsiteX15" fmla="*/ 517208 w 838200"/>
                <a:gd name="connsiteY15" fmla="*/ 21907 h 342900"/>
                <a:gd name="connsiteX16" fmla="*/ 462915 w 838200"/>
                <a:gd name="connsiteY16" fmla="*/ 0 h 342900"/>
                <a:gd name="connsiteX17" fmla="*/ 183833 w 838200"/>
                <a:gd name="connsiteY17" fmla="*/ 0 h 342900"/>
                <a:gd name="connsiteX18" fmla="*/ 129540 w 838200"/>
                <a:gd name="connsiteY18" fmla="*/ 21907 h 342900"/>
                <a:gd name="connsiteX19" fmla="*/ 11430 w 838200"/>
                <a:gd name="connsiteY19" fmla="*/ 140970 h 342900"/>
                <a:gd name="connsiteX20" fmla="*/ 0 w 838200"/>
                <a:gd name="connsiteY20" fmla="*/ 168593 h 342900"/>
                <a:gd name="connsiteX21" fmla="*/ 0 w 838200"/>
                <a:gd name="connsiteY21" fmla="*/ 266700 h 342900"/>
                <a:gd name="connsiteX22" fmla="*/ 76200 w 838200"/>
                <a:gd name="connsiteY22" fmla="*/ 342900 h 342900"/>
                <a:gd name="connsiteX23" fmla="*/ 85725 w 838200"/>
                <a:gd name="connsiteY23" fmla="*/ 342900 h 342900"/>
                <a:gd name="connsiteX24" fmla="*/ 190500 w 838200"/>
                <a:gd name="connsiteY24" fmla="*/ 238125 h 342900"/>
                <a:gd name="connsiteX25" fmla="*/ 295275 w 838200"/>
                <a:gd name="connsiteY25" fmla="*/ 342900 h 342900"/>
                <a:gd name="connsiteX26" fmla="*/ 542925 w 838200"/>
                <a:gd name="connsiteY26" fmla="*/ 342900 h 342900"/>
                <a:gd name="connsiteX27" fmla="*/ 647700 w 838200"/>
                <a:gd name="connsiteY27" fmla="*/ 238125 h 342900"/>
                <a:gd name="connsiteX28" fmla="*/ 752475 w 838200"/>
                <a:gd name="connsiteY28" fmla="*/ 342900 h 342900"/>
                <a:gd name="connsiteX29" fmla="*/ 800100 w 838200"/>
                <a:gd name="connsiteY29" fmla="*/ 342900 h 342900"/>
                <a:gd name="connsiteX30" fmla="*/ 838200 w 838200"/>
                <a:gd name="connsiteY30" fmla="*/ 304800 h 342900"/>
                <a:gd name="connsiteX31" fmla="*/ 838200 w 838200"/>
                <a:gd name="connsiteY31" fmla="*/ 247650 h 342900"/>
                <a:gd name="connsiteX32" fmla="*/ 742950 w 838200"/>
                <a:gd name="connsiteY32" fmla="*/ 1524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38200" h="342900">
                  <a:moveTo>
                    <a:pt x="333375" y="152400"/>
                  </a:moveTo>
                  <a:lnTo>
                    <a:pt x="333375" y="38100"/>
                  </a:lnTo>
                  <a:lnTo>
                    <a:pt x="463868" y="38100"/>
                  </a:lnTo>
                  <a:cubicBezTo>
                    <a:pt x="474345" y="38100"/>
                    <a:pt x="483870" y="41910"/>
                    <a:pt x="490538" y="49530"/>
                  </a:cubicBezTo>
                  <a:lnTo>
                    <a:pt x="593408" y="152400"/>
                  </a:lnTo>
                  <a:lnTo>
                    <a:pt x="333375" y="152400"/>
                  </a:lnTo>
                  <a:close/>
                  <a:moveTo>
                    <a:pt x="295275" y="152400"/>
                  </a:moveTo>
                  <a:lnTo>
                    <a:pt x="54293" y="152400"/>
                  </a:lnTo>
                  <a:lnTo>
                    <a:pt x="157163" y="49530"/>
                  </a:lnTo>
                  <a:cubicBezTo>
                    <a:pt x="164783" y="41910"/>
                    <a:pt x="174308" y="38100"/>
                    <a:pt x="183833" y="38100"/>
                  </a:cubicBezTo>
                  <a:lnTo>
                    <a:pt x="295275" y="38100"/>
                  </a:lnTo>
                  <a:lnTo>
                    <a:pt x="295275" y="152400"/>
                  </a:lnTo>
                  <a:close/>
                  <a:moveTo>
                    <a:pt x="742950" y="152400"/>
                  </a:moveTo>
                  <a:lnTo>
                    <a:pt x="663893" y="152400"/>
                  </a:lnTo>
                  <a:cubicBezTo>
                    <a:pt x="653415" y="152400"/>
                    <a:pt x="643890" y="148590"/>
                    <a:pt x="637223" y="140970"/>
                  </a:cubicBezTo>
                  <a:lnTo>
                    <a:pt x="517208" y="21907"/>
                  </a:lnTo>
                  <a:cubicBezTo>
                    <a:pt x="502920" y="7620"/>
                    <a:pt x="483870" y="0"/>
                    <a:pt x="462915" y="0"/>
                  </a:cubicBezTo>
                  <a:lnTo>
                    <a:pt x="183833" y="0"/>
                  </a:lnTo>
                  <a:cubicBezTo>
                    <a:pt x="163830" y="0"/>
                    <a:pt x="143828" y="7620"/>
                    <a:pt x="129540" y="21907"/>
                  </a:cubicBezTo>
                  <a:lnTo>
                    <a:pt x="11430" y="140970"/>
                  </a:lnTo>
                  <a:cubicBezTo>
                    <a:pt x="3810" y="148590"/>
                    <a:pt x="0" y="158115"/>
                    <a:pt x="0" y="168593"/>
                  </a:cubicBezTo>
                  <a:lnTo>
                    <a:pt x="0" y="266700"/>
                  </a:lnTo>
                  <a:cubicBezTo>
                    <a:pt x="0" y="308610"/>
                    <a:pt x="34290" y="342900"/>
                    <a:pt x="76200" y="342900"/>
                  </a:cubicBezTo>
                  <a:lnTo>
                    <a:pt x="85725" y="342900"/>
                  </a:lnTo>
                  <a:cubicBezTo>
                    <a:pt x="85725" y="284798"/>
                    <a:pt x="132398" y="238125"/>
                    <a:pt x="190500" y="238125"/>
                  </a:cubicBezTo>
                  <a:cubicBezTo>
                    <a:pt x="248603" y="238125"/>
                    <a:pt x="295275" y="284798"/>
                    <a:pt x="295275" y="342900"/>
                  </a:cubicBezTo>
                  <a:lnTo>
                    <a:pt x="542925" y="342900"/>
                  </a:lnTo>
                  <a:cubicBezTo>
                    <a:pt x="542925" y="284798"/>
                    <a:pt x="589598" y="238125"/>
                    <a:pt x="647700" y="238125"/>
                  </a:cubicBezTo>
                  <a:cubicBezTo>
                    <a:pt x="705803" y="238125"/>
                    <a:pt x="752475" y="284798"/>
                    <a:pt x="752475" y="342900"/>
                  </a:cubicBezTo>
                  <a:lnTo>
                    <a:pt x="800100" y="342900"/>
                  </a:lnTo>
                  <a:cubicBezTo>
                    <a:pt x="821055" y="342900"/>
                    <a:pt x="838200" y="325755"/>
                    <a:pt x="838200" y="304800"/>
                  </a:cubicBezTo>
                  <a:lnTo>
                    <a:pt x="838200" y="247650"/>
                  </a:lnTo>
                  <a:cubicBezTo>
                    <a:pt x="838200" y="195263"/>
                    <a:pt x="795338" y="152400"/>
                    <a:pt x="742950" y="1524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7" name="图形 15" descr="聊天气泡 纯色填充">
            <a:extLst>
              <a:ext uri="{FF2B5EF4-FFF2-40B4-BE49-F238E27FC236}">
                <a16:creationId xmlns:a16="http://schemas.microsoft.com/office/drawing/2014/main" id="{A5C5FA58-777F-9E91-1912-AC765B9A5A3C}"/>
              </a:ext>
            </a:extLst>
          </p:cNvPr>
          <p:cNvSpPr/>
          <p:nvPr/>
        </p:nvSpPr>
        <p:spPr>
          <a:xfrm>
            <a:off x="1881988" y="2575431"/>
            <a:ext cx="468318" cy="426994"/>
          </a:xfrm>
          <a:custGeom>
            <a:avLst/>
            <a:gdLst>
              <a:gd name="connsiteX0" fmla="*/ 615316 w 647701"/>
              <a:gd name="connsiteY0" fmla="*/ 0 h 590550"/>
              <a:gd name="connsiteX1" fmla="*/ 32386 w 647701"/>
              <a:gd name="connsiteY1" fmla="*/ 0 h 590550"/>
              <a:gd name="connsiteX2" fmla="*/ 1 w 647701"/>
              <a:gd name="connsiteY2" fmla="*/ 32765 h 590550"/>
              <a:gd name="connsiteX3" fmla="*/ 1 w 647701"/>
              <a:gd name="connsiteY3" fmla="*/ 32766 h 590550"/>
              <a:gd name="connsiteX4" fmla="*/ 1 w 647701"/>
              <a:gd name="connsiteY4" fmla="*/ 426530 h 590550"/>
              <a:gd name="connsiteX5" fmla="*/ 32385 w 647701"/>
              <a:gd name="connsiteY5" fmla="*/ 459296 h 590550"/>
              <a:gd name="connsiteX6" fmla="*/ 32386 w 647701"/>
              <a:gd name="connsiteY6" fmla="*/ 459296 h 590550"/>
              <a:gd name="connsiteX7" fmla="*/ 388621 w 647701"/>
              <a:gd name="connsiteY7" fmla="*/ 459296 h 590550"/>
              <a:gd name="connsiteX8" fmla="*/ 518161 w 647701"/>
              <a:gd name="connsiteY8" fmla="*/ 590550 h 590550"/>
              <a:gd name="connsiteX9" fmla="*/ 518161 w 647701"/>
              <a:gd name="connsiteY9" fmla="*/ 459296 h 590550"/>
              <a:gd name="connsiteX10" fmla="*/ 615316 w 647701"/>
              <a:gd name="connsiteY10" fmla="*/ 459296 h 590550"/>
              <a:gd name="connsiteX11" fmla="*/ 647701 w 647701"/>
              <a:gd name="connsiteY11" fmla="*/ 426530 h 590550"/>
              <a:gd name="connsiteX12" fmla="*/ 647701 w 647701"/>
              <a:gd name="connsiteY12" fmla="*/ 426530 h 590550"/>
              <a:gd name="connsiteX13" fmla="*/ 647701 w 647701"/>
              <a:gd name="connsiteY13" fmla="*/ 32766 h 590550"/>
              <a:gd name="connsiteX14" fmla="*/ 615317 w 647701"/>
              <a:gd name="connsiteY14" fmla="*/ 0 h 590550"/>
              <a:gd name="connsiteX15" fmla="*/ 615316 w 647701"/>
              <a:gd name="connsiteY15" fmla="*/ 0 h 590550"/>
              <a:gd name="connsiteX16" fmla="*/ 171451 w 647701"/>
              <a:gd name="connsiteY16" fmla="*/ 276225 h 590550"/>
              <a:gd name="connsiteX17" fmla="*/ 123826 w 647701"/>
              <a:gd name="connsiteY17" fmla="*/ 228600 h 590550"/>
              <a:gd name="connsiteX18" fmla="*/ 171451 w 647701"/>
              <a:gd name="connsiteY18" fmla="*/ 180975 h 590550"/>
              <a:gd name="connsiteX19" fmla="*/ 219076 w 647701"/>
              <a:gd name="connsiteY19" fmla="*/ 228600 h 590550"/>
              <a:gd name="connsiteX20" fmla="*/ 171451 w 647701"/>
              <a:gd name="connsiteY20" fmla="*/ 276225 h 590550"/>
              <a:gd name="connsiteX21" fmla="*/ 323851 w 647701"/>
              <a:gd name="connsiteY21" fmla="*/ 276225 h 590550"/>
              <a:gd name="connsiteX22" fmla="*/ 276226 w 647701"/>
              <a:gd name="connsiteY22" fmla="*/ 228600 h 590550"/>
              <a:gd name="connsiteX23" fmla="*/ 323851 w 647701"/>
              <a:gd name="connsiteY23" fmla="*/ 180975 h 590550"/>
              <a:gd name="connsiteX24" fmla="*/ 371476 w 647701"/>
              <a:gd name="connsiteY24" fmla="*/ 228600 h 590550"/>
              <a:gd name="connsiteX25" fmla="*/ 323851 w 647701"/>
              <a:gd name="connsiteY25" fmla="*/ 276225 h 590550"/>
              <a:gd name="connsiteX26" fmla="*/ 476251 w 647701"/>
              <a:gd name="connsiteY26" fmla="*/ 276225 h 590550"/>
              <a:gd name="connsiteX27" fmla="*/ 428626 w 647701"/>
              <a:gd name="connsiteY27" fmla="*/ 228600 h 590550"/>
              <a:gd name="connsiteX28" fmla="*/ 476251 w 647701"/>
              <a:gd name="connsiteY28" fmla="*/ 180975 h 590550"/>
              <a:gd name="connsiteX29" fmla="*/ 523876 w 647701"/>
              <a:gd name="connsiteY29" fmla="*/ 228600 h 590550"/>
              <a:gd name="connsiteX30" fmla="*/ 476251 w 647701"/>
              <a:gd name="connsiteY30" fmla="*/ 276225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47701" h="590550">
                <a:moveTo>
                  <a:pt x="615316" y="0"/>
                </a:moveTo>
                <a:lnTo>
                  <a:pt x="32386" y="0"/>
                </a:lnTo>
                <a:cubicBezTo>
                  <a:pt x="14395" y="105"/>
                  <a:pt x="-104" y="14774"/>
                  <a:pt x="1" y="32765"/>
                </a:cubicBezTo>
                <a:cubicBezTo>
                  <a:pt x="1" y="32765"/>
                  <a:pt x="1" y="32766"/>
                  <a:pt x="1" y="32766"/>
                </a:cubicBezTo>
                <a:lnTo>
                  <a:pt x="1" y="426530"/>
                </a:lnTo>
                <a:cubicBezTo>
                  <a:pt x="-105" y="444520"/>
                  <a:pt x="14394" y="459190"/>
                  <a:pt x="32385" y="459296"/>
                </a:cubicBezTo>
                <a:cubicBezTo>
                  <a:pt x="32385" y="459296"/>
                  <a:pt x="32386" y="459296"/>
                  <a:pt x="32386" y="459296"/>
                </a:cubicBezTo>
                <a:lnTo>
                  <a:pt x="388621" y="459296"/>
                </a:lnTo>
                <a:lnTo>
                  <a:pt x="518161" y="590550"/>
                </a:lnTo>
                <a:lnTo>
                  <a:pt x="518161" y="459296"/>
                </a:lnTo>
                <a:lnTo>
                  <a:pt x="615316" y="459296"/>
                </a:lnTo>
                <a:cubicBezTo>
                  <a:pt x="633306" y="459191"/>
                  <a:pt x="647805" y="444521"/>
                  <a:pt x="647701" y="426530"/>
                </a:cubicBezTo>
                <a:cubicBezTo>
                  <a:pt x="647701" y="426530"/>
                  <a:pt x="647701" y="426530"/>
                  <a:pt x="647701" y="426530"/>
                </a:cubicBezTo>
                <a:lnTo>
                  <a:pt x="647701" y="32766"/>
                </a:lnTo>
                <a:cubicBezTo>
                  <a:pt x="647806" y="14775"/>
                  <a:pt x="633307" y="106"/>
                  <a:pt x="615317" y="0"/>
                </a:cubicBezTo>
                <a:cubicBezTo>
                  <a:pt x="615317" y="0"/>
                  <a:pt x="615316" y="0"/>
                  <a:pt x="615316" y="0"/>
                </a:cubicBezTo>
                <a:close/>
                <a:moveTo>
                  <a:pt x="171451" y="276225"/>
                </a:moveTo>
                <a:cubicBezTo>
                  <a:pt x="145148" y="276225"/>
                  <a:pt x="123826" y="254902"/>
                  <a:pt x="123826" y="228600"/>
                </a:cubicBezTo>
                <a:cubicBezTo>
                  <a:pt x="123826" y="202298"/>
                  <a:pt x="145148" y="180975"/>
                  <a:pt x="171451" y="180975"/>
                </a:cubicBezTo>
                <a:cubicBezTo>
                  <a:pt x="197753" y="180975"/>
                  <a:pt x="219076" y="202298"/>
                  <a:pt x="219076" y="228600"/>
                </a:cubicBezTo>
                <a:cubicBezTo>
                  <a:pt x="219076" y="254902"/>
                  <a:pt x="197753" y="276225"/>
                  <a:pt x="171451" y="276225"/>
                </a:cubicBezTo>
                <a:close/>
                <a:moveTo>
                  <a:pt x="323851" y="276225"/>
                </a:moveTo>
                <a:cubicBezTo>
                  <a:pt x="297548" y="276225"/>
                  <a:pt x="276226" y="254902"/>
                  <a:pt x="276226" y="228600"/>
                </a:cubicBezTo>
                <a:cubicBezTo>
                  <a:pt x="276226" y="202298"/>
                  <a:pt x="297548" y="180975"/>
                  <a:pt x="323851" y="180975"/>
                </a:cubicBezTo>
                <a:cubicBezTo>
                  <a:pt x="350153" y="180975"/>
                  <a:pt x="371476" y="202298"/>
                  <a:pt x="371476" y="228600"/>
                </a:cubicBezTo>
                <a:cubicBezTo>
                  <a:pt x="371476" y="254902"/>
                  <a:pt x="350153" y="276225"/>
                  <a:pt x="323851" y="276225"/>
                </a:cubicBezTo>
                <a:close/>
                <a:moveTo>
                  <a:pt x="476251" y="276225"/>
                </a:moveTo>
                <a:cubicBezTo>
                  <a:pt x="449948" y="276225"/>
                  <a:pt x="428626" y="254902"/>
                  <a:pt x="428626" y="228600"/>
                </a:cubicBezTo>
                <a:cubicBezTo>
                  <a:pt x="428626" y="202298"/>
                  <a:pt x="449948" y="180975"/>
                  <a:pt x="476251" y="180975"/>
                </a:cubicBezTo>
                <a:cubicBezTo>
                  <a:pt x="502553" y="180975"/>
                  <a:pt x="523876" y="202298"/>
                  <a:pt x="523876" y="228600"/>
                </a:cubicBezTo>
                <a:cubicBezTo>
                  <a:pt x="523876" y="254902"/>
                  <a:pt x="502553" y="276225"/>
                  <a:pt x="476251" y="276225"/>
                </a:cubicBezTo>
                <a:close/>
              </a:path>
            </a:pathLst>
          </a:custGeom>
          <a:solidFill>
            <a:srgbClr val="0025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F37FF580-E41D-F7E5-4324-A3BC555658E2}"/>
              </a:ext>
            </a:extLst>
          </p:cNvPr>
          <p:cNvSpPr/>
          <p:nvPr/>
        </p:nvSpPr>
        <p:spPr>
          <a:xfrm>
            <a:off x="3523468" y="1525713"/>
            <a:ext cx="2493962" cy="3771900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8AFF7107-D248-8385-6E5C-4BAB02F9A43F}"/>
              </a:ext>
            </a:extLst>
          </p:cNvPr>
          <p:cNvSpPr/>
          <p:nvPr/>
        </p:nvSpPr>
        <p:spPr>
          <a:xfrm flipV="1">
            <a:off x="3523468" y="1525713"/>
            <a:ext cx="2493962" cy="667304"/>
          </a:xfrm>
          <a:custGeom>
            <a:avLst/>
            <a:gdLst>
              <a:gd name="connsiteX0" fmla="*/ 0 w 2906440"/>
              <a:gd name="connsiteY0" fmla="*/ 777671 h 777671"/>
              <a:gd name="connsiteX1" fmla="*/ 2906440 w 2906440"/>
              <a:gd name="connsiteY1" fmla="*/ 777671 h 777671"/>
              <a:gd name="connsiteX2" fmla="*/ 2906440 w 2906440"/>
              <a:gd name="connsiteY2" fmla="*/ 473613 h 777671"/>
              <a:gd name="connsiteX3" fmla="*/ 2906440 w 2906440"/>
              <a:gd name="connsiteY3" fmla="*/ 464704 h 777671"/>
              <a:gd name="connsiteX4" fmla="*/ 2906440 w 2906440"/>
              <a:gd name="connsiteY4" fmla="*/ 160646 h 777671"/>
              <a:gd name="connsiteX5" fmla="*/ 2877817 w 2906440"/>
              <a:gd name="connsiteY5" fmla="*/ 153613 h 777671"/>
              <a:gd name="connsiteX6" fmla="*/ 1458150 w 2906440"/>
              <a:gd name="connsiteY6" fmla="*/ 0 h 777671"/>
              <a:gd name="connsiteX7" fmla="*/ 38482 w 2906440"/>
              <a:gd name="connsiteY7" fmla="*/ 153613 h 777671"/>
              <a:gd name="connsiteX8" fmla="*/ 0 w 2906440"/>
              <a:gd name="connsiteY8" fmla="*/ 163068 h 777671"/>
              <a:gd name="connsiteX9" fmla="*/ 0 w 2906440"/>
              <a:gd name="connsiteY9" fmla="*/ 467126 h 777671"/>
              <a:gd name="connsiteX10" fmla="*/ 0 w 2906440"/>
              <a:gd name="connsiteY10" fmla="*/ 473613 h 777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06440" h="777671">
                <a:moveTo>
                  <a:pt x="0" y="777671"/>
                </a:moveTo>
                <a:lnTo>
                  <a:pt x="2906440" y="777671"/>
                </a:lnTo>
                <a:lnTo>
                  <a:pt x="2906440" y="473613"/>
                </a:lnTo>
                <a:lnTo>
                  <a:pt x="2906440" y="464704"/>
                </a:lnTo>
                <a:lnTo>
                  <a:pt x="2906440" y="160646"/>
                </a:lnTo>
                <a:lnTo>
                  <a:pt x="2877817" y="153613"/>
                </a:lnTo>
                <a:cubicBezTo>
                  <a:pt x="2455802" y="55647"/>
                  <a:pt x="1972183" y="0"/>
                  <a:pt x="1458150" y="0"/>
                </a:cubicBezTo>
                <a:cubicBezTo>
                  <a:pt x="944116" y="0"/>
                  <a:pt x="460497" y="55647"/>
                  <a:pt x="38482" y="153613"/>
                </a:cubicBezTo>
                <a:lnTo>
                  <a:pt x="0" y="163068"/>
                </a:lnTo>
                <a:lnTo>
                  <a:pt x="0" y="467126"/>
                </a:lnTo>
                <a:lnTo>
                  <a:pt x="0" y="473613"/>
                </a:lnTo>
                <a:close/>
              </a:path>
            </a:pathLst>
          </a:custGeom>
          <a:solidFill>
            <a:srgbClr val="024E49"/>
          </a:solidFill>
          <a:ln>
            <a:solidFill>
              <a:srgbClr val="024E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975EB68-1EBC-7832-2771-89E9BC208CE6}"/>
              </a:ext>
            </a:extLst>
          </p:cNvPr>
          <p:cNvGrpSpPr/>
          <p:nvPr/>
        </p:nvGrpSpPr>
        <p:grpSpPr>
          <a:xfrm>
            <a:off x="3760797" y="1653637"/>
            <a:ext cx="2019301" cy="3129184"/>
            <a:chOff x="785136" y="1877029"/>
            <a:chExt cx="2019301" cy="312918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F99564F-3519-8D02-5DBA-68592DF50672}"/>
                </a:ext>
              </a:extLst>
            </p:cNvPr>
            <p:cNvSpPr txBox="1"/>
            <p:nvPr/>
          </p:nvSpPr>
          <p:spPr>
            <a:xfrm>
              <a:off x="890706" y="3319597"/>
              <a:ext cx="1808164" cy="16866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F85F9C7-3AF0-F8FC-845A-6D2121755A6A}"/>
                </a:ext>
              </a:extLst>
            </p:cNvPr>
            <p:cNvSpPr txBox="1"/>
            <p:nvPr/>
          </p:nvSpPr>
          <p:spPr>
            <a:xfrm>
              <a:off x="785136" y="1877029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0D0C8FD0-64EF-3687-79F1-D0B7F7DC8B7C}"/>
              </a:ext>
            </a:extLst>
          </p:cNvPr>
          <p:cNvSpPr/>
          <p:nvPr/>
        </p:nvSpPr>
        <p:spPr>
          <a:xfrm>
            <a:off x="6177768" y="1525713"/>
            <a:ext cx="2493962" cy="3771900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9F07F406-4A6E-463F-42A6-0908C10C07E1}"/>
              </a:ext>
            </a:extLst>
          </p:cNvPr>
          <p:cNvSpPr/>
          <p:nvPr/>
        </p:nvSpPr>
        <p:spPr>
          <a:xfrm flipV="1">
            <a:off x="6177768" y="1525713"/>
            <a:ext cx="2493962" cy="667304"/>
          </a:xfrm>
          <a:custGeom>
            <a:avLst/>
            <a:gdLst>
              <a:gd name="connsiteX0" fmla="*/ 0 w 2906440"/>
              <a:gd name="connsiteY0" fmla="*/ 777671 h 777671"/>
              <a:gd name="connsiteX1" fmla="*/ 2906440 w 2906440"/>
              <a:gd name="connsiteY1" fmla="*/ 777671 h 777671"/>
              <a:gd name="connsiteX2" fmla="*/ 2906440 w 2906440"/>
              <a:gd name="connsiteY2" fmla="*/ 473613 h 777671"/>
              <a:gd name="connsiteX3" fmla="*/ 2906440 w 2906440"/>
              <a:gd name="connsiteY3" fmla="*/ 464704 h 777671"/>
              <a:gd name="connsiteX4" fmla="*/ 2906440 w 2906440"/>
              <a:gd name="connsiteY4" fmla="*/ 160646 h 777671"/>
              <a:gd name="connsiteX5" fmla="*/ 2877817 w 2906440"/>
              <a:gd name="connsiteY5" fmla="*/ 153613 h 777671"/>
              <a:gd name="connsiteX6" fmla="*/ 1458150 w 2906440"/>
              <a:gd name="connsiteY6" fmla="*/ 0 h 777671"/>
              <a:gd name="connsiteX7" fmla="*/ 38482 w 2906440"/>
              <a:gd name="connsiteY7" fmla="*/ 153613 h 777671"/>
              <a:gd name="connsiteX8" fmla="*/ 0 w 2906440"/>
              <a:gd name="connsiteY8" fmla="*/ 163068 h 777671"/>
              <a:gd name="connsiteX9" fmla="*/ 0 w 2906440"/>
              <a:gd name="connsiteY9" fmla="*/ 467126 h 777671"/>
              <a:gd name="connsiteX10" fmla="*/ 0 w 2906440"/>
              <a:gd name="connsiteY10" fmla="*/ 473613 h 777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06440" h="777671">
                <a:moveTo>
                  <a:pt x="0" y="777671"/>
                </a:moveTo>
                <a:lnTo>
                  <a:pt x="2906440" y="777671"/>
                </a:lnTo>
                <a:lnTo>
                  <a:pt x="2906440" y="473613"/>
                </a:lnTo>
                <a:lnTo>
                  <a:pt x="2906440" y="464704"/>
                </a:lnTo>
                <a:lnTo>
                  <a:pt x="2906440" y="160646"/>
                </a:lnTo>
                <a:lnTo>
                  <a:pt x="2877817" y="153613"/>
                </a:lnTo>
                <a:cubicBezTo>
                  <a:pt x="2455802" y="55647"/>
                  <a:pt x="1972183" y="0"/>
                  <a:pt x="1458150" y="0"/>
                </a:cubicBezTo>
                <a:cubicBezTo>
                  <a:pt x="944116" y="0"/>
                  <a:pt x="460497" y="55647"/>
                  <a:pt x="38482" y="153613"/>
                </a:cubicBezTo>
                <a:lnTo>
                  <a:pt x="0" y="163068"/>
                </a:lnTo>
                <a:lnTo>
                  <a:pt x="0" y="467126"/>
                </a:lnTo>
                <a:lnTo>
                  <a:pt x="0" y="473613"/>
                </a:lnTo>
                <a:close/>
              </a:path>
            </a:pathLst>
          </a:custGeom>
          <a:solidFill>
            <a:srgbClr val="25645C"/>
          </a:solidFill>
          <a:ln>
            <a:solidFill>
              <a:srgbClr val="2564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183D1AA-3646-035D-7C95-83D73FBE8334}"/>
              </a:ext>
            </a:extLst>
          </p:cNvPr>
          <p:cNvGrpSpPr/>
          <p:nvPr/>
        </p:nvGrpSpPr>
        <p:grpSpPr>
          <a:xfrm>
            <a:off x="6415097" y="1653637"/>
            <a:ext cx="2019301" cy="3129184"/>
            <a:chOff x="785136" y="1877029"/>
            <a:chExt cx="2019301" cy="3129184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D7126E3-3EAA-2C5D-7FAF-3AC6C0F63D06}"/>
                </a:ext>
              </a:extLst>
            </p:cNvPr>
            <p:cNvSpPr txBox="1"/>
            <p:nvPr/>
          </p:nvSpPr>
          <p:spPr>
            <a:xfrm>
              <a:off x="890706" y="3319597"/>
              <a:ext cx="1808164" cy="16866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ct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 网址：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B7A9C81-51D7-D60F-6F9D-FEB32A75CFF4}"/>
                </a:ext>
              </a:extLst>
            </p:cNvPr>
            <p:cNvSpPr txBox="1"/>
            <p:nvPr/>
          </p:nvSpPr>
          <p:spPr>
            <a:xfrm>
              <a:off x="785136" y="1877029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E4CCF20E-6F38-5793-BED2-485FCCBCF431}"/>
              </a:ext>
            </a:extLst>
          </p:cNvPr>
          <p:cNvSpPr/>
          <p:nvPr/>
        </p:nvSpPr>
        <p:spPr>
          <a:xfrm>
            <a:off x="8832068" y="1525713"/>
            <a:ext cx="2493962" cy="3771900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D97917B6-C68F-6581-80C3-7DC41F9C04E3}"/>
              </a:ext>
            </a:extLst>
          </p:cNvPr>
          <p:cNvSpPr/>
          <p:nvPr/>
        </p:nvSpPr>
        <p:spPr>
          <a:xfrm flipV="1">
            <a:off x="8832068" y="1525713"/>
            <a:ext cx="2493962" cy="667304"/>
          </a:xfrm>
          <a:custGeom>
            <a:avLst/>
            <a:gdLst>
              <a:gd name="connsiteX0" fmla="*/ 0 w 2906440"/>
              <a:gd name="connsiteY0" fmla="*/ 777671 h 777671"/>
              <a:gd name="connsiteX1" fmla="*/ 2906440 w 2906440"/>
              <a:gd name="connsiteY1" fmla="*/ 777671 h 777671"/>
              <a:gd name="connsiteX2" fmla="*/ 2906440 w 2906440"/>
              <a:gd name="connsiteY2" fmla="*/ 473613 h 777671"/>
              <a:gd name="connsiteX3" fmla="*/ 2906440 w 2906440"/>
              <a:gd name="connsiteY3" fmla="*/ 464704 h 777671"/>
              <a:gd name="connsiteX4" fmla="*/ 2906440 w 2906440"/>
              <a:gd name="connsiteY4" fmla="*/ 160646 h 777671"/>
              <a:gd name="connsiteX5" fmla="*/ 2877817 w 2906440"/>
              <a:gd name="connsiteY5" fmla="*/ 153613 h 777671"/>
              <a:gd name="connsiteX6" fmla="*/ 1458150 w 2906440"/>
              <a:gd name="connsiteY6" fmla="*/ 0 h 777671"/>
              <a:gd name="connsiteX7" fmla="*/ 38482 w 2906440"/>
              <a:gd name="connsiteY7" fmla="*/ 153613 h 777671"/>
              <a:gd name="connsiteX8" fmla="*/ 0 w 2906440"/>
              <a:gd name="connsiteY8" fmla="*/ 163068 h 777671"/>
              <a:gd name="connsiteX9" fmla="*/ 0 w 2906440"/>
              <a:gd name="connsiteY9" fmla="*/ 467126 h 777671"/>
              <a:gd name="connsiteX10" fmla="*/ 0 w 2906440"/>
              <a:gd name="connsiteY10" fmla="*/ 473613 h 777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06440" h="777671">
                <a:moveTo>
                  <a:pt x="0" y="777671"/>
                </a:moveTo>
                <a:lnTo>
                  <a:pt x="2906440" y="777671"/>
                </a:lnTo>
                <a:lnTo>
                  <a:pt x="2906440" y="473613"/>
                </a:lnTo>
                <a:lnTo>
                  <a:pt x="2906440" y="464704"/>
                </a:lnTo>
                <a:lnTo>
                  <a:pt x="2906440" y="160646"/>
                </a:lnTo>
                <a:lnTo>
                  <a:pt x="2877817" y="153613"/>
                </a:lnTo>
                <a:cubicBezTo>
                  <a:pt x="2455802" y="55647"/>
                  <a:pt x="1972183" y="0"/>
                  <a:pt x="1458150" y="0"/>
                </a:cubicBezTo>
                <a:cubicBezTo>
                  <a:pt x="944116" y="0"/>
                  <a:pt x="460497" y="55647"/>
                  <a:pt x="38482" y="153613"/>
                </a:cubicBezTo>
                <a:lnTo>
                  <a:pt x="0" y="163068"/>
                </a:lnTo>
                <a:lnTo>
                  <a:pt x="0" y="467126"/>
                </a:lnTo>
                <a:lnTo>
                  <a:pt x="0" y="473613"/>
                </a:lnTo>
                <a:close/>
              </a:path>
            </a:pathLst>
          </a:custGeom>
          <a:solidFill>
            <a:srgbClr val="48977D"/>
          </a:solidFill>
          <a:ln>
            <a:solidFill>
              <a:srgbClr val="4897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530AF60-7113-823E-4682-28470ADB9E46}"/>
              </a:ext>
            </a:extLst>
          </p:cNvPr>
          <p:cNvGrpSpPr/>
          <p:nvPr/>
        </p:nvGrpSpPr>
        <p:grpSpPr>
          <a:xfrm>
            <a:off x="9069397" y="1653637"/>
            <a:ext cx="2019301" cy="3129184"/>
            <a:chOff x="785136" y="1877029"/>
            <a:chExt cx="2019301" cy="3129184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2E0E98C-48FB-4DB1-5E5F-24DD4B853803}"/>
                </a:ext>
              </a:extLst>
            </p:cNvPr>
            <p:cNvSpPr txBox="1"/>
            <p:nvPr/>
          </p:nvSpPr>
          <p:spPr>
            <a:xfrm>
              <a:off x="890706" y="3319597"/>
              <a:ext cx="1808164" cy="16866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B938D6E-74BB-2665-C22C-EEAAF8BDAA30}"/>
                </a:ext>
              </a:extLst>
            </p:cNvPr>
            <p:cNvSpPr txBox="1"/>
            <p:nvPr/>
          </p:nvSpPr>
          <p:spPr>
            <a:xfrm>
              <a:off x="785136" y="1877029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52535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>
            <a:extLst>
              <a:ext uri="{FF2B5EF4-FFF2-40B4-BE49-F238E27FC236}">
                <a16:creationId xmlns:a16="http://schemas.microsoft.com/office/drawing/2014/main" id="{7A3781E7-7158-AD3D-B4B0-29582D07FEFC}"/>
              </a:ext>
            </a:extLst>
          </p:cNvPr>
          <p:cNvGrpSpPr/>
          <p:nvPr/>
        </p:nvGrpSpPr>
        <p:grpSpPr>
          <a:xfrm>
            <a:off x="5676307" y="1032774"/>
            <a:ext cx="839386" cy="885289"/>
            <a:chOff x="2971800" y="1573895"/>
            <a:chExt cx="1307360" cy="1378855"/>
          </a:xfrm>
        </p:grpSpPr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C4FC0A35-0F82-975A-30F1-BD2ECE5C9BCF}"/>
                </a:ext>
              </a:extLst>
            </p:cNvPr>
            <p:cNvGrpSpPr/>
            <p:nvPr/>
          </p:nvGrpSpPr>
          <p:grpSpPr>
            <a:xfrm>
              <a:off x="2971800" y="1663700"/>
              <a:ext cx="1307360" cy="1289050"/>
              <a:chOff x="1666875" y="1009650"/>
              <a:chExt cx="1133475" cy="1276350"/>
            </a:xfrm>
          </p:grpSpPr>
          <p:sp>
            <p:nvSpPr>
              <p:cNvPr id="82" name="矩形 81">
                <a:extLst>
                  <a:ext uri="{FF2B5EF4-FFF2-40B4-BE49-F238E27FC236}">
                    <a16:creationId xmlns:a16="http://schemas.microsoft.com/office/drawing/2014/main" id="{B6C3BAD8-9E56-83C8-1489-5A3BB529DA6B}"/>
                  </a:ext>
                </a:extLst>
              </p:cNvPr>
              <p:cNvSpPr/>
              <p:nvPr/>
            </p:nvSpPr>
            <p:spPr>
              <a:xfrm>
                <a:off x="1666875" y="1009650"/>
                <a:ext cx="1133475" cy="1276350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rgbClr val="236057"/>
                  </a:solidFill>
                </a:endParaRPr>
              </a:p>
            </p:txBody>
          </p:sp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id="{2B75B8F1-7CC5-786E-E700-49CF0969E1A7}"/>
                  </a:ext>
                </a:extLst>
              </p:cNvPr>
              <p:cNvGrpSpPr/>
              <p:nvPr/>
            </p:nvGrpSpPr>
            <p:grpSpPr>
              <a:xfrm>
                <a:off x="1666875" y="1009650"/>
                <a:ext cx="1133475" cy="1276350"/>
                <a:chOff x="1666875" y="1009650"/>
                <a:chExt cx="1133475" cy="1276350"/>
              </a:xfrm>
            </p:grpSpPr>
            <p:cxnSp>
              <p:nvCxnSpPr>
                <p:cNvPr id="86" name="直接连接符 85">
                  <a:extLst>
                    <a:ext uri="{FF2B5EF4-FFF2-40B4-BE49-F238E27FC236}">
                      <a16:creationId xmlns:a16="http://schemas.microsoft.com/office/drawing/2014/main" id="{38C659C3-3047-F23E-3347-0303CFC7BB27}"/>
                    </a:ext>
                  </a:extLst>
                </p:cNvPr>
                <p:cNvCxnSpPr>
                  <a:stCxn id="82" idx="0"/>
                  <a:endCxn id="82" idx="2"/>
                </p:cNvCxnSpPr>
                <p:nvPr/>
              </p:nvCxnSpPr>
              <p:spPr>
                <a:xfrm>
                  <a:off x="2233613" y="1009650"/>
                  <a:ext cx="0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接连接符 87">
                  <a:extLst>
                    <a:ext uri="{FF2B5EF4-FFF2-40B4-BE49-F238E27FC236}">
                      <a16:creationId xmlns:a16="http://schemas.microsoft.com/office/drawing/2014/main" id="{8249C0E1-B048-D546-4CB6-CFC9D42DAEC4}"/>
                    </a:ext>
                  </a:extLst>
                </p:cNvPr>
                <p:cNvCxnSpPr>
                  <a:stCxn id="82" idx="1"/>
                  <a:endCxn id="82" idx="3"/>
                </p:cNvCxnSpPr>
                <p:nvPr/>
              </p:nvCxnSpPr>
              <p:spPr>
                <a:xfrm>
                  <a:off x="1666875" y="1647825"/>
                  <a:ext cx="11334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C4A2063A-DD0A-C941-32D6-09B99D5BA8BA}"/>
                  </a:ext>
                </a:extLst>
              </p:cNvPr>
              <p:cNvCxnSpPr/>
              <p:nvPr/>
            </p:nvCxnSpPr>
            <p:spPr>
              <a:xfrm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93664DE8-6761-644E-F255-1E7469237BF0}"/>
                  </a:ext>
                </a:extLst>
              </p:cNvPr>
              <p:cNvCxnSpPr/>
              <p:nvPr/>
            </p:nvCxnSpPr>
            <p:spPr>
              <a:xfrm flipV="1"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159D326E-EF9A-B5F7-A00E-B7B95BE6455C}"/>
                </a:ext>
              </a:extLst>
            </p:cNvPr>
            <p:cNvSpPr txBox="1"/>
            <p:nvPr/>
          </p:nvSpPr>
          <p:spPr>
            <a:xfrm>
              <a:off x="3022980" y="1573895"/>
              <a:ext cx="1246357" cy="129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rgbClr val="236057"/>
                  </a:solidFill>
                  <a:latin typeface="阿里妈妈东方大楷" pitchFamily="2" charset="-122"/>
                  <a:ea typeface="阿里妈妈东方大楷" pitchFamily="2" charset="-122"/>
                </a:rPr>
                <a:t>贰</a:t>
              </a:r>
            </a:p>
          </p:txBody>
        </p:sp>
      </p:grpSp>
      <p:grpSp>
        <p:nvGrpSpPr>
          <p:cNvPr id="11" name="图形 3">
            <a:extLst>
              <a:ext uri="{FF2B5EF4-FFF2-40B4-BE49-F238E27FC236}">
                <a16:creationId xmlns:a16="http://schemas.microsoft.com/office/drawing/2014/main" id="{1AD01CEC-5580-30A3-179F-C933993535F0}"/>
              </a:ext>
            </a:extLst>
          </p:cNvPr>
          <p:cNvGrpSpPr/>
          <p:nvPr/>
        </p:nvGrpSpPr>
        <p:grpSpPr>
          <a:xfrm>
            <a:off x="672649" y="3682757"/>
            <a:ext cx="947308" cy="1572163"/>
            <a:chOff x="7219544" y="147665"/>
            <a:chExt cx="1410241" cy="2340451"/>
          </a:xfrm>
          <a:solidFill>
            <a:srgbClr val="236057"/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8D4992D-56A2-C609-3BCD-04B36F9340AE}"/>
                </a:ext>
              </a:extLst>
            </p:cNvPr>
            <p:cNvSpPr/>
            <p:nvPr/>
          </p:nvSpPr>
          <p:spPr>
            <a:xfrm>
              <a:off x="7459279" y="1985913"/>
              <a:ext cx="128794" cy="121768"/>
            </a:xfrm>
            <a:custGeom>
              <a:avLst/>
              <a:gdLst>
                <a:gd name="connsiteX0" fmla="*/ 128794 w 128794"/>
                <a:gd name="connsiteY0" fmla="*/ 47744 h 121768"/>
                <a:gd name="connsiteX1" fmla="*/ 110175 w 128794"/>
                <a:gd name="connsiteY1" fmla="*/ 13951 h 121768"/>
                <a:gd name="connsiteX2" fmla="*/ 66318 w 128794"/>
                <a:gd name="connsiteY2" fmla="*/ 5 h 121768"/>
                <a:gd name="connsiteX3" fmla="*/ 20712 w 128794"/>
                <a:gd name="connsiteY3" fmla="*/ 13035 h 121768"/>
                <a:gd name="connsiteX4" fmla="*/ 961 w 128794"/>
                <a:gd name="connsiteY4" fmla="*/ 41098 h 121768"/>
                <a:gd name="connsiteX5" fmla="*/ 755 w 128794"/>
                <a:gd name="connsiteY5" fmla="*/ 42226 h 121768"/>
                <a:gd name="connsiteX6" fmla="*/ 241 w 128794"/>
                <a:gd name="connsiteY6" fmla="*/ 46972 h 121768"/>
                <a:gd name="connsiteX7" fmla="*/ 241 w 128794"/>
                <a:gd name="connsiteY7" fmla="*/ 49208 h 121768"/>
                <a:gd name="connsiteX8" fmla="*/ 1 w 128794"/>
                <a:gd name="connsiteY8" fmla="*/ 73015 h 121768"/>
                <a:gd name="connsiteX9" fmla="*/ 18312 w 128794"/>
                <a:gd name="connsiteY9" fmla="*/ 107422 h 121768"/>
                <a:gd name="connsiteX10" fmla="*/ 62512 w 128794"/>
                <a:gd name="connsiteY10" fmla="*/ 121758 h 121768"/>
                <a:gd name="connsiteX11" fmla="*/ 63849 w 128794"/>
                <a:gd name="connsiteY11" fmla="*/ 121769 h 121768"/>
                <a:gd name="connsiteX12" fmla="*/ 108392 w 128794"/>
                <a:gd name="connsiteY12" fmla="*/ 108379 h 121768"/>
                <a:gd name="connsiteX13" fmla="*/ 128554 w 128794"/>
                <a:gd name="connsiteY13" fmla="*/ 74143 h 121768"/>
                <a:gd name="connsiteX14" fmla="*/ 128794 w 128794"/>
                <a:gd name="connsiteY14" fmla="*/ 48038 h 121768"/>
                <a:gd name="connsiteX15" fmla="*/ 128794 w 128794"/>
                <a:gd name="connsiteY15" fmla="*/ 47744 h 121768"/>
                <a:gd name="connsiteX16" fmla="*/ 15329 w 128794"/>
                <a:gd name="connsiteY16" fmla="*/ 47603 h 121768"/>
                <a:gd name="connsiteX17" fmla="*/ 15672 w 128794"/>
                <a:gd name="connsiteY17" fmla="*/ 44572 h 121768"/>
                <a:gd name="connsiteX18" fmla="*/ 15877 w 128794"/>
                <a:gd name="connsiteY18" fmla="*/ 43735 h 121768"/>
                <a:gd name="connsiteX19" fmla="*/ 15877 w 128794"/>
                <a:gd name="connsiteY19" fmla="*/ 43656 h 121768"/>
                <a:gd name="connsiteX20" fmla="*/ 29388 w 128794"/>
                <a:gd name="connsiteY20" fmla="*/ 25417 h 121768"/>
                <a:gd name="connsiteX21" fmla="*/ 66078 w 128794"/>
                <a:gd name="connsiteY21" fmla="*/ 15106 h 121768"/>
                <a:gd name="connsiteX22" fmla="*/ 101122 w 128794"/>
                <a:gd name="connsiteY22" fmla="*/ 26038 h 121768"/>
                <a:gd name="connsiteX23" fmla="*/ 113707 w 128794"/>
                <a:gd name="connsiteY23" fmla="*/ 47960 h 121768"/>
                <a:gd name="connsiteX24" fmla="*/ 113707 w 128794"/>
                <a:gd name="connsiteY24" fmla="*/ 47997 h 121768"/>
                <a:gd name="connsiteX25" fmla="*/ 113672 w 128794"/>
                <a:gd name="connsiteY25" fmla="*/ 48711 h 121768"/>
                <a:gd name="connsiteX26" fmla="*/ 111684 w 128794"/>
                <a:gd name="connsiteY26" fmla="*/ 57077 h 121768"/>
                <a:gd name="connsiteX27" fmla="*/ 100539 w 128794"/>
                <a:gd name="connsiteY27" fmla="*/ 70245 h 121768"/>
                <a:gd name="connsiteX28" fmla="*/ 100025 w 128794"/>
                <a:gd name="connsiteY28" fmla="*/ 70622 h 121768"/>
                <a:gd name="connsiteX29" fmla="*/ 99579 w 128794"/>
                <a:gd name="connsiteY29" fmla="*/ 70923 h 121768"/>
                <a:gd name="connsiteX30" fmla="*/ 97830 w 128794"/>
                <a:gd name="connsiteY30" fmla="*/ 72103 h 121768"/>
                <a:gd name="connsiteX31" fmla="*/ 62958 w 128794"/>
                <a:gd name="connsiteY31" fmla="*/ 81200 h 121768"/>
                <a:gd name="connsiteX32" fmla="*/ 32302 w 128794"/>
                <a:gd name="connsiteY32" fmla="*/ 73200 h 121768"/>
                <a:gd name="connsiteX33" fmla="*/ 30656 w 128794"/>
                <a:gd name="connsiteY33" fmla="*/ 72192 h 121768"/>
                <a:gd name="connsiteX34" fmla="*/ 27879 w 128794"/>
                <a:gd name="connsiteY34" fmla="*/ 70272 h 121768"/>
                <a:gd name="connsiteX35" fmla="*/ 20815 w 128794"/>
                <a:gd name="connsiteY35" fmla="*/ 63469 h 121768"/>
                <a:gd name="connsiteX36" fmla="*/ 20644 w 128794"/>
                <a:gd name="connsiteY36" fmla="*/ 63256 h 121768"/>
                <a:gd name="connsiteX37" fmla="*/ 20061 w 128794"/>
                <a:gd name="connsiteY37" fmla="*/ 62488 h 121768"/>
                <a:gd name="connsiteX38" fmla="*/ 19889 w 128794"/>
                <a:gd name="connsiteY38" fmla="*/ 62211 h 121768"/>
                <a:gd name="connsiteX39" fmla="*/ 18346 w 128794"/>
                <a:gd name="connsiteY39" fmla="*/ 59766 h 121768"/>
                <a:gd name="connsiteX40" fmla="*/ 18209 w 128794"/>
                <a:gd name="connsiteY40" fmla="*/ 59539 h 121768"/>
                <a:gd name="connsiteX41" fmla="*/ 17112 w 128794"/>
                <a:gd name="connsiteY41" fmla="*/ 57190 h 121768"/>
                <a:gd name="connsiteX42" fmla="*/ 15260 w 128794"/>
                <a:gd name="connsiteY42" fmla="*/ 57962 h 121768"/>
                <a:gd name="connsiteX43" fmla="*/ 15260 w 128794"/>
                <a:gd name="connsiteY43" fmla="*/ 57948 h 121768"/>
                <a:gd name="connsiteX44" fmla="*/ 17078 w 128794"/>
                <a:gd name="connsiteY44" fmla="*/ 57173 h 121768"/>
                <a:gd name="connsiteX45" fmla="*/ 15603 w 128794"/>
                <a:gd name="connsiteY45" fmla="*/ 52088 h 121768"/>
                <a:gd name="connsiteX46" fmla="*/ 15329 w 128794"/>
                <a:gd name="connsiteY46" fmla="*/ 49050 h 121768"/>
                <a:gd name="connsiteX47" fmla="*/ 15329 w 128794"/>
                <a:gd name="connsiteY47" fmla="*/ 47603 h 121768"/>
                <a:gd name="connsiteX48" fmla="*/ 99579 w 128794"/>
                <a:gd name="connsiteY48" fmla="*/ 96099 h 121768"/>
                <a:gd name="connsiteX49" fmla="*/ 62752 w 128794"/>
                <a:gd name="connsiteY49" fmla="*/ 106657 h 121768"/>
                <a:gd name="connsiteX50" fmla="*/ 27502 w 128794"/>
                <a:gd name="connsiteY50" fmla="*/ 95451 h 121768"/>
                <a:gd name="connsiteX51" fmla="*/ 16255 w 128794"/>
                <a:gd name="connsiteY51" fmla="*/ 80254 h 121768"/>
                <a:gd name="connsiteX52" fmla="*/ 18792 w 128794"/>
                <a:gd name="connsiteY52" fmla="*/ 82349 h 121768"/>
                <a:gd name="connsiteX53" fmla="*/ 22495 w 128794"/>
                <a:gd name="connsiteY53" fmla="*/ 84904 h 121768"/>
                <a:gd name="connsiteX54" fmla="*/ 24039 w 128794"/>
                <a:gd name="connsiteY54" fmla="*/ 85853 h 121768"/>
                <a:gd name="connsiteX55" fmla="*/ 24656 w 128794"/>
                <a:gd name="connsiteY55" fmla="*/ 86234 h 121768"/>
                <a:gd name="connsiteX56" fmla="*/ 62717 w 128794"/>
                <a:gd name="connsiteY56" fmla="*/ 96301 h 121768"/>
                <a:gd name="connsiteX57" fmla="*/ 64020 w 128794"/>
                <a:gd name="connsiteY57" fmla="*/ 96308 h 121768"/>
                <a:gd name="connsiteX58" fmla="*/ 105854 w 128794"/>
                <a:gd name="connsiteY58" fmla="*/ 84883 h 121768"/>
                <a:gd name="connsiteX59" fmla="*/ 108220 w 128794"/>
                <a:gd name="connsiteY59" fmla="*/ 83323 h 121768"/>
                <a:gd name="connsiteX60" fmla="*/ 108769 w 128794"/>
                <a:gd name="connsiteY60" fmla="*/ 82925 h 121768"/>
                <a:gd name="connsiteX61" fmla="*/ 109695 w 128794"/>
                <a:gd name="connsiteY61" fmla="*/ 82243 h 121768"/>
                <a:gd name="connsiteX62" fmla="*/ 112129 w 128794"/>
                <a:gd name="connsiteY62" fmla="*/ 80329 h 121768"/>
                <a:gd name="connsiteX63" fmla="*/ 99579 w 128794"/>
                <a:gd name="connsiteY63" fmla="*/ 96099 h 12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28794" h="121768">
                  <a:moveTo>
                    <a:pt x="128794" y="47744"/>
                  </a:moveTo>
                  <a:cubicBezTo>
                    <a:pt x="128760" y="34923"/>
                    <a:pt x="122142" y="22921"/>
                    <a:pt x="110175" y="13951"/>
                  </a:cubicBezTo>
                  <a:cubicBezTo>
                    <a:pt x="98516" y="5210"/>
                    <a:pt x="82949" y="259"/>
                    <a:pt x="66318" y="5"/>
                  </a:cubicBezTo>
                  <a:cubicBezTo>
                    <a:pt x="49345" y="-173"/>
                    <a:pt x="33125" y="4370"/>
                    <a:pt x="20712" y="13035"/>
                  </a:cubicBezTo>
                  <a:cubicBezTo>
                    <a:pt x="9979" y="20531"/>
                    <a:pt x="3156" y="30235"/>
                    <a:pt x="961" y="41098"/>
                  </a:cubicBezTo>
                  <a:lnTo>
                    <a:pt x="755" y="42226"/>
                  </a:lnTo>
                  <a:cubicBezTo>
                    <a:pt x="481" y="43766"/>
                    <a:pt x="310" y="45360"/>
                    <a:pt x="241" y="46972"/>
                  </a:cubicBezTo>
                  <a:cubicBezTo>
                    <a:pt x="207" y="47744"/>
                    <a:pt x="207" y="48491"/>
                    <a:pt x="241" y="49208"/>
                  </a:cubicBezTo>
                  <a:lnTo>
                    <a:pt x="1" y="73015"/>
                  </a:lnTo>
                  <a:cubicBezTo>
                    <a:pt x="-102" y="86049"/>
                    <a:pt x="6413" y="98266"/>
                    <a:pt x="18312" y="107422"/>
                  </a:cubicBezTo>
                  <a:cubicBezTo>
                    <a:pt x="29971" y="116392"/>
                    <a:pt x="45675" y="121484"/>
                    <a:pt x="62512" y="121758"/>
                  </a:cubicBezTo>
                  <a:cubicBezTo>
                    <a:pt x="62958" y="121762"/>
                    <a:pt x="63403" y="121769"/>
                    <a:pt x="63849" y="121769"/>
                  </a:cubicBezTo>
                  <a:cubicBezTo>
                    <a:pt x="80548" y="121769"/>
                    <a:pt x="96322" y="117033"/>
                    <a:pt x="108392" y="108379"/>
                  </a:cubicBezTo>
                  <a:cubicBezTo>
                    <a:pt x="120839" y="99456"/>
                    <a:pt x="128006" y="87321"/>
                    <a:pt x="128554" y="74143"/>
                  </a:cubicBezTo>
                  <a:lnTo>
                    <a:pt x="128794" y="48038"/>
                  </a:lnTo>
                  <a:lnTo>
                    <a:pt x="128794" y="47744"/>
                  </a:lnTo>
                  <a:close/>
                  <a:moveTo>
                    <a:pt x="15329" y="47603"/>
                  </a:moveTo>
                  <a:cubicBezTo>
                    <a:pt x="15397" y="46554"/>
                    <a:pt x="15500" y="45532"/>
                    <a:pt x="15672" y="44572"/>
                  </a:cubicBezTo>
                  <a:lnTo>
                    <a:pt x="15877" y="43735"/>
                  </a:lnTo>
                  <a:lnTo>
                    <a:pt x="15877" y="43656"/>
                  </a:lnTo>
                  <a:cubicBezTo>
                    <a:pt x="17386" y="36836"/>
                    <a:pt x="22049" y="30537"/>
                    <a:pt x="29388" y="25417"/>
                  </a:cubicBezTo>
                  <a:cubicBezTo>
                    <a:pt x="39194" y="18556"/>
                    <a:pt x="52225" y="14883"/>
                    <a:pt x="66078" y="15106"/>
                  </a:cubicBezTo>
                  <a:cubicBezTo>
                    <a:pt x="79554" y="15312"/>
                    <a:pt x="92001" y="19194"/>
                    <a:pt x="101122" y="26038"/>
                  </a:cubicBezTo>
                  <a:cubicBezTo>
                    <a:pt x="109215" y="32094"/>
                    <a:pt x="113672" y="39816"/>
                    <a:pt x="113707" y="47960"/>
                  </a:cubicBezTo>
                  <a:lnTo>
                    <a:pt x="113707" y="47997"/>
                  </a:lnTo>
                  <a:cubicBezTo>
                    <a:pt x="113707" y="48210"/>
                    <a:pt x="113707" y="48426"/>
                    <a:pt x="113672" y="48711"/>
                  </a:cubicBezTo>
                  <a:cubicBezTo>
                    <a:pt x="113570" y="51560"/>
                    <a:pt x="112884" y="54372"/>
                    <a:pt x="111684" y="57077"/>
                  </a:cubicBezTo>
                  <a:cubicBezTo>
                    <a:pt x="109592" y="61837"/>
                    <a:pt x="105786" y="66346"/>
                    <a:pt x="100539" y="70245"/>
                  </a:cubicBezTo>
                  <a:cubicBezTo>
                    <a:pt x="100436" y="70323"/>
                    <a:pt x="100334" y="70399"/>
                    <a:pt x="100025" y="70622"/>
                  </a:cubicBezTo>
                  <a:lnTo>
                    <a:pt x="99579" y="70923"/>
                  </a:lnTo>
                  <a:cubicBezTo>
                    <a:pt x="99031" y="71321"/>
                    <a:pt x="98448" y="71709"/>
                    <a:pt x="97830" y="72103"/>
                  </a:cubicBezTo>
                  <a:cubicBezTo>
                    <a:pt x="88264" y="78165"/>
                    <a:pt x="75851" y="81478"/>
                    <a:pt x="62958" y="81200"/>
                  </a:cubicBezTo>
                  <a:cubicBezTo>
                    <a:pt x="51539" y="81022"/>
                    <a:pt x="40943" y="78258"/>
                    <a:pt x="32302" y="73200"/>
                  </a:cubicBezTo>
                  <a:lnTo>
                    <a:pt x="30656" y="72192"/>
                  </a:lnTo>
                  <a:cubicBezTo>
                    <a:pt x="29696" y="71582"/>
                    <a:pt x="28771" y="70951"/>
                    <a:pt x="27879" y="70272"/>
                  </a:cubicBezTo>
                  <a:cubicBezTo>
                    <a:pt x="25101" y="68201"/>
                    <a:pt x="22735" y="65910"/>
                    <a:pt x="20815" y="63469"/>
                  </a:cubicBezTo>
                  <a:lnTo>
                    <a:pt x="20644" y="63256"/>
                  </a:lnTo>
                  <a:cubicBezTo>
                    <a:pt x="20472" y="63002"/>
                    <a:pt x="20266" y="62749"/>
                    <a:pt x="20061" y="62488"/>
                  </a:cubicBezTo>
                  <a:lnTo>
                    <a:pt x="19889" y="62211"/>
                  </a:lnTo>
                  <a:cubicBezTo>
                    <a:pt x="19306" y="61384"/>
                    <a:pt x="18826" y="60619"/>
                    <a:pt x="18346" y="59766"/>
                  </a:cubicBezTo>
                  <a:lnTo>
                    <a:pt x="18209" y="59539"/>
                  </a:lnTo>
                  <a:cubicBezTo>
                    <a:pt x="17798" y="58764"/>
                    <a:pt x="17420" y="57979"/>
                    <a:pt x="17112" y="57190"/>
                  </a:cubicBezTo>
                  <a:lnTo>
                    <a:pt x="15260" y="57962"/>
                  </a:lnTo>
                  <a:lnTo>
                    <a:pt x="15260" y="57948"/>
                  </a:lnTo>
                  <a:lnTo>
                    <a:pt x="17078" y="57173"/>
                  </a:lnTo>
                  <a:cubicBezTo>
                    <a:pt x="16392" y="55534"/>
                    <a:pt x="15912" y="53830"/>
                    <a:pt x="15603" y="52088"/>
                  </a:cubicBezTo>
                  <a:cubicBezTo>
                    <a:pt x="15466" y="51135"/>
                    <a:pt x="15363" y="50133"/>
                    <a:pt x="15329" y="49050"/>
                  </a:cubicBezTo>
                  <a:cubicBezTo>
                    <a:pt x="15329" y="48570"/>
                    <a:pt x="15329" y="48093"/>
                    <a:pt x="15329" y="47603"/>
                  </a:cubicBezTo>
                  <a:close/>
                  <a:moveTo>
                    <a:pt x="99579" y="96099"/>
                  </a:moveTo>
                  <a:cubicBezTo>
                    <a:pt x="89807" y="103118"/>
                    <a:pt x="76777" y="106969"/>
                    <a:pt x="62752" y="106657"/>
                  </a:cubicBezTo>
                  <a:cubicBezTo>
                    <a:pt x="49139" y="106434"/>
                    <a:pt x="36623" y="102457"/>
                    <a:pt x="27502" y="95451"/>
                  </a:cubicBezTo>
                  <a:cubicBezTo>
                    <a:pt x="21844" y="91076"/>
                    <a:pt x="18003" y="85833"/>
                    <a:pt x="16255" y="80254"/>
                  </a:cubicBezTo>
                  <a:cubicBezTo>
                    <a:pt x="17078" y="80960"/>
                    <a:pt x="17900" y="81680"/>
                    <a:pt x="18792" y="82349"/>
                  </a:cubicBezTo>
                  <a:cubicBezTo>
                    <a:pt x="19958" y="83216"/>
                    <a:pt x="21158" y="84053"/>
                    <a:pt x="22495" y="84904"/>
                  </a:cubicBezTo>
                  <a:lnTo>
                    <a:pt x="24039" y="85853"/>
                  </a:lnTo>
                  <a:cubicBezTo>
                    <a:pt x="24244" y="86001"/>
                    <a:pt x="24518" y="86152"/>
                    <a:pt x="24656" y="86234"/>
                  </a:cubicBezTo>
                  <a:cubicBezTo>
                    <a:pt x="35560" y="92598"/>
                    <a:pt x="48693" y="96079"/>
                    <a:pt x="62717" y="96301"/>
                  </a:cubicBezTo>
                  <a:cubicBezTo>
                    <a:pt x="63163" y="96305"/>
                    <a:pt x="63609" y="96308"/>
                    <a:pt x="64020" y="96308"/>
                  </a:cubicBezTo>
                  <a:cubicBezTo>
                    <a:pt x="79382" y="96308"/>
                    <a:pt x="94196" y="92262"/>
                    <a:pt x="105854" y="84883"/>
                  </a:cubicBezTo>
                  <a:cubicBezTo>
                    <a:pt x="106712" y="84362"/>
                    <a:pt x="107535" y="83810"/>
                    <a:pt x="108220" y="83323"/>
                  </a:cubicBezTo>
                  <a:cubicBezTo>
                    <a:pt x="108460" y="83151"/>
                    <a:pt x="108700" y="82966"/>
                    <a:pt x="108769" y="82925"/>
                  </a:cubicBezTo>
                  <a:cubicBezTo>
                    <a:pt x="109146" y="82664"/>
                    <a:pt x="109523" y="82394"/>
                    <a:pt x="109695" y="82243"/>
                  </a:cubicBezTo>
                  <a:cubicBezTo>
                    <a:pt x="110552" y="81622"/>
                    <a:pt x="111341" y="80984"/>
                    <a:pt x="112129" y="80329"/>
                  </a:cubicBezTo>
                  <a:cubicBezTo>
                    <a:pt x="110106" y="86183"/>
                    <a:pt x="105820" y="91628"/>
                    <a:pt x="99579" y="96099"/>
                  </a:cubicBezTo>
                  <a:close/>
                </a:path>
              </a:pathLst>
            </a:custGeom>
            <a:grpFill/>
            <a:ln>
              <a:noFill/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1277A0A-78CA-1794-68D2-06F1704BBD6F}"/>
                </a:ext>
              </a:extLst>
            </p:cNvPr>
            <p:cNvSpPr/>
            <p:nvPr/>
          </p:nvSpPr>
          <p:spPr>
            <a:xfrm>
              <a:off x="7219544" y="147665"/>
              <a:ext cx="1410241" cy="2340451"/>
            </a:xfrm>
            <a:custGeom>
              <a:avLst/>
              <a:gdLst>
                <a:gd name="connsiteX0" fmla="*/ 1173316 w 1410241"/>
                <a:gd name="connsiteY0" fmla="*/ 914419 h 2340451"/>
                <a:gd name="connsiteX1" fmla="*/ 1194644 w 1410241"/>
                <a:gd name="connsiteY1" fmla="*/ 932068 h 2340451"/>
                <a:gd name="connsiteX2" fmla="*/ 1375318 w 1410241"/>
                <a:gd name="connsiteY2" fmla="*/ 634675 h 2340451"/>
                <a:gd name="connsiteX3" fmla="*/ 1392669 w 1410241"/>
                <a:gd name="connsiteY3" fmla="*/ 392018 h 2340451"/>
                <a:gd name="connsiteX4" fmla="*/ 1390920 w 1410241"/>
                <a:gd name="connsiteY4" fmla="*/ 388884 h 2340451"/>
                <a:gd name="connsiteX5" fmla="*/ 1391434 w 1410241"/>
                <a:gd name="connsiteY5" fmla="*/ 388706 h 2340451"/>
                <a:gd name="connsiteX6" fmla="*/ 1390988 w 1410241"/>
                <a:gd name="connsiteY6" fmla="*/ 387588 h 2340451"/>
                <a:gd name="connsiteX7" fmla="*/ 1390645 w 1410241"/>
                <a:gd name="connsiteY7" fmla="*/ 386761 h 2340451"/>
                <a:gd name="connsiteX8" fmla="*/ 1389891 w 1410241"/>
                <a:gd name="connsiteY8" fmla="*/ 385081 h 2340451"/>
                <a:gd name="connsiteX9" fmla="*/ 1388382 w 1410241"/>
                <a:gd name="connsiteY9" fmla="*/ 381786 h 2340451"/>
                <a:gd name="connsiteX10" fmla="*/ 1387902 w 1410241"/>
                <a:gd name="connsiteY10" fmla="*/ 380826 h 2340451"/>
                <a:gd name="connsiteX11" fmla="*/ 1387388 w 1410241"/>
                <a:gd name="connsiteY11" fmla="*/ 379756 h 2340451"/>
                <a:gd name="connsiteX12" fmla="*/ 1386805 w 1410241"/>
                <a:gd name="connsiteY12" fmla="*/ 378535 h 2340451"/>
                <a:gd name="connsiteX13" fmla="*/ 1386119 w 1410241"/>
                <a:gd name="connsiteY13" fmla="*/ 377122 h 2340451"/>
                <a:gd name="connsiteX14" fmla="*/ 1373569 w 1410241"/>
                <a:gd name="connsiteY14" fmla="*/ 353627 h 2340451"/>
                <a:gd name="connsiteX15" fmla="*/ 1362733 w 1410241"/>
                <a:gd name="connsiteY15" fmla="*/ 337295 h 2340451"/>
                <a:gd name="connsiteX16" fmla="*/ 1352995 w 1410241"/>
                <a:gd name="connsiteY16" fmla="*/ 324618 h 2340451"/>
                <a:gd name="connsiteX17" fmla="*/ 1341851 w 1410241"/>
                <a:gd name="connsiteY17" fmla="*/ 311704 h 2340451"/>
                <a:gd name="connsiteX18" fmla="*/ 1320043 w 1410241"/>
                <a:gd name="connsiteY18" fmla="*/ 290067 h 2340451"/>
                <a:gd name="connsiteX19" fmla="*/ 1318876 w 1410241"/>
                <a:gd name="connsiteY19" fmla="*/ 289021 h 2340451"/>
                <a:gd name="connsiteX20" fmla="*/ 1295114 w 1410241"/>
                <a:gd name="connsiteY20" fmla="*/ 269603 h 2340451"/>
                <a:gd name="connsiteX21" fmla="*/ 1269670 w 1410241"/>
                <a:gd name="connsiteY21" fmla="*/ 251967 h 2340451"/>
                <a:gd name="connsiteX22" fmla="*/ 1242616 w 1410241"/>
                <a:gd name="connsiteY22" fmla="*/ 235810 h 2340451"/>
                <a:gd name="connsiteX23" fmla="*/ 1214258 w 1410241"/>
                <a:gd name="connsiteY23" fmla="*/ 221158 h 2340451"/>
                <a:gd name="connsiteX24" fmla="*/ 1184391 w 1410241"/>
                <a:gd name="connsiteY24" fmla="*/ 207778 h 2340451"/>
                <a:gd name="connsiteX25" fmla="*/ 1179762 w 1410241"/>
                <a:gd name="connsiteY25" fmla="*/ 205892 h 2340451"/>
                <a:gd name="connsiteX26" fmla="*/ 1168823 w 1410241"/>
                <a:gd name="connsiteY26" fmla="*/ 201510 h 2340451"/>
                <a:gd name="connsiteX27" fmla="*/ 1137585 w 1410241"/>
                <a:gd name="connsiteY27" fmla="*/ 190143 h 2340451"/>
                <a:gd name="connsiteX28" fmla="*/ 1096883 w 1410241"/>
                <a:gd name="connsiteY28" fmla="*/ 177603 h 2340451"/>
                <a:gd name="connsiteX29" fmla="*/ 1064787 w 1410241"/>
                <a:gd name="connsiteY29" fmla="*/ 169298 h 2340451"/>
                <a:gd name="connsiteX30" fmla="*/ 1063691 w 1410241"/>
                <a:gd name="connsiteY30" fmla="*/ 169027 h 2340451"/>
                <a:gd name="connsiteX31" fmla="*/ 1029435 w 1410241"/>
                <a:gd name="connsiteY31" fmla="*/ 161620 h 2340451"/>
                <a:gd name="connsiteX32" fmla="*/ 995796 w 1410241"/>
                <a:gd name="connsiteY32" fmla="*/ 155705 h 2340451"/>
                <a:gd name="connsiteX33" fmla="*/ 981257 w 1410241"/>
                <a:gd name="connsiteY33" fmla="*/ 153562 h 2340451"/>
                <a:gd name="connsiteX34" fmla="*/ 978411 w 1410241"/>
                <a:gd name="connsiteY34" fmla="*/ 153157 h 2340451"/>
                <a:gd name="connsiteX35" fmla="*/ 900367 w 1410241"/>
                <a:gd name="connsiteY35" fmla="*/ 145840 h 2340451"/>
                <a:gd name="connsiteX36" fmla="*/ 864808 w 1410241"/>
                <a:gd name="connsiteY36" fmla="*/ 144842 h 2340451"/>
                <a:gd name="connsiteX37" fmla="*/ 864808 w 1410241"/>
                <a:gd name="connsiteY37" fmla="*/ 144729 h 2340451"/>
                <a:gd name="connsiteX38" fmla="*/ 830416 w 1410241"/>
                <a:gd name="connsiteY38" fmla="*/ 144959 h 2340451"/>
                <a:gd name="connsiteX39" fmla="*/ 818894 w 1410241"/>
                <a:gd name="connsiteY39" fmla="*/ 145360 h 2340451"/>
                <a:gd name="connsiteX40" fmla="*/ 812653 w 1410241"/>
                <a:gd name="connsiteY40" fmla="*/ 145603 h 2340451"/>
                <a:gd name="connsiteX41" fmla="*/ 743010 w 1410241"/>
                <a:gd name="connsiteY41" fmla="*/ 151803 h 2340451"/>
                <a:gd name="connsiteX42" fmla="*/ 710640 w 1410241"/>
                <a:gd name="connsiteY42" fmla="*/ 156850 h 2340451"/>
                <a:gd name="connsiteX43" fmla="*/ 700456 w 1410241"/>
                <a:gd name="connsiteY43" fmla="*/ 158798 h 2340451"/>
                <a:gd name="connsiteX44" fmla="*/ 693701 w 1410241"/>
                <a:gd name="connsiteY44" fmla="*/ 160111 h 2340451"/>
                <a:gd name="connsiteX45" fmla="*/ 661194 w 1410241"/>
                <a:gd name="connsiteY45" fmla="*/ 167703 h 2340451"/>
                <a:gd name="connsiteX46" fmla="*/ 644049 w 1410241"/>
                <a:gd name="connsiteY46" fmla="*/ 172504 h 2340451"/>
                <a:gd name="connsiteX47" fmla="*/ 618057 w 1410241"/>
                <a:gd name="connsiteY47" fmla="*/ 145737 h 2340451"/>
                <a:gd name="connsiteX48" fmla="*/ 458952 w 1410241"/>
                <a:gd name="connsiteY48" fmla="*/ 55739 h 2340451"/>
                <a:gd name="connsiteX49" fmla="*/ 311950 w 1410241"/>
                <a:gd name="connsiteY49" fmla="*/ 64792 h 2340451"/>
                <a:gd name="connsiteX50" fmla="*/ 261476 w 1410241"/>
                <a:gd name="connsiteY50" fmla="*/ 18199 h 2340451"/>
                <a:gd name="connsiteX51" fmla="*/ 212235 w 1410241"/>
                <a:gd name="connsiteY51" fmla="*/ 56 h 2340451"/>
                <a:gd name="connsiteX52" fmla="*/ 164572 w 1410241"/>
                <a:gd name="connsiteY52" fmla="*/ 22053 h 2340451"/>
                <a:gd name="connsiteX53" fmla="*/ 125378 w 1410241"/>
                <a:gd name="connsiteY53" fmla="*/ 64494 h 2340451"/>
                <a:gd name="connsiteX54" fmla="*/ 107239 w 1410241"/>
                <a:gd name="connsiteY54" fmla="*/ 113744 h 2340451"/>
                <a:gd name="connsiteX55" fmla="*/ 129253 w 1410241"/>
                <a:gd name="connsiteY55" fmla="*/ 161397 h 2340451"/>
                <a:gd name="connsiteX56" fmla="*/ 193033 w 1410241"/>
                <a:gd name="connsiteY56" fmla="*/ 220283 h 2340451"/>
                <a:gd name="connsiteX57" fmla="*/ 261064 w 1410241"/>
                <a:gd name="connsiteY57" fmla="*/ 481230 h 2340451"/>
                <a:gd name="connsiteX58" fmla="*/ 106519 w 1410241"/>
                <a:gd name="connsiteY58" fmla="*/ 1813843 h 2340451"/>
                <a:gd name="connsiteX59" fmla="*/ 9376 w 1410241"/>
                <a:gd name="connsiteY59" fmla="*/ 1913407 h 2340451"/>
                <a:gd name="connsiteX60" fmla="*/ 7901 w 1410241"/>
                <a:gd name="connsiteY60" fmla="*/ 1917412 h 2340451"/>
                <a:gd name="connsiteX61" fmla="*/ 7901 w 1410241"/>
                <a:gd name="connsiteY61" fmla="*/ 1917512 h 2340451"/>
                <a:gd name="connsiteX62" fmla="*/ 2483 w 1410241"/>
                <a:gd name="connsiteY62" fmla="*/ 1943836 h 2340451"/>
                <a:gd name="connsiteX63" fmla="*/ 2278 w 1410241"/>
                <a:gd name="connsiteY63" fmla="*/ 1956434 h 2340451"/>
                <a:gd name="connsiteX64" fmla="*/ 14 w 1410241"/>
                <a:gd name="connsiteY64" fmla="*/ 2091794 h 2340451"/>
                <a:gd name="connsiteX65" fmla="*/ 173384 w 1410241"/>
                <a:gd name="connsiteY65" fmla="*/ 2266570 h 2340451"/>
                <a:gd name="connsiteX66" fmla="*/ 605370 w 1410241"/>
                <a:gd name="connsiteY66" fmla="*/ 2340397 h 2340451"/>
                <a:gd name="connsiteX67" fmla="*/ 619154 w 1410241"/>
                <a:gd name="connsiteY67" fmla="*/ 2340451 h 2340451"/>
                <a:gd name="connsiteX68" fmla="*/ 1054843 w 1410241"/>
                <a:gd name="connsiteY68" fmla="*/ 2271261 h 2340451"/>
                <a:gd name="connsiteX69" fmla="*/ 1246285 w 1410241"/>
                <a:gd name="connsiteY69" fmla="*/ 2097819 h 2340451"/>
                <a:gd name="connsiteX70" fmla="*/ 1246593 w 1410241"/>
                <a:gd name="connsiteY70" fmla="*/ 2091496 h 2340451"/>
                <a:gd name="connsiteX71" fmla="*/ 1248891 w 1410241"/>
                <a:gd name="connsiteY71" fmla="*/ 1952847 h 2340451"/>
                <a:gd name="connsiteX72" fmla="*/ 1248891 w 1410241"/>
                <a:gd name="connsiteY72" fmla="*/ 1952847 h 2340451"/>
                <a:gd name="connsiteX73" fmla="*/ 1072949 w 1410241"/>
                <a:gd name="connsiteY73" fmla="*/ 1776395 h 2340451"/>
                <a:gd name="connsiteX74" fmla="*/ 643775 w 1410241"/>
                <a:gd name="connsiteY74" fmla="*/ 1704478 h 2340451"/>
                <a:gd name="connsiteX75" fmla="*/ 280027 w 1410241"/>
                <a:gd name="connsiteY75" fmla="*/ 1745883 h 2340451"/>
                <a:gd name="connsiteX76" fmla="*/ 377993 w 1410241"/>
                <a:gd name="connsiteY76" fmla="*/ 901012 h 2340451"/>
                <a:gd name="connsiteX77" fmla="*/ 380873 w 1410241"/>
                <a:gd name="connsiteY77" fmla="*/ 909728 h 2340451"/>
                <a:gd name="connsiteX78" fmla="*/ 386908 w 1410241"/>
                <a:gd name="connsiteY78" fmla="*/ 926987 h 2340451"/>
                <a:gd name="connsiteX79" fmla="*/ 399527 w 1410241"/>
                <a:gd name="connsiteY79" fmla="*/ 959339 h 2340451"/>
                <a:gd name="connsiteX80" fmla="*/ 412935 w 1410241"/>
                <a:gd name="connsiteY80" fmla="*/ 989607 h 2340451"/>
                <a:gd name="connsiteX81" fmla="*/ 413723 w 1410241"/>
                <a:gd name="connsiteY81" fmla="*/ 991376 h 2340451"/>
                <a:gd name="connsiteX82" fmla="*/ 413792 w 1410241"/>
                <a:gd name="connsiteY82" fmla="*/ 991352 h 2340451"/>
                <a:gd name="connsiteX83" fmla="*/ 429565 w 1410241"/>
                <a:gd name="connsiteY83" fmla="*/ 1022841 h 2340451"/>
                <a:gd name="connsiteX84" fmla="*/ 446299 w 1410241"/>
                <a:gd name="connsiteY84" fmla="*/ 1052207 h 2340451"/>
                <a:gd name="connsiteX85" fmla="*/ 484909 w 1410241"/>
                <a:gd name="connsiteY85" fmla="*/ 1107980 h 2340451"/>
                <a:gd name="connsiteX86" fmla="*/ 527772 w 1410241"/>
                <a:gd name="connsiteY86" fmla="*/ 1154782 h 2340451"/>
                <a:gd name="connsiteX87" fmla="*/ 552564 w 1410241"/>
                <a:gd name="connsiteY87" fmla="*/ 1175977 h 2340451"/>
                <a:gd name="connsiteX88" fmla="*/ 577561 w 1410241"/>
                <a:gd name="connsiteY88" fmla="*/ 1193420 h 2340451"/>
                <a:gd name="connsiteX89" fmla="*/ 592203 w 1410241"/>
                <a:gd name="connsiteY89" fmla="*/ 1202034 h 2340451"/>
                <a:gd name="connsiteX90" fmla="*/ 602421 w 1410241"/>
                <a:gd name="connsiteY90" fmla="*/ 1207355 h 2340451"/>
                <a:gd name="connsiteX91" fmla="*/ 605782 w 1410241"/>
                <a:gd name="connsiteY91" fmla="*/ 1209049 h 2340451"/>
                <a:gd name="connsiteX92" fmla="*/ 622447 w 1410241"/>
                <a:gd name="connsiteY92" fmla="*/ 1216394 h 2340451"/>
                <a:gd name="connsiteX93" fmla="*/ 640998 w 1410241"/>
                <a:gd name="connsiteY93" fmla="*/ 1223002 h 2340451"/>
                <a:gd name="connsiteX94" fmla="*/ 673985 w 1410241"/>
                <a:gd name="connsiteY94" fmla="*/ 1231094 h 2340451"/>
                <a:gd name="connsiteX95" fmla="*/ 701828 w 1410241"/>
                <a:gd name="connsiteY95" fmla="*/ 1234441 h 2340451"/>
                <a:gd name="connsiteX96" fmla="*/ 707143 w 1410241"/>
                <a:gd name="connsiteY96" fmla="*/ 1234746 h 2340451"/>
                <a:gd name="connsiteX97" fmla="*/ 738312 w 1410241"/>
                <a:gd name="connsiteY97" fmla="*/ 1237729 h 2340451"/>
                <a:gd name="connsiteX98" fmla="*/ 1191900 w 1410241"/>
                <a:gd name="connsiteY98" fmla="*/ 935422 h 2340451"/>
                <a:gd name="connsiteX99" fmla="*/ 1194610 w 1410241"/>
                <a:gd name="connsiteY99" fmla="*/ 932116 h 2340451"/>
                <a:gd name="connsiteX100" fmla="*/ 1173316 w 1410241"/>
                <a:gd name="connsiteY100" fmla="*/ 914460 h 2340451"/>
                <a:gd name="connsiteX101" fmla="*/ 1170572 w 1410241"/>
                <a:gd name="connsiteY101" fmla="*/ 917725 h 2340451"/>
                <a:gd name="connsiteX102" fmla="*/ 711498 w 1410241"/>
                <a:gd name="connsiteY102" fmla="*/ 1207407 h 2340451"/>
                <a:gd name="connsiteX103" fmla="*/ 673264 w 1410241"/>
                <a:gd name="connsiteY103" fmla="*/ 1189501 h 2340451"/>
                <a:gd name="connsiteX104" fmla="*/ 648233 w 1410241"/>
                <a:gd name="connsiteY104" fmla="*/ 1018441 h 2340451"/>
                <a:gd name="connsiteX105" fmla="*/ 689312 w 1410241"/>
                <a:gd name="connsiteY105" fmla="*/ 902109 h 2340451"/>
                <a:gd name="connsiteX106" fmla="*/ 811624 w 1410241"/>
                <a:gd name="connsiteY106" fmla="*/ 926397 h 2340451"/>
                <a:gd name="connsiteX107" fmla="*/ 1132065 w 1410241"/>
                <a:gd name="connsiteY107" fmla="*/ 605984 h 2340451"/>
                <a:gd name="connsiteX108" fmla="*/ 1083612 w 1410241"/>
                <a:gd name="connsiteY108" fmla="*/ 436657 h 2340451"/>
                <a:gd name="connsiteX109" fmla="*/ 1347783 w 1410241"/>
                <a:gd name="connsiteY109" fmla="*/ 379406 h 2340451"/>
                <a:gd name="connsiteX110" fmla="*/ 1368219 w 1410241"/>
                <a:gd name="connsiteY110" fmla="*/ 404935 h 2340451"/>
                <a:gd name="connsiteX111" fmla="*/ 1349497 w 1410241"/>
                <a:gd name="connsiteY111" fmla="*/ 624724 h 2340451"/>
                <a:gd name="connsiteX112" fmla="*/ 1173316 w 1410241"/>
                <a:gd name="connsiteY112" fmla="*/ 914419 h 2340451"/>
                <a:gd name="connsiteX113" fmla="*/ 148044 w 1410241"/>
                <a:gd name="connsiteY113" fmla="*/ 141043 h 2340451"/>
                <a:gd name="connsiteX114" fmla="*/ 145747 w 1410241"/>
                <a:gd name="connsiteY114" fmla="*/ 83267 h 2340451"/>
                <a:gd name="connsiteX115" fmla="*/ 184941 w 1410241"/>
                <a:gd name="connsiteY115" fmla="*/ 40830 h 2340451"/>
                <a:gd name="connsiteX116" fmla="*/ 242719 w 1410241"/>
                <a:gd name="connsiteY116" fmla="*/ 38529 h 2340451"/>
                <a:gd name="connsiteX117" fmla="*/ 285959 w 1410241"/>
                <a:gd name="connsiteY117" fmla="*/ 78443 h 2340451"/>
                <a:gd name="connsiteX118" fmla="*/ 238844 w 1410241"/>
                <a:gd name="connsiteY118" fmla="*/ 120335 h 2340451"/>
                <a:gd name="connsiteX119" fmla="*/ 200988 w 1410241"/>
                <a:gd name="connsiteY119" fmla="*/ 189933 h 2340451"/>
                <a:gd name="connsiteX120" fmla="*/ 148044 w 1410241"/>
                <a:gd name="connsiteY120" fmla="*/ 141043 h 2340451"/>
                <a:gd name="connsiteX121" fmla="*/ 643535 w 1410241"/>
                <a:gd name="connsiteY121" fmla="*/ 1732167 h 2340451"/>
                <a:gd name="connsiteX122" fmla="*/ 1062696 w 1410241"/>
                <a:gd name="connsiteY122" fmla="*/ 1802122 h 2340451"/>
                <a:gd name="connsiteX123" fmla="*/ 1221219 w 1410241"/>
                <a:gd name="connsiteY123" fmla="*/ 1951510 h 2340451"/>
                <a:gd name="connsiteX124" fmla="*/ 1237163 w 1410241"/>
                <a:gd name="connsiteY124" fmla="*/ 1952282 h 2340451"/>
                <a:gd name="connsiteX125" fmla="*/ 1235038 w 1410241"/>
                <a:gd name="connsiteY125" fmla="*/ 1952247 h 2340451"/>
                <a:gd name="connsiteX126" fmla="*/ 1221219 w 1410241"/>
                <a:gd name="connsiteY126" fmla="*/ 1951630 h 2340451"/>
                <a:gd name="connsiteX127" fmla="*/ 1221081 w 1410241"/>
                <a:gd name="connsiteY127" fmla="*/ 1953753 h 2340451"/>
                <a:gd name="connsiteX128" fmla="*/ 1196084 w 1410241"/>
                <a:gd name="connsiteY128" fmla="*/ 2009320 h 2340451"/>
                <a:gd name="connsiteX129" fmla="*/ 1057827 w 1410241"/>
                <a:gd name="connsiteY129" fmla="*/ 2096831 h 2340451"/>
                <a:gd name="connsiteX130" fmla="*/ 1057587 w 1410241"/>
                <a:gd name="connsiteY130" fmla="*/ 2096931 h 2340451"/>
                <a:gd name="connsiteX131" fmla="*/ 1044625 w 1410241"/>
                <a:gd name="connsiteY131" fmla="*/ 2101882 h 2340451"/>
                <a:gd name="connsiteX132" fmla="*/ 1022474 w 1410241"/>
                <a:gd name="connsiteY132" fmla="*/ 2109700 h 2340451"/>
                <a:gd name="connsiteX133" fmla="*/ 607667 w 1410241"/>
                <a:gd name="connsiteY133" fmla="*/ 2167572 h 2340451"/>
                <a:gd name="connsiteX134" fmla="*/ 242616 w 1410241"/>
                <a:gd name="connsiteY134" fmla="*/ 2116665 h 2340451"/>
                <a:gd name="connsiteX135" fmla="*/ 239976 w 1410241"/>
                <a:gd name="connsiteY135" fmla="*/ 2115838 h 2340451"/>
                <a:gd name="connsiteX136" fmla="*/ 222385 w 1410241"/>
                <a:gd name="connsiteY136" fmla="*/ 2110084 h 2340451"/>
                <a:gd name="connsiteX137" fmla="*/ 188472 w 1410241"/>
                <a:gd name="connsiteY137" fmla="*/ 2097613 h 2340451"/>
                <a:gd name="connsiteX138" fmla="*/ 100107 w 1410241"/>
                <a:gd name="connsiteY138" fmla="*/ 2052323 h 2340451"/>
                <a:gd name="connsiteX139" fmla="*/ 84574 w 1410241"/>
                <a:gd name="connsiteY139" fmla="*/ 2075239 h 2340451"/>
                <a:gd name="connsiteX140" fmla="*/ 178254 w 1410241"/>
                <a:gd name="connsiteY140" fmla="*/ 2123344 h 2340451"/>
                <a:gd name="connsiteX141" fmla="*/ 213470 w 1410241"/>
                <a:gd name="connsiteY141" fmla="*/ 2136296 h 2340451"/>
                <a:gd name="connsiteX142" fmla="*/ 231575 w 1410241"/>
                <a:gd name="connsiteY142" fmla="*/ 2142221 h 2340451"/>
                <a:gd name="connsiteX143" fmla="*/ 233906 w 1410241"/>
                <a:gd name="connsiteY143" fmla="*/ 2142955 h 2340451"/>
                <a:gd name="connsiteX144" fmla="*/ 234386 w 1410241"/>
                <a:gd name="connsiteY144" fmla="*/ 2143099 h 2340451"/>
                <a:gd name="connsiteX145" fmla="*/ 607496 w 1410241"/>
                <a:gd name="connsiteY145" fmla="*/ 2195257 h 2340451"/>
                <a:gd name="connsiteX146" fmla="*/ 620801 w 1410241"/>
                <a:gd name="connsiteY146" fmla="*/ 2195312 h 2340451"/>
                <a:gd name="connsiteX147" fmla="*/ 1031354 w 1410241"/>
                <a:gd name="connsiteY147" fmla="*/ 2135943 h 2340451"/>
                <a:gd name="connsiteX148" fmla="*/ 1054261 w 1410241"/>
                <a:gd name="connsiteY148" fmla="*/ 2127843 h 2340451"/>
                <a:gd name="connsiteX149" fmla="*/ 1067771 w 1410241"/>
                <a:gd name="connsiteY149" fmla="*/ 2122689 h 2340451"/>
                <a:gd name="connsiteX150" fmla="*/ 1068045 w 1410241"/>
                <a:gd name="connsiteY150" fmla="*/ 2122576 h 2340451"/>
                <a:gd name="connsiteX151" fmla="*/ 1217412 w 1410241"/>
                <a:gd name="connsiteY151" fmla="*/ 2027034 h 2340451"/>
                <a:gd name="connsiteX152" fmla="*/ 1220052 w 1410241"/>
                <a:gd name="connsiteY152" fmla="*/ 2023745 h 2340451"/>
                <a:gd name="connsiteX153" fmla="*/ 1218921 w 1410241"/>
                <a:gd name="connsiteY153" fmla="*/ 2090981 h 2340451"/>
                <a:gd name="connsiteX154" fmla="*/ 1218715 w 1410241"/>
                <a:gd name="connsiteY154" fmla="*/ 2095693 h 2340451"/>
                <a:gd name="connsiteX155" fmla="*/ 1045036 w 1410241"/>
                <a:gd name="connsiteY155" fmla="*/ 2245389 h 2340451"/>
                <a:gd name="connsiteX156" fmla="*/ 605610 w 1410241"/>
                <a:gd name="connsiteY156" fmla="*/ 2312714 h 2340451"/>
                <a:gd name="connsiteX157" fmla="*/ 183912 w 1410241"/>
                <a:gd name="connsiteY157" fmla="*/ 2240945 h 2340451"/>
                <a:gd name="connsiteX158" fmla="*/ 27755 w 1410241"/>
                <a:gd name="connsiteY158" fmla="*/ 2092264 h 2340451"/>
                <a:gd name="connsiteX159" fmla="*/ 28749 w 1410241"/>
                <a:gd name="connsiteY159" fmla="*/ 2031951 h 2340451"/>
                <a:gd name="connsiteX160" fmla="*/ 34887 w 1410241"/>
                <a:gd name="connsiteY160" fmla="*/ 2031951 h 2340451"/>
                <a:gd name="connsiteX161" fmla="*/ 47575 w 1410241"/>
                <a:gd name="connsiteY161" fmla="*/ 2045468 h 2340451"/>
                <a:gd name="connsiteX162" fmla="*/ 48020 w 1410241"/>
                <a:gd name="connsiteY162" fmla="*/ 2045904 h 2340451"/>
                <a:gd name="connsiteX163" fmla="*/ 49940 w 1410241"/>
                <a:gd name="connsiteY163" fmla="*/ 2047728 h 2340451"/>
                <a:gd name="connsiteX164" fmla="*/ 49940 w 1410241"/>
                <a:gd name="connsiteY164" fmla="*/ 2047735 h 2340451"/>
                <a:gd name="connsiteX165" fmla="*/ 71372 w 1410241"/>
                <a:gd name="connsiteY165" fmla="*/ 2065761 h 2340451"/>
                <a:gd name="connsiteX166" fmla="*/ 74527 w 1410241"/>
                <a:gd name="connsiteY166" fmla="*/ 2068134 h 2340451"/>
                <a:gd name="connsiteX167" fmla="*/ 84574 w 1410241"/>
                <a:gd name="connsiteY167" fmla="*/ 2075228 h 2340451"/>
                <a:gd name="connsiteX168" fmla="*/ 100141 w 1410241"/>
                <a:gd name="connsiteY168" fmla="*/ 2052323 h 2340451"/>
                <a:gd name="connsiteX169" fmla="*/ 90917 w 1410241"/>
                <a:gd name="connsiteY169" fmla="*/ 2045814 h 2340451"/>
                <a:gd name="connsiteX170" fmla="*/ 88071 w 1410241"/>
                <a:gd name="connsiteY170" fmla="*/ 2043682 h 2340451"/>
                <a:gd name="connsiteX171" fmla="*/ 68937 w 1410241"/>
                <a:gd name="connsiteY171" fmla="*/ 2027600 h 2340451"/>
                <a:gd name="connsiteX172" fmla="*/ 68869 w 1410241"/>
                <a:gd name="connsiteY172" fmla="*/ 2027507 h 2340451"/>
                <a:gd name="connsiteX173" fmla="*/ 67257 w 1410241"/>
                <a:gd name="connsiteY173" fmla="*/ 2025985 h 2340451"/>
                <a:gd name="connsiteX174" fmla="*/ 66846 w 1410241"/>
                <a:gd name="connsiteY174" fmla="*/ 2025577 h 2340451"/>
                <a:gd name="connsiteX175" fmla="*/ 52307 w 1410241"/>
                <a:gd name="connsiteY175" fmla="*/ 2009546 h 2340451"/>
                <a:gd name="connsiteX176" fmla="*/ 51689 w 1410241"/>
                <a:gd name="connsiteY176" fmla="*/ 2008754 h 2340451"/>
                <a:gd name="connsiteX177" fmla="*/ 33516 w 1410241"/>
                <a:gd name="connsiteY177" fmla="*/ 1975273 h 2340451"/>
                <a:gd name="connsiteX178" fmla="*/ 29984 w 1410241"/>
                <a:gd name="connsiteY178" fmla="*/ 1955906 h 2340451"/>
                <a:gd name="connsiteX179" fmla="*/ 30121 w 1410241"/>
                <a:gd name="connsiteY179" fmla="*/ 1945993 h 2340451"/>
                <a:gd name="connsiteX180" fmla="*/ 34339 w 1410241"/>
                <a:gd name="connsiteY180" fmla="*/ 1925985 h 2340451"/>
                <a:gd name="connsiteX181" fmla="*/ 35642 w 1410241"/>
                <a:gd name="connsiteY181" fmla="*/ 1922412 h 2340451"/>
                <a:gd name="connsiteX182" fmla="*/ 35642 w 1410241"/>
                <a:gd name="connsiteY182" fmla="*/ 1922408 h 2340451"/>
                <a:gd name="connsiteX183" fmla="*/ 146947 w 1410241"/>
                <a:gd name="connsiteY183" fmla="*/ 1823485 h 2340451"/>
                <a:gd name="connsiteX184" fmla="*/ 206577 w 1410241"/>
                <a:gd name="connsiteY184" fmla="*/ 1797867 h 2340451"/>
                <a:gd name="connsiteX185" fmla="*/ 267751 w 1410241"/>
                <a:gd name="connsiteY185" fmla="*/ 1777955 h 2340451"/>
                <a:gd name="connsiteX186" fmla="*/ 643569 w 1410241"/>
                <a:gd name="connsiteY186" fmla="*/ 1732167 h 2340451"/>
                <a:gd name="connsiteX187" fmla="*/ 251223 w 1410241"/>
                <a:gd name="connsiteY187" fmla="*/ 1753942 h 2340451"/>
                <a:gd name="connsiteX188" fmla="*/ 196908 w 1410241"/>
                <a:gd name="connsiteY188" fmla="*/ 1771899 h 2340451"/>
                <a:gd name="connsiteX189" fmla="*/ 138272 w 1410241"/>
                <a:gd name="connsiteY189" fmla="*/ 1796876 h 2340451"/>
                <a:gd name="connsiteX190" fmla="*/ 136420 w 1410241"/>
                <a:gd name="connsiteY190" fmla="*/ 1796660 h 2340451"/>
                <a:gd name="connsiteX191" fmla="*/ 285547 w 1410241"/>
                <a:gd name="connsiteY191" fmla="*/ 510476 h 2340451"/>
                <a:gd name="connsiteX192" fmla="*/ 304372 w 1410241"/>
                <a:gd name="connsiteY192" fmla="*/ 529528 h 2340451"/>
                <a:gd name="connsiteX193" fmla="*/ 337531 w 1410241"/>
                <a:gd name="connsiteY193" fmla="*/ 556613 h 2340451"/>
                <a:gd name="connsiteX194" fmla="*/ 335131 w 1410241"/>
                <a:gd name="connsiteY194" fmla="*/ 591017 h 2340451"/>
                <a:gd name="connsiteX195" fmla="*/ 335028 w 1410241"/>
                <a:gd name="connsiteY195" fmla="*/ 591013 h 2340451"/>
                <a:gd name="connsiteX196" fmla="*/ 334993 w 1410241"/>
                <a:gd name="connsiteY196" fmla="*/ 591620 h 2340451"/>
                <a:gd name="connsiteX197" fmla="*/ 334136 w 1410241"/>
                <a:gd name="connsiteY197" fmla="*/ 625656 h 2340451"/>
                <a:gd name="connsiteX198" fmla="*/ 334788 w 1410241"/>
                <a:gd name="connsiteY198" fmla="*/ 661208 h 2340451"/>
                <a:gd name="connsiteX199" fmla="*/ 337017 w 1410241"/>
                <a:gd name="connsiteY199" fmla="*/ 696942 h 2340451"/>
                <a:gd name="connsiteX200" fmla="*/ 337497 w 1410241"/>
                <a:gd name="connsiteY200" fmla="*/ 702377 h 2340451"/>
                <a:gd name="connsiteX201" fmla="*/ 338765 w 1410241"/>
                <a:gd name="connsiteY201" fmla="*/ 715314 h 2340451"/>
                <a:gd name="connsiteX202" fmla="*/ 343154 w 1410241"/>
                <a:gd name="connsiteY202" fmla="*/ 751028 h 2340451"/>
                <a:gd name="connsiteX203" fmla="*/ 356562 w 1410241"/>
                <a:gd name="connsiteY203" fmla="*/ 823469 h 2340451"/>
                <a:gd name="connsiteX204" fmla="*/ 358311 w 1410241"/>
                <a:gd name="connsiteY204" fmla="*/ 830560 h 2340451"/>
                <a:gd name="connsiteX205" fmla="*/ 251223 w 1410241"/>
                <a:gd name="connsiteY205" fmla="*/ 1753921 h 2340451"/>
                <a:gd name="connsiteX206" fmla="*/ 1104358 w 1410241"/>
                <a:gd name="connsiteY206" fmla="*/ 605981 h 2340451"/>
                <a:gd name="connsiteX207" fmla="*/ 811624 w 1410241"/>
                <a:gd name="connsiteY207" fmla="*/ 898704 h 2340451"/>
                <a:gd name="connsiteX208" fmla="*/ 701211 w 1410241"/>
                <a:gd name="connsiteY208" fmla="*/ 877091 h 2340451"/>
                <a:gd name="connsiteX209" fmla="*/ 701245 w 1410241"/>
                <a:gd name="connsiteY209" fmla="*/ 877009 h 2340451"/>
                <a:gd name="connsiteX210" fmla="*/ 709543 w 1410241"/>
                <a:gd name="connsiteY210" fmla="*/ 860666 h 2340451"/>
                <a:gd name="connsiteX211" fmla="*/ 710332 w 1410241"/>
                <a:gd name="connsiteY211" fmla="*/ 859165 h 2340451"/>
                <a:gd name="connsiteX212" fmla="*/ 718493 w 1410241"/>
                <a:gd name="connsiteY212" fmla="*/ 843833 h 2340451"/>
                <a:gd name="connsiteX213" fmla="*/ 719865 w 1410241"/>
                <a:gd name="connsiteY213" fmla="*/ 841272 h 2340451"/>
                <a:gd name="connsiteX214" fmla="*/ 728060 w 1410241"/>
                <a:gd name="connsiteY214" fmla="*/ 826637 h 2340451"/>
                <a:gd name="connsiteX215" fmla="*/ 729843 w 1410241"/>
                <a:gd name="connsiteY215" fmla="*/ 823506 h 2340451"/>
                <a:gd name="connsiteX216" fmla="*/ 738244 w 1410241"/>
                <a:gd name="connsiteY216" fmla="*/ 809098 h 2340451"/>
                <a:gd name="connsiteX217" fmla="*/ 740095 w 1410241"/>
                <a:gd name="connsiteY217" fmla="*/ 805981 h 2340451"/>
                <a:gd name="connsiteX218" fmla="*/ 749045 w 1410241"/>
                <a:gd name="connsiteY218" fmla="*/ 791287 h 2340451"/>
                <a:gd name="connsiteX219" fmla="*/ 750623 w 1410241"/>
                <a:gd name="connsiteY219" fmla="*/ 788788 h 2340451"/>
                <a:gd name="connsiteX220" fmla="*/ 760395 w 1410241"/>
                <a:gd name="connsiteY220" fmla="*/ 773374 h 2340451"/>
                <a:gd name="connsiteX221" fmla="*/ 761355 w 1410241"/>
                <a:gd name="connsiteY221" fmla="*/ 771886 h 2340451"/>
                <a:gd name="connsiteX222" fmla="*/ 772157 w 1410241"/>
                <a:gd name="connsiteY222" fmla="*/ 755550 h 2340451"/>
                <a:gd name="connsiteX223" fmla="*/ 772431 w 1410241"/>
                <a:gd name="connsiteY223" fmla="*/ 755105 h 2340451"/>
                <a:gd name="connsiteX224" fmla="*/ 784158 w 1410241"/>
                <a:gd name="connsiteY224" fmla="*/ 737997 h 2340451"/>
                <a:gd name="connsiteX225" fmla="*/ 799829 w 1410241"/>
                <a:gd name="connsiteY225" fmla="*/ 716062 h 2340451"/>
                <a:gd name="connsiteX226" fmla="*/ 803189 w 1410241"/>
                <a:gd name="connsiteY226" fmla="*/ 711484 h 2340451"/>
                <a:gd name="connsiteX227" fmla="*/ 805967 w 1410241"/>
                <a:gd name="connsiteY227" fmla="*/ 707723 h 2340451"/>
                <a:gd name="connsiteX228" fmla="*/ 811590 w 1410241"/>
                <a:gd name="connsiteY228" fmla="*/ 700220 h 2340451"/>
                <a:gd name="connsiteX229" fmla="*/ 814505 w 1410241"/>
                <a:gd name="connsiteY229" fmla="*/ 696386 h 2340451"/>
                <a:gd name="connsiteX230" fmla="*/ 826164 w 1410241"/>
                <a:gd name="connsiteY230" fmla="*/ 681285 h 2340451"/>
                <a:gd name="connsiteX231" fmla="*/ 826335 w 1410241"/>
                <a:gd name="connsiteY231" fmla="*/ 681059 h 2340451"/>
                <a:gd name="connsiteX232" fmla="*/ 829147 w 1410241"/>
                <a:gd name="connsiteY232" fmla="*/ 677499 h 2340451"/>
                <a:gd name="connsiteX233" fmla="*/ 835148 w 1410241"/>
                <a:gd name="connsiteY233" fmla="*/ 669969 h 2340451"/>
                <a:gd name="connsiteX234" fmla="*/ 841080 w 1410241"/>
                <a:gd name="connsiteY234" fmla="*/ 662594 h 2340451"/>
                <a:gd name="connsiteX235" fmla="*/ 850509 w 1410241"/>
                <a:gd name="connsiteY235" fmla="*/ 651185 h 2340451"/>
                <a:gd name="connsiteX236" fmla="*/ 874170 w 1410241"/>
                <a:gd name="connsiteY236" fmla="*/ 623517 h 2340451"/>
                <a:gd name="connsiteX237" fmla="*/ 877084 w 1410241"/>
                <a:gd name="connsiteY237" fmla="*/ 620221 h 2340451"/>
                <a:gd name="connsiteX238" fmla="*/ 882639 w 1410241"/>
                <a:gd name="connsiteY238" fmla="*/ 613998 h 2340451"/>
                <a:gd name="connsiteX239" fmla="*/ 886171 w 1410241"/>
                <a:gd name="connsiteY239" fmla="*/ 610102 h 2340451"/>
                <a:gd name="connsiteX240" fmla="*/ 909042 w 1410241"/>
                <a:gd name="connsiteY240" fmla="*/ 585489 h 2340451"/>
                <a:gd name="connsiteX241" fmla="*/ 914906 w 1410241"/>
                <a:gd name="connsiteY241" fmla="*/ 579375 h 2340451"/>
                <a:gd name="connsiteX242" fmla="*/ 927799 w 1410241"/>
                <a:gd name="connsiteY242" fmla="*/ 566249 h 2340451"/>
                <a:gd name="connsiteX243" fmla="*/ 929788 w 1410241"/>
                <a:gd name="connsiteY243" fmla="*/ 564267 h 2340451"/>
                <a:gd name="connsiteX244" fmla="*/ 948167 w 1410241"/>
                <a:gd name="connsiteY244" fmla="*/ 546313 h 2340451"/>
                <a:gd name="connsiteX245" fmla="*/ 959106 w 1410241"/>
                <a:gd name="connsiteY245" fmla="*/ 535971 h 2340451"/>
                <a:gd name="connsiteX246" fmla="*/ 961369 w 1410241"/>
                <a:gd name="connsiteY246" fmla="*/ 533876 h 2340451"/>
                <a:gd name="connsiteX247" fmla="*/ 964420 w 1410241"/>
                <a:gd name="connsiteY247" fmla="*/ 531037 h 2340451"/>
                <a:gd name="connsiteX248" fmla="*/ 988972 w 1410241"/>
                <a:gd name="connsiteY248" fmla="*/ 509091 h 2340451"/>
                <a:gd name="connsiteX249" fmla="*/ 995968 w 1410241"/>
                <a:gd name="connsiteY249" fmla="*/ 503073 h 2340451"/>
                <a:gd name="connsiteX250" fmla="*/ 1006528 w 1410241"/>
                <a:gd name="connsiteY250" fmla="*/ 494216 h 2340451"/>
                <a:gd name="connsiteX251" fmla="*/ 1010026 w 1410241"/>
                <a:gd name="connsiteY251" fmla="*/ 491329 h 2340451"/>
                <a:gd name="connsiteX252" fmla="*/ 1024085 w 1410241"/>
                <a:gd name="connsiteY252" fmla="*/ 479972 h 2340451"/>
                <a:gd name="connsiteX253" fmla="*/ 1030978 w 1410241"/>
                <a:gd name="connsiteY253" fmla="*/ 474564 h 2340451"/>
                <a:gd name="connsiteX254" fmla="*/ 1034441 w 1410241"/>
                <a:gd name="connsiteY254" fmla="*/ 471886 h 2340451"/>
                <a:gd name="connsiteX255" fmla="*/ 1041402 w 1410241"/>
                <a:gd name="connsiteY255" fmla="*/ 466582 h 2340451"/>
                <a:gd name="connsiteX256" fmla="*/ 1044831 w 1410241"/>
                <a:gd name="connsiteY256" fmla="*/ 463993 h 2340451"/>
                <a:gd name="connsiteX257" fmla="*/ 1051758 w 1410241"/>
                <a:gd name="connsiteY257" fmla="*/ 458863 h 2340451"/>
                <a:gd name="connsiteX258" fmla="*/ 1055221 w 1410241"/>
                <a:gd name="connsiteY258" fmla="*/ 456343 h 2340451"/>
                <a:gd name="connsiteX259" fmla="*/ 1055221 w 1410241"/>
                <a:gd name="connsiteY259" fmla="*/ 456339 h 2340451"/>
                <a:gd name="connsiteX260" fmla="*/ 1060810 w 1410241"/>
                <a:gd name="connsiteY260" fmla="*/ 452358 h 2340451"/>
                <a:gd name="connsiteX261" fmla="*/ 1104358 w 1410241"/>
                <a:gd name="connsiteY261" fmla="*/ 605981 h 2340451"/>
                <a:gd name="connsiteX262" fmla="*/ 1068216 w 1410241"/>
                <a:gd name="connsiteY262" fmla="*/ 413628 h 2340451"/>
                <a:gd name="connsiteX263" fmla="*/ 1068148 w 1410241"/>
                <a:gd name="connsiteY263" fmla="*/ 413525 h 2340451"/>
                <a:gd name="connsiteX264" fmla="*/ 1056730 w 1410241"/>
                <a:gd name="connsiteY264" fmla="*/ 421377 h 2340451"/>
                <a:gd name="connsiteX265" fmla="*/ 1053918 w 1410241"/>
                <a:gd name="connsiteY265" fmla="*/ 423345 h 2340451"/>
                <a:gd name="connsiteX266" fmla="*/ 1050420 w 1410241"/>
                <a:gd name="connsiteY266" fmla="*/ 425773 h 2340451"/>
                <a:gd name="connsiteX267" fmla="*/ 1038968 w 1410241"/>
                <a:gd name="connsiteY267" fmla="*/ 433920 h 2340451"/>
                <a:gd name="connsiteX268" fmla="*/ 1035401 w 1410241"/>
                <a:gd name="connsiteY268" fmla="*/ 436540 h 2340451"/>
                <a:gd name="connsiteX269" fmla="*/ 1028234 w 1410241"/>
                <a:gd name="connsiteY269" fmla="*/ 441848 h 2340451"/>
                <a:gd name="connsiteX270" fmla="*/ 1024702 w 1410241"/>
                <a:gd name="connsiteY270" fmla="*/ 444489 h 2340451"/>
                <a:gd name="connsiteX271" fmla="*/ 1017570 w 1410241"/>
                <a:gd name="connsiteY271" fmla="*/ 449937 h 2340451"/>
                <a:gd name="connsiteX272" fmla="*/ 1013970 w 1410241"/>
                <a:gd name="connsiteY272" fmla="*/ 452711 h 2340451"/>
                <a:gd name="connsiteX273" fmla="*/ 1006906 w 1410241"/>
                <a:gd name="connsiteY273" fmla="*/ 458273 h 2340451"/>
                <a:gd name="connsiteX274" fmla="*/ 992401 w 1410241"/>
                <a:gd name="connsiteY274" fmla="*/ 469959 h 2340451"/>
                <a:gd name="connsiteX275" fmla="*/ 988835 w 1410241"/>
                <a:gd name="connsiteY275" fmla="*/ 472929 h 2340451"/>
                <a:gd name="connsiteX276" fmla="*/ 978034 w 1410241"/>
                <a:gd name="connsiteY276" fmla="*/ 481985 h 2340451"/>
                <a:gd name="connsiteX277" fmla="*/ 970833 w 1410241"/>
                <a:gd name="connsiteY277" fmla="*/ 488178 h 2340451"/>
                <a:gd name="connsiteX278" fmla="*/ 945698 w 1410241"/>
                <a:gd name="connsiteY278" fmla="*/ 510651 h 2340451"/>
                <a:gd name="connsiteX279" fmla="*/ 942612 w 1410241"/>
                <a:gd name="connsiteY279" fmla="*/ 513518 h 2340451"/>
                <a:gd name="connsiteX280" fmla="*/ 940144 w 1410241"/>
                <a:gd name="connsiteY280" fmla="*/ 515781 h 2340451"/>
                <a:gd name="connsiteX281" fmla="*/ 928999 w 1410241"/>
                <a:gd name="connsiteY281" fmla="*/ 526318 h 2340451"/>
                <a:gd name="connsiteX282" fmla="*/ 910277 w 1410241"/>
                <a:gd name="connsiteY282" fmla="*/ 544626 h 2340451"/>
                <a:gd name="connsiteX283" fmla="*/ 908082 w 1410241"/>
                <a:gd name="connsiteY283" fmla="*/ 546817 h 2340451"/>
                <a:gd name="connsiteX284" fmla="*/ 895018 w 1410241"/>
                <a:gd name="connsiteY284" fmla="*/ 560125 h 2340451"/>
                <a:gd name="connsiteX285" fmla="*/ 888983 w 1410241"/>
                <a:gd name="connsiteY285" fmla="*/ 566400 h 2340451"/>
                <a:gd name="connsiteX286" fmla="*/ 865631 w 1410241"/>
                <a:gd name="connsiteY286" fmla="*/ 591538 h 2340451"/>
                <a:gd name="connsiteX287" fmla="*/ 862099 w 1410241"/>
                <a:gd name="connsiteY287" fmla="*/ 595454 h 2340451"/>
                <a:gd name="connsiteX288" fmla="*/ 856339 w 1410241"/>
                <a:gd name="connsiteY288" fmla="*/ 601887 h 2340451"/>
                <a:gd name="connsiteX289" fmla="*/ 853390 w 1410241"/>
                <a:gd name="connsiteY289" fmla="*/ 605233 h 2340451"/>
                <a:gd name="connsiteX290" fmla="*/ 829215 w 1410241"/>
                <a:gd name="connsiteY290" fmla="*/ 633478 h 2340451"/>
                <a:gd name="connsiteX291" fmla="*/ 819614 w 1410241"/>
                <a:gd name="connsiteY291" fmla="*/ 645130 h 2340451"/>
                <a:gd name="connsiteX292" fmla="*/ 813510 w 1410241"/>
                <a:gd name="connsiteY292" fmla="*/ 652667 h 2340451"/>
                <a:gd name="connsiteX293" fmla="*/ 807441 w 1410241"/>
                <a:gd name="connsiteY293" fmla="*/ 660313 h 2340451"/>
                <a:gd name="connsiteX294" fmla="*/ 804526 w 1410241"/>
                <a:gd name="connsiteY294" fmla="*/ 663989 h 2340451"/>
                <a:gd name="connsiteX295" fmla="*/ 804355 w 1410241"/>
                <a:gd name="connsiteY295" fmla="*/ 664219 h 2340451"/>
                <a:gd name="connsiteX296" fmla="*/ 792456 w 1410241"/>
                <a:gd name="connsiteY296" fmla="*/ 679639 h 2340451"/>
                <a:gd name="connsiteX297" fmla="*/ 789507 w 1410241"/>
                <a:gd name="connsiteY297" fmla="*/ 683511 h 2340451"/>
                <a:gd name="connsiteX298" fmla="*/ 783746 w 1410241"/>
                <a:gd name="connsiteY298" fmla="*/ 691205 h 2340451"/>
                <a:gd name="connsiteX299" fmla="*/ 780901 w 1410241"/>
                <a:gd name="connsiteY299" fmla="*/ 695080 h 2340451"/>
                <a:gd name="connsiteX300" fmla="*/ 777437 w 1410241"/>
                <a:gd name="connsiteY300" fmla="*/ 699757 h 2340451"/>
                <a:gd name="connsiteX301" fmla="*/ 776752 w 1410241"/>
                <a:gd name="connsiteY301" fmla="*/ 700734 h 2340451"/>
                <a:gd name="connsiteX302" fmla="*/ 761904 w 1410241"/>
                <a:gd name="connsiteY302" fmla="*/ 721531 h 2340451"/>
                <a:gd name="connsiteX303" fmla="*/ 761458 w 1410241"/>
                <a:gd name="connsiteY303" fmla="*/ 722155 h 2340451"/>
                <a:gd name="connsiteX304" fmla="*/ 760121 w 1410241"/>
                <a:gd name="connsiteY304" fmla="*/ 724076 h 2340451"/>
                <a:gd name="connsiteX305" fmla="*/ 638631 w 1410241"/>
                <a:gd name="connsiteY305" fmla="*/ 1193026 h 2340451"/>
                <a:gd name="connsiteX306" fmla="*/ 632939 w 1410241"/>
                <a:gd name="connsiteY306" fmla="*/ 1190787 h 2340451"/>
                <a:gd name="connsiteX307" fmla="*/ 618366 w 1410241"/>
                <a:gd name="connsiteY307" fmla="*/ 1184409 h 2340451"/>
                <a:gd name="connsiteX308" fmla="*/ 614868 w 1410241"/>
                <a:gd name="connsiteY308" fmla="*/ 1182639 h 2340451"/>
                <a:gd name="connsiteX309" fmla="*/ 605713 w 1410241"/>
                <a:gd name="connsiteY309" fmla="*/ 1177890 h 2340451"/>
                <a:gd name="connsiteX310" fmla="*/ 592614 w 1410241"/>
                <a:gd name="connsiteY310" fmla="*/ 1170202 h 2340451"/>
                <a:gd name="connsiteX311" fmla="*/ 569537 w 1410241"/>
                <a:gd name="connsiteY311" fmla="*/ 1154113 h 2340451"/>
                <a:gd name="connsiteX312" fmla="*/ 546837 w 1410241"/>
                <a:gd name="connsiteY312" fmla="*/ 1134709 h 2340451"/>
                <a:gd name="connsiteX313" fmla="*/ 506581 w 1410241"/>
                <a:gd name="connsiteY313" fmla="*/ 1090783 h 2340451"/>
                <a:gd name="connsiteX314" fmla="*/ 470096 w 1410241"/>
                <a:gd name="connsiteY314" fmla="*/ 1038059 h 2340451"/>
                <a:gd name="connsiteX315" fmla="*/ 453980 w 1410241"/>
                <a:gd name="connsiteY315" fmla="*/ 1009804 h 2340451"/>
                <a:gd name="connsiteX316" fmla="*/ 439475 w 1410241"/>
                <a:gd name="connsiteY316" fmla="*/ 981124 h 2340451"/>
                <a:gd name="connsiteX317" fmla="*/ 438103 w 1410241"/>
                <a:gd name="connsiteY317" fmla="*/ 978079 h 2340451"/>
                <a:gd name="connsiteX318" fmla="*/ 425210 w 1410241"/>
                <a:gd name="connsiteY318" fmla="*/ 949004 h 2340451"/>
                <a:gd name="connsiteX319" fmla="*/ 412832 w 1410241"/>
                <a:gd name="connsiteY319" fmla="*/ 917190 h 2340451"/>
                <a:gd name="connsiteX320" fmla="*/ 407140 w 1410241"/>
                <a:gd name="connsiteY320" fmla="*/ 900937 h 2340451"/>
                <a:gd name="connsiteX321" fmla="*/ 397024 w 1410241"/>
                <a:gd name="connsiteY321" fmla="*/ 869119 h 2340451"/>
                <a:gd name="connsiteX322" fmla="*/ 396613 w 1410241"/>
                <a:gd name="connsiteY322" fmla="*/ 867747 h 2340451"/>
                <a:gd name="connsiteX323" fmla="*/ 395481 w 1410241"/>
                <a:gd name="connsiteY323" fmla="*/ 863818 h 2340451"/>
                <a:gd name="connsiteX324" fmla="*/ 391949 w 1410241"/>
                <a:gd name="connsiteY324" fmla="*/ 851010 h 2340451"/>
                <a:gd name="connsiteX325" fmla="*/ 385777 w 1410241"/>
                <a:gd name="connsiteY325" fmla="*/ 826452 h 2340451"/>
                <a:gd name="connsiteX326" fmla="*/ 383445 w 1410241"/>
                <a:gd name="connsiteY326" fmla="*/ 816785 h 2340451"/>
                <a:gd name="connsiteX327" fmla="*/ 370552 w 1410241"/>
                <a:gd name="connsiteY327" fmla="*/ 747170 h 2340451"/>
                <a:gd name="connsiteX328" fmla="*/ 366266 w 1410241"/>
                <a:gd name="connsiteY328" fmla="*/ 712187 h 2340451"/>
                <a:gd name="connsiteX329" fmla="*/ 365066 w 1410241"/>
                <a:gd name="connsiteY329" fmla="*/ 699959 h 2340451"/>
                <a:gd name="connsiteX330" fmla="*/ 364586 w 1410241"/>
                <a:gd name="connsiteY330" fmla="*/ 694435 h 2340451"/>
                <a:gd name="connsiteX331" fmla="*/ 362425 w 1410241"/>
                <a:gd name="connsiteY331" fmla="*/ 659816 h 2340451"/>
                <a:gd name="connsiteX332" fmla="*/ 362425 w 1410241"/>
                <a:gd name="connsiteY332" fmla="*/ 659737 h 2340451"/>
                <a:gd name="connsiteX333" fmla="*/ 361808 w 1410241"/>
                <a:gd name="connsiteY333" fmla="*/ 625790 h 2340451"/>
                <a:gd name="connsiteX334" fmla="*/ 362665 w 1410241"/>
                <a:gd name="connsiteY334" fmla="*/ 592817 h 2340451"/>
                <a:gd name="connsiteX335" fmla="*/ 362768 w 1410241"/>
                <a:gd name="connsiteY335" fmla="*/ 590204 h 2340451"/>
                <a:gd name="connsiteX336" fmla="*/ 362768 w 1410241"/>
                <a:gd name="connsiteY336" fmla="*/ 590180 h 2340451"/>
                <a:gd name="connsiteX337" fmla="*/ 365237 w 1410241"/>
                <a:gd name="connsiteY337" fmla="*/ 557985 h 2340451"/>
                <a:gd name="connsiteX338" fmla="*/ 365923 w 1410241"/>
                <a:gd name="connsiteY338" fmla="*/ 551511 h 2340451"/>
                <a:gd name="connsiteX339" fmla="*/ 366883 w 1410241"/>
                <a:gd name="connsiteY339" fmla="*/ 543127 h 2340451"/>
                <a:gd name="connsiteX340" fmla="*/ 359888 w 1410241"/>
                <a:gd name="connsiteY340" fmla="*/ 538430 h 2340451"/>
                <a:gd name="connsiteX341" fmla="*/ 323232 w 1410241"/>
                <a:gd name="connsiteY341" fmla="*/ 509300 h 2340451"/>
                <a:gd name="connsiteX342" fmla="*/ 286370 w 1410241"/>
                <a:gd name="connsiteY342" fmla="*/ 468807 h 2340451"/>
                <a:gd name="connsiteX343" fmla="*/ 221699 w 1410241"/>
                <a:gd name="connsiteY343" fmla="*/ 218555 h 2340451"/>
                <a:gd name="connsiteX344" fmla="*/ 260344 w 1410241"/>
                <a:gd name="connsiteY344" fmla="*/ 137802 h 2340451"/>
                <a:gd name="connsiteX345" fmla="*/ 315448 w 1410241"/>
                <a:gd name="connsiteY345" fmla="*/ 93664 h 2340451"/>
                <a:gd name="connsiteX346" fmla="*/ 599095 w 1410241"/>
                <a:gd name="connsiteY346" fmla="*/ 165910 h 2340451"/>
                <a:gd name="connsiteX347" fmla="*/ 628687 w 1410241"/>
                <a:gd name="connsiteY347" fmla="*/ 197217 h 2340451"/>
                <a:gd name="connsiteX348" fmla="*/ 634619 w 1410241"/>
                <a:gd name="connsiteY348" fmla="*/ 204417 h 2340451"/>
                <a:gd name="connsiteX349" fmla="*/ 643535 w 1410241"/>
                <a:gd name="connsiteY349" fmla="*/ 201623 h 2340451"/>
                <a:gd name="connsiteX350" fmla="*/ 668018 w 1410241"/>
                <a:gd name="connsiteY350" fmla="*/ 194549 h 2340451"/>
                <a:gd name="connsiteX351" fmla="*/ 698947 w 1410241"/>
                <a:gd name="connsiteY351" fmla="*/ 187307 h 2340451"/>
                <a:gd name="connsiteX352" fmla="*/ 705840 w 1410241"/>
                <a:gd name="connsiteY352" fmla="*/ 185969 h 2340451"/>
                <a:gd name="connsiteX353" fmla="*/ 715372 w 1410241"/>
                <a:gd name="connsiteY353" fmla="*/ 184145 h 2340451"/>
                <a:gd name="connsiteX354" fmla="*/ 746851 w 1410241"/>
                <a:gd name="connsiteY354" fmla="*/ 179231 h 2340451"/>
                <a:gd name="connsiteX355" fmla="*/ 813648 w 1410241"/>
                <a:gd name="connsiteY355" fmla="*/ 173286 h 2340451"/>
                <a:gd name="connsiteX356" fmla="*/ 820026 w 1410241"/>
                <a:gd name="connsiteY356" fmla="*/ 173039 h 2340451"/>
                <a:gd name="connsiteX357" fmla="*/ 830964 w 1410241"/>
                <a:gd name="connsiteY357" fmla="*/ 172655 h 2340451"/>
                <a:gd name="connsiteX358" fmla="*/ 864740 w 1410241"/>
                <a:gd name="connsiteY358" fmla="*/ 172432 h 2340451"/>
                <a:gd name="connsiteX359" fmla="*/ 866694 w 1410241"/>
                <a:gd name="connsiteY359" fmla="*/ 172435 h 2340451"/>
                <a:gd name="connsiteX360" fmla="*/ 898961 w 1410241"/>
                <a:gd name="connsiteY360" fmla="*/ 173505 h 2340451"/>
                <a:gd name="connsiteX361" fmla="*/ 974536 w 1410241"/>
                <a:gd name="connsiteY361" fmla="*/ 180586 h 2340451"/>
                <a:gd name="connsiteX362" fmla="*/ 977382 w 1410241"/>
                <a:gd name="connsiteY362" fmla="*/ 180991 h 2340451"/>
                <a:gd name="connsiteX363" fmla="*/ 991270 w 1410241"/>
                <a:gd name="connsiteY363" fmla="*/ 183034 h 2340451"/>
                <a:gd name="connsiteX364" fmla="*/ 1024428 w 1410241"/>
                <a:gd name="connsiteY364" fmla="*/ 188864 h 2340451"/>
                <a:gd name="connsiteX365" fmla="*/ 1057175 w 1410241"/>
                <a:gd name="connsiteY365" fmla="*/ 195948 h 2340451"/>
                <a:gd name="connsiteX366" fmla="*/ 1058307 w 1410241"/>
                <a:gd name="connsiteY366" fmla="*/ 196226 h 2340451"/>
                <a:gd name="connsiteX367" fmla="*/ 1089271 w 1410241"/>
                <a:gd name="connsiteY367" fmla="*/ 204236 h 2340451"/>
                <a:gd name="connsiteX368" fmla="*/ 1128533 w 1410241"/>
                <a:gd name="connsiteY368" fmla="*/ 216320 h 2340451"/>
                <a:gd name="connsiteX369" fmla="*/ 1159050 w 1410241"/>
                <a:gd name="connsiteY369" fmla="*/ 227423 h 2340451"/>
                <a:gd name="connsiteX370" fmla="*/ 1169270 w 1410241"/>
                <a:gd name="connsiteY370" fmla="*/ 231510 h 2340451"/>
                <a:gd name="connsiteX371" fmla="*/ 1174104 w 1410241"/>
                <a:gd name="connsiteY371" fmla="*/ 233489 h 2340451"/>
                <a:gd name="connsiteX372" fmla="*/ 1202187 w 1410241"/>
                <a:gd name="connsiteY372" fmla="*/ 246094 h 2340451"/>
                <a:gd name="connsiteX373" fmla="*/ 1229208 w 1410241"/>
                <a:gd name="connsiteY373" fmla="*/ 260039 h 2340451"/>
                <a:gd name="connsiteX374" fmla="*/ 1254617 w 1410241"/>
                <a:gd name="connsiteY374" fmla="*/ 275219 h 2340451"/>
                <a:gd name="connsiteX375" fmla="*/ 1278414 w 1410241"/>
                <a:gd name="connsiteY375" fmla="*/ 291703 h 2340451"/>
                <a:gd name="connsiteX376" fmla="*/ 1300429 w 1410241"/>
                <a:gd name="connsiteY376" fmla="*/ 309664 h 2340451"/>
                <a:gd name="connsiteX377" fmla="*/ 1300668 w 1410241"/>
                <a:gd name="connsiteY377" fmla="*/ 309869 h 2340451"/>
                <a:gd name="connsiteX378" fmla="*/ 1301217 w 1410241"/>
                <a:gd name="connsiteY378" fmla="*/ 310377 h 2340451"/>
                <a:gd name="connsiteX379" fmla="*/ 1321380 w 1410241"/>
                <a:gd name="connsiteY379" fmla="*/ 330368 h 2340451"/>
                <a:gd name="connsiteX380" fmla="*/ 1327963 w 1410241"/>
                <a:gd name="connsiteY380" fmla="*/ 337860 h 2340451"/>
                <a:gd name="connsiteX381" fmla="*/ 1068216 w 1410241"/>
                <a:gd name="connsiteY381" fmla="*/ 413645 h 2340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</a:cxnLst>
              <a:rect l="l" t="t" r="r" b="b"/>
              <a:pathLst>
                <a:path w="1410241" h="2340451">
                  <a:moveTo>
                    <a:pt x="1173316" y="914419"/>
                  </a:moveTo>
                  <a:lnTo>
                    <a:pt x="1194644" y="932068"/>
                  </a:lnTo>
                  <a:cubicBezTo>
                    <a:pt x="1274471" y="835552"/>
                    <a:pt x="1338628" y="729936"/>
                    <a:pt x="1375318" y="634675"/>
                  </a:cubicBezTo>
                  <a:cubicBezTo>
                    <a:pt x="1414888" y="531921"/>
                    <a:pt x="1421061" y="445740"/>
                    <a:pt x="1392669" y="392018"/>
                  </a:cubicBezTo>
                  <a:cubicBezTo>
                    <a:pt x="1392120" y="390955"/>
                    <a:pt x="1391537" y="389926"/>
                    <a:pt x="1390920" y="388884"/>
                  </a:cubicBezTo>
                  <a:lnTo>
                    <a:pt x="1391434" y="388706"/>
                  </a:lnTo>
                  <a:cubicBezTo>
                    <a:pt x="1391297" y="388315"/>
                    <a:pt x="1391126" y="387938"/>
                    <a:pt x="1390988" y="387588"/>
                  </a:cubicBezTo>
                  <a:cubicBezTo>
                    <a:pt x="1390885" y="387320"/>
                    <a:pt x="1390748" y="387049"/>
                    <a:pt x="1390645" y="386761"/>
                  </a:cubicBezTo>
                  <a:cubicBezTo>
                    <a:pt x="1390474" y="386371"/>
                    <a:pt x="1390234" y="385774"/>
                    <a:pt x="1389891" y="385081"/>
                  </a:cubicBezTo>
                  <a:cubicBezTo>
                    <a:pt x="1389377" y="383936"/>
                    <a:pt x="1388862" y="382808"/>
                    <a:pt x="1388382" y="381786"/>
                  </a:cubicBezTo>
                  <a:cubicBezTo>
                    <a:pt x="1388211" y="381412"/>
                    <a:pt x="1388039" y="381062"/>
                    <a:pt x="1387902" y="380826"/>
                  </a:cubicBezTo>
                  <a:lnTo>
                    <a:pt x="1387388" y="379756"/>
                  </a:lnTo>
                  <a:cubicBezTo>
                    <a:pt x="1387216" y="379348"/>
                    <a:pt x="1387011" y="378940"/>
                    <a:pt x="1386805" y="378535"/>
                  </a:cubicBezTo>
                  <a:cubicBezTo>
                    <a:pt x="1386668" y="378179"/>
                    <a:pt x="1386428" y="377688"/>
                    <a:pt x="1386119" y="377122"/>
                  </a:cubicBezTo>
                  <a:cubicBezTo>
                    <a:pt x="1381559" y="367854"/>
                    <a:pt x="1376312" y="358486"/>
                    <a:pt x="1373569" y="353627"/>
                  </a:cubicBezTo>
                  <a:cubicBezTo>
                    <a:pt x="1370380" y="348113"/>
                    <a:pt x="1365785" y="341420"/>
                    <a:pt x="1362733" y="337295"/>
                  </a:cubicBezTo>
                  <a:cubicBezTo>
                    <a:pt x="1359818" y="333365"/>
                    <a:pt x="1356047" y="328366"/>
                    <a:pt x="1352995" y="324618"/>
                  </a:cubicBezTo>
                  <a:cubicBezTo>
                    <a:pt x="1349566" y="320410"/>
                    <a:pt x="1345142" y="315294"/>
                    <a:pt x="1341851" y="311704"/>
                  </a:cubicBezTo>
                  <a:cubicBezTo>
                    <a:pt x="1334135" y="303156"/>
                    <a:pt x="1329712" y="299054"/>
                    <a:pt x="1320043" y="290067"/>
                  </a:cubicBezTo>
                  <a:lnTo>
                    <a:pt x="1318876" y="289021"/>
                  </a:lnTo>
                  <a:cubicBezTo>
                    <a:pt x="1312190" y="283017"/>
                    <a:pt x="1303721" y="276114"/>
                    <a:pt x="1295114" y="269603"/>
                  </a:cubicBezTo>
                  <a:cubicBezTo>
                    <a:pt x="1284724" y="261754"/>
                    <a:pt x="1276323" y="256233"/>
                    <a:pt x="1269670" y="251967"/>
                  </a:cubicBezTo>
                  <a:cubicBezTo>
                    <a:pt x="1266241" y="249721"/>
                    <a:pt x="1256743" y="243645"/>
                    <a:pt x="1242616" y="235810"/>
                  </a:cubicBezTo>
                  <a:cubicBezTo>
                    <a:pt x="1229311" y="228434"/>
                    <a:pt x="1219504" y="223699"/>
                    <a:pt x="1214258" y="221158"/>
                  </a:cubicBezTo>
                  <a:cubicBezTo>
                    <a:pt x="1201330" y="214907"/>
                    <a:pt x="1186517" y="208625"/>
                    <a:pt x="1184391" y="207778"/>
                  </a:cubicBezTo>
                  <a:cubicBezTo>
                    <a:pt x="1182986" y="207205"/>
                    <a:pt x="1181408" y="206561"/>
                    <a:pt x="1179762" y="205892"/>
                  </a:cubicBezTo>
                  <a:cubicBezTo>
                    <a:pt x="1175990" y="204335"/>
                    <a:pt x="1172081" y="202727"/>
                    <a:pt x="1168823" y="201510"/>
                  </a:cubicBezTo>
                  <a:cubicBezTo>
                    <a:pt x="1159428" y="197930"/>
                    <a:pt x="1146878" y="193362"/>
                    <a:pt x="1137585" y="190143"/>
                  </a:cubicBezTo>
                  <a:cubicBezTo>
                    <a:pt x="1127127" y="186525"/>
                    <a:pt x="1113411" y="182300"/>
                    <a:pt x="1096883" y="177603"/>
                  </a:cubicBezTo>
                  <a:cubicBezTo>
                    <a:pt x="1085087" y="174205"/>
                    <a:pt x="1071371" y="170889"/>
                    <a:pt x="1064787" y="169298"/>
                  </a:cubicBezTo>
                  <a:lnTo>
                    <a:pt x="1063691" y="169027"/>
                  </a:lnTo>
                  <a:cubicBezTo>
                    <a:pt x="1052340" y="166266"/>
                    <a:pt x="1035058" y="162666"/>
                    <a:pt x="1029435" y="161620"/>
                  </a:cubicBezTo>
                  <a:cubicBezTo>
                    <a:pt x="1021342" y="160135"/>
                    <a:pt x="1010060" y="158153"/>
                    <a:pt x="995796" y="155705"/>
                  </a:cubicBezTo>
                  <a:cubicBezTo>
                    <a:pt x="991476" y="155009"/>
                    <a:pt x="985989" y="154231"/>
                    <a:pt x="981257" y="153562"/>
                  </a:cubicBezTo>
                  <a:lnTo>
                    <a:pt x="978411" y="153157"/>
                  </a:lnTo>
                  <a:cubicBezTo>
                    <a:pt x="964523" y="151213"/>
                    <a:pt x="935925" y="147674"/>
                    <a:pt x="900367" y="145840"/>
                  </a:cubicBezTo>
                  <a:cubicBezTo>
                    <a:pt x="882673" y="144921"/>
                    <a:pt x="870774" y="144585"/>
                    <a:pt x="864808" y="144842"/>
                  </a:cubicBezTo>
                  <a:lnTo>
                    <a:pt x="864808" y="144729"/>
                  </a:lnTo>
                  <a:cubicBezTo>
                    <a:pt x="855276" y="144705"/>
                    <a:pt x="841217" y="144746"/>
                    <a:pt x="830416" y="144959"/>
                  </a:cubicBezTo>
                  <a:cubicBezTo>
                    <a:pt x="826987" y="145027"/>
                    <a:pt x="822837" y="145195"/>
                    <a:pt x="818894" y="145360"/>
                  </a:cubicBezTo>
                  <a:cubicBezTo>
                    <a:pt x="816700" y="145449"/>
                    <a:pt x="814574" y="145538"/>
                    <a:pt x="812653" y="145603"/>
                  </a:cubicBezTo>
                  <a:cubicBezTo>
                    <a:pt x="795817" y="146227"/>
                    <a:pt x="765196" y="148713"/>
                    <a:pt x="743010" y="151803"/>
                  </a:cubicBezTo>
                  <a:cubicBezTo>
                    <a:pt x="733581" y="153130"/>
                    <a:pt x="720585" y="155156"/>
                    <a:pt x="710640" y="156850"/>
                  </a:cubicBezTo>
                  <a:cubicBezTo>
                    <a:pt x="707589" y="157389"/>
                    <a:pt x="703954" y="158102"/>
                    <a:pt x="700456" y="158798"/>
                  </a:cubicBezTo>
                  <a:cubicBezTo>
                    <a:pt x="698124" y="159258"/>
                    <a:pt x="695862" y="159707"/>
                    <a:pt x="693701" y="160111"/>
                  </a:cubicBezTo>
                  <a:cubicBezTo>
                    <a:pt x="683003" y="162237"/>
                    <a:pt x="670933" y="165255"/>
                    <a:pt x="661194" y="167703"/>
                  </a:cubicBezTo>
                  <a:cubicBezTo>
                    <a:pt x="659137" y="168231"/>
                    <a:pt x="652896" y="169867"/>
                    <a:pt x="644049" y="172504"/>
                  </a:cubicBezTo>
                  <a:cubicBezTo>
                    <a:pt x="636094" y="163410"/>
                    <a:pt x="627384" y="154423"/>
                    <a:pt x="618057" y="145737"/>
                  </a:cubicBezTo>
                  <a:cubicBezTo>
                    <a:pt x="570463" y="100580"/>
                    <a:pt x="515462" y="69459"/>
                    <a:pt x="458952" y="55739"/>
                  </a:cubicBezTo>
                  <a:cubicBezTo>
                    <a:pt x="406042" y="42898"/>
                    <a:pt x="355430" y="46049"/>
                    <a:pt x="311950" y="64792"/>
                  </a:cubicBezTo>
                  <a:lnTo>
                    <a:pt x="261476" y="18199"/>
                  </a:lnTo>
                  <a:cubicBezTo>
                    <a:pt x="248034" y="5772"/>
                    <a:pt x="230546" y="-674"/>
                    <a:pt x="212235" y="56"/>
                  </a:cubicBezTo>
                  <a:cubicBezTo>
                    <a:pt x="193925" y="786"/>
                    <a:pt x="177019" y="8598"/>
                    <a:pt x="164572" y="22053"/>
                  </a:cubicBezTo>
                  <a:lnTo>
                    <a:pt x="125378" y="64494"/>
                  </a:lnTo>
                  <a:cubicBezTo>
                    <a:pt x="112965" y="77949"/>
                    <a:pt x="106519" y="95440"/>
                    <a:pt x="107239" y="113744"/>
                  </a:cubicBezTo>
                  <a:cubicBezTo>
                    <a:pt x="107994" y="132048"/>
                    <a:pt x="115812" y="148971"/>
                    <a:pt x="129253" y="161397"/>
                  </a:cubicBezTo>
                  <a:lnTo>
                    <a:pt x="193033" y="220283"/>
                  </a:lnTo>
                  <a:cubicBezTo>
                    <a:pt x="176231" y="305652"/>
                    <a:pt x="201365" y="402182"/>
                    <a:pt x="261064" y="481230"/>
                  </a:cubicBezTo>
                  <a:lnTo>
                    <a:pt x="106519" y="1813843"/>
                  </a:lnTo>
                  <a:cubicBezTo>
                    <a:pt x="55941" y="1843517"/>
                    <a:pt x="23332" y="1876888"/>
                    <a:pt x="9376" y="1913407"/>
                  </a:cubicBezTo>
                  <a:lnTo>
                    <a:pt x="7901" y="1917412"/>
                  </a:lnTo>
                  <a:lnTo>
                    <a:pt x="7901" y="1917512"/>
                  </a:lnTo>
                  <a:cubicBezTo>
                    <a:pt x="4986" y="1926149"/>
                    <a:pt x="3169" y="1935006"/>
                    <a:pt x="2483" y="1943836"/>
                  </a:cubicBezTo>
                  <a:cubicBezTo>
                    <a:pt x="2140" y="1947999"/>
                    <a:pt x="2106" y="1952230"/>
                    <a:pt x="2278" y="1956434"/>
                  </a:cubicBezTo>
                  <a:lnTo>
                    <a:pt x="14" y="2091794"/>
                  </a:lnTo>
                  <a:cubicBezTo>
                    <a:pt x="-1083" y="2158409"/>
                    <a:pt x="60502" y="2220477"/>
                    <a:pt x="173384" y="2266570"/>
                  </a:cubicBezTo>
                  <a:cubicBezTo>
                    <a:pt x="286610" y="2312790"/>
                    <a:pt x="439989" y="2339008"/>
                    <a:pt x="605370" y="2340397"/>
                  </a:cubicBezTo>
                  <a:cubicBezTo>
                    <a:pt x="609965" y="2340431"/>
                    <a:pt x="614560" y="2340451"/>
                    <a:pt x="619154" y="2340451"/>
                  </a:cubicBezTo>
                  <a:cubicBezTo>
                    <a:pt x="783027" y="2340451"/>
                    <a:pt x="937297" y="2316003"/>
                    <a:pt x="1054843" y="2271261"/>
                  </a:cubicBezTo>
                  <a:cubicBezTo>
                    <a:pt x="1173213" y="2226207"/>
                    <a:pt x="1241210" y="2164602"/>
                    <a:pt x="1246285" y="2097819"/>
                  </a:cubicBezTo>
                  <a:cubicBezTo>
                    <a:pt x="1246456" y="2095881"/>
                    <a:pt x="1246559" y="2093831"/>
                    <a:pt x="1246593" y="2091496"/>
                  </a:cubicBezTo>
                  <a:lnTo>
                    <a:pt x="1248891" y="1952847"/>
                  </a:lnTo>
                  <a:lnTo>
                    <a:pt x="1248891" y="1952847"/>
                  </a:lnTo>
                  <a:cubicBezTo>
                    <a:pt x="1252148" y="1885464"/>
                    <a:pt x="1189672" y="1822796"/>
                    <a:pt x="1072949" y="1776395"/>
                  </a:cubicBezTo>
                  <a:cubicBezTo>
                    <a:pt x="959654" y="1731344"/>
                    <a:pt x="807235" y="1705805"/>
                    <a:pt x="643775" y="1704478"/>
                  </a:cubicBezTo>
                  <a:cubicBezTo>
                    <a:pt x="512547" y="1703422"/>
                    <a:pt x="387320" y="1717704"/>
                    <a:pt x="280027" y="1745883"/>
                  </a:cubicBezTo>
                  <a:lnTo>
                    <a:pt x="377993" y="901012"/>
                  </a:lnTo>
                  <a:cubicBezTo>
                    <a:pt x="378885" y="903772"/>
                    <a:pt x="379845" y="906687"/>
                    <a:pt x="380873" y="909728"/>
                  </a:cubicBezTo>
                  <a:cubicBezTo>
                    <a:pt x="382485" y="914553"/>
                    <a:pt x="384885" y="921593"/>
                    <a:pt x="386908" y="926987"/>
                  </a:cubicBezTo>
                  <a:cubicBezTo>
                    <a:pt x="388623" y="931479"/>
                    <a:pt x="394555" y="947087"/>
                    <a:pt x="399527" y="959339"/>
                  </a:cubicBezTo>
                  <a:cubicBezTo>
                    <a:pt x="403025" y="968052"/>
                    <a:pt x="406728" y="976165"/>
                    <a:pt x="412935" y="989607"/>
                  </a:cubicBezTo>
                  <a:lnTo>
                    <a:pt x="413723" y="991376"/>
                  </a:lnTo>
                  <a:lnTo>
                    <a:pt x="413792" y="991352"/>
                  </a:lnTo>
                  <a:cubicBezTo>
                    <a:pt x="417152" y="999266"/>
                    <a:pt x="427885" y="1019707"/>
                    <a:pt x="429565" y="1022841"/>
                  </a:cubicBezTo>
                  <a:cubicBezTo>
                    <a:pt x="434537" y="1032164"/>
                    <a:pt x="441498" y="1044149"/>
                    <a:pt x="446299" y="1052207"/>
                  </a:cubicBezTo>
                  <a:cubicBezTo>
                    <a:pt x="450242" y="1058835"/>
                    <a:pt x="464644" y="1082440"/>
                    <a:pt x="484909" y="1107980"/>
                  </a:cubicBezTo>
                  <a:cubicBezTo>
                    <a:pt x="503974" y="1132000"/>
                    <a:pt x="517108" y="1144577"/>
                    <a:pt x="527772" y="1154782"/>
                  </a:cubicBezTo>
                  <a:cubicBezTo>
                    <a:pt x="528869" y="1155824"/>
                    <a:pt x="538848" y="1165271"/>
                    <a:pt x="552564" y="1175977"/>
                  </a:cubicBezTo>
                  <a:cubicBezTo>
                    <a:pt x="560176" y="1181833"/>
                    <a:pt x="570463" y="1188829"/>
                    <a:pt x="577561" y="1193420"/>
                  </a:cubicBezTo>
                  <a:cubicBezTo>
                    <a:pt x="582019" y="1196317"/>
                    <a:pt x="588054" y="1199736"/>
                    <a:pt x="592203" y="1202034"/>
                  </a:cubicBezTo>
                  <a:cubicBezTo>
                    <a:pt x="595254" y="1203765"/>
                    <a:pt x="599061" y="1205675"/>
                    <a:pt x="602421" y="1207355"/>
                  </a:cubicBezTo>
                  <a:lnTo>
                    <a:pt x="605782" y="1209049"/>
                  </a:lnTo>
                  <a:cubicBezTo>
                    <a:pt x="610514" y="1211460"/>
                    <a:pt x="616583" y="1214011"/>
                    <a:pt x="622447" y="1216394"/>
                  </a:cubicBezTo>
                  <a:cubicBezTo>
                    <a:pt x="624950" y="1217416"/>
                    <a:pt x="633659" y="1220910"/>
                    <a:pt x="640998" y="1223002"/>
                  </a:cubicBezTo>
                  <a:cubicBezTo>
                    <a:pt x="646964" y="1224682"/>
                    <a:pt x="662086" y="1228838"/>
                    <a:pt x="673985" y="1231094"/>
                  </a:cubicBezTo>
                  <a:cubicBezTo>
                    <a:pt x="683517" y="1232840"/>
                    <a:pt x="695518" y="1233940"/>
                    <a:pt x="701828" y="1234441"/>
                  </a:cubicBezTo>
                  <a:cubicBezTo>
                    <a:pt x="703371" y="1234568"/>
                    <a:pt x="705223" y="1234681"/>
                    <a:pt x="707143" y="1234746"/>
                  </a:cubicBezTo>
                  <a:cubicBezTo>
                    <a:pt x="717018" y="1236728"/>
                    <a:pt x="727408" y="1237729"/>
                    <a:pt x="738312" y="1237729"/>
                  </a:cubicBezTo>
                  <a:cubicBezTo>
                    <a:pt x="858773" y="1237729"/>
                    <a:pt x="1038830" y="1119196"/>
                    <a:pt x="1191900" y="935422"/>
                  </a:cubicBezTo>
                  <a:lnTo>
                    <a:pt x="1194610" y="932116"/>
                  </a:lnTo>
                  <a:lnTo>
                    <a:pt x="1173316" y="914460"/>
                  </a:lnTo>
                  <a:lnTo>
                    <a:pt x="1170572" y="917725"/>
                  </a:lnTo>
                  <a:cubicBezTo>
                    <a:pt x="1011912" y="1108254"/>
                    <a:pt x="818825" y="1230083"/>
                    <a:pt x="711498" y="1207407"/>
                  </a:cubicBezTo>
                  <a:cubicBezTo>
                    <a:pt x="696650" y="1204276"/>
                    <a:pt x="683791" y="1198255"/>
                    <a:pt x="673264" y="1189501"/>
                  </a:cubicBezTo>
                  <a:cubicBezTo>
                    <a:pt x="638014" y="1160159"/>
                    <a:pt x="629133" y="1099411"/>
                    <a:pt x="648233" y="1018441"/>
                  </a:cubicBezTo>
                  <a:cubicBezTo>
                    <a:pt x="656805" y="982190"/>
                    <a:pt x="670727" y="942914"/>
                    <a:pt x="689312" y="902109"/>
                  </a:cubicBezTo>
                  <a:cubicBezTo>
                    <a:pt x="728163" y="918215"/>
                    <a:pt x="769242" y="926397"/>
                    <a:pt x="811624" y="926397"/>
                  </a:cubicBezTo>
                  <a:cubicBezTo>
                    <a:pt x="988321" y="926397"/>
                    <a:pt x="1132065" y="782660"/>
                    <a:pt x="1132065" y="605984"/>
                  </a:cubicBezTo>
                  <a:cubicBezTo>
                    <a:pt x="1132065" y="545685"/>
                    <a:pt x="1115331" y="487451"/>
                    <a:pt x="1083612" y="436657"/>
                  </a:cubicBezTo>
                  <a:cubicBezTo>
                    <a:pt x="1198655" y="360290"/>
                    <a:pt x="1298268" y="338148"/>
                    <a:pt x="1347783" y="379406"/>
                  </a:cubicBezTo>
                  <a:cubicBezTo>
                    <a:pt x="1356013" y="386261"/>
                    <a:pt x="1362905" y="394847"/>
                    <a:pt x="1368219" y="404935"/>
                  </a:cubicBezTo>
                  <a:cubicBezTo>
                    <a:pt x="1392806" y="451487"/>
                    <a:pt x="1386154" y="529542"/>
                    <a:pt x="1349497" y="624724"/>
                  </a:cubicBezTo>
                  <a:cubicBezTo>
                    <a:pt x="1313870" y="717266"/>
                    <a:pt x="1251291" y="820153"/>
                    <a:pt x="1173316" y="914419"/>
                  </a:cubicBezTo>
                  <a:close/>
                  <a:moveTo>
                    <a:pt x="148044" y="141043"/>
                  </a:moveTo>
                  <a:cubicBezTo>
                    <a:pt x="131482" y="125749"/>
                    <a:pt x="130454" y="99830"/>
                    <a:pt x="145747" y="83267"/>
                  </a:cubicBezTo>
                  <a:lnTo>
                    <a:pt x="184941" y="40830"/>
                  </a:lnTo>
                  <a:cubicBezTo>
                    <a:pt x="200234" y="24265"/>
                    <a:pt x="226157" y="23233"/>
                    <a:pt x="242719" y="38529"/>
                  </a:cubicBezTo>
                  <a:lnTo>
                    <a:pt x="285959" y="78443"/>
                  </a:lnTo>
                  <a:cubicBezTo>
                    <a:pt x="268128" y="89608"/>
                    <a:pt x="252320" y="103636"/>
                    <a:pt x="238844" y="120335"/>
                  </a:cubicBezTo>
                  <a:cubicBezTo>
                    <a:pt x="222248" y="140707"/>
                    <a:pt x="209561" y="164055"/>
                    <a:pt x="200988" y="189933"/>
                  </a:cubicBezTo>
                  <a:lnTo>
                    <a:pt x="148044" y="141043"/>
                  </a:lnTo>
                  <a:close/>
                  <a:moveTo>
                    <a:pt x="643535" y="1732167"/>
                  </a:moveTo>
                  <a:cubicBezTo>
                    <a:pt x="803669" y="1733464"/>
                    <a:pt x="952522" y="1758310"/>
                    <a:pt x="1062696" y="1802122"/>
                  </a:cubicBezTo>
                  <a:cubicBezTo>
                    <a:pt x="1167555" y="1843812"/>
                    <a:pt x="1223859" y="1896869"/>
                    <a:pt x="1221219" y="1951510"/>
                  </a:cubicBezTo>
                  <a:lnTo>
                    <a:pt x="1237163" y="1952282"/>
                  </a:lnTo>
                  <a:lnTo>
                    <a:pt x="1235038" y="1952247"/>
                  </a:lnTo>
                  <a:lnTo>
                    <a:pt x="1221219" y="1951630"/>
                  </a:lnTo>
                  <a:cubicBezTo>
                    <a:pt x="1221184" y="1952336"/>
                    <a:pt x="1221150" y="1953050"/>
                    <a:pt x="1221081" y="1953753"/>
                  </a:cubicBezTo>
                  <a:cubicBezTo>
                    <a:pt x="1219641" y="1972430"/>
                    <a:pt x="1211206" y="1991125"/>
                    <a:pt x="1196084" y="2009320"/>
                  </a:cubicBezTo>
                  <a:cubicBezTo>
                    <a:pt x="1169303" y="2041494"/>
                    <a:pt x="1121537" y="2071745"/>
                    <a:pt x="1057827" y="2096831"/>
                  </a:cubicBezTo>
                  <a:lnTo>
                    <a:pt x="1057587" y="2096931"/>
                  </a:lnTo>
                  <a:cubicBezTo>
                    <a:pt x="1053335" y="2098604"/>
                    <a:pt x="1049014" y="2100250"/>
                    <a:pt x="1044625" y="2101882"/>
                  </a:cubicBezTo>
                  <a:cubicBezTo>
                    <a:pt x="1037424" y="2104550"/>
                    <a:pt x="1029983" y="2107180"/>
                    <a:pt x="1022474" y="2109700"/>
                  </a:cubicBezTo>
                  <a:cubicBezTo>
                    <a:pt x="907911" y="2148263"/>
                    <a:pt x="760601" y="2168830"/>
                    <a:pt x="607667" y="2167572"/>
                  </a:cubicBezTo>
                  <a:cubicBezTo>
                    <a:pt x="472428" y="2166471"/>
                    <a:pt x="346172" y="2148866"/>
                    <a:pt x="242616" y="2116665"/>
                  </a:cubicBezTo>
                  <a:lnTo>
                    <a:pt x="239976" y="2115838"/>
                  </a:lnTo>
                  <a:cubicBezTo>
                    <a:pt x="233975" y="2113959"/>
                    <a:pt x="228077" y="2112022"/>
                    <a:pt x="222385" y="2110084"/>
                  </a:cubicBezTo>
                  <a:cubicBezTo>
                    <a:pt x="210829" y="2106158"/>
                    <a:pt x="199411" y="2101961"/>
                    <a:pt x="188472" y="2097613"/>
                  </a:cubicBezTo>
                  <a:cubicBezTo>
                    <a:pt x="153839" y="2083845"/>
                    <a:pt x="124110" y="2068610"/>
                    <a:pt x="100107" y="2052323"/>
                  </a:cubicBezTo>
                  <a:lnTo>
                    <a:pt x="84574" y="2075239"/>
                  </a:lnTo>
                  <a:cubicBezTo>
                    <a:pt x="110257" y="2092651"/>
                    <a:pt x="141769" y="2108836"/>
                    <a:pt x="178254" y="2123344"/>
                  </a:cubicBezTo>
                  <a:cubicBezTo>
                    <a:pt x="189638" y="2127864"/>
                    <a:pt x="201468" y="2132222"/>
                    <a:pt x="213470" y="2136296"/>
                  </a:cubicBezTo>
                  <a:cubicBezTo>
                    <a:pt x="219333" y="2138305"/>
                    <a:pt x="225471" y="2140307"/>
                    <a:pt x="231575" y="2142221"/>
                  </a:cubicBezTo>
                  <a:cubicBezTo>
                    <a:pt x="232363" y="2142471"/>
                    <a:pt x="233118" y="2142715"/>
                    <a:pt x="233906" y="2142955"/>
                  </a:cubicBezTo>
                  <a:lnTo>
                    <a:pt x="234386" y="2143099"/>
                  </a:lnTo>
                  <a:cubicBezTo>
                    <a:pt x="340514" y="2176100"/>
                    <a:pt x="469548" y="2194133"/>
                    <a:pt x="607496" y="2195257"/>
                  </a:cubicBezTo>
                  <a:cubicBezTo>
                    <a:pt x="611919" y="2195295"/>
                    <a:pt x="616343" y="2195312"/>
                    <a:pt x="620801" y="2195312"/>
                  </a:cubicBezTo>
                  <a:cubicBezTo>
                    <a:pt x="771917" y="2195309"/>
                    <a:pt x="917272" y="2174334"/>
                    <a:pt x="1031354" y="2135943"/>
                  </a:cubicBezTo>
                  <a:cubicBezTo>
                    <a:pt x="1039104" y="2133333"/>
                    <a:pt x="1046819" y="2130604"/>
                    <a:pt x="1054261" y="2127843"/>
                  </a:cubicBezTo>
                  <a:cubicBezTo>
                    <a:pt x="1058821" y="2126149"/>
                    <a:pt x="1063347" y="2124435"/>
                    <a:pt x="1067771" y="2122689"/>
                  </a:cubicBezTo>
                  <a:lnTo>
                    <a:pt x="1068045" y="2122576"/>
                  </a:lnTo>
                  <a:cubicBezTo>
                    <a:pt x="1136968" y="2095429"/>
                    <a:pt x="1187237" y="2063285"/>
                    <a:pt x="1217412" y="2027034"/>
                  </a:cubicBezTo>
                  <a:cubicBezTo>
                    <a:pt x="1218304" y="2025940"/>
                    <a:pt x="1219195" y="2024843"/>
                    <a:pt x="1220052" y="2023745"/>
                  </a:cubicBezTo>
                  <a:lnTo>
                    <a:pt x="1218921" y="2090981"/>
                  </a:lnTo>
                  <a:cubicBezTo>
                    <a:pt x="1218887" y="2092531"/>
                    <a:pt x="1218853" y="2094105"/>
                    <a:pt x="1218715" y="2095693"/>
                  </a:cubicBezTo>
                  <a:cubicBezTo>
                    <a:pt x="1214464" y="2151201"/>
                    <a:pt x="1152810" y="2204368"/>
                    <a:pt x="1045036" y="2245389"/>
                  </a:cubicBezTo>
                  <a:cubicBezTo>
                    <a:pt x="927319" y="2290186"/>
                    <a:pt x="771265" y="2314161"/>
                    <a:pt x="605610" y="2312714"/>
                  </a:cubicBezTo>
                  <a:cubicBezTo>
                    <a:pt x="443693" y="2311356"/>
                    <a:pt x="293914" y="2285872"/>
                    <a:pt x="183912" y="2240945"/>
                  </a:cubicBezTo>
                  <a:cubicBezTo>
                    <a:pt x="82310" y="2199468"/>
                    <a:pt x="26829" y="2146665"/>
                    <a:pt x="27755" y="2092264"/>
                  </a:cubicBezTo>
                  <a:lnTo>
                    <a:pt x="28749" y="2031951"/>
                  </a:lnTo>
                  <a:lnTo>
                    <a:pt x="34887" y="2031951"/>
                  </a:lnTo>
                  <a:cubicBezTo>
                    <a:pt x="38728" y="2036467"/>
                    <a:pt x="42980" y="2040990"/>
                    <a:pt x="47575" y="2045468"/>
                  </a:cubicBezTo>
                  <a:lnTo>
                    <a:pt x="48020" y="2045904"/>
                  </a:lnTo>
                  <a:cubicBezTo>
                    <a:pt x="48672" y="2046517"/>
                    <a:pt x="49289" y="2047128"/>
                    <a:pt x="49940" y="2047728"/>
                  </a:cubicBezTo>
                  <a:lnTo>
                    <a:pt x="49940" y="2047735"/>
                  </a:lnTo>
                  <a:cubicBezTo>
                    <a:pt x="56456" y="2053890"/>
                    <a:pt x="63691" y="2059959"/>
                    <a:pt x="71372" y="2065761"/>
                  </a:cubicBezTo>
                  <a:cubicBezTo>
                    <a:pt x="72401" y="2066553"/>
                    <a:pt x="73464" y="2067349"/>
                    <a:pt x="74527" y="2068134"/>
                  </a:cubicBezTo>
                  <a:cubicBezTo>
                    <a:pt x="77818" y="2070555"/>
                    <a:pt x="81213" y="2072941"/>
                    <a:pt x="84574" y="2075228"/>
                  </a:cubicBezTo>
                  <a:lnTo>
                    <a:pt x="100141" y="2052323"/>
                  </a:lnTo>
                  <a:cubicBezTo>
                    <a:pt x="97055" y="2050224"/>
                    <a:pt x="93935" y="2048036"/>
                    <a:pt x="90917" y="2045814"/>
                  </a:cubicBezTo>
                  <a:cubicBezTo>
                    <a:pt x="89957" y="2045119"/>
                    <a:pt x="89031" y="2044405"/>
                    <a:pt x="88071" y="2043682"/>
                  </a:cubicBezTo>
                  <a:cubicBezTo>
                    <a:pt x="81179" y="2038470"/>
                    <a:pt x="74732" y="2033062"/>
                    <a:pt x="68937" y="2027600"/>
                  </a:cubicBezTo>
                  <a:lnTo>
                    <a:pt x="68869" y="2027507"/>
                  </a:lnTo>
                  <a:cubicBezTo>
                    <a:pt x="68320" y="2027006"/>
                    <a:pt x="67771" y="2026496"/>
                    <a:pt x="67257" y="2025985"/>
                  </a:cubicBezTo>
                  <a:lnTo>
                    <a:pt x="66846" y="2025577"/>
                  </a:lnTo>
                  <a:cubicBezTo>
                    <a:pt x="61359" y="2020255"/>
                    <a:pt x="56490" y="2014861"/>
                    <a:pt x="52307" y="2009546"/>
                  </a:cubicBezTo>
                  <a:lnTo>
                    <a:pt x="51689" y="2008754"/>
                  </a:lnTo>
                  <a:cubicBezTo>
                    <a:pt x="43151" y="1997771"/>
                    <a:pt x="37048" y="1986517"/>
                    <a:pt x="33516" y="1975273"/>
                  </a:cubicBezTo>
                  <a:cubicBezTo>
                    <a:pt x="31527" y="1968871"/>
                    <a:pt x="30327" y="1962349"/>
                    <a:pt x="29984" y="1955906"/>
                  </a:cubicBezTo>
                  <a:cubicBezTo>
                    <a:pt x="29812" y="1952608"/>
                    <a:pt x="29881" y="1949271"/>
                    <a:pt x="30121" y="1945993"/>
                  </a:cubicBezTo>
                  <a:cubicBezTo>
                    <a:pt x="30636" y="1939282"/>
                    <a:pt x="32075" y="1932517"/>
                    <a:pt x="34339" y="1925985"/>
                  </a:cubicBezTo>
                  <a:lnTo>
                    <a:pt x="35642" y="1922412"/>
                  </a:lnTo>
                  <a:lnTo>
                    <a:pt x="35642" y="1922408"/>
                  </a:lnTo>
                  <a:cubicBezTo>
                    <a:pt x="49426" y="1887162"/>
                    <a:pt x="87900" y="1852971"/>
                    <a:pt x="146947" y="1823485"/>
                  </a:cubicBezTo>
                  <a:cubicBezTo>
                    <a:pt x="165018" y="1814450"/>
                    <a:pt x="185112" y="1805829"/>
                    <a:pt x="206577" y="1797867"/>
                  </a:cubicBezTo>
                  <a:cubicBezTo>
                    <a:pt x="225917" y="1790700"/>
                    <a:pt x="246491" y="1784003"/>
                    <a:pt x="267751" y="1777955"/>
                  </a:cubicBezTo>
                  <a:cubicBezTo>
                    <a:pt x="376793" y="1746878"/>
                    <a:pt x="506683" y="1731067"/>
                    <a:pt x="643569" y="1732167"/>
                  </a:cubicBezTo>
                  <a:close/>
                  <a:moveTo>
                    <a:pt x="251223" y="1753942"/>
                  </a:moveTo>
                  <a:cubicBezTo>
                    <a:pt x="232432" y="1759490"/>
                    <a:pt x="214190" y="1765497"/>
                    <a:pt x="196908" y="1771899"/>
                  </a:cubicBezTo>
                  <a:cubicBezTo>
                    <a:pt x="175956" y="1779669"/>
                    <a:pt x="156274" y="1788063"/>
                    <a:pt x="138272" y="1796876"/>
                  </a:cubicBezTo>
                  <a:lnTo>
                    <a:pt x="136420" y="1796660"/>
                  </a:lnTo>
                  <a:lnTo>
                    <a:pt x="285547" y="510476"/>
                  </a:lnTo>
                  <a:cubicBezTo>
                    <a:pt x="291617" y="517022"/>
                    <a:pt x="297857" y="523404"/>
                    <a:pt x="304372" y="529528"/>
                  </a:cubicBezTo>
                  <a:cubicBezTo>
                    <a:pt x="315208" y="539530"/>
                    <a:pt x="326318" y="548614"/>
                    <a:pt x="337531" y="556613"/>
                  </a:cubicBezTo>
                  <a:cubicBezTo>
                    <a:pt x="336948" y="562638"/>
                    <a:pt x="335096" y="582050"/>
                    <a:pt x="335131" y="591017"/>
                  </a:cubicBezTo>
                  <a:lnTo>
                    <a:pt x="335028" y="591013"/>
                  </a:lnTo>
                  <a:lnTo>
                    <a:pt x="334993" y="591620"/>
                  </a:lnTo>
                  <a:cubicBezTo>
                    <a:pt x="334479" y="604565"/>
                    <a:pt x="334170" y="611694"/>
                    <a:pt x="334136" y="625656"/>
                  </a:cubicBezTo>
                  <a:cubicBezTo>
                    <a:pt x="334033" y="643213"/>
                    <a:pt x="334650" y="658541"/>
                    <a:pt x="334788" y="661208"/>
                  </a:cubicBezTo>
                  <a:cubicBezTo>
                    <a:pt x="335679" y="678484"/>
                    <a:pt x="336159" y="687214"/>
                    <a:pt x="337017" y="696942"/>
                  </a:cubicBezTo>
                  <a:cubicBezTo>
                    <a:pt x="337154" y="698619"/>
                    <a:pt x="337325" y="700467"/>
                    <a:pt x="337497" y="702377"/>
                  </a:cubicBezTo>
                  <a:cubicBezTo>
                    <a:pt x="337908" y="706821"/>
                    <a:pt x="338320" y="711416"/>
                    <a:pt x="338765" y="715314"/>
                  </a:cubicBezTo>
                  <a:cubicBezTo>
                    <a:pt x="340446" y="730354"/>
                    <a:pt x="341920" y="742362"/>
                    <a:pt x="343154" y="751028"/>
                  </a:cubicBezTo>
                  <a:cubicBezTo>
                    <a:pt x="348949" y="791569"/>
                    <a:pt x="356527" y="823335"/>
                    <a:pt x="356562" y="823469"/>
                  </a:cubicBezTo>
                  <a:lnTo>
                    <a:pt x="358311" y="830560"/>
                  </a:lnTo>
                  <a:lnTo>
                    <a:pt x="251223" y="1753921"/>
                  </a:lnTo>
                  <a:close/>
                  <a:moveTo>
                    <a:pt x="1104358" y="605981"/>
                  </a:moveTo>
                  <a:cubicBezTo>
                    <a:pt x="1104358" y="767387"/>
                    <a:pt x="973061" y="898704"/>
                    <a:pt x="811624" y="898704"/>
                  </a:cubicBezTo>
                  <a:cubicBezTo>
                    <a:pt x="773391" y="898704"/>
                    <a:pt x="736289" y="891442"/>
                    <a:pt x="701211" y="877091"/>
                  </a:cubicBezTo>
                  <a:lnTo>
                    <a:pt x="701245" y="877009"/>
                  </a:lnTo>
                  <a:cubicBezTo>
                    <a:pt x="703954" y="871574"/>
                    <a:pt x="706697" y="866125"/>
                    <a:pt x="709543" y="860666"/>
                  </a:cubicBezTo>
                  <a:cubicBezTo>
                    <a:pt x="709783" y="860166"/>
                    <a:pt x="710057" y="859668"/>
                    <a:pt x="710332" y="859165"/>
                  </a:cubicBezTo>
                  <a:cubicBezTo>
                    <a:pt x="712972" y="854066"/>
                    <a:pt x="715681" y="848953"/>
                    <a:pt x="718493" y="843833"/>
                  </a:cubicBezTo>
                  <a:cubicBezTo>
                    <a:pt x="718939" y="842976"/>
                    <a:pt x="719419" y="842126"/>
                    <a:pt x="719865" y="841272"/>
                  </a:cubicBezTo>
                  <a:cubicBezTo>
                    <a:pt x="722539" y="836399"/>
                    <a:pt x="725282" y="831520"/>
                    <a:pt x="728060" y="826637"/>
                  </a:cubicBezTo>
                  <a:cubicBezTo>
                    <a:pt x="728643" y="825591"/>
                    <a:pt x="729260" y="824552"/>
                    <a:pt x="729843" y="823506"/>
                  </a:cubicBezTo>
                  <a:cubicBezTo>
                    <a:pt x="732586" y="818706"/>
                    <a:pt x="735398" y="813905"/>
                    <a:pt x="738244" y="809098"/>
                  </a:cubicBezTo>
                  <a:cubicBezTo>
                    <a:pt x="738861" y="808059"/>
                    <a:pt x="739478" y="807020"/>
                    <a:pt x="740095" y="805981"/>
                  </a:cubicBezTo>
                  <a:cubicBezTo>
                    <a:pt x="743044" y="801084"/>
                    <a:pt x="746027" y="796187"/>
                    <a:pt x="749045" y="791287"/>
                  </a:cubicBezTo>
                  <a:cubicBezTo>
                    <a:pt x="749559" y="790458"/>
                    <a:pt x="750108" y="789624"/>
                    <a:pt x="750623" y="788788"/>
                  </a:cubicBezTo>
                  <a:cubicBezTo>
                    <a:pt x="753811" y="783651"/>
                    <a:pt x="757069" y="778511"/>
                    <a:pt x="760395" y="773374"/>
                  </a:cubicBezTo>
                  <a:cubicBezTo>
                    <a:pt x="760704" y="772877"/>
                    <a:pt x="761046" y="772383"/>
                    <a:pt x="761355" y="771886"/>
                  </a:cubicBezTo>
                  <a:cubicBezTo>
                    <a:pt x="764887" y="766441"/>
                    <a:pt x="768488" y="760996"/>
                    <a:pt x="772157" y="755550"/>
                  </a:cubicBezTo>
                  <a:cubicBezTo>
                    <a:pt x="772225" y="755399"/>
                    <a:pt x="772328" y="755255"/>
                    <a:pt x="772431" y="755105"/>
                  </a:cubicBezTo>
                  <a:cubicBezTo>
                    <a:pt x="776271" y="749399"/>
                    <a:pt x="780181" y="743696"/>
                    <a:pt x="784158" y="737997"/>
                  </a:cubicBezTo>
                  <a:cubicBezTo>
                    <a:pt x="789370" y="730532"/>
                    <a:pt x="794651" y="723157"/>
                    <a:pt x="799829" y="716062"/>
                  </a:cubicBezTo>
                  <a:lnTo>
                    <a:pt x="803189" y="711484"/>
                  </a:lnTo>
                  <a:cubicBezTo>
                    <a:pt x="804115" y="710233"/>
                    <a:pt x="805041" y="708991"/>
                    <a:pt x="805967" y="707723"/>
                  </a:cubicBezTo>
                  <a:cubicBezTo>
                    <a:pt x="807852" y="705202"/>
                    <a:pt x="809739" y="702685"/>
                    <a:pt x="811590" y="700220"/>
                  </a:cubicBezTo>
                  <a:lnTo>
                    <a:pt x="814505" y="696386"/>
                  </a:lnTo>
                  <a:cubicBezTo>
                    <a:pt x="818345" y="691335"/>
                    <a:pt x="822220" y="686309"/>
                    <a:pt x="826164" y="681285"/>
                  </a:cubicBezTo>
                  <a:lnTo>
                    <a:pt x="826335" y="681059"/>
                  </a:lnTo>
                  <a:cubicBezTo>
                    <a:pt x="827261" y="679889"/>
                    <a:pt x="828187" y="678724"/>
                    <a:pt x="829147" y="677499"/>
                  </a:cubicBezTo>
                  <a:cubicBezTo>
                    <a:pt x="831135" y="674986"/>
                    <a:pt x="833124" y="672479"/>
                    <a:pt x="835148" y="669969"/>
                  </a:cubicBezTo>
                  <a:cubicBezTo>
                    <a:pt x="837102" y="667504"/>
                    <a:pt x="839091" y="665038"/>
                    <a:pt x="841080" y="662594"/>
                  </a:cubicBezTo>
                  <a:cubicBezTo>
                    <a:pt x="844200" y="658784"/>
                    <a:pt x="847320" y="654981"/>
                    <a:pt x="850509" y="651185"/>
                  </a:cubicBezTo>
                  <a:cubicBezTo>
                    <a:pt x="858293" y="641807"/>
                    <a:pt x="866283" y="632501"/>
                    <a:pt x="874170" y="623517"/>
                  </a:cubicBezTo>
                  <a:lnTo>
                    <a:pt x="877084" y="620221"/>
                  </a:lnTo>
                  <a:cubicBezTo>
                    <a:pt x="878936" y="618126"/>
                    <a:pt x="880787" y="616042"/>
                    <a:pt x="882639" y="613998"/>
                  </a:cubicBezTo>
                  <a:lnTo>
                    <a:pt x="886171" y="610102"/>
                  </a:lnTo>
                  <a:cubicBezTo>
                    <a:pt x="893441" y="602031"/>
                    <a:pt x="901156" y="593760"/>
                    <a:pt x="909042" y="585489"/>
                  </a:cubicBezTo>
                  <a:cubicBezTo>
                    <a:pt x="910997" y="583439"/>
                    <a:pt x="912951" y="581395"/>
                    <a:pt x="914906" y="579375"/>
                  </a:cubicBezTo>
                  <a:cubicBezTo>
                    <a:pt x="919158" y="574993"/>
                    <a:pt x="923410" y="570659"/>
                    <a:pt x="927799" y="566249"/>
                  </a:cubicBezTo>
                  <a:cubicBezTo>
                    <a:pt x="928451" y="565604"/>
                    <a:pt x="929102" y="564956"/>
                    <a:pt x="929788" y="564267"/>
                  </a:cubicBezTo>
                  <a:cubicBezTo>
                    <a:pt x="936028" y="558043"/>
                    <a:pt x="942201" y="552008"/>
                    <a:pt x="948167" y="546313"/>
                  </a:cubicBezTo>
                  <a:lnTo>
                    <a:pt x="959106" y="535971"/>
                  </a:lnTo>
                  <a:cubicBezTo>
                    <a:pt x="959826" y="535292"/>
                    <a:pt x="960546" y="534613"/>
                    <a:pt x="961369" y="533876"/>
                  </a:cubicBezTo>
                  <a:cubicBezTo>
                    <a:pt x="962363" y="532933"/>
                    <a:pt x="963392" y="531997"/>
                    <a:pt x="964420" y="531037"/>
                  </a:cubicBezTo>
                  <a:cubicBezTo>
                    <a:pt x="972376" y="523729"/>
                    <a:pt x="980606" y="516343"/>
                    <a:pt x="988972" y="509091"/>
                  </a:cubicBezTo>
                  <a:cubicBezTo>
                    <a:pt x="991304" y="507068"/>
                    <a:pt x="993635" y="505055"/>
                    <a:pt x="995968" y="503073"/>
                  </a:cubicBezTo>
                  <a:cubicBezTo>
                    <a:pt x="999500" y="500083"/>
                    <a:pt x="1002997" y="497134"/>
                    <a:pt x="1006528" y="494216"/>
                  </a:cubicBezTo>
                  <a:lnTo>
                    <a:pt x="1010026" y="491329"/>
                  </a:lnTo>
                  <a:cubicBezTo>
                    <a:pt x="1014553" y="487577"/>
                    <a:pt x="1019319" y="483758"/>
                    <a:pt x="1024085" y="479972"/>
                  </a:cubicBezTo>
                  <a:cubicBezTo>
                    <a:pt x="1026383" y="478158"/>
                    <a:pt x="1028646" y="476368"/>
                    <a:pt x="1030978" y="474564"/>
                  </a:cubicBezTo>
                  <a:cubicBezTo>
                    <a:pt x="1032110" y="473676"/>
                    <a:pt x="1033275" y="472792"/>
                    <a:pt x="1034441" y="471886"/>
                  </a:cubicBezTo>
                  <a:cubicBezTo>
                    <a:pt x="1036773" y="470100"/>
                    <a:pt x="1039070" y="468341"/>
                    <a:pt x="1041402" y="466582"/>
                  </a:cubicBezTo>
                  <a:lnTo>
                    <a:pt x="1044831" y="463993"/>
                  </a:lnTo>
                  <a:cubicBezTo>
                    <a:pt x="1047162" y="462261"/>
                    <a:pt x="1049494" y="460543"/>
                    <a:pt x="1051758" y="458863"/>
                  </a:cubicBezTo>
                  <a:lnTo>
                    <a:pt x="1055221" y="456343"/>
                  </a:lnTo>
                  <a:cubicBezTo>
                    <a:pt x="1055221" y="456343"/>
                    <a:pt x="1055221" y="456339"/>
                    <a:pt x="1055221" y="456339"/>
                  </a:cubicBezTo>
                  <a:cubicBezTo>
                    <a:pt x="1057106" y="454985"/>
                    <a:pt x="1058958" y="453689"/>
                    <a:pt x="1060810" y="452358"/>
                  </a:cubicBezTo>
                  <a:cubicBezTo>
                    <a:pt x="1089339" y="498506"/>
                    <a:pt x="1104358" y="551319"/>
                    <a:pt x="1104358" y="605981"/>
                  </a:cubicBezTo>
                  <a:close/>
                  <a:moveTo>
                    <a:pt x="1068216" y="413628"/>
                  </a:moveTo>
                  <a:lnTo>
                    <a:pt x="1068148" y="413525"/>
                  </a:lnTo>
                  <a:lnTo>
                    <a:pt x="1056730" y="421377"/>
                  </a:lnTo>
                  <a:cubicBezTo>
                    <a:pt x="1055804" y="422012"/>
                    <a:pt x="1054843" y="422697"/>
                    <a:pt x="1053918" y="423345"/>
                  </a:cubicBezTo>
                  <a:cubicBezTo>
                    <a:pt x="1052751" y="424148"/>
                    <a:pt x="1051586" y="424957"/>
                    <a:pt x="1050420" y="425773"/>
                  </a:cubicBezTo>
                  <a:cubicBezTo>
                    <a:pt x="1046648" y="428417"/>
                    <a:pt x="1042842" y="431119"/>
                    <a:pt x="1038968" y="433920"/>
                  </a:cubicBezTo>
                  <a:lnTo>
                    <a:pt x="1035401" y="436540"/>
                  </a:lnTo>
                  <a:cubicBezTo>
                    <a:pt x="1033035" y="438275"/>
                    <a:pt x="1030669" y="440034"/>
                    <a:pt x="1028234" y="441848"/>
                  </a:cubicBezTo>
                  <a:lnTo>
                    <a:pt x="1024702" y="444489"/>
                  </a:lnTo>
                  <a:cubicBezTo>
                    <a:pt x="1022302" y="446289"/>
                    <a:pt x="1019936" y="448117"/>
                    <a:pt x="1017570" y="449937"/>
                  </a:cubicBezTo>
                  <a:cubicBezTo>
                    <a:pt x="1016370" y="450863"/>
                    <a:pt x="1015135" y="451799"/>
                    <a:pt x="1013970" y="452711"/>
                  </a:cubicBezTo>
                  <a:cubicBezTo>
                    <a:pt x="1011603" y="454546"/>
                    <a:pt x="1009272" y="456401"/>
                    <a:pt x="1006906" y="458273"/>
                  </a:cubicBezTo>
                  <a:cubicBezTo>
                    <a:pt x="1001968" y="462162"/>
                    <a:pt x="997133" y="466091"/>
                    <a:pt x="992401" y="469959"/>
                  </a:cubicBezTo>
                  <a:lnTo>
                    <a:pt x="988835" y="472929"/>
                  </a:lnTo>
                  <a:cubicBezTo>
                    <a:pt x="985235" y="475909"/>
                    <a:pt x="981634" y="478926"/>
                    <a:pt x="978034" y="481985"/>
                  </a:cubicBezTo>
                  <a:cubicBezTo>
                    <a:pt x="975633" y="484025"/>
                    <a:pt x="973233" y="486096"/>
                    <a:pt x="970833" y="488178"/>
                  </a:cubicBezTo>
                  <a:cubicBezTo>
                    <a:pt x="962260" y="495612"/>
                    <a:pt x="953791" y="503186"/>
                    <a:pt x="945698" y="510651"/>
                  </a:cubicBezTo>
                  <a:cubicBezTo>
                    <a:pt x="944635" y="511622"/>
                    <a:pt x="943573" y="512602"/>
                    <a:pt x="942612" y="513518"/>
                  </a:cubicBezTo>
                  <a:cubicBezTo>
                    <a:pt x="941789" y="514269"/>
                    <a:pt x="940966" y="515030"/>
                    <a:pt x="940144" y="515781"/>
                  </a:cubicBezTo>
                  <a:lnTo>
                    <a:pt x="928999" y="526318"/>
                  </a:lnTo>
                  <a:cubicBezTo>
                    <a:pt x="922930" y="532134"/>
                    <a:pt x="916586" y="538313"/>
                    <a:pt x="910277" y="544626"/>
                  </a:cubicBezTo>
                  <a:cubicBezTo>
                    <a:pt x="909488" y="545394"/>
                    <a:pt x="908699" y="546172"/>
                    <a:pt x="908082" y="546817"/>
                  </a:cubicBezTo>
                  <a:cubicBezTo>
                    <a:pt x="903728" y="551192"/>
                    <a:pt x="899373" y="555633"/>
                    <a:pt x="895018" y="560125"/>
                  </a:cubicBezTo>
                  <a:cubicBezTo>
                    <a:pt x="892995" y="562206"/>
                    <a:pt x="890971" y="564312"/>
                    <a:pt x="888983" y="566400"/>
                  </a:cubicBezTo>
                  <a:cubicBezTo>
                    <a:pt x="880959" y="574828"/>
                    <a:pt x="873072" y="583281"/>
                    <a:pt x="865631" y="591538"/>
                  </a:cubicBezTo>
                  <a:lnTo>
                    <a:pt x="862099" y="595454"/>
                  </a:lnTo>
                  <a:cubicBezTo>
                    <a:pt x="860179" y="597569"/>
                    <a:pt x="858293" y="599702"/>
                    <a:pt x="856339" y="601887"/>
                  </a:cubicBezTo>
                  <a:lnTo>
                    <a:pt x="853390" y="605233"/>
                  </a:lnTo>
                  <a:cubicBezTo>
                    <a:pt x="845332" y="614399"/>
                    <a:pt x="837205" y="623901"/>
                    <a:pt x="829215" y="633478"/>
                  </a:cubicBezTo>
                  <a:cubicBezTo>
                    <a:pt x="825992" y="637349"/>
                    <a:pt x="822803" y="641228"/>
                    <a:pt x="819614" y="645130"/>
                  </a:cubicBezTo>
                  <a:cubicBezTo>
                    <a:pt x="817557" y="647643"/>
                    <a:pt x="815533" y="650157"/>
                    <a:pt x="813510" y="652667"/>
                  </a:cubicBezTo>
                  <a:cubicBezTo>
                    <a:pt x="811453" y="655235"/>
                    <a:pt x="809430" y="657807"/>
                    <a:pt x="807441" y="660313"/>
                  </a:cubicBezTo>
                  <a:cubicBezTo>
                    <a:pt x="806481" y="661534"/>
                    <a:pt x="805521" y="662762"/>
                    <a:pt x="804526" y="663989"/>
                  </a:cubicBezTo>
                  <a:lnTo>
                    <a:pt x="804355" y="664219"/>
                  </a:lnTo>
                  <a:cubicBezTo>
                    <a:pt x="800343" y="669356"/>
                    <a:pt x="796365" y="674496"/>
                    <a:pt x="792456" y="679639"/>
                  </a:cubicBezTo>
                  <a:lnTo>
                    <a:pt x="789507" y="683511"/>
                  </a:lnTo>
                  <a:cubicBezTo>
                    <a:pt x="787587" y="686082"/>
                    <a:pt x="785633" y="688657"/>
                    <a:pt x="783746" y="691205"/>
                  </a:cubicBezTo>
                  <a:cubicBezTo>
                    <a:pt x="782787" y="692508"/>
                    <a:pt x="781826" y="693815"/>
                    <a:pt x="780901" y="695080"/>
                  </a:cubicBezTo>
                  <a:lnTo>
                    <a:pt x="777437" y="699757"/>
                  </a:lnTo>
                  <a:cubicBezTo>
                    <a:pt x="777197" y="700079"/>
                    <a:pt x="776957" y="700412"/>
                    <a:pt x="776752" y="700734"/>
                  </a:cubicBezTo>
                  <a:cubicBezTo>
                    <a:pt x="771642" y="707740"/>
                    <a:pt x="766636" y="714735"/>
                    <a:pt x="761904" y="721531"/>
                  </a:cubicBezTo>
                  <a:cubicBezTo>
                    <a:pt x="761767" y="721740"/>
                    <a:pt x="761595" y="721946"/>
                    <a:pt x="761458" y="722155"/>
                  </a:cubicBezTo>
                  <a:cubicBezTo>
                    <a:pt x="761013" y="722797"/>
                    <a:pt x="760567" y="723434"/>
                    <a:pt x="760121" y="724076"/>
                  </a:cubicBezTo>
                  <a:cubicBezTo>
                    <a:pt x="622035" y="922625"/>
                    <a:pt x="575023" y="1109015"/>
                    <a:pt x="638631" y="1193026"/>
                  </a:cubicBezTo>
                  <a:cubicBezTo>
                    <a:pt x="636574" y="1192254"/>
                    <a:pt x="634619" y="1191476"/>
                    <a:pt x="632939" y="1190787"/>
                  </a:cubicBezTo>
                  <a:cubicBezTo>
                    <a:pt x="629339" y="1189326"/>
                    <a:pt x="622686" y="1186610"/>
                    <a:pt x="618366" y="1184409"/>
                  </a:cubicBezTo>
                  <a:cubicBezTo>
                    <a:pt x="617269" y="1183853"/>
                    <a:pt x="616103" y="1183260"/>
                    <a:pt x="614868" y="1182639"/>
                  </a:cubicBezTo>
                  <a:cubicBezTo>
                    <a:pt x="611782" y="1181096"/>
                    <a:pt x="608319" y="1179347"/>
                    <a:pt x="605713" y="1177890"/>
                  </a:cubicBezTo>
                  <a:cubicBezTo>
                    <a:pt x="600227" y="1174859"/>
                    <a:pt x="595597" y="1172126"/>
                    <a:pt x="592614" y="1170202"/>
                  </a:cubicBezTo>
                  <a:cubicBezTo>
                    <a:pt x="585962" y="1165906"/>
                    <a:pt x="576395" y="1159411"/>
                    <a:pt x="569537" y="1154113"/>
                  </a:cubicBezTo>
                  <a:cubicBezTo>
                    <a:pt x="556713" y="1144111"/>
                    <a:pt x="547283" y="1135144"/>
                    <a:pt x="546837" y="1134709"/>
                  </a:cubicBezTo>
                  <a:cubicBezTo>
                    <a:pt x="536858" y="1125183"/>
                    <a:pt x="524480" y="1113325"/>
                    <a:pt x="506581" y="1090783"/>
                  </a:cubicBezTo>
                  <a:cubicBezTo>
                    <a:pt x="486932" y="1065995"/>
                    <a:pt x="472771" y="1042558"/>
                    <a:pt x="470096" y="1038059"/>
                  </a:cubicBezTo>
                  <a:cubicBezTo>
                    <a:pt x="465433" y="1030230"/>
                    <a:pt x="458746" y="1018699"/>
                    <a:pt x="453980" y="1009804"/>
                  </a:cubicBezTo>
                  <a:cubicBezTo>
                    <a:pt x="446676" y="996156"/>
                    <a:pt x="441155" y="984659"/>
                    <a:pt x="439475" y="981124"/>
                  </a:cubicBezTo>
                  <a:lnTo>
                    <a:pt x="438103" y="978079"/>
                  </a:lnTo>
                  <a:cubicBezTo>
                    <a:pt x="431897" y="964572"/>
                    <a:pt x="428468" y="957134"/>
                    <a:pt x="425210" y="949004"/>
                  </a:cubicBezTo>
                  <a:cubicBezTo>
                    <a:pt x="420341" y="936979"/>
                    <a:pt x="414512" y="921613"/>
                    <a:pt x="412832" y="917190"/>
                  </a:cubicBezTo>
                  <a:cubicBezTo>
                    <a:pt x="410946" y="912269"/>
                    <a:pt x="408683" y="905586"/>
                    <a:pt x="407140" y="900937"/>
                  </a:cubicBezTo>
                  <a:cubicBezTo>
                    <a:pt x="401893" y="885372"/>
                    <a:pt x="398224" y="873138"/>
                    <a:pt x="397024" y="869119"/>
                  </a:cubicBezTo>
                  <a:cubicBezTo>
                    <a:pt x="396853" y="868580"/>
                    <a:pt x="396750" y="868135"/>
                    <a:pt x="396613" y="867747"/>
                  </a:cubicBezTo>
                  <a:lnTo>
                    <a:pt x="395481" y="863818"/>
                  </a:lnTo>
                  <a:cubicBezTo>
                    <a:pt x="394281" y="859552"/>
                    <a:pt x="392875" y="854720"/>
                    <a:pt x="391949" y="851010"/>
                  </a:cubicBezTo>
                  <a:cubicBezTo>
                    <a:pt x="390063" y="843720"/>
                    <a:pt x="387800" y="834705"/>
                    <a:pt x="385777" y="826452"/>
                  </a:cubicBezTo>
                  <a:lnTo>
                    <a:pt x="383445" y="816785"/>
                  </a:lnTo>
                  <a:cubicBezTo>
                    <a:pt x="383377" y="816508"/>
                    <a:pt x="376107" y="785921"/>
                    <a:pt x="370552" y="747170"/>
                  </a:cubicBezTo>
                  <a:cubicBezTo>
                    <a:pt x="369386" y="738776"/>
                    <a:pt x="367946" y="727021"/>
                    <a:pt x="366266" y="712187"/>
                  </a:cubicBezTo>
                  <a:cubicBezTo>
                    <a:pt x="365854" y="708618"/>
                    <a:pt x="365443" y="704218"/>
                    <a:pt x="365066" y="699959"/>
                  </a:cubicBezTo>
                  <a:cubicBezTo>
                    <a:pt x="364894" y="697995"/>
                    <a:pt x="364723" y="696095"/>
                    <a:pt x="364586" y="694435"/>
                  </a:cubicBezTo>
                  <a:cubicBezTo>
                    <a:pt x="363763" y="685276"/>
                    <a:pt x="363317" y="676738"/>
                    <a:pt x="362425" y="659816"/>
                  </a:cubicBezTo>
                  <a:lnTo>
                    <a:pt x="362425" y="659737"/>
                  </a:lnTo>
                  <a:cubicBezTo>
                    <a:pt x="362391" y="658866"/>
                    <a:pt x="361705" y="644067"/>
                    <a:pt x="361808" y="625790"/>
                  </a:cubicBezTo>
                  <a:cubicBezTo>
                    <a:pt x="361843" y="612324"/>
                    <a:pt x="362117" y="605806"/>
                    <a:pt x="362665" y="592817"/>
                  </a:cubicBezTo>
                  <a:lnTo>
                    <a:pt x="362768" y="590204"/>
                  </a:lnTo>
                  <a:lnTo>
                    <a:pt x="362768" y="590180"/>
                  </a:lnTo>
                  <a:cubicBezTo>
                    <a:pt x="362974" y="585585"/>
                    <a:pt x="363728" y="572781"/>
                    <a:pt x="365237" y="557985"/>
                  </a:cubicBezTo>
                  <a:cubicBezTo>
                    <a:pt x="365477" y="555756"/>
                    <a:pt x="365717" y="553617"/>
                    <a:pt x="365923" y="551511"/>
                  </a:cubicBezTo>
                  <a:lnTo>
                    <a:pt x="366883" y="543127"/>
                  </a:lnTo>
                  <a:lnTo>
                    <a:pt x="359888" y="538430"/>
                  </a:lnTo>
                  <a:cubicBezTo>
                    <a:pt x="347509" y="530135"/>
                    <a:pt x="335165" y="520307"/>
                    <a:pt x="323232" y="509300"/>
                  </a:cubicBezTo>
                  <a:cubicBezTo>
                    <a:pt x="309927" y="496777"/>
                    <a:pt x="297514" y="483157"/>
                    <a:pt x="286370" y="468807"/>
                  </a:cubicBezTo>
                  <a:cubicBezTo>
                    <a:pt x="228215" y="394120"/>
                    <a:pt x="203423" y="298231"/>
                    <a:pt x="221699" y="218555"/>
                  </a:cubicBezTo>
                  <a:cubicBezTo>
                    <a:pt x="228763" y="187780"/>
                    <a:pt x="241725" y="160622"/>
                    <a:pt x="260344" y="137802"/>
                  </a:cubicBezTo>
                  <a:cubicBezTo>
                    <a:pt x="275534" y="118984"/>
                    <a:pt x="294085" y="104133"/>
                    <a:pt x="315448" y="93664"/>
                  </a:cubicBezTo>
                  <a:cubicBezTo>
                    <a:pt x="397264" y="53548"/>
                    <a:pt x="511244" y="82544"/>
                    <a:pt x="599095" y="165910"/>
                  </a:cubicBezTo>
                  <a:cubicBezTo>
                    <a:pt x="610034" y="176108"/>
                    <a:pt x="619978" y="186635"/>
                    <a:pt x="628687" y="197217"/>
                  </a:cubicBezTo>
                  <a:lnTo>
                    <a:pt x="634619" y="204417"/>
                  </a:lnTo>
                  <a:lnTo>
                    <a:pt x="643535" y="201623"/>
                  </a:lnTo>
                  <a:cubicBezTo>
                    <a:pt x="656359" y="197601"/>
                    <a:pt x="665583" y="195176"/>
                    <a:pt x="668018" y="194549"/>
                  </a:cubicBezTo>
                  <a:cubicBezTo>
                    <a:pt x="677379" y="192193"/>
                    <a:pt x="689072" y="189268"/>
                    <a:pt x="698947" y="187307"/>
                  </a:cubicBezTo>
                  <a:cubicBezTo>
                    <a:pt x="701039" y="186916"/>
                    <a:pt x="703405" y="186450"/>
                    <a:pt x="705840" y="185969"/>
                  </a:cubicBezTo>
                  <a:cubicBezTo>
                    <a:pt x="709132" y="185318"/>
                    <a:pt x="712561" y="184639"/>
                    <a:pt x="715372" y="184145"/>
                  </a:cubicBezTo>
                  <a:cubicBezTo>
                    <a:pt x="725008" y="182499"/>
                    <a:pt x="737695" y="180524"/>
                    <a:pt x="746851" y="179231"/>
                  </a:cubicBezTo>
                  <a:cubicBezTo>
                    <a:pt x="768145" y="176269"/>
                    <a:pt x="797565" y="173879"/>
                    <a:pt x="813648" y="173286"/>
                  </a:cubicBezTo>
                  <a:cubicBezTo>
                    <a:pt x="815602" y="173220"/>
                    <a:pt x="817797" y="173131"/>
                    <a:pt x="820026" y="173039"/>
                  </a:cubicBezTo>
                  <a:cubicBezTo>
                    <a:pt x="823797" y="172884"/>
                    <a:pt x="827706" y="172720"/>
                    <a:pt x="830964" y="172655"/>
                  </a:cubicBezTo>
                  <a:cubicBezTo>
                    <a:pt x="841560" y="172445"/>
                    <a:pt x="855344" y="172401"/>
                    <a:pt x="864740" y="172432"/>
                  </a:cubicBezTo>
                  <a:lnTo>
                    <a:pt x="866694" y="172435"/>
                  </a:lnTo>
                  <a:cubicBezTo>
                    <a:pt x="871186" y="172483"/>
                    <a:pt x="883874" y="172720"/>
                    <a:pt x="898961" y="173505"/>
                  </a:cubicBezTo>
                  <a:cubicBezTo>
                    <a:pt x="933457" y="175285"/>
                    <a:pt x="961163" y="178710"/>
                    <a:pt x="974536" y="180586"/>
                  </a:cubicBezTo>
                  <a:lnTo>
                    <a:pt x="977382" y="180991"/>
                  </a:lnTo>
                  <a:cubicBezTo>
                    <a:pt x="981943" y="181635"/>
                    <a:pt x="987258" y="182390"/>
                    <a:pt x="991270" y="183034"/>
                  </a:cubicBezTo>
                  <a:cubicBezTo>
                    <a:pt x="1005295" y="185441"/>
                    <a:pt x="1016439" y="187403"/>
                    <a:pt x="1024428" y="188864"/>
                  </a:cubicBezTo>
                  <a:cubicBezTo>
                    <a:pt x="1029640" y="189830"/>
                    <a:pt x="1046443" y="193338"/>
                    <a:pt x="1057175" y="195948"/>
                  </a:cubicBezTo>
                  <a:lnTo>
                    <a:pt x="1058307" y="196226"/>
                  </a:lnTo>
                  <a:cubicBezTo>
                    <a:pt x="1064685" y="197772"/>
                    <a:pt x="1078024" y="200988"/>
                    <a:pt x="1089271" y="204236"/>
                  </a:cubicBezTo>
                  <a:cubicBezTo>
                    <a:pt x="1105147" y="208741"/>
                    <a:pt x="1118725" y="212925"/>
                    <a:pt x="1128533" y="216320"/>
                  </a:cubicBezTo>
                  <a:cubicBezTo>
                    <a:pt x="1137585" y="219457"/>
                    <a:pt x="1149827" y="223911"/>
                    <a:pt x="1159050" y="227423"/>
                  </a:cubicBezTo>
                  <a:cubicBezTo>
                    <a:pt x="1161965" y="228513"/>
                    <a:pt x="1165669" y="230039"/>
                    <a:pt x="1169270" y="231510"/>
                  </a:cubicBezTo>
                  <a:cubicBezTo>
                    <a:pt x="1170915" y="232203"/>
                    <a:pt x="1172561" y="232871"/>
                    <a:pt x="1174104" y="233489"/>
                  </a:cubicBezTo>
                  <a:cubicBezTo>
                    <a:pt x="1175236" y="233938"/>
                    <a:pt x="1189500" y="239956"/>
                    <a:pt x="1202187" y="246094"/>
                  </a:cubicBezTo>
                  <a:cubicBezTo>
                    <a:pt x="1207228" y="248521"/>
                    <a:pt x="1216555" y="253037"/>
                    <a:pt x="1229208" y="260039"/>
                  </a:cubicBezTo>
                  <a:cubicBezTo>
                    <a:pt x="1242513" y="267418"/>
                    <a:pt x="1251291" y="273042"/>
                    <a:pt x="1254617" y="275219"/>
                  </a:cubicBezTo>
                  <a:cubicBezTo>
                    <a:pt x="1260995" y="279293"/>
                    <a:pt x="1268813" y="284433"/>
                    <a:pt x="1278414" y="291703"/>
                  </a:cubicBezTo>
                  <a:cubicBezTo>
                    <a:pt x="1286473" y="297775"/>
                    <a:pt x="1294291" y="304157"/>
                    <a:pt x="1300429" y="309664"/>
                  </a:cubicBezTo>
                  <a:cubicBezTo>
                    <a:pt x="1300531" y="309739"/>
                    <a:pt x="1300600" y="309808"/>
                    <a:pt x="1300668" y="309869"/>
                  </a:cubicBezTo>
                  <a:lnTo>
                    <a:pt x="1301217" y="310377"/>
                  </a:lnTo>
                  <a:cubicBezTo>
                    <a:pt x="1310544" y="319035"/>
                    <a:pt x="1314419" y="322622"/>
                    <a:pt x="1321380" y="330368"/>
                  </a:cubicBezTo>
                  <a:cubicBezTo>
                    <a:pt x="1323334" y="332477"/>
                    <a:pt x="1325700" y="335186"/>
                    <a:pt x="1327963" y="337860"/>
                  </a:cubicBezTo>
                  <a:cubicBezTo>
                    <a:pt x="1264870" y="317773"/>
                    <a:pt x="1172458" y="344382"/>
                    <a:pt x="1068216" y="413645"/>
                  </a:cubicBezTo>
                  <a:close/>
                </a:path>
              </a:pathLst>
            </a:custGeom>
            <a:grpFill/>
            <a:ln>
              <a:noFill/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DA56AD5B-24EC-6844-E5FD-2A63DA2461BF}"/>
              </a:ext>
            </a:extLst>
          </p:cNvPr>
          <p:cNvGrpSpPr/>
          <p:nvPr/>
        </p:nvGrpSpPr>
        <p:grpSpPr>
          <a:xfrm>
            <a:off x="3905356" y="2210602"/>
            <a:ext cx="4348320" cy="766894"/>
            <a:chOff x="2011471" y="1842061"/>
            <a:chExt cx="3895234" cy="766894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0736CCD3-10B8-E912-88F7-5E888C26B793}"/>
                </a:ext>
              </a:extLst>
            </p:cNvPr>
            <p:cNvSpPr/>
            <p:nvPr/>
          </p:nvSpPr>
          <p:spPr>
            <a:xfrm>
              <a:off x="2103257" y="1924625"/>
              <a:ext cx="3803448" cy="684330"/>
            </a:xfrm>
            <a:prstGeom prst="roundRect">
              <a:avLst>
                <a:gd name="adj" fmla="val 8098"/>
              </a:avLst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554C0E73-2794-0560-36C0-37A21A655F8C}"/>
                </a:ext>
              </a:extLst>
            </p:cNvPr>
            <p:cNvSpPr/>
            <p:nvPr/>
          </p:nvSpPr>
          <p:spPr>
            <a:xfrm>
              <a:off x="2011471" y="1842061"/>
              <a:ext cx="3803448" cy="684330"/>
            </a:xfrm>
            <a:prstGeom prst="roundRect">
              <a:avLst>
                <a:gd name="adj" fmla="val 8098"/>
              </a:avLst>
            </a:prstGeom>
            <a:solidFill>
              <a:srgbClr val="024E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1" name="文本框 80">
            <a:extLst>
              <a:ext uri="{FF2B5EF4-FFF2-40B4-BE49-F238E27FC236}">
                <a16:creationId xmlns:a16="http://schemas.microsoft.com/office/drawing/2014/main" id="{DD43B91F-52CF-319A-45A4-29BE858D2470}"/>
              </a:ext>
            </a:extLst>
          </p:cNvPr>
          <p:cNvSpPr txBox="1"/>
          <p:nvPr/>
        </p:nvSpPr>
        <p:spPr>
          <a:xfrm>
            <a:off x="5385360" y="2311713"/>
            <a:ext cx="144783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solidFill>
                  <a:schemeClr val="bg1"/>
                </a:solidFill>
              </a:rPr>
              <a:t>教学内容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56BE5BC-F582-F11E-CDE4-83B72D9ACE5B}"/>
              </a:ext>
            </a:extLst>
          </p:cNvPr>
          <p:cNvSpPr txBox="1"/>
          <p:nvPr/>
        </p:nvSpPr>
        <p:spPr>
          <a:xfrm>
            <a:off x="2506911" y="3158708"/>
            <a:ext cx="717817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83505A2D-AE32-F647-1DD3-11686CA2C8BA}"/>
              </a:ext>
            </a:extLst>
          </p:cNvPr>
          <p:cNvSpPr/>
          <p:nvPr/>
        </p:nvSpPr>
        <p:spPr>
          <a:xfrm>
            <a:off x="0" y="4774683"/>
            <a:ext cx="12192000" cy="1052482"/>
          </a:xfrm>
          <a:custGeom>
            <a:avLst/>
            <a:gdLst>
              <a:gd name="connsiteX0" fmla="*/ 6116678 w 12192000"/>
              <a:gd name="connsiteY0" fmla="*/ 0 h 1986722"/>
              <a:gd name="connsiteX1" fmla="*/ 12071931 w 12192000"/>
              <a:gd name="connsiteY1" fmla="*/ 644378 h 1986722"/>
              <a:gd name="connsiteX2" fmla="*/ 12192000 w 12192000"/>
              <a:gd name="connsiteY2" fmla="*/ 673880 h 1986722"/>
              <a:gd name="connsiteX3" fmla="*/ 12192000 w 12192000"/>
              <a:gd name="connsiteY3" fmla="*/ 1986722 h 1986722"/>
              <a:gd name="connsiteX4" fmla="*/ 0 w 12192000"/>
              <a:gd name="connsiteY4" fmla="*/ 1986722 h 1986722"/>
              <a:gd name="connsiteX5" fmla="*/ 0 w 12192000"/>
              <a:gd name="connsiteY5" fmla="*/ 684041 h 1986722"/>
              <a:gd name="connsiteX6" fmla="*/ 161426 w 12192000"/>
              <a:gd name="connsiteY6" fmla="*/ 644378 h 1986722"/>
              <a:gd name="connsiteX7" fmla="*/ 6116678 w 12192000"/>
              <a:gd name="connsiteY7" fmla="*/ 0 h 198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986722">
                <a:moveTo>
                  <a:pt x="6116678" y="0"/>
                </a:moveTo>
                <a:cubicBezTo>
                  <a:pt x="8272958" y="0"/>
                  <a:pt x="10301654" y="233429"/>
                  <a:pt x="12071931" y="644378"/>
                </a:cubicBezTo>
                <a:lnTo>
                  <a:pt x="12192000" y="673880"/>
                </a:lnTo>
                <a:lnTo>
                  <a:pt x="12192000" y="1986722"/>
                </a:lnTo>
                <a:lnTo>
                  <a:pt x="0" y="1986722"/>
                </a:lnTo>
                <a:lnTo>
                  <a:pt x="0" y="684041"/>
                </a:lnTo>
                <a:lnTo>
                  <a:pt x="161426" y="644378"/>
                </a:lnTo>
                <a:cubicBezTo>
                  <a:pt x="1931703" y="233429"/>
                  <a:pt x="3960398" y="0"/>
                  <a:pt x="6116678" y="0"/>
                </a:cubicBezTo>
                <a:close/>
              </a:path>
            </a:pathLst>
          </a:custGeom>
          <a:solidFill>
            <a:srgbClr val="236057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AB490A5B-676A-63BB-10AA-33593ACCEE1E}"/>
              </a:ext>
            </a:extLst>
          </p:cNvPr>
          <p:cNvSpPr/>
          <p:nvPr/>
        </p:nvSpPr>
        <p:spPr>
          <a:xfrm>
            <a:off x="0" y="4871278"/>
            <a:ext cx="12192000" cy="1986722"/>
          </a:xfrm>
          <a:custGeom>
            <a:avLst/>
            <a:gdLst>
              <a:gd name="connsiteX0" fmla="*/ 6116678 w 12192000"/>
              <a:gd name="connsiteY0" fmla="*/ 0 h 1986722"/>
              <a:gd name="connsiteX1" fmla="*/ 12071931 w 12192000"/>
              <a:gd name="connsiteY1" fmla="*/ 644378 h 1986722"/>
              <a:gd name="connsiteX2" fmla="*/ 12192000 w 12192000"/>
              <a:gd name="connsiteY2" fmla="*/ 673880 h 1986722"/>
              <a:gd name="connsiteX3" fmla="*/ 12192000 w 12192000"/>
              <a:gd name="connsiteY3" fmla="*/ 1986722 h 1986722"/>
              <a:gd name="connsiteX4" fmla="*/ 0 w 12192000"/>
              <a:gd name="connsiteY4" fmla="*/ 1986722 h 1986722"/>
              <a:gd name="connsiteX5" fmla="*/ 0 w 12192000"/>
              <a:gd name="connsiteY5" fmla="*/ 684041 h 1986722"/>
              <a:gd name="connsiteX6" fmla="*/ 161426 w 12192000"/>
              <a:gd name="connsiteY6" fmla="*/ 644378 h 1986722"/>
              <a:gd name="connsiteX7" fmla="*/ 6116678 w 12192000"/>
              <a:gd name="connsiteY7" fmla="*/ 0 h 198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986722">
                <a:moveTo>
                  <a:pt x="6116678" y="0"/>
                </a:moveTo>
                <a:cubicBezTo>
                  <a:pt x="8272958" y="0"/>
                  <a:pt x="10301654" y="233429"/>
                  <a:pt x="12071931" y="644378"/>
                </a:cubicBezTo>
                <a:lnTo>
                  <a:pt x="12192000" y="673880"/>
                </a:lnTo>
                <a:lnTo>
                  <a:pt x="12192000" y="1986722"/>
                </a:lnTo>
                <a:lnTo>
                  <a:pt x="0" y="1986722"/>
                </a:lnTo>
                <a:lnTo>
                  <a:pt x="0" y="684041"/>
                </a:lnTo>
                <a:lnTo>
                  <a:pt x="161426" y="644378"/>
                </a:lnTo>
                <a:cubicBezTo>
                  <a:pt x="1931703" y="233429"/>
                  <a:pt x="3960398" y="0"/>
                  <a:pt x="6116678" y="0"/>
                </a:cubicBezTo>
                <a:close/>
              </a:path>
            </a:pathLst>
          </a:custGeom>
          <a:solidFill>
            <a:srgbClr val="024E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DD9DDAF-156D-9B9F-B096-C737494BB011}"/>
              </a:ext>
            </a:extLst>
          </p:cNvPr>
          <p:cNvGrpSpPr/>
          <p:nvPr/>
        </p:nvGrpSpPr>
        <p:grpSpPr>
          <a:xfrm rot="19944360">
            <a:off x="5674912" y="5668560"/>
            <a:ext cx="709347" cy="1009180"/>
            <a:chOff x="1395543" y="407391"/>
            <a:chExt cx="1398583" cy="1989746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150DEC3-DEDE-6339-6A12-5FEDDD2B7186}"/>
                </a:ext>
              </a:extLst>
            </p:cNvPr>
            <p:cNvSpPr/>
            <p:nvPr/>
          </p:nvSpPr>
          <p:spPr>
            <a:xfrm>
              <a:off x="1395543" y="407391"/>
              <a:ext cx="1398583" cy="1989746"/>
            </a:xfrm>
            <a:custGeom>
              <a:avLst/>
              <a:gdLst>
                <a:gd name="connsiteX0" fmla="*/ 1395051 w 1398583"/>
                <a:gd name="connsiteY0" fmla="*/ 58116 h 1989746"/>
                <a:gd name="connsiteX1" fmla="*/ 1394283 w 1398583"/>
                <a:gd name="connsiteY1" fmla="*/ 16855 h 1989746"/>
                <a:gd name="connsiteX2" fmla="*/ 1372581 w 1398583"/>
                <a:gd name="connsiteY2" fmla="*/ 324 h 1989746"/>
                <a:gd name="connsiteX3" fmla="*/ 1013290 w 1398583"/>
                <a:gd name="connsiteY3" fmla="*/ 61778 h 1989746"/>
                <a:gd name="connsiteX4" fmla="*/ 366375 w 1398583"/>
                <a:gd name="connsiteY4" fmla="*/ 172435 h 1989746"/>
                <a:gd name="connsiteX5" fmla="*/ 72410 w 1398583"/>
                <a:gd name="connsiteY5" fmla="*/ 222722 h 1989746"/>
                <a:gd name="connsiteX6" fmla="*/ 60004 w 1398583"/>
                <a:gd name="connsiteY6" fmla="*/ 237501 h 1989746"/>
                <a:gd name="connsiteX7" fmla="*/ 59822 w 1398583"/>
                <a:gd name="connsiteY7" fmla="*/ 239256 h 1989746"/>
                <a:gd name="connsiteX8" fmla="*/ 42249 w 1398583"/>
                <a:gd name="connsiteY8" fmla="*/ 582259 h 1989746"/>
                <a:gd name="connsiteX9" fmla="*/ 11758 w 1398583"/>
                <a:gd name="connsiteY9" fmla="*/ 1256949 h 1989746"/>
                <a:gd name="connsiteX10" fmla="*/ 2092 w 1398583"/>
                <a:gd name="connsiteY10" fmla="*/ 1552591 h 1989746"/>
                <a:gd name="connsiteX11" fmla="*/ 1701 w 1398583"/>
                <a:gd name="connsiteY11" fmla="*/ 1731859 h 1989746"/>
                <a:gd name="connsiteX12" fmla="*/ 4629 w 1398583"/>
                <a:gd name="connsiteY12" fmla="*/ 1757580 h 1989746"/>
                <a:gd name="connsiteX13" fmla="*/ 9526 w 1398583"/>
                <a:gd name="connsiteY13" fmla="*/ 1767743 h 1989746"/>
                <a:gd name="connsiteX14" fmla="*/ 13527 w 1398583"/>
                <a:gd name="connsiteY14" fmla="*/ 1771910 h 1989746"/>
                <a:gd name="connsiteX15" fmla="*/ 75791 w 1398583"/>
                <a:gd name="connsiteY15" fmla="*/ 1790841 h 1989746"/>
                <a:gd name="connsiteX16" fmla="*/ 170137 w 1398583"/>
                <a:gd name="connsiteY16" fmla="*/ 1798224 h 1989746"/>
                <a:gd name="connsiteX17" fmla="*/ 389874 w 1398583"/>
                <a:gd name="connsiteY17" fmla="*/ 1837249 h 1989746"/>
                <a:gd name="connsiteX18" fmla="*/ 1027737 w 1398583"/>
                <a:gd name="connsiteY18" fmla="*/ 1950540 h 1989746"/>
                <a:gd name="connsiteX19" fmla="*/ 1246373 w 1398583"/>
                <a:gd name="connsiteY19" fmla="*/ 1989374 h 1989746"/>
                <a:gd name="connsiteX20" fmla="*/ 1268075 w 1398583"/>
                <a:gd name="connsiteY20" fmla="*/ 1972842 h 1989746"/>
                <a:gd name="connsiteX21" fmla="*/ 1294317 w 1398583"/>
                <a:gd name="connsiteY21" fmla="*/ 1732661 h 1989746"/>
                <a:gd name="connsiteX22" fmla="*/ 1303130 w 1398583"/>
                <a:gd name="connsiteY22" fmla="*/ 1726177 h 1989746"/>
                <a:gd name="connsiteX23" fmla="*/ 1329592 w 1398583"/>
                <a:gd name="connsiteY23" fmla="*/ 1675994 h 1989746"/>
                <a:gd name="connsiteX24" fmla="*/ 1364087 w 1398583"/>
                <a:gd name="connsiteY24" fmla="*/ 1482687 h 1989746"/>
                <a:gd name="connsiteX25" fmla="*/ 1384946 w 1398583"/>
                <a:gd name="connsiteY25" fmla="*/ 1194826 h 1989746"/>
                <a:gd name="connsiteX26" fmla="*/ 1398549 w 1398583"/>
                <a:gd name="connsiteY26" fmla="*/ 524182 h 1989746"/>
                <a:gd name="connsiteX27" fmla="*/ 1395020 w 1398583"/>
                <a:gd name="connsiteY27" fmla="*/ 58113 h 1989746"/>
                <a:gd name="connsiteX28" fmla="*/ 1236007 w 1398583"/>
                <a:gd name="connsiteY28" fmla="*/ 1952810 h 1989746"/>
                <a:gd name="connsiteX29" fmla="*/ 882649 w 1398583"/>
                <a:gd name="connsiteY29" fmla="*/ 1890052 h 1989746"/>
                <a:gd name="connsiteX30" fmla="*/ 359760 w 1398583"/>
                <a:gd name="connsiteY30" fmla="*/ 1797181 h 1989746"/>
                <a:gd name="connsiteX31" fmla="*/ 1021592 w 1398583"/>
                <a:gd name="connsiteY31" fmla="*/ 1761153 h 1989746"/>
                <a:gd name="connsiteX32" fmla="*/ 1252922 w 1398583"/>
                <a:gd name="connsiteY32" fmla="*/ 1741042 h 1989746"/>
                <a:gd name="connsiteX33" fmla="*/ 1259208 w 1398583"/>
                <a:gd name="connsiteY33" fmla="*/ 1740442 h 1989746"/>
                <a:gd name="connsiteX34" fmla="*/ 1236000 w 1398583"/>
                <a:gd name="connsiteY34" fmla="*/ 1952810 h 1989746"/>
                <a:gd name="connsiteX35" fmla="*/ 1358848 w 1398583"/>
                <a:gd name="connsiteY35" fmla="*/ 965086 h 1989746"/>
                <a:gd name="connsiteX36" fmla="*/ 1321081 w 1398583"/>
                <a:gd name="connsiteY36" fmla="*/ 1551926 h 1989746"/>
                <a:gd name="connsiteX37" fmla="*/ 1303449 w 1398583"/>
                <a:gd name="connsiteY37" fmla="*/ 1643346 h 1989746"/>
                <a:gd name="connsiteX38" fmla="*/ 1283084 w 1398583"/>
                <a:gd name="connsiteY38" fmla="*/ 1696763 h 1989746"/>
                <a:gd name="connsiteX39" fmla="*/ 1281400 w 1398583"/>
                <a:gd name="connsiteY39" fmla="*/ 1699133 h 1989746"/>
                <a:gd name="connsiteX40" fmla="*/ 1279422 w 1398583"/>
                <a:gd name="connsiteY40" fmla="*/ 1701396 h 1989746"/>
                <a:gd name="connsiteX41" fmla="*/ 1277786 w 1398583"/>
                <a:gd name="connsiteY41" fmla="*/ 1703258 h 1989746"/>
                <a:gd name="connsiteX42" fmla="*/ 1275722 w 1398583"/>
                <a:gd name="connsiteY42" fmla="*/ 1704214 h 1989746"/>
                <a:gd name="connsiteX43" fmla="*/ 1275873 w 1398583"/>
                <a:gd name="connsiteY43" fmla="*/ 1704108 h 1989746"/>
                <a:gd name="connsiteX44" fmla="*/ 1262020 w 1398583"/>
                <a:gd name="connsiteY44" fmla="*/ 1705754 h 1989746"/>
                <a:gd name="connsiteX45" fmla="*/ 1174470 w 1398583"/>
                <a:gd name="connsiteY45" fmla="*/ 1714299 h 1989746"/>
                <a:gd name="connsiteX46" fmla="*/ 518914 w 1398583"/>
                <a:gd name="connsiteY46" fmla="*/ 1757504 h 1989746"/>
                <a:gd name="connsiteX47" fmla="*/ 198395 w 1398583"/>
                <a:gd name="connsiteY47" fmla="*/ 1763800 h 1989746"/>
                <a:gd name="connsiteX48" fmla="*/ 167740 w 1398583"/>
                <a:gd name="connsiteY48" fmla="*/ 1763076 h 1989746"/>
                <a:gd name="connsiteX49" fmla="*/ 36570 w 1398583"/>
                <a:gd name="connsiteY49" fmla="*/ 1739780 h 1989746"/>
                <a:gd name="connsiteX50" fmla="*/ 36516 w 1398583"/>
                <a:gd name="connsiteY50" fmla="*/ 1739149 h 1989746"/>
                <a:gd name="connsiteX51" fmla="*/ 35758 w 1398583"/>
                <a:gd name="connsiteY51" fmla="*/ 1726650 h 1989746"/>
                <a:gd name="connsiteX52" fmla="*/ 34839 w 1398583"/>
                <a:gd name="connsiteY52" fmla="*/ 1651603 h 1989746"/>
                <a:gd name="connsiteX53" fmla="*/ 40846 w 1398583"/>
                <a:gd name="connsiteY53" fmla="*/ 1400107 h 1989746"/>
                <a:gd name="connsiteX54" fmla="*/ 69643 w 1398583"/>
                <a:gd name="connsiteY54" fmla="*/ 724045 h 1989746"/>
                <a:gd name="connsiteX55" fmla="*/ 93029 w 1398583"/>
                <a:gd name="connsiteY55" fmla="*/ 260101 h 1989746"/>
                <a:gd name="connsiteX56" fmla="*/ 93365 w 1398583"/>
                <a:gd name="connsiteY56" fmla="*/ 253775 h 1989746"/>
                <a:gd name="connsiteX57" fmla="*/ 440826 w 1398583"/>
                <a:gd name="connsiteY57" fmla="*/ 194340 h 1989746"/>
                <a:gd name="connsiteX58" fmla="*/ 1087741 w 1398583"/>
                <a:gd name="connsiteY58" fmla="*/ 83683 h 1989746"/>
                <a:gd name="connsiteX59" fmla="*/ 1360377 w 1398583"/>
                <a:gd name="connsiteY59" fmla="*/ 37045 h 1989746"/>
                <a:gd name="connsiteX60" fmla="*/ 1363789 w 1398583"/>
                <a:gd name="connsiteY60" fmla="*/ 320150 h 1989746"/>
                <a:gd name="connsiteX61" fmla="*/ 1358861 w 1398583"/>
                <a:gd name="connsiteY61" fmla="*/ 965111 h 1989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398583" h="1989746">
                  <a:moveTo>
                    <a:pt x="1395051" y="58116"/>
                  </a:moveTo>
                  <a:cubicBezTo>
                    <a:pt x="1394818" y="44362"/>
                    <a:pt x="1394574" y="30609"/>
                    <a:pt x="1394283" y="16855"/>
                  </a:cubicBezTo>
                  <a:cubicBezTo>
                    <a:pt x="1394029" y="4905"/>
                    <a:pt x="1383595" y="-1562"/>
                    <a:pt x="1372581" y="324"/>
                  </a:cubicBezTo>
                  <a:cubicBezTo>
                    <a:pt x="1252823" y="20808"/>
                    <a:pt x="1133065" y="41293"/>
                    <a:pt x="1013290" y="61778"/>
                  </a:cubicBezTo>
                  <a:cubicBezTo>
                    <a:pt x="797654" y="98664"/>
                    <a:pt x="582025" y="135550"/>
                    <a:pt x="366375" y="172435"/>
                  </a:cubicBezTo>
                  <a:cubicBezTo>
                    <a:pt x="268385" y="189196"/>
                    <a:pt x="170397" y="205957"/>
                    <a:pt x="72410" y="222722"/>
                  </a:cubicBezTo>
                  <a:cubicBezTo>
                    <a:pt x="63502" y="224244"/>
                    <a:pt x="59795" y="230680"/>
                    <a:pt x="60004" y="237501"/>
                  </a:cubicBezTo>
                  <a:cubicBezTo>
                    <a:pt x="59925" y="238073"/>
                    <a:pt x="59857" y="238649"/>
                    <a:pt x="59822" y="239256"/>
                  </a:cubicBezTo>
                  <a:cubicBezTo>
                    <a:pt x="53695" y="353572"/>
                    <a:pt x="47914" y="467909"/>
                    <a:pt x="42249" y="582259"/>
                  </a:cubicBezTo>
                  <a:cubicBezTo>
                    <a:pt x="31108" y="807106"/>
                    <a:pt x="20530" y="1031973"/>
                    <a:pt x="11758" y="1256949"/>
                  </a:cubicBezTo>
                  <a:cubicBezTo>
                    <a:pt x="7918" y="1355471"/>
                    <a:pt x="4375" y="1454017"/>
                    <a:pt x="2092" y="1552591"/>
                  </a:cubicBezTo>
                  <a:cubicBezTo>
                    <a:pt x="710" y="1612180"/>
                    <a:pt x="-1622" y="1672290"/>
                    <a:pt x="1701" y="1731859"/>
                  </a:cubicBezTo>
                  <a:cubicBezTo>
                    <a:pt x="2147" y="1739845"/>
                    <a:pt x="2212" y="1749288"/>
                    <a:pt x="4629" y="1757580"/>
                  </a:cubicBezTo>
                  <a:cubicBezTo>
                    <a:pt x="4832" y="1761492"/>
                    <a:pt x="6388" y="1765165"/>
                    <a:pt x="9526" y="1767743"/>
                  </a:cubicBezTo>
                  <a:cubicBezTo>
                    <a:pt x="10671" y="1769259"/>
                    <a:pt x="11984" y="1770665"/>
                    <a:pt x="13527" y="1771910"/>
                  </a:cubicBezTo>
                  <a:cubicBezTo>
                    <a:pt x="30525" y="1785626"/>
                    <a:pt x="54909" y="1788088"/>
                    <a:pt x="75791" y="1790841"/>
                  </a:cubicBezTo>
                  <a:cubicBezTo>
                    <a:pt x="106981" y="1794953"/>
                    <a:pt x="138508" y="1797147"/>
                    <a:pt x="170137" y="1798224"/>
                  </a:cubicBezTo>
                  <a:cubicBezTo>
                    <a:pt x="243384" y="1811230"/>
                    <a:pt x="316631" y="1824240"/>
                    <a:pt x="389874" y="1837249"/>
                  </a:cubicBezTo>
                  <a:cubicBezTo>
                    <a:pt x="602496" y="1875013"/>
                    <a:pt x="815139" y="1912776"/>
                    <a:pt x="1027737" y="1950540"/>
                  </a:cubicBezTo>
                  <a:cubicBezTo>
                    <a:pt x="1100617" y="1963484"/>
                    <a:pt x="1173493" y="1976429"/>
                    <a:pt x="1246373" y="1989374"/>
                  </a:cubicBezTo>
                  <a:cubicBezTo>
                    <a:pt x="1258162" y="1991469"/>
                    <a:pt x="1266796" y="1984569"/>
                    <a:pt x="1268075" y="1972842"/>
                  </a:cubicBezTo>
                  <a:lnTo>
                    <a:pt x="1294317" y="1732661"/>
                  </a:lnTo>
                  <a:cubicBezTo>
                    <a:pt x="1297421" y="1730957"/>
                    <a:pt x="1300380" y="1728855"/>
                    <a:pt x="1303130" y="1726177"/>
                  </a:cubicBezTo>
                  <a:cubicBezTo>
                    <a:pt x="1316637" y="1713044"/>
                    <a:pt x="1323759" y="1693406"/>
                    <a:pt x="1329592" y="1675994"/>
                  </a:cubicBezTo>
                  <a:cubicBezTo>
                    <a:pt x="1350272" y="1614268"/>
                    <a:pt x="1357010" y="1547036"/>
                    <a:pt x="1364087" y="1482687"/>
                  </a:cubicBezTo>
                  <a:cubicBezTo>
                    <a:pt x="1374607" y="1387056"/>
                    <a:pt x="1380382" y="1290900"/>
                    <a:pt x="1384946" y="1194826"/>
                  </a:cubicBezTo>
                  <a:cubicBezTo>
                    <a:pt x="1395559" y="971488"/>
                    <a:pt x="1398192" y="747753"/>
                    <a:pt x="1398549" y="524182"/>
                  </a:cubicBezTo>
                  <a:cubicBezTo>
                    <a:pt x="1398802" y="368825"/>
                    <a:pt x="1397678" y="213460"/>
                    <a:pt x="1395020" y="58113"/>
                  </a:cubicBezTo>
                  <a:close/>
                  <a:moveTo>
                    <a:pt x="1236007" y="1952810"/>
                  </a:moveTo>
                  <a:cubicBezTo>
                    <a:pt x="1118224" y="1931890"/>
                    <a:pt x="1000442" y="1910969"/>
                    <a:pt x="882649" y="1890052"/>
                  </a:cubicBezTo>
                  <a:cubicBezTo>
                    <a:pt x="708349" y="1859095"/>
                    <a:pt x="534057" y="1828138"/>
                    <a:pt x="359760" y="1797181"/>
                  </a:cubicBezTo>
                  <a:cubicBezTo>
                    <a:pt x="580602" y="1792463"/>
                    <a:pt x="801416" y="1777982"/>
                    <a:pt x="1021592" y="1761153"/>
                  </a:cubicBezTo>
                  <a:cubicBezTo>
                    <a:pt x="1098751" y="1755255"/>
                    <a:pt x="1175969" y="1749268"/>
                    <a:pt x="1252922" y="1741042"/>
                  </a:cubicBezTo>
                  <a:cubicBezTo>
                    <a:pt x="1255011" y="1740819"/>
                    <a:pt x="1257109" y="1740627"/>
                    <a:pt x="1259208" y="1740442"/>
                  </a:cubicBezTo>
                  <a:cubicBezTo>
                    <a:pt x="1251472" y="1811230"/>
                    <a:pt x="1243736" y="1882022"/>
                    <a:pt x="1236000" y="1952810"/>
                  </a:cubicBezTo>
                  <a:close/>
                  <a:moveTo>
                    <a:pt x="1358848" y="965086"/>
                  </a:moveTo>
                  <a:cubicBezTo>
                    <a:pt x="1353893" y="1160324"/>
                    <a:pt x="1349507" y="1358633"/>
                    <a:pt x="1321081" y="1551926"/>
                  </a:cubicBezTo>
                  <a:cubicBezTo>
                    <a:pt x="1316568" y="1582619"/>
                    <a:pt x="1311222" y="1613291"/>
                    <a:pt x="1303449" y="1643346"/>
                  </a:cubicBezTo>
                  <a:cubicBezTo>
                    <a:pt x="1297661" y="1665734"/>
                    <a:pt x="1293724" y="1680225"/>
                    <a:pt x="1283084" y="1696763"/>
                  </a:cubicBezTo>
                  <a:cubicBezTo>
                    <a:pt x="1282765" y="1697257"/>
                    <a:pt x="1281987" y="1698327"/>
                    <a:pt x="1281400" y="1699133"/>
                  </a:cubicBezTo>
                  <a:cubicBezTo>
                    <a:pt x="1280752" y="1699897"/>
                    <a:pt x="1280114" y="1700669"/>
                    <a:pt x="1279422" y="1701396"/>
                  </a:cubicBezTo>
                  <a:cubicBezTo>
                    <a:pt x="1278523" y="1702335"/>
                    <a:pt x="1278033" y="1702918"/>
                    <a:pt x="1277786" y="1703258"/>
                  </a:cubicBezTo>
                  <a:cubicBezTo>
                    <a:pt x="1277450" y="1703357"/>
                    <a:pt x="1276829" y="1703625"/>
                    <a:pt x="1275722" y="1704214"/>
                  </a:cubicBezTo>
                  <a:cubicBezTo>
                    <a:pt x="1276675" y="1703707"/>
                    <a:pt x="1275921" y="1704101"/>
                    <a:pt x="1275873" y="1704108"/>
                  </a:cubicBezTo>
                  <a:cubicBezTo>
                    <a:pt x="1271261" y="1704701"/>
                    <a:pt x="1266642" y="1705233"/>
                    <a:pt x="1262020" y="1705754"/>
                  </a:cubicBezTo>
                  <a:cubicBezTo>
                    <a:pt x="1232883" y="1709046"/>
                    <a:pt x="1203672" y="1711690"/>
                    <a:pt x="1174470" y="1714299"/>
                  </a:cubicBezTo>
                  <a:cubicBezTo>
                    <a:pt x="956389" y="1733790"/>
                    <a:pt x="737650" y="1748123"/>
                    <a:pt x="518914" y="1757504"/>
                  </a:cubicBezTo>
                  <a:cubicBezTo>
                    <a:pt x="412186" y="1762082"/>
                    <a:pt x="305233" y="1765655"/>
                    <a:pt x="198395" y="1763800"/>
                  </a:cubicBezTo>
                  <a:cubicBezTo>
                    <a:pt x="188180" y="1763622"/>
                    <a:pt x="177962" y="1763389"/>
                    <a:pt x="167740" y="1763076"/>
                  </a:cubicBezTo>
                  <a:cubicBezTo>
                    <a:pt x="124017" y="1755310"/>
                    <a:pt x="80294" y="1747547"/>
                    <a:pt x="36570" y="1739780"/>
                  </a:cubicBezTo>
                  <a:cubicBezTo>
                    <a:pt x="36550" y="1739554"/>
                    <a:pt x="36529" y="1739341"/>
                    <a:pt x="36516" y="1739149"/>
                  </a:cubicBezTo>
                  <a:cubicBezTo>
                    <a:pt x="36176" y="1734990"/>
                    <a:pt x="35953" y="1730820"/>
                    <a:pt x="35758" y="1726650"/>
                  </a:cubicBezTo>
                  <a:cubicBezTo>
                    <a:pt x="34582" y="1701667"/>
                    <a:pt x="34698" y="1676607"/>
                    <a:pt x="34839" y="1651603"/>
                  </a:cubicBezTo>
                  <a:cubicBezTo>
                    <a:pt x="35315" y="1567754"/>
                    <a:pt x="38031" y="1483905"/>
                    <a:pt x="40846" y="1400107"/>
                  </a:cubicBezTo>
                  <a:cubicBezTo>
                    <a:pt x="48428" y="1174674"/>
                    <a:pt x="58821" y="949330"/>
                    <a:pt x="69643" y="724045"/>
                  </a:cubicBezTo>
                  <a:cubicBezTo>
                    <a:pt x="77074" y="569373"/>
                    <a:pt x="84847" y="414718"/>
                    <a:pt x="93029" y="260101"/>
                  </a:cubicBezTo>
                  <a:cubicBezTo>
                    <a:pt x="93142" y="257992"/>
                    <a:pt x="93252" y="255884"/>
                    <a:pt x="93365" y="253775"/>
                  </a:cubicBezTo>
                  <a:cubicBezTo>
                    <a:pt x="209183" y="233962"/>
                    <a:pt x="325001" y="214153"/>
                    <a:pt x="440826" y="194340"/>
                  </a:cubicBezTo>
                  <a:cubicBezTo>
                    <a:pt x="656462" y="157454"/>
                    <a:pt x="872091" y="120568"/>
                    <a:pt x="1087741" y="83683"/>
                  </a:cubicBezTo>
                  <a:cubicBezTo>
                    <a:pt x="1178619" y="68136"/>
                    <a:pt x="1269498" y="52592"/>
                    <a:pt x="1360377" y="37045"/>
                  </a:cubicBezTo>
                  <a:cubicBezTo>
                    <a:pt x="1362236" y="131401"/>
                    <a:pt x="1363172" y="225780"/>
                    <a:pt x="1363789" y="320150"/>
                  </a:cubicBezTo>
                  <a:cubicBezTo>
                    <a:pt x="1365191" y="535134"/>
                    <a:pt x="1364317" y="750181"/>
                    <a:pt x="1358861" y="965111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E82CF5F-FAC1-41D4-1EA0-20AFCE3BAC7C}"/>
                </a:ext>
              </a:extLst>
            </p:cNvPr>
            <p:cNvSpPr/>
            <p:nvPr/>
          </p:nvSpPr>
          <p:spPr>
            <a:xfrm>
              <a:off x="1694512" y="695240"/>
              <a:ext cx="889228" cy="595850"/>
            </a:xfrm>
            <a:custGeom>
              <a:avLst/>
              <a:gdLst>
                <a:gd name="connsiteX0" fmla="*/ 20164 w 889228"/>
                <a:gd name="connsiteY0" fmla="*/ 152738 h 595850"/>
                <a:gd name="connsiteX1" fmla="*/ 1623 w 889228"/>
                <a:gd name="connsiteY1" fmla="*/ 448760 h 595850"/>
                <a:gd name="connsiteX2" fmla="*/ 60 w 889228"/>
                <a:gd name="connsiteY2" fmla="*/ 531183 h 595850"/>
                <a:gd name="connsiteX3" fmla="*/ 9613 w 889228"/>
                <a:gd name="connsiteY3" fmla="*/ 572588 h 595850"/>
                <a:gd name="connsiteX4" fmla="*/ 79582 w 889228"/>
                <a:gd name="connsiteY4" fmla="*/ 594448 h 595850"/>
                <a:gd name="connsiteX5" fmla="*/ 355328 w 889228"/>
                <a:gd name="connsiteY5" fmla="*/ 570750 h 595850"/>
                <a:gd name="connsiteX6" fmla="*/ 676005 w 889228"/>
                <a:gd name="connsiteY6" fmla="*/ 512611 h 595850"/>
                <a:gd name="connsiteX7" fmla="*/ 851374 w 889228"/>
                <a:gd name="connsiteY7" fmla="*/ 475026 h 595850"/>
                <a:gd name="connsiteX8" fmla="*/ 863962 w 889228"/>
                <a:gd name="connsiteY8" fmla="*/ 458495 h 595850"/>
                <a:gd name="connsiteX9" fmla="*/ 889200 w 889228"/>
                <a:gd name="connsiteY9" fmla="*/ 16805 h 595850"/>
                <a:gd name="connsiteX10" fmla="*/ 867497 w 889228"/>
                <a:gd name="connsiteY10" fmla="*/ 274 h 595850"/>
                <a:gd name="connsiteX11" fmla="*/ 399473 w 889228"/>
                <a:gd name="connsiteY11" fmla="*/ 76487 h 595850"/>
                <a:gd name="connsiteX12" fmla="*/ 32742 w 889228"/>
                <a:gd name="connsiteY12" fmla="*/ 136203 h 595850"/>
                <a:gd name="connsiteX13" fmla="*/ 41856 w 889228"/>
                <a:gd name="connsiteY13" fmla="*/ 169269 h 595850"/>
                <a:gd name="connsiteX14" fmla="*/ 509880 w 889228"/>
                <a:gd name="connsiteY14" fmla="*/ 93056 h 595850"/>
                <a:gd name="connsiteX15" fmla="*/ 876612 w 889228"/>
                <a:gd name="connsiteY15" fmla="*/ 33340 h 595850"/>
                <a:gd name="connsiteX16" fmla="*/ 854910 w 889228"/>
                <a:gd name="connsiteY16" fmla="*/ 16809 h 595850"/>
                <a:gd name="connsiteX17" fmla="*/ 829672 w 889228"/>
                <a:gd name="connsiteY17" fmla="*/ 458498 h 595850"/>
                <a:gd name="connsiteX18" fmla="*/ 842260 w 889228"/>
                <a:gd name="connsiteY18" fmla="*/ 441967 h 595850"/>
                <a:gd name="connsiteX19" fmla="*/ 379345 w 889228"/>
                <a:gd name="connsiteY19" fmla="*/ 532534 h 595850"/>
                <a:gd name="connsiteX20" fmla="*/ 95270 w 889228"/>
                <a:gd name="connsiteY20" fmla="*/ 560874 h 595850"/>
                <a:gd name="connsiteX21" fmla="*/ 54605 w 889228"/>
                <a:gd name="connsiteY21" fmla="*/ 557017 h 595850"/>
                <a:gd name="connsiteX22" fmla="*/ 39809 w 889228"/>
                <a:gd name="connsiteY22" fmla="*/ 552713 h 595850"/>
                <a:gd name="connsiteX23" fmla="*/ 37237 w 889228"/>
                <a:gd name="connsiteY23" fmla="*/ 551222 h 595850"/>
                <a:gd name="connsiteX24" fmla="*/ 34967 w 889228"/>
                <a:gd name="connsiteY24" fmla="*/ 549552 h 595850"/>
                <a:gd name="connsiteX25" fmla="*/ 34343 w 889228"/>
                <a:gd name="connsiteY25" fmla="*/ 548609 h 595850"/>
                <a:gd name="connsiteX26" fmla="*/ 34960 w 889228"/>
                <a:gd name="connsiteY26" fmla="*/ 551496 h 595850"/>
                <a:gd name="connsiteX27" fmla="*/ 34281 w 889228"/>
                <a:gd name="connsiteY27" fmla="*/ 519966 h 595850"/>
                <a:gd name="connsiteX28" fmla="*/ 36524 w 889228"/>
                <a:gd name="connsiteY28" fmla="*/ 433497 h 595850"/>
                <a:gd name="connsiteX29" fmla="*/ 54447 w 889228"/>
                <a:gd name="connsiteY29" fmla="*/ 152748 h 595850"/>
                <a:gd name="connsiteX30" fmla="*/ 20157 w 889228"/>
                <a:gd name="connsiteY30" fmla="*/ 152738 h 59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889228" h="595850">
                  <a:moveTo>
                    <a:pt x="20164" y="152738"/>
                  </a:moveTo>
                  <a:cubicBezTo>
                    <a:pt x="12229" y="251263"/>
                    <a:pt x="5450" y="349984"/>
                    <a:pt x="1623" y="448760"/>
                  </a:cubicBezTo>
                  <a:cubicBezTo>
                    <a:pt x="560" y="476216"/>
                    <a:pt x="-228" y="503703"/>
                    <a:pt x="60" y="531183"/>
                  </a:cubicBezTo>
                  <a:cubicBezTo>
                    <a:pt x="221" y="546500"/>
                    <a:pt x="-451" y="560274"/>
                    <a:pt x="9613" y="572588"/>
                  </a:cubicBezTo>
                  <a:cubicBezTo>
                    <a:pt x="24817" y="591183"/>
                    <a:pt x="57904" y="592942"/>
                    <a:pt x="79582" y="594448"/>
                  </a:cubicBezTo>
                  <a:cubicBezTo>
                    <a:pt x="170882" y="600791"/>
                    <a:pt x="265392" y="584339"/>
                    <a:pt x="355328" y="570750"/>
                  </a:cubicBezTo>
                  <a:cubicBezTo>
                    <a:pt x="462745" y="554517"/>
                    <a:pt x="569569" y="534300"/>
                    <a:pt x="676005" y="512611"/>
                  </a:cubicBezTo>
                  <a:cubicBezTo>
                    <a:pt x="734579" y="500678"/>
                    <a:pt x="793102" y="488361"/>
                    <a:pt x="851374" y="475026"/>
                  </a:cubicBezTo>
                  <a:cubicBezTo>
                    <a:pt x="859076" y="473263"/>
                    <a:pt x="863537" y="465905"/>
                    <a:pt x="863962" y="458495"/>
                  </a:cubicBezTo>
                  <a:cubicBezTo>
                    <a:pt x="872373" y="311267"/>
                    <a:pt x="880788" y="164040"/>
                    <a:pt x="889200" y="16805"/>
                  </a:cubicBezTo>
                  <a:cubicBezTo>
                    <a:pt x="889892" y="4708"/>
                    <a:pt x="877802" y="-1406"/>
                    <a:pt x="867497" y="274"/>
                  </a:cubicBezTo>
                  <a:cubicBezTo>
                    <a:pt x="711488" y="25676"/>
                    <a:pt x="555483" y="51081"/>
                    <a:pt x="399473" y="76487"/>
                  </a:cubicBezTo>
                  <a:cubicBezTo>
                    <a:pt x="277233" y="96392"/>
                    <a:pt x="154992" y="116298"/>
                    <a:pt x="32742" y="136203"/>
                  </a:cubicBezTo>
                  <a:cubicBezTo>
                    <a:pt x="10957" y="139749"/>
                    <a:pt x="20233" y="172787"/>
                    <a:pt x="41856" y="169269"/>
                  </a:cubicBezTo>
                  <a:cubicBezTo>
                    <a:pt x="197865" y="143867"/>
                    <a:pt x="353871" y="118461"/>
                    <a:pt x="509880" y="93056"/>
                  </a:cubicBezTo>
                  <a:cubicBezTo>
                    <a:pt x="632121" y="73151"/>
                    <a:pt x="754361" y="53245"/>
                    <a:pt x="876612" y="33340"/>
                  </a:cubicBezTo>
                  <a:cubicBezTo>
                    <a:pt x="869377" y="27829"/>
                    <a:pt x="862145" y="22319"/>
                    <a:pt x="854910" y="16809"/>
                  </a:cubicBezTo>
                  <a:cubicBezTo>
                    <a:pt x="846498" y="164036"/>
                    <a:pt x="838083" y="311264"/>
                    <a:pt x="829672" y="458498"/>
                  </a:cubicBezTo>
                  <a:cubicBezTo>
                    <a:pt x="833869" y="452988"/>
                    <a:pt x="838063" y="447477"/>
                    <a:pt x="842260" y="441967"/>
                  </a:cubicBezTo>
                  <a:cubicBezTo>
                    <a:pt x="689063" y="477022"/>
                    <a:pt x="534528" y="507718"/>
                    <a:pt x="379345" y="532534"/>
                  </a:cubicBezTo>
                  <a:cubicBezTo>
                    <a:pt x="286032" y="547457"/>
                    <a:pt x="190078" y="563134"/>
                    <a:pt x="95270" y="560874"/>
                  </a:cubicBezTo>
                  <a:cubicBezTo>
                    <a:pt x="79688" y="560504"/>
                    <a:pt x="66997" y="559568"/>
                    <a:pt x="54605" y="557017"/>
                  </a:cubicBezTo>
                  <a:cubicBezTo>
                    <a:pt x="49568" y="555978"/>
                    <a:pt x="44603" y="554575"/>
                    <a:pt x="39809" y="552713"/>
                  </a:cubicBezTo>
                  <a:cubicBezTo>
                    <a:pt x="44647" y="554589"/>
                    <a:pt x="38427" y="551904"/>
                    <a:pt x="37237" y="551222"/>
                  </a:cubicBezTo>
                  <a:cubicBezTo>
                    <a:pt x="32388" y="548444"/>
                    <a:pt x="38705" y="553163"/>
                    <a:pt x="34967" y="549552"/>
                  </a:cubicBezTo>
                  <a:cubicBezTo>
                    <a:pt x="32049" y="546737"/>
                    <a:pt x="36819" y="553049"/>
                    <a:pt x="34343" y="548609"/>
                  </a:cubicBezTo>
                  <a:cubicBezTo>
                    <a:pt x="35883" y="551373"/>
                    <a:pt x="34415" y="547001"/>
                    <a:pt x="34960" y="551496"/>
                  </a:cubicBezTo>
                  <a:cubicBezTo>
                    <a:pt x="33712" y="541182"/>
                    <a:pt x="34295" y="530336"/>
                    <a:pt x="34281" y="519966"/>
                  </a:cubicBezTo>
                  <a:cubicBezTo>
                    <a:pt x="34250" y="491135"/>
                    <a:pt x="35313" y="462301"/>
                    <a:pt x="36524" y="433497"/>
                  </a:cubicBezTo>
                  <a:cubicBezTo>
                    <a:pt x="40453" y="339827"/>
                    <a:pt x="46921" y="246198"/>
                    <a:pt x="54447" y="152748"/>
                  </a:cubicBezTo>
                  <a:cubicBezTo>
                    <a:pt x="56223" y="130682"/>
                    <a:pt x="21920" y="130854"/>
                    <a:pt x="20157" y="152738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E55B518B-2D6A-150E-0A98-858102304A3C}"/>
                </a:ext>
              </a:extLst>
            </p:cNvPr>
            <p:cNvSpPr/>
            <p:nvPr/>
          </p:nvSpPr>
          <p:spPr>
            <a:xfrm>
              <a:off x="1827603" y="880196"/>
              <a:ext cx="597515" cy="113096"/>
            </a:xfrm>
            <a:custGeom>
              <a:avLst/>
              <a:gdLst>
                <a:gd name="connsiteX0" fmla="*/ 21559 w 597515"/>
                <a:gd name="connsiteY0" fmla="*/ 112897 h 113096"/>
                <a:gd name="connsiteX1" fmla="*/ 528194 w 597515"/>
                <a:gd name="connsiteY1" fmla="*/ 41303 h 113096"/>
                <a:gd name="connsiteX2" fmla="*/ 585071 w 597515"/>
                <a:gd name="connsiteY2" fmla="*/ 33265 h 113096"/>
                <a:gd name="connsiteX3" fmla="*/ 575956 w 597515"/>
                <a:gd name="connsiteY3" fmla="*/ 199 h 113096"/>
                <a:gd name="connsiteX4" fmla="*/ 69321 w 597515"/>
                <a:gd name="connsiteY4" fmla="*/ 71793 h 113096"/>
                <a:gd name="connsiteX5" fmla="*/ 12445 w 597515"/>
                <a:gd name="connsiteY5" fmla="*/ 79831 h 113096"/>
                <a:gd name="connsiteX6" fmla="*/ 21559 w 597515"/>
                <a:gd name="connsiteY6" fmla="*/ 112897 h 113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7515" h="113096">
                  <a:moveTo>
                    <a:pt x="21559" y="112897"/>
                  </a:moveTo>
                  <a:cubicBezTo>
                    <a:pt x="190441" y="89031"/>
                    <a:pt x="359322" y="65169"/>
                    <a:pt x="528194" y="41303"/>
                  </a:cubicBezTo>
                  <a:cubicBezTo>
                    <a:pt x="547153" y="38625"/>
                    <a:pt x="566112" y="35943"/>
                    <a:pt x="585071" y="33265"/>
                  </a:cubicBezTo>
                  <a:cubicBezTo>
                    <a:pt x="606893" y="30182"/>
                    <a:pt x="597573" y="-2856"/>
                    <a:pt x="575956" y="199"/>
                  </a:cubicBezTo>
                  <a:cubicBezTo>
                    <a:pt x="407075" y="24065"/>
                    <a:pt x="238193" y="47928"/>
                    <a:pt x="69321" y="71793"/>
                  </a:cubicBezTo>
                  <a:cubicBezTo>
                    <a:pt x="50363" y="74471"/>
                    <a:pt x="31404" y="77153"/>
                    <a:pt x="12445" y="79831"/>
                  </a:cubicBezTo>
                  <a:cubicBezTo>
                    <a:pt x="-9378" y="82917"/>
                    <a:pt x="-57" y="115955"/>
                    <a:pt x="21559" y="112897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88A852E-37FA-6201-1D31-493D1B30CD53}"/>
                </a:ext>
              </a:extLst>
            </p:cNvPr>
            <p:cNvSpPr/>
            <p:nvPr/>
          </p:nvSpPr>
          <p:spPr>
            <a:xfrm>
              <a:off x="1837478" y="1020744"/>
              <a:ext cx="597515" cy="113102"/>
            </a:xfrm>
            <a:custGeom>
              <a:avLst/>
              <a:gdLst>
                <a:gd name="connsiteX0" fmla="*/ 21559 w 597515"/>
                <a:gd name="connsiteY0" fmla="*/ 112904 h 113102"/>
                <a:gd name="connsiteX1" fmla="*/ 528194 w 597515"/>
                <a:gd name="connsiteY1" fmla="*/ 41303 h 113102"/>
                <a:gd name="connsiteX2" fmla="*/ 585071 w 597515"/>
                <a:gd name="connsiteY2" fmla="*/ 33265 h 113102"/>
                <a:gd name="connsiteX3" fmla="*/ 575956 w 597515"/>
                <a:gd name="connsiteY3" fmla="*/ 199 h 113102"/>
                <a:gd name="connsiteX4" fmla="*/ 69321 w 597515"/>
                <a:gd name="connsiteY4" fmla="*/ 71800 h 113102"/>
                <a:gd name="connsiteX5" fmla="*/ 12445 w 597515"/>
                <a:gd name="connsiteY5" fmla="*/ 79838 h 113102"/>
                <a:gd name="connsiteX6" fmla="*/ 21559 w 597515"/>
                <a:gd name="connsiteY6" fmla="*/ 112904 h 11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7515" h="113102">
                  <a:moveTo>
                    <a:pt x="21559" y="112904"/>
                  </a:moveTo>
                  <a:cubicBezTo>
                    <a:pt x="190437" y="89038"/>
                    <a:pt x="359319" y="65172"/>
                    <a:pt x="528194" y="41303"/>
                  </a:cubicBezTo>
                  <a:cubicBezTo>
                    <a:pt x="547153" y="38625"/>
                    <a:pt x="566115" y="35943"/>
                    <a:pt x="585071" y="33265"/>
                  </a:cubicBezTo>
                  <a:cubicBezTo>
                    <a:pt x="606893" y="30182"/>
                    <a:pt x="597573" y="-2856"/>
                    <a:pt x="575956" y="199"/>
                  </a:cubicBezTo>
                  <a:cubicBezTo>
                    <a:pt x="407078" y="24065"/>
                    <a:pt x="238196" y="47931"/>
                    <a:pt x="69321" y="71800"/>
                  </a:cubicBezTo>
                  <a:cubicBezTo>
                    <a:pt x="50363" y="74478"/>
                    <a:pt x="31404" y="77160"/>
                    <a:pt x="12445" y="79838"/>
                  </a:cubicBezTo>
                  <a:cubicBezTo>
                    <a:pt x="-9378" y="82924"/>
                    <a:pt x="-57" y="115959"/>
                    <a:pt x="21559" y="112904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018584ED-D52A-C22F-AE8F-0AFB981EBCF2}"/>
              </a:ext>
            </a:extLst>
          </p:cNvPr>
          <p:cNvSpPr/>
          <p:nvPr/>
        </p:nvSpPr>
        <p:spPr>
          <a:xfrm rot="8303878">
            <a:off x="4862983" y="6102178"/>
            <a:ext cx="453448" cy="1629878"/>
          </a:xfrm>
          <a:custGeom>
            <a:avLst/>
            <a:gdLst>
              <a:gd name="connsiteX0" fmla="*/ 0 w 377807"/>
              <a:gd name="connsiteY0" fmla="*/ 381201 h 1357993"/>
              <a:gd name="connsiteX1" fmla="*/ 0 w 377807"/>
              <a:gd name="connsiteY1" fmla="*/ 1232484 h 1357993"/>
              <a:gd name="connsiteX2" fmla="*/ 15945 w 377807"/>
              <a:gd name="connsiteY2" fmla="*/ 1260328 h 1357993"/>
              <a:gd name="connsiteX3" fmla="*/ 64808 w 377807"/>
              <a:gd name="connsiteY3" fmla="*/ 1312414 h 1357993"/>
              <a:gd name="connsiteX4" fmla="*/ 141754 w 377807"/>
              <a:gd name="connsiteY4" fmla="*/ 1354042 h 1357993"/>
              <a:gd name="connsiteX5" fmla="*/ 238761 w 377807"/>
              <a:gd name="connsiteY5" fmla="*/ 1342075 h 1357993"/>
              <a:gd name="connsiteX6" fmla="*/ 340534 w 377807"/>
              <a:gd name="connsiteY6" fmla="*/ 1239857 h 1357993"/>
              <a:gd name="connsiteX7" fmla="*/ 361245 w 377807"/>
              <a:gd name="connsiteY7" fmla="*/ 1199669 h 1357993"/>
              <a:gd name="connsiteX8" fmla="*/ 362033 w 377807"/>
              <a:gd name="connsiteY8" fmla="*/ 1181838 h 1357993"/>
              <a:gd name="connsiteX9" fmla="*/ 363508 w 377807"/>
              <a:gd name="connsiteY9" fmla="*/ 1143330 h 1357993"/>
              <a:gd name="connsiteX10" fmla="*/ 368515 w 377807"/>
              <a:gd name="connsiteY10" fmla="*/ 944620 h 1357993"/>
              <a:gd name="connsiteX11" fmla="*/ 375029 w 377807"/>
              <a:gd name="connsiteY11" fmla="*/ 459176 h 1357993"/>
              <a:gd name="connsiteX12" fmla="*/ 377635 w 377807"/>
              <a:gd name="connsiteY12" fmla="*/ 114459 h 1357993"/>
              <a:gd name="connsiteX13" fmla="*/ 377807 w 377807"/>
              <a:gd name="connsiteY13" fmla="*/ 86581 h 1357993"/>
              <a:gd name="connsiteX14" fmla="*/ 363405 w 377807"/>
              <a:gd name="connsiteY14" fmla="*/ 61206 h 1357993"/>
              <a:gd name="connsiteX15" fmla="*/ 196036 w 377807"/>
              <a:gd name="connsiteY15" fmla="*/ 4594 h 1357993"/>
              <a:gd name="connsiteX16" fmla="*/ 131125 w 377807"/>
              <a:gd name="connsiteY16" fmla="*/ 35077 h 1357993"/>
              <a:gd name="connsiteX17" fmla="*/ 97486 w 377807"/>
              <a:gd name="connsiteY17" fmla="*/ 61721 h 1357993"/>
              <a:gd name="connsiteX18" fmla="*/ 72729 w 377807"/>
              <a:gd name="connsiteY18" fmla="*/ 92445 h 1357993"/>
              <a:gd name="connsiteX19" fmla="*/ 72249 w 377807"/>
              <a:gd name="connsiteY19" fmla="*/ 109144 h 1357993"/>
              <a:gd name="connsiteX20" fmla="*/ 69197 w 377807"/>
              <a:gd name="connsiteY20" fmla="*/ 217226 h 1357993"/>
              <a:gd name="connsiteX21" fmla="*/ 58293 w 377807"/>
              <a:gd name="connsiteY21" fmla="*/ 600862 h 1357993"/>
              <a:gd name="connsiteX22" fmla="*/ 48212 w 377807"/>
              <a:gd name="connsiteY22" fmla="*/ 957478 h 1357993"/>
              <a:gd name="connsiteX23" fmla="*/ 46086 w 377807"/>
              <a:gd name="connsiteY23" fmla="*/ 1031750 h 1357993"/>
              <a:gd name="connsiteX24" fmla="*/ 58601 w 377807"/>
              <a:gd name="connsiteY24" fmla="*/ 1057365 h 1357993"/>
              <a:gd name="connsiteX25" fmla="*/ 115386 w 377807"/>
              <a:gd name="connsiteY25" fmla="*/ 1114629 h 1357993"/>
              <a:gd name="connsiteX26" fmla="*/ 207352 w 377807"/>
              <a:gd name="connsiteY26" fmla="*/ 1132186 h 1357993"/>
              <a:gd name="connsiteX27" fmla="*/ 313204 w 377807"/>
              <a:gd name="connsiteY27" fmla="*/ 1032642 h 1357993"/>
              <a:gd name="connsiteX28" fmla="*/ 315571 w 377807"/>
              <a:gd name="connsiteY28" fmla="*/ 1004833 h 1357993"/>
              <a:gd name="connsiteX29" fmla="*/ 316119 w 377807"/>
              <a:gd name="connsiteY29" fmla="*/ 948597 h 1357993"/>
              <a:gd name="connsiteX30" fmla="*/ 319960 w 377807"/>
              <a:gd name="connsiteY30" fmla="*/ 561326 h 1357993"/>
              <a:gd name="connsiteX31" fmla="*/ 321709 w 377807"/>
              <a:gd name="connsiteY31" fmla="*/ 383841 h 1357993"/>
              <a:gd name="connsiteX32" fmla="*/ 290059 w 377807"/>
              <a:gd name="connsiteY32" fmla="*/ 383841 h 1357993"/>
              <a:gd name="connsiteX33" fmla="*/ 287487 w 377807"/>
              <a:gd name="connsiteY33" fmla="*/ 645508 h 1357993"/>
              <a:gd name="connsiteX34" fmla="*/ 283990 w 377807"/>
              <a:gd name="connsiteY34" fmla="*/ 998009 h 1357993"/>
              <a:gd name="connsiteX35" fmla="*/ 283715 w 377807"/>
              <a:gd name="connsiteY35" fmla="*/ 1024618 h 1357993"/>
              <a:gd name="connsiteX36" fmla="*/ 285875 w 377807"/>
              <a:gd name="connsiteY36" fmla="*/ 1016663 h 1357993"/>
              <a:gd name="connsiteX37" fmla="*/ 204711 w 377807"/>
              <a:gd name="connsiteY37" fmla="*/ 1099748 h 1357993"/>
              <a:gd name="connsiteX38" fmla="*/ 140177 w 377807"/>
              <a:gd name="connsiteY38" fmla="*/ 1092752 h 1357993"/>
              <a:gd name="connsiteX39" fmla="*/ 75541 w 377807"/>
              <a:gd name="connsiteY39" fmla="*/ 1025544 h 1357993"/>
              <a:gd name="connsiteX40" fmla="*/ 77701 w 377807"/>
              <a:gd name="connsiteY40" fmla="*/ 1033533 h 1357993"/>
              <a:gd name="connsiteX41" fmla="*/ 83427 w 377807"/>
              <a:gd name="connsiteY41" fmla="*/ 832011 h 1357993"/>
              <a:gd name="connsiteX42" fmla="*/ 94880 w 377807"/>
              <a:gd name="connsiteY42" fmla="*/ 427732 h 1357993"/>
              <a:gd name="connsiteX43" fmla="*/ 103590 w 377807"/>
              <a:gd name="connsiteY43" fmla="*/ 121077 h 1357993"/>
              <a:gd name="connsiteX44" fmla="*/ 104379 w 377807"/>
              <a:gd name="connsiteY44" fmla="*/ 92376 h 1357993"/>
              <a:gd name="connsiteX45" fmla="*/ 99749 w 377807"/>
              <a:gd name="connsiteY45" fmla="*/ 103589 h 1357993"/>
              <a:gd name="connsiteX46" fmla="*/ 282687 w 377807"/>
              <a:gd name="connsiteY46" fmla="*/ 40769 h 1357993"/>
              <a:gd name="connsiteX47" fmla="*/ 331550 w 377807"/>
              <a:gd name="connsiteY47" fmla="*/ 73756 h 1357993"/>
              <a:gd name="connsiteX48" fmla="*/ 345609 w 377807"/>
              <a:gd name="connsiteY48" fmla="*/ 88878 h 1357993"/>
              <a:gd name="connsiteX49" fmla="*/ 347769 w 377807"/>
              <a:gd name="connsiteY49" fmla="*/ 91553 h 1357993"/>
              <a:gd name="connsiteX50" fmla="*/ 347118 w 377807"/>
              <a:gd name="connsiteY50" fmla="*/ 90730 h 1357993"/>
              <a:gd name="connsiteX51" fmla="*/ 348317 w 377807"/>
              <a:gd name="connsiteY51" fmla="*/ 92342 h 1357993"/>
              <a:gd name="connsiteX52" fmla="*/ 346157 w 377807"/>
              <a:gd name="connsiteY52" fmla="*/ 84352 h 1357993"/>
              <a:gd name="connsiteX53" fmla="*/ 344649 w 377807"/>
              <a:gd name="connsiteY53" fmla="*/ 310632 h 1357993"/>
              <a:gd name="connsiteX54" fmla="*/ 339574 w 377807"/>
              <a:gd name="connsiteY54" fmla="*/ 783011 h 1357993"/>
              <a:gd name="connsiteX55" fmla="*/ 329938 w 377807"/>
              <a:gd name="connsiteY55" fmla="*/ 1191679 h 1357993"/>
              <a:gd name="connsiteX56" fmla="*/ 329526 w 377807"/>
              <a:gd name="connsiteY56" fmla="*/ 1201040 h 1357993"/>
              <a:gd name="connsiteX57" fmla="*/ 331687 w 377807"/>
              <a:gd name="connsiteY57" fmla="*/ 1193051 h 1357993"/>
              <a:gd name="connsiteX58" fmla="*/ 232486 w 377807"/>
              <a:gd name="connsiteY58" fmla="*/ 1309431 h 1357993"/>
              <a:gd name="connsiteX59" fmla="*/ 148510 w 377807"/>
              <a:gd name="connsiteY59" fmla="*/ 1323147 h 1357993"/>
              <a:gd name="connsiteX60" fmla="*/ 81198 w 377807"/>
              <a:gd name="connsiteY60" fmla="*/ 1284914 h 1357993"/>
              <a:gd name="connsiteX61" fmla="*/ 55309 w 377807"/>
              <a:gd name="connsiteY61" fmla="*/ 1258819 h 1357993"/>
              <a:gd name="connsiteX62" fmla="*/ 45572 w 377807"/>
              <a:gd name="connsiteY62" fmla="*/ 1247298 h 1357993"/>
              <a:gd name="connsiteX63" fmla="*/ 43274 w 377807"/>
              <a:gd name="connsiteY63" fmla="*/ 1244383 h 1357993"/>
              <a:gd name="connsiteX64" fmla="*/ 39159 w 377807"/>
              <a:gd name="connsiteY64" fmla="*/ 1238896 h 1357993"/>
              <a:gd name="connsiteX65" fmla="*/ 29489 w 377807"/>
              <a:gd name="connsiteY65" fmla="*/ 1224769 h 1357993"/>
              <a:gd name="connsiteX66" fmla="*/ 31650 w 377807"/>
              <a:gd name="connsiteY66" fmla="*/ 1232758 h 1357993"/>
              <a:gd name="connsiteX67" fmla="*/ 31650 w 377807"/>
              <a:gd name="connsiteY67" fmla="*/ 381235 h 1357993"/>
              <a:gd name="connsiteX68" fmla="*/ 0 w 377807"/>
              <a:gd name="connsiteY68" fmla="*/ 381235 h 1357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7807" h="1357993">
                <a:moveTo>
                  <a:pt x="0" y="381201"/>
                </a:moveTo>
                <a:lnTo>
                  <a:pt x="0" y="1232484"/>
                </a:lnTo>
                <a:cubicBezTo>
                  <a:pt x="0" y="1242394"/>
                  <a:pt x="10390" y="1253058"/>
                  <a:pt x="15945" y="1260328"/>
                </a:cubicBezTo>
                <a:cubicBezTo>
                  <a:pt x="30449" y="1279324"/>
                  <a:pt x="46463" y="1297052"/>
                  <a:pt x="64808" y="1312414"/>
                </a:cubicBezTo>
                <a:cubicBezTo>
                  <a:pt x="87337" y="1331308"/>
                  <a:pt x="113054" y="1346807"/>
                  <a:pt x="141754" y="1354042"/>
                </a:cubicBezTo>
                <a:cubicBezTo>
                  <a:pt x="174810" y="1362375"/>
                  <a:pt x="208518" y="1357128"/>
                  <a:pt x="238761" y="1342075"/>
                </a:cubicBezTo>
                <a:cubicBezTo>
                  <a:pt x="282241" y="1320472"/>
                  <a:pt x="314645" y="1279667"/>
                  <a:pt x="340534" y="1239857"/>
                </a:cubicBezTo>
                <a:cubicBezTo>
                  <a:pt x="347872" y="1228575"/>
                  <a:pt x="360593" y="1213385"/>
                  <a:pt x="361245" y="1199669"/>
                </a:cubicBezTo>
                <a:cubicBezTo>
                  <a:pt x="361519" y="1193737"/>
                  <a:pt x="361794" y="1187804"/>
                  <a:pt x="362033" y="1181838"/>
                </a:cubicBezTo>
                <a:cubicBezTo>
                  <a:pt x="362582" y="1169013"/>
                  <a:pt x="363062" y="1156155"/>
                  <a:pt x="363508" y="1143330"/>
                </a:cubicBezTo>
                <a:cubicBezTo>
                  <a:pt x="365771" y="1077082"/>
                  <a:pt x="367245" y="1010868"/>
                  <a:pt x="368515" y="944620"/>
                </a:cubicBezTo>
                <a:cubicBezTo>
                  <a:pt x="371669" y="782805"/>
                  <a:pt x="373521" y="620991"/>
                  <a:pt x="375029" y="459176"/>
                </a:cubicBezTo>
                <a:cubicBezTo>
                  <a:pt x="376127" y="344270"/>
                  <a:pt x="376984" y="229364"/>
                  <a:pt x="377635" y="114459"/>
                </a:cubicBezTo>
                <a:cubicBezTo>
                  <a:pt x="377704" y="105166"/>
                  <a:pt x="377738" y="95874"/>
                  <a:pt x="377807" y="86581"/>
                </a:cubicBezTo>
                <a:cubicBezTo>
                  <a:pt x="377841" y="76019"/>
                  <a:pt x="370057" y="68647"/>
                  <a:pt x="363405" y="61206"/>
                </a:cubicBezTo>
                <a:cubicBezTo>
                  <a:pt x="321194" y="14023"/>
                  <a:pt x="258684" y="-10906"/>
                  <a:pt x="196036" y="4594"/>
                </a:cubicBezTo>
                <a:cubicBezTo>
                  <a:pt x="172753" y="10354"/>
                  <a:pt x="150842" y="21704"/>
                  <a:pt x="131125" y="35077"/>
                </a:cubicBezTo>
                <a:cubicBezTo>
                  <a:pt x="119295" y="43101"/>
                  <a:pt x="108151" y="52222"/>
                  <a:pt x="97486" y="61721"/>
                </a:cubicBezTo>
                <a:cubicBezTo>
                  <a:pt x="88982" y="69264"/>
                  <a:pt x="73072" y="80135"/>
                  <a:pt x="72729" y="92445"/>
                </a:cubicBezTo>
                <a:cubicBezTo>
                  <a:pt x="72592" y="98034"/>
                  <a:pt x="72420" y="103589"/>
                  <a:pt x="72249" y="109144"/>
                </a:cubicBezTo>
                <a:cubicBezTo>
                  <a:pt x="71220" y="145183"/>
                  <a:pt x="70226" y="181187"/>
                  <a:pt x="69197" y="217226"/>
                </a:cubicBezTo>
                <a:cubicBezTo>
                  <a:pt x="65562" y="345093"/>
                  <a:pt x="61928" y="472995"/>
                  <a:pt x="58293" y="600862"/>
                </a:cubicBezTo>
                <a:cubicBezTo>
                  <a:pt x="54933" y="719711"/>
                  <a:pt x="51572" y="838595"/>
                  <a:pt x="48212" y="957478"/>
                </a:cubicBezTo>
                <a:cubicBezTo>
                  <a:pt x="47491" y="982236"/>
                  <a:pt x="46806" y="1006993"/>
                  <a:pt x="46086" y="1031750"/>
                </a:cubicBezTo>
                <a:cubicBezTo>
                  <a:pt x="45811" y="1041317"/>
                  <a:pt x="53321" y="1049993"/>
                  <a:pt x="58601" y="1057365"/>
                </a:cubicBezTo>
                <a:cubicBezTo>
                  <a:pt x="74375" y="1079414"/>
                  <a:pt x="92960" y="1099233"/>
                  <a:pt x="115386" y="1114629"/>
                </a:cubicBezTo>
                <a:cubicBezTo>
                  <a:pt x="142338" y="1133112"/>
                  <a:pt x="175462" y="1140930"/>
                  <a:pt x="207352" y="1132186"/>
                </a:cubicBezTo>
                <a:cubicBezTo>
                  <a:pt x="255495" y="1118950"/>
                  <a:pt x="289031" y="1073310"/>
                  <a:pt x="313204" y="1032642"/>
                </a:cubicBezTo>
                <a:cubicBezTo>
                  <a:pt x="317423" y="1025544"/>
                  <a:pt x="315502" y="1012651"/>
                  <a:pt x="315571" y="1004833"/>
                </a:cubicBezTo>
                <a:cubicBezTo>
                  <a:pt x="315776" y="986111"/>
                  <a:pt x="315948" y="967354"/>
                  <a:pt x="316119" y="948597"/>
                </a:cubicBezTo>
                <a:cubicBezTo>
                  <a:pt x="317423" y="819496"/>
                  <a:pt x="318691" y="690428"/>
                  <a:pt x="319960" y="561326"/>
                </a:cubicBezTo>
                <a:cubicBezTo>
                  <a:pt x="320543" y="502141"/>
                  <a:pt x="321126" y="442991"/>
                  <a:pt x="321709" y="383841"/>
                </a:cubicBezTo>
                <a:cubicBezTo>
                  <a:pt x="321914" y="363404"/>
                  <a:pt x="290265" y="363439"/>
                  <a:pt x="290059" y="383841"/>
                </a:cubicBezTo>
                <a:cubicBezTo>
                  <a:pt x="289201" y="471075"/>
                  <a:pt x="288344" y="558274"/>
                  <a:pt x="287487" y="645508"/>
                </a:cubicBezTo>
                <a:cubicBezTo>
                  <a:pt x="286322" y="763020"/>
                  <a:pt x="285155" y="880531"/>
                  <a:pt x="283990" y="998009"/>
                </a:cubicBezTo>
                <a:cubicBezTo>
                  <a:pt x="283887" y="1006890"/>
                  <a:pt x="283818" y="1015771"/>
                  <a:pt x="283715" y="1024618"/>
                </a:cubicBezTo>
                <a:cubicBezTo>
                  <a:pt x="284435" y="1021978"/>
                  <a:pt x="285155" y="1019303"/>
                  <a:pt x="285875" y="1016663"/>
                </a:cubicBezTo>
                <a:cubicBezTo>
                  <a:pt x="266708" y="1048861"/>
                  <a:pt x="241504" y="1085997"/>
                  <a:pt x="204711" y="1099748"/>
                </a:cubicBezTo>
                <a:cubicBezTo>
                  <a:pt x="181977" y="1108252"/>
                  <a:pt x="160271" y="1104103"/>
                  <a:pt x="140177" y="1092752"/>
                </a:cubicBezTo>
                <a:cubicBezTo>
                  <a:pt x="112540" y="1077185"/>
                  <a:pt x="90560" y="1051810"/>
                  <a:pt x="75541" y="1025544"/>
                </a:cubicBezTo>
                <a:cubicBezTo>
                  <a:pt x="76261" y="1028219"/>
                  <a:pt x="76981" y="1030859"/>
                  <a:pt x="77701" y="1033533"/>
                </a:cubicBezTo>
                <a:cubicBezTo>
                  <a:pt x="79621" y="966359"/>
                  <a:pt x="81507" y="899185"/>
                  <a:pt x="83427" y="832011"/>
                </a:cubicBezTo>
                <a:cubicBezTo>
                  <a:pt x="87234" y="697252"/>
                  <a:pt x="91074" y="562492"/>
                  <a:pt x="94880" y="427732"/>
                </a:cubicBezTo>
                <a:cubicBezTo>
                  <a:pt x="97795" y="325514"/>
                  <a:pt x="100675" y="223295"/>
                  <a:pt x="103590" y="121077"/>
                </a:cubicBezTo>
                <a:cubicBezTo>
                  <a:pt x="103830" y="111510"/>
                  <a:pt x="104104" y="101943"/>
                  <a:pt x="104379" y="92376"/>
                </a:cubicBezTo>
                <a:cubicBezTo>
                  <a:pt x="102836" y="96113"/>
                  <a:pt x="101293" y="99851"/>
                  <a:pt x="99749" y="103589"/>
                </a:cubicBezTo>
                <a:cubicBezTo>
                  <a:pt x="148030" y="53868"/>
                  <a:pt x="213043" y="13166"/>
                  <a:pt x="282687" y="40769"/>
                </a:cubicBezTo>
                <a:cubicBezTo>
                  <a:pt x="301169" y="48073"/>
                  <a:pt x="317456" y="60212"/>
                  <a:pt x="331550" y="73756"/>
                </a:cubicBezTo>
                <a:cubicBezTo>
                  <a:pt x="336522" y="78523"/>
                  <a:pt x="341220" y="83598"/>
                  <a:pt x="345609" y="88878"/>
                </a:cubicBezTo>
                <a:cubicBezTo>
                  <a:pt x="346329" y="89770"/>
                  <a:pt x="347049" y="90661"/>
                  <a:pt x="347769" y="91553"/>
                </a:cubicBezTo>
                <a:cubicBezTo>
                  <a:pt x="349998" y="94365"/>
                  <a:pt x="345266" y="88261"/>
                  <a:pt x="347118" y="90730"/>
                </a:cubicBezTo>
                <a:cubicBezTo>
                  <a:pt x="347529" y="91244"/>
                  <a:pt x="347906" y="91793"/>
                  <a:pt x="348317" y="92342"/>
                </a:cubicBezTo>
                <a:cubicBezTo>
                  <a:pt x="347597" y="89667"/>
                  <a:pt x="346877" y="86993"/>
                  <a:pt x="346157" y="84352"/>
                </a:cubicBezTo>
                <a:cubicBezTo>
                  <a:pt x="345780" y="159790"/>
                  <a:pt x="345232" y="235228"/>
                  <a:pt x="344649" y="310632"/>
                </a:cubicBezTo>
                <a:cubicBezTo>
                  <a:pt x="343414" y="468091"/>
                  <a:pt x="341871" y="625551"/>
                  <a:pt x="339574" y="783011"/>
                </a:cubicBezTo>
                <a:cubicBezTo>
                  <a:pt x="337585" y="919245"/>
                  <a:pt x="336008" y="1055582"/>
                  <a:pt x="329938" y="1191679"/>
                </a:cubicBezTo>
                <a:cubicBezTo>
                  <a:pt x="329835" y="1194799"/>
                  <a:pt x="329664" y="1197920"/>
                  <a:pt x="329526" y="1201040"/>
                </a:cubicBezTo>
                <a:cubicBezTo>
                  <a:pt x="330247" y="1198366"/>
                  <a:pt x="330967" y="1195691"/>
                  <a:pt x="331687" y="1193051"/>
                </a:cubicBezTo>
                <a:cubicBezTo>
                  <a:pt x="306861" y="1237148"/>
                  <a:pt x="276583" y="1282547"/>
                  <a:pt x="232486" y="1309431"/>
                </a:cubicBezTo>
                <a:cubicBezTo>
                  <a:pt x="205671" y="1325753"/>
                  <a:pt x="176456" y="1330211"/>
                  <a:pt x="148510" y="1323147"/>
                </a:cubicBezTo>
                <a:cubicBezTo>
                  <a:pt x="123375" y="1316837"/>
                  <a:pt x="100161" y="1301647"/>
                  <a:pt x="81198" y="1284914"/>
                </a:cubicBezTo>
                <a:cubicBezTo>
                  <a:pt x="71975" y="1276787"/>
                  <a:pt x="63402" y="1268009"/>
                  <a:pt x="55309" y="1258819"/>
                </a:cubicBezTo>
                <a:cubicBezTo>
                  <a:pt x="51983" y="1255047"/>
                  <a:pt x="48760" y="1251206"/>
                  <a:pt x="45572" y="1247298"/>
                </a:cubicBezTo>
                <a:cubicBezTo>
                  <a:pt x="44851" y="1246372"/>
                  <a:pt x="40428" y="1240679"/>
                  <a:pt x="43274" y="1244383"/>
                </a:cubicBezTo>
                <a:cubicBezTo>
                  <a:pt x="41868" y="1242566"/>
                  <a:pt x="40497" y="1240748"/>
                  <a:pt x="39159" y="1238896"/>
                </a:cubicBezTo>
                <a:cubicBezTo>
                  <a:pt x="35799" y="1234302"/>
                  <a:pt x="32473" y="1229638"/>
                  <a:pt x="29489" y="1224769"/>
                </a:cubicBezTo>
                <a:cubicBezTo>
                  <a:pt x="30210" y="1227444"/>
                  <a:pt x="30930" y="1230118"/>
                  <a:pt x="31650" y="1232758"/>
                </a:cubicBezTo>
                <a:lnTo>
                  <a:pt x="31650" y="381235"/>
                </a:lnTo>
                <a:cubicBezTo>
                  <a:pt x="31650" y="360832"/>
                  <a:pt x="0" y="360832"/>
                  <a:pt x="0" y="381235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00" name="图形 3">
            <a:extLst>
              <a:ext uri="{FF2B5EF4-FFF2-40B4-BE49-F238E27FC236}">
                <a16:creationId xmlns:a16="http://schemas.microsoft.com/office/drawing/2014/main" id="{384C662C-211A-229A-5A6D-461C2D90C7F4}"/>
              </a:ext>
            </a:extLst>
          </p:cNvPr>
          <p:cNvGrpSpPr/>
          <p:nvPr/>
        </p:nvGrpSpPr>
        <p:grpSpPr>
          <a:xfrm rot="13655445">
            <a:off x="10927979" y="5486246"/>
            <a:ext cx="685774" cy="1136557"/>
            <a:chOff x="2691620" y="2779630"/>
            <a:chExt cx="1423050" cy="2358472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</p:grpSpPr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A806FDFF-18DB-1721-5573-D5B564D3BCE2}"/>
                </a:ext>
              </a:extLst>
            </p:cNvPr>
            <p:cNvSpPr/>
            <p:nvPr/>
          </p:nvSpPr>
          <p:spPr>
            <a:xfrm>
              <a:off x="2691620" y="2779630"/>
              <a:ext cx="1423050" cy="2358472"/>
            </a:xfrm>
            <a:custGeom>
              <a:avLst/>
              <a:gdLst>
                <a:gd name="connsiteX0" fmla="*/ 148831 w 1423050"/>
                <a:gd name="connsiteY0" fmla="*/ 2358472 h 2358472"/>
                <a:gd name="connsiteX1" fmla="*/ 250577 w 1423050"/>
                <a:gd name="connsiteY1" fmla="*/ 2260986 h 2358472"/>
                <a:gd name="connsiteX2" fmla="*/ 404069 w 1423050"/>
                <a:gd name="connsiteY2" fmla="*/ 2011320 h 2358472"/>
                <a:gd name="connsiteX3" fmla="*/ 822099 w 1423050"/>
                <a:gd name="connsiteY3" fmla="*/ 1240481 h 2358472"/>
                <a:gd name="connsiteX4" fmla="*/ 1421728 w 1423050"/>
                <a:gd name="connsiteY4" fmla="*/ 28878 h 2358472"/>
                <a:gd name="connsiteX5" fmla="*/ 1413755 w 1423050"/>
                <a:gd name="connsiteY5" fmla="*/ 2897 h 2358472"/>
                <a:gd name="connsiteX6" fmla="*/ 1398273 w 1423050"/>
                <a:gd name="connsiteY6" fmla="*/ 699 h 2358472"/>
                <a:gd name="connsiteX7" fmla="*/ 73616 w 1423050"/>
                <a:gd name="connsiteY7" fmla="*/ 94077 h 2358472"/>
                <a:gd name="connsiteX8" fmla="*/ 2917 w 1423050"/>
                <a:gd name="connsiteY8" fmla="*/ 135496 h 2358472"/>
                <a:gd name="connsiteX9" fmla="*/ 98885 w 1423050"/>
                <a:gd name="connsiteY9" fmla="*/ 1600492 h 2358472"/>
                <a:gd name="connsiteX10" fmla="*/ 125525 w 1423050"/>
                <a:gd name="connsiteY10" fmla="*/ 2309438 h 2358472"/>
                <a:gd name="connsiteX11" fmla="*/ 148818 w 1423050"/>
                <a:gd name="connsiteY11" fmla="*/ 2358438 h 2358472"/>
                <a:gd name="connsiteX12" fmla="*/ 137111 w 1423050"/>
                <a:gd name="connsiteY12" fmla="*/ 1598263 h 2358472"/>
                <a:gd name="connsiteX13" fmla="*/ 49778 w 1423050"/>
                <a:gd name="connsiteY13" fmla="*/ 185378 h 2358472"/>
                <a:gd name="connsiteX14" fmla="*/ 68785 w 1423050"/>
                <a:gd name="connsiteY14" fmla="*/ 140701 h 2358472"/>
                <a:gd name="connsiteX15" fmla="*/ 1377223 w 1423050"/>
                <a:gd name="connsiteY15" fmla="*/ 39028 h 2358472"/>
                <a:gd name="connsiteX16" fmla="*/ 1282449 w 1423050"/>
                <a:gd name="connsiteY16" fmla="*/ 243009 h 2358472"/>
                <a:gd name="connsiteX17" fmla="*/ 1257057 w 1423050"/>
                <a:gd name="connsiteY17" fmla="*/ 230599 h 2358472"/>
                <a:gd name="connsiteX18" fmla="*/ 1239010 w 1423050"/>
                <a:gd name="connsiteY18" fmla="*/ 221057 h 2358472"/>
                <a:gd name="connsiteX19" fmla="*/ 1221790 w 1423050"/>
                <a:gd name="connsiteY19" fmla="*/ 213849 h 2358472"/>
                <a:gd name="connsiteX20" fmla="*/ 1192170 w 1423050"/>
                <a:gd name="connsiteY20" fmla="*/ 199625 h 2358472"/>
                <a:gd name="connsiteX21" fmla="*/ 1184537 w 1423050"/>
                <a:gd name="connsiteY21" fmla="*/ 210969 h 2358472"/>
                <a:gd name="connsiteX22" fmla="*/ 1216746 w 1423050"/>
                <a:gd name="connsiteY22" fmla="*/ 226557 h 2358472"/>
                <a:gd name="connsiteX23" fmla="*/ 1233287 w 1423050"/>
                <a:gd name="connsiteY23" fmla="*/ 233473 h 2358472"/>
                <a:gd name="connsiteX24" fmla="*/ 1250350 w 1423050"/>
                <a:gd name="connsiteY24" fmla="*/ 242519 h 2358472"/>
                <a:gd name="connsiteX25" fmla="*/ 1276448 w 1423050"/>
                <a:gd name="connsiteY25" fmla="*/ 255429 h 2358472"/>
                <a:gd name="connsiteX26" fmla="*/ 1256673 w 1423050"/>
                <a:gd name="connsiteY26" fmla="*/ 296179 h 2358472"/>
                <a:gd name="connsiteX27" fmla="*/ 1230739 w 1423050"/>
                <a:gd name="connsiteY27" fmla="*/ 287751 h 2358472"/>
                <a:gd name="connsiteX28" fmla="*/ 1210011 w 1423050"/>
                <a:gd name="connsiteY28" fmla="*/ 281126 h 2358472"/>
                <a:gd name="connsiteX29" fmla="*/ 1203270 w 1423050"/>
                <a:gd name="connsiteY29" fmla="*/ 293021 h 2358472"/>
                <a:gd name="connsiteX30" fmla="*/ 1227523 w 1423050"/>
                <a:gd name="connsiteY30" fmla="*/ 301035 h 2358472"/>
                <a:gd name="connsiteX31" fmla="*/ 1250669 w 1423050"/>
                <a:gd name="connsiteY31" fmla="*/ 308503 h 2358472"/>
                <a:gd name="connsiteX32" fmla="*/ 1238660 w 1423050"/>
                <a:gd name="connsiteY32" fmla="*/ 333092 h 2358472"/>
                <a:gd name="connsiteX33" fmla="*/ 1234923 w 1423050"/>
                <a:gd name="connsiteY33" fmla="*/ 332180 h 2358472"/>
                <a:gd name="connsiteX34" fmla="*/ 1201565 w 1423050"/>
                <a:gd name="connsiteY34" fmla="*/ 320299 h 2358472"/>
                <a:gd name="connsiteX35" fmla="*/ 1192993 w 1423050"/>
                <a:gd name="connsiteY35" fmla="*/ 330946 h 2358472"/>
                <a:gd name="connsiteX36" fmla="*/ 1231699 w 1423050"/>
                <a:gd name="connsiteY36" fmla="*/ 345461 h 2358472"/>
                <a:gd name="connsiteX37" fmla="*/ 1232512 w 1423050"/>
                <a:gd name="connsiteY37" fmla="*/ 345660 h 2358472"/>
                <a:gd name="connsiteX38" fmla="*/ 1219280 w 1423050"/>
                <a:gd name="connsiteY38" fmla="*/ 372632 h 2358472"/>
                <a:gd name="connsiteX39" fmla="*/ 1203397 w 1423050"/>
                <a:gd name="connsiteY39" fmla="*/ 366429 h 2358472"/>
                <a:gd name="connsiteX40" fmla="*/ 1178502 w 1423050"/>
                <a:gd name="connsiteY40" fmla="*/ 357277 h 2358472"/>
                <a:gd name="connsiteX41" fmla="*/ 1174778 w 1423050"/>
                <a:gd name="connsiteY41" fmla="*/ 370431 h 2358472"/>
                <a:gd name="connsiteX42" fmla="*/ 1198174 w 1423050"/>
                <a:gd name="connsiteY42" fmla="*/ 379058 h 2358472"/>
                <a:gd name="connsiteX43" fmla="*/ 1213210 w 1423050"/>
                <a:gd name="connsiteY43" fmla="*/ 384973 h 2358472"/>
                <a:gd name="connsiteX44" fmla="*/ 1200389 w 1423050"/>
                <a:gd name="connsiteY44" fmla="*/ 411006 h 2358472"/>
                <a:gd name="connsiteX45" fmla="*/ 1179733 w 1423050"/>
                <a:gd name="connsiteY45" fmla="*/ 401943 h 2358472"/>
                <a:gd name="connsiteX46" fmla="*/ 1156649 w 1423050"/>
                <a:gd name="connsiteY46" fmla="*/ 392356 h 2358472"/>
                <a:gd name="connsiteX47" fmla="*/ 1154214 w 1423050"/>
                <a:gd name="connsiteY47" fmla="*/ 405808 h 2358472"/>
                <a:gd name="connsiteX48" fmla="*/ 1173482 w 1423050"/>
                <a:gd name="connsiteY48" fmla="*/ 414099 h 2358472"/>
                <a:gd name="connsiteX49" fmla="*/ 1194255 w 1423050"/>
                <a:gd name="connsiteY49" fmla="*/ 423443 h 2358472"/>
                <a:gd name="connsiteX50" fmla="*/ 1179510 w 1423050"/>
                <a:gd name="connsiteY50" fmla="*/ 453262 h 2358472"/>
                <a:gd name="connsiteX51" fmla="*/ 1160740 w 1423050"/>
                <a:gd name="connsiteY51" fmla="*/ 441654 h 2358472"/>
                <a:gd name="connsiteX52" fmla="*/ 1143447 w 1423050"/>
                <a:gd name="connsiteY52" fmla="*/ 430802 h 2358472"/>
                <a:gd name="connsiteX53" fmla="*/ 1126803 w 1423050"/>
                <a:gd name="connsiteY53" fmla="*/ 422342 h 2358472"/>
                <a:gd name="connsiteX54" fmla="*/ 1098311 w 1423050"/>
                <a:gd name="connsiteY54" fmla="*/ 405969 h 2358472"/>
                <a:gd name="connsiteX55" fmla="*/ 1089869 w 1423050"/>
                <a:gd name="connsiteY55" fmla="*/ 416719 h 2358472"/>
                <a:gd name="connsiteX56" fmla="*/ 1120836 w 1423050"/>
                <a:gd name="connsiteY56" fmla="*/ 434646 h 2358472"/>
                <a:gd name="connsiteX57" fmla="*/ 1136829 w 1423050"/>
                <a:gd name="connsiteY57" fmla="*/ 442762 h 2358472"/>
                <a:gd name="connsiteX58" fmla="*/ 1153175 w 1423050"/>
                <a:gd name="connsiteY58" fmla="*/ 453035 h 2358472"/>
                <a:gd name="connsiteX59" fmla="*/ 1173448 w 1423050"/>
                <a:gd name="connsiteY59" fmla="*/ 465507 h 2358472"/>
                <a:gd name="connsiteX60" fmla="*/ 1162838 w 1423050"/>
                <a:gd name="connsiteY60" fmla="*/ 486893 h 2358472"/>
                <a:gd name="connsiteX61" fmla="*/ 1136174 w 1423050"/>
                <a:gd name="connsiteY61" fmla="*/ 475636 h 2358472"/>
                <a:gd name="connsiteX62" fmla="*/ 1115988 w 1423050"/>
                <a:gd name="connsiteY62" fmla="*/ 467499 h 2358472"/>
                <a:gd name="connsiteX63" fmla="*/ 1108389 w 1423050"/>
                <a:gd name="connsiteY63" fmla="*/ 478866 h 2358472"/>
                <a:gd name="connsiteX64" fmla="*/ 1131984 w 1423050"/>
                <a:gd name="connsiteY64" fmla="*/ 488649 h 2358472"/>
                <a:gd name="connsiteX65" fmla="*/ 1156659 w 1423050"/>
                <a:gd name="connsiteY65" fmla="*/ 499330 h 2358472"/>
                <a:gd name="connsiteX66" fmla="*/ 1144949 w 1423050"/>
                <a:gd name="connsiteY66" fmla="*/ 522860 h 2358472"/>
                <a:gd name="connsiteX67" fmla="*/ 1137059 w 1423050"/>
                <a:gd name="connsiteY67" fmla="*/ 520254 h 2358472"/>
                <a:gd name="connsiteX68" fmla="*/ 1104669 w 1423050"/>
                <a:gd name="connsiteY68" fmla="*/ 505945 h 2358472"/>
                <a:gd name="connsiteX69" fmla="*/ 1095335 w 1423050"/>
                <a:gd name="connsiteY69" fmla="*/ 515927 h 2358472"/>
                <a:gd name="connsiteX70" fmla="*/ 1132865 w 1423050"/>
                <a:gd name="connsiteY70" fmla="*/ 533267 h 2358472"/>
                <a:gd name="connsiteX71" fmla="*/ 1138801 w 1423050"/>
                <a:gd name="connsiteY71" fmla="*/ 535201 h 2358472"/>
                <a:gd name="connsiteX72" fmla="*/ 1125325 w 1423050"/>
                <a:gd name="connsiteY72" fmla="*/ 562215 h 2358472"/>
                <a:gd name="connsiteX73" fmla="*/ 1103091 w 1423050"/>
                <a:gd name="connsiteY73" fmla="*/ 552085 h 2358472"/>
                <a:gd name="connsiteX74" fmla="*/ 1078941 w 1423050"/>
                <a:gd name="connsiteY74" fmla="*/ 541123 h 2358472"/>
                <a:gd name="connsiteX75" fmla="*/ 1074257 w 1423050"/>
                <a:gd name="connsiteY75" fmla="*/ 553961 h 2358472"/>
                <a:gd name="connsiteX76" fmla="*/ 1096950 w 1423050"/>
                <a:gd name="connsiteY76" fmla="*/ 564300 h 2358472"/>
                <a:gd name="connsiteX77" fmla="*/ 1119184 w 1423050"/>
                <a:gd name="connsiteY77" fmla="*/ 574487 h 2358472"/>
                <a:gd name="connsiteX78" fmla="*/ 1104226 w 1423050"/>
                <a:gd name="connsiteY78" fmla="*/ 604385 h 2358472"/>
                <a:gd name="connsiteX79" fmla="*/ 1103081 w 1423050"/>
                <a:gd name="connsiteY79" fmla="*/ 597266 h 2358472"/>
                <a:gd name="connsiteX80" fmla="*/ 1076873 w 1423050"/>
                <a:gd name="connsiteY80" fmla="*/ 585762 h 2358472"/>
                <a:gd name="connsiteX81" fmla="*/ 1054554 w 1423050"/>
                <a:gd name="connsiteY81" fmla="*/ 574497 h 2358472"/>
                <a:gd name="connsiteX82" fmla="*/ 1051132 w 1423050"/>
                <a:gd name="connsiteY82" fmla="*/ 587737 h 2358472"/>
                <a:gd name="connsiteX83" fmla="*/ 1069738 w 1423050"/>
                <a:gd name="connsiteY83" fmla="*/ 597427 h 2358472"/>
                <a:gd name="connsiteX84" fmla="*/ 1100921 w 1423050"/>
                <a:gd name="connsiteY84" fmla="*/ 610985 h 2358472"/>
                <a:gd name="connsiteX85" fmla="*/ 1077240 w 1423050"/>
                <a:gd name="connsiteY85" fmla="*/ 658158 h 2358472"/>
                <a:gd name="connsiteX86" fmla="*/ 1056601 w 1423050"/>
                <a:gd name="connsiteY86" fmla="*/ 645628 h 2358472"/>
                <a:gd name="connsiteX87" fmla="*/ 1039312 w 1423050"/>
                <a:gd name="connsiteY87" fmla="*/ 634783 h 2358472"/>
                <a:gd name="connsiteX88" fmla="*/ 1022664 w 1423050"/>
                <a:gd name="connsiteY88" fmla="*/ 626320 h 2358472"/>
                <a:gd name="connsiteX89" fmla="*/ 994176 w 1423050"/>
                <a:gd name="connsiteY89" fmla="*/ 609946 h 2358472"/>
                <a:gd name="connsiteX90" fmla="*/ 985734 w 1423050"/>
                <a:gd name="connsiteY90" fmla="*/ 620700 h 2358472"/>
                <a:gd name="connsiteX91" fmla="*/ 1016701 w 1423050"/>
                <a:gd name="connsiteY91" fmla="*/ 638623 h 2358472"/>
                <a:gd name="connsiteX92" fmla="*/ 1032691 w 1423050"/>
                <a:gd name="connsiteY92" fmla="*/ 646740 h 2358472"/>
                <a:gd name="connsiteX93" fmla="*/ 1049040 w 1423050"/>
                <a:gd name="connsiteY93" fmla="*/ 657020 h 2358472"/>
                <a:gd name="connsiteX94" fmla="*/ 1071099 w 1423050"/>
                <a:gd name="connsiteY94" fmla="*/ 670376 h 2358472"/>
                <a:gd name="connsiteX95" fmla="*/ 1060226 w 1423050"/>
                <a:gd name="connsiteY95" fmla="*/ 691958 h 2358472"/>
                <a:gd name="connsiteX96" fmla="*/ 1032039 w 1423050"/>
                <a:gd name="connsiteY96" fmla="*/ 679620 h 2358472"/>
                <a:gd name="connsiteX97" fmla="*/ 1011852 w 1423050"/>
                <a:gd name="connsiteY97" fmla="*/ 671483 h 2358472"/>
                <a:gd name="connsiteX98" fmla="*/ 1004257 w 1423050"/>
                <a:gd name="connsiteY98" fmla="*/ 682843 h 2358472"/>
                <a:gd name="connsiteX99" fmla="*/ 1027849 w 1423050"/>
                <a:gd name="connsiteY99" fmla="*/ 692630 h 2358472"/>
                <a:gd name="connsiteX100" fmla="*/ 1053906 w 1423050"/>
                <a:gd name="connsiteY100" fmla="*/ 704494 h 2358472"/>
                <a:gd name="connsiteX101" fmla="*/ 1042353 w 1423050"/>
                <a:gd name="connsiteY101" fmla="*/ 727373 h 2358472"/>
                <a:gd name="connsiteX102" fmla="*/ 1032924 w 1423050"/>
                <a:gd name="connsiteY102" fmla="*/ 724232 h 2358472"/>
                <a:gd name="connsiteX103" fmla="*/ 1000533 w 1423050"/>
                <a:gd name="connsiteY103" fmla="*/ 709926 h 2358472"/>
                <a:gd name="connsiteX104" fmla="*/ 991200 w 1423050"/>
                <a:gd name="connsiteY104" fmla="*/ 719914 h 2358472"/>
                <a:gd name="connsiteX105" fmla="*/ 1028730 w 1423050"/>
                <a:gd name="connsiteY105" fmla="*/ 737248 h 2358472"/>
                <a:gd name="connsiteX106" fmla="*/ 1036133 w 1423050"/>
                <a:gd name="connsiteY106" fmla="*/ 739676 h 2358472"/>
                <a:gd name="connsiteX107" fmla="*/ 1021536 w 1423050"/>
                <a:gd name="connsiteY107" fmla="*/ 768548 h 2358472"/>
                <a:gd name="connsiteX108" fmla="*/ 1022225 w 1423050"/>
                <a:gd name="connsiteY108" fmla="*/ 766593 h 2358472"/>
                <a:gd name="connsiteX109" fmla="*/ 998956 w 1423050"/>
                <a:gd name="connsiteY109" fmla="*/ 756066 h 2358472"/>
                <a:gd name="connsiteX110" fmla="*/ 974806 w 1423050"/>
                <a:gd name="connsiteY110" fmla="*/ 745094 h 2358472"/>
                <a:gd name="connsiteX111" fmla="*/ 970118 w 1423050"/>
                <a:gd name="connsiteY111" fmla="*/ 757952 h 2358472"/>
                <a:gd name="connsiteX112" fmla="*/ 992815 w 1423050"/>
                <a:gd name="connsiteY112" fmla="*/ 768274 h 2358472"/>
                <a:gd name="connsiteX113" fmla="*/ 1016259 w 1423050"/>
                <a:gd name="connsiteY113" fmla="*/ 778938 h 2358472"/>
                <a:gd name="connsiteX114" fmla="*/ 1000389 w 1423050"/>
                <a:gd name="connsiteY114" fmla="*/ 810210 h 2358472"/>
                <a:gd name="connsiteX115" fmla="*/ 998942 w 1423050"/>
                <a:gd name="connsiteY115" fmla="*/ 801261 h 2358472"/>
                <a:gd name="connsiteX116" fmla="*/ 972731 w 1423050"/>
                <a:gd name="connsiteY116" fmla="*/ 789739 h 2358472"/>
                <a:gd name="connsiteX117" fmla="*/ 950415 w 1423050"/>
                <a:gd name="connsiteY117" fmla="*/ 778492 h 2358472"/>
                <a:gd name="connsiteX118" fmla="*/ 946990 w 1423050"/>
                <a:gd name="connsiteY118" fmla="*/ 791728 h 2358472"/>
                <a:gd name="connsiteX119" fmla="*/ 965592 w 1423050"/>
                <a:gd name="connsiteY119" fmla="*/ 801398 h 2358472"/>
                <a:gd name="connsiteX120" fmla="*/ 997972 w 1423050"/>
                <a:gd name="connsiteY120" fmla="*/ 814977 h 2358472"/>
                <a:gd name="connsiteX121" fmla="*/ 975536 w 1423050"/>
                <a:gd name="connsiteY121" fmla="*/ 859108 h 2358472"/>
                <a:gd name="connsiteX122" fmla="*/ 953505 w 1423050"/>
                <a:gd name="connsiteY122" fmla="*/ 845872 h 2358472"/>
                <a:gd name="connsiteX123" fmla="*/ 936216 w 1423050"/>
                <a:gd name="connsiteY123" fmla="*/ 835036 h 2358472"/>
                <a:gd name="connsiteX124" fmla="*/ 919571 w 1423050"/>
                <a:gd name="connsiteY124" fmla="*/ 826567 h 2358472"/>
                <a:gd name="connsiteX125" fmla="*/ 891076 w 1423050"/>
                <a:gd name="connsiteY125" fmla="*/ 810176 h 2358472"/>
                <a:gd name="connsiteX126" fmla="*/ 882634 w 1423050"/>
                <a:gd name="connsiteY126" fmla="*/ 820943 h 2358472"/>
                <a:gd name="connsiteX127" fmla="*/ 913608 w 1423050"/>
                <a:gd name="connsiteY127" fmla="*/ 838877 h 2358472"/>
                <a:gd name="connsiteX128" fmla="*/ 929594 w 1423050"/>
                <a:gd name="connsiteY128" fmla="*/ 847003 h 2358472"/>
                <a:gd name="connsiteX129" fmla="*/ 945947 w 1423050"/>
                <a:gd name="connsiteY129" fmla="*/ 857256 h 2358472"/>
                <a:gd name="connsiteX130" fmla="*/ 969340 w 1423050"/>
                <a:gd name="connsiteY130" fmla="*/ 871281 h 2358472"/>
                <a:gd name="connsiteX131" fmla="*/ 958226 w 1423050"/>
                <a:gd name="connsiteY131" fmla="*/ 893055 h 2358472"/>
                <a:gd name="connsiteX132" fmla="*/ 928943 w 1423050"/>
                <a:gd name="connsiteY132" fmla="*/ 879853 h 2358472"/>
                <a:gd name="connsiteX133" fmla="*/ 908756 w 1423050"/>
                <a:gd name="connsiteY133" fmla="*/ 871727 h 2358472"/>
                <a:gd name="connsiteX134" fmla="*/ 901157 w 1423050"/>
                <a:gd name="connsiteY134" fmla="*/ 883076 h 2358472"/>
                <a:gd name="connsiteX135" fmla="*/ 924752 w 1423050"/>
                <a:gd name="connsiteY135" fmla="*/ 892883 h 2358472"/>
                <a:gd name="connsiteX136" fmla="*/ 951766 w 1423050"/>
                <a:gd name="connsiteY136" fmla="*/ 905708 h 2358472"/>
                <a:gd name="connsiteX137" fmla="*/ 940372 w 1423050"/>
                <a:gd name="connsiteY137" fmla="*/ 927996 h 2358472"/>
                <a:gd name="connsiteX138" fmla="*/ 929827 w 1423050"/>
                <a:gd name="connsiteY138" fmla="*/ 924465 h 2358472"/>
                <a:gd name="connsiteX139" fmla="*/ 897444 w 1423050"/>
                <a:gd name="connsiteY139" fmla="*/ 910166 h 2358472"/>
                <a:gd name="connsiteX140" fmla="*/ 888103 w 1423050"/>
                <a:gd name="connsiteY140" fmla="*/ 920144 h 2358472"/>
                <a:gd name="connsiteX141" fmla="*/ 925634 w 1423050"/>
                <a:gd name="connsiteY141" fmla="*/ 937495 h 2358472"/>
                <a:gd name="connsiteX142" fmla="*/ 934083 w 1423050"/>
                <a:gd name="connsiteY142" fmla="*/ 940272 h 2358472"/>
                <a:gd name="connsiteX143" fmla="*/ 916063 w 1423050"/>
                <a:gd name="connsiteY143" fmla="*/ 975454 h 2358472"/>
                <a:gd name="connsiteX144" fmla="*/ 919136 w 1423050"/>
                <a:gd name="connsiteY144" fmla="*/ 966847 h 2358472"/>
                <a:gd name="connsiteX145" fmla="*/ 895867 w 1423050"/>
                <a:gd name="connsiteY145" fmla="*/ 956320 h 2358472"/>
                <a:gd name="connsiteX146" fmla="*/ 871720 w 1423050"/>
                <a:gd name="connsiteY146" fmla="*/ 945347 h 2358472"/>
                <a:gd name="connsiteX147" fmla="*/ 867032 w 1423050"/>
                <a:gd name="connsiteY147" fmla="*/ 958206 h 2358472"/>
                <a:gd name="connsiteX148" fmla="*/ 889729 w 1423050"/>
                <a:gd name="connsiteY148" fmla="*/ 968527 h 2358472"/>
                <a:gd name="connsiteX149" fmla="*/ 913992 w 1423050"/>
                <a:gd name="connsiteY149" fmla="*/ 979500 h 2358472"/>
                <a:gd name="connsiteX150" fmla="*/ 897488 w 1423050"/>
                <a:gd name="connsiteY150" fmla="*/ 1011630 h 2358472"/>
                <a:gd name="connsiteX151" fmla="*/ 895853 w 1423050"/>
                <a:gd name="connsiteY151" fmla="*/ 1001480 h 2358472"/>
                <a:gd name="connsiteX152" fmla="*/ 869645 w 1423050"/>
                <a:gd name="connsiteY152" fmla="*/ 989993 h 2358472"/>
                <a:gd name="connsiteX153" fmla="*/ 847329 w 1423050"/>
                <a:gd name="connsiteY153" fmla="*/ 978711 h 2358472"/>
                <a:gd name="connsiteX154" fmla="*/ 843904 w 1423050"/>
                <a:gd name="connsiteY154" fmla="*/ 991947 h 2358472"/>
                <a:gd name="connsiteX155" fmla="*/ 862513 w 1423050"/>
                <a:gd name="connsiteY155" fmla="*/ 1001652 h 2358472"/>
                <a:gd name="connsiteX156" fmla="*/ 895640 w 1423050"/>
                <a:gd name="connsiteY156" fmla="*/ 1015230 h 2358472"/>
                <a:gd name="connsiteX157" fmla="*/ 867317 w 1423050"/>
                <a:gd name="connsiteY157" fmla="*/ 1070197 h 2358472"/>
                <a:gd name="connsiteX158" fmla="*/ 847134 w 1423050"/>
                <a:gd name="connsiteY158" fmla="*/ 1057887 h 2358472"/>
                <a:gd name="connsiteX159" fmla="*/ 829841 w 1423050"/>
                <a:gd name="connsiteY159" fmla="*/ 1047051 h 2358472"/>
                <a:gd name="connsiteX160" fmla="*/ 813197 w 1423050"/>
                <a:gd name="connsiteY160" fmla="*/ 1038581 h 2358472"/>
                <a:gd name="connsiteX161" fmla="*/ 784705 w 1423050"/>
                <a:gd name="connsiteY161" fmla="*/ 1022226 h 2358472"/>
                <a:gd name="connsiteX162" fmla="*/ 776263 w 1423050"/>
                <a:gd name="connsiteY162" fmla="*/ 1032958 h 2358472"/>
                <a:gd name="connsiteX163" fmla="*/ 807230 w 1423050"/>
                <a:gd name="connsiteY163" fmla="*/ 1050892 h 2358472"/>
                <a:gd name="connsiteX164" fmla="*/ 823223 w 1423050"/>
                <a:gd name="connsiteY164" fmla="*/ 1059019 h 2358472"/>
                <a:gd name="connsiteX165" fmla="*/ 839573 w 1423050"/>
                <a:gd name="connsiteY165" fmla="*/ 1069271 h 2358472"/>
                <a:gd name="connsiteX166" fmla="*/ 861045 w 1423050"/>
                <a:gd name="connsiteY166" fmla="*/ 1082336 h 2358472"/>
                <a:gd name="connsiteX167" fmla="*/ 850031 w 1423050"/>
                <a:gd name="connsiteY167" fmla="*/ 1103664 h 2358472"/>
                <a:gd name="connsiteX168" fmla="*/ 822568 w 1423050"/>
                <a:gd name="connsiteY168" fmla="*/ 1091868 h 2358472"/>
                <a:gd name="connsiteX169" fmla="*/ 802385 w 1423050"/>
                <a:gd name="connsiteY169" fmla="*/ 1083742 h 2358472"/>
                <a:gd name="connsiteX170" fmla="*/ 794790 w 1423050"/>
                <a:gd name="connsiteY170" fmla="*/ 1095092 h 2358472"/>
                <a:gd name="connsiteX171" fmla="*/ 818385 w 1423050"/>
                <a:gd name="connsiteY171" fmla="*/ 1104899 h 2358472"/>
                <a:gd name="connsiteX172" fmla="*/ 843639 w 1423050"/>
                <a:gd name="connsiteY172" fmla="*/ 1116043 h 2358472"/>
                <a:gd name="connsiteX173" fmla="*/ 831635 w 1423050"/>
                <a:gd name="connsiteY173" fmla="*/ 1139189 h 2358472"/>
                <a:gd name="connsiteX174" fmla="*/ 823456 w 1423050"/>
                <a:gd name="connsiteY174" fmla="*/ 1136480 h 2358472"/>
                <a:gd name="connsiteX175" fmla="*/ 791066 w 1423050"/>
                <a:gd name="connsiteY175" fmla="*/ 1122181 h 2358472"/>
                <a:gd name="connsiteX176" fmla="*/ 781732 w 1423050"/>
                <a:gd name="connsiteY176" fmla="*/ 1132159 h 2358472"/>
                <a:gd name="connsiteX177" fmla="*/ 819266 w 1423050"/>
                <a:gd name="connsiteY177" fmla="*/ 1149510 h 2358472"/>
                <a:gd name="connsiteX178" fmla="*/ 825270 w 1423050"/>
                <a:gd name="connsiteY178" fmla="*/ 1151464 h 2358472"/>
                <a:gd name="connsiteX179" fmla="*/ 811331 w 1423050"/>
                <a:gd name="connsiteY179" fmla="*/ 1178279 h 2358472"/>
                <a:gd name="connsiteX180" fmla="*/ 789492 w 1423050"/>
                <a:gd name="connsiteY180" fmla="*/ 1168335 h 2358472"/>
                <a:gd name="connsiteX181" fmla="*/ 765345 w 1423050"/>
                <a:gd name="connsiteY181" fmla="*/ 1157362 h 2358472"/>
                <a:gd name="connsiteX182" fmla="*/ 760658 w 1423050"/>
                <a:gd name="connsiteY182" fmla="*/ 1170187 h 2358472"/>
                <a:gd name="connsiteX183" fmla="*/ 783351 w 1423050"/>
                <a:gd name="connsiteY183" fmla="*/ 1180542 h 2358472"/>
                <a:gd name="connsiteX184" fmla="*/ 804991 w 1423050"/>
                <a:gd name="connsiteY184" fmla="*/ 1190486 h 2358472"/>
                <a:gd name="connsiteX185" fmla="*/ 802368 w 1423050"/>
                <a:gd name="connsiteY185" fmla="*/ 1195527 h 2358472"/>
                <a:gd name="connsiteX186" fmla="*/ 790312 w 1423050"/>
                <a:gd name="connsiteY186" fmla="*/ 1218673 h 2358472"/>
                <a:gd name="connsiteX187" fmla="*/ 789478 w 1423050"/>
                <a:gd name="connsiteY187" fmla="*/ 1213495 h 2358472"/>
                <a:gd name="connsiteX188" fmla="*/ 763267 w 1423050"/>
                <a:gd name="connsiteY188" fmla="*/ 1202008 h 2358472"/>
                <a:gd name="connsiteX189" fmla="*/ 740951 w 1423050"/>
                <a:gd name="connsiteY189" fmla="*/ 1190726 h 2358472"/>
                <a:gd name="connsiteX190" fmla="*/ 737529 w 1423050"/>
                <a:gd name="connsiteY190" fmla="*/ 1203963 h 2358472"/>
                <a:gd name="connsiteX191" fmla="*/ 756135 w 1423050"/>
                <a:gd name="connsiteY191" fmla="*/ 1213666 h 2358472"/>
                <a:gd name="connsiteX192" fmla="*/ 785916 w 1423050"/>
                <a:gd name="connsiteY192" fmla="*/ 1227108 h 2358472"/>
                <a:gd name="connsiteX193" fmla="*/ 765383 w 1423050"/>
                <a:gd name="connsiteY193" fmla="*/ 1266405 h 2358472"/>
                <a:gd name="connsiteX194" fmla="*/ 757188 w 1423050"/>
                <a:gd name="connsiteY194" fmla="*/ 1261055 h 2358472"/>
                <a:gd name="connsiteX195" fmla="*/ 739895 w 1423050"/>
                <a:gd name="connsiteY195" fmla="*/ 1250185 h 2358472"/>
                <a:gd name="connsiteX196" fmla="*/ 723251 w 1423050"/>
                <a:gd name="connsiteY196" fmla="*/ 1241715 h 2358472"/>
                <a:gd name="connsiteX197" fmla="*/ 694759 w 1423050"/>
                <a:gd name="connsiteY197" fmla="*/ 1225359 h 2358472"/>
                <a:gd name="connsiteX198" fmla="*/ 686317 w 1423050"/>
                <a:gd name="connsiteY198" fmla="*/ 1236126 h 2358472"/>
                <a:gd name="connsiteX199" fmla="*/ 717288 w 1423050"/>
                <a:gd name="connsiteY199" fmla="*/ 1254026 h 2358472"/>
                <a:gd name="connsiteX200" fmla="*/ 733277 w 1423050"/>
                <a:gd name="connsiteY200" fmla="*/ 1262153 h 2358472"/>
                <a:gd name="connsiteX201" fmla="*/ 749627 w 1423050"/>
                <a:gd name="connsiteY201" fmla="*/ 1272440 h 2358472"/>
                <a:gd name="connsiteX202" fmla="*/ 759032 w 1423050"/>
                <a:gd name="connsiteY202" fmla="*/ 1278577 h 2358472"/>
                <a:gd name="connsiteX203" fmla="*/ 747652 w 1423050"/>
                <a:gd name="connsiteY203" fmla="*/ 1300283 h 2358472"/>
                <a:gd name="connsiteX204" fmla="*/ 732622 w 1423050"/>
                <a:gd name="connsiteY204" fmla="*/ 1295037 h 2358472"/>
                <a:gd name="connsiteX205" fmla="*/ 712439 w 1423050"/>
                <a:gd name="connsiteY205" fmla="*/ 1286910 h 2358472"/>
                <a:gd name="connsiteX206" fmla="*/ 704844 w 1423050"/>
                <a:gd name="connsiteY206" fmla="*/ 1298260 h 2358472"/>
                <a:gd name="connsiteX207" fmla="*/ 728439 w 1423050"/>
                <a:gd name="connsiteY207" fmla="*/ 1308033 h 2358472"/>
                <a:gd name="connsiteX208" fmla="*/ 741263 w 1423050"/>
                <a:gd name="connsiteY208" fmla="*/ 1312456 h 2358472"/>
                <a:gd name="connsiteX209" fmla="*/ 727935 w 1423050"/>
                <a:gd name="connsiteY209" fmla="*/ 1337830 h 2358472"/>
                <a:gd name="connsiteX210" fmla="*/ 701127 w 1423050"/>
                <a:gd name="connsiteY210" fmla="*/ 1325314 h 2358472"/>
                <a:gd name="connsiteX211" fmla="*/ 691790 w 1423050"/>
                <a:gd name="connsiteY211" fmla="*/ 1335327 h 2358472"/>
                <a:gd name="connsiteX212" fmla="*/ 721488 w 1423050"/>
                <a:gd name="connsiteY212" fmla="*/ 1350107 h 2358472"/>
                <a:gd name="connsiteX213" fmla="*/ 708012 w 1423050"/>
                <a:gd name="connsiteY213" fmla="*/ 1375652 h 2358472"/>
                <a:gd name="connsiteX214" fmla="*/ 699549 w 1423050"/>
                <a:gd name="connsiteY214" fmla="*/ 1371469 h 2358472"/>
                <a:gd name="connsiteX215" fmla="*/ 675402 w 1423050"/>
                <a:gd name="connsiteY215" fmla="*/ 1360530 h 2358472"/>
                <a:gd name="connsiteX216" fmla="*/ 670715 w 1423050"/>
                <a:gd name="connsiteY216" fmla="*/ 1373355 h 2358472"/>
                <a:gd name="connsiteX217" fmla="*/ 693412 w 1423050"/>
                <a:gd name="connsiteY217" fmla="*/ 1383676 h 2358472"/>
                <a:gd name="connsiteX218" fmla="*/ 701631 w 1423050"/>
                <a:gd name="connsiteY218" fmla="*/ 1387757 h 2358472"/>
                <a:gd name="connsiteX219" fmla="*/ 688011 w 1423050"/>
                <a:gd name="connsiteY219" fmla="*/ 1413543 h 2358472"/>
                <a:gd name="connsiteX220" fmla="*/ 673331 w 1423050"/>
                <a:gd name="connsiteY220" fmla="*/ 1405176 h 2358472"/>
                <a:gd name="connsiteX221" fmla="*/ 651012 w 1423050"/>
                <a:gd name="connsiteY221" fmla="*/ 1393894 h 2358472"/>
                <a:gd name="connsiteX222" fmla="*/ 647586 w 1423050"/>
                <a:gd name="connsiteY222" fmla="*/ 1407131 h 2358472"/>
                <a:gd name="connsiteX223" fmla="*/ 666189 w 1423050"/>
                <a:gd name="connsiteY223" fmla="*/ 1416835 h 2358472"/>
                <a:gd name="connsiteX224" fmla="*/ 681602 w 1423050"/>
                <a:gd name="connsiteY224" fmla="*/ 1425613 h 2358472"/>
                <a:gd name="connsiteX225" fmla="*/ 658768 w 1423050"/>
                <a:gd name="connsiteY225" fmla="*/ 1468647 h 2358472"/>
                <a:gd name="connsiteX226" fmla="*/ 630452 w 1423050"/>
                <a:gd name="connsiteY226" fmla="*/ 1452942 h 2358472"/>
                <a:gd name="connsiteX227" fmla="*/ 613159 w 1423050"/>
                <a:gd name="connsiteY227" fmla="*/ 1442106 h 2358472"/>
                <a:gd name="connsiteX228" fmla="*/ 596515 w 1423050"/>
                <a:gd name="connsiteY228" fmla="*/ 1433637 h 2358472"/>
                <a:gd name="connsiteX229" fmla="*/ 568023 w 1423050"/>
                <a:gd name="connsiteY229" fmla="*/ 1417281 h 2358472"/>
                <a:gd name="connsiteX230" fmla="*/ 559581 w 1423050"/>
                <a:gd name="connsiteY230" fmla="*/ 1428013 h 2358472"/>
                <a:gd name="connsiteX231" fmla="*/ 590548 w 1423050"/>
                <a:gd name="connsiteY231" fmla="*/ 1445947 h 2358472"/>
                <a:gd name="connsiteX232" fmla="*/ 606541 w 1423050"/>
                <a:gd name="connsiteY232" fmla="*/ 1454074 h 2358472"/>
                <a:gd name="connsiteX233" fmla="*/ 622887 w 1423050"/>
                <a:gd name="connsiteY233" fmla="*/ 1464326 h 2358472"/>
                <a:gd name="connsiteX234" fmla="*/ 652250 w 1423050"/>
                <a:gd name="connsiteY234" fmla="*/ 1480888 h 2358472"/>
                <a:gd name="connsiteX235" fmla="*/ 641476 w 1423050"/>
                <a:gd name="connsiteY235" fmla="*/ 1501119 h 2358472"/>
                <a:gd name="connsiteX236" fmla="*/ 613783 w 1423050"/>
                <a:gd name="connsiteY236" fmla="*/ 1489152 h 2358472"/>
                <a:gd name="connsiteX237" fmla="*/ 593600 w 1423050"/>
                <a:gd name="connsiteY237" fmla="*/ 1481025 h 2358472"/>
                <a:gd name="connsiteX238" fmla="*/ 586005 w 1423050"/>
                <a:gd name="connsiteY238" fmla="*/ 1492376 h 2358472"/>
                <a:gd name="connsiteX239" fmla="*/ 609596 w 1423050"/>
                <a:gd name="connsiteY239" fmla="*/ 1502148 h 2358472"/>
                <a:gd name="connsiteX240" fmla="*/ 634930 w 1423050"/>
                <a:gd name="connsiteY240" fmla="*/ 1513361 h 2358472"/>
                <a:gd name="connsiteX241" fmla="*/ 622620 w 1423050"/>
                <a:gd name="connsiteY241" fmla="*/ 1536404 h 2358472"/>
                <a:gd name="connsiteX242" fmla="*/ 614675 w 1423050"/>
                <a:gd name="connsiteY242" fmla="*/ 1533764 h 2358472"/>
                <a:gd name="connsiteX243" fmla="*/ 582288 w 1423050"/>
                <a:gd name="connsiteY243" fmla="*/ 1519464 h 2358472"/>
                <a:gd name="connsiteX244" fmla="*/ 572951 w 1423050"/>
                <a:gd name="connsiteY244" fmla="*/ 1529443 h 2358472"/>
                <a:gd name="connsiteX245" fmla="*/ 610481 w 1423050"/>
                <a:gd name="connsiteY245" fmla="*/ 1546794 h 2358472"/>
                <a:gd name="connsiteX246" fmla="*/ 616084 w 1423050"/>
                <a:gd name="connsiteY246" fmla="*/ 1548611 h 2358472"/>
                <a:gd name="connsiteX247" fmla="*/ 601771 w 1423050"/>
                <a:gd name="connsiteY247" fmla="*/ 1575254 h 2358472"/>
                <a:gd name="connsiteX248" fmla="*/ 580707 w 1423050"/>
                <a:gd name="connsiteY248" fmla="*/ 1565585 h 2358472"/>
                <a:gd name="connsiteX249" fmla="*/ 556557 w 1423050"/>
                <a:gd name="connsiteY249" fmla="*/ 1554646 h 2358472"/>
                <a:gd name="connsiteX250" fmla="*/ 551869 w 1423050"/>
                <a:gd name="connsiteY250" fmla="*/ 1567470 h 2358472"/>
                <a:gd name="connsiteX251" fmla="*/ 574569 w 1423050"/>
                <a:gd name="connsiteY251" fmla="*/ 1577792 h 2358472"/>
                <a:gd name="connsiteX252" fmla="*/ 595246 w 1423050"/>
                <a:gd name="connsiteY252" fmla="*/ 1587393 h 2358472"/>
                <a:gd name="connsiteX253" fmla="*/ 581146 w 1423050"/>
                <a:gd name="connsiteY253" fmla="*/ 1613591 h 2358472"/>
                <a:gd name="connsiteX254" fmla="*/ 580697 w 1423050"/>
                <a:gd name="connsiteY254" fmla="*/ 1610779 h 2358472"/>
                <a:gd name="connsiteX255" fmla="*/ 554486 w 1423050"/>
                <a:gd name="connsiteY255" fmla="*/ 1599257 h 2358472"/>
                <a:gd name="connsiteX256" fmla="*/ 532173 w 1423050"/>
                <a:gd name="connsiteY256" fmla="*/ 1588011 h 2358472"/>
                <a:gd name="connsiteX257" fmla="*/ 528744 w 1423050"/>
                <a:gd name="connsiteY257" fmla="*/ 1601246 h 2358472"/>
                <a:gd name="connsiteX258" fmla="*/ 547353 w 1423050"/>
                <a:gd name="connsiteY258" fmla="*/ 1610950 h 2358472"/>
                <a:gd name="connsiteX259" fmla="*/ 575444 w 1423050"/>
                <a:gd name="connsiteY259" fmla="*/ 1624152 h 2358472"/>
                <a:gd name="connsiteX260" fmla="*/ 563425 w 1423050"/>
                <a:gd name="connsiteY260" fmla="*/ 1646372 h 2358472"/>
                <a:gd name="connsiteX261" fmla="*/ 540814 w 1423050"/>
                <a:gd name="connsiteY261" fmla="*/ 1632862 h 2358472"/>
                <a:gd name="connsiteX262" fmla="*/ 523525 w 1423050"/>
                <a:gd name="connsiteY262" fmla="*/ 1622026 h 2358472"/>
                <a:gd name="connsiteX263" fmla="*/ 506881 w 1423050"/>
                <a:gd name="connsiteY263" fmla="*/ 1613556 h 2358472"/>
                <a:gd name="connsiteX264" fmla="*/ 478386 w 1423050"/>
                <a:gd name="connsiteY264" fmla="*/ 1597200 h 2358472"/>
                <a:gd name="connsiteX265" fmla="*/ 469944 w 1423050"/>
                <a:gd name="connsiteY265" fmla="*/ 1607933 h 2358472"/>
                <a:gd name="connsiteX266" fmla="*/ 500914 w 1423050"/>
                <a:gd name="connsiteY266" fmla="*/ 1625866 h 2358472"/>
                <a:gd name="connsiteX267" fmla="*/ 516907 w 1423050"/>
                <a:gd name="connsiteY267" fmla="*/ 1633993 h 2358472"/>
                <a:gd name="connsiteX268" fmla="*/ 533257 w 1423050"/>
                <a:gd name="connsiteY268" fmla="*/ 1644280 h 2358472"/>
                <a:gd name="connsiteX269" fmla="*/ 556903 w 1423050"/>
                <a:gd name="connsiteY269" fmla="*/ 1658373 h 2358472"/>
                <a:gd name="connsiteX270" fmla="*/ 546424 w 1423050"/>
                <a:gd name="connsiteY270" fmla="*/ 1677679 h 2358472"/>
                <a:gd name="connsiteX271" fmla="*/ 524146 w 1423050"/>
                <a:gd name="connsiteY271" fmla="*/ 1669072 h 2358472"/>
                <a:gd name="connsiteX272" fmla="*/ 503966 w 1423050"/>
                <a:gd name="connsiteY272" fmla="*/ 1660945 h 2358472"/>
                <a:gd name="connsiteX273" fmla="*/ 496364 w 1423050"/>
                <a:gd name="connsiteY273" fmla="*/ 1672295 h 2358472"/>
                <a:gd name="connsiteX274" fmla="*/ 519959 w 1423050"/>
                <a:gd name="connsiteY274" fmla="*/ 1682068 h 2358472"/>
                <a:gd name="connsiteX275" fmla="*/ 539875 w 1423050"/>
                <a:gd name="connsiteY275" fmla="*/ 1689714 h 2358472"/>
                <a:gd name="connsiteX276" fmla="*/ 526536 w 1423050"/>
                <a:gd name="connsiteY276" fmla="*/ 1714163 h 2358472"/>
                <a:gd name="connsiteX277" fmla="*/ 525034 w 1423050"/>
                <a:gd name="connsiteY277" fmla="*/ 1713683 h 2358472"/>
                <a:gd name="connsiteX278" fmla="*/ 492647 w 1423050"/>
                <a:gd name="connsiteY278" fmla="*/ 1699384 h 2358472"/>
                <a:gd name="connsiteX279" fmla="*/ 483310 w 1423050"/>
                <a:gd name="connsiteY279" fmla="*/ 1709362 h 2358472"/>
                <a:gd name="connsiteX280" fmla="*/ 519860 w 1423050"/>
                <a:gd name="connsiteY280" fmla="*/ 1726371 h 2358472"/>
                <a:gd name="connsiteX281" fmla="*/ 505550 w 1423050"/>
                <a:gd name="connsiteY281" fmla="*/ 1752465 h 2358472"/>
                <a:gd name="connsiteX282" fmla="*/ 491070 w 1423050"/>
                <a:gd name="connsiteY282" fmla="*/ 1745504 h 2358472"/>
                <a:gd name="connsiteX283" fmla="*/ 466923 w 1423050"/>
                <a:gd name="connsiteY283" fmla="*/ 1734566 h 2358472"/>
                <a:gd name="connsiteX284" fmla="*/ 462235 w 1423050"/>
                <a:gd name="connsiteY284" fmla="*/ 1747390 h 2358472"/>
                <a:gd name="connsiteX285" fmla="*/ 484932 w 1423050"/>
                <a:gd name="connsiteY285" fmla="*/ 1757746 h 2358472"/>
                <a:gd name="connsiteX286" fmla="*/ 498943 w 1423050"/>
                <a:gd name="connsiteY286" fmla="*/ 1764501 h 2358472"/>
                <a:gd name="connsiteX287" fmla="*/ 484980 w 1423050"/>
                <a:gd name="connsiteY287" fmla="*/ 1789841 h 2358472"/>
                <a:gd name="connsiteX288" fmla="*/ 464852 w 1423050"/>
                <a:gd name="connsiteY288" fmla="*/ 1779177 h 2358472"/>
                <a:gd name="connsiteX289" fmla="*/ 442536 w 1423050"/>
                <a:gd name="connsiteY289" fmla="*/ 1767930 h 2358472"/>
                <a:gd name="connsiteX290" fmla="*/ 439107 w 1423050"/>
                <a:gd name="connsiteY290" fmla="*/ 1781166 h 2358472"/>
                <a:gd name="connsiteX291" fmla="*/ 457712 w 1423050"/>
                <a:gd name="connsiteY291" fmla="*/ 1790870 h 2358472"/>
                <a:gd name="connsiteX292" fmla="*/ 478286 w 1423050"/>
                <a:gd name="connsiteY292" fmla="*/ 1801911 h 2358472"/>
                <a:gd name="connsiteX293" fmla="*/ 461913 w 1423050"/>
                <a:gd name="connsiteY293" fmla="*/ 1831435 h 2358472"/>
                <a:gd name="connsiteX294" fmla="*/ 433051 w 1423050"/>
                <a:gd name="connsiteY294" fmla="*/ 1815559 h 2358472"/>
                <a:gd name="connsiteX295" fmla="*/ 415762 w 1423050"/>
                <a:gd name="connsiteY295" fmla="*/ 1804723 h 2358472"/>
                <a:gd name="connsiteX296" fmla="*/ 399118 w 1423050"/>
                <a:gd name="connsiteY296" fmla="*/ 1796254 h 2358472"/>
                <a:gd name="connsiteX297" fmla="*/ 370623 w 1423050"/>
                <a:gd name="connsiteY297" fmla="*/ 1779897 h 2358472"/>
                <a:gd name="connsiteX298" fmla="*/ 362180 w 1423050"/>
                <a:gd name="connsiteY298" fmla="*/ 1790630 h 2358472"/>
                <a:gd name="connsiteX299" fmla="*/ 393148 w 1423050"/>
                <a:gd name="connsiteY299" fmla="*/ 1808564 h 2358472"/>
                <a:gd name="connsiteX300" fmla="*/ 409141 w 1423050"/>
                <a:gd name="connsiteY300" fmla="*/ 1816690 h 2358472"/>
                <a:gd name="connsiteX301" fmla="*/ 425487 w 1423050"/>
                <a:gd name="connsiteY301" fmla="*/ 1826943 h 2358472"/>
                <a:gd name="connsiteX302" fmla="*/ 455144 w 1423050"/>
                <a:gd name="connsiteY302" fmla="*/ 1843608 h 2358472"/>
                <a:gd name="connsiteX303" fmla="*/ 443948 w 1423050"/>
                <a:gd name="connsiteY303" fmla="*/ 1863633 h 2358472"/>
                <a:gd name="connsiteX304" fmla="*/ 416379 w 1423050"/>
                <a:gd name="connsiteY304" fmla="*/ 1851769 h 2358472"/>
                <a:gd name="connsiteX305" fmla="*/ 396193 w 1423050"/>
                <a:gd name="connsiteY305" fmla="*/ 1843608 h 2358472"/>
                <a:gd name="connsiteX306" fmla="*/ 388601 w 1423050"/>
                <a:gd name="connsiteY306" fmla="*/ 1854992 h 2358472"/>
                <a:gd name="connsiteX307" fmla="*/ 412192 w 1423050"/>
                <a:gd name="connsiteY307" fmla="*/ 1864765 h 2358472"/>
                <a:gd name="connsiteX308" fmla="*/ 437179 w 1423050"/>
                <a:gd name="connsiteY308" fmla="*/ 1875703 h 2358472"/>
                <a:gd name="connsiteX309" fmla="*/ 424256 w 1423050"/>
                <a:gd name="connsiteY309" fmla="*/ 1898678 h 2358472"/>
                <a:gd name="connsiteX310" fmla="*/ 417267 w 1423050"/>
                <a:gd name="connsiteY310" fmla="*/ 1896380 h 2358472"/>
                <a:gd name="connsiteX311" fmla="*/ 384877 w 1423050"/>
                <a:gd name="connsiteY311" fmla="*/ 1882081 h 2358472"/>
                <a:gd name="connsiteX312" fmla="*/ 375543 w 1423050"/>
                <a:gd name="connsiteY312" fmla="*/ 1892060 h 2358472"/>
                <a:gd name="connsiteX313" fmla="*/ 413077 w 1423050"/>
                <a:gd name="connsiteY313" fmla="*/ 1909376 h 2358472"/>
                <a:gd name="connsiteX314" fmla="*/ 417415 w 1423050"/>
                <a:gd name="connsiteY314" fmla="*/ 1910782 h 2358472"/>
                <a:gd name="connsiteX315" fmla="*/ 402471 w 1423050"/>
                <a:gd name="connsiteY315" fmla="*/ 1937151 h 2358472"/>
                <a:gd name="connsiteX316" fmla="*/ 383303 w 1423050"/>
                <a:gd name="connsiteY316" fmla="*/ 1928202 h 2358472"/>
                <a:gd name="connsiteX317" fmla="*/ 359156 w 1423050"/>
                <a:gd name="connsiteY317" fmla="*/ 1917263 h 2358472"/>
                <a:gd name="connsiteX318" fmla="*/ 354469 w 1423050"/>
                <a:gd name="connsiteY318" fmla="*/ 1930087 h 2358472"/>
                <a:gd name="connsiteX319" fmla="*/ 377165 w 1423050"/>
                <a:gd name="connsiteY319" fmla="*/ 1940443 h 2358472"/>
                <a:gd name="connsiteX320" fmla="*/ 395634 w 1423050"/>
                <a:gd name="connsiteY320" fmla="*/ 1949153 h 2358472"/>
                <a:gd name="connsiteX321" fmla="*/ 388368 w 1423050"/>
                <a:gd name="connsiteY321" fmla="*/ 1961874 h 2358472"/>
                <a:gd name="connsiteX322" fmla="*/ 381722 w 1423050"/>
                <a:gd name="connsiteY322" fmla="*/ 1973464 h 2358472"/>
                <a:gd name="connsiteX323" fmla="*/ 357078 w 1423050"/>
                <a:gd name="connsiteY323" fmla="*/ 1961908 h 2358472"/>
                <a:gd name="connsiteX324" fmla="*/ 334766 w 1423050"/>
                <a:gd name="connsiteY324" fmla="*/ 1950627 h 2358472"/>
                <a:gd name="connsiteX325" fmla="*/ 331340 w 1423050"/>
                <a:gd name="connsiteY325" fmla="*/ 1963863 h 2358472"/>
                <a:gd name="connsiteX326" fmla="*/ 349946 w 1423050"/>
                <a:gd name="connsiteY326" fmla="*/ 1973567 h 2358472"/>
                <a:gd name="connsiteX327" fmla="*/ 374525 w 1423050"/>
                <a:gd name="connsiteY327" fmla="*/ 1985946 h 2358472"/>
                <a:gd name="connsiteX328" fmla="*/ 232952 w 1423050"/>
                <a:gd name="connsiteY328" fmla="*/ 2218706 h 2358472"/>
                <a:gd name="connsiteX329" fmla="*/ 163840 w 1423050"/>
                <a:gd name="connsiteY329" fmla="*/ 2310706 h 2358472"/>
                <a:gd name="connsiteX330" fmla="*/ 137101 w 1423050"/>
                <a:gd name="connsiteY330" fmla="*/ 1598298 h 2358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</a:cxnLst>
              <a:rect l="l" t="t" r="r" b="b"/>
              <a:pathLst>
                <a:path w="1423050" h="2358472">
                  <a:moveTo>
                    <a:pt x="148831" y="2358472"/>
                  </a:moveTo>
                  <a:cubicBezTo>
                    <a:pt x="148831" y="2358472"/>
                    <a:pt x="191471" y="2347122"/>
                    <a:pt x="250577" y="2260986"/>
                  </a:cubicBezTo>
                  <a:cubicBezTo>
                    <a:pt x="289537" y="2204236"/>
                    <a:pt x="341178" y="2120226"/>
                    <a:pt x="404069" y="2011320"/>
                  </a:cubicBezTo>
                  <a:cubicBezTo>
                    <a:pt x="512511" y="1823548"/>
                    <a:pt x="657068" y="1557012"/>
                    <a:pt x="822099" y="1240481"/>
                  </a:cubicBezTo>
                  <a:cubicBezTo>
                    <a:pt x="1119725" y="669690"/>
                    <a:pt x="1405337" y="87480"/>
                    <a:pt x="1421728" y="28878"/>
                  </a:cubicBezTo>
                  <a:cubicBezTo>
                    <a:pt x="1426107" y="13232"/>
                    <a:pt x="1418614" y="5883"/>
                    <a:pt x="1413755" y="2897"/>
                  </a:cubicBezTo>
                  <a:cubicBezTo>
                    <a:pt x="1409860" y="497"/>
                    <a:pt x="1404171" y="-933"/>
                    <a:pt x="1398273" y="699"/>
                  </a:cubicBezTo>
                  <a:cubicBezTo>
                    <a:pt x="849016" y="-436"/>
                    <a:pt x="73616" y="94077"/>
                    <a:pt x="73616" y="94077"/>
                  </a:cubicBezTo>
                  <a:cubicBezTo>
                    <a:pt x="73616" y="94077"/>
                    <a:pt x="6072" y="95747"/>
                    <a:pt x="2917" y="135496"/>
                  </a:cubicBezTo>
                  <a:cubicBezTo>
                    <a:pt x="-16652" y="382031"/>
                    <a:pt x="67489" y="1068654"/>
                    <a:pt x="98885" y="1600492"/>
                  </a:cubicBezTo>
                  <a:cubicBezTo>
                    <a:pt x="117844" y="1921652"/>
                    <a:pt x="134221" y="2199024"/>
                    <a:pt x="125525" y="2309438"/>
                  </a:cubicBezTo>
                  <a:cubicBezTo>
                    <a:pt x="123213" y="2338824"/>
                    <a:pt x="148818" y="2358438"/>
                    <a:pt x="148818" y="2358438"/>
                  </a:cubicBezTo>
                  <a:close/>
                  <a:moveTo>
                    <a:pt x="137111" y="1598263"/>
                  </a:moveTo>
                  <a:cubicBezTo>
                    <a:pt x="105883" y="1069237"/>
                    <a:pt x="35596" y="405314"/>
                    <a:pt x="49778" y="185378"/>
                  </a:cubicBezTo>
                  <a:cubicBezTo>
                    <a:pt x="52761" y="139114"/>
                    <a:pt x="43760" y="147114"/>
                    <a:pt x="68785" y="140701"/>
                  </a:cubicBezTo>
                  <a:cubicBezTo>
                    <a:pt x="96196" y="133679"/>
                    <a:pt x="835098" y="40640"/>
                    <a:pt x="1377223" y="39028"/>
                  </a:cubicBezTo>
                  <a:cubicBezTo>
                    <a:pt x="1362574" y="74446"/>
                    <a:pt x="1329200" y="146130"/>
                    <a:pt x="1282449" y="243009"/>
                  </a:cubicBezTo>
                  <a:cubicBezTo>
                    <a:pt x="1274428" y="240341"/>
                    <a:pt x="1265633" y="235421"/>
                    <a:pt x="1257057" y="230599"/>
                  </a:cubicBezTo>
                  <a:cubicBezTo>
                    <a:pt x="1251118" y="227260"/>
                    <a:pt x="1244980" y="223807"/>
                    <a:pt x="1239010" y="221057"/>
                  </a:cubicBezTo>
                  <a:cubicBezTo>
                    <a:pt x="1233195" y="218375"/>
                    <a:pt x="1227400" y="216078"/>
                    <a:pt x="1221790" y="213849"/>
                  </a:cubicBezTo>
                  <a:cubicBezTo>
                    <a:pt x="1211170" y="209635"/>
                    <a:pt x="1201133" y="205657"/>
                    <a:pt x="1192170" y="199625"/>
                  </a:cubicBezTo>
                  <a:lnTo>
                    <a:pt x="1184537" y="210969"/>
                  </a:lnTo>
                  <a:cubicBezTo>
                    <a:pt x="1194725" y="217820"/>
                    <a:pt x="1205917" y="222260"/>
                    <a:pt x="1216746" y="226557"/>
                  </a:cubicBezTo>
                  <a:cubicBezTo>
                    <a:pt x="1222184" y="228714"/>
                    <a:pt x="1227807" y="230949"/>
                    <a:pt x="1233287" y="233473"/>
                  </a:cubicBezTo>
                  <a:cubicBezTo>
                    <a:pt x="1238750" y="235993"/>
                    <a:pt x="1244387" y="239165"/>
                    <a:pt x="1250350" y="242519"/>
                  </a:cubicBezTo>
                  <a:cubicBezTo>
                    <a:pt x="1258933" y="247347"/>
                    <a:pt x="1267742" y="252295"/>
                    <a:pt x="1276448" y="255429"/>
                  </a:cubicBezTo>
                  <a:cubicBezTo>
                    <a:pt x="1270084" y="268583"/>
                    <a:pt x="1263490" y="282175"/>
                    <a:pt x="1256673" y="296179"/>
                  </a:cubicBezTo>
                  <a:cubicBezTo>
                    <a:pt x="1249098" y="292198"/>
                    <a:pt x="1239823" y="289952"/>
                    <a:pt x="1230739" y="287751"/>
                  </a:cubicBezTo>
                  <a:cubicBezTo>
                    <a:pt x="1222623" y="285786"/>
                    <a:pt x="1214959" y="283934"/>
                    <a:pt x="1210011" y="281126"/>
                  </a:cubicBezTo>
                  <a:lnTo>
                    <a:pt x="1203270" y="293021"/>
                  </a:lnTo>
                  <a:cubicBezTo>
                    <a:pt x="1209884" y="296769"/>
                    <a:pt x="1218450" y="298840"/>
                    <a:pt x="1227523" y="301035"/>
                  </a:cubicBezTo>
                  <a:cubicBezTo>
                    <a:pt x="1235608" y="302989"/>
                    <a:pt x="1244438" y="305129"/>
                    <a:pt x="1250669" y="308503"/>
                  </a:cubicBezTo>
                  <a:cubicBezTo>
                    <a:pt x="1246736" y="316568"/>
                    <a:pt x="1242734" y="324767"/>
                    <a:pt x="1238660" y="333092"/>
                  </a:cubicBezTo>
                  <a:cubicBezTo>
                    <a:pt x="1237426" y="332791"/>
                    <a:pt x="1236205" y="332489"/>
                    <a:pt x="1234923" y="332180"/>
                  </a:cubicBezTo>
                  <a:cubicBezTo>
                    <a:pt x="1223062" y="329300"/>
                    <a:pt x="1208296" y="325723"/>
                    <a:pt x="1201565" y="320299"/>
                  </a:cubicBezTo>
                  <a:lnTo>
                    <a:pt x="1192993" y="330946"/>
                  </a:lnTo>
                  <a:cubicBezTo>
                    <a:pt x="1202104" y="338284"/>
                    <a:pt x="1217829" y="342100"/>
                    <a:pt x="1231699" y="345461"/>
                  </a:cubicBezTo>
                  <a:cubicBezTo>
                    <a:pt x="1231977" y="345529"/>
                    <a:pt x="1232238" y="345594"/>
                    <a:pt x="1232512" y="345660"/>
                  </a:cubicBezTo>
                  <a:cubicBezTo>
                    <a:pt x="1228174" y="354517"/>
                    <a:pt x="1223768" y="363511"/>
                    <a:pt x="1219280" y="372632"/>
                  </a:cubicBezTo>
                  <a:cubicBezTo>
                    <a:pt x="1213996" y="370780"/>
                    <a:pt x="1208794" y="368658"/>
                    <a:pt x="1203397" y="366429"/>
                  </a:cubicBezTo>
                  <a:cubicBezTo>
                    <a:pt x="1195472" y="363148"/>
                    <a:pt x="1187277" y="359763"/>
                    <a:pt x="1178502" y="357277"/>
                  </a:cubicBezTo>
                  <a:lnTo>
                    <a:pt x="1174778" y="370431"/>
                  </a:lnTo>
                  <a:cubicBezTo>
                    <a:pt x="1182785" y="372701"/>
                    <a:pt x="1190256" y="375790"/>
                    <a:pt x="1198174" y="379058"/>
                  </a:cubicBezTo>
                  <a:cubicBezTo>
                    <a:pt x="1203057" y="381081"/>
                    <a:pt x="1208063" y="383115"/>
                    <a:pt x="1213210" y="384973"/>
                  </a:cubicBezTo>
                  <a:cubicBezTo>
                    <a:pt x="1208996" y="393546"/>
                    <a:pt x="1204723" y="402221"/>
                    <a:pt x="1200389" y="411006"/>
                  </a:cubicBezTo>
                  <a:cubicBezTo>
                    <a:pt x="1194320" y="409439"/>
                    <a:pt x="1186450" y="405400"/>
                    <a:pt x="1179733" y="401943"/>
                  </a:cubicBezTo>
                  <a:cubicBezTo>
                    <a:pt x="1171394" y="397657"/>
                    <a:pt x="1163517" y="393600"/>
                    <a:pt x="1156649" y="392356"/>
                  </a:cubicBezTo>
                  <a:lnTo>
                    <a:pt x="1154214" y="405808"/>
                  </a:lnTo>
                  <a:cubicBezTo>
                    <a:pt x="1159073" y="406692"/>
                    <a:pt x="1166397" y="410457"/>
                    <a:pt x="1173482" y="414099"/>
                  </a:cubicBezTo>
                  <a:cubicBezTo>
                    <a:pt x="1180432" y="417672"/>
                    <a:pt x="1187513" y="421307"/>
                    <a:pt x="1194255" y="423443"/>
                  </a:cubicBezTo>
                  <a:cubicBezTo>
                    <a:pt x="1189409" y="433260"/>
                    <a:pt x="1184496" y="443204"/>
                    <a:pt x="1179510" y="453262"/>
                  </a:cubicBezTo>
                  <a:cubicBezTo>
                    <a:pt x="1173376" y="450042"/>
                    <a:pt x="1166991" y="445800"/>
                    <a:pt x="1160740" y="441654"/>
                  </a:cubicBezTo>
                  <a:cubicBezTo>
                    <a:pt x="1155065" y="437879"/>
                    <a:pt x="1149198" y="433980"/>
                    <a:pt x="1143447" y="430802"/>
                  </a:cubicBezTo>
                  <a:cubicBezTo>
                    <a:pt x="1137841" y="427695"/>
                    <a:pt x="1132231" y="424976"/>
                    <a:pt x="1126803" y="422342"/>
                  </a:cubicBezTo>
                  <a:cubicBezTo>
                    <a:pt x="1116523" y="417353"/>
                    <a:pt x="1106812" y="412642"/>
                    <a:pt x="1098311" y="405969"/>
                  </a:cubicBezTo>
                  <a:lnTo>
                    <a:pt x="1089869" y="416719"/>
                  </a:lnTo>
                  <a:cubicBezTo>
                    <a:pt x="1099522" y="424300"/>
                    <a:pt x="1110357" y="429557"/>
                    <a:pt x="1120836" y="434646"/>
                  </a:cubicBezTo>
                  <a:cubicBezTo>
                    <a:pt x="1126103" y="437197"/>
                    <a:pt x="1131545" y="439834"/>
                    <a:pt x="1136829" y="442762"/>
                  </a:cubicBezTo>
                  <a:cubicBezTo>
                    <a:pt x="1142093" y="445677"/>
                    <a:pt x="1147476" y="449250"/>
                    <a:pt x="1153175" y="453035"/>
                  </a:cubicBezTo>
                  <a:cubicBezTo>
                    <a:pt x="1159828" y="457455"/>
                    <a:pt x="1166614" y="461951"/>
                    <a:pt x="1173448" y="465507"/>
                  </a:cubicBezTo>
                  <a:cubicBezTo>
                    <a:pt x="1169943" y="472581"/>
                    <a:pt x="1166404" y="479706"/>
                    <a:pt x="1162838" y="486893"/>
                  </a:cubicBezTo>
                  <a:cubicBezTo>
                    <a:pt x="1155363" y="481822"/>
                    <a:pt x="1145669" y="478688"/>
                    <a:pt x="1136174" y="475636"/>
                  </a:cubicBezTo>
                  <a:cubicBezTo>
                    <a:pt x="1128226" y="473078"/>
                    <a:pt x="1120720" y="470664"/>
                    <a:pt x="1115988" y="467499"/>
                  </a:cubicBezTo>
                  <a:lnTo>
                    <a:pt x="1108389" y="478866"/>
                  </a:lnTo>
                  <a:cubicBezTo>
                    <a:pt x="1114716" y="483090"/>
                    <a:pt x="1123103" y="485789"/>
                    <a:pt x="1131984" y="488649"/>
                  </a:cubicBezTo>
                  <a:cubicBezTo>
                    <a:pt x="1140920" y="491526"/>
                    <a:pt x="1150772" y="494708"/>
                    <a:pt x="1156659" y="499330"/>
                  </a:cubicBezTo>
                  <a:cubicBezTo>
                    <a:pt x="1152788" y="507111"/>
                    <a:pt x="1148889" y="514963"/>
                    <a:pt x="1144949" y="522860"/>
                  </a:cubicBezTo>
                  <a:cubicBezTo>
                    <a:pt x="1142460" y="522010"/>
                    <a:pt x="1139850" y="521146"/>
                    <a:pt x="1137059" y="520254"/>
                  </a:cubicBezTo>
                  <a:cubicBezTo>
                    <a:pt x="1125438" y="516506"/>
                    <a:pt x="1110982" y="511849"/>
                    <a:pt x="1104669" y="505945"/>
                  </a:cubicBezTo>
                  <a:lnTo>
                    <a:pt x="1095335" y="515927"/>
                  </a:lnTo>
                  <a:cubicBezTo>
                    <a:pt x="1103880" y="523923"/>
                    <a:pt x="1119283" y="528888"/>
                    <a:pt x="1132865" y="533267"/>
                  </a:cubicBezTo>
                  <a:cubicBezTo>
                    <a:pt x="1134930" y="533932"/>
                    <a:pt x="1136918" y="534574"/>
                    <a:pt x="1138801" y="535201"/>
                  </a:cubicBezTo>
                  <a:cubicBezTo>
                    <a:pt x="1134347" y="544133"/>
                    <a:pt x="1129855" y="553138"/>
                    <a:pt x="1125325" y="562215"/>
                  </a:cubicBezTo>
                  <a:cubicBezTo>
                    <a:pt x="1117716" y="559410"/>
                    <a:pt x="1110598" y="555857"/>
                    <a:pt x="1103091" y="552085"/>
                  </a:cubicBezTo>
                  <a:cubicBezTo>
                    <a:pt x="1095434" y="548231"/>
                    <a:pt x="1087507" y="544250"/>
                    <a:pt x="1078941" y="541123"/>
                  </a:cubicBezTo>
                  <a:lnTo>
                    <a:pt x="1074257" y="553961"/>
                  </a:lnTo>
                  <a:cubicBezTo>
                    <a:pt x="1082075" y="556817"/>
                    <a:pt x="1089300" y="560452"/>
                    <a:pt x="1096950" y="564300"/>
                  </a:cubicBezTo>
                  <a:cubicBezTo>
                    <a:pt x="1104041" y="567869"/>
                    <a:pt x="1111379" y="571500"/>
                    <a:pt x="1119184" y="574487"/>
                  </a:cubicBezTo>
                  <a:cubicBezTo>
                    <a:pt x="1114246" y="584380"/>
                    <a:pt x="1109253" y="594341"/>
                    <a:pt x="1104226" y="604385"/>
                  </a:cubicBezTo>
                  <a:lnTo>
                    <a:pt x="1103081" y="597266"/>
                  </a:lnTo>
                  <a:cubicBezTo>
                    <a:pt x="1097224" y="598209"/>
                    <a:pt x="1085936" y="591310"/>
                    <a:pt x="1076873" y="585762"/>
                  </a:cubicBezTo>
                  <a:cubicBezTo>
                    <a:pt x="1068873" y="580868"/>
                    <a:pt x="1061316" y="576246"/>
                    <a:pt x="1054554" y="574497"/>
                  </a:cubicBezTo>
                  <a:lnTo>
                    <a:pt x="1051132" y="587737"/>
                  </a:lnTo>
                  <a:cubicBezTo>
                    <a:pt x="1055919" y="588971"/>
                    <a:pt x="1062941" y="593264"/>
                    <a:pt x="1069738" y="597427"/>
                  </a:cubicBezTo>
                  <a:cubicBezTo>
                    <a:pt x="1080278" y="603870"/>
                    <a:pt x="1091138" y="610509"/>
                    <a:pt x="1100921" y="610985"/>
                  </a:cubicBezTo>
                  <a:cubicBezTo>
                    <a:pt x="1093127" y="626536"/>
                    <a:pt x="1085233" y="642268"/>
                    <a:pt x="1077240" y="658158"/>
                  </a:cubicBezTo>
                  <a:cubicBezTo>
                    <a:pt x="1070533" y="654846"/>
                    <a:pt x="1063490" y="650203"/>
                    <a:pt x="1056601" y="645628"/>
                  </a:cubicBezTo>
                  <a:cubicBezTo>
                    <a:pt x="1050930" y="641860"/>
                    <a:pt x="1045062" y="637961"/>
                    <a:pt x="1039312" y="634783"/>
                  </a:cubicBezTo>
                  <a:cubicBezTo>
                    <a:pt x="1033706" y="631679"/>
                    <a:pt x="1028096" y="628953"/>
                    <a:pt x="1022664" y="626320"/>
                  </a:cubicBezTo>
                  <a:cubicBezTo>
                    <a:pt x="1012384" y="621337"/>
                    <a:pt x="1002670" y="616623"/>
                    <a:pt x="994176" y="609946"/>
                  </a:cubicBezTo>
                  <a:lnTo>
                    <a:pt x="985734" y="620700"/>
                  </a:lnTo>
                  <a:cubicBezTo>
                    <a:pt x="995387" y="628285"/>
                    <a:pt x="1006225" y="633541"/>
                    <a:pt x="1016701" y="638623"/>
                  </a:cubicBezTo>
                  <a:cubicBezTo>
                    <a:pt x="1021968" y="641178"/>
                    <a:pt x="1027410" y="643815"/>
                    <a:pt x="1032691" y="646740"/>
                  </a:cubicBezTo>
                  <a:cubicBezTo>
                    <a:pt x="1037954" y="649658"/>
                    <a:pt x="1043337" y="653238"/>
                    <a:pt x="1049040" y="657020"/>
                  </a:cubicBezTo>
                  <a:cubicBezTo>
                    <a:pt x="1056268" y="661817"/>
                    <a:pt x="1063655" y="666696"/>
                    <a:pt x="1071099" y="670376"/>
                  </a:cubicBezTo>
                  <a:cubicBezTo>
                    <a:pt x="1067488" y="677539"/>
                    <a:pt x="1063867" y="684733"/>
                    <a:pt x="1060226" y="691958"/>
                  </a:cubicBezTo>
                  <a:cubicBezTo>
                    <a:pt x="1052579" y="686238"/>
                    <a:pt x="1042192" y="682885"/>
                    <a:pt x="1032039" y="679620"/>
                  </a:cubicBezTo>
                  <a:cubicBezTo>
                    <a:pt x="1024091" y="677062"/>
                    <a:pt x="1016588" y="674648"/>
                    <a:pt x="1011852" y="671483"/>
                  </a:cubicBezTo>
                  <a:lnTo>
                    <a:pt x="1004257" y="682843"/>
                  </a:lnTo>
                  <a:cubicBezTo>
                    <a:pt x="1010573" y="687071"/>
                    <a:pt x="1018968" y="689773"/>
                    <a:pt x="1027849" y="692630"/>
                  </a:cubicBezTo>
                  <a:cubicBezTo>
                    <a:pt x="1037529" y="695743"/>
                    <a:pt x="1048279" y="699217"/>
                    <a:pt x="1053906" y="704494"/>
                  </a:cubicBezTo>
                  <a:cubicBezTo>
                    <a:pt x="1050072" y="712086"/>
                    <a:pt x="1046225" y="719715"/>
                    <a:pt x="1042353" y="727373"/>
                  </a:cubicBezTo>
                  <a:cubicBezTo>
                    <a:pt x="1039449" y="726351"/>
                    <a:pt x="1036291" y="725319"/>
                    <a:pt x="1032924" y="724232"/>
                  </a:cubicBezTo>
                  <a:cubicBezTo>
                    <a:pt x="1021306" y="720487"/>
                    <a:pt x="1006850" y="715834"/>
                    <a:pt x="1000533" y="709926"/>
                  </a:cubicBezTo>
                  <a:lnTo>
                    <a:pt x="991200" y="719914"/>
                  </a:lnTo>
                  <a:cubicBezTo>
                    <a:pt x="999745" y="727907"/>
                    <a:pt x="1015144" y="732869"/>
                    <a:pt x="1028730" y="737248"/>
                  </a:cubicBezTo>
                  <a:cubicBezTo>
                    <a:pt x="1031340" y="738088"/>
                    <a:pt x="1033839" y="738887"/>
                    <a:pt x="1036133" y="739676"/>
                  </a:cubicBezTo>
                  <a:cubicBezTo>
                    <a:pt x="1031291" y="749243"/>
                    <a:pt x="1026429" y="758878"/>
                    <a:pt x="1021536" y="768548"/>
                  </a:cubicBezTo>
                  <a:lnTo>
                    <a:pt x="1022225" y="766593"/>
                  </a:lnTo>
                  <a:cubicBezTo>
                    <a:pt x="1014222" y="763747"/>
                    <a:pt x="1006805" y="760010"/>
                    <a:pt x="998956" y="756066"/>
                  </a:cubicBezTo>
                  <a:cubicBezTo>
                    <a:pt x="991299" y="752226"/>
                    <a:pt x="983371" y="748248"/>
                    <a:pt x="974806" y="745094"/>
                  </a:cubicBezTo>
                  <a:lnTo>
                    <a:pt x="970118" y="757952"/>
                  </a:lnTo>
                  <a:cubicBezTo>
                    <a:pt x="977940" y="760798"/>
                    <a:pt x="985161" y="764433"/>
                    <a:pt x="992815" y="768274"/>
                  </a:cubicBezTo>
                  <a:cubicBezTo>
                    <a:pt x="1000273" y="772045"/>
                    <a:pt x="1007988" y="775886"/>
                    <a:pt x="1016259" y="778938"/>
                  </a:cubicBezTo>
                  <a:cubicBezTo>
                    <a:pt x="1010995" y="789328"/>
                    <a:pt x="1005704" y="799752"/>
                    <a:pt x="1000389" y="810210"/>
                  </a:cubicBezTo>
                  <a:lnTo>
                    <a:pt x="998942" y="801261"/>
                  </a:lnTo>
                  <a:cubicBezTo>
                    <a:pt x="993093" y="802186"/>
                    <a:pt x="981801" y="795294"/>
                    <a:pt x="972731" y="789739"/>
                  </a:cubicBezTo>
                  <a:cubicBezTo>
                    <a:pt x="964731" y="784870"/>
                    <a:pt x="957170" y="780241"/>
                    <a:pt x="950415" y="778492"/>
                  </a:cubicBezTo>
                  <a:lnTo>
                    <a:pt x="946990" y="791728"/>
                  </a:lnTo>
                  <a:cubicBezTo>
                    <a:pt x="951773" y="792962"/>
                    <a:pt x="958799" y="797249"/>
                    <a:pt x="965592" y="801398"/>
                  </a:cubicBezTo>
                  <a:cubicBezTo>
                    <a:pt x="976568" y="808119"/>
                    <a:pt x="987880" y="815011"/>
                    <a:pt x="997972" y="814977"/>
                  </a:cubicBezTo>
                  <a:cubicBezTo>
                    <a:pt x="990545" y="829618"/>
                    <a:pt x="983063" y="844329"/>
                    <a:pt x="975536" y="859108"/>
                  </a:cubicBezTo>
                  <a:cubicBezTo>
                    <a:pt x="968414" y="855782"/>
                    <a:pt x="960867" y="850776"/>
                    <a:pt x="953505" y="845872"/>
                  </a:cubicBezTo>
                  <a:cubicBezTo>
                    <a:pt x="947830" y="842100"/>
                    <a:pt x="941963" y="838225"/>
                    <a:pt x="936216" y="835036"/>
                  </a:cubicBezTo>
                  <a:cubicBezTo>
                    <a:pt x="930613" y="831916"/>
                    <a:pt x="924996" y="829207"/>
                    <a:pt x="919571" y="826567"/>
                  </a:cubicBezTo>
                  <a:cubicBezTo>
                    <a:pt x="909288" y="821595"/>
                    <a:pt x="899577" y="816862"/>
                    <a:pt x="891076" y="810176"/>
                  </a:cubicBezTo>
                  <a:lnTo>
                    <a:pt x="882634" y="820943"/>
                  </a:lnTo>
                  <a:cubicBezTo>
                    <a:pt x="892290" y="828521"/>
                    <a:pt x="903126" y="833767"/>
                    <a:pt x="913608" y="838877"/>
                  </a:cubicBezTo>
                  <a:cubicBezTo>
                    <a:pt x="918868" y="841414"/>
                    <a:pt x="924310" y="844054"/>
                    <a:pt x="929594" y="847003"/>
                  </a:cubicBezTo>
                  <a:cubicBezTo>
                    <a:pt x="934861" y="849918"/>
                    <a:pt x="940245" y="853484"/>
                    <a:pt x="945947" y="857256"/>
                  </a:cubicBezTo>
                  <a:cubicBezTo>
                    <a:pt x="953608" y="862365"/>
                    <a:pt x="961453" y="867543"/>
                    <a:pt x="969340" y="871281"/>
                  </a:cubicBezTo>
                  <a:cubicBezTo>
                    <a:pt x="965647" y="878516"/>
                    <a:pt x="961943" y="885785"/>
                    <a:pt x="958226" y="893055"/>
                  </a:cubicBezTo>
                  <a:cubicBezTo>
                    <a:pt x="950497" y="886814"/>
                    <a:pt x="939590" y="883282"/>
                    <a:pt x="928943" y="879853"/>
                  </a:cubicBezTo>
                  <a:cubicBezTo>
                    <a:pt x="920998" y="877316"/>
                    <a:pt x="913488" y="874881"/>
                    <a:pt x="908756" y="871727"/>
                  </a:cubicBezTo>
                  <a:lnTo>
                    <a:pt x="901157" y="883076"/>
                  </a:lnTo>
                  <a:cubicBezTo>
                    <a:pt x="907481" y="887328"/>
                    <a:pt x="915875" y="890037"/>
                    <a:pt x="924752" y="892883"/>
                  </a:cubicBezTo>
                  <a:cubicBezTo>
                    <a:pt x="935016" y="896175"/>
                    <a:pt x="946479" y="899879"/>
                    <a:pt x="951766" y="905708"/>
                  </a:cubicBezTo>
                  <a:cubicBezTo>
                    <a:pt x="947981" y="913115"/>
                    <a:pt x="944178" y="920556"/>
                    <a:pt x="940372" y="927996"/>
                  </a:cubicBezTo>
                  <a:cubicBezTo>
                    <a:pt x="937186" y="926865"/>
                    <a:pt x="933613" y="925699"/>
                    <a:pt x="929827" y="924465"/>
                  </a:cubicBezTo>
                  <a:cubicBezTo>
                    <a:pt x="918210" y="920727"/>
                    <a:pt x="903757" y="916063"/>
                    <a:pt x="897444" y="910166"/>
                  </a:cubicBezTo>
                  <a:lnTo>
                    <a:pt x="888103" y="920144"/>
                  </a:lnTo>
                  <a:cubicBezTo>
                    <a:pt x="896648" y="928168"/>
                    <a:pt x="912051" y="933105"/>
                    <a:pt x="925634" y="937495"/>
                  </a:cubicBezTo>
                  <a:cubicBezTo>
                    <a:pt x="928648" y="938455"/>
                    <a:pt x="931508" y="939381"/>
                    <a:pt x="934083" y="940272"/>
                  </a:cubicBezTo>
                  <a:cubicBezTo>
                    <a:pt x="928099" y="951965"/>
                    <a:pt x="922088" y="963692"/>
                    <a:pt x="916063" y="975454"/>
                  </a:cubicBezTo>
                  <a:lnTo>
                    <a:pt x="919136" y="966847"/>
                  </a:lnTo>
                  <a:cubicBezTo>
                    <a:pt x="911132" y="964001"/>
                    <a:pt x="903712" y="960263"/>
                    <a:pt x="895867" y="956320"/>
                  </a:cubicBezTo>
                  <a:cubicBezTo>
                    <a:pt x="888206" y="952445"/>
                    <a:pt x="880282" y="948468"/>
                    <a:pt x="871720" y="945347"/>
                  </a:cubicBezTo>
                  <a:lnTo>
                    <a:pt x="867032" y="958206"/>
                  </a:lnTo>
                  <a:cubicBezTo>
                    <a:pt x="874850" y="961052"/>
                    <a:pt x="882075" y="964687"/>
                    <a:pt x="889729" y="968527"/>
                  </a:cubicBezTo>
                  <a:cubicBezTo>
                    <a:pt x="897434" y="972402"/>
                    <a:pt x="905406" y="976379"/>
                    <a:pt x="913992" y="979500"/>
                  </a:cubicBezTo>
                  <a:cubicBezTo>
                    <a:pt x="908506" y="990198"/>
                    <a:pt x="903006" y="1000897"/>
                    <a:pt x="897488" y="1011630"/>
                  </a:cubicBezTo>
                  <a:lnTo>
                    <a:pt x="895853" y="1001480"/>
                  </a:lnTo>
                  <a:cubicBezTo>
                    <a:pt x="890000" y="1002440"/>
                    <a:pt x="878711" y="995548"/>
                    <a:pt x="869645" y="989993"/>
                  </a:cubicBezTo>
                  <a:cubicBezTo>
                    <a:pt x="861645" y="985089"/>
                    <a:pt x="854088" y="980494"/>
                    <a:pt x="847329" y="978711"/>
                  </a:cubicBezTo>
                  <a:lnTo>
                    <a:pt x="843904" y="991947"/>
                  </a:lnTo>
                  <a:cubicBezTo>
                    <a:pt x="848690" y="993182"/>
                    <a:pt x="855713" y="997502"/>
                    <a:pt x="862513" y="1001652"/>
                  </a:cubicBezTo>
                  <a:cubicBezTo>
                    <a:pt x="873763" y="1008543"/>
                    <a:pt x="885363" y="1015607"/>
                    <a:pt x="895640" y="1015230"/>
                  </a:cubicBezTo>
                  <a:cubicBezTo>
                    <a:pt x="886241" y="1033507"/>
                    <a:pt x="876791" y="1051817"/>
                    <a:pt x="867317" y="1070197"/>
                  </a:cubicBezTo>
                  <a:cubicBezTo>
                    <a:pt x="860743" y="1066905"/>
                    <a:pt x="853865" y="1062379"/>
                    <a:pt x="847134" y="1057887"/>
                  </a:cubicBezTo>
                  <a:cubicBezTo>
                    <a:pt x="841452" y="1054115"/>
                    <a:pt x="835588" y="1050206"/>
                    <a:pt x="829841" y="1047051"/>
                  </a:cubicBezTo>
                  <a:cubicBezTo>
                    <a:pt x="824235" y="1043931"/>
                    <a:pt x="818628" y="1041222"/>
                    <a:pt x="813197" y="1038581"/>
                  </a:cubicBezTo>
                  <a:cubicBezTo>
                    <a:pt x="802913" y="1033575"/>
                    <a:pt x="793202" y="1028878"/>
                    <a:pt x="784705" y="1022226"/>
                  </a:cubicBezTo>
                  <a:lnTo>
                    <a:pt x="776263" y="1032958"/>
                  </a:lnTo>
                  <a:cubicBezTo>
                    <a:pt x="785916" y="1040536"/>
                    <a:pt x="796755" y="1045783"/>
                    <a:pt x="807230" y="1050892"/>
                  </a:cubicBezTo>
                  <a:cubicBezTo>
                    <a:pt x="812494" y="1053429"/>
                    <a:pt x="817939" y="1056070"/>
                    <a:pt x="823223" y="1059019"/>
                  </a:cubicBezTo>
                  <a:cubicBezTo>
                    <a:pt x="828483" y="1061933"/>
                    <a:pt x="833870" y="1065500"/>
                    <a:pt x="839573" y="1069271"/>
                  </a:cubicBezTo>
                  <a:cubicBezTo>
                    <a:pt x="846612" y="1073935"/>
                    <a:pt x="853807" y="1078701"/>
                    <a:pt x="861045" y="1082336"/>
                  </a:cubicBezTo>
                  <a:cubicBezTo>
                    <a:pt x="857380" y="1089468"/>
                    <a:pt x="853707" y="1096566"/>
                    <a:pt x="850031" y="1103664"/>
                  </a:cubicBezTo>
                  <a:cubicBezTo>
                    <a:pt x="842456" y="1098281"/>
                    <a:pt x="832403" y="1095023"/>
                    <a:pt x="822568" y="1091868"/>
                  </a:cubicBezTo>
                  <a:cubicBezTo>
                    <a:pt x="814623" y="1089331"/>
                    <a:pt x="807117" y="1086896"/>
                    <a:pt x="802385" y="1083742"/>
                  </a:cubicBezTo>
                  <a:lnTo>
                    <a:pt x="794790" y="1095092"/>
                  </a:lnTo>
                  <a:cubicBezTo>
                    <a:pt x="801110" y="1099344"/>
                    <a:pt x="809500" y="1102018"/>
                    <a:pt x="818385" y="1104899"/>
                  </a:cubicBezTo>
                  <a:cubicBezTo>
                    <a:pt x="827612" y="1107848"/>
                    <a:pt x="837831" y="1111139"/>
                    <a:pt x="843639" y="1116043"/>
                  </a:cubicBezTo>
                  <a:cubicBezTo>
                    <a:pt x="839641" y="1123758"/>
                    <a:pt x="835640" y="1131473"/>
                    <a:pt x="831635" y="1139189"/>
                  </a:cubicBezTo>
                  <a:cubicBezTo>
                    <a:pt x="829063" y="1138331"/>
                    <a:pt x="826350" y="1137440"/>
                    <a:pt x="823456" y="1136480"/>
                  </a:cubicBezTo>
                  <a:cubicBezTo>
                    <a:pt x="811842" y="1132742"/>
                    <a:pt x="797386" y="1128079"/>
                    <a:pt x="791066" y="1122181"/>
                  </a:cubicBezTo>
                  <a:lnTo>
                    <a:pt x="781732" y="1132159"/>
                  </a:lnTo>
                  <a:cubicBezTo>
                    <a:pt x="790277" y="1140148"/>
                    <a:pt x="805684" y="1145121"/>
                    <a:pt x="819266" y="1149510"/>
                  </a:cubicBezTo>
                  <a:cubicBezTo>
                    <a:pt x="821358" y="1150161"/>
                    <a:pt x="823367" y="1150813"/>
                    <a:pt x="825270" y="1151464"/>
                  </a:cubicBezTo>
                  <a:cubicBezTo>
                    <a:pt x="820627" y="1160414"/>
                    <a:pt x="815981" y="1169364"/>
                    <a:pt x="811331" y="1178279"/>
                  </a:cubicBezTo>
                  <a:cubicBezTo>
                    <a:pt x="803877" y="1175536"/>
                    <a:pt x="796868" y="1172038"/>
                    <a:pt x="789492" y="1168335"/>
                  </a:cubicBezTo>
                  <a:cubicBezTo>
                    <a:pt x="781832" y="1164460"/>
                    <a:pt x="773904" y="1160483"/>
                    <a:pt x="765345" y="1157362"/>
                  </a:cubicBezTo>
                  <a:lnTo>
                    <a:pt x="760658" y="1170187"/>
                  </a:lnTo>
                  <a:cubicBezTo>
                    <a:pt x="768476" y="1173067"/>
                    <a:pt x="775701" y="1176702"/>
                    <a:pt x="783351" y="1180542"/>
                  </a:cubicBezTo>
                  <a:cubicBezTo>
                    <a:pt x="790260" y="1184006"/>
                    <a:pt x="797406" y="1187572"/>
                    <a:pt x="804991" y="1190486"/>
                  </a:cubicBezTo>
                  <a:cubicBezTo>
                    <a:pt x="804117" y="1192167"/>
                    <a:pt x="803242" y="1193847"/>
                    <a:pt x="802368" y="1195527"/>
                  </a:cubicBezTo>
                  <a:cubicBezTo>
                    <a:pt x="798336" y="1203276"/>
                    <a:pt x="794320" y="1210992"/>
                    <a:pt x="790312" y="1218673"/>
                  </a:cubicBezTo>
                  <a:lnTo>
                    <a:pt x="789478" y="1213495"/>
                  </a:lnTo>
                  <a:cubicBezTo>
                    <a:pt x="783625" y="1214455"/>
                    <a:pt x="772333" y="1207563"/>
                    <a:pt x="763267" y="1202008"/>
                  </a:cubicBezTo>
                  <a:cubicBezTo>
                    <a:pt x="755267" y="1197105"/>
                    <a:pt x="747706" y="1192475"/>
                    <a:pt x="740951" y="1190726"/>
                  </a:cubicBezTo>
                  <a:lnTo>
                    <a:pt x="737529" y="1203963"/>
                  </a:lnTo>
                  <a:cubicBezTo>
                    <a:pt x="742316" y="1205197"/>
                    <a:pt x="749339" y="1209518"/>
                    <a:pt x="756135" y="1213666"/>
                  </a:cubicBezTo>
                  <a:cubicBezTo>
                    <a:pt x="766175" y="1219805"/>
                    <a:pt x="776503" y="1226114"/>
                    <a:pt x="785916" y="1227108"/>
                  </a:cubicBezTo>
                  <a:cubicBezTo>
                    <a:pt x="779034" y="1240310"/>
                    <a:pt x="772193" y="1253374"/>
                    <a:pt x="765383" y="1266405"/>
                  </a:cubicBezTo>
                  <a:cubicBezTo>
                    <a:pt x="762647" y="1264656"/>
                    <a:pt x="759903" y="1262838"/>
                    <a:pt x="757188" y="1261055"/>
                  </a:cubicBezTo>
                  <a:cubicBezTo>
                    <a:pt x="751509" y="1257283"/>
                    <a:pt x="745642" y="1253374"/>
                    <a:pt x="739895" y="1250185"/>
                  </a:cubicBezTo>
                  <a:cubicBezTo>
                    <a:pt x="734289" y="1247099"/>
                    <a:pt x="728682" y="1244356"/>
                    <a:pt x="723251" y="1241715"/>
                  </a:cubicBezTo>
                  <a:cubicBezTo>
                    <a:pt x="712971" y="1236744"/>
                    <a:pt x="703253" y="1232046"/>
                    <a:pt x="694759" y="1225359"/>
                  </a:cubicBezTo>
                  <a:lnTo>
                    <a:pt x="686317" y="1236126"/>
                  </a:lnTo>
                  <a:cubicBezTo>
                    <a:pt x="695973" y="1243705"/>
                    <a:pt x="706812" y="1248951"/>
                    <a:pt x="717288" y="1254026"/>
                  </a:cubicBezTo>
                  <a:cubicBezTo>
                    <a:pt x="722555" y="1256598"/>
                    <a:pt x="727997" y="1259238"/>
                    <a:pt x="733277" y="1262153"/>
                  </a:cubicBezTo>
                  <a:cubicBezTo>
                    <a:pt x="738537" y="1265067"/>
                    <a:pt x="743924" y="1268633"/>
                    <a:pt x="749627" y="1272440"/>
                  </a:cubicBezTo>
                  <a:cubicBezTo>
                    <a:pt x="752730" y="1274497"/>
                    <a:pt x="755874" y="1276589"/>
                    <a:pt x="759032" y="1278577"/>
                  </a:cubicBezTo>
                  <a:cubicBezTo>
                    <a:pt x="755223" y="1285847"/>
                    <a:pt x="751437" y="1293082"/>
                    <a:pt x="747652" y="1300283"/>
                  </a:cubicBezTo>
                  <a:cubicBezTo>
                    <a:pt x="742830" y="1298328"/>
                    <a:pt x="737700" y="1296648"/>
                    <a:pt x="732622" y="1295037"/>
                  </a:cubicBezTo>
                  <a:cubicBezTo>
                    <a:pt x="724677" y="1292465"/>
                    <a:pt x="717171" y="1290065"/>
                    <a:pt x="712439" y="1286910"/>
                  </a:cubicBezTo>
                  <a:lnTo>
                    <a:pt x="704844" y="1298260"/>
                  </a:lnTo>
                  <a:cubicBezTo>
                    <a:pt x="711164" y="1302478"/>
                    <a:pt x="719554" y="1305186"/>
                    <a:pt x="728439" y="1308033"/>
                  </a:cubicBezTo>
                  <a:cubicBezTo>
                    <a:pt x="732680" y="1309404"/>
                    <a:pt x="737131" y="1310844"/>
                    <a:pt x="741263" y="1312456"/>
                  </a:cubicBezTo>
                  <a:cubicBezTo>
                    <a:pt x="736806" y="1320960"/>
                    <a:pt x="732358" y="1329430"/>
                    <a:pt x="727935" y="1337830"/>
                  </a:cubicBezTo>
                  <a:cubicBezTo>
                    <a:pt x="717600" y="1334401"/>
                    <a:pt x="706459" y="1330321"/>
                    <a:pt x="701127" y="1325314"/>
                  </a:cubicBezTo>
                  <a:lnTo>
                    <a:pt x="691790" y="1335327"/>
                  </a:lnTo>
                  <a:cubicBezTo>
                    <a:pt x="698723" y="1341808"/>
                    <a:pt x="710159" y="1346266"/>
                    <a:pt x="721488" y="1350107"/>
                  </a:cubicBezTo>
                  <a:cubicBezTo>
                    <a:pt x="716976" y="1358645"/>
                    <a:pt x="712484" y="1367183"/>
                    <a:pt x="708012" y="1375652"/>
                  </a:cubicBezTo>
                  <a:cubicBezTo>
                    <a:pt x="705214" y="1374315"/>
                    <a:pt x="702413" y="1372909"/>
                    <a:pt x="699549" y="1371469"/>
                  </a:cubicBezTo>
                  <a:cubicBezTo>
                    <a:pt x="691892" y="1367629"/>
                    <a:pt x="683965" y="1363651"/>
                    <a:pt x="675402" y="1360530"/>
                  </a:cubicBezTo>
                  <a:lnTo>
                    <a:pt x="670715" y="1373355"/>
                  </a:lnTo>
                  <a:cubicBezTo>
                    <a:pt x="678540" y="1376201"/>
                    <a:pt x="685761" y="1379836"/>
                    <a:pt x="693412" y="1383676"/>
                  </a:cubicBezTo>
                  <a:cubicBezTo>
                    <a:pt x="696110" y="1385048"/>
                    <a:pt x="698857" y="1386420"/>
                    <a:pt x="701631" y="1387757"/>
                  </a:cubicBezTo>
                  <a:cubicBezTo>
                    <a:pt x="697070" y="1396398"/>
                    <a:pt x="692530" y="1404971"/>
                    <a:pt x="688011" y="1413543"/>
                  </a:cubicBezTo>
                  <a:cubicBezTo>
                    <a:pt x="683221" y="1411211"/>
                    <a:pt x="677984" y="1408022"/>
                    <a:pt x="673331" y="1405176"/>
                  </a:cubicBezTo>
                  <a:cubicBezTo>
                    <a:pt x="665328" y="1400273"/>
                    <a:pt x="657770" y="1395643"/>
                    <a:pt x="651012" y="1393894"/>
                  </a:cubicBezTo>
                  <a:lnTo>
                    <a:pt x="647586" y="1407131"/>
                  </a:lnTo>
                  <a:cubicBezTo>
                    <a:pt x="652373" y="1408365"/>
                    <a:pt x="659399" y="1412651"/>
                    <a:pt x="666189" y="1416835"/>
                  </a:cubicBezTo>
                  <a:cubicBezTo>
                    <a:pt x="671305" y="1419955"/>
                    <a:pt x="676496" y="1423110"/>
                    <a:pt x="681602" y="1425613"/>
                  </a:cubicBezTo>
                  <a:cubicBezTo>
                    <a:pt x="673935" y="1440083"/>
                    <a:pt x="666319" y="1454416"/>
                    <a:pt x="658768" y="1468647"/>
                  </a:cubicBezTo>
                  <a:cubicBezTo>
                    <a:pt x="649915" y="1465869"/>
                    <a:pt x="640032" y="1459320"/>
                    <a:pt x="630452" y="1452942"/>
                  </a:cubicBezTo>
                  <a:cubicBezTo>
                    <a:pt x="624773" y="1449170"/>
                    <a:pt x="618910" y="1445295"/>
                    <a:pt x="613159" y="1442106"/>
                  </a:cubicBezTo>
                  <a:cubicBezTo>
                    <a:pt x="607556" y="1439020"/>
                    <a:pt x="601946" y="1436277"/>
                    <a:pt x="596515" y="1433637"/>
                  </a:cubicBezTo>
                  <a:cubicBezTo>
                    <a:pt x="586235" y="1428665"/>
                    <a:pt x="576520" y="1423933"/>
                    <a:pt x="568023" y="1417281"/>
                  </a:cubicBezTo>
                  <a:lnTo>
                    <a:pt x="559581" y="1428013"/>
                  </a:lnTo>
                  <a:cubicBezTo>
                    <a:pt x="569234" y="1435626"/>
                    <a:pt x="580073" y="1440872"/>
                    <a:pt x="590548" y="1445947"/>
                  </a:cubicBezTo>
                  <a:cubicBezTo>
                    <a:pt x="595812" y="1448484"/>
                    <a:pt x="601257" y="1451159"/>
                    <a:pt x="606541" y="1454074"/>
                  </a:cubicBezTo>
                  <a:cubicBezTo>
                    <a:pt x="611801" y="1456988"/>
                    <a:pt x="617188" y="1460554"/>
                    <a:pt x="622887" y="1464326"/>
                  </a:cubicBezTo>
                  <a:cubicBezTo>
                    <a:pt x="632482" y="1470704"/>
                    <a:pt x="642361" y="1477254"/>
                    <a:pt x="652250" y="1480888"/>
                  </a:cubicBezTo>
                  <a:cubicBezTo>
                    <a:pt x="648646" y="1487644"/>
                    <a:pt x="645049" y="1494399"/>
                    <a:pt x="641476" y="1501119"/>
                  </a:cubicBezTo>
                  <a:cubicBezTo>
                    <a:pt x="633877" y="1495599"/>
                    <a:pt x="623714" y="1492341"/>
                    <a:pt x="613783" y="1489152"/>
                  </a:cubicBezTo>
                  <a:cubicBezTo>
                    <a:pt x="605835" y="1486580"/>
                    <a:pt x="598332" y="1484180"/>
                    <a:pt x="593600" y="1481025"/>
                  </a:cubicBezTo>
                  <a:lnTo>
                    <a:pt x="586005" y="1492376"/>
                  </a:lnTo>
                  <a:cubicBezTo>
                    <a:pt x="592321" y="1496593"/>
                    <a:pt x="600715" y="1499302"/>
                    <a:pt x="609596" y="1502148"/>
                  </a:cubicBezTo>
                  <a:cubicBezTo>
                    <a:pt x="618869" y="1505131"/>
                    <a:pt x="629142" y="1508457"/>
                    <a:pt x="634930" y="1513361"/>
                  </a:cubicBezTo>
                  <a:cubicBezTo>
                    <a:pt x="630808" y="1521076"/>
                    <a:pt x="626704" y="1528757"/>
                    <a:pt x="622620" y="1536404"/>
                  </a:cubicBezTo>
                  <a:cubicBezTo>
                    <a:pt x="620110" y="1535547"/>
                    <a:pt x="617483" y="1534689"/>
                    <a:pt x="614675" y="1533764"/>
                  </a:cubicBezTo>
                  <a:cubicBezTo>
                    <a:pt x="603054" y="1530026"/>
                    <a:pt x="588601" y="1525363"/>
                    <a:pt x="582288" y="1519464"/>
                  </a:cubicBezTo>
                  <a:lnTo>
                    <a:pt x="572951" y="1529443"/>
                  </a:lnTo>
                  <a:cubicBezTo>
                    <a:pt x="581499" y="1537433"/>
                    <a:pt x="596899" y="1542405"/>
                    <a:pt x="610481" y="1546794"/>
                  </a:cubicBezTo>
                  <a:cubicBezTo>
                    <a:pt x="612422" y="1547411"/>
                    <a:pt x="614305" y="1547994"/>
                    <a:pt x="616084" y="1548611"/>
                  </a:cubicBezTo>
                  <a:cubicBezTo>
                    <a:pt x="611287" y="1557561"/>
                    <a:pt x="606517" y="1566442"/>
                    <a:pt x="601771" y="1575254"/>
                  </a:cubicBezTo>
                  <a:cubicBezTo>
                    <a:pt x="594605" y="1572546"/>
                    <a:pt x="587822" y="1569185"/>
                    <a:pt x="580707" y="1565585"/>
                  </a:cubicBezTo>
                  <a:cubicBezTo>
                    <a:pt x="573047" y="1561744"/>
                    <a:pt x="565122" y="1557767"/>
                    <a:pt x="556557" y="1554646"/>
                  </a:cubicBezTo>
                  <a:lnTo>
                    <a:pt x="551869" y="1567470"/>
                  </a:lnTo>
                  <a:cubicBezTo>
                    <a:pt x="559687" y="1570317"/>
                    <a:pt x="566916" y="1573951"/>
                    <a:pt x="574569" y="1577792"/>
                  </a:cubicBezTo>
                  <a:cubicBezTo>
                    <a:pt x="581187" y="1581153"/>
                    <a:pt x="588021" y="1584547"/>
                    <a:pt x="595246" y="1587393"/>
                  </a:cubicBezTo>
                  <a:cubicBezTo>
                    <a:pt x="590521" y="1596171"/>
                    <a:pt x="585816" y="1604915"/>
                    <a:pt x="581146" y="1613591"/>
                  </a:cubicBezTo>
                  <a:lnTo>
                    <a:pt x="580697" y="1610779"/>
                  </a:lnTo>
                  <a:cubicBezTo>
                    <a:pt x="574844" y="1611739"/>
                    <a:pt x="563555" y="1604812"/>
                    <a:pt x="554486" y="1599257"/>
                  </a:cubicBezTo>
                  <a:cubicBezTo>
                    <a:pt x="546486" y="1594388"/>
                    <a:pt x="538928" y="1589759"/>
                    <a:pt x="532173" y="1588011"/>
                  </a:cubicBezTo>
                  <a:lnTo>
                    <a:pt x="528744" y="1601246"/>
                  </a:lnTo>
                  <a:cubicBezTo>
                    <a:pt x="533531" y="1602481"/>
                    <a:pt x="540554" y="1606767"/>
                    <a:pt x="547353" y="1610950"/>
                  </a:cubicBezTo>
                  <a:cubicBezTo>
                    <a:pt x="556797" y="1616711"/>
                    <a:pt x="566491" y="1622609"/>
                    <a:pt x="575444" y="1624152"/>
                  </a:cubicBezTo>
                  <a:cubicBezTo>
                    <a:pt x="571411" y="1631593"/>
                    <a:pt x="567406" y="1639000"/>
                    <a:pt x="563425" y="1646372"/>
                  </a:cubicBezTo>
                  <a:cubicBezTo>
                    <a:pt x="556135" y="1643046"/>
                    <a:pt x="548379" y="1637902"/>
                    <a:pt x="540814" y="1632862"/>
                  </a:cubicBezTo>
                  <a:cubicBezTo>
                    <a:pt x="535139" y="1629090"/>
                    <a:pt x="529272" y="1625215"/>
                    <a:pt x="523525" y="1622026"/>
                  </a:cubicBezTo>
                  <a:cubicBezTo>
                    <a:pt x="517919" y="1618905"/>
                    <a:pt x="512312" y="1616197"/>
                    <a:pt x="506881" y="1613556"/>
                  </a:cubicBezTo>
                  <a:cubicBezTo>
                    <a:pt x="496597" y="1608585"/>
                    <a:pt x="486883" y="1603853"/>
                    <a:pt x="478386" y="1597200"/>
                  </a:cubicBezTo>
                  <a:lnTo>
                    <a:pt x="469944" y="1607933"/>
                  </a:lnTo>
                  <a:cubicBezTo>
                    <a:pt x="479596" y="1615511"/>
                    <a:pt x="490435" y="1620792"/>
                    <a:pt x="500914" y="1625866"/>
                  </a:cubicBezTo>
                  <a:cubicBezTo>
                    <a:pt x="506178" y="1628404"/>
                    <a:pt x="511623" y="1631079"/>
                    <a:pt x="516907" y="1633993"/>
                  </a:cubicBezTo>
                  <a:cubicBezTo>
                    <a:pt x="522167" y="1636908"/>
                    <a:pt x="527551" y="1640474"/>
                    <a:pt x="533257" y="1644280"/>
                  </a:cubicBezTo>
                  <a:cubicBezTo>
                    <a:pt x="540999" y="1649389"/>
                    <a:pt x="548931" y="1654636"/>
                    <a:pt x="556903" y="1658373"/>
                  </a:cubicBezTo>
                  <a:cubicBezTo>
                    <a:pt x="553395" y="1664854"/>
                    <a:pt x="549901" y="1671301"/>
                    <a:pt x="546424" y="1677679"/>
                  </a:cubicBezTo>
                  <a:cubicBezTo>
                    <a:pt x="539734" y="1674078"/>
                    <a:pt x="531878" y="1671575"/>
                    <a:pt x="524146" y="1669072"/>
                  </a:cubicBezTo>
                  <a:cubicBezTo>
                    <a:pt x="516201" y="1666500"/>
                    <a:pt x="508695" y="1664100"/>
                    <a:pt x="503966" y="1660945"/>
                  </a:cubicBezTo>
                  <a:lnTo>
                    <a:pt x="496364" y="1672295"/>
                  </a:lnTo>
                  <a:cubicBezTo>
                    <a:pt x="502687" y="1676513"/>
                    <a:pt x="511078" y="1679222"/>
                    <a:pt x="519959" y="1682068"/>
                  </a:cubicBezTo>
                  <a:cubicBezTo>
                    <a:pt x="526790" y="1684297"/>
                    <a:pt x="534145" y="1686663"/>
                    <a:pt x="539875" y="1689714"/>
                  </a:cubicBezTo>
                  <a:cubicBezTo>
                    <a:pt x="535396" y="1697944"/>
                    <a:pt x="530949" y="1706105"/>
                    <a:pt x="526536" y="1714163"/>
                  </a:cubicBezTo>
                  <a:cubicBezTo>
                    <a:pt x="526028" y="1714026"/>
                    <a:pt x="525552" y="1713855"/>
                    <a:pt x="525034" y="1713683"/>
                  </a:cubicBezTo>
                  <a:cubicBezTo>
                    <a:pt x="513420" y="1709946"/>
                    <a:pt x="498960" y="1705282"/>
                    <a:pt x="492647" y="1699384"/>
                  </a:cubicBezTo>
                  <a:lnTo>
                    <a:pt x="483310" y="1709362"/>
                  </a:lnTo>
                  <a:cubicBezTo>
                    <a:pt x="491649" y="1717146"/>
                    <a:pt x="506517" y="1722084"/>
                    <a:pt x="519860" y="1726371"/>
                  </a:cubicBezTo>
                  <a:cubicBezTo>
                    <a:pt x="515049" y="1735149"/>
                    <a:pt x="510282" y="1743858"/>
                    <a:pt x="505550" y="1752465"/>
                  </a:cubicBezTo>
                  <a:cubicBezTo>
                    <a:pt x="500729" y="1750339"/>
                    <a:pt x="495980" y="1747973"/>
                    <a:pt x="491070" y="1745504"/>
                  </a:cubicBezTo>
                  <a:cubicBezTo>
                    <a:pt x="483413" y="1741664"/>
                    <a:pt x="475492" y="1737686"/>
                    <a:pt x="466923" y="1734566"/>
                  </a:cubicBezTo>
                  <a:lnTo>
                    <a:pt x="462235" y="1747390"/>
                  </a:lnTo>
                  <a:cubicBezTo>
                    <a:pt x="470053" y="1750236"/>
                    <a:pt x="477278" y="1753871"/>
                    <a:pt x="484932" y="1757746"/>
                  </a:cubicBezTo>
                  <a:cubicBezTo>
                    <a:pt x="489482" y="1760009"/>
                    <a:pt x="494142" y="1762341"/>
                    <a:pt x="498943" y="1764501"/>
                  </a:cubicBezTo>
                  <a:cubicBezTo>
                    <a:pt x="494245" y="1773039"/>
                    <a:pt x="489595" y="1781474"/>
                    <a:pt x="484980" y="1789841"/>
                  </a:cubicBezTo>
                  <a:cubicBezTo>
                    <a:pt x="479013" y="1787852"/>
                    <a:pt x="471360" y="1783189"/>
                    <a:pt x="464852" y="1779177"/>
                  </a:cubicBezTo>
                  <a:cubicBezTo>
                    <a:pt x="456852" y="1774308"/>
                    <a:pt x="449294" y="1769679"/>
                    <a:pt x="442536" y="1767930"/>
                  </a:cubicBezTo>
                  <a:lnTo>
                    <a:pt x="439107" y="1781166"/>
                  </a:lnTo>
                  <a:cubicBezTo>
                    <a:pt x="443893" y="1782400"/>
                    <a:pt x="450920" y="1786687"/>
                    <a:pt x="457712" y="1790870"/>
                  </a:cubicBezTo>
                  <a:cubicBezTo>
                    <a:pt x="464564" y="1795053"/>
                    <a:pt x="471552" y="1799306"/>
                    <a:pt x="478286" y="1801911"/>
                  </a:cubicBezTo>
                  <a:cubicBezTo>
                    <a:pt x="472766" y="1811890"/>
                    <a:pt x="467314" y="1821731"/>
                    <a:pt x="461913" y="1831435"/>
                  </a:cubicBezTo>
                  <a:cubicBezTo>
                    <a:pt x="452925" y="1828761"/>
                    <a:pt x="442831" y="1822074"/>
                    <a:pt x="433051" y="1815559"/>
                  </a:cubicBezTo>
                  <a:cubicBezTo>
                    <a:pt x="427376" y="1811787"/>
                    <a:pt x="421509" y="1807912"/>
                    <a:pt x="415762" y="1804723"/>
                  </a:cubicBezTo>
                  <a:cubicBezTo>
                    <a:pt x="410156" y="1801603"/>
                    <a:pt x="404549" y="1798894"/>
                    <a:pt x="399118" y="1796254"/>
                  </a:cubicBezTo>
                  <a:cubicBezTo>
                    <a:pt x="388834" y="1791281"/>
                    <a:pt x="379120" y="1786549"/>
                    <a:pt x="370623" y="1779897"/>
                  </a:cubicBezTo>
                  <a:lnTo>
                    <a:pt x="362180" y="1790630"/>
                  </a:lnTo>
                  <a:cubicBezTo>
                    <a:pt x="371833" y="1798208"/>
                    <a:pt x="382672" y="1803489"/>
                    <a:pt x="393148" y="1808564"/>
                  </a:cubicBezTo>
                  <a:cubicBezTo>
                    <a:pt x="398415" y="1811101"/>
                    <a:pt x="403856" y="1813741"/>
                    <a:pt x="409141" y="1816690"/>
                  </a:cubicBezTo>
                  <a:cubicBezTo>
                    <a:pt x="414404" y="1819605"/>
                    <a:pt x="419788" y="1823171"/>
                    <a:pt x="425487" y="1826943"/>
                  </a:cubicBezTo>
                  <a:cubicBezTo>
                    <a:pt x="435170" y="1833390"/>
                    <a:pt x="445155" y="1840008"/>
                    <a:pt x="455144" y="1843608"/>
                  </a:cubicBezTo>
                  <a:cubicBezTo>
                    <a:pt x="451382" y="1850329"/>
                    <a:pt x="447652" y="1857015"/>
                    <a:pt x="443948" y="1863633"/>
                  </a:cubicBezTo>
                  <a:cubicBezTo>
                    <a:pt x="436360" y="1858181"/>
                    <a:pt x="426258" y="1854958"/>
                    <a:pt x="416379" y="1851769"/>
                  </a:cubicBezTo>
                  <a:cubicBezTo>
                    <a:pt x="408434" y="1849197"/>
                    <a:pt x="400925" y="1846797"/>
                    <a:pt x="396193" y="1843608"/>
                  </a:cubicBezTo>
                  <a:lnTo>
                    <a:pt x="388601" y="1854992"/>
                  </a:lnTo>
                  <a:cubicBezTo>
                    <a:pt x="394921" y="1859210"/>
                    <a:pt x="403311" y="1861919"/>
                    <a:pt x="412192" y="1864765"/>
                  </a:cubicBezTo>
                  <a:cubicBezTo>
                    <a:pt x="421290" y="1867714"/>
                    <a:pt x="431330" y="1870937"/>
                    <a:pt x="437179" y="1875703"/>
                  </a:cubicBezTo>
                  <a:cubicBezTo>
                    <a:pt x="432828" y="1883453"/>
                    <a:pt x="428525" y="1891099"/>
                    <a:pt x="424256" y="1898678"/>
                  </a:cubicBezTo>
                  <a:cubicBezTo>
                    <a:pt x="422030" y="1897923"/>
                    <a:pt x="419719" y="1897169"/>
                    <a:pt x="417267" y="1896380"/>
                  </a:cubicBezTo>
                  <a:cubicBezTo>
                    <a:pt x="405650" y="1892643"/>
                    <a:pt x="391193" y="1887979"/>
                    <a:pt x="384877" y="1882081"/>
                  </a:cubicBezTo>
                  <a:lnTo>
                    <a:pt x="375543" y="1892060"/>
                  </a:lnTo>
                  <a:cubicBezTo>
                    <a:pt x="384088" y="1900050"/>
                    <a:pt x="399491" y="1905021"/>
                    <a:pt x="413077" y="1909376"/>
                  </a:cubicBezTo>
                  <a:cubicBezTo>
                    <a:pt x="414569" y="1909856"/>
                    <a:pt x="416009" y="1910337"/>
                    <a:pt x="417415" y="1910782"/>
                  </a:cubicBezTo>
                  <a:cubicBezTo>
                    <a:pt x="412367" y="1919732"/>
                    <a:pt x="407392" y="1928510"/>
                    <a:pt x="402471" y="1937151"/>
                  </a:cubicBezTo>
                  <a:cubicBezTo>
                    <a:pt x="396001" y="1934545"/>
                    <a:pt x="389791" y="1931459"/>
                    <a:pt x="383303" y="1928202"/>
                  </a:cubicBezTo>
                  <a:cubicBezTo>
                    <a:pt x="375646" y="1924361"/>
                    <a:pt x="367722" y="1920383"/>
                    <a:pt x="359156" y="1917263"/>
                  </a:cubicBezTo>
                  <a:lnTo>
                    <a:pt x="354469" y="1930087"/>
                  </a:lnTo>
                  <a:cubicBezTo>
                    <a:pt x="362287" y="1932934"/>
                    <a:pt x="369508" y="1936568"/>
                    <a:pt x="377165" y="1940443"/>
                  </a:cubicBezTo>
                  <a:cubicBezTo>
                    <a:pt x="383111" y="1943426"/>
                    <a:pt x="389211" y="1946478"/>
                    <a:pt x="395634" y="1949153"/>
                  </a:cubicBezTo>
                  <a:cubicBezTo>
                    <a:pt x="393203" y="1953405"/>
                    <a:pt x="390768" y="1957691"/>
                    <a:pt x="388368" y="1961874"/>
                  </a:cubicBezTo>
                  <a:cubicBezTo>
                    <a:pt x="386142" y="1965783"/>
                    <a:pt x="383927" y="1969624"/>
                    <a:pt x="381722" y="1973464"/>
                  </a:cubicBezTo>
                  <a:cubicBezTo>
                    <a:pt x="375581" y="1973190"/>
                    <a:pt x="365400" y="1966983"/>
                    <a:pt x="357078" y="1961908"/>
                  </a:cubicBezTo>
                  <a:cubicBezTo>
                    <a:pt x="349082" y="1957005"/>
                    <a:pt x="341524" y="1952376"/>
                    <a:pt x="334766" y="1950627"/>
                  </a:cubicBezTo>
                  <a:lnTo>
                    <a:pt x="331340" y="1963863"/>
                  </a:lnTo>
                  <a:cubicBezTo>
                    <a:pt x="336127" y="1965098"/>
                    <a:pt x="343153" y="1969384"/>
                    <a:pt x="349946" y="1973567"/>
                  </a:cubicBezTo>
                  <a:cubicBezTo>
                    <a:pt x="358168" y="1978573"/>
                    <a:pt x="366580" y="1983717"/>
                    <a:pt x="374525" y="1985946"/>
                  </a:cubicBezTo>
                  <a:cubicBezTo>
                    <a:pt x="317792" y="2084358"/>
                    <a:pt x="270208" y="2162608"/>
                    <a:pt x="232952" y="2218706"/>
                  </a:cubicBezTo>
                  <a:cubicBezTo>
                    <a:pt x="196693" y="2273331"/>
                    <a:pt x="175574" y="2298808"/>
                    <a:pt x="163840" y="2310706"/>
                  </a:cubicBezTo>
                  <a:cubicBezTo>
                    <a:pt x="172420" y="2196521"/>
                    <a:pt x="156046" y="1919183"/>
                    <a:pt x="137101" y="1598298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BE96CB1B-3B38-1D1F-1318-01F03EFD63EE}"/>
                </a:ext>
              </a:extLst>
            </p:cNvPr>
            <p:cNvSpPr/>
            <p:nvPr/>
          </p:nvSpPr>
          <p:spPr>
            <a:xfrm>
              <a:off x="3021161" y="3134269"/>
              <a:ext cx="581385" cy="987231"/>
            </a:xfrm>
            <a:custGeom>
              <a:avLst/>
              <a:gdLst>
                <a:gd name="connsiteX0" fmla="*/ 99955 w 581385"/>
                <a:gd name="connsiteY0" fmla="*/ 942215 h 987231"/>
                <a:gd name="connsiteX1" fmla="*/ 163185 w 581385"/>
                <a:gd name="connsiteY1" fmla="*/ 839379 h 987231"/>
                <a:gd name="connsiteX2" fmla="*/ 334354 w 581385"/>
                <a:gd name="connsiteY2" fmla="*/ 523739 h 987231"/>
                <a:gd name="connsiteX3" fmla="*/ 580409 w 581385"/>
                <a:gd name="connsiteY3" fmla="*/ 26174 h 987231"/>
                <a:gd name="connsiteX4" fmla="*/ 572183 w 581385"/>
                <a:gd name="connsiteY4" fmla="*/ 2864 h 987231"/>
                <a:gd name="connsiteX5" fmla="*/ 558779 w 581385"/>
                <a:gd name="connsiteY5" fmla="*/ 289 h 987231"/>
                <a:gd name="connsiteX6" fmla="*/ 47069 w 581385"/>
                <a:gd name="connsiteY6" fmla="*/ 46560 h 987231"/>
                <a:gd name="connsiteX7" fmla="*/ 13184 w 581385"/>
                <a:gd name="connsiteY7" fmla="*/ 87756 h 987231"/>
                <a:gd name="connsiteX8" fmla="*/ 13180 w 581385"/>
                <a:gd name="connsiteY8" fmla="*/ 87780 h 987231"/>
                <a:gd name="connsiteX9" fmla="*/ 17316 w 581385"/>
                <a:gd name="connsiteY9" fmla="*/ 666454 h 987231"/>
                <a:gd name="connsiteX10" fmla="*/ 28223 w 581385"/>
                <a:gd name="connsiteY10" fmla="*/ 954765 h 987231"/>
                <a:gd name="connsiteX11" fmla="*/ 47045 w 581385"/>
                <a:gd name="connsiteY11" fmla="*/ 986826 h 987231"/>
                <a:gd name="connsiteX12" fmla="*/ 99951 w 581385"/>
                <a:gd name="connsiteY12" fmla="*/ 942249 h 987231"/>
                <a:gd name="connsiteX13" fmla="*/ 55528 w 581385"/>
                <a:gd name="connsiteY13" fmla="*/ 664157 h 987231"/>
                <a:gd name="connsiteX14" fmla="*/ 50045 w 581385"/>
                <a:gd name="connsiteY14" fmla="*/ 98074 h 987231"/>
                <a:gd name="connsiteX15" fmla="*/ 50049 w 581385"/>
                <a:gd name="connsiteY15" fmla="*/ 98060 h 987231"/>
                <a:gd name="connsiteX16" fmla="*/ 55727 w 581385"/>
                <a:gd name="connsiteY16" fmla="*/ 83919 h 987231"/>
                <a:gd name="connsiteX17" fmla="*/ 533970 w 581385"/>
                <a:gd name="connsiteY17" fmla="*/ 38694 h 987231"/>
                <a:gd name="connsiteX18" fmla="*/ 310896 w 581385"/>
                <a:gd name="connsiteY18" fmla="*/ 485952 h 987231"/>
                <a:gd name="connsiteX19" fmla="*/ 143129 w 581385"/>
                <a:gd name="connsiteY19" fmla="*/ 797408 h 987231"/>
                <a:gd name="connsiteX20" fmla="*/ 67437 w 581385"/>
                <a:gd name="connsiteY20" fmla="*/ 922052 h 987231"/>
                <a:gd name="connsiteX21" fmla="*/ 55542 w 581385"/>
                <a:gd name="connsiteY21" fmla="*/ 664157 h 98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1385" h="987231">
                  <a:moveTo>
                    <a:pt x="99955" y="942215"/>
                  </a:moveTo>
                  <a:cubicBezTo>
                    <a:pt x="116054" y="918761"/>
                    <a:pt x="137324" y="884162"/>
                    <a:pt x="163185" y="839379"/>
                  </a:cubicBezTo>
                  <a:cubicBezTo>
                    <a:pt x="207608" y="762466"/>
                    <a:pt x="266796" y="653322"/>
                    <a:pt x="334354" y="523739"/>
                  </a:cubicBezTo>
                  <a:cubicBezTo>
                    <a:pt x="448543" y="304767"/>
                    <a:pt x="572721" y="53641"/>
                    <a:pt x="580409" y="26174"/>
                  </a:cubicBezTo>
                  <a:cubicBezTo>
                    <a:pt x="584555" y="11354"/>
                    <a:pt x="574285" y="4157"/>
                    <a:pt x="572183" y="2864"/>
                  </a:cubicBezTo>
                  <a:cubicBezTo>
                    <a:pt x="568058" y="327"/>
                    <a:pt x="563312" y="-503"/>
                    <a:pt x="558779" y="289"/>
                  </a:cubicBezTo>
                  <a:cubicBezTo>
                    <a:pt x="333452" y="-23"/>
                    <a:pt x="58693" y="44650"/>
                    <a:pt x="47069" y="46560"/>
                  </a:cubicBezTo>
                  <a:cubicBezTo>
                    <a:pt x="23646" y="50407"/>
                    <a:pt x="15772" y="78518"/>
                    <a:pt x="13184" y="87756"/>
                  </a:cubicBezTo>
                  <a:cubicBezTo>
                    <a:pt x="13180" y="87766"/>
                    <a:pt x="13180" y="87766"/>
                    <a:pt x="13180" y="87780"/>
                  </a:cubicBezTo>
                  <a:cubicBezTo>
                    <a:pt x="-11625" y="176423"/>
                    <a:pt x="3747" y="436746"/>
                    <a:pt x="17316" y="666454"/>
                  </a:cubicBezTo>
                  <a:cubicBezTo>
                    <a:pt x="25038" y="797374"/>
                    <a:pt x="31714" y="910394"/>
                    <a:pt x="28223" y="954765"/>
                  </a:cubicBezTo>
                  <a:cubicBezTo>
                    <a:pt x="26204" y="980345"/>
                    <a:pt x="40715" y="985694"/>
                    <a:pt x="47045" y="986826"/>
                  </a:cubicBezTo>
                  <a:cubicBezTo>
                    <a:pt x="62287" y="989535"/>
                    <a:pt x="74645" y="979111"/>
                    <a:pt x="99951" y="942249"/>
                  </a:cubicBezTo>
                  <a:close/>
                  <a:moveTo>
                    <a:pt x="55528" y="664157"/>
                  </a:moveTo>
                  <a:cubicBezTo>
                    <a:pt x="42810" y="448679"/>
                    <a:pt x="26975" y="180541"/>
                    <a:pt x="50045" y="98074"/>
                  </a:cubicBezTo>
                  <a:cubicBezTo>
                    <a:pt x="50045" y="98074"/>
                    <a:pt x="50049" y="98063"/>
                    <a:pt x="50049" y="98060"/>
                  </a:cubicBezTo>
                  <a:cubicBezTo>
                    <a:pt x="52446" y="89512"/>
                    <a:pt x="54633" y="85530"/>
                    <a:pt x="55727" y="83919"/>
                  </a:cubicBezTo>
                  <a:cubicBezTo>
                    <a:pt x="84383" y="79290"/>
                    <a:pt x="325473" y="41334"/>
                    <a:pt x="533970" y="38694"/>
                  </a:cubicBezTo>
                  <a:cubicBezTo>
                    <a:pt x="504566" y="103605"/>
                    <a:pt x="412840" y="289758"/>
                    <a:pt x="310896" y="485952"/>
                  </a:cubicBezTo>
                  <a:cubicBezTo>
                    <a:pt x="245934" y="610973"/>
                    <a:pt x="187919" y="718644"/>
                    <a:pt x="143129" y="797408"/>
                  </a:cubicBezTo>
                  <a:cubicBezTo>
                    <a:pt x="105842" y="862971"/>
                    <a:pt x="82251" y="900518"/>
                    <a:pt x="67437" y="922052"/>
                  </a:cubicBezTo>
                  <a:cubicBezTo>
                    <a:pt x="67369" y="864514"/>
                    <a:pt x="61797" y="770113"/>
                    <a:pt x="55542" y="664157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1C082D00-C219-4F02-2964-A35985F65AD8}"/>
              </a:ext>
            </a:extLst>
          </p:cNvPr>
          <p:cNvGrpSpPr/>
          <p:nvPr/>
        </p:nvGrpSpPr>
        <p:grpSpPr>
          <a:xfrm>
            <a:off x="7348397" y="5965137"/>
            <a:ext cx="1013606" cy="806877"/>
            <a:chOff x="1319953" y="5241519"/>
            <a:chExt cx="2068568" cy="1646676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3500000" scaled="1"/>
            <a:tileRect/>
          </a:gradFill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858120FE-13D8-F8E6-10ED-B383EAEB7C10}"/>
                </a:ext>
              </a:extLst>
            </p:cNvPr>
            <p:cNvSpPr/>
            <p:nvPr/>
          </p:nvSpPr>
          <p:spPr>
            <a:xfrm>
              <a:off x="1319953" y="5241519"/>
              <a:ext cx="2068568" cy="1646676"/>
            </a:xfrm>
            <a:custGeom>
              <a:avLst/>
              <a:gdLst>
                <a:gd name="connsiteX0" fmla="*/ 2063343 w 2068568"/>
                <a:gd name="connsiteY0" fmla="*/ 1571992 h 1646676"/>
                <a:gd name="connsiteX1" fmla="*/ 2060247 w 2068568"/>
                <a:gd name="connsiteY1" fmla="*/ 1499092 h 1646676"/>
                <a:gd name="connsiteX2" fmla="*/ 2068569 w 2068568"/>
                <a:gd name="connsiteY2" fmla="*/ 1504990 h 1646676"/>
                <a:gd name="connsiteX3" fmla="*/ 2067064 w 2068568"/>
                <a:gd name="connsiteY3" fmla="*/ 1469500 h 1646676"/>
                <a:gd name="connsiteX4" fmla="*/ 2015742 w 2068568"/>
                <a:gd name="connsiteY4" fmla="*/ 311835 h 1646676"/>
                <a:gd name="connsiteX5" fmla="*/ 1833600 w 2068568"/>
                <a:gd name="connsiteY5" fmla="*/ 81440 h 1646676"/>
                <a:gd name="connsiteX6" fmla="*/ 1386013 w 2068568"/>
                <a:gd name="connsiteY6" fmla="*/ 310 h 1646676"/>
                <a:gd name="connsiteX7" fmla="*/ 1012423 w 2068568"/>
                <a:gd name="connsiteY7" fmla="*/ 85967 h 1646676"/>
                <a:gd name="connsiteX8" fmla="*/ 650081 w 2068568"/>
                <a:gd name="connsiteY8" fmla="*/ 7614 h 1646676"/>
                <a:gd name="connsiteX9" fmla="*/ 199545 w 2068568"/>
                <a:gd name="connsiteY9" fmla="*/ 98997 h 1646676"/>
                <a:gd name="connsiteX10" fmla="*/ 3721 w 2068568"/>
                <a:gd name="connsiteY10" fmla="*/ 351886 h 1646676"/>
                <a:gd name="connsiteX11" fmla="*/ 3930 w 2068568"/>
                <a:gd name="connsiteY11" fmla="*/ 412030 h 1646676"/>
                <a:gd name="connsiteX12" fmla="*/ 1 w 2068568"/>
                <a:gd name="connsiteY12" fmla="*/ 454344 h 1646676"/>
                <a:gd name="connsiteX13" fmla="*/ 8649 w 2068568"/>
                <a:gd name="connsiteY13" fmla="*/ 1613140 h 1646676"/>
                <a:gd name="connsiteX14" fmla="*/ 8964 w 2068568"/>
                <a:gd name="connsiteY14" fmla="*/ 1646676 h 1646676"/>
                <a:gd name="connsiteX15" fmla="*/ 36201 w 2068568"/>
                <a:gd name="connsiteY15" fmla="*/ 1627131 h 1646676"/>
                <a:gd name="connsiteX16" fmla="*/ 65604 w 2068568"/>
                <a:gd name="connsiteY16" fmla="*/ 1607277 h 1646676"/>
                <a:gd name="connsiteX17" fmla="*/ 1042869 w 2068568"/>
                <a:gd name="connsiteY17" fmla="*/ 1395365 h 1646676"/>
                <a:gd name="connsiteX18" fmla="*/ 1044426 w 2068568"/>
                <a:gd name="connsiteY18" fmla="*/ 1395330 h 1646676"/>
                <a:gd name="connsiteX19" fmla="*/ 1045969 w 2068568"/>
                <a:gd name="connsiteY19" fmla="*/ 1395468 h 1646676"/>
                <a:gd name="connsiteX20" fmla="*/ 2038768 w 2068568"/>
                <a:gd name="connsiteY20" fmla="*/ 1589000 h 1646676"/>
                <a:gd name="connsiteX21" fmla="*/ 2064845 w 2068568"/>
                <a:gd name="connsiteY21" fmla="*/ 1607517 h 1646676"/>
                <a:gd name="connsiteX22" fmla="*/ 2063336 w 2068568"/>
                <a:gd name="connsiteY22" fmla="*/ 1572027 h 1646676"/>
                <a:gd name="connsiteX23" fmla="*/ 1063653 w 2068568"/>
                <a:gd name="connsiteY23" fmla="*/ 1286425 h 1646676"/>
                <a:gd name="connsiteX24" fmla="*/ 1065717 w 2068568"/>
                <a:gd name="connsiteY24" fmla="*/ 1219526 h 1646676"/>
                <a:gd name="connsiteX25" fmla="*/ 1256105 w 2068568"/>
                <a:gd name="connsiteY25" fmla="*/ 1207524 h 1646676"/>
                <a:gd name="connsiteX26" fmla="*/ 2024338 w 2068568"/>
                <a:gd name="connsiteY26" fmla="*/ 1474095 h 1646676"/>
                <a:gd name="connsiteX27" fmla="*/ 2027116 w 2068568"/>
                <a:gd name="connsiteY27" fmla="*/ 1539211 h 1646676"/>
                <a:gd name="connsiteX28" fmla="*/ 1814360 w 2068568"/>
                <a:gd name="connsiteY28" fmla="*/ 1422625 h 1646676"/>
                <a:gd name="connsiteX29" fmla="*/ 1253650 w 2068568"/>
                <a:gd name="connsiteY29" fmla="*/ 1275213 h 1646676"/>
                <a:gd name="connsiteX30" fmla="*/ 1063666 w 2068568"/>
                <a:gd name="connsiteY30" fmla="*/ 1286425 h 1646676"/>
                <a:gd name="connsiteX31" fmla="*/ 1064863 w 2068568"/>
                <a:gd name="connsiteY31" fmla="*/ 1321538 h 1646676"/>
                <a:gd name="connsiteX32" fmla="*/ 1252374 w 2068568"/>
                <a:gd name="connsiteY32" fmla="*/ 1310017 h 1646676"/>
                <a:gd name="connsiteX33" fmla="*/ 1798923 w 2068568"/>
                <a:gd name="connsiteY33" fmla="*/ 1453829 h 1646676"/>
                <a:gd name="connsiteX34" fmla="*/ 1953272 w 2068568"/>
                <a:gd name="connsiteY34" fmla="*/ 1534856 h 1646676"/>
                <a:gd name="connsiteX35" fmla="*/ 1065264 w 2068568"/>
                <a:gd name="connsiteY35" fmla="*/ 1362515 h 1646676"/>
                <a:gd name="connsiteX36" fmla="*/ 1064887 w 2068568"/>
                <a:gd name="connsiteY36" fmla="*/ 1321538 h 1646676"/>
                <a:gd name="connsiteX37" fmla="*/ 1386754 w 2068568"/>
                <a:gd name="connsiteY37" fmla="*/ 35115 h 1646676"/>
                <a:gd name="connsiteX38" fmla="*/ 1818430 w 2068568"/>
                <a:gd name="connsiteY38" fmla="*/ 112782 h 1646676"/>
                <a:gd name="connsiteX39" fmla="*/ 1980951 w 2068568"/>
                <a:gd name="connsiteY39" fmla="*/ 313549 h 1646676"/>
                <a:gd name="connsiteX40" fmla="*/ 2030816 w 2068568"/>
                <a:gd name="connsiteY40" fmla="*/ 1436753 h 1646676"/>
                <a:gd name="connsiteX41" fmla="*/ 1257371 w 2068568"/>
                <a:gd name="connsiteY41" fmla="*/ 1172754 h 1646676"/>
                <a:gd name="connsiteX42" fmla="*/ 1067363 w 2068568"/>
                <a:gd name="connsiteY42" fmla="*/ 1184001 h 1646676"/>
                <a:gd name="connsiteX43" fmla="*/ 1070288 w 2068568"/>
                <a:gd name="connsiteY43" fmla="*/ 683230 h 1646676"/>
                <a:gd name="connsiteX44" fmla="*/ 1045609 w 2068568"/>
                <a:gd name="connsiteY44" fmla="*/ 266161 h 1646676"/>
                <a:gd name="connsiteX45" fmla="*/ 1030635 w 2068568"/>
                <a:gd name="connsiteY45" fmla="*/ 115559 h 1646676"/>
                <a:gd name="connsiteX46" fmla="*/ 1386771 w 2068568"/>
                <a:gd name="connsiteY46" fmla="*/ 35115 h 1646676"/>
                <a:gd name="connsiteX47" fmla="*/ 38745 w 2068568"/>
                <a:gd name="connsiteY47" fmla="*/ 413367 h 1646676"/>
                <a:gd name="connsiteX48" fmla="*/ 38529 w 2068568"/>
                <a:gd name="connsiteY48" fmla="*/ 351748 h 1646676"/>
                <a:gd name="connsiteX49" fmla="*/ 214766 w 2068568"/>
                <a:gd name="connsiteY49" fmla="*/ 130269 h 1646676"/>
                <a:gd name="connsiteX50" fmla="*/ 650180 w 2068568"/>
                <a:gd name="connsiteY50" fmla="*/ 42384 h 1646676"/>
                <a:gd name="connsiteX51" fmla="*/ 988705 w 2068568"/>
                <a:gd name="connsiteY51" fmla="*/ 111856 h 1646676"/>
                <a:gd name="connsiteX52" fmla="*/ 996122 w 2068568"/>
                <a:gd name="connsiteY52" fmla="*/ 120257 h 1646676"/>
                <a:gd name="connsiteX53" fmla="*/ 1010606 w 2068568"/>
                <a:gd name="connsiteY53" fmla="*/ 265852 h 1646676"/>
                <a:gd name="connsiteX54" fmla="*/ 1010407 w 2068568"/>
                <a:gd name="connsiteY54" fmla="*/ 265886 h 1646676"/>
                <a:gd name="connsiteX55" fmla="*/ 1035490 w 2068568"/>
                <a:gd name="connsiteY55" fmla="*/ 683881 h 1646676"/>
                <a:gd name="connsiteX56" fmla="*/ 1033639 w 2068568"/>
                <a:gd name="connsiteY56" fmla="*/ 1086480 h 1646676"/>
                <a:gd name="connsiteX57" fmla="*/ 1033279 w 2068568"/>
                <a:gd name="connsiteY57" fmla="*/ 1111306 h 1646676"/>
                <a:gd name="connsiteX58" fmla="*/ 1032137 w 2068568"/>
                <a:gd name="connsiteY58" fmla="*/ 1185030 h 1646676"/>
                <a:gd name="connsiteX59" fmla="*/ 1031818 w 2068568"/>
                <a:gd name="connsiteY59" fmla="*/ 1184995 h 1646676"/>
                <a:gd name="connsiteX60" fmla="*/ 1031811 w 2068568"/>
                <a:gd name="connsiteY60" fmla="*/ 1185167 h 1646676"/>
                <a:gd name="connsiteX61" fmla="*/ 961825 w 2068568"/>
                <a:gd name="connsiteY61" fmla="*/ 1179989 h 1646676"/>
                <a:gd name="connsiteX62" fmla="*/ 311447 w 2068568"/>
                <a:gd name="connsiteY62" fmla="*/ 1331723 h 1646676"/>
                <a:gd name="connsiteX63" fmla="*/ 46875 w 2068568"/>
                <a:gd name="connsiteY63" fmla="*/ 1477866 h 1646676"/>
                <a:gd name="connsiteX64" fmla="*/ 38748 w 2068568"/>
                <a:gd name="connsiteY64" fmla="*/ 413367 h 1646676"/>
                <a:gd name="connsiteX65" fmla="*/ 42623 w 2068568"/>
                <a:gd name="connsiteY65" fmla="*/ 1522718 h 1646676"/>
                <a:gd name="connsiteX66" fmla="*/ 326044 w 2068568"/>
                <a:gd name="connsiteY66" fmla="*/ 1363338 h 1646676"/>
                <a:gd name="connsiteX67" fmla="*/ 960580 w 2068568"/>
                <a:gd name="connsiteY67" fmla="*/ 1214794 h 1646676"/>
                <a:gd name="connsiteX68" fmla="*/ 1029483 w 2068568"/>
                <a:gd name="connsiteY68" fmla="*/ 1219903 h 1646676"/>
                <a:gd name="connsiteX69" fmla="*/ 1028437 w 2068568"/>
                <a:gd name="connsiteY69" fmla="*/ 1287626 h 1646676"/>
                <a:gd name="connsiteX70" fmla="*/ 958122 w 2068568"/>
                <a:gd name="connsiteY70" fmla="*/ 1282482 h 1646676"/>
                <a:gd name="connsiteX71" fmla="*/ 307743 w 2068568"/>
                <a:gd name="connsiteY71" fmla="*/ 1434215 h 1646676"/>
                <a:gd name="connsiteX72" fmla="*/ 43158 w 2068568"/>
                <a:gd name="connsiteY72" fmla="*/ 1580359 h 1646676"/>
                <a:gd name="connsiteX73" fmla="*/ 42634 w 2068568"/>
                <a:gd name="connsiteY73" fmla="*/ 1522718 h 1646676"/>
                <a:gd name="connsiteX74" fmla="*/ 322344 w 2068568"/>
                <a:gd name="connsiteY74" fmla="*/ 1465796 h 1646676"/>
                <a:gd name="connsiteX75" fmla="*/ 956846 w 2068568"/>
                <a:gd name="connsiteY75" fmla="*/ 1317252 h 1646676"/>
                <a:gd name="connsiteX76" fmla="*/ 1027538 w 2068568"/>
                <a:gd name="connsiteY76" fmla="*/ 1322636 h 1646676"/>
                <a:gd name="connsiteX77" fmla="*/ 1027329 w 2068568"/>
                <a:gd name="connsiteY77" fmla="*/ 1328362 h 1646676"/>
                <a:gd name="connsiteX78" fmla="*/ 1028060 w 2068568"/>
                <a:gd name="connsiteY78" fmla="*/ 1328225 h 1646676"/>
                <a:gd name="connsiteX79" fmla="*/ 1026009 w 2068568"/>
                <a:gd name="connsiteY79" fmla="*/ 1361280 h 1646676"/>
                <a:gd name="connsiteX80" fmla="*/ 169308 w 2068568"/>
                <a:gd name="connsiteY80" fmla="*/ 1544355 h 1646676"/>
                <a:gd name="connsiteX81" fmla="*/ 322337 w 2068568"/>
                <a:gd name="connsiteY81" fmla="*/ 1465796 h 164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2068568" h="1646676">
                  <a:moveTo>
                    <a:pt x="2063343" y="1571992"/>
                  </a:moveTo>
                  <a:cubicBezTo>
                    <a:pt x="2063343" y="1571992"/>
                    <a:pt x="2062205" y="1545109"/>
                    <a:pt x="2060247" y="1499092"/>
                  </a:cubicBezTo>
                  <a:lnTo>
                    <a:pt x="2068569" y="1504990"/>
                  </a:lnTo>
                  <a:lnTo>
                    <a:pt x="2067064" y="1469500"/>
                  </a:lnTo>
                  <a:cubicBezTo>
                    <a:pt x="2066717" y="1461304"/>
                    <a:pt x="2032167" y="646334"/>
                    <a:pt x="2015742" y="311835"/>
                  </a:cubicBezTo>
                  <a:cubicBezTo>
                    <a:pt x="2011058" y="216475"/>
                    <a:pt x="1948077" y="136785"/>
                    <a:pt x="1833600" y="81440"/>
                  </a:cubicBezTo>
                  <a:cubicBezTo>
                    <a:pt x="1719325" y="26199"/>
                    <a:pt x="1556184" y="-3393"/>
                    <a:pt x="1386013" y="310"/>
                  </a:cubicBezTo>
                  <a:cubicBezTo>
                    <a:pt x="1228930" y="3739"/>
                    <a:pt x="1090848" y="35560"/>
                    <a:pt x="1012423" y="85967"/>
                  </a:cubicBezTo>
                  <a:cubicBezTo>
                    <a:pt x="940524" y="36177"/>
                    <a:pt x="806724" y="7031"/>
                    <a:pt x="650081" y="7614"/>
                  </a:cubicBezTo>
                  <a:cubicBezTo>
                    <a:pt x="482019" y="8197"/>
                    <a:pt x="317807" y="41493"/>
                    <a:pt x="199545" y="98997"/>
                  </a:cubicBezTo>
                  <a:cubicBezTo>
                    <a:pt x="71159" y="161405"/>
                    <a:pt x="3443" y="248844"/>
                    <a:pt x="3721" y="351886"/>
                  </a:cubicBezTo>
                  <a:cubicBezTo>
                    <a:pt x="3773" y="370539"/>
                    <a:pt x="3845" y="390667"/>
                    <a:pt x="3930" y="412030"/>
                  </a:cubicBezTo>
                  <a:cubicBezTo>
                    <a:pt x="1311" y="425883"/>
                    <a:pt x="-37" y="440114"/>
                    <a:pt x="1" y="454344"/>
                  </a:cubicBezTo>
                  <a:cubicBezTo>
                    <a:pt x="909" y="789254"/>
                    <a:pt x="8573" y="1604911"/>
                    <a:pt x="8649" y="1613140"/>
                  </a:cubicBezTo>
                  <a:lnTo>
                    <a:pt x="8964" y="1646676"/>
                  </a:lnTo>
                  <a:lnTo>
                    <a:pt x="36201" y="1627131"/>
                  </a:lnTo>
                  <a:cubicBezTo>
                    <a:pt x="36540" y="1626891"/>
                    <a:pt x="46841" y="1619518"/>
                    <a:pt x="65604" y="1607277"/>
                  </a:cubicBezTo>
                  <a:cubicBezTo>
                    <a:pt x="117081" y="1593698"/>
                    <a:pt x="855132" y="1399994"/>
                    <a:pt x="1042869" y="1395365"/>
                  </a:cubicBezTo>
                  <a:lnTo>
                    <a:pt x="1044426" y="1395330"/>
                  </a:lnTo>
                  <a:lnTo>
                    <a:pt x="1045969" y="1395468"/>
                  </a:lnTo>
                  <a:cubicBezTo>
                    <a:pt x="1233138" y="1413710"/>
                    <a:pt x="1981332" y="1576485"/>
                    <a:pt x="2038768" y="1589000"/>
                  </a:cubicBezTo>
                  <a:lnTo>
                    <a:pt x="2064845" y="1607517"/>
                  </a:lnTo>
                  <a:lnTo>
                    <a:pt x="2063336" y="1572027"/>
                  </a:lnTo>
                  <a:close/>
                  <a:moveTo>
                    <a:pt x="1063653" y="1286425"/>
                  </a:moveTo>
                  <a:cubicBezTo>
                    <a:pt x="1064417" y="1264068"/>
                    <a:pt x="1065110" y="1241677"/>
                    <a:pt x="1065717" y="1219526"/>
                  </a:cubicBezTo>
                  <a:cubicBezTo>
                    <a:pt x="1126455" y="1209170"/>
                    <a:pt x="1190433" y="1205158"/>
                    <a:pt x="1256105" y="1207524"/>
                  </a:cubicBezTo>
                  <a:cubicBezTo>
                    <a:pt x="1619545" y="1220726"/>
                    <a:pt x="1945574" y="1421905"/>
                    <a:pt x="2024338" y="1474095"/>
                  </a:cubicBezTo>
                  <a:cubicBezTo>
                    <a:pt x="2025477" y="1500635"/>
                    <a:pt x="2026409" y="1522683"/>
                    <a:pt x="2027116" y="1539211"/>
                  </a:cubicBezTo>
                  <a:cubicBezTo>
                    <a:pt x="1988680" y="1514420"/>
                    <a:pt x="1913983" y="1469191"/>
                    <a:pt x="1814360" y="1422625"/>
                  </a:cubicBezTo>
                  <a:cubicBezTo>
                    <a:pt x="1679930" y="1359772"/>
                    <a:pt x="1473531" y="1283202"/>
                    <a:pt x="1253650" y="1275213"/>
                  </a:cubicBezTo>
                  <a:cubicBezTo>
                    <a:pt x="1188297" y="1272846"/>
                    <a:pt x="1124493" y="1276618"/>
                    <a:pt x="1063666" y="1286425"/>
                  </a:cubicBezTo>
                  <a:close/>
                  <a:moveTo>
                    <a:pt x="1064863" y="1321538"/>
                  </a:moveTo>
                  <a:cubicBezTo>
                    <a:pt x="1124747" y="1311560"/>
                    <a:pt x="1187734" y="1307685"/>
                    <a:pt x="1252374" y="1310017"/>
                  </a:cubicBezTo>
                  <a:cubicBezTo>
                    <a:pt x="1466138" y="1317766"/>
                    <a:pt x="1667558" y="1392519"/>
                    <a:pt x="1798923" y="1453829"/>
                  </a:cubicBezTo>
                  <a:cubicBezTo>
                    <a:pt x="1860871" y="1482770"/>
                    <a:pt x="1913468" y="1511505"/>
                    <a:pt x="1953272" y="1534856"/>
                  </a:cubicBezTo>
                  <a:cubicBezTo>
                    <a:pt x="1740404" y="1489045"/>
                    <a:pt x="1239149" y="1383055"/>
                    <a:pt x="1065264" y="1362515"/>
                  </a:cubicBezTo>
                  <a:cubicBezTo>
                    <a:pt x="1066852" y="1349485"/>
                    <a:pt x="1066214" y="1334603"/>
                    <a:pt x="1064887" y="1321538"/>
                  </a:cubicBezTo>
                  <a:close/>
                  <a:moveTo>
                    <a:pt x="1386754" y="35115"/>
                  </a:moveTo>
                  <a:cubicBezTo>
                    <a:pt x="1551606" y="31514"/>
                    <a:pt x="1708956" y="59838"/>
                    <a:pt x="1818430" y="112782"/>
                  </a:cubicBezTo>
                  <a:cubicBezTo>
                    <a:pt x="1922195" y="162948"/>
                    <a:pt x="1976878" y="230499"/>
                    <a:pt x="1980951" y="313549"/>
                  </a:cubicBezTo>
                  <a:cubicBezTo>
                    <a:pt x="1995446" y="608649"/>
                    <a:pt x="2024050" y="1277853"/>
                    <a:pt x="2030816" y="1436753"/>
                  </a:cubicBezTo>
                  <a:cubicBezTo>
                    <a:pt x="1932129" y="1373110"/>
                    <a:pt x="1612649" y="1185647"/>
                    <a:pt x="1257371" y="1172754"/>
                  </a:cubicBezTo>
                  <a:cubicBezTo>
                    <a:pt x="1192007" y="1170388"/>
                    <a:pt x="1128200" y="1174160"/>
                    <a:pt x="1067363" y="1184001"/>
                  </a:cubicBezTo>
                  <a:cubicBezTo>
                    <a:pt x="1073573" y="1002847"/>
                    <a:pt x="1074536" y="838804"/>
                    <a:pt x="1070288" y="683230"/>
                  </a:cubicBezTo>
                  <a:cubicBezTo>
                    <a:pt x="1068158" y="501664"/>
                    <a:pt x="1060299" y="368893"/>
                    <a:pt x="1045609" y="266161"/>
                  </a:cubicBezTo>
                  <a:cubicBezTo>
                    <a:pt x="1042653" y="235780"/>
                    <a:pt x="1034444" y="152969"/>
                    <a:pt x="1030635" y="115559"/>
                  </a:cubicBezTo>
                  <a:cubicBezTo>
                    <a:pt x="1103436" y="68307"/>
                    <a:pt x="1235257" y="38406"/>
                    <a:pt x="1386771" y="35115"/>
                  </a:cubicBezTo>
                  <a:close/>
                  <a:moveTo>
                    <a:pt x="38745" y="413367"/>
                  </a:moveTo>
                  <a:cubicBezTo>
                    <a:pt x="38656" y="391456"/>
                    <a:pt x="38580" y="370848"/>
                    <a:pt x="38529" y="351748"/>
                  </a:cubicBezTo>
                  <a:cubicBezTo>
                    <a:pt x="38227" y="239689"/>
                    <a:pt x="134205" y="169463"/>
                    <a:pt x="214766" y="130269"/>
                  </a:cubicBezTo>
                  <a:cubicBezTo>
                    <a:pt x="328472" y="74994"/>
                    <a:pt x="487179" y="42967"/>
                    <a:pt x="650180" y="42384"/>
                  </a:cubicBezTo>
                  <a:cubicBezTo>
                    <a:pt x="797298" y="41870"/>
                    <a:pt x="921894" y="67656"/>
                    <a:pt x="988705" y="111856"/>
                  </a:cubicBezTo>
                  <a:lnTo>
                    <a:pt x="996122" y="120257"/>
                  </a:lnTo>
                  <a:cubicBezTo>
                    <a:pt x="999825" y="156707"/>
                    <a:pt x="1007424" y="233345"/>
                    <a:pt x="1010606" y="265852"/>
                  </a:cubicBezTo>
                  <a:lnTo>
                    <a:pt x="1010407" y="265886"/>
                  </a:lnTo>
                  <a:cubicBezTo>
                    <a:pt x="1025368" y="367831"/>
                    <a:pt x="1033340" y="500670"/>
                    <a:pt x="1035490" y="683881"/>
                  </a:cubicBezTo>
                  <a:cubicBezTo>
                    <a:pt x="1036718" y="789015"/>
                    <a:pt x="1036166" y="909407"/>
                    <a:pt x="1033639" y="1086480"/>
                  </a:cubicBezTo>
                  <a:cubicBezTo>
                    <a:pt x="1033529" y="1094676"/>
                    <a:pt x="1033412" y="1102940"/>
                    <a:pt x="1033279" y="1111306"/>
                  </a:cubicBezTo>
                  <a:cubicBezTo>
                    <a:pt x="1032918" y="1135549"/>
                    <a:pt x="1032538" y="1160135"/>
                    <a:pt x="1032137" y="1185030"/>
                  </a:cubicBezTo>
                  <a:lnTo>
                    <a:pt x="1031818" y="1184995"/>
                  </a:lnTo>
                  <a:lnTo>
                    <a:pt x="1031811" y="1185167"/>
                  </a:lnTo>
                  <a:cubicBezTo>
                    <a:pt x="1008857" y="1182595"/>
                    <a:pt x="985399" y="1180847"/>
                    <a:pt x="961825" y="1179989"/>
                  </a:cubicBezTo>
                  <a:cubicBezTo>
                    <a:pt x="714934" y="1171040"/>
                    <a:pt x="471855" y="1257553"/>
                    <a:pt x="311447" y="1331723"/>
                  </a:cubicBezTo>
                  <a:cubicBezTo>
                    <a:pt x="186840" y="1389329"/>
                    <a:pt x="91253" y="1448686"/>
                    <a:pt x="46875" y="1477866"/>
                  </a:cubicBezTo>
                  <a:cubicBezTo>
                    <a:pt x="45528" y="1332134"/>
                    <a:pt x="40089" y="732059"/>
                    <a:pt x="38748" y="413367"/>
                  </a:cubicBezTo>
                  <a:close/>
                  <a:moveTo>
                    <a:pt x="42623" y="1522718"/>
                  </a:moveTo>
                  <a:cubicBezTo>
                    <a:pt x="60914" y="1509962"/>
                    <a:pt x="170062" y="1435415"/>
                    <a:pt x="326044" y="1363338"/>
                  </a:cubicBezTo>
                  <a:cubicBezTo>
                    <a:pt x="483030" y="1290746"/>
                    <a:pt x="720550" y="1206084"/>
                    <a:pt x="960580" y="1214794"/>
                  </a:cubicBezTo>
                  <a:cubicBezTo>
                    <a:pt x="983805" y="1215651"/>
                    <a:pt x="1006916" y="1217365"/>
                    <a:pt x="1029483" y="1219903"/>
                  </a:cubicBezTo>
                  <a:cubicBezTo>
                    <a:pt x="1029153" y="1242191"/>
                    <a:pt x="1028804" y="1264788"/>
                    <a:pt x="1028437" y="1287626"/>
                  </a:cubicBezTo>
                  <a:cubicBezTo>
                    <a:pt x="1005373" y="1285054"/>
                    <a:pt x="981806" y="1283339"/>
                    <a:pt x="958122" y="1282482"/>
                  </a:cubicBezTo>
                  <a:cubicBezTo>
                    <a:pt x="711247" y="1273532"/>
                    <a:pt x="468186" y="1360046"/>
                    <a:pt x="307743" y="1434215"/>
                  </a:cubicBezTo>
                  <a:cubicBezTo>
                    <a:pt x="183133" y="1491788"/>
                    <a:pt x="87540" y="1551179"/>
                    <a:pt x="43158" y="1580359"/>
                  </a:cubicBezTo>
                  <a:cubicBezTo>
                    <a:pt x="43024" y="1565546"/>
                    <a:pt x="42846" y="1546104"/>
                    <a:pt x="42634" y="1522718"/>
                  </a:cubicBezTo>
                  <a:close/>
                  <a:moveTo>
                    <a:pt x="322344" y="1465796"/>
                  </a:moveTo>
                  <a:cubicBezTo>
                    <a:pt x="479334" y="1393239"/>
                    <a:pt x="716850" y="1308542"/>
                    <a:pt x="956846" y="1317252"/>
                  </a:cubicBezTo>
                  <a:cubicBezTo>
                    <a:pt x="980695" y="1318143"/>
                    <a:pt x="1004386" y="1319961"/>
                    <a:pt x="1027538" y="1322636"/>
                  </a:cubicBezTo>
                  <a:lnTo>
                    <a:pt x="1027329" y="1328362"/>
                  </a:lnTo>
                  <a:lnTo>
                    <a:pt x="1028060" y="1328225"/>
                  </a:lnTo>
                  <a:cubicBezTo>
                    <a:pt x="1026472" y="1339129"/>
                    <a:pt x="1025478" y="1350753"/>
                    <a:pt x="1026009" y="1361280"/>
                  </a:cubicBezTo>
                  <a:cubicBezTo>
                    <a:pt x="856767" y="1372184"/>
                    <a:pt x="388798" y="1488085"/>
                    <a:pt x="169308" y="1544355"/>
                  </a:cubicBezTo>
                  <a:cubicBezTo>
                    <a:pt x="212239" y="1520043"/>
                    <a:pt x="264006" y="1492748"/>
                    <a:pt x="322337" y="146579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14C0F99A-A433-5870-FC62-63372E2A7DF5}"/>
                </a:ext>
              </a:extLst>
            </p:cNvPr>
            <p:cNvSpPr/>
            <p:nvPr/>
          </p:nvSpPr>
          <p:spPr>
            <a:xfrm>
              <a:off x="1468430" y="5476990"/>
              <a:ext cx="341500" cy="1021225"/>
            </a:xfrm>
            <a:custGeom>
              <a:avLst/>
              <a:gdLst>
                <a:gd name="connsiteX0" fmla="*/ 0 w 341500"/>
                <a:gd name="connsiteY0" fmla="*/ 90423 h 1021225"/>
                <a:gd name="connsiteX1" fmla="*/ 3964 w 341500"/>
                <a:gd name="connsiteY1" fmla="*/ 1021225 h 1021225"/>
                <a:gd name="connsiteX2" fmla="*/ 341501 w 341500"/>
                <a:gd name="connsiteY2" fmla="*/ 891609 h 1021225"/>
                <a:gd name="connsiteX3" fmla="*/ 322391 w 341500"/>
                <a:gd name="connsiteY3" fmla="*/ 0 h 1021225"/>
                <a:gd name="connsiteX4" fmla="*/ 0 w 341500"/>
                <a:gd name="connsiteY4" fmla="*/ 90423 h 1021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500" h="1021225">
                  <a:moveTo>
                    <a:pt x="0" y="90423"/>
                  </a:moveTo>
                  <a:lnTo>
                    <a:pt x="3964" y="1021225"/>
                  </a:lnTo>
                  <a:cubicBezTo>
                    <a:pt x="3964" y="1021225"/>
                    <a:pt x="168206" y="913657"/>
                    <a:pt x="341501" y="891609"/>
                  </a:cubicBezTo>
                  <a:cubicBezTo>
                    <a:pt x="325957" y="658094"/>
                    <a:pt x="322391" y="0"/>
                    <a:pt x="322391" y="0"/>
                  </a:cubicBezTo>
                  <a:lnTo>
                    <a:pt x="0" y="90423"/>
                  </a:ln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550A596E-DC31-84EC-1798-5DF40E6897DA}"/>
                </a:ext>
              </a:extLst>
            </p:cNvPr>
            <p:cNvSpPr/>
            <p:nvPr/>
          </p:nvSpPr>
          <p:spPr>
            <a:xfrm>
              <a:off x="1837949" y="5484328"/>
              <a:ext cx="402324" cy="69711"/>
            </a:xfrm>
            <a:custGeom>
              <a:avLst/>
              <a:gdLst>
                <a:gd name="connsiteX0" fmla="*/ 0 w 402324"/>
                <a:gd name="connsiteY0" fmla="*/ 69712 h 69711"/>
                <a:gd name="connsiteX1" fmla="*/ 32877 w 402324"/>
                <a:gd name="connsiteY1" fmla="*/ 30758 h 69711"/>
                <a:gd name="connsiteX2" fmla="*/ 78061 w 402324"/>
                <a:gd name="connsiteY2" fmla="*/ 46429 h 69711"/>
                <a:gd name="connsiteX3" fmla="*/ 169897 w 402324"/>
                <a:gd name="connsiteY3" fmla="*/ 22186 h 69711"/>
                <a:gd name="connsiteX4" fmla="*/ 208154 w 402324"/>
                <a:gd name="connsiteY4" fmla="*/ 37994 h 69711"/>
                <a:gd name="connsiteX5" fmla="*/ 251863 w 402324"/>
                <a:gd name="connsiteY5" fmla="*/ 8881 h 69711"/>
                <a:gd name="connsiteX6" fmla="*/ 333926 w 402324"/>
                <a:gd name="connsiteY6" fmla="*/ 3909 h 69711"/>
                <a:gd name="connsiteX7" fmla="*/ 402325 w 402324"/>
                <a:gd name="connsiteY7" fmla="*/ 0 h 69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2324" h="69711">
                  <a:moveTo>
                    <a:pt x="0" y="69712"/>
                  </a:moveTo>
                  <a:cubicBezTo>
                    <a:pt x="2318" y="53458"/>
                    <a:pt x="16099" y="35319"/>
                    <a:pt x="32877" y="30758"/>
                  </a:cubicBezTo>
                  <a:cubicBezTo>
                    <a:pt x="56729" y="24312"/>
                    <a:pt x="58170" y="43480"/>
                    <a:pt x="78061" y="46429"/>
                  </a:cubicBezTo>
                  <a:cubicBezTo>
                    <a:pt x="114429" y="51778"/>
                    <a:pt x="127010" y="6378"/>
                    <a:pt x="169897" y="22186"/>
                  </a:cubicBezTo>
                  <a:cubicBezTo>
                    <a:pt x="187453" y="28666"/>
                    <a:pt x="187182" y="40977"/>
                    <a:pt x="208154" y="37994"/>
                  </a:cubicBezTo>
                  <a:cubicBezTo>
                    <a:pt x="227212" y="35285"/>
                    <a:pt x="234835" y="12207"/>
                    <a:pt x="251863" y="8881"/>
                  </a:cubicBezTo>
                  <a:cubicBezTo>
                    <a:pt x="287628" y="1989"/>
                    <a:pt x="295700" y="36965"/>
                    <a:pt x="333926" y="3909"/>
                  </a:cubicBezTo>
                  <a:cubicBezTo>
                    <a:pt x="350173" y="31238"/>
                    <a:pt x="387035" y="25203"/>
                    <a:pt x="402325" y="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19D7C5B6-E8A9-0AC4-C1C2-8FDBA7520842}"/>
                </a:ext>
              </a:extLst>
            </p:cNvPr>
            <p:cNvSpPr/>
            <p:nvPr/>
          </p:nvSpPr>
          <p:spPr>
            <a:xfrm>
              <a:off x="1845424" y="5586478"/>
              <a:ext cx="412361" cy="76946"/>
            </a:xfrm>
            <a:custGeom>
              <a:avLst/>
              <a:gdLst>
                <a:gd name="connsiteX0" fmla="*/ 0 w 412361"/>
                <a:gd name="connsiteY0" fmla="*/ 76947 h 76946"/>
                <a:gd name="connsiteX1" fmla="*/ 45805 w 412361"/>
                <a:gd name="connsiteY1" fmla="*/ 34804 h 76946"/>
                <a:gd name="connsiteX2" fmla="*/ 102085 w 412361"/>
                <a:gd name="connsiteY2" fmla="*/ 53630 h 76946"/>
                <a:gd name="connsiteX3" fmla="*/ 149007 w 412361"/>
                <a:gd name="connsiteY3" fmla="*/ 23351 h 76946"/>
                <a:gd name="connsiteX4" fmla="*/ 204571 w 412361"/>
                <a:gd name="connsiteY4" fmla="*/ 41285 h 76946"/>
                <a:gd name="connsiteX5" fmla="*/ 258711 w 412361"/>
                <a:gd name="connsiteY5" fmla="*/ 18379 h 76946"/>
                <a:gd name="connsiteX6" fmla="*/ 283263 w 412361"/>
                <a:gd name="connsiteY6" fmla="*/ 35010 h 76946"/>
                <a:gd name="connsiteX7" fmla="*/ 313699 w 412361"/>
                <a:gd name="connsiteY7" fmla="*/ 18140 h 76946"/>
                <a:gd name="connsiteX8" fmla="*/ 358961 w 412361"/>
                <a:gd name="connsiteY8" fmla="*/ 19957 h 76946"/>
                <a:gd name="connsiteX9" fmla="*/ 412361 w 412361"/>
                <a:gd name="connsiteY9" fmla="*/ 0 h 7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2361" h="76946">
                  <a:moveTo>
                    <a:pt x="0" y="76947"/>
                  </a:moveTo>
                  <a:cubicBezTo>
                    <a:pt x="6810" y="58567"/>
                    <a:pt x="24665" y="37753"/>
                    <a:pt x="45805" y="34804"/>
                  </a:cubicBezTo>
                  <a:cubicBezTo>
                    <a:pt x="69208" y="31512"/>
                    <a:pt x="80846" y="55344"/>
                    <a:pt x="102085" y="53630"/>
                  </a:cubicBezTo>
                  <a:cubicBezTo>
                    <a:pt x="122734" y="51949"/>
                    <a:pt x="129849" y="26609"/>
                    <a:pt x="149007" y="23351"/>
                  </a:cubicBezTo>
                  <a:cubicBezTo>
                    <a:pt x="170919" y="19614"/>
                    <a:pt x="184227" y="42279"/>
                    <a:pt x="204571" y="41285"/>
                  </a:cubicBezTo>
                  <a:cubicBezTo>
                    <a:pt x="225217" y="40256"/>
                    <a:pt x="238549" y="17008"/>
                    <a:pt x="258711" y="18379"/>
                  </a:cubicBezTo>
                  <a:cubicBezTo>
                    <a:pt x="267291" y="18962"/>
                    <a:pt x="273044" y="34839"/>
                    <a:pt x="283263" y="35010"/>
                  </a:cubicBezTo>
                  <a:cubicBezTo>
                    <a:pt x="297435" y="35285"/>
                    <a:pt x="302026" y="22083"/>
                    <a:pt x="313699" y="18140"/>
                  </a:cubicBezTo>
                  <a:cubicBezTo>
                    <a:pt x="339162" y="9498"/>
                    <a:pt x="329537" y="16116"/>
                    <a:pt x="358961" y="19957"/>
                  </a:cubicBezTo>
                  <a:cubicBezTo>
                    <a:pt x="380111" y="22734"/>
                    <a:pt x="398076" y="16047"/>
                    <a:pt x="412361" y="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872B0291-A0F0-886B-52D0-323F45B0C582}"/>
                </a:ext>
              </a:extLst>
            </p:cNvPr>
            <p:cNvSpPr/>
            <p:nvPr/>
          </p:nvSpPr>
          <p:spPr>
            <a:xfrm>
              <a:off x="1855816" y="5706935"/>
              <a:ext cx="430629" cy="62445"/>
            </a:xfrm>
            <a:custGeom>
              <a:avLst/>
              <a:gdLst>
                <a:gd name="connsiteX0" fmla="*/ 375 w 430629"/>
                <a:gd name="connsiteY0" fmla="*/ 62446 h 62445"/>
                <a:gd name="connsiteX1" fmla="*/ 96329 w 430629"/>
                <a:gd name="connsiteY1" fmla="*/ 59085 h 62445"/>
                <a:gd name="connsiteX2" fmla="*/ 142953 w 430629"/>
                <a:gd name="connsiteY2" fmla="*/ 25378 h 62445"/>
                <a:gd name="connsiteX3" fmla="*/ 198643 w 430629"/>
                <a:gd name="connsiteY3" fmla="*/ 44169 h 62445"/>
                <a:gd name="connsiteX4" fmla="*/ 265653 w 430629"/>
                <a:gd name="connsiteY4" fmla="*/ 19137 h 62445"/>
                <a:gd name="connsiteX5" fmla="*/ 325036 w 430629"/>
                <a:gd name="connsiteY5" fmla="*/ 26647 h 62445"/>
                <a:gd name="connsiteX6" fmla="*/ 378964 w 430629"/>
                <a:gd name="connsiteY6" fmla="*/ 141 h 62445"/>
                <a:gd name="connsiteX7" fmla="*/ 430629 w 430629"/>
                <a:gd name="connsiteY7" fmla="*/ 5421 h 62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0629" h="62445">
                  <a:moveTo>
                    <a:pt x="375" y="62446"/>
                  </a:moveTo>
                  <a:cubicBezTo>
                    <a:pt x="-6315" y="11731"/>
                    <a:pt x="78426" y="62686"/>
                    <a:pt x="96329" y="59085"/>
                  </a:cubicBezTo>
                  <a:cubicBezTo>
                    <a:pt x="115638" y="55211"/>
                    <a:pt x="125115" y="30042"/>
                    <a:pt x="142953" y="25378"/>
                  </a:cubicBezTo>
                  <a:cubicBezTo>
                    <a:pt x="166154" y="19309"/>
                    <a:pt x="176746" y="40843"/>
                    <a:pt x="198643" y="44169"/>
                  </a:cubicBezTo>
                  <a:cubicBezTo>
                    <a:pt x="227159" y="48524"/>
                    <a:pt x="240879" y="27504"/>
                    <a:pt x="265653" y="19137"/>
                  </a:cubicBezTo>
                  <a:cubicBezTo>
                    <a:pt x="295612" y="9056"/>
                    <a:pt x="298595" y="24692"/>
                    <a:pt x="325036" y="26647"/>
                  </a:cubicBezTo>
                  <a:cubicBezTo>
                    <a:pt x="352287" y="28636"/>
                    <a:pt x="357581" y="2884"/>
                    <a:pt x="378964" y="141"/>
                  </a:cubicBezTo>
                  <a:cubicBezTo>
                    <a:pt x="397906" y="-2259"/>
                    <a:pt x="410916" y="27059"/>
                    <a:pt x="430629" y="5421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B0B478CB-505C-B241-2784-1873A45C2D4E}"/>
                </a:ext>
              </a:extLst>
            </p:cNvPr>
            <p:cNvSpPr/>
            <p:nvPr/>
          </p:nvSpPr>
          <p:spPr>
            <a:xfrm>
              <a:off x="1866513" y="5826885"/>
              <a:ext cx="402331" cy="69711"/>
            </a:xfrm>
            <a:custGeom>
              <a:avLst/>
              <a:gdLst>
                <a:gd name="connsiteX0" fmla="*/ 0 w 402331"/>
                <a:gd name="connsiteY0" fmla="*/ 69711 h 69711"/>
                <a:gd name="connsiteX1" fmla="*/ 32881 w 402331"/>
                <a:gd name="connsiteY1" fmla="*/ 30758 h 69711"/>
                <a:gd name="connsiteX2" fmla="*/ 78065 w 402331"/>
                <a:gd name="connsiteY2" fmla="*/ 46429 h 69711"/>
                <a:gd name="connsiteX3" fmla="*/ 169900 w 402331"/>
                <a:gd name="connsiteY3" fmla="*/ 22220 h 69711"/>
                <a:gd name="connsiteX4" fmla="*/ 208157 w 402331"/>
                <a:gd name="connsiteY4" fmla="*/ 37993 h 69711"/>
                <a:gd name="connsiteX5" fmla="*/ 251870 w 402331"/>
                <a:gd name="connsiteY5" fmla="*/ 8915 h 69711"/>
                <a:gd name="connsiteX6" fmla="*/ 333930 w 402331"/>
                <a:gd name="connsiteY6" fmla="*/ 3909 h 69711"/>
                <a:gd name="connsiteX7" fmla="*/ 402331 w 402331"/>
                <a:gd name="connsiteY7" fmla="*/ 0 h 69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2331" h="69711">
                  <a:moveTo>
                    <a:pt x="0" y="69711"/>
                  </a:moveTo>
                  <a:cubicBezTo>
                    <a:pt x="2321" y="53492"/>
                    <a:pt x="16106" y="35319"/>
                    <a:pt x="32881" y="30758"/>
                  </a:cubicBezTo>
                  <a:cubicBezTo>
                    <a:pt x="56733" y="24311"/>
                    <a:pt x="58173" y="43480"/>
                    <a:pt x="78065" y="46429"/>
                  </a:cubicBezTo>
                  <a:cubicBezTo>
                    <a:pt x="114436" y="51778"/>
                    <a:pt x="127017" y="6378"/>
                    <a:pt x="169900" y="22220"/>
                  </a:cubicBezTo>
                  <a:cubicBezTo>
                    <a:pt x="187460" y="28701"/>
                    <a:pt x="187189" y="41011"/>
                    <a:pt x="208157" y="37993"/>
                  </a:cubicBezTo>
                  <a:cubicBezTo>
                    <a:pt x="227216" y="35285"/>
                    <a:pt x="234842" y="12207"/>
                    <a:pt x="251870" y="8915"/>
                  </a:cubicBezTo>
                  <a:cubicBezTo>
                    <a:pt x="287635" y="1989"/>
                    <a:pt x="295707" y="36999"/>
                    <a:pt x="333930" y="3909"/>
                  </a:cubicBezTo>
                  <a:cubicBezTo>
                    <a:pt x="350183" y="31238"/>
                    <a:pt x="387038" y="25237"/>
                    <a:pt x="402331" y="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33187374-ACED-C1F7-6D68-2B3788814175}"/>
                </a:ext>
              </a:extLst>
            </p:cNvPr>
            <p:cNvSpPr/>
            <p:nvPr/>
          </p:nvSpPr>
          <p:spPr>
            <a:xfrm>
              <a:off x="1873988" y="5929378"/>
              <a:ext cx="412364" cy="76946"/>
            </a:xfrm>
            <a:custGeom>
              <a:avLst/>
              <a:gdLst>
                <a:gd name="connsiteX0" fmla="*/ 0 w 412364"/>
                <a:gd name="connsiteY0" fmla="*/ 76947 h 76946"/>
                <a:gd name="connsiteX1" fmla="*/ 45805 w 412364"/>
                <a:gd name="connsiteY1" fmla="*/ 34804 h 76946"/>
                <a:gd name="connsiteX2" fmla="*/ 102081 w 412364"/>
                <a:gd name="connsiteY2" fmla="*/ 53630 h 76946"/>
                <a:gd name="connsiteX3" fmla="*/ 149007 w 412364"/>
                <a:gd name="connsiteY3" fmla="*/ 23351 h 76946"/>
                <a:gd name="connsiteX4" fmla="*/ 204567 w 412364"/>
                <a:gd name="connsiteY4" fmla="*/ 41285 h 76946"/>
                <a:gd name="connsiteX5" fmla="*/ 258708 w 412364"/>
                <a:gd name="connsiteY5" fmla="*/ 18379 h 76946"/>
                <a:gd name="connsiteX6" fmla="*/ 283259 w 412364"/>
                <a:gd name="connsiteY6" fmla="*/ 35010 h 76946"/>
                <a:gd name="connsiteX7" fmla="*/ 313699 w 412364"/>
                <a:gd name="connsiteY7" fmla="*/ 18140 h 76946"/>
                <a:gd name="connsiteX8" fmla="*/ 358961 w 412364"/>
                <a:gd name="connsiteY8" fmla="*/ 19957 h 76946"/>
                <a:gd name="connsiteX9" fmla="*/ 412365 w 412364"/>
                <a:gd name="connsiteY9" fmla="*/ 0 h 7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2364" h="76946">
                  <a:moveTo>
                    <a:pt x="0" y="76947"/>
                  </a:moveTo>
                  <a:cubicBezTo>
                    <a:pt x="6810" y="58567"/>
                    <a:pt x="24665" y="37753"/>
                    <a:pt x="45805" y="34804"/>
                  </a:cubicBezTo>
                  <a:cubicBezTo>
                    <a:pt x="69208" y="31478"/>
                    <a:pt x="80846" y="55310"/>
                    <a:pt x="102081" y="53630"/>
                  </a:cubicBezTo>
                  <a:cubicBezTo>
                    <a:pt x="122734" y="51949"/>
                    <a:pt x="129849" y="26609"/>
                    <a:pt x="149007" y="23351"/>
                  </a:cubicBezTo>
                  <a:cubicBezTo>
                    <a:pt x="170915" y="19614"/>
                    <a:pt x="184226" y="42245"/>
                    <a:pt x="204567" y="41285"/>
                  </a:cubicBezTo>
                  <a:cubicBezTo>
                    <a:pt x="225213" y="40256"/>
                    <a:pt x="238545" y="17008"/>
                    <a:pt x="258708" y="18379"/>
                  </a:cubicBezTo>
                  <a:cubicBezTo>
                    <a:pt x="267287" y="18962"/>
                    <a:pt x="273041" y="34839"/>
                    <a:pt x="283259" y="35010"/>
                  </a:cubicBezTo>
                  <a:cubicBezTo>
                    <a:pt x="297431" y="35285"/>
                    <a:pt x="302026" y="22083"/>
                    <a:pt x="313699" y="18140"/>
                  </a:cubicBezTo>
                  <a:cubicBezTo>
                    <a:pt x="339156" y="9498"/>
                    <a:pt x="329537" y="16116"/>
                    <a:pt x="358961" y="19957"/>
                  </a:cubicBezTo>
                  <a:cubicBezTo>
                    <a:pt x="380112" y="22734"/>
                    <a:pt x="398079" y="16047"/>
                    <a:pt x="412365" y="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7E51DDC7-76F7-7B5A-D26B-A8494888A0A9}"/>
                </a:ext>
              </a:extLst>
            </p:cNvPr>
            <p:cNvSpPr/>
            <p:nvPr/>
          </p:nvSpPr>
          <p:spPr>
            <a:xfrm>
              <a:off x="1884380" y="6049835"/>
              <a:ext cx="430618" cy="62445"/>
            </a:xfrm>
            <a:custGeom>
              <a:avLst/>
              <a:gdLst>
                <a:gd name="connsiteX0" fmla="*/ 375 w 430618"/>
                <a:gd name="connsiteY0" fmla="*/ 62446 h 62445"/>
                <a:gd name="connsiteX1" fmla="*/ 96326 w 430618"/>
                <a:gd name="connsiteY1" fmla="*/ 59085 h 62445"/>
                <a:gd name="connsiteX2" fmla="*/ 142950 w 430618"/>
                <a:gd name="connsiteY2" fmla="*/ 25378 h 62445"/>
                <a:gd name="connsiteX3" fmla="*/ 198637 w 430618"/>
                <a:gd name="connsiteY3" fmla="*/ 44169 h 62445"/>
                <a:gd name="connsiteX4" fmla="*/ 265646 w 430618"/>
                <a:gd name="connsiteY4" fmla="*/ 19137 h 62445"/>
                <a:gd name="connsiteX5" fmla="*/ 325033 w 430618"/>
                <a:gd name="connsiteY5" fmla="*/ 26647 h 62445"/>
                <a:gd name="connsiteX6" fmla="*/ 378961 w 430618"/>
                <a:gd name="connsiteY6" fmla="*/ 141 h 62445"/>
                <a:gd name="connsiteX7" fmla="*/ 430619 w 430618"/>
                <a:gd name="connsiteY7" fmla="*/ 5421 h 62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0618" h="62445">
                  <a:moveTo>
                    <a:pt x="375" y="62446"/>
                  </a:moveTo>
                  <a:cubicBezTo>
                    <a:pt x="-6315" y="11731"/>
                    <a:pt x="78423" y="62686"/>
                    <a:pt x="96326" y="59085"/>
                  </a:cubicBezTo>
                  <a:cubicBezTo>
                    <a:pt x="115634" y="55211"/>
                    <a:pt x="125119" y="30042"/>
                    <a:pt x="142950" y="25378"/>
                  </a:cubicBezTo>
                  <a:cubicBezTo>
                    <a:pt x="166150" y="19309"/>
                    <a:pt x="176742" y="40843"/>
                    <a:pt x="198637" y="44169"/>
                  </a:cubicBezTo>
                  <a:cubicBezTo>
                    <a:pt x="227152" y="48524"/>
                    <a:pt x="240875" y="27504"/>
                    <a:pt x="265646" y="19137"/>
                  </a:cubicBezTo>
                  <a:cubicBezTo>
                    <a:pt x="295605" y="9022"/>
                    <a:pt x="298595" y="24692"/>
                    <a:pt x="325033" y="26647"/>
                  </a:cubicBezTo>
                  <a:cubicBezTo>
                    <a:pt x="352283" y="28636"/>
                    <a:pt x="357574" y="2850"/>
                    <a:pt x="378961" y="141"/>
                  </a:cubicBezTo>
                  <a:cubicBezTo>
                    <a:pt x="397899" y="-2259"/>
                    <a:pt x="410909" y="27059"/>
                    <a:pt x="430619" y="5421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D23C2E05-36CA-44AB-D40E-32C59E739D16}"/>
                </a:ext>
              </a:extLst>
            </p:cNvPr>
            <p:cNvSpPr/>
            <p:nvPr/>
          </p:nvSpPr>
          <p:spPr>
            <a:xfrm>
              <a:off x="2499506" y="5455674"/>
              <a:ext cx="638856" cy="105420"/>
            </a:xfrm>
            <a:custGeom>
              <a:avLst/>
              <a:gdLst>
                <a:gd name="connsiteX0" fmla="*/ 0 w 638856"/>
                <a:gd name="connsiteY0" fmla="*/ 34929 h 105420"/>
                <a:gd name="connsiteX1" fmla="*/ 48514 w 638856"/>
                <a:gd name="connsiteY1" fmla="*/ 399 h 105420"/>
                <a:gd name="connsiteX2" fmla="*/ 107139 w 638856"/>
                <a:gd name="connsiteY2" fmla="*/ 21693 h 105420"/>
                <a:gd name="connsiteX3" fmla="*/ 232815 w 638856"/>
                <a:gd name="connsiteY3" fmla="*/ 9246 h 105420"/>
                <a:gd name="connsiteX4" fmla="*/ 282162 w 638856"/>
                <a:gd name="connsiteY4" fmla="*/ 29820 h 105420"/>
                <a:gd name="connsiteX5" fmla="*/ 344021 w 638856"/>
                <a:gd name="connsiteY5" fmla="*/ 6434 h 105420"/>
                <a:gd name="connsiteX6" fmla="*/ 546891 w 638856"/>
                <a:gd name="connsiteY6" fmla="*/ 83381 h 105420"/>
                <a:gd name="connsiteX7" fmla="*/ 638857 w 638856"/>
                <a:gd name="connsiteY7" fmla="*/ 88147 h 10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8856" h="105420">
                  <a:moveTo>
                    <a:pt x="0" y="34929"/>
                  </a:moveTo>
                  <a:cubicBezTo>
                    <a:pt x="4986" y="19087"/>
                    <a:pt x="25543" y="2765"/>
                    <a:pt x="48514" y="399"/>
                  </a:cubicBezTo>
                  <a:cubicBezTo>
                    <a:pt x="81164" y="-2996"/>
                    <a:pt x="80873" y="16241"/>
                    <a:pt x="107139" y="21693"/>
                  </a:cubicBezTo>
                  <a:cubicBezTo>
                    <a:pt x="155179" y="31603"/>
                    <a:pt x="177283" y="-11911"/>
                    <a:pt x="232815" y="9246"/>
                  </a:cubicBezTo>
                  <a:cubicBezTo>
                    <a:pt x="255550" y="17921"/>
                    <a:pt x="253749" y="30128"/>
                    <a:pt x="282162" y="29820"/>
                  </a:cubicBezTo>
                  <a:cubicBezTo>
                    <a:pt x="307965" y="29511"/>
                    <a:pt x="320855" y="7531"/>
                    <a:pt x="344021" y="6434"/>
                  </a:cubicBezTo>
                  <a:cubicBezTo>
                    <a:pt x="392672" y="4068"/>
                    <a:pt x="491914" y="111396"/>
                    <a:pt x="546891" y="83381"/>
                  </a:cubicBezTo>
                  <a:cubicBezTo>
                    <a:pt x="565456" y="112596"/>
                    <a:pt x="615461" y="111293"/>
                    <a:pt x="638857" y="88147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AF2F14B8-7FDB-03E1-0EC7-E0483B0B45CC}"/>
                </a:ext>
              </a:extLst>
            </p:cNvPr>
            <p:cNvSpPr/>
            <p:nvPr/>
          </p:nvSpPr>
          <p:spPr>
            <a:xfrm>
              <a:off x="2496763" y="5564255"/>
              <a:ext cx="653111" cy="98713"/>
            </a:xfrm>
            <a:custGeom>
              <a:avLst/>
              <a:gdLst>
                <a:gd name="connsiteX0" fmla="*/ 0 w 653111"/>
                <a:gd name="connsiteY0" fmla="*/ 36076 h 98713"/>
                <a:gd name="connsiteX1" fmla="*/ 66180 w 653111"/>
                <a:gd name="connsiteY1" fmla="*/ 3 h 98713"/>
                <a:gd name="connsiteX2" fmla="*/ 139279 w 653111"/>
                <a:gd name="connsiteY2" fmla="*/ 25823 h 98713"/>
                <a:gd name="connsiteX3" fmla="*/ 205572 w 653111"/>
                <a:gd name="connsiteY3" fmla="*/ 1683 h 98713"/>
                <a:gd name="connsiteX4" fmla="*/ 277818 w 653111"/>
                <a:gd name="connsiteY4" fmla="*/ 26543 h 98713"/>
                <a:gd name="connsiteX5" fmla="*/ 352906 w 653111"/>
                <a:gd name="connsiteY5" fmla="*/ 10667 h 98713"/>
                <a:gd name="connsiteX6" fmla="*/ 383811 w 653111"/>
                <a:gd name="connsiteY6" fmla="*/ 30315 h 98713"/>
                <a:gd name="connsiteX7" fmla="*/ 519010 w 653111"/>
                <a:gd name="connsiteY7" fmla="*/ 88882 h 98713"/>
                <a:gd name="connsiteX8" fmla="*/ 579347 w 653111"/>
                <a:gd name="connsiteY8" fmla="*/ 96461 h 98713"/>
                <a:gd name="connsiteX9" fmla="*/ 653111 w 653111"/>
                <a:gd name="connsiteY9" fmla="*/ 83396 h 98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3111" h="98713">
                  <a:moveTo>
                    <a:pt x="0" y="36076"/>
                  </a:moveTo>
                  <a:cubicBezTo>
                    <a:pt x="11244" y="18691"/>
                    <a:pt x="37561" y="277"/>
                    <a:pt x="66180" y="3"/>
                  </a:cubicBezTo>
                  <a:cubicBezTo>
                    <a:pt x="97870" y="-306"/>
                    <a:pt x="110674" y="24829"/>
                    <a:pt x="139279" y="25823"/>
                  </a:cubicBezTo>
                  <a:cubicBezTo>
                    <a:pt x="167099" y="26817"/>
                    <a:pt x="179570" y="2506"/>
                    <a:pt x="205572" y="1683"/>
                  </a:cubicBezTo>
                  <a:cubicBezTo>
                    <a:pt x="235322" y="791"/>
                    <a:pt x="250488" y="24966"/>
                    <a:pt x="277818" y="26543"/>
                  </a:cubicBezTo>
                  <a:cubicBezTo>
                    <a:pt x="305555" y="28155"/>
                    <a:pt x="326091" y="6758"/>
                    <a:pt x="352906" y="10667"/>
                  </a:cubicBezTo>
                  <a:cubicBezTo>
                    <a:pt x="364311" y="12313"/>
                    <a:pt x="370167" y="28840"/>
                    <a:pt x="383811" y="30315"/>
                  </a:cubicBezTo>
                  <a:cubicBezTo>
                    <a:pt x="402739" y="32372"/>
                    <a:pt x="502931" y="91351"/>
                    <a:pt x="519010" y="88882"/>
                  </a:cubicBezTo>
                  <a:cubicBezTo>
                    <a:pt x="554068" y="83533"/>
                    <a:pt x="540431" y="88917"/>
                    <a:pt x="579347" y="96461"/>
                  </a:cubicBezTo>
                  <a:cubicBezTo>
                    <a:pt x="607324" y="101878"/>
                    <a:pt x="632133" y="97523"/>
                    <a:pt x="653111" y="83396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A3F7F4BE-7FF8-CB05-86B9-03271952F83C}"/>
                </a:ext>
              </a:extLst>
            </p:cNvPr>
            <p:cNvSpPr/>
            <p:nvPr/>
          </p:nvSpPr>
          <p:spPr>
            <a:xfrm>
              <a:off x="2498757" y="5686512"/>
              <a:ext cx="674787" cy="98323"/>
            </a:xfrm>
            <a:custGeom>
              <a:avLst/>
              <a:gdLst>
                <a:gd name="connsiteX0" fmla="*/ 64 w 674787"/>
                <a:gd name="connsiteY0" fmla="*/ 20461 h 98323"/>
                <a:gd name="connsiteX1" fmla="*/ 128819 w 674787"/>
                <a:gd name="connsiteY1" fmla="*/ 29274 h 98323"/>
                <a:gd name="connsiteX2" fmla="*/ 195108 w 674787"/>
                <a:gd name="connsiteY2" fmla="*/ 1705 h 98323"/>
                <a:gd name="connsiteX3" fmla="*/ 267423 w 674787"/>
                <a:gd name="connsiteY3" fmla="*/ 27422 h 98323"/>
                <a:gd name="connsiteX4" fmla="*/ 359975 w 674787"/>
                <a:gd name="connsiteY4" fmla="*/ 11066 h 98323"/>
                <a:gd name="connsiteX5" fmla="*/ 531065 w 674787"/>
                <a:gd name="connsiteY5" fmla="*/ 97545 h 98323"/>
                <a:gd name="connsiteX6" fmla="*/ 606290 w 674787"/>
                <a:gd name="connsiteY6" fmla="*/ 78034 h 98323"/>
                <a:gd name="connsiteX7" fmla="*/ 674788 w 674787"/>
                <a:gd name="connsiteY7" fmla="*/ 89864 h 98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4787" h="98323">
                  <a:moveTo>
                    <a:pt x="64" y="20461"/>
                  </a:moveTo>
                  <a:cubicBezTo>
                    <a:pt x="-2985" y="-30803"/>
                    <a:pt x="104449" y="30577"/>
                    <a:pt x="128819" y="29274"/>
                  </a:cubicBezTo>
                  <a:cubicBezTo>
                    <a:pt x="155099" y="27868"/>
                    <a:pt x="170711" y="4071"/>
                    <a:pt x="195108" y="1705"/>
                  </a:cubicBezTo>
                  <a:cubicBezTo>
                    <a:pt x="226858" y="-1381"/>
                    <a:pt x="238523" y="21353"/>
                    <a:pt x="267423" y="27422"/>
                  </a:cubicBezTo>
                  <a:cubicBezTo>
                    <a:pt x="305070" y="35343"/>
                    <a:pt x="325870" y="16209"/>
                    <a:pt x="359975" y="11066"/>
                  </a:cubicBezTo>
                  <a:cubicBezTo>
                    <a:pt x="401239" y="4790"/>
                    <a:pt x="495918" y="92264"/>
                    <a:pt x="531065" y="97545"/>
                  </a:cubicBezTo>
                  <a:cubicBezTo>
                    <a:pt x="567289" y="102997"/>
                    <a:pt x="577367" y="78034"/>
                    <a:pt x="606290" y="78034"/>
                  </a:cubicBezTo>
                  <a:cubicBezTo>
                    <a:pt x="631908" y="78068"/>
                    <a:pt x="645906" y="108827"/>
                    <a:pt x="674788" y="89864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0BE0F850-1AB3-1F5D-726B-D0996DE0E611}"/>
                </a:ext>
              </a:extLst>
            </p:cNvPr>
            <p:cNvSpPr/>
            <p:nvPr/>
          </p:nvSpPr>
          <p:spPr>
            <a:xfrm>
              <a:off x="2497860" y="5799946"/>
              <a:ext cx="638860" cy="105420"/>
            </a:xfrm>
            <a:custGeom>
              <a:avLst/>
              <a:gdLst>
                <a:gd name="connsiteX0" fmla="*/ 0 w 638860"/>
                <a:gd name="connsiteY0" fmla="*/ 34929 h 105420"/>
                <a:gd name="connsiteX1" fmla="*/ 48517 w 638860"/>
                <a:gd name="connsiteY1" fmla="*/ 399 h 105420"/>
                <a:gd name="connsiteX2" fmla="*/ 107146 w 638860"/>
                <a:gd name="connsiteY2" fmla="*/ 21658 h 105420"/>
                <a:gd name="connsiteX3" fmla="*/ 232815 w 638860"/>
                <a:gd name="connsiteY3" fmla="*/ 9246 h 105420"/>
                <a:gd name="connsiteX4" fmla="*/ 282162 w 638860"/>
                <a:gd name="connsiteY4" fmla="*/ 29820 h 105420"/>
                <a:gd name="connsiteX5" fmla="*/ 344025 w 638860"/>
                <a:gd name="connsiteY5" fmla="*/ 6434 h 105420"/>
                <a:gd name="connsiteX6" fmla="*/ 546895 w 638860"/>
                <a:gd name="connsiteY6" fmla="*/ 83381 h 105420"/>
                <a:gd name="connsiteX7" fmla="*/ 638860 w 638860"/>
                <a:gd name="connsiteY7" fmla="*/ 88147 h 10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8860" h="105420">
                  <a:moveTo>
                    <a:pt x="0" y="34929"/>
                  </a:moveTo>
                  <a:cubicBezTo>
                    <a:pt x="4993" y="19087"/>
                    <a:pt x="25546" y="2765"/>
                    <a:pt x="48517" y="399"/>
                  </a:cubicBezTo>
                  <a:cubicBezTo>
                    <a:pt x="81171" y="-2996"/>
                    <a:pt x="80876" y="16241"/>
                    <a:pt x="107146" y="21658"/>
                  </a:cubicBezTo>
                  <a:cubicBezTo>
                    <a:pt x="155179" y="31603"/>
                    <a:pt x="177286" y="-11911"/>
                    <a:pt x="232815" y="9246"/>
                  </a:cubicBezTo>
                  <a:cubicBezTo>
                    <a:pt x="255553" y="17921"/>
                    <a:pt x="253756" y="30128"/>
                    <a:pt x="282162" y="29820"/>
                  </a:cubicBezTo>
                  <a:cubicBezTo>
                    <a:pt x="307972" y="29511"/>
                    <a:pt x="320855" y="7531"/>
                    <a:pt x="344025" y="6434"/>
                  </a:cubicBezTo>
                  <a:cubicBezTo>
                    <a:pt x="392675" y="4068"/>
                    <a:pt x="491914" y="111396"/>
                    <a:pt x="546895" y="83381"/>
                  </a:cubicBezTo>
                  <a:cubicBezTo>
                    <a:pt x="565456" y="112596"/>
                    <a:pt x="615461" y="111293"/>
                    <a:pt x="638860" y="88147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B1DD4AFD-19FB-0937-2547-7FBA8F283177}"/>
                </a:ext>
              </a:extLst>
            </p:cNvPr>
            <p:cNvSpPr/>
            <p:nvPr/>
          </p:nvSpPr>
          <p:spPr>
            <a:xfrm>
              <a:off x="2495117" y="5908527"/>
              <a:ext cx="653108" cy="98713"/>
            </a:xfrm>
            <a:custGeom>
              <a:avLst/>
              <a:gdLst>
                <a:gd name="connsiteX0" fmla="*/ 0 w 653108"/>
                <a:gd name="connsiteY0" fmla="*/ 36076 h 98713"/>
                <a:gd name="connsiteX1" fmla="*/ 66183 w 653108"/>
                <a:gd name="connsiteY1" fmla="*/ 3 h 98713"/>
                <a:gd name="connsiteX2" fmla="*/ 139276 w 653108"/>
                <a:gd name="connsiteY2" fmla="*/ 25823 h 98713"/>
                <a:gd name="connsiteX3" fmla="*/ 205572 w 653108"/>
                <a:gd name="connsiteY3" fmla="*/ 1683 h 98713"/>
                <a:gd name="connsiteX4" fmla="*/ 277814 w 653108"/>
                <a:gd name="connsiteY4" fmla="*/ 26543 h 98713"/>
                <a:gd name="connsiteX5" fmla="*/ 352899 w 653108"/>
                <a:gd name="connsiteY5" fmla="*/ 10667 h 98713"/>
                <a:gd name="connsiteX6" fmla="*/ 383811 w 653108"/>
                <a:gd name="connsiteY6" fmla="*/ 30315 h 98713"/>
                <a:gd name="connsiteX7" fmla="*/ 519007 w 653108"/>
                <a:gd name="connsiteY7" fmla="*/ 88882 h 98713"/>
                <a:gd name="connsiteX8" fmla="*/ 579340 w 653108"/>
                <a:gd name="connsiteY8" fmla="*/ 96461 h 98713"/>
                <a:gd name="connsiteX9" fmla="*/ 653108 w 653108"/>
                <a:gd name="connsiteY9" fmla="*/ 83396 h 98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3108" h="98713">
                  <a:moveTo>
                    <a:pt x="0" y="36076"/>
                  </a:moveTo>
                  <a:cubicBezTo>
                    <a:pt x="11244" y="18691"/>
                    <a:pt x="37561" y="277"/>
                    <a:pt x="66183" y="3"/>
                  </a:cubicBezTo>
                  <a:cubicBezTo>
                    <a:pt x="97867" y="-306"/>
                    <a:pt x="110674" y="24829"/>
                    <a:pt x="139276" y="25823"/>
                  </a:cubicBezTo>
                  <a:cubicBezTo>
                    <a:pt x="167099" y="26817"/>
                    <a:pt x="179566" y="2506"/>
                    <a:pt x="205572" y="1683"/>
                  </a:cubicBezTo>
                  <a:cubicBezTo>
                    <a:pt x="235319" y="757"/>
                    <a:pt x="250485" y="24966"/>
                    <a:pt x="277814" y="26543"/>
                  </a:cubicBezTo>
                  <a:cubicBezTo>
                    <a:pt x="305555" y="28155"/>
                    <a:pt x="326088" y="6758"/>
                    <a:pt x="352899" y="10667"/>
                  </a:cubicBezTo>
                  <a:cubicBezTo>
                    <a:pt x="364314" y="12313"/>
                    <a:pt x="370164" y="28840"/>
                    <a:pt x="383811" y="30315"/>
                  </a:cubicBezTo>
                  <a:cubicBezTo>
                    <a:pt x="402743" y="32338"/>
                    <a:pt x="502931" y="91351"/>
                    <a:pt x="519007" y="88882"/>
                  </a:cubicBezTo>
                  <a:cubicBezTo>
                    <a:pt x="554075" y="83533"/>
                    <a:pt x="540431" y="88882"/>
                    <a:pt x="579340" y="96461"/>
                  </a:cubicBezTo>
                  <a:cubicBezTo>
                    <a:pt x="607317" y="101878"/>
                    <a:pt x="632129" y="97523"/>
                    <a:pt x="653108" y="83396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1C41D4B5-0C41-E32B-73E5-9F0CDF4EB3F7}"/>
                </a:ext>
              </a:extLst>
            </p:cNvPr>
            <p:cNvSpPr/>
            <p:nvPr/>
          </p:nvSpPr>
          <p:spPr>
            <a:xfrm>
              <a:off x="2497111" y="6030784"/>
              <a:ext cx="674791" cy="98315"/>
            </a:xfrm>
            <a:custGeom>
              <a:avLst/>
              <a:gdLst>
                <a:gd name="connsiteX0" fmla="*/ 64 w 674791"/>
                <a:gd name="connsiteY0" fmla="*/ 20461 h 98315"/>
                <a:gd name="connsiteX1" fmla="*/ 128819 w 674791"/>
                <a:gd name="connsiteY1" fmla="*/ 29274 h 98315"/>
                <a:gd name="connsiteX2" fmla="*/ 195105 w 674791"/>
                <a:gd name="connsiteY2" fmla="*/ 1704 h 98315"/>
                <a:gd name="connsiteX3" fmla="*/ 267426 w 674791"/>
                <a:gd name="connsiteY3" fmla="*/ 27422 h 98315"/>
                <a:gd name="connsiteX4" fmla="*/ 359982 w 674791"/>
                <a:gd name="connsiteY4" fmla="*/ 11066 h 98315"/>
                <a:gd name="connsiteX5" fmla="*/ 531068 w 674791"/>
                <a:gd name="connsiteY5" fmla="*/ 97545 h 98315"/>
                <a:gd name="connsiteX6" fmla="*/ 606294 w 674791"/>
                <a:gd name="connsiteY6" fmla="*/ 78034 h 98315"/>
                <a:gd name="connsiteX7" fmla="*/ 674792 w 674791"/>
                <a:gd name="connsiteY7" fmla="*/ 89864 h 98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4791" h="98315">
                  <a:moveTo>
                    <a:pt x="64" y="20461"/>
                  </a:moveTo>
                  <a:cubicBezTo>
                    <a:pt x="-2988" y="-30803"/>
                    <a:pt x="104449" y="30577"/>
                    <a:pt x="128819" y="29274"/>
                  </a:cubicBezTo>
                  <a:cubicBezTo>
                    <a:pt x="155099" y="27868"/>
                    <a:pt x="170708" y="4071"/>
                    <a:pt x="195105" y="1704"/>
                  </a:cubicBezTo>
                  <a:cubicBezTo>
                    <a:pt x="226854" y="-1381"/>
                    <a:pt x="238523" y="21353"/>
                    <a:pt x="267426" y="27422"/>
                  </a:cubicBezTo>
                  <a:cubicBezTo>
                    <a:pt x="305066" y="35343"/>
                    <a:pt x="325870" y="16209"/>
                    <a:pt x="359982" y="11066"/>
                  </a:cubicBezTo>
                  <a:cubicBezTo>
                    <a:pt x="401233" y="4790"/>
                    <a:pt x="495921" y="92264"/>
                    <a:pt x="531068" y="97545"/>
                  </a:cubicBezTo>
                  <a:cubicBezTo>
                    <a:pt x="567289" y="102963"/>
                    <a:pt x="577367" y="78034"/>
                    <a:pt x="606294" y="78034"/>
                  </a:cubicBezTo>
                  <a:cubicBezTo>
                    <a:pt x="631912" y="78034"/>
                    <a:pt x="645909" y="108826"/>
                    <a:pt x="674792" y="89864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B2975273-66D7-7D8F-FD1B-2454D17EC145}"/>
                </a:ext>
              </a:extLst>
            </p:cNvPr>
            <p:cNvSpPr/>
            <p:nvPr/>
          </p:nvSpPr>
          <p:spPr>
            <a:xfrm>
              <a:off x="2492653" y="6153885"/>
              <a:ext cx="674794" cy="98315"/>
            </a:xfrm>
            <a:custGeom>
              <a:avLst/>
              <a:gdLst>
                <a:gd name="connsiteX0" fmla="*/ 64 w 674794"/>
                <a:gd name="connsiteY0" fmla="*/ 20461 h 98315"/>
                <a:gd name="connsiteX1" fmla="*/ 128823 w 674794"/>
                <a:gd name="connsiteY1" fmla="*/ 29274 h 98315"/>
                <a:gd name="connsiteX2" fmla="*/ 195109 w 674794"/>
                <a:gd name="connsiteY2" fmla="*/ 1704 h 98315"/>
                <a:gd name="connsiteX3" fmla="*/ 267430 w 674794"/>
                <a:gd name="connsiteY3" fmla="*/ 27422 h 98315"/>
                <a:gd name="connsiteX4" fmla="*/ 359985 w 674794"/>
                <a:gd name="connsiteY4" fmla="*/ 11031 h 98315"/>
                <a:gd name="connsiteX5" fmla="*/ 531072 w 674794"/>
                <a:gd name="connsiteY5" fmla="*/ 97545 h 98315"/>
                <a:gd name="connsiteX6" fmla="*/ 606297 w 674794"/>
                <a:gd name="connsiteY6" fmla="*/ 78034 h 98315"/>
                <a:gd name="connsiteX7" fmla="*/ 674795 w 674794"/>
                <a:gd name="connsiteY7" fmla="*/ 89830 h 98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4794" h="98315">
                  <a:moveTo>
                    <a:pt x="64" y="20461"/>
                  </a:moveTo>
                  <a:cubicBezTo>
                    <a:pt x="-2988" y="-30802"/>
                    <a:pt x="104449" y="30577"/>
                    <a:pt x="128823" y="29274"/>
                  </a:cubicBezTo>
                  <a:cubicBezTo>
                    <a:pt x="155099" y="27868"/>
                    <a:pt x="170711" y="4071"/>
                    <a:pt x="195109" y="1704"/>
                  </a:cubicBezTo>
                  <a:cubicBezTo>
                    <a:pt x="226858" y="-1382"/>
                    <a:pt x="238527" y="21353"/>
                    <a:pt x="267430" y="27422"/>
                  </a:cubicBezTo>
                  <a:cubicBezTo>
                    <a:pt x="305070" y="35343"/>
                    <a:pt x="325874" y="16209"/>
                    <a:pt x="359985" y="11031"/>
                  </a:cubicBezTo>
                  <a:cubicBezTo>
                    <a:pt x="401236" y="4791"/>
                    <a:pt x="495924" y="92264"/>
                    <a:pt x="531072" y="97545"/>
                  </a:cubicBezTo>
                  <a:cubicBezTo>
                    <a:pt x="567292" y="102963"/>
                    <a:pt x="577370" y="78034"/>
                    <a:pt x="606297" y="78034"/>
                  </a:cubicBezTo>
                  <a:cubicBezTo>
                    <a:pt x="631919" y="78034"/>
                    <a:pt x="645912" y="108826"/>
                    <a:pt x="674795" y="89830"/>
                  </a:cubicBez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6A0A8E22-836B-8F3D-D326-DA9B88F37587}"/>
              </a:ext>
            </a:extLst>
          </p:cNvPr>
          <p:cNvGrpSpPr/>
          <p:nvPr/>
        </p:nvGrpSpPr>
        <p:grpSpPr>
          <a:xfrm rot="21183295">
            <a:off x="3964721" y="5210201"/>
            <a:ext cx="935425" cy="763865"/>
            <a:chOff x="4957893" y="2315370"/>
            <a:chExt cx="1643348" cy="1341952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5400000" scaled="1"/>
            <a:tileRect/>
          </a:gradFill>
        </p:grpSpPr>
        <p:grpSp>
          <p:nvGrpSpPr>
            <p:cNvPr id="120" name="图形 3">
              <a:extLst>
                <a:ext uri="{FF2B5EF4-FFF2-40B4-BE49-F238E27FC236}">
                  <a16:creationId xmlns:a16="http://schemas.microsoft.com/office/drawing/2014/main" id="{D9A70269-4713-AC1C-0793-F595F13153C2}"/>
                </a:ext>
              </a:extLst>
            </p:cNvPr>
            <p:cNvGrpSpPr/>
            <p:nvPr/>
          </p:nvGrpSpPr>
          <p:grpSpPr>
            <a:xfrm>
              <a:off x="4957893" y="2315370"/>
              <a:ext cx="1643348" cy="1341952"/>
              <a:chOff x="4957893" y="2315370"/>
              <a:chExt cx="1643348" cy="1341952"/>
            </a:xfrm>
            <a:grpFill/>
          </p:grpSpPr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70AEE81E-BD99-86A0-7A32-A8A53AE59A37}"/>
                  </a:ext>
                </a:extLst>
              </p:cNvPr>
              <p:cNvSpPr/>
              <p:nvPr/>
            </p:nvSpPr>
            <p:spPr>
              <a:xfrm>
                <a:off x="4957893" y="2315370"/>
                <a:ext cx="1643348" cy="1341952"/>
              </a:xfrm>
              <a:custGeom>
                <a:avLst/>
                <a:gdLst>
                  <a:gd name="connsiteX0" fmla="*/ 1643314 w 1643348"/>
                  <a:gd name="connsiteY0" fmla="*/ 377169 h 1341952"/>
                  <a:gd name="connsiteX1" fmla="*/ 1643314 w 1643348"/>
                  <a:gd name="connsiteY1" fmla="*/ 857744 h 1341952"/>
                  <a:gd name="connsiteX2" fmla="*/ 1554503 w 1643348"/>
                  <a:gd name="connsiteY2" fmla="*/ 939258 h 1341952"/>
                  <a:gd name="connsiteX3" fmla="*/ 1298116 w 1643348"/>
                  <a:gd name="connsiteY3" fmla="*/ 1014552 h 1341952"/>
                  <a:gd name="connsiteX4" fmla="*/ 918938 w 1643348"/>
                  <a:gd name="connsiteY4" fmla="*/ 1195919 h 1341952"/>
                  <a:gd name="connsiteX5" fmla="*/ 791790 w 1643348"/>
                  <a:gd name="connsiteY5" fmla="*/ 1275156 h 1341952"/>
                  <a:gd name="connsiteX6" fmla="*/ 662963 w 1643348"/>
                  <a:gd name="connsiteY6" fmla="*/ 1319596 h 1341952"/>
                  <a:gd name="connsiteX7" fmla="*/ 519973 w 1643348"/>
                  <a:gd name="connsiteY7" fmla="*/ 1341953 h 1341952"/>
                  <a:gd name="connsiteX8" fmla="*/ 483934 w 1643348"/>
                  <a:gd name="connsiteY8" fmla="*/ 1337564 h 1341952"/>
                  <a:gd name="connsiteX9" fmla="*/ 5898 w 1643348"/>
                  <a:gd name="connsiteY9" fmla="*/ 1012028 h 1341952"/>
                  <a:gd name="connsiteX10" fmla="*/ 0 w 1643348"/>
                  <a:gd name="connsiteY10" fmla="*/ 1007756 h 1341952"/>
                  <a:gd name="connsiteX11" fmla="*/ 0 w 1643348"/>
                  <a:gd name="connsiteY11" fmla="*/ 523649 h 1341952"/>
                  <a:gd name="connsiteX12" fmla="*/ 8573 w 1643348"/>
                  <a:gd name="connsiteY12" fmla="*/ 519874 h 1341952"/>
                  <a:gd name="connsiteX13" fmla="*/ 365257 w 1643348"/>
                  <a:gd name="connsiteY13" fmla="*/ 384319 h 1341952"/>
                  <a:gd name="connsiteX14" fmla="*/ 797140 w 1643348"/>
                  <a:gd name="connsiteY14" fmla="*/ 206340 h 1341952"/>
                  <a:gd name="connsiteX15" fmla="*/ 1126529 w 1643348"/>
                  <a:gd name="connsiteY15" fmla="*/ 5260 h 1341952"/>
                  <a:gd name="connsiteX16" fmla="*/ 1134827 w 1643348"/>
                  <a:gd name="connsiteY16" fmla="*/ 0 h 1341952"/>
                  <a:gd name="connsiteX17" fmla="*/ 1643348 w 1643348"/>
                  <a:gd name="connsiteY17" fmla="*/ 377156 h 1341952"/>
                  <a:gd name="connsiteX18" fmla="*/ 1637176 w 1643348"/>
                  <a:gd name="connsiteY18" fmla="*/ 388602 h 1341952"/>
                  <a:gd name="connsiteX19" fmla="*/ 1615607 w 1643348"/>
                  <a:gd name="connsiteY19" fmla="*/ 369722 h 1341952"/>
                  <a:gd name="connsiteX20" fmla="*/ 1602612 w 1643348"/>
                  <a:gd name="connsiteY20" fmla="*/ 382666 h 1341952"/>
                  <a:gd name="connsiteX21" fmla="*/ 1133524 w 1643348"/>
                  <a:gd name="connsiteY21" fmla="*/ 34725 h 1341952"/>
                  <a:gd name="connsiteX22" fmla="*/ 810856 w 1643348"/>
                  <a:gd name="connsiteY22" fmla="*/ 231481 h 1341952"/>
                  <a:gd name="connsiteX23" fmla="*/ 371326 w 1643348"/>
                  <a:gd name="connsiteY23" fmla="*/ 412299 h 1341952"/>
                  <a:gd name="connsiteX24" fmla="*/ 48314 w 1643348"/>
                  <a:gd name="connsiteY24" fmla="*/ 533923 h 1341952"/>
                  <a:gd name="connsiteX25" fmla="*/ 529369 w 1643348"/>
                  <a:gd name="connsiteY25" fmla="*/ 836858 h 1341952"/>
                  <a:gd name="connsiteX26" fmla="*/ 523025 w 1643348"/>
                  <a:gd name="connsiteY26" fmla="*/ 838888 h 1341952"/>
                  <a:gd name="connsiteX27" fmla="*/ 531735 w 1643348"/>
                  <a:gd name="connsiteY27" fmla="*/ 866179 h 1341952"/>
                  <a:gd name="connsiteX28" fmla="*/ 541713 w 1643348"/>
                  <a:gd name="connsiteY28" fmla="*/ 862925 h 1341952"/>
                  <a:gd name="connsiteX29" fmla="*/ 541713 w 1643348"/>
                  <a:gd name="connsiteY29" fmla="*/ 1312326 h 1341952"/>
                  <a:gd name="connsiteX30" fmla="*/ 778623 w 1643348"/>
                  <a:gd name="connsiteY30" fmla="*/ 1249713 h 1341952"/>
                  <a:gd name="connsiteX31" fmla="*/ 903027 w 1643348"/>
                  <a:gd name="connsiteY31" fmla="*/ 1172111 h 1341952"/>
                  <a:gd name="connsiteX32" fmla="*/ 1159002 w 1643348"/>
                  <a:gd name="connsiteY32" fmla="*/ 1025957 h 1341952"/>
                  <a:gd name="connsiteX33" fmla="*/ 1293178 w 1643348"/>
                  <a:gd name="connsiteY33" fmla="*/ 986345 h 1341952"/>
                  <a:gd name="connsiteX34" fmla="*/ 1542021 w 1643348"/>
                  <a:gd name="connsiteY34" fmla="*/ 913475 h 1341952"/>
                  <a:gd name="connsiteX35" fmla="*/ 1614682 w 1643348"/>
                  <a:gd name="connsiteY35" fmla="*/ 857744 h 1341952"/>
                  <a:gd name="connsiteX36" fmla="*/ 1614682 w 1643348"/>
                  <a:gd name="connsiteY36" fmla="*/ 410362 h 1341952"/>
                  <a:gd name="connsiteX37" fmla="*/ 1637176 w 1643348"/>
                  <a:gd name="connsiteY37" fmla="*/ 388591 h 1341952"/>
                  <a:gd name="connsiteX38" fmla="*/ 513047 w 1643348"/>
                  <a:gd name="connsiteY38" fmla="*/ 1313115 h 1341952"/>
                  <a:gd name="connsiteX39" fmla="*/ 513047 w 1643348"/>
                  <a:gd name="connsiteY39" fmla="*/ 860432 h 1341952"/>
                  <a:gd name="connsiteX40" fmla="*/ 28632 w 1643348"/>
                  <a:gd name="connsiteY40" fmla="*/ 555361 h 1341952"/>
                  <a:gd name="connsiteX41" fmla="*/ 28632 w 1643348"/>
                  <a:gd name="connsiteY41" fmla="*/ 993107 h 1341952"/>
                  <a:gd name="connsiteX42" fmla="*/ 492644 w 1643348"/>
                  <a:gd name="connsiteY42" fmla="*/ 1310235 h 1341952"/>
                  <a:gd name="connsiteX43" fmla="*/ 513013 w 1643348"/>
                  <a:gd name="connsiteY43" fmla="*/ 1313115 h 1341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643348" h="1341952">
                    <a:moveTo>
                      <a:pt x="1643314" y="377169"/>
                    </a:moveTo>
                    <a:lnTo>
                      <a:pt x="1643314" y="857744"/>
                    </a:lnTo>
                    <a:cubicBezTo>
                      <a:pt x="1643314" y="891128"/>
                      <a:pt x="1587661" y="923138"/>
                      <a:pt x="1554503" y="939258"/>
                    </a:cubicBezTo>
                    <a:cubicBezTo>
                      <a:pt x="1509823" y="960953"/>
                      <a:pt x="1429036" y="991656"/>
                      <a:pt x="1298116" y="1014552"/>
                    </a:cubicBezTo>
                    <a:cubicBezTo>
                      <a:pt x="1151630" y="1040177"/>
                      <a:pt x="1022631" y="1126536"/>
                      <a:pt x="918938" y="1195919"/>
                    </a:cubicBezTo>
                    <a:cubicBezTo>
                      <a:pt x="873503" y="1226327"/>
                      <a:pt x="830607" y="1255028"/>
                      <a:pt x="791790" y="1275156"/>
                    </a:cubicBezTo>
                    <a:cubicBezTo>
                      <a:pt x="763364" y="1289866"/>
                      <a:pt x="714363" y="1306565"/>
                      <a:pt x="662963" y="1319596"/>
                    </a:cubicBezTo>
                    <a:cubicBezTo>
                      <a:pt x="611562" y="1332592"/>
                      <a:pt x="557795" y="1341953"/>
                      <a:pt x="519973" y="1341953"/>
                    </a:cubicBezTo>
                    <a:cubicBezTo>
                      <a:pt x="504886" y="1341953"/>
                      <a:pt x="493124" y="1340513"/>
                      <a:pt x="483934" y="1337564"/>
                    </a:cubicBezTo>
                    <a:cubicBezTo>
                      <a:pt x="431162" y="1320693"/>
                      <a:pt x="49275" y="1043568"/>
                      <a:pt x="5898" y="1012028"/>
                    </a:cubicBezTo>
                    <a:lnTo>
                      <a:pt x="0" y="1007756"/>
                    </a:lnTo>
                    <a:lnTo>
                      <a:pt x="0" y="523649"/>
                    </a:lnTo>
                    <a:lnTo>
                      <a:pt x="8573" y="519874"/>
                    </a:lnTo>
                    <a:cubicBezTo>
                      <a:pt x="19305" y="515187"/>
                      <a:pt x="272262" y="404502"/>
                      <a:pt x="365257" y="384319"/>
                    </a:cubicBezTo>
                    <a:cubicBezTo>
                      <a:pt x="479271" y="359527"/>
                      <a:pt x="693001" y="263347"/>
                      <a:pt x="797140" y="206340"/>
                    </a:cubicBezTo>
                    <a:cubicBezTo>
                      <a:pt x="882007" y="159880"/>
                      <a:pt x="1124095" y="6796"/>
                      <a:pt x="1126529" y="5260"/>
                    </a:cubicBezTo>
                    <a:lnTo>
                      <a:pt x="1134827" y="0"/>
                    </a:lnTo>
                    <a:lnTo>
                      <a:pt x="1643348" y="377156"/>
                    </a:lnTo>
                    <a:close/>
                    <a:moveTo>
                      <a:pt x="1637176" y="388602"/>
                    </a:moveTo>
                    <a:lnTo>
                      <a:pt x="1615607" y="369722"/>
                    </a:lnTo>
                    <a:cubicBezTo>
                      <a:pt x="1615504" y="369852"/>
                      <a:pt x="1611150" y="374748"/>
                      <a:pt x="1602612" y="382666"/>
                    </a:cubicBezTo>
                    <a:lnTo>
                      <a:pt x="1133524" y="34725"/>
                    </a:lnTo>
                    <a:cubicBezTo>
                      <a:pt x="1089942" y="62202"/>
                      <a:pt x="887494" y="189528"/>
                      <a:pt x="810856" y="231481"/>
                    </a:cubicBezTo>
                    <a:cubicBezTo>
                      <a:pt x="705242" y="289298"/>
                      <a:pt x="487946" y="386987"/>
                      <a:pt x="371326" y="412299"/>
                    </a:cubicBezTo>
                    <a:cubicBezTo>
                      <a:pt x="298940" y="428028"/>
                      <a:pt x="118232" y="503946"/>
                      <a:pt x="48314" y="533923"/>
                    </a:cubicBezTo>
                    <a:lnTo>
                      <a:pt x="529369" y="836858"/>
                    </a:lnTo>
                    <a:cubicBezTo>
                      <a:pt x="525460" y="838106"/>
                      <a:pt x="523231" y="838836"/>
                      <a:pt x="523025" y="838888"/>
                    </a:cubicBezTo>
                    <a:lnTo>
                      <a:pt x="531735" y="866179"/>
                    </a:lnTo>
                    <a:cubicBezTo>
                      <a:pt x="532661" y="865867"/>
                      <a:pt x="536193" y="864749"/>
                      <a:pt x="541713" y="862925"/>
                    </a:cubicBezTo>
                    <a:lnTo>
                      <a:pt x="541713" y="1312326"/>
                    </a:lnTo>
                    <a:cubicBezTo>
                      <a:pt x="615060" y="1306531"/>
                      <a:pt x="730171" y="1274813"/>
                      <a:pt x="778623" y="1249713"/>
                    </a:cubicBezTo>
                    <a:cubicBezTo>
                      <a:pt x="816033" y="1230339"/>
                      <a:pt x="858278" y="1202063"/>
                      <a:pt x="903027" y="1172111"/>
                    </a:cubicBezTo>
                    <a:cubicBezTo>
                      <a:pt x="976476" y="1122943"/>
                      <a:pt x="1062407" y="1065462"/>
                      <a:pt x="1159002" y="1025957"/>
                    </a:cubicBezTo>
                    <a:cubicBezTo>
                      <a:pt x="1201659" y="1008479"/>
                      <a:pt x="1246475" y="994523"/>
                      <a:pt x="1293178" y="986345"/>
                    </a:cubicBezTo>
                    <a:cubicBezTo>
                      <a:pt x="1420840" y="963998"/>
                      <a:pt x="1498953" y="934389"/>
                      <a:pt x="1542021" y="913475"/>
                    </a:cubicBezTo>
                    <a:cubicBezTo>
                      <a:pt x="1596920" y="886808"/>
                      <a:pt x="1614682" y="864410"/>
                      <a:pt x="1614682" y="857744"/>
                    </a:cubicBezTo>
                    <a:lnTo>
                      <a:pt x="1614682" y="410362"/>
                    </a:lnTo>
                    <a:cubicBezTo>
                      <a:pt x="1629049" y="397785"/>
                      <a:pt x="1636524" y="389346"/>
                      <a:pt x="1637176" y="388591"/>
                    </a:cubicBezTo>
                    <a:close/>
                    <a:moveTo>
                      <a:pt x="513047" y="1313115"/>
                    </a:moveTo>
                    <a:lnTo>
                      <a:pt x="513047" y="860432"/>
                    </a:lnTo>
                    <a:lnTo>
                      <a:pt x="28632" y="555361"/>
                    </a:lnTo>
                    <a:lnTo>
                      <a:pt x="28632" y="993107"/>
                    </a:lnTo>
                    <a:cubicBezTo>
                      <a:pt x="197647" y="1115927"/>
                      <a:pt x="456468" y="1298679"/>
                      <a:pt x="492644" y="1310235"/>
                    </a:cubicBezTo>
                    <a:cubicBezTo>
                      <a:pt x="496210" y="1311366"/>
                      <a:pt x="502485" y="1312703"/>
                      <a:pt x="513013" y="1313115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337FAFEB-A3D5-3B81-FA46-7C4B2832A17E}"/>
                  </a:ext>
                </a:extLst>
              </p:cNvPr>
              <p:cNvSpPr/>
              <p:nvPr/>
            </p:nvSpPr>
            <p:spPr>
              <a:xfrm>
                <a:off x="6560437" y="2685098"/>
                <a:ext cx="34564" cy="40654"/>
              </a:xfrm>
              <a:custGeom>
                <a:avLst/>
                <a:gdLst>
                  <a:gd name="connsiteX0" fmla="*/ 12996 w 34564"/>
                  <a:gd name="connsiteY0" fmla="*/ 0 h 40654"/>
                  <a:gd name="connsiteX1" fmla="*/ 34564 w 34564"/>
                  <a:gd name="connsiteY1" fmla="*/ 18880 h 40654"/>
                  <a:gd name="connsiteX2" fmla="*/ 12070 w 34564"/>
                  <a:gd name="connsiteY2" fmla="*/ 40654 h 40654"/>
                  <a:gd name="connsiteX3" fmla="*/ 12070 w 34564"/>
                  <a:gd name="connsiteY3" fmla="*/ 21877 h 40654"/>
                  <a:gd name="connsiteX4" fmla="*/ 0 w 34564"/>
                  <a:gd name="connsiteY4" fmla="*/ 12945 h 40654"/>
                  <a:gd name="connsiteX5" fmla="*/ 12996 w 34564"/>
                  <a:gd name="connsiteY5" fmla="*/ 0 h 40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564" h="40654">
                    <a:moveTo>
                      <a:pt x="12996" y="0"/>
                    </a:moveTo>
                    <a:lnTo>
                      <a:pt x="34564" y="18880"/>
                    </a:lnTo>
                    <a:cubicBezTo>
                      <a:pt x="33913" y="19635"/>
                      <a:pt x="26437" y="28073"/>
                      <a:pt x="12070" y="40654"/>
                    </a:cubicBezTo>
                    <a:lnTo>
                      <a:pt x="12070" y="21877"/>
                    </a:lnTo>
                    <a:lnTo>
                      <a:pt x="0" y="12945"/>
                    </a:lnTo>
                    <a:cubicBezTo>
                      <a:pt x="8538" y="5027"/>
                      <a:pt x="12893" y="130"/>
                      <a:pt x="12996" y="0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42B452D7-4C62-306F-E297-CCB6629956B6}"/>
                  </a:ext>
                </a:extLst>
              </p:cNvPr>
              <p:cNvSpPr/>
              <p:nvPr/>
            </p:nvSpPr>
            <p:spPr>
              <a:xfrm>
                <a:off x="5487091" y="2698043"/>
                <a:ext cx="1085312" cy="480265"/>
              </a:xfrm>
              <a:custGeom>
                <a:avLst/>
                <a:gdLst>
                  <a:gd name="connsiteX0" fmla="*/ 1085313 w 1085312"/>
                  <a:gd name="connsiteY0" fmla="*/ 8932 h 480265"/>
                  <a:gd name="connsiteX1" fmla="*/ 1085313 w 1085312"/>
                  <a:gd name="connsiteY1" fmla="*/ 27710 h 480265"/>
                  <a:gd name="connsiteX2" fmla="*/ 1006549 w 1085312"/>
                  <a:gd name="connsiteY2" fmla="*/ 83259 h 480265"/>
                  <a:gd name="connsiteX3" fmla="*/ 706374 w 1085312"/>
                  <a:gd name="connsiteY3" fmla="*/ 159462 h 480265"/>
                  <a:gd name="connsiteX4" fmla="*/ 315708 w 1085312"/>
                  <a:gd name="connsiteY4" fmla="*/ 331012 h 480265"/>
                  <a:gd name="connsiteX5" fmla="*/ 251174 w 1085312"/>
                  <a:gd name="connsiteY5" fmla="*/ 382004 h 480265"/>
                  <a:gd name="connsiteX6" fmla="*/ 12344 w 1085312"/>
                  <a:gd name="connsiteY6" fmla="*/ 480266 h 480265"/>
                  <a:gd name="connsiteX7" fmla="*/ 12344 w 1085312"/>
                  <a:gd name="connsiteY7" fmla="*/ 461958 h 480265"/>
                  <a:gd name="connsiteX8" fmla="*/ 0 w 1085312"/>
                  <a:gd name="connsiteY8" fmla="*/ 454198 h 480265"/>
                  <a:gd name="connsiteX9" fmla="*/ 234475 w 1085312"/>
                  <a:gd name="connsiteY9" fmla="*/ 358749 h 480265"/>
                  <a:gd name="connsiteX10" fmla="*/ 297500 w 1085312"/>
                  <a:gd name="connsiteY10" fmla="*/ 308901 h 480265"/>
                  <a:gd name="connsiteX11" fmla="*/ 706374 w 1085312"/>
                  <a:gd name="connsiteY11" fmla="*/ 130816 h 480265"/>
                  <a:gd name="connsiteX12" fmla="*/ 991187 w 1085312"/>
                  <a:gd name="connsiteY12" fmla="*/ 59040 h 480265"/>
                  <a:gd name="connsiteX13" fmla="*/ 1073277 w 1085312"/>
                  <a:gd name="connsiteY13" fmla="*/ 0 h 480265"/>
                  <a:gd name="connsiteX14" fmla="*/ 1085313 w 1085312"/>
                  <a:gd name="connsiteY14" fmla="*/ 8932 h 480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85312" h="480265">
                    <a:moveTo>
                      <a:pt x="1085313" y="8932"/>
                    </a:moveTo>
                    <a:lnTo>
                      <a:pt x="1085313" y="27710"/>
                    </a:lnTo>
                    <a:cubicBezTo>
                      <a:pt x="1068545" y="42451"/>
                      <a:pt x="1042313" y="62843"/>
                      <a:pt x="1006549" y="83259"/>
                    </a:cubicBezTo>
                    <a:cubicBezTo>
                      <a:pt x="945684" y="118026"/>
                      <a:pt x="844151" y="159462"/>
                      <a:pt x="706374" y="159462"/>
                    </a:cubicBezTo>
                    <a:cubicBezTo>
                      <a:pt x="523985" y="159462"/>
                      <a:pt x="408497" y="254600"/>
                      <a:pt x="315708" y="331012"/>
                    </a:cubicBezTo>
                    <a:cubicBezTo>
                      <a:pt x="293145" y="349631"/>
                      <a:pt x="271817" y="367184"/>
                      <a:pt x="251174" y="382004"/>
                    </a:cubicBezTo>
                    <a:cubicBezTo>
                      <a:pt x="202860" y="416723"/>
                      <a:pt x="52944" y="467012"/>
                      <a:pt x="12344" y="480266"/>
                    </a:cubicBezTo>
                    <a:lnTo>
                      <a:pt x="12344" y="461958"/>
                    </a:lnTo>
                    <a:lnTo>
                      <a:pt x="0" y="454198"/>
                    </a:lnTo>
                    <a:cubicBezTo>
                      <a:pt x="33364" y="443311"/>
                      <a:pt x="188629" y="391667"/>
                      <a:pt x="234475" y="358749"/>
                    </a:cubicBezTo>
                    <a:cubicBezTo>
                      <a:pt x="254295" y="344477"/>
                      <a:pt x="275280" y="327212"/>
                      <a:pt x="297500" y="308901"/>
                    </a:cubicBezTo>
                    <a:cubicBezTo>
                      <a:pt x="393855" y="229571"/>
                      <a:pt x="513733" y="130816"/>
                      <a:pt x="706374" y="130816"/>
                    </a:cubicBezTo>
                    <a:cubicBezTo>
                      <a:pt x="837259" y="130816"/>
                      <a:pt x="933477" y="91777"/>
                      <a:pt x="991187" y="59040"/>
                    </a:cubicBezTo>
                    <a:cubicBezTo>
                      <a:pt x="1030963" y="36461"/>
                      <a:pt x="1058430" y="13699"/>
                      <a:pt x="1073277" y="0"/>
                    </a:cubicBezTo>
                    <a:lnTo>
                      <a:pt x="1085313" y="8932"/>
                    </a:ln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018AF5D4-C09A-3062-D2A6-F980AA745026}"/>
                  </a:ext>
                </a:extLst>
              </p:cNvPr>
              <p:cNvSpPr/>
              <p:nvPr/>
            </p:nvSpPr>
            <p:spPr>
              <a:xfrm>
                <a:off x="5202792" y="2417053"/>
                <a:ext cx="1098377" cy="649809"/>
              </a:xfrm>
              <a:custGeom>
                <a:avLst/>
                <a:gdLst>
                  <a:gd name="connsiteX0" fmla="*/ 882007 w 1098377"/>
                  <a:gd name="connsiteY0" fmla="*/ 0 h 649809"/>
                  <a:gd name="connsiteX1" fmla="*/ 1098378 w 1098377"/>
                  <a:gd name="connsiteY1" fmla="*/ 224442 h 649809"/>
                  <a:gd name="connsiteX2" fmla="*/ 259747 w 1098377"/>
                  <a:gd name="connsiteY2" fmla="*/ 649809 h 649809"/>
                  <a:gd name="connsiteX3" fmla="*/ 0 w 1098377"/>
                  <a:gd name="connsiteY3" fmla="*/ 482560 h 649809"/>
                  <a:gd name="connsiteX4" fmla="*/ 572540 w 1098377"/>
                  <a:gd name="connsiteY4" fmla="*/ 215406 h 649809"/>
                  <a:gd name="connsiteX5" fmla="*/ 535473 w 1098377"/>
                  <a:gd name="connsiteY5" fmla="*/ 173634 h 649809"/>
                  <a:gd name="connsiteX6" fmla="*/ 882007 w 1098377"/>
                  <a:gd name="connsiteY6" fmla="*/ 3 h 649809"/>
                  <a:gd name="connsiteX7" fmla="*/ 1050886 w 1098377"/>
                  <a:gd name="connsiteY7" fmla="*/ 216421 h 649809"/>
                  <a:gd name="connsiteX8" fmla="*/ 972156 w 1098377"/>
                  <a:gd name="connsiteY8" fmla="*/ 134773 h 649809"/>
                  <a:gd name="connsiteX9" fmla="*/ 569866 w 1098377"/>
                  <a:gd name="connsiteY9" fmla="*/ 336659 h 649809"/>
                  <a:gd name="connsiteX10" fmla="*/ 568665 w 1098377"/>
                  <a:gd name="connsiteY10" fmla="*/ 336868 h 649809"/>
                  <a:gd name="connsiteX11" fmla="*/ 540856 w 1098377"/>
                  <a:gd name="connsiteY11" fmla="*/ 351219 h 649809"/>
                  <a:gd name="connsiteX12" fmla="*/ 152042 w 1098377"/>
                  <a:gd name="connsiteY12" fmla="*/ 546363 h 649809"/>
                  <a:gd name="connsiteX13" fmla="*/ 261461 w 1098377"/>
                  <a:gd name="connsiteY13" fmla="*/ 616836 h 649809"/>
                  <a:gd name="connsiteX14" fmla="*/ 593148 w 1098377"/>
                  <a:gd name="connsiteY14" fmla="*/ 448595 h 649809"/>
                  <a:gd name="connsiteX15" fmla="*/ 615814 w 1098377"/>
                  <a:gd name="connsiteY15" fmla="*/ 437108 h 649809"/>
                  <a:gd name="connsiteX16" fmla="*/ 1050886 w 1098377"/>
                  <a:gd name="connsiteY16" fmla="*/ 216421 h 649809"/>
                  <a:gd name="connsiteX17" fmla="*/ 951308 w 1098377"/>
                  <a:gd name="connsiteY17" fmla="*/ 113160 h 649809"/>
                  <a:gd name="connsiteX18" fmla="*/ 875972 w 1098377"/>
                  <a:gd name="connsiteY18" fmla="*/ 35058 h 649809"/>
                  <a:gd name="connsiteX19" fmla="*/ 581661 w 1098377"/>
                  <a:gd name="connsiteY19" fmla="*/ 182515 h 649809"/>
                  <a:gd name="connsiteX20" fmla="*/ 619483 w 1098377"/>
                  <a:gd name="connsiteY20" fmla="*/ 225121 h 649809"/>
                  <a:gd name="connsiteX21" fmla="*/ 59150 w 1098377"/>
                  <a:gd name="connsiteY21" fmla="*/ 486572 h 649809"/>
                  <a:gd name="connsiteX22" fmla="*/ 124027 w 1098377"/>
                  <a:gd name="connsiteY22" fmla="*/ 528344 h 649809"/>
                  <a:gd name="connsiteX23" fmla="*/ 951308 w 1098377"/>
                  <a:gd name="connsiteY23" fmla="*/ 113160 h 649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98377" h="649809">
                    <a:moveTo>
                      <a:pt x="882007" y="0"/>
                    </a:moveTo>
                    <a:lnTo>
                      <a:pt x="1098378" y="224442"/>
                    </a:lnTo>
                    <a:lnTo>
                      <a:pt x="259747" y="649809"/>
                    </a:lnTo>
                    <a:lnTo>
                      <a:pt x="0" y="482560"/>
                    </a:lnTo>
                    <a:lnTo>
                      <a:pt x="572540" y="215406"/>
                    </a:lnTo>
                    <a:lnTo>
                      <a:pt x="535473" y="173634"/>
                    </a:lnTo>
                    <a:lnTo>
                      <a:pt x="882007" y="3"/>
                    </a:lnTo>
                    <a:close/>
                    <a:moveTo>
                      <a:pt x="1050886" y="216421"/>
                    </a:moveTo>
                    <a:lnTo>
                      <a:pt x="972156" y="134773"/>
                    </a:lnTo>
                    <a:lnTo>
                      <a:pt x="569866" y="336659"/>
                    </a:lnTo>
                    <a:cubicBezTo>
                      <a:pt x="569454" y="336714"/>
                      <a:pt x="569077" y="336789"/>
                      <a:pt x="568665" y="336868"/>
                    </a:cubicBezTo>
                    <a:cubicBezTo>
                      <a:pt x="556904" y="339107"/>
                      <a:pt x="547680" y="344316"/>
                      <a:pt x="540856" y="351219"/>
                    </a:cubicBezTo>
                    <a:lnTo>
                      <a:pt x="152042" y="546363"/>
                    </a:lnTo>
                    <a:lnTo>
                      <a:pt x="261461" y="616836"/>
                    </a:lnTo>
                    <a:lnTo>
                      <a:pt x="593148" y="448595"/>
                    </a:lnTo>
                    <a:cubicBezTo>
                      <a:pt x="602441" y="446487"/>
                      <a:pt x="609916" y="442423"/>
                      <a:pt x="615814" y="437108"/>
                    </a:cubicBezTo>
                    <a:lnTo>
                      <a:pt x="1050886" y="216421"/>
                    </a:lnTo>
                    <a:close/>
                    <a:moveTo>
                      <a:pt x="951308" y="113160"/>
                    </a:moveTo>
                    <a:lnTo>
                      <a:pt x="875972" y="35058"/>
                    </a:lnTo>
                    <a:lnTo>
                      <a:pt x="581661" y="182515"/>
                    </a:lnTo>
                    <a:lnTo>
                      <a:pt x="619483" y="225121"/>
                    </a:lnTo>
                    <a:lnTo>
                      <a:pt x="59150" y="486572"/>
                    </a:lnTo>
                    <a:lnTo>
                      <a:pt x="124027" y="528344"/>
                    </a:lnTo>
                    <a:lnTo>
                      <a:pt x="951308" y="113160"/>
                    </a:ln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36A3AB77-05B2-F208-20D4-1308F58694B1}"/>
                  </a:ext>
                </a:extLst>
              </p:cNvPr>
              <p:cNvSpPr/>
              <p:nvPr/>
            </p:nvSpPr>
            <p:spPr>
              <a:xfrm>
                <a:off x="5262183" y="2452132"/>
                <a:ext cx="892225" cy="493261"/>
              </a:xfrm>
              <a:custGeom>
                <a:avLst/>
                <a:gdLst>
                  <a:gd name="connsiteX0" fmla="*/ 816788 w 892225"/>
                  <a:gd name="connsiteY0" fmla="*/ 0 h 493261"/>
                  <a:gd name="connsiteX1" fmla="*/ 892226 w 892225"/>
                  <a:gd name="connsiteY1" fmla="*/ 78078 h 493261"/>
                  <a:gd name="connsiteX2" fmla="*/ 64808 w 892225"/>
                  <a:gd name="connsiteY2" fmla="*/ 493262 h 493261"/>
                  <a:gd name="connsiteX3" fmla="*/ 0 w 892225"/>
                  <a:gd name="connsiteY3" fmla="*/ 451496 h 493261"/>
                  <a:gd name="connsiteX4" fmla="*/ 560298 w 892225"/>
                  <a:gd name="connsiteY4" fmla="*/ 190069 h 493261"/>
                  <a:gd name="connsiteX5" fmla="*/ 522579 w 892225"/>
                  <a:gd name="connsiteY5" fmla="*/ 147447 h 493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2225" h="493261">
                    <a:moveTo>
                      <a:pt x="816788" y="0"/>
                    </a:moveTo>
                    <a:lnTo>
                      <a:pt x="892226" y="78078"/>
                    </a:lnTo>
                    <a:lnTo>
                      <a:pt x="64808" y="493262"/>
                    </a:lnTo>
                    <a:lnTo>
                      <a:pt x="0" y="451496"/>
                    </a:lnTo>
                    <a:lnTo>
                      <a:pt x="560298" y="190069"/>
                    </a:lnTo>
                    <a:lnTo>
                      <a:pt x="522579" y="147447"/>
                    </a:ln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D4482FC8-DAA0-846A-EE12-CAD0A007BF3F}"/>
                  </a:ext>
                </a:extLst>
              </p:cNvPr>
              <p:cNvSpPr/>
              <p:nvPr/>
            </p:nvSpPr>
            <p:spPr>
              <a:xfrm>
                <a:off x="5727584" y="2752979"/>
                <a:ext cx="107611" cy="114357"/>
              </a:xfrm>
              <a:custGeom>
                <a:avLst/>
                <a:gdLst>
                  <a:gd name="connsiteX0" fmla="*/ 107585 w 107611"/>
                  <a:gd name="connsiteY0" fmla="*/ 59747 h 114357"/>
                  <a:gd name="connsiteX1" fmla="*/ 91023 w 107611"/>
                  <a:gd name="connsiteY1" fmla="*/ 101179 h 114357"/>
                  <a:gd name="connsiteX2" fmla="*/ 68357 w 107611"/>
                  <a:gd name="connsiteY2" fmla="*/ 112667 h 114357"/>
                  <a:gd name="connsiteX3" fmla="*/ 57178 w 107611"/>
                  <a:gd name="connsiteY3" fmla="*/ 114254 h 114357"/>
                  <a:gd name="connsiteX4" fmla="*/ 53681 w 107611"/>
                  <a:gd name="connsiteY4" fmla="*/ 114357 h 114357"/>
                  <a:gd name="connsiteX5" fmla="*/ 291 w 107611"/>
                  <a:gd name="connsiteY5" fmla="*/ 62583 h 114357"/>
                  <a:gd name="connsiteX6" fmla="*/ 16065 w 107611"/>
                  <a:gd name="connsiteY6" fmla="*/ 15286 h 114357"/>
                  <a:gd name="connsiteX7" fmla="*/ 45074 w 107611"/>
                  <a:gd name="connsiteY7" fmla="*/ 727 h 114357"/>
                  <a:gd name="connsiteX8" fmla="*/ 53681 w 107611"/>
                  <a:gd name="connsiteY8" fmla="*/ 0 h 114357"/>
                  <a:gd name="connsiteX9" fmla="*/ 107585 w 107611"/>
                  <a:gd name="connsiteY9" fmla="*/ 59747 h 114357"/>
                  <a:gd name="connsiteX10" fmla="*/ 55670 w 107611"/>
                  <a:gd name="connsiteY10" fmla="*/ 88266 h 114357"/>
                  <a:gd name="connsiteX11" fmla="*/ 81559 w 107611"/>
                  <a:gd name="connsiteY11" fmla="*/ 60505 h 114357"/>
                  <a:gd name="connsiteX12" fmla="*/ 53681 w 107611"/>
                  <a:gd name="connsiteY12" fmla="*/ 26050 h 114357"/>
                  <a:gd name="connsiteX13" fmla="*/ 48777 w 107611"/>
                  <a:gd name="connsiteY13" fmla="*/ 26516 h 114357"/>
                  <a:gd name="connsiteX14" fmla="*/ 26215 w 107611"/>
                  <a:gd name="connsiteY14" fmla="*/ 60138 h 114357"/>
                  <a:gd name="connsiteX15" fmla="*/ 53681 w 107611"/>
                  <a:gd name="connsiteY15" fmla="*/ 88317 h 114357"/>
                  <a:gd name="connsiteX16" fmla="*/ 55670 w 107611"/>
                  <a:gd name="connsiteY16" fmla="*/ 88266 h 114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7611" h="114357">
                    <a:moveTo>
                      <a:pt x="107585" y="59747"/>
                    </a:moveTo>
                    <a:cubicBezTo>
                      <a:pt x="108031" y="74958"/>
                      <a:pt x="102819" y="90584"/>
                      <a:pt x="91023" y="101179"/>
                    </a:cubicBezTo>
                    <a:lnTo>
                      <a:pt x="68357" y="112667"/>
                    </a:lnTo>
                    <a:cubicBezTo>
                      <a:pt x="64859" y="113500"/>
                      <a:pt x="61156" y="114021"/>
                      <a:pt x="57178" y="114254"/>
                    </a:cubicBezTo>
                    <a:cubicBezTo>
                      <a:pt x="55978" y="114333"/>
                      <a:pt x="54813" y="114357"/>
                      <a:pt x="53681" y="114357"/>
                    </a:cubicBezTo>
                    <a:cubicBezTo>
                      <a:pt x="25117" y="114357"/>
                      <a:pt x="3172" y="93080"/>
                      <a:pt x="291" y="62583"/>
                    </a:cubicBezTo>
                    <a:cubicBezTo>
                      <a:pt x="-1286" y="46254"/>
                      <a:pt x="3480" y="27919"/>
                      <a:pt x="16065" y="15286"/>
                    </a:cubicBezTo>
                    <a:lnTo>
                      <a:pt x="45074" y="727"/>
                    </a:lnTo>
                    <a:cubicBezTo>
                      <a:pt x="47955" y="233"/>
                      <a:pt x="50869" y="0"/>
                      <a:pt x="53681" y="0"/>
                    </a:cubicBezTo>
                    <a:cubicBezTo>
                      <a:pt x="85913" y="7"/>
                      <a:pt x="106762" y="31022"/>
                      <a:pt x="107585" y="59747"/>
                    </a:cubicBezTo>
                    <a:close/>
                    <a:moveTo>
                      <a:pt x="55670" y="88266"/>
                    </a:moveTo>
                    <a:cubicBezTo>
                      <a:pt x="78850" y="86911"/>
                      <a:pt x="81833" y="70298"/>
                      <a:pt x="81559" y="60505"/>
                    </a:cubicBezTo>
                    <a:cubicBezTo>
                      <a:pt x="81079" y="43864"/>
                      <a:pt x="69729" y="26050"/>
                      <a:pt x="53681" y="26050"/>
                    </a:cubicBezTo>
                    <a:cubicBezTo>
                      <a:pt x="52103" y="26050"/>
                      <a:pt x="50458" y="26204"/>
                      <a:pt x="48777" y="26516"/>
                    </a:cubicBezTo>
                    <a:cubicBezTo>
                      <a:pt x="31324" y="29849"/>
                      <a:pt x="24877" y="45815"/>
                      <a:pt x="26215" y="60138"/>
                    </a:cubicBezTo>
                    <a:cubicBezTo>
                      <a:pt x="27449" y="73134"/>
                      <a:pt x="35370" y="88317"/>
                      <a:pt x="53681" y="88317"/>
                    </a:cubicBezTo>
                    <a:cubicBezTo>
                      <a:pt x="54332" y="88321"/>
                      <a:pt x="54984" y="88293"/>
                      <a:pt x="55670" y="88266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1282EAAB-25F4-8D2D-E29A-0EAE87D685A1}"/>
                  </a:ext>
                </a:extLst>
              </p:cNvPr>
              <p:cNvSpPr/>
              <p:nvPr/>
            </p:nvSpPr>
            <p:spPr>
              <a:xfrm>
                <a:off x="5796078" y="2854182"/>
                <a:ext cx="22665" cy="11487"/>
              </a:xfrm>
              <a:custGeom>
                <a:avLst/>
                <a:gdLst>
                  <a:gd name="connsiteX0" fmla="*/ 0 w 22665"/>
                  <a:gd name="connsiteY0" fmla="*/ 11487 h 11487"/>
                  <a:gd name="connsiteX1" fmla="*/ 22666 w 22665"/>
                  <a:gd name="connsiteY1" fmla="*/ 0 h 11487"/>
                  <a:gd name="connsiteX2" fmla="*/ 0 w 22665"/>
                  <a:gd name="connsiteY2" fmla="*/ 11487 h 1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665" h="11487">
                    <a:moveTo>
                      <a:pt x="0" y="11487"/>
                    </a:moveTo>
                    <a:lnTo>
                      <a:pt x="22666" y="0"/>
                    </a:lnTo>
                    <a:cubicBezTo>
                      <a:pt x="16768" y="5315"/>
                      <a:pt x="9258" y="9375"/>
                      <a:pt x="0" y="11487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850CB652-E8AA-BB81-6A53-13C9F295D7B1}"/>
                  </a:ext>
                </a:extLst>
              </p:cNvPr>
              <p:cNvSpPr/>
              <p:nvPr/>
            </p:nvSpPr>
            <p:spPr>
              <a:xfrm>
                <a:off x="5743751" y="2753713"/>
                <a:ext cx="29009" cy="14559"/>
              </a:xfrm>
              <a:custGeom>
                <a:avLst/>
                <a:gdLst>
                  <a:gd name="connsiteX0" fmla="*/ 29009 w 29009"/>
                  <a:gd name="connsiteY0" fmla="*/ 0 h 14559"/>
                  <a:gd name="connsiteX1" fmla="*/ 0 w 29009"/>
                  <a:gd name="connsiteY1" fmla="*/ 14559 h 14559"/>
                  <a:gd name="connsiteX2" fmla="*/ 27843 w 29009"/>
                  <a:gd name="connsiteY2" fmla="*/ 209 h 14559"/>
                  <a:gd name="connsiteX3" fmla="*/ 29009 w 29009"/>
                  <a:gd name="connsiteY3" fmla="*/ 0 h 14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009" h="14559">
                    <a:moveTo>
                      <a:pt x="29009" y="0"/>
                    </a:moveTo>
                    <a:lnTo>
                      <a:pt x="0" y="14559"/>
                    </a:lnTo>
                    <a:cubicBezTo>
                      <a:pt x="6858" y="7660"/>
                      <a:pt x="16048" y="2452"/>
                      <a:pt x="27843" y="209"/>
                    </a:cubicBezTo>
                    <a:cubicBezTo>
                      <a:pt x="28221" y="130"/>
                      <a:pt x="28632" y="55"/>
                      <a:pt x="29009" y="0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4571DC77-F402-5F59-367E-DBD1A01B3821}"/>
                  </a:ext>
                </a:extLst>
              </p:cNvPr>
              <p:cNvSpPr/>
              <p:nvPr/>
            </p:nvSpPr>
            <p:spPr>
              <a:xfrm>
                <a:off x="5480782" y="3152255"/>
                <a:ext cx="18687" cy="29321"/>
              </a:xfrm>
              <a:custGeom>
                <a:avLst/>
                <a:gdLst>
                  <a:gd name="connsiteX0" fmla="*/ 18688 w 18687"/>
                  <a:gd name="connsiteY0" fmla="*/ 7760 h 29321"/>
                  <a:gd name="connsiteX1" fmla="*/ 18688 w 18687"/>
                  <a:gd name="connsiteY1" fmla="*/ 26067 h 29321"/>
                  <a:gd name="connsiteX2" fmla="*/ 8709 w 18687"/>
                  <a:gd name="connsiteY2" fmla="*/ 29321 h 29321"/>
                  <a:gd name="connsiteX3" fmla="*/ 0 w 18687"/>
                  <a:gd name="connsiteY3" fmla="*/ 2030 h 29321"/>
                  <a:gd name="connsiteX4" fmla="*/ 6344 w 18687"/>
                  <a:gd name="connsiteY4" fmla="*/ 0 h 29321"/>
                  <a:gd name="connsiteX5" fmla="*/ 18688 w 18687"/>
                  <a:gd name="connsiteY5" fmla="*/ 7760 h 29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687" h="29321">
                    <a:moveTo>
                      <a:pt x="18688" y="7760"/>
                    </a:moveTo>
                    <a:lnTo>
                      <a:pt x="18688" y="26067"/>
                    </a:lnTo>
                    <a:cubicBezTo>
                      <a:pt x="13167" y="27891"/>
                      <a:pt x="9635" y="29009"/>
                      <a:pt x="8709" y="29321"/>
                    </a:cubicBezTo>
                    <a:lnTo>
                      <a:pt x="0" y="2030"/>
                    </a:lnTo>
                    <a:cubicBezTo>
                      <a:pt x="206" y="1978"/>
                      <a:pt x="2434" y="1248"/>
                      <a:pt x="6344" y="0"/>
                    </a:cubicBezTo>
                    <a:lnTo>
                      <a:pt x="18688" y="7760"/>
                    </a:ln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6C8B75E5-6024-F837-C8AE-59F634269549}"/>
                  </a:ext>
                </a:extLst>
              </p:cNvPr>
              <p:cNvSpPr/>
              <p:nvPr/>
            </p:nvSpPr>
            <p:spPr>
              <a:xfrm>
                <a:off x="5012426" y="3010102"/>
                <a:ext cx="298725" cy="390909"/>
              </a:xfrm>
              <a:custGeom>
                <a:avLst/>
                <a:gdLst>
                  <a:gd name="connsiteX0" fmla="*/ 298106 w 298725"/>
                  <a:gd name="connsiteY0" fmla="*/ 246370 h 390909"/>
                  <a:gd name="connsiteX1" fmla="*/ 255792 w 298725"/>
                  <a:gd name="connsiteY1" fmla="*/ 366742 h 390909"/>
                  <a:gd name="connsiteX2" fmla="*/ 189852 w 298725"/>
                  <a:gd name="connsiteY2" fmla="*/ 390909 h 390909"/>
                  <a:gd name="connsiteX3" fmla="*/ 57424 w 298725"/>
                  <a:gd name="connsiteY3" fmla="*/ 303405 h 390909"/>
                  <a:gd name="connsiteX4" fmla="*/ 12264 w 298725"/>
                  <a:gd name="connsiteY4" fmla="*/ 65343 h 390909"/>
                  <a:gd name="connsiteX5" fmla="*/ 117946 w 298725"/>
                  <a:gd name="connsiteY5" fmla="*/ 0 h 390909"/>
                  <a:gd name="connsiteX6" fmla="*/ 174284 w 298725"/>
                  <a:gd name="connsiteY6" fmla="*/ 14584 h 390909"/>
                  <a:gd name="connsiteX7" fmla="*/ 298106 w 298725"/>
                  <a:gd name="connsiteY7" fmla="*/ 246370 h 390909"/>
                  <a:gd name="connsiteX8" fmla="*/ 238132 w 298725"/>
                  <a:gd name="connsiteY8" fmla="*/ 344189 h 390909"/>
                  <a:gd name="connsiteX9" fmla="*/ 269542 w 298725"/>
                  <a:gd name="connsiteY9" fmla="*/ 248455 h 390909"/>
                  <a:gd name="connsiteX10" fmla="*/ 160054 w 298725"/>
                  <a:gd name="connsiteY10" fmla="*/ 39458 h 390909"/>
                  <a:gd name="connsiteX11" fmla="*/ 117946 w 298725"/>
                  <a:gd name="connsiteY11" fmla="*/ 28649 h 390909"/>
                  <a:gd name="connsiteX12" fmla="*/ 38599 w 298725"/>
                  <a:gd name="connsiteY12" fmla="*/ 76700 h 390909"/>
                  <a:gd name="connsiteX13" fmla="*/ 80913 w 298725"/>
                  <a:gd name="connsiteY13" fmla="*/ 286973 h 390909"/>
                  <a:gd name="connsiteX14" fmla="*/ 189852 w 298725"/>
                  <a:gd name="connsiteY14" fmla="*/ 362263 h 390909"/>
                  <a:gd name="connsiteX15" fmla="*/ 238132 w 298725"/>
                  <a:gd name="connsiteY15" fmla="*/ 344189 h 390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8725" h="390909">
                    <a:moveTo>
                      <a:pt x="298106" y="246370"/>
                    </a:moveTo>
                    <a:cubicBezTo>
                      <a:pt x="302015" y="300411"/>
                      <a:pt x="287373" y="342026"/>
                      <a:pt x="255792" y="366742"/>
                    </a:cubicBezTo>
                    <a:cubicBezTo>
                      <a:pt x="235286" y="382786"/>
                      <a:pt x="213100" y="390909"/>
                      <a:pt x="189852" y="390909"/>
                    </a:cubicBezTo>
                    <a:cubicBezTo>
                      <a:pt x="125661" y="390909"/>
                      <a:pt x="75838" y="329709"/>
                      <a:pt x="57424" y="303405"/>
                    </a:cubicBezTo>
                    <a:cubicBezTo>
                      <a:pt x="12024" y="238477"/>
                      <a:pt x="-18083" y="135867"/>
                      <a:pt x="12264" y="65343"/>
                    </a:cubicBezTo>
                    <a:cubicBezTo>
                      <a:pt x="29135" y="26276"/>
                      <a:pt x="71586" y="0"/>
                      <a:pt x="117946" y="0"/>
                    </a:cubicBezTo>
                    <a:cubicBezTo>
                      <a:pt x="138108" y="0"/>
                      <a:pt x="157585" y="5051"/>
                      <a:pt x="174284" y="14584"/>
                    </a:cubicBezTo>
                    <a:cubicBezTo>
                      <a:pt x="233743" y="48599"/>
                      <a:pt x="291625" y="156911"/>
                      <a:pt x="298106" y="246370"/>
                    </a:cubicBezTo>
                    <a:close/>
                    <a:moveTo>
                      <a:pt x="238132" y="344189"/>
                    </a:moveTo>
                    <a:cubicBezTo>
                      <a:pt x="268136" y="320725"/>
                      <a:pt x="271736" y="279158"/>
                      <a:pt x="269542" y="248455"/>
                    </a:cubicBezTo>
                    <a:cubicBezTo>
                      <a:pt x="263747" y="168529"/>
                      <a:pt x="211558" y="68913"/>
                      <a:pt x="160054" y="39458"/>
                    </a:cubicBezTo>
                    <a:cubicBezTo>
                      <a:pt x="147710" y="32401"/>
                      <a:pt x="133136" y="28649"/>
                      <a:pt x="117946" y="28649"/>
                    </a:cubicBezTo>
                    <a:cubicBezTo>
                      <a:pt x="82867" y="28649"/>
                      <a:pt x="50977" y="47948"/>
                      <a:pt x="38599" y="76700"/>
                    </a:cubicBezTo>
                    <a:cubicBezTo>
                      <a:pt x="12641" y="136937"/>
                      <a:pt x="41033" y="229990"/>
                      <a:pt x="80913" y="286973"/>
                    </a:cubicBezTo>
                    <a:cubicBezTo>
                      <a:pt x="113934" y="334135"/>
                      <a:pt x="154670" y="362263"/>
                      <a:pt x="189852" y="362263"/>
                    </a:cubicBezTo>
                    <a:cubicBezTo>
                      <a:pt x="206551" y="362263"/>
                      <a:pt x="222804" y="356198"/>
                      <a:pt x="238132" y="344189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1" name="图形 3">
              <a:extLst>
                <a:ext uri="{FF2B5EF4-FFF2-40B4-BE49-F238E27FC236}">
                  <a16:creationId xmlns:a16="http://schemas.microsoft.com/office/drawing/2014/main" id="{D52C2922-6BD3-3600-1300-C5B857440EE1}"/>
                </a:ext>
              </a:extLst>
            </p:cNvPr>
            <p:cNvGrpSpPr/>
            <p:nvPr/>
          </p:nvGrpSpPr>
          <p:grpSpPr>
            <a:xfrm>
              <a:off x="5816640" y="2839610"/>
              <a:ext cx="364938" cy="648307"/>
              <a:chOff x="5816640" y="2839610"/>
              <a:chExt cx="364938" cy="648307"/>
            </a:xfrm>
            <a:grpFill/>
          </p:grpSpPr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CFD122E7-398C-4258-E3C8-928F0EAEE608}"/>
                  </a:ext>
                </a:extLst>
              </p:cNvPr>
              <p:cNvSpPr/>
              <p:nvPr/>
            </p:nvSpPr>
            <p:spPr>
              <a:xfrm>
                <a:off x="5892078" y="2938960"/>
                <a:ext cx="97510" cy="497420"/>
              </a:xfrm>
              <a:custGeom>
                <a:avLst/>
                <a:gdLst>
                  <a:gd name="connsiteX0" fmla="*/ 30530 w 97510"/>
                  <a:gd name="connsiteY0" fmla="*/ 106801 h 497420"/>
                  <a:gd name="connsiteX1" fmla="*/ 12665 w 97510"/>
                  <a:gd name="connsiteY1" fmla="*/ 4716 h 497420"/>
                  <a:gd name="connsiteX2" fmla="*/ 115 w 97510"/>
                  <a:gd name="connsiteY2" fmla="*/ 8179 h 497420"/>
                  <a:gd name="connsiteX3" fmla="*/ 66980 w 97510"/>
                  <a:gd name="connsiteY3" fmla="*/ 390616 h 497420"/>
                  <a:gd name="connsiteX4" fmla="*/ 84845 w 97510"/>
                  <a:gd name="connsiteY4" fmla="*/ 492707 h 497420"/>
                  <a:gd name="connsiteX5" fmla="*/ 97396 w 97510"/>
                  <a:gd name="connsiteY5" fmla="*/ 489241 h 497420"/>
                  <a:gd name="connsiteX6" fmla="*/ 30530 w 97510"/>
                  <a:gd name="connsiteY6" fmla="*/ 106804 h 497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510" h="497420">
                    <a:moveTo>
                      <a:pt x="30530" y="106801"/>
                    </a:moveTo>
                    <a:cubicBezTo>
                      <a:pt x="24564" y="72771"/>
                      <a:pt x="18632" y="38746"/>
                      <a:pt x="12665" y="4716"/>
                    </a:cubicBezTo>
                    <a:cubicBezTo>
                      <a:pt x="11225" y="-3548"/>
                      <a:pt x="-1325" y="-33"/>
                      <a:pt x="115" y="8179"/>
                    </a:cubicBezTo>
                    <a:cubicBezTo>
                      <a:pt x="22403" y="135663"/>
                      <a:pt x="44692" y="263139"/>
                      <a:pt x="66980" y="390616"/>
                    </a:cubicBezTo>
                    <a:cubicBezTo>
                      <a:pt x="72947" y="424645"/>
                      <a:pt x="78879" y="458678"/>
                      <a:pt x="84845" y="492707"/>
                    </a:cubicBezTo>
                    <a:cubicBezTo>
                      <a:pt x="86286" y="500964"/>
                      <a:pt x="98836" y="497457"/>
                      <a:pt x="97396" y="489241"/>
                    </a:cubicBezTo>
                    <a:cubicBezTo>
                      <a:pt x="75107" y="361761"/>
                      <a:pt x="52819" y="234281"/>
                      <a:pt x="30530" y="106804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02F51356-017E-F1CA-71BA-31F6F5489CDC}"/>
                  </a:ext>
                </a:extLst>
              </p:cNvPr>
              <p:cNvSpPr/>
              <p:nvPr/>
            </p:nvSpPr>
            <p:spPr>
              <a:xfrm>
                <a:off x="5859160" y="2959396"/>
                <a:ext cx="97510" cy="497415"/>
              </a:xfrm>
              <a:custGeom>
                <a:avLst/>
                <a:gdLst>
                  <a:gd name="connsiteX0" fmla="*/ 97396 w 97510"/>
                  <a:gd name="connsiteY0" fmla="*/ 489238 h 497415"/>
                  <a:gd name="connsiteX1" fmla="*/ 30530 w 97510"/>
                  <a:gd name="connsiteY1" fmla="*/ 106802 h 497415"/>
                  <a:gd name="connsiteX2" fmla="*/ 12665 w 97510"/>
                  <a:gd name="connsiteY2" fmla="*/ 4713 h 497415"/>
                  <a:gd name="connsiteX3" fmla="*/ 115 w 97510"/>
                  <a:gd name="connsiteY3" fmla="*/ 8180 h 497415"/>
                  <a:gd name="connsiteX4" fmla="*/ 66980 w 97510"/>
                  <a:gd name="connsiteY4" fmla="*/ 390617 h 497415"/>
                  <a:gd name="connsiteX5" fmla="*/ 84845 w 97510"/>
                  <a:gd name="connsiteY5" fmla="*/ 492705 h 497415"/>
                  <a:gd name="connsiteX6" fmla="*/ 97396 w 97510"/>
                  <a:gd name="connsiteY6" fmla="*/ 489238 h 497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510" h="497415">
                    <a:moveTo>
                      <a:pt x="97396" y="489238"/>
                    </a:moveTo>
                    <a:cubicBezTo>
                      <a:pt x="75107" y="361755"/>
                      <a:pt x="52819" y="234278"/>
                      <a:pt x="30530" y="106802"/>
                    </a:cubicBezTo>
                    <a:cubicBezTo>
                      <a:pt x="24564" y="72776"/>
                      <a:pt x="18631" y="38743"/>
                      <a:pt x="12665" y="4713"/>
                    </a:cubicBezTo>
                    <a:cubicBezTo>
                      <a:pt x="11225" y="-3547"/>
                      <a:pt x="-1325" y="-32"/>
                      <a:pt x="115" y="8180"/>
                    </a:cubicBezTo>
                    <a:cubicBezTo>
                      <a:pt x="22403" y="135660"/>
                      <a:pt x="44692" y="263140"/>
                      <a:pt x="66980" y="390617"/>
                    </a:cubicBezTo>
                    <a:cubicBezTo>
                      <a:pt x="72947" y="424646"/>
                      <a:pt x="78879" y="458672"/>
                      <a:pt x="84845" y="492705"/>
                    </a:cubicBezTo>
                    <a:cubicBezTo>
                      <a:pt x="86286" y="500962"/>
                      <a:pt x="98836" y="497447"/>
                      <a:pt x="97396" y="489238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8DD5B5B6-C77E-585F-CF12-4D4AD635FF56}"/>
                  </a:ext>
                </a:extLst>
              </p:cNvPr>
              <p:cNvSpPr/>
              <p:nvPr/>
            </p:nvSpPr>
            <p:spPr>
              <a:xfrm>
                <a:off x="5816640" y="2990497"/>
                <a:ext cx="97510" cy="497419"/>
              </a:xfrm>
              <a:custGeom>
                <a:avLst/>
                <a:gdLst>
                  <a:gd name="connsiteX0" fmla="*/ 30530 w 97510"/>
                  <a:gd name="connsiteY0" fmla="*/ 106801 h 497419"/>
                  <a:gd name="connsiteX1" fmla="*/ 12665 w 97510"/>
                  <a:gd name="connsiteY1" fmla="*/ 4713 h 497419"/>
                  <a:gd name="connsiteX2" fmla="*/ 115 w 97510"/>
                  <a:gd name="connsiteY2" fmla="*/ 8180 h 497419"/>
                  <a:gd name="connsiteX3" fmla="*/ 66980 w 97510"/>
                  <a:gd name="connsiteY3" fmla="*/ 390616 h 497419"/>
                  <a:gd name="connsiteX4" fmla="*/ 84845 w 97510"/>
                  <a:gd name="connsiteY4" fmla="*/ 492708 h 497419"/>
                  <a:gd name="connsiteX5" fmla="*/ 97396 w 97510"/>
                  <a:gd name="connsiteY5" fmla="*/ 489241 h 497419"/>
                  <a:gd name="connsiteX6" fmla="*/ 30530 w 97510"/>
                  <a:gd name="connsiteY6" fmla="*/ 106805 h 49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510" h="497419">
                    <a:moveTo>
                      <a:pt x="30530" y="106801"/>
                    </a:moveTo>
                    <a:cubicBezTo>
                      <a:pt x="24564" y="72775"/>
                      <a:pt x="18632" y="38742"/>
                      <a:pt x="12665" y="4713"/>
                    </a:cubicBezTo>
                    <a:cubicBezTo>
                      <a:pt x="11225" y="-3544"/>
                      <a:pt x="-1325" y="-36"/>
                      <a:pt x="115" y="8180"/>
                    </a:cubicBezTo>
                    <a:cubicBezTo>
                      <a:pt x="22403" y="135660"/>
                      <a:pt x="44692" y="263140"/>
                      <a:pt x="66980" y="390616"/>
                    </a:cubicBezTo>
                    <a:cubicBezTo>
                      <a:pt x="72947" y="424649"/>
                      <a:pt x="78879" y="458675"/>
                      <a:pt x="84845" y="492708"/>
                    </a:cubicBezTo>
                    <a:cubicBezTo>
                      <a:pt x="86286" y="500965"/>
                      <a:pt x="98836" y="497453"/>
                      <a:pt x="97396" y="489241"/>
                    </a:cubicBezTo>
                    <a:cubicBezTo>
                      <a:pt x="75107" y="361758"/>
                      <a:pt x="52819" y="234281"/>
                      <a:pt x="30530" y="106805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91CAD02C-EAAB-45B0-866C-E6F2D27574F8}"/>
                  </a:ext>
                </a:extLst>
              </p:cNvPr>
              <p:cNvSpPr/>
              <p:nvPr/>
            </p:nvSpPr>
            <p:spPr>
              <a:xfrm>
                <a:off x="5926716" y="2911905"/>
                <a:ext cx="95540" cy="496217"/>
              </a:xfrm>
              <a:custGeom>
                <a:avLst/>
                <a:gdLst>
                  <a:gd name="connsiteX0" fmla="*/ 29839 w 95540"/>
                  <a:gd name="connsiteY0" fmla="*/ 105052 h 496217"/>
                  <a:gd name="connsiteX1" fmla="*/ 12660 w 95540"/>
                  <a:gd name="connsiteY1" fmla="*/ 4716 h 496217"/>
                  <a:gd name="connsiteX2" fmla="*/ 110 w 95540"/>
                  <a:gd name="connsiteY2" fmla="*/ 8179 h 496217"/>
                  <a:gd name="connsiteX3" fmla="*/ 65672 w 95540"/>
                  <a:gd name="connsiteY3" fmla="*/ 391164 h 496217"/>
                  <a:gd name="connsiteX4" fmla="*/ 82851 w 95540"/>
                  <a:gd name="connsiteY4" fmla="*/ 491500 h 496217"/>
                  <a:gd name="connsiteX5" fmla="*/ 95436 w 95540"/>
                  <a:gd name="connsiteY5" fmla="*/ 488041 h 496217"/>
                  <a:gd name="connsiteX6" fmla="*/ 29839 w 95540"/>
                  <a:gd name="connsiteY6" fmla="*/ 105056 h 496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540" h="496217">
                    <a:moveTo>
                      <a:pt x="29839" y="105052"/>
                    </a:moveTo>
                    <a:cubicBezTo>
                      <a:pt x="24113" y="71609"/>
                      <a:pt x="18386" y="38166"/>
                      <a:pt x="12660" y="4716"/>
                    </a:cubicBezTo>
                    <a:cubicBezTo>
                      <a:pt x="11254" y="-3548"/>
                      <a:pt x="-1296" y="-33"/>
                      <a:pt x="110" y="8179"/>
                    </a:cubicBezTo>
                    <a:cubicBezTo>
                      <a:pt x="21952" y="135838"/>
                      <a:pt x="43829" y="263499"/>
                      <a:pt x="65672" y="391164"/>
                    </a:cubicBezTo>
                    <a:cubicBezTo>
                      <a:pt x="71399" y="424611"/>
                      <a:pt x="77125" y="458054"/>
                      <a:pt x="82851" y="491500"/>
                    </a:cubicBezTo>
                    <a:cubicBezTo>
                      <a:pt x="84292" y="499764"/>
                      <a:pt x="96807" y="496253"/>
                      <a:pt x="95436" y="488041"/>
                    </a:cubicBezTo>
                    <a:cubicBezTo>
                      <a:pt x="73559" y="360379"/>
                      <a:pt x="51716" y="232721"/>
                      <a:pt x="29839" y="105056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E4EBEAB9-F775-2E29-2581-CFA68C9D4B95}"/>
                  </a:ext>
                </a:extLst>
              </p:cNvPr>
              <p:cNvSpPr/>
              <p:nvPr/>
            </p:nvSpPr>
            <p:spPr>
              <a:xfrm>
                <a:off x="5968947" y="2882118"/>
                <a:ext cx="88094" cy="506442"/>
              </a:xfrm>
              <a:custGeom>
                <a:avLst/>
                <a:gdLst>
                  <a:gd name="connsiteX0" fmla="*/ 30128 w 88094"/>
                  <a:gd name="connsiteY0" fmla="*/ 119305 h 506442"/>
                  <a:gd name="connsiteX1" fmla="*/ 12640 w 88094"/>
                  <a:gd name="connsiteY1" fmla="*/ 4670 h 506442"/>
                  <a:gd name="connsiteX2" fmla="*/ 90 w 88094"/>
                  <a:gd name="connsiteY2" fmla="*/ 8096 h 506442"/>
                  <a:gd name="connsiteX3" fmla="*/ 57938 w 88094"/>
                  <a:gd name="connsiteY3" fmla="*/ 387137 h 506442"/>
                  <a:gd name="connsiteX4" fmla="*/ 75460 w 88094"/>
                  <a:gd name="connsiteY4" fmla="*/ 501772 h 506442"/>
                  <a:gd name="connsiteX5" fmla="*/ 88010 w 88094"/>
                  <a:gd name="connsiteY5" fmla="*/ 498347 h 506442"/>
                  <a:gd name="connsiteX6" fmla="*/ 30128 w 88094"/>
                  <a:gd name="connsiteY6" fmla="*/ 119305 h 506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094" h="506442">
                    <a:moveTo>
                      <a:pt x="30128" y="119305"/>
                    </a:moveTo>
                    <a:cubicBezTo>
                      <a:pt x="24299" y="81092"/>
                      <a:pt x="18470" y="42883"/>
                      <a:pt x="12640" y="4670"/>
                    </a:cubicBezTo>
                    <a:cubicBezTo>
                      <a:pt x="11371" y="-3518"/>
                      <a:pt x="-1179" y="-24"/>
                      <a:pt x="90" y="8096"/>
                    </a:cubicBezTo>
                    <a:cubicBezTo>
                      <a:pt x="19361" y="134437"/>
                      <a:pt x="38666" y="260779"/>
                      <a:pt x="57938" y="387137"/>
                    </a:cubicBezTo>
                    <a:cubicBezTo>
                      <a:pt x="63767" y="425347"/>
                      <a:pt x="69596" y="463556"/>
                      <a:pt x="75460" y="501772"/>
                    </a:cubicBezTo>
                    <a:cubicBezTo>
                      <a:pt x="76694" y="509961"/>
                      <a:pt x="89244" y="506467"/>
                      <a:pt x="88010" y="498347"/>
                    </a:cubicBezTo>
                    <a:cubicBezTo>
                      <a:pt x="68704" y="372005"/>
                      <a:pt x="49433" y="245664"/>
                      <a:pt x="30128" y="119305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A61C69B4-A365-5378-DB38-6F1BB103B11E}"/>
                  </a:ext>
                </a:extLst>
              </p:cNvPr>
              <p:cNvSpPr/>
              <p:nvPr/>
            </p:nvSpPr>
            <p:spPr>
              <a:xfrm>
                <a:off x="6018625" y="2876053"/>
                <a:ext cx="76591" cy="502908"/>
              </a:xfrm>
              <a:custGeom>
                <a:avLst/>
                <a:gdLst>
                  <a:gd name="connsiteX0" fmla="*/ 27428 w 76591"/>
                  <a:gd name="connsiteY0" fmla="*/ 115564 h 502908"/>
                  <a:gd name="connsiteX1" fmla="*/ 13334 w 76591"/>
                  <a:gd name="connsiteY1" fmla="*/ 6137 h 502908"/>
                  <a:gd name="connsiteX2" fmla="*/ 64 w 76591"/>
                  <a:gd name="connsiteY2" fmla="*/ 6137 h 502908"/>
                  <a:gd name="connsiteX3" fmla="*/ 49167 w 76591"/>
                  <a:gd name="connsiteY3" fmla="*/ 387340 h 502908"/>
                  <a:gd name="connsiteX4" fmla="*/ 63261 w 76591"/>
                  <a:gd name="connsiteY4" fmla="*/ 496766 h 502908"/>
                  <a:gd name="connsiteX5" fmla="*/ 76531 w 76591"/>
                  <a:gd name="connsiteY5" fmla="*/ 496766 h 502908"/>
                  <a:gd name="connsiteX6" fmla="*/ 27428 w 76591"/>
                  <a:gd name="connsiteY6" fmla="*/ 115564 h 502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591" h="502908">
                    <a:moveTo>
                      <a:pt x="27428" y="115564"/>
                    </a:moveTo>
                    <a:cubicBezTo>
                      <a:pt x="22730" y="79086"/>
                      <a:pt x="18032" y="42619"/>
                      <a:pt x="13334" y="6137"/>
                    </a:cubicBezTo>
                    <a:cubicBezTo>
                      <a:pt x="12271" y="-1996"/>
                      <a:pt x="-1033" y="-2096"/>
                      <a:pt x="64" y="6137"/>
                    </a:cubicBezTo>
                    <a:cubicBezTo>
                      <a:pt x="16420" y="133203"/>
                      <a:pt x="32777" y="260264"/>
                      <a:pt x="49167" y="387340"/>
                    </a:cubicBezTo>
                    <a:cubicBezTo>
                      <a:pt x="53865" y="423814"/>
                      <a:pt x="58563" y="460288"/>
                      <a:pt x="63261" y="496766"/>
                    </a:cubicBezTo>
                    <a:cubicBezTo>
                      <a:pt x="64289" y="504906"/>
                      <a:pt x="77594" y="505006"/>
                      <a:pt x="76531" y="496766"/>
                    </a:cubicBezTo>
                    <a:cubicBezTo>
                      <a:pt x="60174" y="369708"/>
                      <a:pt x="43784" y="242643"/>
                      <a:pt x="27428" y="115564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54762FC6-4413-44A4-AEEB-3788DDDC339D}"/>
                  </a:ext>
                </a:extLst>
              </p:cNvPr>
              <p:cNvSpPr/>
              <p:nvPr/>
            </p:nvSpPr>
            <p:spPr>
              <a:xfrm>
                <a:off x="6060979" y="2857816"/>
                <a:ext cx="75107" cy="507618"/>
              </a:xfrm>
              <a:custGeom>
                <a:avLst/>
                <a:gdLst>
                  <a:gd name="connsiteX0" fmla="*/ 26907 w 75107"/>
                  <a:gd name="connsiteY0" fmla="*/ 116655 h 507618"/>
                  <a:gd name="connsiteX1" fmla="*/ 13088 w 75107"/>
                  <a:gd name="connsiteY1" fmla="*/ 6197 h 507618"/>
                  <a:gd name="connsiteX2" fmla="*/ 58 w 75107"/>
                  <a:gd name="connsiteY2" fmla="*/ 6197 h 507618"/>
                  <a:gd name="connsiteX3" fmla="*/ 48201 w 75107"/>
                  <a:gd name="connsiteY3" fmla="*/ 390965 h 507618"/>
                  <a:gd name="connsiteX4" fmla="*/ 62020 w 75107"/>
                  <a:gd name="connsiteY4" fmla="*/ 501416 h 507618"/>
                  <a:gd name="connsiteX5" fmla="*/ 75050 w 75107"/>
                  <a:gd name="connsiteY5" fmla="*/ 501416 h 507618"/>
                  <a:gd name="connsiteX6" fmla="*/ 26907 w 75107"/>
                  <a:gd name="connsiteY6" fmla="*/ 116648 h 507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107" h="507618">
                    <a:moveTo>
                      <a:pt x="26907" y="116655"/>
                    </a:moveTo>
                    <a:cubicBezTo>
                      <a:pt x="22312" y="79838"/>
                      <a:pt x="17683" y="43017"/>
                      <a:pt x="13088" y="6197"/>
                    </a:cubicBezTo>
                    <a:cubicBezTo>
                      <a:pt x="12059" y="-2016"/>
                      <a:pt x="-971" y="-2115"/>
                      <a:pt x="58" y="6197"/>
                    </a:cubicBezTo>
                    <a:cubicBezTo>
                      <a:pt x="16105" y="134455"/>
                      <a:pt x="32153" y="262713"/>
                      <a:pt x="48201" y="390965"/>
                    </a:cubicBezTo>
                    <a:cubicBezTo>
                      <a:pt x="52796" y="427779"/>
                      <a:pt x="57425" y="464599"/>
                      <a:pt x="62020" y="501416"/>
                    </a:cubicBezTo>
                    <a:cubicBezTo>
                      <a:pt x="63049" y="509632"/>
                      <a:pt x="76078" y="509739"/>
                      <a:pt x="75050" y="501416"/>
                    </a:cubicBezTo>
                    <a:cubicBezTo>
                      <a:pt x="59002" y="373161"/>
                      <a:pt x="42955" y="244907"/>
                      <a:pt x="26907" y="116648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345BED9B-C213-95BD-82DB-63CB74BD6186}"/>
                  </a:ext>
                </a:extLst>
              </p:cNvPr>
              <p:cNvSpPr/>
              <p:nvPr/>
            </p:nvSpPr>
            <p:spPr>
              <a:xfrm>
                <a:off x="6095966" y="2839610"/>
                <a:ext cx="85612" cy="510045"/>
              </a:xfrm>
              <a:custGeom>
                <a:avLst/>
                <a:gdLst>
                  <a:gd name="connsiteX0" fmla="*/ 85532 w 85612"/>
                  <a:gd name="connsiteY0" fmla="*/ 501937 h 510045"/>
                  <a:gd name="connsiteX1" fmla="*/ 30016 w 85612"/>
                  <a:gd name="connsiteY1" fmla="*/ 123169 h 510045"/>
                  <a:gd name="connsiteX2" fmla="*/ 12631 w 85612"/>
                  <a:gd name="connsiteY2" fmla="*/ 4684 h 510045"/>
                  <a:gd name="connsiteX3" fmla="*/ 81 w 85612"/>
                  <a:gd name="connsiteY3" fmla="*/ 8109 h 510045"/>
                  <a:gd name="connsiteX4" fmla="*/ 55597 w 85612"/>
                  <a:gd name="connsiteY4" fmla="*/ 386876 h 510045"/>
                  <a:gd name="connsiteX5" fmla="*/ 72981 w 85612"/>
                  <a:gd name="connsiteY5" fmla="*/ 505359 h 510045"/>
                  <a:gd name="connsiteX6" fmla="*/ 85532 w 85612"/>
                  <a:gd name="connsiteY6" fmla="*/ 501933 h 510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612" h="510045">
                    <a:moveTo>
                      <a:pt x="85532" y="501937"/>
                    </a:moveTo>
                    <a:cubicBezTo>
                      <a:pt x="67015" y="375684"/>
                      <a:pt x="48498" y="249425"/>
                      <a:pt x="30016" y="123169"/>
                    </a:cubicBezTo>
                    <a:cubicBezTo>
                      <a:pt x="24221" y="83674"/>
                      <a:pt x="18426" y="44182"/>
                      <a:pt x="12631" y="4684"/>
                    </a:cubicBezTo>
                    <a:cubicBezTo>
                      <a:pt x="11431" y="-3529"/>
                      <a:pt x="-1119" y="-21"/>
                      <a:pt x="81" y="8109"/>
                    </a:cubicBezTo>
                    <a:cubicBezTo>
                      <a:pt x="18597" y="134365"/>
                      <a:pt x="37114" y="260621"/>
                      <a:pt x="55597" y="386876"/>
                    </a:cubicBezTo>
                    <a:cubicBezTo>
                      <a:pt x="61391" y="426372"/>
                      <a:pt x="67187" y="465870"/>
                      <a:pt x="72981" y="505359"/>
                    </a:cubicBezTo>
                    <a:cubicBezTo>
                      <a:pt x="74181" y="513574"/>
                      <a:pt x="86732" y="510070"/>
                      <a:pt x="85532" y="501933"/>
                    </a:cubicBezTo>
                    <a:close/>
                  </a:path>
                </a:pathLst>
              </a:custGeom>
              <a:grpFill/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E7518228-8A4E-2208-3272-AE9220F6E58F}"/>
              </a:ext>
            </a:extLst>
          </p:cNvPr>
          <p:cNvGrpSpPr/>
          <p:nvPr/>
        </p:nvGrpSpPr>
        <p:grpSpPr>
          <a:xfrm rot="4804342">
            <a:off x="7014941" y="4790448"/>
            <a:ext cx="430252" cy="1267001"/>
            <a:chOff x="3045032" y="246496"/>
            <a:chExt cx="820027" cy="2414805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</p:grpSpPr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3A1913A4-97F0-1CF5-9091-4BCED8A10081}"/>
                </a:ext>
              </a:extLst>
            </p:cNvPr>
            <p:cNvSpPr/>
            <p:nvPr/>
          </p:nvSpPr>
          <p:spPr>
            <a:xfrm>
              <a:off x="3045032" y="494550"/>
              <a:ext cx="740969" cy="1785360"/>
            </a:xfrm>
            <a:custGeom>
              <a:avLst/>
              <a:gdLst>
                <a:gd name="connsiteX0" fmla="*/ 176450 w 740969"/>
                <a:gd name="connsiteY0" fmla="*/ 1785343 h 1785360"/>
                <a:gd name="connsiteX1" fmla="*/ 156089 w 740969"/>
                <a:gd name="connsiteY1" fmla="*/ 1784918 h 1785360"/>
                <a:gd name="connsiteX2" fmla="*/ 62782 w 740969"/>
                <a:gd name="connsiteY2" fmla="*/ 1772649 h 1785360"/>
                <a:gd name="connsiteX3" fmla="*/ 107 w 740969"/>
                <a:gd name="connsiteY3" fmla="*/ 1724307 h 1785360"/>
                <a:gd name="connsiteX4" fmla="*/ 247838 w 740969"/>
                <a:gd name="connsiteY4" fmla="*/ 840105 h 1785360"/>
                <a:gd name="connsiteX5" fmla="*/ 498389 w 740969"/>
                <a:gd name="connsiteY5" fmla="*/ 0 h 1785360"/>
                <a:gd name="connsiteX6" fmla="*/ 524373 w 740969"/>
                <a:gd name="connsiteY6" fmla="*/ 7825 h 1785360"/>
                <a:gd name="connsiteX7" fmla="*/ 27168 w 740969"/>
                <a:gd name="connsiteY7" fmla="*/ 1722222 h 1785360"/>
                <a:gd name="connsiteX8" fmla="*/ 35631 w 740969"/>
                <a:gd name="connsiteY8" fmla="*/ 1732677 h 1785360"/>
                <a:gd name="connsiteX9" fmla="*/ 195368 w 740969"/>
                <a:gd name="connsiteY9" fmla="*/ 1757503 h 1785360"/>
                <a:gd name="connsiteX10" fmla="*/ 214862 w 740969"/>
                <a:gd name="connsiteY10" fmla="*/ 1688337 h 1785360"/>
                <a:gd name="connsiteX11" fmla="*/ 273117 w 740969"/>
                <a:gd name="connsiteY11" fmla="*/ 1493017 h 1785360"/>
                <a:gd name="connsiteX12" fmla="*/ 452436 w 740969"/>
                <a:gd name="connsiteY12" fmla="*/ 904190 h 1785360"/>
                <a:gd name="connsiteX13" fmla="*/ 715036 w 740969"/>
                <a:gd name="connsiteY13" fmla="*/ 50163 h 1785360"/>
                <a:gd name="connsiteX14" fmla="*/ 740970 w 740969"/>
                <a:gd name="connsiteY14" fmla="*/ 58170 h 1785360"/>
                <a:gd name="connsiteX15" fmla="*/ 220859 w 740969"/>
                <a:gd name="connsiteY15" fmla="*/ 1767766 h 1785360"/>
                <a:gd name="connsiteX16" fmla="*/ 218469 w 740969"/>
                <a:gd name="connsiteY16" fmla="*/ 1776284 h 1785360"/>
                <a:gd name="connsiteX17" fmla="*/ 176467 w 740969"/>
                <a:gd name="connsiteY17" fmla="*/ 1785360 h 1785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40969" h="1785360">
                  <a:moveTo>
                    <a:pt x="176450" y="1785343"/>
                  </a:moveTo>
                  <a:cubicBezTo>
                    <a:pt x="170580" y="1785343"/>
                    <a:pt x="163845" y="1785213"/>
                    <a:pt x="156089" y="1784918"/>
                  </a:cubicBezTo>
                  <a:cubicBezTo>
                    <a:pt x="135919" y="1784160"/>
                    <a:pt x="96976" y="1781558"/>
                    <a:pt x="62782" y="1772649"/>
                  </a:cubicBezTo>
                  <a:cubicBezTo>
                    <a:pt x="23033" y="1762293"/>
                    <a:pt x="1945" y="1746030"/>
                    <a:pt x="107" y="1724307"/>
                  </a:cubicBezTo>
                  <a:cubicBezTo>
                    <a:pt x="-709" y="1714689"/>
                    <a:pt x="-2870" y="1689139"/>
                    <a:pt x="247838" y="840105"/>
                  </a:cubicBezTo>
                  <a:cubicBezTo>
                    <a:pt x="371406" y="421630"/>
                    <a:pt x="497133" y="4149"/>
                    <a:pt x="498389" y="0"/>
                  </a:cubicBezTo>
                  <a:lnTo>
                    <a:pt x="524373" y="7825"/>
                  </a:lnTo>
                  <a:cubicBezTo>
                    <a:pt x="324823" y="670274"/>
                    <a:pt x="27991" y="1672673"/>
                    <a:pt x="27168" y="1722222"/>
                  </a:cubicBezTo>
                  <a:cubicBezTo>
                    <a:pt x="27553" y="1725552"/>
                    <a:pt x="30399" y="1729070"/>
                    <a:pt x="35631" y="1732677"/>
                  </a:cubicBezTo>
                  <a:cubicBezTo>
                    <a:pt x="70278" y="1756546"/>
                    <a:pt x="167747" y="1759886"/>
                    <a:pt x="195368" y="1757503"/>
                  </a:cubicBezTo>
                  <a:cubicBezTo>
                    <a:pt x="198012" y="1746030"/>
                    <a:pt x="203892" y="1725898"/>
                    <a:pt x="214862" y="1688337"/>
                  </a:cubicBezTo>
                  <a:cubicBezTo>
                    <a:pt x="228001" y="1643365"/>
                    <a:pt x="247595" y="1577649"/>
                    <a:pt x="273117" y="1493017"/>
                  </a:cubicBezTo>
                  <a:cubicBezTo>
                    <a:pt x="316079" y="1350518"/>
                    <a:pt x="376416" y="1152401"/>
                    <a:pt x="452436" y="904190"/>
                  </a:cubicBezTo>
                  <a:cubicBezTo>
                    <a:pt x="581878" y="481565"/>
                    <a:pt x="713716" y="54415"/>
                    <a:pt x="715036" y="50163"/>
                  </a:cubicBezTo>
                  <a:lnTo>
                    <a:pt x="740970" y="58170"/>
                  </a:lnTo>
                  <a:cubicBezTo>
                    <a:pt x="564904" y="628515"/>
                    <a:pt x="231832" y="1712662"/>
                    <a:pt x="220859" y="1767766"/>
                  </a:cubicBezTo>
                  <a:cubicBezTo>
                    <a:pt x="220993" y="1770729"/>
                    <a:pt x="220201" y="1773722"/>
                    <a:pt x="218469" y="1776284"/>
                  </a:cubicBezTo>
                  <a:cubicBezTo>
                    <a:pt x="215691" y="1780392"/>
                    <a:pt x="212328" y="1785360"/>
                    <a:pt x="176467" y="178536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AE520A79-61A1-B29A-F1E7-79A6F72ADF97}"/>
                </a:ext>
              </a:extLst>
            </p:cNvPr>
            <p:cNvSpPr/>
            <p:nvPr/>
          </p:nvSpPr>
          <p:spPr>
            <a:xfrm>
              <a:off x="3194211" y="601134"/>
              <a:ext cx="506381" cy="1551406"/>
            </a:xfrm>
            <a:custGeom>
              <a:avLst/>
              <a:gdLst>
                <a:gd name="connsiteX0" fmla="*/ 25968 w 506381"/>
                <a:gd name="connsiteY0" fmla="*/ 1551407 h 1551406"/>
                <a:gd name="connsiteX1" fmla="*/ 0 w 506381"/>
                <a:gd name="connsiteY1" fmla="*/ 1543530 h 1551406"/>
                <a:gd name="connsiteX2" fmla="*/ 480471 w 506381"/>
                <a:gd name="connsiteY2" fmla="*/ 0 h 1551406"/>
                <a:gd name="connsiteX3" fmla="*/ 506381 w 506381"/>
                <a:gd name="connsiteY3" fmla="*/ 8079 h 1551406"/>
                <a:gd name="connsiteX4" fmla="*/ 25978 w 506381"/>
                <a:gd name="connsiteY4" fmla="*/ 1551403 h 1551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6381" h="1551406">
                  <a:moveTo>
                    <a:pt x="25968" y="1551407"/>
                  </a:moveTo>
                  <a:lnTo>
                    <a:pt x="0" y="1543530"/>
                  </a:lnTo>
                  <a:cubicBezTo>
                    <a:pt x="34612" y="1429399"/>
                    <a:pt x="476014" y="14265"/>
                    <a:pt x="480471" y="0"/>
                  </a:cubicBezTo>
                  <a:lnTo>
                    <a:pt x="506381" y="8079"/>
                  </a:lnTo>
                  <a:cubicBezTo>
                    <a:pt x="501927" y="22364"/>
                    <a:pt x="60542" y="1437389"/>
                    <a:pt x="25978" y="155140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FB3D13FE-A02B-95B8-FB37-4E3ECAAD489B}"/>
                </a:ext>
              </a:extLst>
            </p:cNvPr>
            <p:cNvSpPr/>
            <p:nvPr/>
          </p:nvSpPr>
          <p:spPr>
            <a:xfrm>
              <a:off x="3134983" y="579384"/>
              <a:ext cx="471544" cy="1540409"/>
            </a:xfrm>
            <a:custGeom>
              <a:avLst/>
              <a:gdLst>
                <a:gd name="connsiteX0" fmla="*/ 122 w 471544"/>
                <a:gd name="connsiteY0" fmla="*/ 1540410 h 1540409"/>
                <a:gd name="connsiteX1" fmla="*/ 221194 w 471544"/>
                <a:gd name="connsiteY1" fmla="*/ 743579 h 1540409"/>
                <a:gd name="connsiteX2" fmla="*/ 445591 w 471544"/>
                <a:gd name="connsiteY2" fmla="*/ 0 h 1540409"/>
                <a:gd name="connsiteX3" fmla="*/ 471545 w 471544"/>
                <a:gd name="connsiteY3" fmla="*/ 7942 h 1540409"/>
                <a:gd name="connsiteX4" fmla="*/ 27181 w 471544"/>
                <a:gd name="connsiteY4" fmla="*/ 1538304 h 1540409"/>
                <a:gd name="connsiteX5" fmla="*/ 129 w 471544"/>
                <a:gd name="connsiteY5" fmla="*/ 1540406 h 15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1544" h="1540409">
                  <a:moveTo>
                    <a:pt x="122" y="1540410"/>
                  </a:moveTo>
                  <a:cubicBezTo>
                    <a:pt x="-714" y="1529818"/>
                    <a:pt x="-3262" y="1497564"/>
                    <a:pt x="221194" y="743579"/>
                  </a:cubicBezTo>
                  <a:cubicBezTo>
                    <a:pt x="331796" y="372047"/>
                    <a:pt x="444470" y="3669"/>
                    <a:pt x="445591" y="0"/>
                  </a:cubicBezTo>
                  <a:lnTo>
                    <a:pt x="471545" y="7942"/>
                  </a:lnTo>
                  <a:cubicBezTo>
                    <a:pt x="291509" y="596392"/>
                    <a:pt x="24609" y="1489544"/>
                    <a:pt x="27181" y="1538304"/>
                  </a:cubicBezTo>
                  <a:lnTo>
                    <a:pt x="129" y="1540406"/>
                  </a:ln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4812AA72-FF3F-49D5-3958-AAEEF09652DE}"/>
                </a:ext>
              </a:extLst>
            </p:cNvPr>
            <p:cNvSpPr/>
            <p:nvPr/>
          </p:nvSpPr>
          <p:spPr>
            <a:xfrm>
              <a:off x="3603989" y="246496"/>
              <a:ext cx="261070" cy="169838"/>
            </a:xfrm>
            <a:custGeom>
              <a:avLst/>
              <a:gdLst>
                <a:gd name="connsiteX0" fmla="*/ 149400 w 261070"/>
                <a:gd name="connsiteY0" fmla="*/ 169838 h 169838"/>
                <a:gd name="connsiteX1" fmla="*/ 102453 w 261070"/>
                <a:gd name="connsiteY1" fmla="*/ 163135 h 169838"/>
                <a:gd name="connsiteX2" fmla="*/ 23583 w 261070"/>
                <a:gd name="connsiteY2" fmla="*/ 119792 h 169838"/>
                <a:gd name="connsiteX3" fmla="*/ 1991 w 261070"/>
                <a:gd name="connsiteY3" fmla="*/ 57288 h 169838"/>
                <a:gd name="connsiteX4" fmla="*/ 106126 w 261070"/>
                <a:gd name="connsiteY4" fmla="*/ 0 h 169838"/>
                <a:gd name="connsiteX5" fmla="*/ 150765 w 261070"/>
                <a:gd name="connsiteY5" fmla="*/ 6508 h 169838"/>
                <a:gd name="connsiteX6" fmla="*/ 259289 w 261070"/>
                <a:gd name="connsiteY6" fmla="*/ 113894 h 169838"/>
                <a:gd name="connsiteX7" fmla="*/ 149400 w 261070"/>
                <a:gd name="connsiteY7" fmla="*/ 169838 h 169838"/>
                <a:gd name="connsiteX8" fmla="*/ 106119 w 261070"/>
                <a:gd name="connsiteY8" fmla="*/ 27141 h 169838"/>
                <a:gd name="connsiteX9" fmla="*/ 28017 w 261070"/>
                <a:gd name="connsiteY9" fmla="*/ 64969 h 169838"/>
                <a:gd name="connsiteX10" fmla="*/ 42792 w 261070"/>
                <a:gd name="connsiteY10" fmla="*/ 100621 h 169838"/>
                <a:gd name="connsiteX11" fmla="*/ 110127 w 261070"/>
                <a:gd name="connsiteY11" fmla="*/ 137109 h 169838"/>
                <a:gd name="connsiteX12" fmla="*/ 149396 w 261070"/>
                <a:gd name="connsiteY12" fmla="*/ 142705 h 169838"/>
                <a:gd name="connsiteX13" fmla="*/ 233253 w 261070"/>
                <a:gd name="connsiteY13" fmla="*/ 106220 h 169838"/>
                <a:gd name="connsiteX14" fmla="*/ 143073 w 261070"/>
                <a:gd name="connsiteY14" fmla="*/ 32541 h 169838"/>
                <a:gd name="connsiteX15" fmla="*/ 106119 w 261070"/>
                <a:gd name="connsiteY15" fmla="*/ 27141 h 16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1070" h="169838">
                  <a:moveTo>
                    <a:pt x="149400" y="169838"/>
                  </a:moveTo>
                  <a:cubicBezTo>
                    <a:pt x="133325" y="169838"/>
                    <a:pt x="117534" y="167586"/>
                    <a:pt x="102453" y="163135"/>
                  </a:cubicBezTo>
                  <a:cubicBezTo>
                    <a:pt x="69905" y="153537"/>
                    <a:pt x="41894" y="138144"/>
                    <a:pt x="23583" y="119792"/>
                  </a:cubicBezTo>
                  <a:cubicBezTo>
                    <a:pt x="3661" y="99822"/>
                    <a:pt x="-4010" y="77626"/>
                    <a:pt x="1991" y="57288"/>
                  </a:cubicBezTo>
                  <a:cubicBezTo>
                    <a:pt x="11626" y="24631"/>
                    <a:pt x="56395" y="0"/>
                    <a:pt x="106126" y="0"/>
                  </a:cubicBezTo>
                  <a:cubicBezTo>
                    <a:pt x="121104" y="0"/>
                    <a:pt x="136123" y="2191"/>
                    <a:pt x="150765" y="6508"/>
                  </a:cubicBezTo>
                  <a:cubicBezTo>
                    <a:pt x="224296" y="28200"/>
                    <a:pt x="270951" y="74368"/>
                    <a:pt x="259289" y="113894"/>
                  </a:cubicBezTo>
                  <a:cubicBezTo>
                    <a:pt x="250034" y="145266"/>
                    <a:pt x="201764" y="169838"/>
                    <a:pt x="149400" y="169838"/>
                  </a:cubicBezTo>
                  <a:close/>
                  <a:moveTo>
                    <a:pt x="106119" y="27141"/>
                  </a:moveTo>
                  <a:cubicBezTo>
                    <a:pt x="66075" y="27141"/>
                    <a:pt x="33407" y="46700"/>
                    <a:pt x="28017" y="64969"/>
                  </a:cubicBezTo>
                  <a:cubicBezTo>
                    <a:pt x="23888" y="78970"/>
                    <a:pt x="35502" y="93313"/>
                    <a:pt x="42792" y="100621"/>
                  </a:cubicBezTo>
                  <a:cubicBezTo>
                    <a:pt x="57948" y="115811"/>
                    <a:pt x="81862" y="128769"/>
                    <a:pt x="110127" y="137109"/>
                  </a:cubicBezTo>
                  <a:cubicBezTo>
                    <a:pt x="122712" y="140822"/>
                    <a:pt x="135924" y="142705"/>
                    <a:pt x="149396" y="142705"/>
                  </a:cubicBezTo>
                  <a:cubicBezTo>
                    <a:pt x="192475" y="142705"/>
                    <a:pt x="228164" y="123478"/>
                    <a:pt x="233253" y="106220"/>
                  </a:cubicBezTo>
                  <a:cubicBezTo>
                    <a:pt x="239284" y="85776"/>
                    <a:pt x="201997" y="49926"/>
                    <a:pt x="143073" y="32541"/>
                  </a:cubicBezTo>
                  <a:cubicBezTo>
                    <a:pt x="130928" y="28954"/>
                    <a:pt x="118494" y="27141"/>
                    <a:pt x="106119" y="27141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225F4636-DF80-E140-18A1-2E76CB76F05F}"/>
                </a:ext>
              </a:extLst>
            </p:cNvPr>
            <p:cNvSpPr/>
            <p:nvPr/>
          </p:nvSpPr>
          <p:spPr>
            <a:xfrm>
              <a:off x="3543831" y="302739"/>
              <a:ext cx="318640" cy="279319"/>
            </a:xfrm>
            <a:custGeom>
              <a:avLst/>
              <a:gdLst>
                <a:gd name="connsiteX0" fmla="*/ 187886 w 318640"/>
                <a:gd name="connsiteY0" fmla="*/ 279320 h 279319"/>
                <a:gd name="connsiteX1" fmla="*/ 156469 w 318640"/>
                <a:gd name="connsiteY1" fmla="*/ 276662 h 279319"/>
                <a:gd name="connsiteX2" fmla="*/ 55108 w 318640"/>
                <a:gd name="connsiteY2" fmla="*/ 245366 h 279319"/>
                <a:gd name="connsiteX3" fmla="*/ 179 w 318640"/>
                <a:gd name="connsiteY3" fmla="*/ 190028 h 279319"/>
                <a:gd name="connsiteX4" fmla="*/ 62508 w 318640"/>
                <a:gd name="connsiteY4" fmla="*/ 0 h 279319"/>
                <a:gd name="connsiteX5" fmla="*/ 87838 w 318640"/>
                <a:gd name="connsiteY5" fmla="*/ 9738 h 279319"/>
                <a:gd name="connsiteX6" fmla="*/ 27168 w 318640"/>
                <a:gd name="connsiteY6" fmla="*/ 192909 h 279319"/>
                <a:gd name="connsiteX7" fmla="*/ 85849 w 318640"/>
                <a:gd name="connsiteY7" fmla="*/ 229109 h 279319"/>
                <a:gd name="connsiteX8" fmla="*/ 188856 w 318640"/>
                <a:gd name="connsiteY8" fmla="*/ 252131 h 279319"/>
                <a:gd name="connsiteX9" fmla="*/ 215866 w 318640"/>
                <a:gd name="connsiteY9" fmla="*/ 243466 h 279319"/>
                <a:gd name="connsiteX10" fmla="*/ 294233 w 318640"/>
                <a:gd name="connsiteY10" fmla="*/ 47862 h 279319"/>
                <a:gd name="connsiteX11" fmla="*/ 318640 w 318640"/>
                <a:gd name="connsiteY11" fmla="*/ 59726 h 279319"/>
                <a:gd name="connsiteX12" fmla="*/ 242551 w 318640"/>
                <a:gd name="connsiteY12" fmla="*/ 248407 h 279319"/>
                <a:gd name="connsiteX13" fmla="*/ 187886 w 318640"/>
                <a:gd name="connsiteY13" fmla="*/ 279320 h 27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8640" h="279319">
                  <a:moveTo>
                    <a:pt x="187886" y="279320"/>
                  </a:moveTo>
                  <a:cubicBezTo>
                    <a:pt x="178895" y="279320"/>
                    <a:pt x="168491" y="278497"/>
                    <a:pt x="156469" y="276662"/>
                  </a:cubicBezTo>
                  <a:cubicBezTo>
                    <a:pt x="123753" y="271656"/>
                    <a:pt x="85863" y="259956"/>
                    <a:pt x="55108" y="245366"/>
                  </a:cubicBezTo>
                  <a:cubicBezTo>
                    <a:pt x="16439" y="227020"/>
                    <a:pt x="-2043" y="208401"/>
                    <a:pt x="179" y="190028"/>
                  </a:cubicBezTo>
                  <a:cubicBezTo>
                    <a:pt x="5072" y="149662"/>
                    <a:pt x="60162" y="6090"/>
                    <a:pt x="62508" y="0"/>
                  </a:cubicBezTo>
                  <a:lnTo>
                    <a:pt x="87838" y="9738"/>
                  </a:lnTo>
                  <a:cubicBezTo>
                    <a:pt x="72280" y="50201"/>
                    <a:pt x="31191" y="161626"/>
                    <a:pt x="27168" y="192909"/>
                  </a:cubicBezTo>
                  <a:cubicBezTo>
                    <a:pt x="28520" y="197805"/>
                    <a:pt x="44290" y="212687"/>
                    <a:pt x="85849" y="229109"/>
                  </a:cubicBezTo>
                  <a:cubicBezTo>
                    <a:pt x="122498" y="243582"/>
                    <a:pt x="161867" y="252450"/>
                    <a:pt x="188856" y="252131"/>
                  </a:cubicBezTo>
                  <a:cubicBezTo>
                    <a:pt x="204318" y="251977"/>
                    <a:pt x="214920" y="248572"/>
                    <a:pt x="215866" y="243466"/>
                  </a:cubicBezTo>
                  <a:cubicBezTo>
                    <a:pt x="226061" y="188461"/>
                    <a:pt x="291455" y="53578"/>
                    <a:pt x="294233" y="47862"/>
                  </a:cubicBezTo>
                  <a:lnTo>
                    <a:pt x="318640" y="59726"/>
                  </a:lnTo>
                  <a:cubicBezTo>
                    <a:pt x="317979" y="61094"/>
                    <a:pt x="252073" y="197003"/>
                    <a:pt x="242551" y="248407"/>
                  </a:cubicBezTo>
                  <a:cubicBezTo>
                    <a:pt x="239780" y="263388"/>
                    <a:pt x="227508" y="279320"/>
                    <a:pt x="187886" y="27932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D013844D-A2ED-1662-2701-ED55476D6F42}"/>
                </a:ext>
              </a:extLst>
            </p:cNvPr>
            <p:cNvSpPr/>
            <p:nvPr/>
          </p:nvSpPr>
          <p:spPr>
            <a:xfrm>
              <a:off x="3067074" y="2481450"/>
              <a:ext cx="79655" cy="179851"/>
            </a:xfrm>
            <a:custGeom>
              <a:avLst/>
              <a:gdLst>
                <a:gd name="connsiteX0" fmla="*/ 79656 w 79655"/>
                <a:gd name="connsiteY0" fmla="*/ 15568 h 179851"/>
                <a:gd name="connsiteX1" fmla="*/ 5726 w 79655"/>
                <a:gd name="connsiteY1" fmla="*/ 179851 h 179851"/>
                <a:gd name="connsiteX2" fmla="*/ 0 w 79655"/>
                <a:gd name="connsiteY2" fmla="*/ 0 h 179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655" h="179851">
                  <a:moveTo>
                    <a:pt x="79656" y="15568"/>
                  </a:moveTo>
                  <a:lnTo>
                    <a:pt x="5726" y="1798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4B38B432-50F8-10E0-1158-6414108B3E33}"/>
                </a:ext>
              </a:extLst>
            </p:cNvPr>
            <p:cNvSpPr/>
            <p:nvPr/>
          </p:nvSpPr>
          <p:spPr>
            <a:xfrm>
              <a:off x="3058673" y="2217691"/>
              <a:ext cx="193532" cy="443609"/>
            </a:xfrm>
            <a:custGeom>
              <a:avLst/>
              <a:gdLst>
                <a:gd name="connsiteX0" fmla="*/ 193533 w 193532"/>
                <a:gd name="connsiteY0" fmla="*/ 44885 h 443609"/>
                <a:gd name="connsiteX1" fmla="*/ 88057 w 193532"/>
                <a:gd name="connsiteY1" fmla="*/ 279326 h 443609"/>
                <a:gd name="connsiteX2" fmla="*/ 14127 w 193532"/>
                <a:gd name="connsiteY2" fmla="*/ 443610 h 443609"/>
                <a:gd name="connsiteX3" fmla="*/ 8401 w 193532"/>
                <a:gd name="connsiteY3" fmla="*/ 263759 h 443609"/>
                <a:gd name="connsiteX4" fmla="*/ 0 w 193532"/>
                <a:gd name="connsiteY4" fmla="*/ 0 h 443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532" h="443609">
                  <a:moveTo>
                    <a:pt x="193533" y="44885"/>
                  </a:moveTo>
                  <a:lnTo>
                    <a:pt x="88057" y="279326"/>
                  </a:lnTo>
                  <a:lnTo>
                    <a:pt x="14127" y="443610"/>
                  </a:lnTo>
                  <a:lnTo>
                    <a:pt x="8401" y="263759"/>
                  </a:lnTo>
                  <a:lnTo>
                    <a:pt x="0" y="0"/>
                  </a:lnTo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5F8038F2-DB07-39C7-73D0-2963FAB14239}"/>
              </a:ext>
            </a:extLst>
          </p:cNvPr>
          <p:cNvGrpSpPr/>
          <p:nvPr/>
        </p:nvGrpSpPr>
        <p:grpSpPr>
          <a:xfrm rot="2121301">
            <a:off x="9552804" y="5394047"/>
            <a:ext cx="599848" cy="1177268"/>
            <a:chOff x="1333025" y="2633869"/>
            <a:chExt cx="1100852" cy="2160544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0" scaled="1"/>
            <a:tileRect/>
          </a:gradFill>
        </p:grpSpPr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3433BA2E-6484-896E-3DA5-A0C34B14C641}"/>
                </a:ext>
              </a:extLst>
            </p:cNvPr>
            <p:cNvSpPr/>
            <p:nvPr/>
          </p:nvSpPr>
          <p:spPr>
            <a:xfrm>
              <a:off x="1987804" y="3933563"/>
              <a:ext cx="371603" cy="33960"/>
            </a:xfrm>
            <a:custGeom>
              <a:avLst/>
              <a:gdLst>
                <a:gd name="connsiteX0" fmla="*/ 12748 w 371603"/>
                <a:gd name="connsiteY0" fmla="*/ 30106 h 33960"/>
                <a:gd name="connsiteX1" fmla="*/ 230154 w 371603"/>
                <a:gd name="connsiteY1" fmla="*/ 32095 h 33960"/>
                <a:gd name="connsiteX2" fmla="*/ 358806 w 371603"/>
                <a:gd name="connsiteY2" fmla="*/ 26711 h 33960"/>
                <a:gd name="connsiteX3" fmla="*/ 358806 w 371603"/>
                <a:gd name="connsiteY3" fmla="*/ 240 h 33960"/>
                <a:gd name="connsiteX4" fmla="*/ 233936 w 371603"/>
                <a:gd name="connsiteY4" fmla="*/ 5452 h 33960"/>
                <a:gd name="connsiteX5" fmla="*/ 12748 w 371603"/>
                <a:gd name="connsiteY5" fmla="*/ 3600 h 33960"/>
                <a:gd name="connsiteX6" fmla="*/ 12748 w 371603"/>
                <a:gd name="connsiteY6" fmla="*/ 30106 h 33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1603" h="33960">
                  <a:moveTo>
                    <a:pt x="12748" y="30106"/>
                  </a:moveTo>
                  <a:cubicBezTo>
                    <a:pt x="85069" y="35284"/>
                    <a:pt x="157733" y="34495"/>
                    <a:pt x="230154" y="32095"/>
                  </a:cubicBezTo>
                  <a:cubicBezTo>
                    <a:pt x="272732" y="30655"/>
                    <a:pt x="316211" y="25271"/>
                    <a:pt x="358806" y="26711"/>
                  </a:cubicBezTo>
                  <a:cubicBezTo>
                    <a:pt x="375897" y="27295"/>
                    <a:pt x="375842" y="822"/>
                    <a:pt x="358806" y="240"/>
                  </a:cubicBezTo>
                  <a:cubicBezTo>
                    <a:pt x="317470" y="-1166"/>
                    <a:pt x="275248" y="4011"/>
                    <a:pt x="233936" y="5452"/>
                  </a:cubicBezTo>
                  <a:cubicBezTo>
                    <a:pt x="160274" y="8057"/>
                    <a:pt x="86314" y="8846"/>
                    <a:pt x="12748" y="3600"/>
                  </a:cubicBezTo>
                  <a:cubicBezTo>
                    <a:pt x="-4308" y="2400"/>
                    <a:pt x="-4191" y="28906"/>
                    <a:pt x="12748" y="3010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B12B9A51-0D82-5BE5-8481-F4DA3D3C489D}"/>
                </a:ext>
              </a:extLst>
            </p:cNvPr>
            <p:cNvSpPr/>
            <p:nvPr/>
          </p:nvSpPr>
          <p:spPr>
            <a:xfrm>
              <a:off x="1333025" y="2985633"/>
              <a:ext cx="1100852" cy="1808780"/>
            </a:xfrm>
            <a:custGeom>
              <a:avLst/>
              <a:gdLst>
                <a:gd name="connsiteX0" fmla="*/ 1098415 w 1100852"/>
                <a:gd name="connsiteY0" fmla="*/ 1189606 h 1808780"/>
                <a:gd name="connsiteX1" fmla="*/ 1001224 w 1100852"/>
                <a:gd name="connsiteY1" fmla="*/ 915046 h 1808780"/>
                <a:gd name="connsiteX2" fmla="*/ 800446 w 1100852"/>
                <a:gd name="connsiteY2" fmla="*/ 733206 h 1808780"/>
                <a:gd name="connsiteX3" fmla="*/ 786064 w 1100852"/>
                <a:gd name="connsiteY3" fmla="*/ 139049 h 1808780"/>
                <a:gd name="connsiteX4" fmla="*/ 847622 w 1100852"/>
                <a:gd name="connsiteY4" fmla="*/ 43006 h 1808780"/>
                <a:gd name="connsiteX5" fmla="*/ 834873 w 1100852"/>
                <a:gd name="connsiteY5" fmla="*/ 24541 h 1808780"/>
                <a:gd name="connsiteX6" fmla="*/ 548922 w 1100852"/>
                <a:gd name="connsiteY6" fmla="*/ 0 h 1808780"/>
                <a:gd name="connsiteX7" fmla="*/ 297984 w 1100852"/>
                <a:gd name="connsiteY7" fmla="*/ 49566 h 1808780"/>
                <a:gd name="connsiteX8" fmla="*/ 289339 w 1100852"/>
                <a:gd name="connsiteY8" fmla="*/ 86572 h 1808780"/>
                <a:gd name="connsiteX9" fmla="*/ 308998 w 1100852"/>
                <a:gd name="connsiteY9" fmla="*/ 725491 h 1808780"/>
                <a:gd name="connsiteX10" fmla="*/ 75627 w 1100852"/>
                <a:gd name="connsiteY10" fmla="*/ 947861 h 1808780"/>
                <a:gd name="connsiteX11" fmla="*/ 2020 w 1100852"/>
                <a:gd name="connsiteY11" fmla="*/ 1283698 h 1808780"/>
                <a:gd name="connsiteX12" fmla="*/ 2404 w 1100852"/>
                <a:gd name="connsiteY12" fmla="*/ 1288258 h 1808780"/>
                <a:gd name="connsiteX13" fmla="*/ 2435 w 1100852"/>
                <a:gd name="connsiteY13" fmla="*/ 1288567 h 1808780"/>
                <a:gd name="connsiteX14" fmla="*/ 181840 w 1100852"/>
                <a:gd name="connsiteY14" fmla="*/ 1659756 h 1808780"/>
                <a:gd name="connsiteX15" fmla="*/ 553270 w 1100852"/>
                <a:gd name="connsiteY15" fmla="*/ 1808780 h 1808780"/>
                <a:gd name="connsiteX16" fmla="*/ 601677 w 1100852"/>
                <a:gd name="connsiteY16" fmla="*/ 1806620 h 1808780"/>
                <a:gd name="connsiteX17" fmla="*/ 934883 w 1100852"/>
                <a:gd name="connsiteY17" fmla="*/ 1649263 h 1808780"/>
                <a:gd name="connsiteX18" fmla="*/ 1096289 w 1100852"/>
                <a:gd name="connsiteY18" fmla="*/ 1316376 h 1808780"/>
                <a:gd name="connsiteX19" fmla="*/ 1098433 w 1100852"/>
                <a:gd name="connsiteY19" fmla="*/ 1189606 h 1808780"/>
                <a:gd name="connsiteX20" fmla="*/ 318661 w 1100852"/>
                <a:gd name="connsiteY20" fmla="*/ 66128 h 1808780"/>
                <a:gd name="connsiteX21" fmla="*/ 548932 w 1100852"/>
                <a:gd name="connsiteY21" fmla="*/ 26482 h 1808780"/>
                <a:gd name="connsiteX22" fmla="*/ 821465 w 1100852"/>
                <a:gd name="connsiteY22" fmla="*/ 47498 h 1808780"/>
                <a:gd name="connsiteX23" fmla="*/ 766687 w 1100852"/>
                <a:gd name="connsiteY23" fmla="*/ 120951 h 1808780"/>
                <a:gd name="connsiteX24" fmla="*/ 314882 w 1100852"/>
                <a:gd name="connsiteY24" fmla="*/ 78970 h 1808780"/>
                <a:gd name="connsiteX25" fmla="*/ 318657 w 1100852"/>
                <a:gd name="connsiteY25" fmla="*/ 66128 h 1808780"/>
                <a:gd name="connsiteX26" fmla="*/ 328008 w 1100852"/>
                <a:gd name="connsiteY26" fmla="*/ 745687 h 1808780"/>
                <a:gd name="connsiteX27" fmla="*/ 335566 w 1100852"/>
                <a:gd name="connsiteY27" fmla="*/ 742053 h 1808780"/>
                <a:gd name="connsiteX28" fmla="*/ 335531 w 1100852"/>
                <a:gd name="connsiteY28" fmla="*/ 733686 h 1808780"/>
                <a:gd name="connsiteX29" fmla="*/ 320372 w 1100852"/>
                <a:gd name="connsiteY29" fmla="*/ 118047 h 1808780"/>
                <a:gd name="connsiteX30" fmla="*/ 374180 w 1100852"/>
                <a:gd name="connsiteY30" fmla="*/ 140976 h 1808780"/>
                <a:gd name="connsiteX31" fmla="*/ 556503 w 1100852"/>
                <a:gd name="connsiteY31" fmla="*/ 161856 h 1808780"/>
                <a:gd name="connsiteX32" fmla="*/ 759808 w 1100852"/>
                <a:gd name="connsiteY32" fmla="*/ 148472 h 1808780"/>
                <a:gd name="connsiteX33" fmla="*/ 774354 w 1100852"/>
                <a:gd name="connsiteY33" fmla="*/ 749459 h 1808780"/>
                <a:gd name="connsiteX34" fmla="*/ 781322 w 1100852"/>
                <a:gd name="connsiteY34" fmla="*/ 753060 h 1808780"/>
                <a:gd name="connsiteX35" fmla="*/ 1072046 w 1100852"/>
                <a:gd name="connsiteY35" fmla="*/ 1191972 h 1808780"/>
                <a:gd name="connsiteX36" fmla="*/ 1070003 w 1100852"/>
                <a:gd name="connsiteY36" fmla="*/ 1313050 h 1808780"/>
                <a:gd name="connsiteX37" fmla="*/ 1068083 w 1100852"/>
                <a:gd name="connsiteY37" fmla="*/ 1326869 h 1808780"/>
                <a:gd name="connsiteX38" fmla="*/ 1046956 w 1100852"/>
                <a:gd name="connsiteY38" fmla="*/ 1339419 h 1808780"/>
                <a:gd name="connsiteX39" fmla="*/ 895744 w 1100852"/>
                <a:gd name="connsiteY39" fmla="*/ 1322479 h 1808780"/>
                <a:gd name="connsiteX40" fmla="*/ 766090 w 1100852"/>
                <a:gd name="connsiteY40" fmla="*/ 1295253 h 1808780"/>
                <a:gd name="connsiteX41" fmla="*/ 658022 w 1100852"/>
                <a:gd name="connsiteY41" fmla="*/ 1342882 h 1808780"/>
                <a:gd name="connsiteX42" fmla="*/ 529294 w 1100852"/>
                <a:gd name="connsiteY42" fmla="*/ 1392808 h 1808780"/>
                <a:gd name="connsiteX43" fmla="*/ 319844 w 1100852"/>
                <a:gd name="connsiteY43" fmla="*/ 1310821 h 1808780"/>
                <a:gd name="connsiteX44" fmla="*/ 164836 w 1100852"/>
                <a:gd name="connsiteY44" fmla="*/ 1235486 h 1808780"/>
                <a:gd name="connsiteX45" fmla="*/ 27501 w 1100852"/>
                <a:gd name="connsiteY45" fmla="*/ 1267993 h 1808780"/>
                <a:gd name="connsiteX46" fmla="*/ 328008 w 1100852"/>
                <a:gd name="connsiteY46" fmla="*/ 745653 h 180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100852" h="1808780">
                  <a:moveTo>
                    <a:pt x="1098415" y="1189606"/>
                  </a:moveTo>
                  <a:cubicBezTo>
                    <a:pt x="1089507" y="1090954"/>
                    <a:pt x="1055899" y="996004"/>
                    <a:pt x="1001224" y="915046"/>
                  </a:cubicBezTo>
                  <a:cubicBezTo>
                    <a:pt x="949658" y="838716"/>
                    <a:pt x="880358" y="775965"/>
                    <a:pt x="800446" y="733206"/>
                  </a:cubicBezTo>
                  <a:lnTo>
                    <a:pt x="786064" y="139049"/>
                  </a:lnTo>
                  <a:cubicBezTo>
                    <a:pt x="805881" y="119521"/>
                    <a:pt x="851404" y="71196"/>
                    <a:pt x="847622" y="43006"/>
                  </a:cubicBezTo>
                  <a:cubicBezTo>
                    <a:pt x="846545" y="34983"/>
                    <a:pt x="842019" y="28423"/>
                    <a:pt x="834873" y="24541"/>
                  </a:cubicBezTo>
                  <a:cubicBezTo>
                    <a:pt x="815578" y="14052"/>
                    <a:pt x="670672" y="0"/>
                    <a:pt x="548922" y="0"/>
                  </a:cubicBezTo>
                  <a:cubicBezTo>
                    <a:pt x="408778" y="0"/>
                    <a:pt x="324349" y="16675"/>
                    <a:pt x="297984" y="49566"/>
                  </a:cubicBezTo>
                  <a:cubicBezTo>
                    <a:pt x="289336" y="60354"/>
                    <a:pt x="286346" y="73151"/>
                    <a:pt x="289339" y="86572"/>
                  </a:cubicBezTo>
                  <a:cubicBezTo>
                    <a:pt x="300453" y="136443"/>
                    <a:pt x="307424" y="363213"/>
                    <a:pt x="308998" y="725491"/>
                  </a:cubicBezTo>
                  <a:cubicBezTo>
                    <a:pt x="211494" y="774080"/>
                    <a:pt x="130916" y="850821"/>
                    <a:pt x="75627" y="947861"/>
                  </a:cubicBezTo>
                  <a:cubicBezTo>
                    <a:pt x="17756" y="1049428"/>
                    <a:pt x="-7694" y="1165603"/>
                    <a:pt x="2020" y="1283698"/>
                  </a:cubicBezTo>
                  <a:cubicBezTo>
                    <a:pt x="2133" y="1285240"/>
                    <a:pt x="2270" y="1286749"/>
                    <a:pt x="2404" y="1288258"/>
                  </a:cubicBezTo>
                  <a:lnTo>
                    <a:pt x="2435" y="1288567"/>
                  </a:lnTo>
                  <a:cubicBezTo>
                    <a:pt x="15328" y="1431384"/>
                    <a:pt x="79042" y="1563195"/>
                    <a:pt x="181840" y="1659756"/>
                  </a:cubicBezTo>
                  <a:cubicBezTo>
                    <a:pt x="284148" y="1755871"/>
                    <a:pt x="416051" y="1808780"/>
                    <a:pt x="553270" y="1808780"/>
                  </a:cubicBezTo>
                  <a:cubicBezTo>
                    <a:pt x="569324" y="1808780"/>
                    <a:pt x="585608" y="1808060"/>
                    <a:pt x="601677" y="1806620"/>
                  </a:cubicBezTo>
                  <a:cubicBezTo>
                    <a:pt x="726832" y="1795304"/>
                    <a:pt x="845167" y="1739412"/>
                    <a:pt x="934883" y="1649263"/>
                  </a:cubicBezTo>
                  <a:cubicBezTo>
                    <a:pt x="1023204" y="1560521"/>
                    <a:pt x="1080526" y="1442289"/>
                    <a:pt x="1096289" y="1316376"/>
                  </a:cubicBezTo>
                  <a:cubicBezTo>
                    <a:pt x="1101546" y="1274679"/>
                    <a:pt x="1102263" y="1232057"/>
                    <a:pt x="1098433" y="1189606"/>
                  </a:cubicBezTo>
                  <a:close/>
                  <a:moveTo>
                    <a:pt x="318661" y="66128"/>
                  </a:moveTo>
                  <a:cubicBezTo>
                    <a:pt x="328217" y="54206"/>
                    <a:pt x="369784" y="26482"/>
                    <a:pt x="548932" y="26482"/>
                  </a:cubicBezTo>
                  <a:cubicBezTo>
                    <a:pt x="677423" y="26482"/>
                    <a:pt x="803943" y="41004"/>
                    <a:pt x="821465" y="47498"/>
                  </a:cubicBezTo>
                  <a:cubicBezTo>
                    <a:pt x="821476" y="58176"/>
                    <a:pt x="796434" y="91750"/>
                    <a:pt x="766687" y="120951"/>
                  </a:cubicBezTo>
                  <a:cubicBezTo>
                    <a:pt x="390663" y="166553"/>
                    <a:pt x="322014" y="88955"/>
                    <a:pt x="314882" y="78970"/>
                  </a:cubicBezTo>
                  <a:cubicBezTo>
                    <a:pt x="314230" y="74190"/>
                    <a:pt x="315420" y="70164"/>
                    <a:pt x="318657" y="66128"/>
                  </a:cubicBezTo>
                  <a:close/>
                  <a:moveTo>
                    <a:pt x="328008" y="745687"/>
                  </a:moveTo>
                  <a:lnTo>
                    <a:pt x="335566" y="742053"/>
                  </a:lnTo>
                  <a:lnTo>
                    <a:pt x="335531" y="733686"/>
                  </a:lnTo>
                  <a:cubicBezTo>
                    <a:pt x="334599" y="505795"/>
                    <a:pt x="331132" y="229009"/>
                    <a:pt x="320372" y="118047"/>
                  </a:cubicBezTo>
                  <a:cubicBezTo>
                    <a:pt x="332826" y="125752"/>
                    <a:pt x="350153" y="133882"/>
                    <a:pt x="374180" y="140976"/>
                  </a:cubicBezTo>
                  <a:cubicBezTo>
                    <a:pt x="421322" y="154895"/>
                    <a:pt x="482282" y="161856"/>
                    <a:pt x="556503" y="161856"/>
                  </a:cubicBezTo>
                  <a:cubicBezTo>
                    <a:pt x="615887" y="161856"/>
                    <a:pt x="683767" y="157395"/>
                    <a:pt x="759808" y="148472"/>
                  </a:cubicBezTo>
                  <a:lnTo>
                    <a:pt x="774354" y="749459"/>
                  </a:lnTo>
                  <a:lnTo>
                    <a:pt x="781322" y="753060"/>
                  </a:lnTo>
                  <a:cubicBezTo>
                    <a:pt x="946250" y="838339"/>
                    <a:pt x="1054929" y="1002417"/>
                    <a:pt x="1072046" y="1191972"/>
                  </a:cubicBezTo>
                  <a:cubicBezTo>
                    <a:pt x="1075705" y="1232502"/>
                    <a:pt x="1075019" y="1273239"/>
                    <a:pt x="1070003" y="1313050"/>
                  </a:cubicBezTo>
                  <a:cubicBezTo>
                    <a:pt x="1069423" y="1317679"/>
                    <a:pt x="1068772" y="1322308"/>
                    <a:pt x="1068083" y="1326869"/>
                  </a:cubicBezTo>
                  <a:cubicBezTo>
                    <a:pt x="1063621" y="1330881"/>
                    <a:pt x="1057216" y="1335236"/>
                    <a:pt x="1046956" y="1339419"/>
                  </a:cubicBezTo>
                  <a:cubicBezTo>
                    <a:pt x="989514" y="1362942"/>
                    <a:pt x="943966" y="1343294"/>
                    <a:pt x="895744" y="1322479"/>
                  </a:cubicBezTo>
                  <a:cubicBezTo>
                    <a:pt x="856016" y="1305369"/>
                    <a:pt x="814933" y="1287641"/>
                    <a:pt x="766090" y="1295253"/>
                  </a:cubicBezTo>
                  <a:cubicBezTo>
                    <a:pt x="724723" y="1302214"/>
                    <a:pt x="690814" y="1322891"/>
                    <a:pt x="658022" y="1342882"/>
                  </a:cubicBezTo>
                  <a:cubicBezTo>
                    <a:pt x="619991" y="1366062"/>
                    <a:pt x="580664" y="1390031"/>
                    <a:pt x="529294" y="1392808"/>
                  </a:cubicBezTo>
                  <a:cubicBezTo>
                    <a:pt x="459548" y="1396375"/>
                    <a:pt x="388520" y="1352895"/>
                    <a:pt x="319844" y="1310821"/>
                  </a:cubicBezTo>
                  <a:cubicBezTo>
                    <a:pt x="268752" y="1279549"/>
                    <a:pt x="215921" y="1247179"/>
                    <a:pt x="164836" y="1235486"/>
                  </a:cubicBezTo>
                  <a:cubicBezTo>
                    <a:pt x="113257" y="1223656"/>
                    <a:pt x="68155" y="1234320"/>
                    <a:pt x="27501" y="1267993"/>
                  </a:cubicBezTo>
                  <a:cubicBezTo>
                    <a:pt x="14752" y="1047200"/>
                    <a:pt x="134225" y="838511"/>
                    <a:pt x="328008" y="74565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2C888A26-505B-379E-7EE3-D8AA7EAD3039}"/>
                </a:ext>
              </a:extLst>
            </p:cNvPr>
            <p:cNvSpPr/>
            <p:nvPr/>
          </p:nvSpPr>
          <p:spPr>
            <a:xfrm>
              <a:off x="1813381" y="3673330"/>
              <a:ext cx="142634" cy="142892"/>
            </a:xfrm>
            <a:custGeom>
              <a:avLst/>
              <a:gdLst>
                <a:gd name="connsiteX0" fmla="*/ 78335 w 142634"/>
                <a:gd name="connsiteY0" fmla="*/ 142892 h 142892"/>
                <a:gd name="connsiteX1" fmla="*/ 78335 w 142634"/>
                <a:gd name="connsiteY1" fmla="*/ 142892 h 142892"/>
                <a:gd name="connsiteX2" fmla="*/ 59585 w 142634"/>
                <a:gd name="connsiteY2" fmla="*/ 141040 h 142892"/>
                <a:gd name="connsiteX3" fmla="*/ 311 w 142634"/>
                <a:gd name="connsiteY3" fmla="*/ 66460 h 142892"/>
                <a:gd name="connsiteX4" fmla="*/ 76157 w 142634"/>
                <a:gd name="connsiteY4" fmla="*/ 40 h 142892"/>
                <a:gd name="connsiteX5" fmla="*/ 142625 w 142634"/>
                <a:gd name="connsiteY5" fmla="*/ 77707 h 142892"/>
                <a:gd name="connsiteX6" fmla="*/ 78335 w 142634"/>
                <a:gd name="connsiteY6" fmla="*/ 142892 h 142892"/>
                <a:gd name="connsiteX7" fmla="*/ 73489 w 142634"/>
                <a:gd name="connsiteY7" fmla="*/ 15882 h 142892"/>
                <a:gd name="connsiteX8" fmla="*/ 16133 w 142634"/>
                <a:gd name="connsiteY8" fmla="*/ 67934 h 142892"/>
                <a:gd name="connsiteX9" fmla="*/ 62534 w 142634"/>
                <a:gd name="connsiteY9" fmla="*/ 125439 h 142892"/>
                <a:gd name="connsiteX10" fmla="*/ 78335 w 142634"/>
                <a:gd name="connsiteY10" fmla="*/ 126982 h 142892"/>
                <a:gd name="connsiteX11" fmla="*/ 126735 w 142634"/>
                <a:gd name="connsiteY11" fmla="*/ 77467 h 142892"/>
                <a:gd name="connsiteX12" fmla="*/ 75667 w 142634"/>
                <a:gd name="connsiteY12" fmla="*/ 15951 h 142892"/>
                <a:gd name="connsiteX13" fmla="*/ 73489 w 142634"/>
                <a:gd name="connsiteY13" fmla="*/ 15882 h 142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2634" h="142892">
                  <a:moveTo>
                    <a:pt x="78335" y="142892"/>
                  </a:moveTo>
                  <a:cubicBezTo>
                    <a:pt x="78331" y="142892"/>
                    <a:pt x="78335" y="142892"/>
                    <a:pt x="78335" y="142892"/>
                  </a:cubicBezTo>
                  <a:cubicBezTo>
                    <a:pt x="72389" y="142892"/>
                    <a:pt x="66079" y="142275"/>
                    <a:pt x="59585" y="141040"/>
                  </a:cubicBezTo>
                  <a:cubicBezTo>
                    <a:pt x="14610" y="132537"/>
                    <a:pt x="-2590" y="97458"/>
                    <a:pt x="311" y="66460"/>
                  </a:cubicBezTo>
                  <a:cubicBezTo>
                    <a:pt x="3462" y="32787"/>
                    <a:pt x="30555" y="-1332"/>
                    <a:pt x="76157" y="40"/>
                  </a:cubicBezTo>
                  <a:cubicBezTo>
                    <a:pt x="118488" y="1343"/>
                    <a:pt x="143194" y="40537"/>
                    <a:pt x="142625" y="77707"/>
                  </a:cubicBezTo>
                  <a:cubicBezTo>
                    <a:pt x="142124" y="110145"/>
                    <a:pt x="122048" y="142892"/>
                    <a:pt x="78335" y="142892"/>
                  </a:cubicBezTo>
                  <a:close/>
                  <a:moveTo>
                    <a:pt x="73489" y="15882"/>
                  </a:moveTo>
                  <a:cubicBezTo>
                    <a:pt x="37427" y="15882"/>
                    <a:pt x="18478" y="42868"/>
                    <a:pt x="16133" y="67934"/>
                  </a:cubicBezTo>
                  <a:cubicBezTo>
                    <a:pt x="14065" y="90017"/>
                    <a:pt x="24979" y="118341"/>
                    <a:pt x="62534" y="125439"/>
                  </a:cubicBezTo>
                  <a:cubicBezTo>
                    <a:pt x="68061" y="126467"/>
                    <a:pt x="73376" y="126982"/>
                    <a:pt x="78335" y="126982"/>
                  </a:cubicBezTo>
                  <a:cubicBezTo>
                    <a:pt x="113461" y="127016"/>
                    <a:pt x="126368" y="101401"/>
                    <a:pt x="126735" y="77467"/>
                  </a:cubicBezTo>
                  <a:cubicBezTo>
                    <a:pt x="127181" y="48389"/>
                    <a:pt x="109436" y="16980"/>
                    <a:pt x="75667" y="15951"/>
                  </a:cubicBezTo>
                  <a:cubicBezTo>
                    <a:pt x="74940" y="15916"/>
                    <a:pt x="74206" y="15882"/>
                    <a:pt x="73489" y="15882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5DF6878B-CA8B-2708-67F9-6EBBDFA00D9A}"/>
                </a:ext>
              </a:extLst>
            </p:cNvPr>
            <p:cNvSpPr/>
            <p:nvPr/>
          </p:nvSpPr>
          <p:spPr>
            <a:xfrm>
              <a:off x="1956015" y="2919363"/>
              <a:ext cx="151333" cy="151600"/>
            </a:xfrm>
            <a:custGeom>
              <a:avLst/>
              <a:gdLst>
                <a:gd name="connsiteX0" fmla="*/ 83113 w 151333"/>
                <a:gd name="connsiteY0" fmla="*/ 151600 h 151600"/>
                <a:gd name="connsiteX1" fmla="*/ 83113 w 151333"/>
                <a:gd name="connsiteY1" fmla="*/ 151600 h 151600"/>
                <a:gd name="connsiteX2" fmla="*/ 63218 w 151333"/>
                <a:gd name="connsiteY2" fmla="*/ 149642 h 151600"/>
                <a:gd name="connsiteX3" fmla="*/ 330 w 151333"/>
                <a:gd name="connsiteY3" fmla="*/ 70515 h 151600"/>
                <a:gd name="connsiteX4" fmla="*/ 80799 w 151333"/>
                <a:gd name="connsiteY4" fmla="*/ 42 h 151600"/>
                <a:gd name="connsiteX5" fmla="*/ 151323 w 151333"/>
                <a:gd name="connsiteY5" fmla="*/ 82427 h 151600"/>
                <a:gd name="connsiteX6" fmla="*/ 83113 w 151333"/>
                <a:gd name="connsiteY6" fmla="*/ 151600 h 151600"/>
                <a:gd name="connsiteX7" fmla="*/ 77973 w 151333"/>
                <a:gd name="connsiteY7" fmla="*/ 16865 h 151600"/>
                <a:gd name="connsiteX8" fmla="*/ 17119 w 151333"/>
                <a:gd name="connsiteY8" fmla="*/ 72085 h 151600"/>
                <a:gd name="connsiteX9" fmla="*/ 66346 w 151333"/>
                <a:gd name="connsiteY9" fmla="*/ 133066 h 151600"/>
                <a:gd name="connsiteX10" fmla="*/ 83110 w 151333"/>
                <a:gd name="connsiteY10" fmla="*/ 134733 h 151600"/>
                <a:gd name="connsiteX11" fmla="*/ 134463 w 151333"/>
                <a:gd name="connsiteY11" fmla="*/ 82166 h 151600"/>
                <a:gd name="connsiteX12" fmla="*/ 80284 w 151333"/>
                <a:gd name="connsiteY12" fmla="*/ 16895 h 151600"/>
                <a:gd name="connsiteX13" fmla="*/ 77973 w 151333"/>
                <a:gd name="connsiteY13" fmla="*/ 16865 h 15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1333" h="151600">
                  <a:moveTo>
                    <a:pt x="83113" y="151600"/>
                  </a:moveTo>
                  <a:cubicBezTo>
                    <a:pt x="83110" y="151600"/>
                    <a:pt x="83117" y="151600"/>
                    <a:pt x="83113" y="151600"/>
                  </a:cubicBezTo>
                  <a:cubicBezTo>
                    <a:pt x="76804" y="151600"/>
                    <a:pt x="70111" y="150942"/>
                    <a:pt x="63218" y="149642"/>
                  </a:cubicBezTo>
                  <a:cubicBezTo>
                    <a:pt x="15500" y="140631"/>
                    <a:pt x="-2749" y="103409"/>
                    <a:pt x="330" y="70515"/>
                  </a:cubicBezTo>
                  <a:cubicBezTo>
                    <a:pt x="3674" y="34774"/>
                    <a:pt x="32419" y="-1402"/>
                    <a:pt x="80799" y="42"/>
                  </a:cubicBezTo>
                  <a:cubicBezTo>
                    <a:pt x="125715" y="1420"/>
                    <a:pt x="151927" y="43014"/>
                    <a:pt x="151323" y="82427"/>
                  </a:cubicBezTo>
                  <a:cubicBezTo>
                    <a:pt x="150798" y="116858"/>
                    <a:pt x="129497" y="151600"/>
                    <a:pt x="83113" y="151600"/>
                  </a:cubicBezTo>
                  <a:close/>
                  <a:moveTo>
                    <a:pt x="77973" y="16865"/>
                  </a:moveTo>
                  <a:cubicBezTo>
                    <a:pt x="39712" y="16865"/>
                    <a:pt x="19608" y="45490"/>
                    <a:pt x="17119" y="72085"/>
                  </a:cubicBezTo>
                  <a:cubicBezTo>
                    <a:pt x="14924" y="95516"/>
                    <a:pt x="26501" y="125543"/>
                    <a:pt x="66346" y="133066"/>
                  </a:cubicBezTo>
                  <a:cubicBezTo>
                    <a:pt x="72209" y="134177"/>
                    <a:pt x="77850" y="134733"/>
                    <a:pt x="83110" y="134733"/>
                  </a:cubicBezTo>
                  <a:cubicBezTo>
                    <a:pt x="120376" y="134736"/>
                    <a:pt x="134072" y="107582"/>
                    <a:pt x="134463" y="82166"/>
                  </a:cubicBezTo>
                  <a:cubicBezTo>
                    <a:pt x="134936" y="51340"/>
                    <a:pt x="116107" y="17993"/>
                    <a:pt x="80284" y="16895"/>
                  </a:cubicBezTo>
                  <a:cubicBezTo>
                    <a:pt x="79513" y="16875"/>
                    <a:pt x="78735" y="16865"/>
                    <a:pt x="77973" y="16865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4A051925-6B8D-292F-AAA1-DCABF9EC2DB7}"/>
                </a:ext>
              </a:extLst>
            </p:cNvPr>
            <p:cNvSpPr/>
            <p:nvPr/>
          </p:nvSpPr>
          <p:spPr>
            <a:xfrm>
              <a:off x="1909868" y="3516059"/>
              <a:ext cx="130228" cy="127684"/>
            </a:xfrm>
            <a:custGeom>
              <a:avLst/>
              <a:gdLst>
                <a:gd name="connsiteX0" fmla="*/ 71448 w 130228"/>
                <a:gd name="connsiteY0" fmla="*/ 127685 h 127684"/>
                <a:gd name="connsiteX1" fmla="*/ 71448 w 130228"/>
                <a:gd name="connsiteY1" fmla="*/ 127685 h 127684"/>
                <a:gd name="connsiteX2" fmla="*/ 54423 w 130228"/>
                <a:gd name="connsiteY2" fmla="*/ 126039 h 127684"/>
                <a:gd name="connsiteX3" fmla="*/ 258 w 130228"/>
                <a:gd name="connsiteY3" fmla="*/ 59654 h 127684"/>
                <a:gd name="connsiteX4" fmla="*/ 69500 w 130228"/>
                <a:gd name="connsiteY4" fmla="*/ 34 h 127684"/>
                <a:gd name="connsiteX5" fmla="*/ 130221 w 130228"/>
                <a:gd name="connsiteY5" fmla="*/ 69289 h 127684"/>
                <a:gd name="connsiteX6" fmla="*/ 71448 w 130228"/>
                <a:gd name="connsiteY6" fmla="*/ 127685 h 127684"/>
                <a:gd name="connsiteX7" fmla="*/ 67076 w 130228"/>
                <a:gd name="connsiteY7" fmla="*/ 15900 h 127684"/>
                <a:gd name="connsiteX8" fmla="*/ 16087 w 130228"/>
                <a:gd name="connsiteY8" fmla="*/ 61094 h 127684"/>
                <a:gd name="connsiteX9" fmla="*/ 57300 w 130228"/>
                <a:gd name="connsiteY9" fmla="*/ 110437 h 127684"/>
                <a:gd name="connsiteX10" fmla="*/ 71444 w 130228"/>
                <a:gd name="connsiteY10" fmla="*/ 111775 h 127684"/>
                <a:gd name="connsiteX11" fmla="*/ 114327 w 130228"/>
                <a:gd name="connsiteY11" fmla="*/ 69049 h 127684"/>
                <a:gd name="connsiteX12" fmla="*/ 69020 w 130228"/>
                <a:gd name="connsiteY12" fmla="*/ 15934 h 127684"/>
                <a:gd name="connsiteX13" fmla="*/ 67076 w 130228"/>
                <a:gd name="connsiteY13" fmla="*/ 15900 h 127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228" h="127684">
                  <a:moveTo>
                    <a:pt x="71448" y="127685"/>
                  </a:moveTo>
                  <a:cubicBezTo>
                    <a:pt x="71444" y="127685"/>
                    <a:pt x="71448" y="127685"/>
                    <a:pt x="71448" y="127685"/>
                  </a:cubicBezTo>
                  <a:cubicBezTo>
                    <a:pt x="66047" y="127685"/>
                    <a:pt x="60321" y="127137"/>
                    <a:pt x="54423" y="126039"/>
                  </a:cubicBezTo>
                  <a:cubicBezTo>
                    <a:pt x="13508" y="118495"/>
                    <a:pt x="-2262" y="87257"/>
                    <a:pt x="258" y="59654"/>
                  </a:cubicBezTo>
                  <a:cubicBezTo>
                    <a:pt x="3022" y="29410"/>
                    <a:pt x="27749" y="-1160"/>
                    <a:pt x="69500" y="34"/>
                  </a:cubicBezTo>
                  <a:cubicBezTo>
                    <a:pt x="108138" y="1189"/>
                    <a:pt x="130718" y="36165"/>
                    <a:pt x="130221" y="69289"/>
                  </a:cubicBezTo>
                  <a:cubicBezTo>
                    <a:pt x="129789" y="98367"/>
                    <a:pt x="111440" y="127685"/>
                    <a:pt x="71448" y="127685"/>
                  </a:cubicBezTo>
                  <a:close/>
                  <a:moveTo>
                    <a:pt x="67076" y="15900"/>
                  </a:moveTo>
                  <a:cubicBezTo>
                    <a:pt x="36311" y="15900"/>
                    <a:pt x="18140" y="38634"/>
                    <a:pt x="16087" y="61094"/>
                  </a:cubicBezTo>
                  <a:cubicBezTo>
                    <a:pt x="14358" y="80022"/>
                    <a:pt x="24114" y="104299"/>
                    <a:pt x="57300" y="110437"/>
                  </a:cubicBezTo>
                  <a:cubicBezTo>
                    <a:pt x="62251" y="111329"/>
                    <a:pt x="67007" y="111775"/>
                    <a:pt x="71444" y="111775"/>
                  </a:cubicBezTo>
                  <a:cubicBezTo>
                    <a:pt x="102593" y="111775"/>
                    <a:pt x="114022" y="89726"/>
                    <a:pt x="114327" y="69049"/>
                  </a:cubicBezTo>
                  <a:cubicBezTo>
                    <a:pt x="114701" y="43983"/>
                    <a:pt x="98952" y="16826"/>
                    <a:pt x="69020" y="15934"/>
                  </a:cubicBezTo>
                  <a:cubicBezTo>
                    <a:pt x="68372" y="15900"/>
                    <a:pt x="67717" y="15900"/>
                    <a:pt x="67076" y="1590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7275D7E8-3874-A404-ABDC-E49FC90BD103}"/>
                </a:ext>
              </a:extLst>
            </p:cNvPr>
            <p:cNvSpPr/>
            <p:nvPr/>
          </p:nvSpPr>
          <p:spPr>
            <a:xfrm>
              <a:off x="1882441" y="3263357"/>
              <a:ext cx="147138" cy="151182"/>
            </a:xfrm>
            <a:custGeom>
              <a:avLst/>
              <a:gdLst>
                <a:gd name="connsiteX0" fmla="*/ 4783 w 147138"/>
                <a:gd name="connsiteY0" fmla="*/ 103323 h 151182"/>
                <a:gd name="connsiteX1" fmla="*/ 737 w 147138"/>
                <a:gd name="connsiteY1" fmla="*/ 84038 h 151182"/>
                <a:gd name="connsiteX2" fmla="*/ 55165 w 147138"/>
                <a:gd name="connsiteY2" fmla="*/ 1664 h 151182"/>
                <a:gd name="connsiteX3" fmla="*/ 144498 w 147138"/>
                <a:gd name="connsiteY3" fmla="*/ 57340 h 151182"/>
                <a:gd name="connsiteX4" fmla="*/ 89174 w 147138"/>
                <a:gd name="connsiteY4" fmla="*/ 147907 h 151182"/>
                <a:gd name="connsiteX5" fmla="*/ 4783 w 147138"/>
                <a:gd name="connsiteY5" fmla="*/ 103323 h 151182"/>
                <a:gd name="connsiteX6" fmla="*/ 126228 w 147138"/>
                <a:gd name="connsiteY6" fmla="*/ 60121 h 151182"/>
                <a:gd name="connsiteX7" fmla="*/ 59013 w 147138"/>
                <a:gd name="connsiteY7" fmla="*/ 19570 h 151182"/>
                <a:gd name="connsiteX8" fmla="*/ 18917 w 147138"/>
                <a:gd name="connsiteY8" fmla="*/ 81837 h 151182"/>
                <a:gd name="connsiteX9" fmla="*/ 22264 w 147138"/>
                <a:gd name="connsiteY9" fmla="*/ 97864 h 151182"/>
                <a:gd name="connsiteX10" fmla="*/ 83983 w 147138"/>
                <a:gd name="connsiteY10" fmla="*/ 130357 h 151182"/>
                <a:gd name="connsiteX11" fmla="*/ 126866 w 147138"/>
                <a:gd name="connsiteY11" fmla="*/ 62278 h 151182"/>
                <a:gd name="connsiteX12" fmla="*/ 126228 w 147138"/>
                <a:gd name="connsiteY12" fmla="*/ 60121 h 15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138" h="151182">
                  <a:moveTo>
                    <a:pt x="4783" y="103323"/>
                  </a:moveTo>
                  <a:cubicBezTo>
                    <a:pt x="2925" y="97384"/>
                    <a:pt x="1567" y="90896"/>
                    <a:pt x="737" y="84038"/>
                  </a:cubicBezTo>
                  <a:cubicBezTo>
                    <a:pt x="-5024" y="36447"/>
                    <a:pt x="23920" y="8378"/>
                    <a:pt x="55165" y="1664"/>
                  </a:cubicBezTo>
                  <a:cubicBezTo>
                    <a:pt x="89353" y="-5681"/>
                    <a:pt x="131474" y="11014"/>
                    <a:pt x="144498" y="57340"/>
                  </a:cubicBezTo>
                  <a:cubicBezTo>
                    <a:pt x="156496" y="100234"/>
                    <a:pt x="125793" y="137071"/>
                    <a:pt x="89174" y="147907"/>
                  </a:cubicBezTo>
                  <a:cubicBezTo>
                    <a:pt x="57068" y="157412"/>
                    <a:pt x="18516" y="147307"/>
                    <a:pt x="4783" y="103323"/>
                  </a:cubicBezTo>
                  <a:close/>
                  <a:moveTo>
                    <a:pt x="126228" y="60121"/>
                  </a:moveTo>
                  <a:cubicBezTo>
                    <a:pt x="115663" y="26287"/>
                    <a:pt x="84418" y="14114"/>
                    <a:pt x="59013" y="19570"/>
                  </a:cubicBezTo>
                  <a:cubicBezTo>
                    <a:pt x="37592" y="24172"/>
                    <a:pt x="14240" y="43237"/>
                    <a:pt x="18917" y="81837"/>
                  </a:cubicBezTo>
                  <a:cubicBezTo>
                    <a:pt x="19617" y="87594"/>
                    <a:pt x="20742" y="92988"/>
                    <a:pt x="22264" y="97864"/>
                  </a:cubicBezTo>
                  <a:cubicBezTo>
                    <a:pt x="32959" y="132120"/>
                    <a:pt x="61159" y="137109"/>
                    <a:pt x="83983" y="130357"/>
                  </a:cubicBezTo>
                  <a:cubicBezTo>
                    <a:pt x="111710" y="122148"/>
                    <a:pt x="136158" y="95502"/>
                    <a:pt x="126866" y="62278"/>
                  </a:cubicBezTo>
                  <a:cubicBezTo>
                    <a:pt x="126663" y="61554"/>
                    <a:pt x="126447" y="60828"/>
                    <a:pt x="126228" y="60121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631B2903-FE82-491D-46CE-6834FCCC37F5}"/>
                </a:ext>
              </a:extLst>
            </p:cNvPr>
            <p:cNvSpPr/>
            <p:nvPr/>
          </p:nvSpPr>
          <p:spPr>
            <a:xfrm>
              <a:off x="1733140" y="3948136"/>
              <a:ext cx="96145" cy="85827"/>
            </a:xfrm>
            <a:custGeom>
              <a:avLst/>
              <a:gdLst>
                <a:gd name="connsiteX0" fmla="*/ 44973 w 96145"/>
                <a:gd name="connsiteY0" fmla="*/ 85828 h 85827"/>
                <a:gd name="connsiteX1" fmla="*/ 44970 w 96145"/>
                <a:gd name="connsiteY1" fmla="*/ 85828 h 85827"/>
                <a:gd name="connsiteX2" fmla="*/ 27705 w 96145"/>
                <a:gd name="connsiteY2" fmla="*/ 82296 h 85827"/>
                <a:gd name="connsiteX3" fmla="*/ 821 w 96145"/>
                <a:gd name="connsiteY3" fmla="*/ 38165 h 85827"/>
                <a:gd name="connsiteX4" fmla="*/ 49321 w 96145"/>
                <a:gd name="connsiteY4" fmla="*/ 0 h 85827"/>
                <a:gd name="connsiteX5" fmla="*/ 65873 w 96145"/>
                <a:gd name="connsiteY5" fmla="*/ 3018 h 85827"/>
                <a:gd name="connsiteX6" fmla="*/ 81273 w 96145"/>
                <a:gd name="connsiteY6" fmla="*/ 8127 h 85827"/>
                <a:gd name="connsiteX7" fmla="*/ 82582 w 96145"/>
                <a:gd name="connsiteY7" fmla="*/ 9430 h 85827"/>
                <a:gd name="connsiteX8" fmla="*/ 93158 w 96145"/>
                <a:gd name="connsiteY8" fmla="*/ 53972 h 85827"/>
                <a:gd name="connsiteX9" fmla="*/ 44973 w 96145"/>
                <a:gd name="connsiteY9" fmla="*/ 85828 h 85827"/>
                <a:gd name="connsiteX10" fmla="*/ 49314 w 96145"/>
                <a:gd name="connsiteY10" fmla="*/ 15876 h 85827"/>
                <a:gd name="connsiteX11" fmla="*/ 16372 w 96145"/>
                <a:gd name="connsiteY11" fmla="*/ 41423 h 85827"/>
                <a:gd name="connsiteX12" fmla="*/ 34062 w 96145"/>
                <a:gd name="connsiteY12" fmla="*/ 67723 h 85827"/>
                <a:gd name="connsiteX13" fmla="*/ 44966 w 96145"/>
                <a:gd name="connsiteY13" fmla="*/ 69917 h 85827"/>
                <a:gd name="connsiteX14" fmla="*/ 44970 w 96145"/>
                <a:gd name="connsiteY14" fmla="*/ 69917 h 85827"/>
                <a:gd name="connsiteX15" fmla="*/ 78444 w 96145"/>
                <a:gd name="connsiteY15" fmla="*/ 47972 h 85827"/>
                <a:gd name="connsiteX16" fmla="*/ 72673 w 96145"/>
                <a:gd name="connsiteY16" fmla="*/ 22014 h 85827"/>
                <a:gd name="connsiteX17" fmla="*/ 60407 w 96145"/>
                <a:gd name="connsiteY17" fmla="*/ 17934 h 85827"/>
                <a:gd name="connsiteX18" fmla="*/ 49314 w 96145"/>
                <a:gd name="connsiteY18" fmla="*/ 15876 h 85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6145" h="85827">
                  <a:moveTo>
                    <a:pt x="44973" y="85828"/>
                  </a:moveTo>
                  <a:lnTo>
                    <a:pt x="44970" y="85828"/>
                  </a:lnTo>
                  <a:cubicBezTo>
                    <a:pt x="38894" y="85828"/>
                    <a:pt x="33085" y="84628"/>
                    <a:pt x="27705" y="82296"/>
                  </a:cubicBezTo>
                  <a:cubicBezTo>
                    <a:pt x="6987" y="73243"/>
                    <a:pt x="-3064" y="56750"/>
                    <a:pt x="821" y="38165"/>
                  </a:cubicBezTo>
                  <a:cubicBezTo>
                    <a:pt x="5289" y="16768"/>
                    <a:pt x="26594" y="0"/>
                    <a:pt x="49321" y="0"/>
                  </a:cubicBezTo>
                  <a:cubicBezTo>
                    <a:pt x="54948" y="0"/>
                    <a:pt x="60517" y="995"/>
                    <a:pt x="65873" y="3018"/>
                  </a:cubicBezTo>
                  <a:lnTo>
                    <a:pt x="81273" y="8127"/>
                  </a:lnTo>
                  <a:lnTo>
                    <a:pt x="82582" y="9430"/>
                  </a:lnTo>
                  <a:cubicBezTo>
                    <a:pt x="95644" y="22220"/>
                    <a:pt x="99498" y="38473"/>
                    <a:pt x="93158" y="53972"/>
                  </a:cubicBezTo>
                  <a:cubicBezTo>
                    <a:pt x="85610" y="72420"/>
                    <a:pt x="65348" y="85828"/>
                    <a:pt x="44973" y="85828"/>
                  </a:cubicBezTo>
                  <a:close/>
                  <a:moveTo>
                    <a:pt x="49314" y="15876"/>
                  </a:moveTo>
                  <a:cubicBezTo>
                    <a:pt x="32797" y="15876"/>
                    <a:pt x="18947" y="29078"/>
                    <a:pt x="16372" y="41423"/>
                  </a:cubicBezTo>
                  <a:cubicBezTo>
                    <a:pt x="14078" y="52395"/>
                    <a:pt x="20363" y="61722"/>
                    <a:pt x="34062" y="67723"/>
                  </a:cubicBezTo>
                  <a:cubicBezTo>
                    <a:pt x="37423" y="69197"/>
                    <a:pt x="41092" y="69917"/>
                    <a:pt x="44966" y="69917"/>
                  </a:cubicBezTo>
                  <a:lnTo>
                    <a:pt x="44970" y="69917"/>
                  </a:lnTo>
                  <a:cubicBezTo>
                    <a:pt x="58703" y="69917"/>
                    <a:pt x="73403" y="60282"/>
                    <a:pt x="78444" y="47972"/>
                  </a:cubicBezTo>
                  <a:cubicBezTo>
                    <a:pt x="82126" y="38953"/>
                    <a:pt x="80131" y="30004"/>
                    <a:pt x="72673" y="22014"/>
                  </a:cubicBezTo>
                  <a:lnTo>
                    <a:pt x="60407" y="17934"/>
                  </a:lnTo>
                  <a:cubicBezTo>
                    <a:pt x="56810" y="16562"/>
                    <a:pt x="53076" y="15876"/>
                    <a:pt x="49314" y="1587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80DC6D6B-F803-C51D-6A9D-46C638395C1B}"/>
                </a:ext>
              </a:extLst>
            </p:cNvPr>
            <p:cNvSpPr/>
            <p:nvPr/>
          </p:nvSpPr>
          <p:spPr>
            <a:xfrm>
              <a:off x="1973230" y="2633869"/>
              <a:ext cx="195588" cy="187806"/>
            </a:xfrm>
            <a:custGeom>
              <a:avLst/>
              <a:gdLst>
                <a:gd name="connsiteX0" fmla="*/ 90862 w 195588"/>
                <a:gd name="connsiteY0" fmla="*/ 187806 h 187806"/>
                <a:gd name="connsiteX1" fmla="*/ 90851 w 195588"/>
                <a:gd name="connsiteY1" fmla="*/ 187806 h 187806"/>
                <a:gd name="connsiteX2" fmla="*/ 55875 w 195588"/>
                <a:gd name="connsiteY2" fmla="*/ 179954 h 187806"/>
                <a:gd name="connsiteX3" fmla="*/ 2249 w 195588"/>
                <a:gd name="connsiteY3" fmla="*/ 81525 h 187806"/>
                <a:gd name="connsiteX4" fmla="*/ 100593 w 195588"/>
                <a:gd name="connsiteY4" fmla="*/ 0 h 187806"/>
                <a:gd name="connsiteX5" fmla="*/ 134598 w 195588"/>
                <a:gd name="connsiteY5" fmla="*/ 6824 h 187806"/>
                <a:gd name="connsiteX6" fmla="*/ 167150 w 195588"/>
                <a:gd name="connsiteY6" fmla="*/ 18729 h 187806"/>
                <a:gd name="connsiteX7" fmla="*/ 168446 w 195588"/>
                <a:gd name="connsiteY7" fmla="*/ 20132 h 187806"/>
                <a:gd name="connsiteX8" fmla="*/ 187707 w 195588"/>
                <a:gd name="connsiteY8" fmla="*/ 121551 h 187806"/>
                <a:gd name="connsiteX9" fmla="*/ 90862 w 195588"/>
                <a:gd name="connsiteY9" fmla="*/ 187806 h 187806"/>
                <a:gd name="connsiteX10" fmla="*/ 100593 w 195588"/>
                <a:gd name="connsiteY10" fmla="*/ 15893 h 187806"/>
                <a:gd name="connsiteX11" fmla="*/ 17748 w 195588"/>
                <a:gd name="connsiteY11" fmla="*/ 85046 h 187806"/>
                <a:gd name="connsiteX12" fmla="*/ 62744 w 195588"/>
                <a:gd name="connsiteY12" fmla="*/ 165621 h 187806"/>
                <a:gd name="connsiteX13" fmla="*/ 90851 w 195588"/>
                <a:gd name="connsiteY13" fmla="*/ 171909 h 187806"/>
                <a:gd name="connsiteX14" fmla="*/ 90858 w 195588"/>
                <a:gd name="connsiteY14" fmla="*/ 171909 h 187806"/>
                <a:gd name="connsiteX15" fmla="*/ 173134 w 195588"/>
                <a:gd name="connsiteY15" fmla="*/ 115194 h 187806"/>
                <a:gd name="connsiteX16" fmla="*/ 158063 w 195588"/>
                <a:gd name="connsiteY16" fmla="*/ 32329 h 187806"/>
                <a:gd name="connsiteX17" fmla="*/ 128677 w 195588"/>
                <a:gd name="connsiteY17" fmla="*/ 21568 h 187806"/>
                <a:gd name="connsiteX18" fmla="*/ 100593 w 195588"/>
                <a:gd name="connsiteY18" fmla="*/ 15893 h 187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5588" h="187806">
                  <a:moveTo>
                    <a:pt x="90862" y="187806"/>
                  </a:moveTo>
                  <a:lnTo>
                    <a:pt x="90851" y="187806"/>
                  </a:lnTo>
                  <a:cubicBezTo>
                    <a:pt x="78510" y="187806"/>
                    <a:pt x="66742" y="185163"/>
                    <a:pt x="55875" y="179954"/>
                  </a:cubicBezTo>
                  <a:cubicBezTo>
                    <a:pt x="12965" y="159390"/>
                    <a:pt x="-7081" y="122594"/>
                    <a:pt x="2249" y="81525"/>
                  </a:cubicBezTo>
                  <a:cubicBezTo>
                    <a:pt x="12639" y="35809"/>
                    <a:pt x="55838" y="0"/>
                    <a:pt x="100593" y="0"/>
                  </a:cubicBezTo>
                  <a:cubicBezTo>
                    <a:pt x="112159" y="0"/>
                    <a:pt x="123595" y="2294"/>
                    <a:pt x="134598" y="6824"/>
                  </a:cubicBezTo>
                  <a:lnTo>
                    <a:pt x="167150" y="18729"/>
                  </a:lnTo>
                  <a:lnTo>
                    <a:pt x="168446" y="20132"/>
                  </a:lnTo>
                  <a:cubicBezTo>
                    <a:pt x="195902" y="49700"/>
                    <a:pt x="202921" y="86665"/>
                    <a:pt x="187707" y="121551"/>
                  </a:cubicBezTo>
                  <a:cubicBezTo>
                    <a:pt x="170960" y="159939"/>
                    <a:pt x="130230" y="187806"/>
                    <a:pt x="90862" y="187806"/>
                  </a:cubicBezTo>
                  <a:close/>
                  <a:moveTo>
                    <a:pt x="100593" y="15893"/>
                  </a:moveTo>
                  <a:cubicBezTo>
                    <a:pt x="62950" y="15893"/>
                    <a:pt x="26561" y="46267"/>
                    <a:pt x="17748" y="85046"/>
                  </a:cubicBezTo>
                  <a:cubicBezTo>
                    <a:pt x="10061" y="118866"/>
                    <a:pt x="26465" y="148236"/>
                    <a:pt x="62744" y="165621"/>
                  </a:cubicBezTo>
                  <a:cubicBezTo>
                    <a:pt x="71453" y="169794"/>
                    <a:pt x="80907" y="171909"/>
                    <a:pt x="90851" y="171909"/>
                  </a:cubicBezTo>
                  <a:lnTo>
                    <a:pt x="90858" y="171909"/>
                  </a:lnTo>
                  <a:cubicBezTo>
                    <a:pt x="124198" y="171909"/>
                    <a:pt x="158800" y="148057"/>
                    <a:pt x="173134" y="115194"/>
                  </a:cubicBezTo>
                  <a:cubicBezTo>
                    <a:pt x="180420" y="98488"/>
                    <a:pt x="188012" y="65700"/>
                    <a:pt x="158063" y="32329"/>
                  </a:cubicBezTo>
                  <a:lnTo>
                    <a:pt x="128677" y="21568"/>
                  </a:lnTo>
                  <a:cubicBezTo>
                    <a:pt x="119566" y="17803"/>
                    <a:pt x="110115" y="15893"/>
                    <a:pt x="100593" y="1589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A26AC7B6-492C-CC12-126A-B9230D231B79}"/>
                </a:ext>
              </a:extLst>
            </p:cNvPr>
            <p:cNvSpPr/>
            <p:nvPr/>
          </p:nvSpPr>
          <p:spPr>
            <a:xfrm>
              <a:off x="1685679" y="3032698"/>
              <a:ext cx="189970" cy="189544"/>
            </a:xfrm>
            <a:custGeom>
              <a:avLst/>
              <a:gdLst>
                <a:gd name="connsiteX0" fmla="*/ 4138 w 189970"/>
                <a:gd name="connsiteY0" fmla="*/ 117818 h 189544"/>
                <a:gd name="connsiteX1" fmla="*/ 4134 w 189970"/>
                <a:gd name="connsiteY1" fmla="*/ 117811 h 189544"/>
                <a:gd name="connsiteX2" fmla="*/ 664 w 189970"/>
                <a:gd name="connsiteY2" fmla="*/ 82133 h 189544"/>
                <a:gd name="connsiteX3" fmla="*/ 77405 w 189970"/>
                <a:gd name="connsiteY3" fmla="*/ 434 h 189544"/>
                <a:gd name="connsiteX4" fmla="*/ 185580 w 189970"/>
                <a:gd name="connsiteY4" fmla="*/ 68376 h 189544"/>
                <a:gd name="connsiteX5" fmla="*/ 189722 w 189970"/>
                <a:gd name="connsiteY5" fmla="*/ 102810 h 189544"/>
                <a:gd name="connsiteX6" fmla="*/ 188584 w 189970"/>
                <a:gd name="connsiteY6" fmla="*/ 137450 h 189544"/>
                <a:gd name="connsiteX7" fmla="*/ 187658 w 189970"/>
                <a:gd name="connsiteY7" fmla="*/ 139119 h 189544"/>
                <a:gd name="connsiteX8" fmla="*/ 97338 w 189970"/>
                <a:gd name="connsiteY8" fmla="*/ 189107 h 189544"/>
                <a:gd name="connsiteX9" fmla="*/ 4138 w 189970"/>
                <a:gd name="connsiteY9" fmla="*/ 117818 h 189544"/>
                <a:gd name="connsiteX10" fmla="*/ 170482 w 189970"/>
                <a:gd name="connsiteY10" fmla="*/ 73344 h 189544"/>
                <a:gd name="connsiteX11" fmla="*/ 78900 w 189970"/>
                <a:gd name="connsiteY11" fmla="*/ 16258 h 189544"/>
                <a:gd name="connsiteX12" fmla="*/ 16424 w 189970"/>
                <a:gd name="connsiteY12" fmla="*/ 84180 h 189544"/>
                <a:gd name="connsiteX13" fmla="*/ 19229 w 189970"/>
                <a:gd name="connsiteY13" fmla="*/ 112846 h 189544"/>
                <a:gd name="connsiteX14" fmla="*/ 19232 w 189970"/>
                <a:gd name="connsiteY14" fmla="*/ 112853 h 189544"/>
                <a:gd name="connsiteX15" fmla="*/ 98819 w 189970"/>
                <a:gd name="connsiteY15" fmla="*/ 173286 h 189544"/>
                <a:gd name="connsiteX16" fmla="*/ 172824 w 189970"/>
                <a:gd name="connsiteY16" fmla="*/ 133074 h 189544"/>
                <a:gd name="connsiteX17" fmla="*/ 173859 w 189970"/>
                <a:gd name="connsiteY17" fmla="*/ 101795 h 189544"/>
                <a:gd name="connsiteX18" fmla="*/ 170482 w 189970"/>
                <a:gd name="connsiteY18" fmla="*/ 73344 h 18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9970" h="189544">
                  <a:moveTo>
                    <a:pt x="4138" y="117818"/>
                  </a:moveTo>
                  <a:cubicBezTo>
                    <a:pt x="4138" y="117815"/>
                    <a:pt x="4138" y="117815"/>
                    <a:pt x="4134" y="117811"/>
                  </a:cubicBezTo>
                  <a:cubicBezTo>
                    <a:pt x="280" y="106088"/>
                    <a:pt x="-886" y="94086"/>
                    <a:pt x="664" y="82133"/>
                  </a:cubicBezTo>
                  <a:cubicBezTo>
                    <a:pt x="6788" y="34946"/>
                    <a:pt x="35475" y="4404"/>
                    <a:pt x="77405" y="434"/>
                  </a:cubicBezTo>
                  <a:cubicBezTo>
                    <a:pt x="124077" y="-3986"/>
                    <a:pt x="171593" y="25863"/>
                    <a:pt x="185580" y="68376"/>
                  </a:cubicBezTo>
                  <a:cubicBezTo>
                    <a:pt x="189194" y="79362"/>
                    <a:pt x="190586" y="90945"/>
                    <a:pt x="189722" y="102810"/>
                  </a:cubicBezTo>
                  <a:lnTo>
                    <a:pt x="188584" y="137450"/>
                  </a:lnTo>
                  <a:lnTo>
                    <a:pt x="187658" y="139119"/>
                  </a:lnTo>
                  <a:cubicBezTo>
                    <a:pt x="168150" y="174438"/>
                    <a:pt x="135228" y="192660"/>
                    <a:pt x="97338" y="189107"/>
                  </a:cubicBezTo>
                  <a:cubicBezTo>
                    <a:pt x="55638" y="185202"/>
                    <a:pt x="16441" y="155219"/>
                    <a:pt x="4138" y="117818"/>
                  </a:cubicBezTo>
                  <a:close/>
                  <a:moveTo>
                    <a:pt x="170482" y="73344"/>
                  </a:moveTo>
                  <a:cubicBezTo>
                    <a:pt x="158717" y="37587"/>
                    <a:pt x="118491" y="12510"/>
                    <a:pt x="78900" y="16258"/>
                  </a:cubicBezTo>
                  <a:cubicBezTo>
                    <a:pt x="44374" y="19526"/>
                    <a:pt x="21605" y="44283"/>
                    <a:pt x="16424" y="84180"/>
                  </a:cubicBezTo>
                  <a:cubicBezTo>
                    <a:pt x="15179" y="93754"/>
                    <a:pt x="16125" y="103396"/>
                    <a:pt x="19229" y="112846"/>
                  </a:cubicBezTo>
                  <a:cubicBezTo>
                    <a:pt x="19229" y="112846"/>
                    <a:pt x="19229" y="112850"/>
                    <a:pt x="19232" y="112853"/>
                  </a:cubicBezTo>
                  <a:cubicBezTo>
                    <a:pt x="29653" y="144527"/>
                    <a:pt x="63120" y="169939"/>
                    <a:pt x="98819" y="173286"/>
                  </a:cubicBezTo>
                  <a:cubicBezTo>
                    <a:pt x="116965" y="174987"/>
                    <a:pt x="150480" y="171952"/>
                    <a:pt x="172824" y="133074"/>
                  </a:cubicBezTo>
                  <a:lnTo>
                    <a:pt x="173859" y="101795"/>
                  </a:lnTo>
                  <a:cubicBezTo>
                    <a:pt x="174593" y="91964"/>
                    <a:pt x="173458" y="82393"/>
                    <a:pt x="170482" y="73344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60388DF6-1758-F3DA-3B4C-0CA021040B2B}"/>
                </a:ext>
              </a:extLst>
            </p:cNvPr>
            <p:cNvSpPr/>
            <p:nvPr/>
          </p:nvSpPr>
          <p:spPr>
            <a:xfrm>
              <a:off x="1748177" y="2785424"/>
              <a:ext cx="146250" cy="129554"/>
            </a:xfrm>
            <a:custGeom>
              <a:avLst/>
              <a:gdLst>
                <a:gd name="connsiteX0" fmla="*/ 68101 w 146250"/>
                <a:gd name="connsiteY0" fmla="*/ 129554 h 129554"/>
                <a:gd name="connsiteX1" fmla="*/ 68094 w 146250"/>
                <a:gd name="connsiteY1" fmla="*/ 129554 h 129554"/>
                <a:gd name="connsiteX2" fmla="*/ 42027 w 146250"/>
                <a:gd name="connsiteY2" fmla="*/ 124215 h 129554"/>
                <a:gd name="connsiteX3" fmla="*/ 1208 w 146250"/>
                <a:gd name="connsiteY3" fmla="*/ 58067 h 129554"/>
                <a:gd name="connsiteX4" fmla="*/ 75162 w 146250"/>
                <a:gd name="connsiteY4" fmla="*/ 0 h 129554"/>
                <a:gd name="connsiteX5" fmla="*/ 100399 w 146250"/>
                <a:gd name="connsiteY5" fmla="*/ 4612 h 129554"/>
                <a:gd name="connsiteX6" fmla="*/ 124419 w 146250"/>
                <a:gd name="connsiteY6" fmla="*/ 12619 h 129554"/>
                <a:gd name="connsiteX7" fmla="*/ 125732 w 146250"/>
                <a:gd name="connsiteY7" fmla="*/ 13905 h 129554"/>
                <a:gd name="connsiteX8" fmla="*/ 141801 w 146250"/>
                <a:gd name="connsiteY8" fmla="*/ 80890 h 129554"/>
                <a:gd name="connsiteX9" fmla="*/ 68101 w 146250"/>
                <a:gd name="connsiteY9" fmla="*/ 129554 h 129554"/>
                <a:gd name="connsiteX10" fmla="*/ 75162 w 146250"/>
                <a:gd name="connsiteY10" fmla="*/ 15893 h 129554"/>
                <a:gd name="connsiteX11" fmla="*/ 16766 w 146250"/>
                <a:gd name="connsiteY11" fmla="*/ 61317 h 129554"/>
                <a:gd name="connsiteX12" fmla="*/ 48391 w 146250"/>
                <a:gd name="connsiteY12" fmla="*/ 109649 h 129554"/>
                <a:gd name="connsiteX13" fmla="*/ 68098 w 146250"/>
                <a:gd name="connsiteY13" fmla="*/ 113661 h 129554"/>
                <a:gd name="connsiteX14" fmla="*/ 68101 w 146250"/>
                <a:gd name="connsiteY14" fmla="*/ 113661 h 129554"/>
                <a:gd name="connsiteX15" fmla="*/ 127094 w 146250"/>
                <a:gd name="connsiteY15" fmla="*/ 74876 h 129554"/>
                <a:gd name="connsiteX16" fmla="*/ 115871 w 146250"/>
                <a:gd name="connsiteY16" fmla="*/ 26520 h 129554"/>
                <a:gd name="connsiteX17" fmla="*/ 94943 w 146250"/>
                <a:gd name="connsiteY17" fmla="*/ 19538 h 129554"/>
                <a:gd name="connsiteX18" fmla="*/ 75162 w 146250"/>
                <a:gd name="connsiteY18" fmla="*/ 15893 h 129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6250" h="129554">
                  <a:moveTo>
                    <a:pt x="68101" y="129554"/>
                  </a:moveTo>
                  <a:lnTo>
                    <a:pt x="68094" y="129554"/>
                  </a:lnTo>
                  <a:cubicBezTo>
                    <a:pt x="58908" y="129554"/>
                    <a:pt x="50140" y="127761"/>
                    <a:pt x="42027" y="124215"/>
                  </a:cubicBezTo>
                  <a:cubicBezTo>
                    <a:pt x="10676" y="110524"/>
                    <a:pt x="-4583" y="85797"/>
                    <a:pt x="1208" y="58067"/>
                  </a:cubicBezTo>
                  <a:cubicBezTo>
                    <a:pt x="8008" y="25505"/>
                    <a:pt x="40494" y="0"/>
                    <a:pt x="75162" y="0"/>
                  </a:cubicBezTo>
                  <a:cubicBezTo>
                    <a:pt x="83741" y="0"/>
                    <a:pt x="92231" y="1550"/>
                    <a:pt x="100399" y="4612"/>
                  </a:cubicBezTo>
                  <a:lnTo>
                    <a:pt x="124419" y="12619"/>
                  </a:lnTo>
                  <a:lnTo>
                    <a:pt x="125732" y="13905"/>
                  </a:lnTo>
                  <a:cubicBezTo>
                    <a:pt x="145439" y="33248"/>
                    <a:pt x="151296" y="57659"/>
                    <a:pt x="141801" y="80890"/>
                  </a:cubicBezTo>
                  <a:cubicBezTo>
                    <a:pt x="130276" y="109087"/>
                    <a:pt x="99278" y="129554"/>
                    <a:pt x="68101" y="129554"/>
                  </a:cubicBezTo>
                  <a:close/>
                  <a:moveTo>
                    <a:pt x="75162" y="15893"/>
                  </a:moveTo>
                  <a:cubicBezTo>
                    <a:pt x="48192" y="15893"/>
                    <a:pt x="21998" y="36272"/>
                    <a:pt x="16766" y="61317"/>
                  </a:cubicBezTo>
                  <a:cubicBezTo>
                    <a:pt x="12507" y="81720"/>
                    <a:pt x="23737" y="98886"/>
                    <a:pt x="48391" y="109649"/>
                  </a:cubicBezTo>
                  <a:cubicBezTo>
                    <a:pt x="54481" y="112310"/>
                    <a:pt x="61113" y="113661"/>
                    <a:pt x="68098" y="113661"/>
                  </a:cubicBezTo>
                  <a:lnTo>
                    <a:pt x="68101" y="113661"/>
                  </a:lnTo>
                  <a:cubicBezTo>
                    <a:pt x="92694" y="113661"/>
                    <a:pt x="118051" y="96989"/>
                    <a:pt x="127094" y="74876"/>
                  </a:cubicBezTo>
                  <a:cubicBezTo>
                    <a:pt x="131956" y="62980"/>
                    <a:pt x="133852" y="45047"/>
                    <a:pt x="115871" y="26520"/>
                  </a:cubicBezTo>
                  <a:lnTo>
                    <a:pt x="94943" y="19538"/>
                  </a:lnTo>
                  <a:cubicBezTo>
                    <a:pt x="88528" y="17121"/>
                    <a:pt x="81872" y="15893"/>
                    <a:pt x="75162" y="1589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53506C11-30A3-A4CF-165A-C6E271A62A5E}"/>
                </a:ext>
              </a:extLst>
            </p:cNvPr>
            <p:cNvSpPr/>
            <p:nvPr/>
          </p:nvSpPr>
          <p:spPr>
            <a:xfrm>
              <a:off x="1733134" y="3465669"/>
              <a:ext cx="96150" cy="85834"/>
            </a:xfrm>
            <a:custGeom>
              <a:avLst/>
              <a:gdLst>
                <a:gd name="connsiteX0" fmla="*/ 44979 w 96150"/>
                <a:gd name="connsiteY0" fmla="*/ 85835 h 85834"/>
                <a:gd name="connsiteX1" fmla="*/ 44972 w 96150"/>
                <a:gd name="connsiteY1" fmla="*/ 85835 h 85834"/>
                <a:gd name="connsiteX2" fmla="*/ 27707 w 96150"/>
                <a:gd name="connsiteY2" fmla="*/ 82303 h 85834"/>
                <a:gd name="connsiteX3" fmla="*/ 820 w 96150"/>
                <a:gd name="connsiteY3" fmla="*/ 38165 h 85834"/>
                <a:gd name="connsiteX4" fmla="*/ 49323 w 96150"/>
                <a:gd name="connsiteY4" fmla="*/ 0 h 85834"/>
                <a:gd name="connsiteX5" fmla="*/ 65875 w 96150"/>
                <a:gd name="connsiteY5" fmla="*/ 3014 h 85834"/>
                <a:gd name="connsiteX6" fmla="*/ 81275 w 96150"/>
                <a:gd name="connsiteY6" fmla="*/ 8144 h 85834"/>
                <a:gd name="connsiteX7" fmla="*/ 82588 w 96150"/>
                <a:gd name="connsiteY7" fmla="*/ 9430 h 85834"/>
                <a:gd name="connsiteX8" fmla="*/ 93163 w 96150"/>
                <a:gd name="connsiteY8" fmla="*/ 53979 h 85834"/>
                <a:gd name="connsiteX9" fmla="*/ 44979 w 96150"/>
                <a:gd name="connsiteY9" fmla="*/ 85835 h 85834"/>
                <a:gd name="connsiteX10" fmla="*/ 49320 w 96150"/>
                <a:gd name="connsiteY10" fmla="*/ 15890 h 85834"/>
                <a:gd name="connsiteX11" fmla="*/ 16378 w 96150"/>
                <a:gd name="connsiteY11" fmla="*/ 41412 h 85834"/>
                <a:gd name="connsiteX12" fmla="*/ 34071 w 96150"/>
                <a:gd name="connsiteY12" fmla="*/ 67730 h 85834"/>
                <a:gd name="connsiteX13" fmla="*/ 44979 w 96150"/>
                <a:gd name="connsiteY13" fmla="*/ 69958 h 85834"/>
                <a:gd name="connsiteX14" fmla="*/ 44982 w 96150"/>
                <a:gd name="connsiteY14" fmla="*/ 69958 h 85834"/>
                <a:gd name="connsiteX15" fmla="*/ 78453 w 96150"/>
                <a:gd name="connsiteY15" fmla="*/ 47975 h 85834"/>
                <a:gd name="connsiteX16" fmla="*/ 72682 w 96150"/>
                <a:gd name="connsiteY16" fmla="*/ 22035 h 85834"/>
                <a:gd name="connsiteX17" fmla="*/ 60416 w 96150"/>
                <a:gd name="connsiteY17" fmla="*/ 17937 h 85834"/>
                <a:gd name="connsiteX18" fmla="*/ 49320 w 96150"/>
                <a:gd name="connsiteY18" fmla="*/ 15890 h 8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6150" h="85834">
                  <a:moveTo>
                    <a:pt x="44979" y="85835"/>
                  </a:moveTo>
                  <a:lnTo>
                    <a:pt x="44972" y="85835"/>
                  </a:lnTo>
                  <a:cubicBezTo>
                    <a:pt x="38896" y="85835"/>
                    <a:pt x="33087" y="84635"/>
                    <a:pt x="27707" y="82303"/>
                  </a:cubicBezTo>
                  <a:cubicBezTo>
                    <a:pt x="6989" y="73250"/>
                    <a:pt x="-3061" y="56757"/>
                    <a:pt x="820" y="38165"/>
                  </a:cubicBezTo>
                  <a:cubicBezTo>
                    <a:pt x="5288" y="16764"/>
                    <a:pt x="26596" y="0"/>
                    <a:pt x="49323" y="0"/>
                  </a:cubicBezTo>
                  <a:cubicBezTo>
                    <a:pt x="54954" y="0"/>
                    <a:pt x="60519" y="1011"/>
                    <a:pt x="65875" y="3014"/>
                  </a:cubicBezTo>
                  <a:lnTo>
                    <a:pt x="81275" y="8144"/>
                  </a:lnTo>
                  <a:lnTo>
                    <a:pt x="82588" y="9430"/>
                  </a:lnTo>
                  <a:cubicBezTo>
                    <a:pt x="95646" y="22247"/>
                    <a:pt x="99503" y="38490"/>
                    <a:pt x="93163" y="53979"/>
                  </a:cubicBezTo>
                  <a:cubicBezTo>
                    <a:pt x="85616" y="72462"/>
                    <a:pt x="65354" y="85835"/>
                    <a:pt x="44979" y="85835"/>
                  </a:cubicBezTo>
                  <a:close/>
                  <a:moveTo>
                    <a:pt x="49320" y="15890"/>
                  </a:moveTo>
                  <a:cubicBezTo>
                    <a:pt x="32802" y="15890"/>
                    <a:pt x="18949" y="29088"/>
                    <a:pt x="16378" y="41412"/>
                  </a:cubicBezTo>
                  <a:cubicBezTo>
                    <a:pt x="14084" y="52402"/>
                    <a:pt x="20369" y="61763"/>
                    <a:pt x="34071" y="67730"/>
                  </a:cubicBezTo>
                  <a:cubicBezTo>
                    <a:pt x="37432" y="69204"/>
                    <a:pt x="41101" y="69958"/>
                    <a:pt x="44979" y="69958"/>
                  </a:cubicBezTo>
                  <a:lnTo>
                    <a:pt x="44982" y="69958"/>
                  </a:lnTo>
                  <a:cubicBezTo>
                    <a:pt x="58715" y="69958"/>
                    <a:pt x="73416" y="60289"/>
                    <a:pt x="78453" y="47975"/>
                  </a:cubicBezTo>
                  <a:cubicBezTo>
                    <a:pt x="82139" y="38960"/>
                    <a:pt x="80140" y="30024"/>
                    <a:pt x="72682" y="22035"/>
                  </a:cubicBezTo>
                  <a:lnTo>
                    <a:pt x="60416" y="17937"/>
                  </a:lnTo>
                  <a:cubicBezTo>
                    <a:pt x="56816" y="16579"/>
                    <a:pt x="53082" y="15890"/>
                    <a:pt x="49320" y="1589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71" name="图形 3">
            <a:extLst>
              <a:ext uri="{FF2B5EF4-FFF2-40B4-BE49-F238E27FC236}">
                <a16:creationId xmlns:a16="http://schemas.microsoft.com/office/drawing/2014/main" id="{3FB85EDD-3413-DE28-8FA0-5C588351A894}"/>
              </a:ext>
            </a:extLst>
          </p:cNvPr>
          <p:cNvGrpSpPr/>
          <p:nvPr/>
        </p:nvGrpSpPr>
        <p:grpSpPr>
          <a:xfrm rot="20138053">
            <a:off x="2369431" y="6218180"/>
            <a:ext cx="1271524" cy="847271"/>
            <a:chOff x="3649744" y="5428436"/>
            <a:chExt cx="1807994" cy="1204744"/>
          </a:xfr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</p:grpSpPr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64C0F457-6714-38A3-4F00-78C00614E145}"/>
                </a:ext>
              </a:extLst>
            </p:cNvPr>
            <p:cNvSpPr/>
            <p:nvPr/>
          </p:nvSpPr>
          <p:spPr>
            <a:xfrm>
              <a:off x="3649744" y="5428436"/>
              <a:ext cx="1807994" cy="1204744"/>
            </a:xfrm>
            <a:custGeom>
              <a:avLst/>
              <a:gdLst>
                <a:gd name="connsiteX0" fmla="*/ 1543173 w 1807994"/>
                <a:gd name="connsiteY0" fmla="*/ 261735 h 1204744"/>
                <a:gd name="connsiteX1" fmla="*/ 904008 w 1807994"/>
                <a:gd name="connsiteY1" fmla="*/ 0 h 1204744"/>
                <a:gd name="connsiteX2" fmla="*/ 264842 w 1807994"/>
                <a:gd name="connsiteY2" fmla="*/ 261735 h 1204744"/>
                <a:gd name="connsiteX3" fmla="*/ 0 w 1807994"/>
                <a:gd name="connsiteY3" fmla="*/ 893872 h 1204744"/>
                <a:gd name="connsiteX4" fmla="*/ 3 w 1807994"/>
                <a:gd name="connsiteY4" fmla="*/ 894352 h 1204744"/>
                <a:gd name="connsiteX5" fmla="*/ 52100 w 1807994"/>
                <a:gd name="connsiteY5" fmla="*/ 1193635 h 1204744"/>
                <a:gd name="connsiteX6" fmla="*/ 56098 w 1807994"/>
                <a:gd name="connsiteY6" fmla="*/ 1204745 h 1204744"/>
                <a:gd name="connsiteX7" fmla="*/ 1751897 w 1807994"/>
                <a:gd name="connsiteY7" fmla="*/ 1204745 h 1204744"/>
                <a:gd name="connsiteX8" fmla="*/ 1755909 w 1807994"/>
                <a:gd name="connsiteY8" fmla="*/ 1193635 h 1204744"/>
                <a:gd name="connsiteX9" fmla="*/ 1807961 w 1807994"/>
                <a:gd name="connsiteY9" fmla="*/ 901141 h 1204744"/>
                <a:gd name="connsiteX10" fmla="*/ 1807961 w 1807994"/>
                <a:gd name="connsiteY10" fmla="*/ 899701 h 1204744"/>
                <a:gd name="connsiteX11" fmla="*/ 1807995 w 1807994"/>
                <a:gd name="connsiteY11" fmla="*/ 893872 h 1204744"/>
                <a:gd name="connsiteX12" fmla="*/ 1543173 w 1807994"/>
                <a:gd name="connsiteY12" fmla="*/ 261735 h 1204744"/>
                <a:gd name="connsiteX13" fmla="*/ 1774391 w 1807994"/>
                <a:gd name="connsiteY13" fmla="*/ 899426 h 1204744"/>
                <a:gd name="connsiteX14" fmla="*/ 1774391 w 1807994"/>
                <a:gd name="connsiteY14" fmla="*/ 900901 h 1204744"/>
                <a:gd name="connsiteX15" fmla="*/ 1728202 w 1807994"/>
                <a:gd name="connsiteY15" fmla="*/ 1171175 h 1204744"/>
                <a:gd name="connsiteX16" fmla="*/ 1559598 w 1807994"/>
                <a:gd name="connsiteY16" fmla="*/ 1171175 h 1204744"/>
                <a:gd name="connsiteX17" fmla="*/ 1559598 w 1807994"/>
                <a:gd name="connsiteY17" fmla="*/ 1084970 h 1204744"/>
                <a:gd name="connsiteX18" fmla="*/ 1539436 w 1807994"/>
                <a:gd name="connsiteY18" fmla="*/ 1084970 h 1204744"/>
                <a:gd name="connsiteX19" fmla="*/ 1539436 w 1807994"/>
                <a:gd name="connsiteY19" fmla="*/ 1171175 h 1204744"/>
                <a:gd name="connsiteX20" fmla="*/ 1525377 w 1807994"/>
                <a:gd name="connsiteY20" fmla="*/ 1171175 h 1204744"/>
                <a:gd name="connsiteX21" fmla="*/ 1525377 w 1807994"/>
                <a:gd name="connsiteY21" fmla="*/ 1121934 h 1204744"/>
                <a:gd name="connsiteX22" fmla="*/ 1505214 w 1807994"/>
                <a:gd name="connsiteY22" fmla="*/ 1121934 h 1204744"/>
                <a:gd name="connsiteX23" fmla="*/ 1505214 w 1807994"/>
                <a:gd name="connsiteY23" fmla="*/ 1171175 h 1204744"/>
                <a:gd name="connsiteX24" fmla="*/ 1490744 w 1807994"/>
                <a:gd name="connsiteY24" fmla="*/ 1171175 h 1204744"/>
                <a:gd name="connsiteX25" fmla="*/ 1490744 w 1807994"/>
                <a:gd name="connsiteY25" fmla="*/ 1121934 h 1204744"/>
                <a:gd name="connsiteX26" fmla="*/ 1470616 w 1807994"/>
                <a:gd name="connsiteY26" fmla="*/ 1121934 h 1204744"/>
                <a:gd name="connsiteX27" fmla="*/ 1470616 w 1807994"/>
                <a:gd name="connsiteY27" fmla="*/ 1171175 h 1204744"/>
                <a:gd name="connsiteX28" fmla="*/ 1458443 w 1807994"/>
                <a:gd name="connsiteY28" fmla="*/ 1171175 h 1204744"/>
                <a:gd name="connsiteX29" fmla="*/ 1458443 w 1807994"/>
                <a:gd name="connsiteY29" fmla="*/ 1121934 h 1204744"/>
                <a:gd name="connsiteX30" fmla="*/ 1438280 w 1807994"/>
                <a:gd name="connsiteY30" fmla="*/ 1121934 h 1204744"/>
                <a:gd name="connsiteX31" fmla="*/ 1438280 w 1807994"/>
                <a:gd name="connsiteY31" fmla="*/ 1171175 h 1204744"/>
                <a:gd name="connsiteX32" fmla="*/ 1422027 w 1807994"/>
                <a:gd name="connsiteY32" fmla="*/ 1171175 h 1204744"/>
                <a:gd name="connsiteX33" fmla="*/ 1422027 w 1807994"/>
                <a:gd name="connsiteY33" fmla="*/ 1121934 h 1204744"/>
                <a:gd name="connsiteX34" fmla="*/ 1401864 w 1807994"/>
                <a:gd name="connsiteY34" fmla="*/ 1121934 h 1204744"/>
                <a:gd name="connsiteX35" fmla="*/ 1401864 w 1807994"/>
                <a:gd name="connsiteY35" fmla="*/ 1171175 h 1204744"/>
                <a:gd name="connsiteX36" fmla="*/ 1384342 w 1807994"/>
                <a:gd name="connsiteY36" fmla="*/ 1171175 h 1204744"/>
                <a:gd name="connsiteX37" fmla="*/ 1384342 w 1807994"/>
                <a:gd name="connsiteY37" fmla="*/ 1084970 h 1204744"/>
                <a:gd name="connsiteX38" fmla="*/ 1364180 w 1807994"/>
                <a:gd name="connsiteY38" fmla="*/ 1084970 h 1204744"/>
                <a:gd name="connsiteX39" fmla="*/ 1364180 w 1807994"/>
                <a:gd name="connsiteY39" fmla="*/ 1171175 h 1204744"/>
                <a:gd name="connsiteX40" fmla="*/ 1350087 w 1807994"/>
                <a:gd name="connsiteY40" fmla="*/ 1171175 h 1204744"/>
                <a:gd name="connsiteX41" fmla="*/ 1350087 w 1807994"/>
                <a:gd name="connsiteY41" fmla="*/ 1121934 h 1204744"/>
                <a:gd name="connsiteX42" fmla="*/ 1329958 w 1807994"/>
                <a:gd name="connsiteY42" fmla="*/ 1121934 h 1204744"/>
                <a:gd name="connsiteX43" fmla="*/ 1329958 w 1807994"/>
                <a:gd name="connsiteY43" fmla="*/ 1171175 h 1204744"/>
                <a:gd name="connsiteX44" fmla="*/ 1315488 w 1807994"/>
                <a:gd name="connsiteY44" fmla="*/ 1171175 h 1204744"/>
                <a:gd name="connsiteX45" fmla="*/ 1315488 w 1807994"/>
                <a:gd name="connsiteY45" fmla="*/ 1121934 h 1204744"/>
                <a:gd name="connsiteX46" fmla="*/ 1295325 w 1807994"/>
                <a:gd name="connsiteY46" fmla="*/ 1121934 h 1204744"/>
                <a:gd name="connsiteX47" fmla="*/ 1295325 w 1807994"/>
                <a:gd name="connsiteY47" fmla="*/ 1171175 h 1204744"/>
                <a:gd name="connsiteX48" fmla="*/ 1283187 w 1807994"/>
                <a:gd name="connsiteY48" fmla="*/ 1171175 h 1204744"/>
                <a:gd name="connsiteX49" fmla="*/ 1283187 w 1807994"/>
                <a:gd name="connsiteY49" fmla="*/ 1121934 h 1204744"/>
                <a:gd name="connsiteX50" fmla="*/ 1263024 w 1807994"/>
                <a:gd name="connsiteY50" fmla="*/ 1121934 h 1204744"/>
                <a:gd name="connsiteX51" fmla="*/ 1263024 w 1807994"/>
                <a:gd name="connsiteY51" fmla="*/ 1171175 h 1204744"/>
                <a:gd name="connsiteX52" fmla="*/ 1246771 w 1807994"/>
                <a:gd name="connsiteY52" fmla="*/ 1171175 h 1204744"/>
                <a:gd name="connsiteX53" fmla="*/ 1246771 w 1807994"/>
                <a:gd name="connsiteY53" fmla="*/ 1121934 h 1204744"/>
                <a:gd name="connsiteX54" fmla="*/ 1226608 w 1807994"/>
                <a:gd name="connsiteY54" fmla="*/ 1121934 h 1204744"/>
                <a:gd name="connsiteX55" fmla="*/ 1226608 w 1807994"/>
                <a:gd name="connsiteY55" fmla="*/ 1171175 h 1204744"/>
                <a:gd name="connsiteX56" fmla="*/ 1213578 w 1807994"/>
                <a:gd name="connsiteY56" fmla="*/ 1171175 h 1204744"/>
                <a:gd name="connsiteX57" fmla="*/ 1213578 w 1807994"/>
                <a:gd name="connsiteY57" fmla="*/ 1084970 h 1204744"/>
                <a:gd name="connsiteX58" fmla="*/ 1193415 w 1807994"/>
                <a:gd name="connsiteY58" fmla="*/ 1084970 h 1204744"/>
                <a:gd name="connsiteX59" fmla="*/ 1193415 w 1807994"/>
                <a:gd name="connsiteY59" fmla="*/ 1171175 h 1204744"/>
                <a:gd name="connsiteX60" fmla="*/ 1179322 w 1807994"/>
                <a:gd name="connsiteY60" fmla="*/ 1171175 h 1204744"/>
                <a:gd name="connsiteX61" fmla="*/ 1179322 w 1807994"/>
                <a:gd name="connsiteY61" fmla="*/ 1121934 h 1204744"/>
                <a:gd name="connsiteX62" fmla="*/ 1159160 w 1807994"/>
                <a:gd name="connsiteY62" fmla="*/ 1121934 h 1204744"/>
                <a:gd name="connsiteX63" fmla="*/ 1159160 w 1807994"/>
                <a:gd name="connsiteY63" fmla="*/ 1171175 h 1204744"/>
                <a:gd name="connsiteX64" fmla="*/ 1144724 w 1807994"/>
                <a:gd name="connsiteY64" fmla="*/ 1171175 h 1204744"/>
                <a:gd name="connsiteX65" fmla="*/ 1144724 w 1807994"/>
                <a:gd name="connsiteY65" fmla="*/ 1121934 h 1204744"/>
                <a:gd name="connsiteX66" fmla="*/ 1124561 w 1807994"/>
                <a:gd name="connsiteY66" fmla="*/ 1121934 h 1204744"/>
                <a:gd name="connsiteX67" fmla="*/ 1124561 w 1807994"/>
                <a:gd name="connsiteY67" fmla="*/ 1171175 h 1204744"/>
                <a:gd name="connsiteX68" fmla="*/ 1112388 w 1807994"/>
                <a:gd name="connsiteY68" fmla="*/ 1171175 h 1204744"/>
                <a:gd name="connsiteX69" fmla="*/ 1112388 w 1807994"/>
                <a:gd name="connsiteY69" fmla="*/ 1121934 h 1204744"/>
                <a:gd name="connsiteX70" fmla="*/ 1092260 w 1807994"/>
                <a:gd name="connsiteY70" fmla="*/ 1121934 h 1204744"/>
                <a:gd name="connsiteX71" fmla="*/ 1092260 w 1807994"/>
                <a:gd name="connsiteY71" fmla="*/ 1171175 h 1204744"/>
                <a:gd name="connsiteX72" fmla="*/ 1075972 w 1807994"/>
                <a:gd name="connsiteY72" fmla="*/ 1171175 h 1204744"/>
                <a:gd name="connsiteX73" fmla="*/ 1075972 w 1807994"/>
                <a:gd name="connsiteY73" fmla="*/ 1121934 h 1204744"/>
                <a:gd name="connsiteX74" fmla="*/ 1055844 w 1807994"/>
                <a:gd name="connsiteY74" fmla="*/ 1121934 h 1204744"/>
                <a:gd name="connsiteX75" fmla="*/ 1055844 w 1807994"/>
                <a:gd name="connsiteY75" fmla="*/ 1171175 h 1204744"/>
                <a:gd name="connsiteX76" fmla="*/ 1039933 w 1807994"/>
                <a:gd name="connsiteY76" fmla="*/ 1171175 h 1204744"/>
                <a:gd name="connsiteX77" fmla="*/ 1039933 w 1807994"/>
                <a:gd name="connsiteY77" fmla="*/ 1084970 h 1204744"/>
                <a:gd name="connsiteX78" fmla="*/ 1019771 w 1807994"/>
                <a:gd name="connsiteY78" fmla="*/ 1084970 h 1204744"/>
                <a:gd name="connsiteX79" fmla="*/ 1019771 w 1807994"/>
                <a:gd name="connsiteY79" fmla="*/ 1171175 h 1204744"/>
                <a:gd name="connsiteX80" fmla="*/ 1005678 w 1807994"/>
                <a:gd name="connsiteY80" fmla="*/ 1171175 h 1204744"/>
                <a:gd name="connsiteX81" fmla="*/ 1005678 w 1807994"/>
                <a:gd name="connsiteY81" fmla="*/ 1121934 h 1204744"/>
                <a:gd name="connsiteX82" fmla="*/ 985515 w 1807994"/>
                <a:gd name="connsiteY82" fmla="*/ 1121934 h 1204744"/>
                <a:gd name="connsiteX83" fmla="*/ 985515 w 1807994"/>
                <a:gd name="connsiteY83" fmla="*/ 1171175 h 1204744"/>
                <a:gd name="connsiteX84" fmla="*/ 971079 w 1807994"/>
                <a:gd name="connsiteY84" fmla="*/ 1171175 h 1204744"/>
                <a:gd name="connsiteX85" fmla="*/ 971079 w 1807994"/>
                <a:gd name="connsiteY85" fmla="*/ 1121934 h 1204744"/>
                <a:gd name="connsiteX86" fmla="*/ 950917 w 1807994"/>
                <a:gd name="connsiteY86" fmla="*/ 1121934 h 1204744"/>
                <a:gd name="connsiteX87" fmla="*/ 950917 w 1807994"/>
                <a:gd name="connsiteY87" fmla="*/ 1171175 h 1204744"/>
                <a:gd name="connsiteX88" fmla="*/ 938744 w 1807994"/>
                <a:gd name="connsiteY88" fmla="*/ 1171175 h 1204744"/>
                <a:gd name="connsiteX89" fmla="*/ 938744 w 1807994"/>
                <a:gd name="connsiteY89" fmla="*/ 1121934 h 1204744"/>
                <a:gd name="connsiteX90" fmla="*/ 918595 w 1807994"/>
                <a:gd name="connsiteY90" fmla="*/ 1121934 h 1204744"/>
                <a:gd name="connsiteX91" fmla="*/ 918595 w 1807994"/>
                <a:gd name="connsiteY91" fmla="*/ 1171175 h 1204744"/>
                <a:gd name="connsiteX92" fmla="*/ 902334 w 1807994"/>
                <a:gd name="connsiteY92" fmla="*/ 1171175 h 1204744"/>
                <a:gd name="connsiteX93" fmla="*/ 902334 w 1807994"/>
                <a:gd name="connsiteY93" fmla="*/ 1121934 h 1204744"/>
                <a:gd name="connsiteX94" fmla="*/ 882179 w 1807994"/>
                <a:gd name="connsiteY94" fmla="*/ 1121934 h 1204744"/>
                <a:gd name="connsiteX95" fmla="*/ 882179 w 1807994"/>
                <a:gd name="connsiteY95" fmla="*/ 1171175 h 1204744"/>
                <a:gd name="connsiteX96" fmla="*/ 864670 w 1807994"/>
                <a:gd name="connsiteY96" fmla="*/ 1171175 h 1204744"/>
                <a:gd name="connsiteX97" fmla="*/ 864670 w 1807994"/>
                <a:gd name="connsiteY97" fmla="*/ 1084970 h 1204744"/>
                <a:gd name="connsiteX98" fmla="*/ 844511 w 1807994"/>
                <a:gd name="connsiteY98" fmla="*/ 1084970 h 1204744"/>
                <a:gd name="connsiteX99" fmla="*/ 844511 w 1807994"/>
                <a:gd name="connsiteY99" fmla="*/ 1171175 h 1204744"/>
                <a:gd name="connsiteX100" fmla="*/ 830428 w 1807994"/>
                <a:gd name="connsiteY100" fmla="*/ 1171175 h 1204744"/>
                <a:gd name="connsiteX101" fmla="*/ 830428 w 1807994"/>
                <a:gd name="connsiteY101" fmla="*/ 1121934 h 1204744"/>
                <a:gd name="connsiteX102" fmla="*/ 810269 w 1807994"/>
                <a:gd name="connsiteY102" fmla="*/ 1121934 h 1204744"/>
                <a:gd name="connsiteX103" fmla="*/ 810269 w 1807994"/>
                <a:gd name="connsiteY103" fmla="*/ 1171175 h 1204744"/>
                <a:gd name="connsiteX104" fmla="*/ 795823 w 1807994"/>
                <a:gd name="connsiteY104" fmla="*/ 1171175 h 1204744"/>
                <a:gd name="connsiteX105" fmla="*/ 795823 w 1807994"/>
                <a:gd name="connsiteY105" fmla="*/ 1121934 h 1204744"/>
                <a:gd name="connsiteX106" fmla="*/ 775664 w 1807994"/>
                <a:gd name="connsiteY106" fmla="*/ 1121934 h 1204744"/>
                <a:gd name="connsiteX107" fmla="*/ 775664 w 1807994"/>
                <a:gd name="connsiteY107" fmla="*/ 1171175 h 1204744"/>
                <a:gd name="connsiteX108" fmla="*/ 763498 w 1807994"/>
                <a:gd name="connsiteY108" fmla="*/ 1171175 h 1204744"/>
                <a:gd name="connsiteX109" fmla="*/ 763498 w 1807994"/>
                <a:gd name="connsiteY109" fmla="*/ 1121934 h 1204744"/>
                <a:gd name="connsiteX110" fmla="*/ 743342 w 1807994"/>
                <a:gd name="connsiteY110" fmla="*/ 1121934 h 1204744"/>
                <a:gd name="connsiteX111" fmla="*/ 743342 w 1807994"/>
                <a:gd name="connsiteY111" fmla="*/ 1171175 h 1204744"/>
                <a:gd name="connsiteX112" fmla="*/ 727082 w 1807994"/>
                <a:gd name="connsiteY112" fmla="*/ 1171175 h 1204744"/>
                <a:gd name="connsiteX113" fmla="*/ 727082 w 1807994"/>
                <a:gd name="connsiteY113" fmla="*/ 1121934 h 1204744"/>
                <a:gd name="connsiteX114" fmla="*/ 706923 w 1807994"/>
                <a:gd name="connsiteY114" fmla="*/ 1121934 h 1204744"/>
                <a:gd name="connsiteX115" fmla="*/ 706923 w 1807994"/>
                <a:gd name="connsiteY115" fmla="*/ 1171175 h 1204744"/>
                <a:gd name="connsiteX116" fmla="*/ 699015 w 1807994"/>
                <a:gd name="connsiteY116" fmla="*/ 1171175 h 1204744"/>
                <a:gd name="connsiteX117" fmla="*/ 699015 w 1807994"/>
                <a:gd name="connsiteY117" fmla="*/ 1084970 h 1204744"/>
                <a:gd name="connsiteX118" fmla="*/ 678860 w 1807994"/>
                <a:gd name="connsiteY118" fmla="*/ 1084970 h 1204744"/>
                <a:gd name="connsiteX119" fmla="*/ 678860 w 1807994"/>
                <a:gd name="connsiteY119" fmla="*/ 1171175 h 1204744"/>
                <a:gd name="connsiteX120" fmla="*/ 664777 w 1807994"/>
                <a:gd name="connsiteY120" fmla="*/ 1171175 h 1204744"/>
                <a:gd name="connsiteX121" fmla="*/ 664777 w 1807994"/>
                <a:gd name="connsiteY121" fmla="*/ 1121934 h 1204744"/>
                <a:gd name="connsiteX122" fmla="*/ 644618 w 1807994"/>
                <a:gd name="connsiteY122" fmla="*/ 1121934 h 1204744"/>
                <a:gd name="connsiteX123" fmla="*/ 644618 w 1807994"/>
                <a:gd name="connsiteY123" fmla="*/ 1171175 h 1204744"/>
                <a:gd name="connsiteX124" fmla="*/ 630168 w 1807994"/>
                <a:gd name="connsiteY124" fmla="*/ 1171175 h 1204744"/>
                <a:gd name="connsiteX125" fmla="*/ 630168 w 1807994"/>
                <a:gd name="connsiteY125" fmla="*/ 1121934 h 1204744"/>
                <a:gd name="connsiteX126" fmla="*/ 610012 w 1807994"/>
                <a:gd name="connsiteY126" fmla="*/ 1121934 h 1204744"/>
                <a:gd name="connsiteX127" fmla="*/ 610012 w 1807994"/>
                <a:gd name="connsiteY127" fmla="*/ 1171175 h 1204744"/>
                <a:gd name="connsiteX128" fmla="*/ 597846 w 1807994"/>
                <a:gd name="connsiteY128" fmla="*/ 1171175 h 1204744"/>
                <a:gd name="connsiteX129" fmla="*/ 597846 w 1807994"/>
                <a:gd name="connsiteY129" fmla="*/ 1121934 h 1204744"/>
                <a:gd name="connsiteX130" fmla="*/ 577687 w 1807994"/>
                <a:gd name="connsiteY130" fmla="*/ 1121934 h 1204744"/>
                <a:gd name="connsiteX131" fmla="*/ 577687 w 1807994"/>
                <a:gd name="connsiteY131" fmla="*/ 1171175 h 1204744"/>
                <a:gd name="connsiteX132" fmla="*/ 561430 w 1807994"/>
                <a:gd name="connsiteY132" fmla="*/ 1171175 h 1204744"/>
                <a:gd name="connsiteX133" fmla="*/ 561430 w 1807994"/>
                <a:gd name="connsiteY133" fmla="*/ 1121934 h 1204744"/>
                <a:gd name="connsiteX134" fmla="*/ 541271 w 1807994"/>
                <a:gd name="connsiteY134" fmla="*/ 1121934 h 1204744"/>
                <a:gd name="connsiteX135" fmla="*/ 541271 w 1807994"/>
                <a:gd name="connsiteY135" fmla="*/ 1171175 h 1204744"/>
                <a:gd name="connsiteX136" fmla="*/ 537784 w 1807994"/>
                <a:gd name="connsiteY136" fmla="*/ 1171175 h 1204744"/>
                <a:gd name="connsiteX137" fmla="*/ 537784 w 1807994"/>
                <a:gd name="connsiteY137" fmla="*/ 1084970 h 1204744"/>
                <a:gd name="connsiteX138" fmla="*/ 517628 w 1807994"/>
                <a:gd name="connsiteY138" fmla="*/ 1084970 h 1204744"/>
                <a:gd name="connsiteX139" fmla="*/ 517628 w 1807994"/>
                <a:gd name="connsiteY139" fmla="*/ 1171175 h 1204744"/>
                <a:gd name="connsiteX140" fmla="*/ 503545 w 1807994"/>
                <a:gd name="connsiteY140" fmla="*/ 1171175 h 1204744"/>
                <a:gd name="connsiteX141" fmla="*/ 503545 w 1807994"/>
                <a:gd name="connsiteY141" fmla="*/ 1121934 h 1204744"/>
                <a:gd name="connsiteX142" fmla="*/ 483386 w 1807994"/>
                <a:gd name="connsiteY142" fmla="*/ 1121934 h 1204744"/>
                <a:gd name="connsiteX143" fmla="*/ 483386 w 1807994"/>
                <a:gd name="connsiteY143" fmla="*/ 1171175 h 1204744"/>
                <a:gd name="connsiteX144" fmla="*/ 468936 w 1807994"/>
                <a:gd name="connsiteY144" fmla="*/ 1171175 h 1204744"/>
                <a:gd name="connsiteX145" fmla="*/ 468936 w 1807994"/>
                <a:gd name="connsiteY145" fmla="*/ 1121934 h 1204744"/>
                <a:gd name="connsiteX146" fmla="*/ 448781 w 1807994"/>
                <a:gd name="connsiteY146" fmla="*/ 1121934 h 1204744"/>
                <a:gd name="connsiteX147" fmla="*/ 448781 w 1807994"/>
                <a:gd name="connsiteY147" fmla="*/ 1171175 h 1204744"/>
                <a:gd name="connsiteX148" fmla="*/ 436614 w 1807994"/>
                <a:gd name="connsiteY148" fmla="*/ 1171175 h 1204744"/>
                <a:gd name="connsiteX149" fmla="*/ 436614 w 1807994"/>
                <a:gd name="connsiteY149" fmla="*/ 1121934 h 1204744"/>
                <a:gd name="connsiteX150" fmla="*/ 416455 w 1807994"/>
                <a:gd name="connsiteY150" fmla="*/ 1121934 h 1204744"/>
                <a:gd name="connsiteX151" fmla="*/ 416455 w 1807994"/>
                <a:gd name="connsiteY151" fmla="*/ 1171175 h 1204744"/>
                <a:gd name="connsiteX152" fmla="*/ 400198 w 1807994"/>
                <a:gd name="connsiteY152" fmla="*/ 1171175 h 1204744"/>
                <a:gd name="connsiteX153" fmla="*/ 400198 w 1807994"/>
                <a:gd name="connsiteY153" fmla="*/ 1121934 h 1204744"/>
                <a:gd name="connsiteX154" fmla="*/ 380039 w 1807994"/>
                <a:gd name="connsiteY154" fmla="*/ 1121934 h 1204744"/>
                <a:gd name="connsiteX155" fmla="*/ 380039 w 1807994"/>
                <a:gd name="connsiteY155" fmla="*/ 1171175 h 1204744"/>
                <a:gd name="connsiteX156" fmla="*/ 373038 w 1807994"/>
                <a:gd name="connsiteY156" fmla="*/ 1171175 h 1204744"/>
                <a:gd name="connsiteX157" fmla="*/ 373038 w 1807994"/>
                <a:gd name="connsiteY157" fmla="*/ 1084970 h 1204744"/>
                <a:gd name="connsiteX158" fmla="*/ 352882 w 1807994"/>
                <a:gd name="connsiteY158" fmla="*/ 1084970 h 1204744"/>
                <a:gd name="connsiteX159" fmla="*/ 352882 w 1807994"/>
                <a:gd name="connsiteY159" fmla="*/ 1171175 h 1204744"/>
                <a:gd name="connsiteX160" fmla="*/ 338799 w 1807994"/>
                <a:gd name="connsiteY160" fmla="*/ 1171175 h 1204744"/>
                <a:gd name="connsiteX161" fmla="*/ 338799 w 1807994"/>
                <a:gd name="connsiteY161" fmla="*/ 1121934 h 1204744"/>
                <a:gd name="connsiteX162" fmla="*/ 318640 w 1807994"/>
                <a:gd name="connsiteY162" fmla="*/ 1121934 h 1204744"/>
                <a:gd name="connsiteX163" fmla="*/ 318640 w 1807994"/>
                <a:gd name="connsiteY163" fmla="*/ 1171175 h 1204744"/>
                <a:gd name="connsiteX164" fmla="*/ 304193 w 1807994"/>
                <a:gd name="connsiteY164" fmla="*/ 1171175 h 1204744"/>
                <a:gd name="connsiteX165" fmla="*/ 304193 w 1807994"/>
                <a:gd name="connsiteY165" fmla="*/ 1121934 h 1204744"/>
                <a:gd name="connsiteX166" fmla="*/ 284034 w 1807994"/>
                <a:gd name="connsiteY166" fmla="*/ 1121934 h 1204744"/>
                <a:gd name="connsiteX167" fmla="*/ 284034 w 1807994"/>
                <a:gd name="connsiteY167" fmla="*/ 1171175 h 1204744"/>
                <a:gd name="connsiteX168" fmla="*/ 271872 w 1807994"/>
                <a:gd name="connsiteY168" fmla="*/ 1171175 h 1204744"/>
                <a:gd name="connsiteX169" fmla="*/ 271872 w 1807994"/>
                <a:gd name="connsiteY169" fmla="*/ 1121934 h 1204744"/>
                <a:gd name="connsiteX170" fmla="*/ 251716 w 1807994"/>
                <a:gd name="connsiteY170" fmla="*/ 1121934 h 1204744"/>
                <a:gd name="connsiteX171" fmla="*/ 251716 w 1807994"/>
                <a:gd name="connsiteY171" fmla="*/ 1171175 h 1204744"/>
                <a:gd name="connsiteX172" fmla="*/ 235452 w 1807994"/>
                <a:gd name="connsiteY172" fmla="*/ 1171175 h 1204744"/>
                <a:gd name="connsiteX173" fmla="*/ 235452 w 1807994"/>
                <a:gd name="connsiteY173" fmla="*/ 1121934 h 1204744"/>
                <a:gd name="connsiteX174" fmla="*/ 215297 w 1807994"/>
                <a:gd name="connsiteY174" fmla="*/ 1121934 h 1204744"/>
                <a:gd name="connsiteX175" fmla="*/ 215297 w 1807994"/>
                <a:gd name="connsiteY175" fmla="*/ 1171175 h 1204744"/>
                <a:gd name="connsiteX176" fmla="*/ 194987 w 1807994"/>
                <a:gd name="connsiteY176" fmla="*/ 1171175 h 1204744"/>
                <a:gd name="connsiteX177" fmla="*/ 194987 w 1807994"/>
                <a:gd name="connsiteY177" fmla="*/ 1084970 h 1204744"/>
                <a:gd name="connsiteX178" fmla="*/ 174831 w 1807994"/>
                <a:gd name="connsiteY178" fmla="*/ 1084970 h 1204744"/>
                <a:gd name="connsiteX179" fmla="*/ 174831 w 1807994"/>
                <a:gd name="connsiteY179" fmla="*/ 1171175 h 1204744"/>
                <a:gd name="connsiteX180" fmla="*/ 79817 w 1807994"/>
                <a:gd name="connsiteY180" fmla="*/ 1171175 h 1204744"/>
                <a:gd name="connsiteX181" fmla="*/ 33614 w 1807994"/>
                <a:gd name="connsiteY181" fmla="*/ 894352 h 1204744"/>
                <a:gd name="connsiteX182" fmla="*/ 33611 w 1807994"/>
                <a:gd name="connsiteY182" fmla="*/ 893906 h 1204744"/>
                <a:gd name="connsiteX183" fmla="*/ 904028 w 1807994"/>
                <a:gd name="connsiteY183" fmla="*/ 33604 h 1204744"/>
                <a:gd name="connsiteX184" fmla="*/ 1774460 w 1807994"/>
                <a:gd name="connsiteY184" fmla="*/ 893906 h 1204744"/>
                <a:gd name="connsiteX185" fmla="*/ 1774425 w 1807994"/>
                <a:gd name="connsiteY185" fmla="*/ 899426 h 1204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1807994" h="1204744">
                  <a:moveTo>
                    <a:pt x="1543173" y="261735"/>
                  </a:moveTo>
                  <a:cubicBezTo>
                    <a:pt x="1372444" y="92960"/>
                    <a:pt x="1145444" y="0"/>
                    <a:pt x="904008" y="0"/>
                  </a:cubicBezTo>
                  <a:cubicBezTo>
                    <a:pt x="662575" y="0"/>
                    <a:pt x="435572" y="92960"/>
                    <a:pt x="264842" y="261735"/>
                  </a:cubicBezTo>
                  <a:cubicBezTo>
                    <a:pt x="94057" y="430579"/>
                    <a:pt x="0" y="655076"/>
                    <a:pt x="0" y="893872"/>
                  </a:cubicBezTo>
                  <a:lnTo>
                    <a:pt x="3" y="894352"/>
                  </a:lnTo>
                  <a:cubicBezTo>
                    <a:pt x="55" y="997016"/>
                    <a:pt x="17584" y="1097726"/>
                    <a:pt x="52100" y="1193635"/>
                  </a:cubicBezTo>
                  <a:lnTo>
                    <a:pt x="56098" y="1204745"/>
                  </a:lnTo>
                  <a:lnTo>
                    <a:pt x="1751897" y="1204745"/>
                  </a:lnTo>
                  <a:lnTo>
                    <a:pt x="1755909" y="1193635"/>
                  </a:lnTo>
                  <a:cubicBezTo>
                    <a:pt x="1789650" y="1099920"/>
                    <a:pt x="1807138" y="1001508"/>
                    <a:pt x="1807961" y="901141"/>
                  </a:cubicBezTo>
                  <a:lnTo>
                    <a:pt x="1807961" y="899701"/>
                  </a:lnTo>
                  <a:cubicBezTo>
                    <a:pt x="1807995" y="897746"/>
                    <a:pt x="1807995" y="895826"/>
                    <a:pt x="1807995" y="893872"/>
                  </a:cubicBezTo>
                  <a:cubicBezTo>
                    <a:pt x="1807995" y="655076"/>
                    <a:pt x="1713938" y="430579"/>
                    <a:pt x="1543173" y="261735"/>
                  </a:cubicBezTo>
                  <a:close/>
                  <a:moveTo>
                    <a:pt x="1774391" y="899426"/>
                  </a:moveTo>
                  <a:lnTo>
                    <a:pt x="1774391" y="900901"/>
                  </a:lnTo>
                  <a:cubicBezTo>
                    <a:pt x="1773637" y="993518"/>
                    <a:pt x="1758103" y="1084353"/>
                    <a:pt x="1728202" y="1171175"/>
                  </a:cubicBezTo>
                  <a:lnTo>
                    <a:pt x="1559598" y="1171175"/>
                  </a:lnTo>
                  <a:lnTo>
                    <a:pt x="1559598" y="1084970"/>
                  </a:lnTo>
                  <a:lnTo>
                    <a:pt x="1539436" y="1084970"/>
                  </a:lnTo>
                  <a:lnTo>
                    <a:pt x="1539436" y="1171175"/>
                  </a:lnTo>
                  <a:lnTo>
                    <a:pt x="1525377" y="1171175"/>
                  </a:lnTo>
                  <a:lnTo>
                    <a:pt x="1525377" y="1121934"/>
                  </a:lnTo>
                  <a:lnTo>
                    <a:pt x="1505214" y="1121934"/>
                  </a:lnTo>
                  <a:lnTo>
                    <a:pt x="1505214" y="1171175"/>
                  </a:lnTo>
                  <a:lnTo>
                    <a:pt x="1490744" y="1171175"/>
                  </a:lnTo>
                  <a:lnTo>
                    <a:pt x="1490744" y="1121934"/>
                  </a:lnTo>
                  <a:lnTo>
                    <a:pt x="1470616" y="1121934"/>
                  </a:lnTo>
                  <a:lnTo>
                    <a:pt x="1470616" y="1171175"/>
                  </a:lnTo>
                  <a:lnTo>
                    <a:pt x="1458443" y="1171175"/>
                  </a:lnTo>
                  <a:lnTo>
                    <a:pt x="1458443" y="1121934"/>
                  </a:lnTo>
                  <a:lnTo>
                    <a:pt x="1438280" y="1121934"/>
                  </a:lnTo>
                  <a:lnTo>
                    <a:pt x="1438280" y="1171175"/>
                  </a:lnTo>
                  <a:lnTo>
                    <a:pt x="1422027" y="1171175"/>
                  </a:lnTo>
                  <a:lnTo>
                    <a:pt x="1422027" y="1121934"/>
                  </a:lnTo>
                  <a:lnTo>
                    <a:pt x="1401864" y="1121934"/>
                  </a:lnTo>
                  <a:lnTo>
                    <a:pt x="1401864" y="1171175"/>
                  </a:lnTo>
                  <a:lnTo>
                    <a:pt x="1384342" y="1171175"/>
                  </a:lnTo>
                  <a:lnTo>
                    <a:pt x="1384342" y="1084970"/>
                  </a:lnTo>
                  <a:lnTo>
                    <a:pt x="1364180" y="1084970"/>
                  </a:lnTo>
                  <a:lnTo>
                    <a:pt x="1364180" y="1171175"/>
                  </a:lnTo>
                  <a:lnTo>
                    <a:pt x="1350087" y="1171175"/>
                  </a:lnTo>
                  <a:lnTo>
                    <a:pt x="1350087" y="1121934"/>
                  </a:lnTo>
                  <a:lnTo>
                    <a:pt x="1329958" y="1121934"/>
                  </a:lnTo>
                  <a:lnTo>
                    <a:pt x="1329958" y="1171175"/>
                  </a:lnTo>
                  <a:lnTo>
                    <a:pt x="1315488" y="1171175"/>
                  </a:lnTo>
                  <a:lnTo>
                    <a:pt x="1315488" y="1121934"/>
                  </a:lnTo>
                  <a:lnTo>
                    <a:pt x="1295325" y="1121934"/>
                  </a:lnTo>
                  <a:lnTo>
                    <a:pt x="1295325" y="1171175"/>
                  </a:lnTo>
                  <a:lnTo>
                    <a:pt x="1283187" y="1171175"/>
                  </a:lnTo>
                  <a:lnTo>
                    <a:pt x="1283187" y="1121934"/>
                  </a:lnTo>
                  <a:lnTo>
                    <a:pt x="1263024" y="1121934"/>
                  </a:lnTo>
                  <a:lnTo>
                    <a:pt x="1263024" y="1171175"/>
                  </a:lnTo>
                  <a:lnTo>
                    <a:pt x="1246771" y="1171175"/>
                  </a:lnTo>
                  <a:lnTo>
                    <a:pt x="1246771" y="1121934"/>
                  </a:lnTo>
                  <a:lnTo>
                    <a:pt x="1226608" y="1121934"/>
                  </a:lnTo>
                  <a:lnTo>
                    <a:pt x="1226608" y="1171175"/>
                  </a:lnTo>
                  <a:lnTo>
                    <a:pt x="1213578" y="1171175"/>
                  </a:lnTo>
                  <a:lnTo>
                    <a:pt x="1213578" y="1084970"/>
                  </a:lnTo>
                  <a:lnTo>
                    <a:pt x="1193415" y="1084970"/>
                  </a:lnTo>
                  <a:lnTo>
                    <a:pt x="1193415" y="1171175"/>
                  </a:lnTo>
                  <a:lnTo>
                    <a:pt x="1179322" y="1171175"/>
                  </a:lnTo>
                  <a:lnTo>
                    <a:pt x="1179322" y="1121934"/>
                  </a:lnTo>
                  <a:lnTo>
                    <a:pt x="1159160" y="1121934"/>
                  </a:lnTo>
                  <a:lnTo>
                    <a:pt x="1159160" y="1171175"/>
                  </a:lnTo>
                  <a:lnTo>
                    <a:pt x="1144724" y="1171175"/>
                  </a:lnTo>
                  <a:lnTo>
                    <a:pt x="1144724" y="1121934"/>
                  </a:lnTo>
                  <a:lnTo>
                    <a:pt x="1124561" y="1121934"/>
                  </a:lnTo>
                  <a:lnTo>
                    <a:pt x="1124561" y="1171175"/>
                  </a:lnTo>
                  <a:lnTo>
                    <a:pt x="1112388" y="1171175"/>
                  </a:lnTo>
                  <a:lnTo>
                    <a:pt x="1112388" y="1121934"/>
                  </a:lnTo>
                  <a:lnTo>
                    <a:pt x="1092260" y="1121934"/>
                  </a:lnTo>
                  <a:lnTo>
                    <a:pt x="1092260" y="1171175"/>
                  </a:lnTo>
                  <a:lnTo>
                    <a:pt x="1075972" y="1171175"/>
                  </a:lnTo>
                  <a:lnTo>
                    <a:pt x="1075972" y="1121934"/>
                  </a:lnTo>
                  <a:lnTo>
                    <a:pt x="1055844" y="1121934"/>
                  </a:lnTo>
                  <a:lnTo>
                    <a:pt x="1055844" y="1171175"/>
                  </a:lnTo>
                  <a:lnTo>
                    <a:pt x="1039933" y="1171175"/>
                  </a:lnTo>
                  <a:lnTo>
                    <a:pt x="1039933" y="1084970"/>
                  </a:lnTo>
                  <a:lnTo>
                    <a:pt x="1019771" y="1084970"/>
                  </a:lnTo>
                  <a:lnTo>
                    <a:pt x="1019771" y="1171175"/>
                  </a:lnTo>
                  <a:lnTo>
                    <a:pt x="1005678" y="1171175"/>
                  </a:lnTo>
                  <a:lnTo>
                    <a:pt x="1005678" y="1121934"/>
                  </a:lnTo>
                  <a:lnTo>
                    <a:pt x="985515" y="1121934"/>
                  </a:lnTo>
                  <a:lnTo>
                    <a:pt x="985515" y="1171175"/>
                  </a:lnTo>
                  <a:lnTo>
                    <a:pt x="971079" y="1171175"/>
                  </a:lnTo>
                  <a:lnTo>
                    <a:pt x="971079" y="1121934"/>
                  </a:lnTo>
                  <a:lnTo>
                    <a:pt x="950917" y="1121934"/>
                  </a:lnTo>
                  <a:lnTo>
                    <a:pt x="950917" y="1171175"/>
                  </a:lnTo>
                  <a:lnTo>
                    <a:pt x="938744" y="1171175"/>
                  </a:lnTo>
                  <a:lnTo>
                    <a:pt x="938744" y="1121934"/>
                  </a:lnTo>
                  <a:lnTo>
                    <a:pt x="918595" y="1121934"/>
                  </a:lnTo>
                  <a:lnTo>
                    <a:pt x="918595" y="1171175"/>
                  </a:lnTo>
                  <a:lnTo>
                    <a:pt x="902334" y="1171175"/>
                  </a:lnTo>
                  <a:lnTo>
                    <a:pt x="902334" y="1121934"/>
                  </a:lnTo>
                  <a:lnTo>
                    <a:pt x="882179" y="1121934"/>
                  </a:lnTo>
                  <a:lnTo>
                    <a:pt x="882179" y="1171175"/>
                  </a:lnTo>
                  <a:lnTo>
                    <a:pt x="864670" y="1171175"/>
                  </a:lnTo>
                  <a:lnTo>
                    <a:pt x="864670" y="1084970"/>
                  </a:lnTo>
                  <a:lnTo>
                    <a:pt x="844511" y="1084970"/>
                  </a:lnTo>
                  <a:lnTo>
                    <a:pt x="844511" y="1171175"/>
                  </a:lnTo>
                  <a:lnTo>
                    <a:pt x="830428" y="1171175"/>
                  </a:lnTo>
                  <a:lnTo>
                    <a:pt x="830428" y="1121934"/>
                  </a:lnTo>
                  <a:lnTo>
                    <a:pt x="810269" y="1121934"/>
                  </a:lnTo>
                  <a:lnTo>
                    <a:pt x="810269" y="1171175"/>
                  </a:lnTo>
                  <a:lnTo>
                    <a:pt x="795823" y="1171175"/>
                  </a:lnTo>
                  <a:lnTo>
                    <a:pt x="795823" y="1121934"/>
                  </a:lnTo>
                  <a:lnTo>
                    <a:pt x="775664" y="1121934"/>
                  </a:lnTo>
                  <a:lnTo>
                    <a:pt x="775664" y="1171175"/>
                  </a:lnTo>
                  <a:lnTo>
                    <a:pt x="763498" y="1171175"/>
                  </a:lnTo>
                  <a:lnTo>
                    <a:pt x="763498" y="1121934"/>
                  </a:lnTo>
                  <a:lnTo>
                    <a:pt x="743342" y="1121934"/>
                  </a:lnTo>
                  <a:lnTo>
                    <a:pt x="743342" y="1171175"/>
                  </a:lnTo>
                  <a:lnTo>
                    <a:pt x="727082" y="1171175"/>
                  </a:lnTo>
                  <a:lnTo>
                    <a:pt x="727082" y="1121934"/>
                  </a:lnTo>
                  <a:lnTo>
                    <a:pt x="706923" y="1121934"/>
                  </a:lnTo>
                  <a:lnTo>
                    <a:pt x="706923" y="1171175"/>
                  </a:lnTo>
                  <a:lnTo>
                    <a:pt x="699015" y="1171175"/>
                  </a:lnTo>
                  <a:lnTo>
                    <a:pt x="699015" y="1084970"/>
                  </a:lnTo>
                  <a:lnTo>
                    <a:pt x="678860" y="1084970"/>
                  </a:lnTo>
                  <a:lnTo>
                    <a:pt x="678860" y="1171175"/>
                  </a:lnTo>
                  <a:lnTo>
                    <a:pt x="664777" y="1171175"/>
                  </a:lnTo>
                  <a:lnTo>
                    <a:pt x="664777" y="1121934"/>
                  </a:lnTo>
                  <a:lnTo>
                    <a:pt x="644618" y="1121934"/>
                  </a:lnTo>
                  <a:lnTo>
                    <a:pt x="644618" y="1171175"/>
                  </a:lnTo>
                  <a:lnTo>
                    <a:pt x="630168" y="1171175"/>
                  </a:lnTo>
                  <a:lnTo>
                    <a:pt x="630168" y="1121934"/>
                  </a:lnTo>
                  <a:lnTo>
                    <a:pt x="610012" y="1121934"/>
                  </a:lnTo>
                  <a:lnTo>
                    <a:pt x="610012" y="1171175"/>
                  </a:lnTo>
                  <a:lnTo>
                    <a:pt x="597846" y="1171175"/>
                  </a:lnTo>
                  <a:lnTo>
                    <a:pt x="597846" y="1121934"/>
                  </a:lnTo>
                  <a:lnTo>
                    <a:pt x="577687" y="1121934"/>
                  </a:lnTo>
                  <a:lnTo>
                    <a:pt x="577687" y="1171175"/>
                  </a:lnTo>
                  <a:lnTo>
                    <a:pt x="561430" y="1171175"/>
                  </a:lnTo>
                  <a:lnTo>
                    <a:pt x="561430" y="1121934"/>
                  </a:lnTo>
                  <a:lnTo>
                    <a:pt x="541271" y="1121934"/>
                  </a:lnTo>
                  <a:lnTo>
                    <a:pt x="541271" y="1171175"/>
                  </a:lnTo>
                  <a:lnTo>
                    <a:pt x="537784" y="1171175"/>
                  </a:lnTo>
                  <a:lnTo>
                    <a:pt x="537784" y="1084970"/>
                  </a:lnTo>
                  <a:lnTo>
                    <a:pt x="517628" y="1084970"/>
                  </a:lnTo>
                  <a:lnTo>
                    <a:pt x="517628" y="1171175"/>
                  </a:lnTo>
                  <a:lnTo>
                    <a:pt x="503545" y="1171175"/>
                  </a:lnTo>
                  <a:lnTo>
                    <a:pt x="503545" y="1121934"/>
                  </a:lnTo>
                  <a:lnTo>
                    <a:pt x="483386" y="1121934"/>
                  </a:lnTo>
                  <a:lnTo>
                    <a:pt x="483386" y="1171175"/>
                  </a:lnTo>
                  <a:lnTo>
                    <a:pt x="468936" y="1171175"/>
                  </a:lnTo>
                  <a:lnTo>
                    <a:pt x="468936" y="1121934"/>
                  </a:lnTo>
                  <a:lnTo>
                    <a:pt x="448781" y="1121934"/>
                  </a:lnTo>
                  <a:lnTo>
                    <a:pt x="448781" y="1171175"/>
                  </a:lnTo>
                  <a:lnTo>
                    <a:pt x="436614" y="1171175"/>
                  </a:lnTo>
                  <a:lnTo>
                    <a:pt x="436614" y="1121934"/>
                  </a:lnTo>
                  <a:lnTo>
                    <a:pt x="416455" y="1121934"/>
                  </a:lnTo>
                  <a:lnTo>
                    <a:pt x="416455" y="1171175"/>
                  </a:lnTo>
                  <a:lnTo>
                    <a:pt x="400198" y="1171175"/>
                  </a:lnTo>
                  <a:lnTo>
                    <a:pt x="400198" y="1121934"/>
                  </a:lnTo>
                  <a:lnTo>
                    <a:pt x="380039" y="1121934"/>
                  </a:lnTo>
                  <a:lnTo>
                    <a:pt x="380039" y="1171175"/>
                  </a:lnTo>
                  <a:lnTo>
                    <a:pt x="373038" y="1171175"/>
                  </a:lnTo>
                  <a:lnTo>
                    <a:pt x="373038" y="1084970"/>
                  </a:lnTo>
                  <a:lnTo>
                    <a:pt x="352882" y="1084970"/>
                  </a:lnTo>
                  <a:lnTo>
                    <a:pt x="352882" y="1171175"/>
                  </a:lnTo>
                  <a:lnTo>
                    <a:pt x="338799" y="1171175"/>
                  </a:lnTo>
                  <a:lnTo>
                    <a:pt x="338799" y="1121934"/>
                  </a:lnTo>
                  <a:lnTo>
                    <a:pt x="318640" y="1121934"/>
                  </a:lnTo>
                  <a:lnTo>
                    <a:pt x="318640" y="1171175"/>
                  </a:lnTo>
                  <a:lnTo>
                    <a:pt x="304193" y="1171175"/>
                  </a:lnTo>
                  <a:lnTo>
                    <a:pt x="304193" y="1121934"/>
                  </a:lnTo>
                  <a:lnTo>
                    <a:pt x="284034" y="1121934"/>
                  </a:lnTo>
                  <a:lnTo>
                    <a:pt x="284034" y="1171175"/>
                  </a:lnTo>
                  <a:lnTo>
                    <a:pt x="271872" y="1171175"/>
                  </a:lnTo>
                  <a:lnTo>
                    <a:pt x="271872" y="1121934"/>
                  </a:lnTo>
                  <a:lnTo>
                    <a:pt x="251716" y="1121934"/>
                  </a:lnTo>
                  <a:lnTo>
                    <a:pt x="251716" y="1171175"/>
                  </a:lnTo>
                  <a:lnTo>
                    <a:pt x="235452" y="1171175"/>
                  </a:lnTo>
                  <a:lnTo>
                    <a:pt x="235452" y="1121934"/>
                  </a:lnTo>
                  <a:lnTo>
                    <a:pt x="215297" y="1121934"/>
                  </a:lnTo>
                  <a:lnTo>
                    <a:pt x="215297" y="1171175"/>
                  </a:lnTo>
                  <a:lnTo>
                    <a:pt x="194987" y="1171175"/>
                  </a:lnTo>
                  <a:lnTo>
                    <a:pt x="194987" y="1084970"/>
                  </a:lnTo>
                  <a:lnTo>
                    <a:pt x="174831" y="1084970"/>
                  </a:lnTo>
                  <a:lnTo>
                    <a:pt x="174831" y="1171175"/>
                  </a:lnTo>
                  <a:lnTo>
                    <a:pt x="79817" y="1171175"/>
                  </a:lnTo>
                  <a:cubicBezTo>
                    <a:pt x="49199" y="1082261"/>
                    <a:pt x="33662" y="989198"/>
                    <a:pt x="33614" y="894352"/>
                  </a:cubicBezTo>
                  <a:lnTo>
                    <a:pt x="33611" y="893906"/>
                  </a:lnTo>
                  <a:cubicBezTo>
                    <a:pt x="33611" y="419538"/>
                    <a:pt x="424071" y="33604"/>
                    <a:pt x="904028" y="33604"/>
                  </a:cubicBezTo>
                  <a:cubicBezTo>
                    <a:pt x="1383999" y="33604"/>
                    <a:pt x="1774460" y="419538"/>
                    <a:pt x="1774460" y="893906"/>
                  </a:cubicBezTo>
                  <a:cubicBezTo>
                    <a:pt x="1774460" y="895758"/>
                    <a:pt x="1774425" y="897575"/>
                    <a:pt x="1774425" y="89942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A05F6808-C967-D602-EF4C-39814B8CC236}"/>
                </a:ext>
              </a:extLst>
            </p:cNvPr>
            <p:cNvSpPr/>
            <p:nvPr/>
          </p:nvSpPr>
          <p:spPr>
            <a:xfrm>
              <a:off x="3754246" y="5601017"/>
              <a:ext cx="1594141" cy="790041"/>
            </a:xfrm>
            <a:custGeom>
              <a:avLst/>
              <a:gdLst>
                <a:gd name="connsiteX0" fmla="*/ 1406439 w 1594141"/>
                <a:gd name="connsiteY0" fmla="*/ 274320 h 790041"/>
                <a:gd name="connsiteX1" fmla="*/ 1311421 w 1594141"/>
                <a:gd name="connsiteY1" fmla="*/ 354044 h 790041"/>
                <a:gd name="connsiteX2" fmla="*/ 1260946 w 1594141"/>
                <a:gd name="connsiteY2" fmla="*/ 298015 h 790041"/>
                <a:gd name="connsiteX3" fmla="*/ 1152110 w 1594141"/>
                <a:gd name="connsiteY3" fmla="*/ 209649 h 790041"/>
                <a:gd name="connsiteX4" fmla="*/ 1211397 w 1594141"/>
                <a:gd name="connsiteY4" fmla="*/ 106985 h 790041"/>
                <a:gd name="connsiteX5" fmla="*/ 1193944 w 1594141"/>
                <a:gd name="connsiteY5" fmla="*/ 96904 h 790041"/>
                <a:gd name="connsiteX6" fmla="*/ 1135102 w 1594141"/>
                <a:gd name="connsiteY6" fmla="*/ 198848 h 790041"/>
                <a:gd name="connsiteX7" fmla="*/ 933751 w 1594141"/>
                <a:gd name="connsiteY7" fmla="*/ 118061 h 790041"/>
                <a:gd name="connsiteX8" fmla="*/ 953433 w 1594141"/>
                <a:gd name="connsiteY8" fmla="*/ 6344 h 790041"/>
                <a:gd name="connsiteX9" fmla="*/ 933614 w 1594141"/>
                <a:gd name="connsiteY9" fmla="*/ 2846 h 790041"/>
                <a:gd name="connsiteX10" fmla="*/ 913966 w 1594141"/>
                <a:gd name="connsiteY10" fmla="*/ 114117 h 790041"/>
                <a:gd name="connsiteX11" fmla="*/ 799739 w 1594141"/>
                <a:gd name="connsiteY11" fmla="*/ 103796 h 790041"/>
                <a:gd name="connsiteX12" fmla="*/ 696426 w 1594141"/>
                <a:gd name="connsiteY12" fmla="*/ 112265 h 790041"/>
                <a:gd name="connsiteX13" fmla="*/ 676634 w 1594141"/>
                <a:gd name="connsiteY13" fmla="*/ 0 h 790041"/>
                <a:gd name="connsiteX14" fmla="*/ 656784 w 1594141"/>
                <a:gd name="connsiteY14" fmla="*/ 3498 h 790041"/>
                <a:gd name="connsiteX15" fmla="*/ 676586 w 1594141"/>
                <a:gd name="connsiteY15" fmla="*/ 115832 h 790041"/>
                <a:gd name="connsiteX16" fmla="*/ 474454 w 1594141"/>
                <a:gd name="connsiteY16" fmla="*/ 192847 h 790041"/>
                <a:gd name="connsiteX17" fmla="*/ 414343 w 1594141"/>
                <a:gd name="connsiteY17" fmla="*/ 88708 h 790041"/>
                <a:gd name="connsiteX18" fmla="*/ 396886 w 1594141"/>
                <a:gd name="connsiteY18" fmla="*/ 98790 h 790041"/>
                <a:gd name="connsiteX19" fmla="*/ 457226 w 1594141"/>
                <a:gd name="connsiteY19" fmla="*/ 203306 h 790041"/>
                <a:gd name="connsiteX20" fmla="*/ 338525 w 1594141"/>
                <a:gd name="connsiteY20" fmla="*/ 298015 h 790041"/>
                <a:gd name="connsiteX21" fmla="*/ 296255 w 1594141"/>
                <a:gd name="connsiteY21" fmla="*/ 344066 h 790041"/>
                <a:gd name="connsiteX22" fmla="*/ 198217 w 1594141"/>
                <a:gd name="connsiteY22" fmla="*/ 261804 h 790041"/>
                <a:gd name="connsiteX23" fmla="*/ 185262 w 1594141"/>
                <a:gd name="connsiteY23" fmla="*/ 277235 h 790041"/>
                <a:gd name="connsiteX24" fmla="*/ 283479 w 1594141"/>
                <a:gd name="connsiteY24" fmla="*/ 359668 h 790041"/>
                <a:gd name="connsiteX25" fmla="*/ 177125 w 1594141"/>
                <a:gd name="connsiteY25" fmla="*/ 543051 h 790041"/>
                <a:gd name="connsiteX26" fmla="*/ 54319 w 1594141"/>
                <a:gd name="connsiteY26" fmla="*/ 498371 h 790041"/>
                <a:gd name="connsiteX27" fmla="*/ 47423 w 1594141"/>
                <a:gd name="connsiteY27" fmla="*/ 517299 h 790041"/>
                <a:gd name="connsiteX28" fmla="*/ 169876 w 1594141"/>
                <a:gd name="connsiteY28" fmla="*/ 561876 h 790041"/>
                <a:gd name="connsiteX29" fmla="*/ 124462 w 1594141"/>
                <a:gd name="connsiteY29" fmla="*/ 769879 h 790041"/>
                <a:gd name="connsiteX30" fmla="*/ 0 w 1594141"/>
                <a:gd name="connsiteY30" fmla="*/ 769879 h 790041"/>
                <a:gd name="connsiteX31" fmla="*/ 0 w 1594141"/>
                <a:gd name="connsiteY31" fmla="*/ 790042 h 790041"/>
                <a:gd name="connsiteX32" fmla="*/ 702396 w 1594141"/>
                <a:gd name="connsiteY32" fmla="*/ 790042 h 790041"/>
                <a:gd name="connsiteX33" fmla="*/ 702396 w 1594141"/>
                <a:gd name="connsiteY33" fmla="*/ 783321 h 790041"/>
                <a:gd name="connsiteX34" fmla="*/ 787004 w 1594141"/>
                <a:gd name="connsiteY34" fmla="*/ 783321 h 790041"/>
                <a:gd name="connsiteX35" fmla="*/ 787004 w 1594141"/>
                <a:gd name="connsiteY35" fmla="*/ 788121 h 790041"/>
                <a:gd name="connsiteX36" fmla="*/ 807163 w 1594141"/>
                <a:gd name="connsiteY36" fmla="*/ 788121 h 790041"/>
                <a:gd name="connsiteX37" fmla="*/ 807163 w 1594141"/>
                <a:gd name="connsiteY37" fmla="*/ 783321 h 790041"/>
                <a:gd name="connsiteX38" fmla="*/ 891780 w 1594141"/>
                <a:gd name="connsiteY38" fmla="*/ 783321 h 790041"/>
                <a:gd name="connsiteX39" fmla="*/ 891780 w 1594141"/>
                <a:gd name="connsiteY39" fmla="*/ 790042 h 790041"/>
                <a:gd name="connsiteX40" fmla="*/ 1476562 w 1594141"/>
                <a:gd name="connsiteY40" fmla="*/ 790042 h 790041"/>
                <a:gd name="connsiteX41" fmla="*/ 1476047 w 1594141"/>
                <a:gd name="connsiteY41" fmla="*/ 783321 h 790041"/>
                <a:gd name="connsiteX42" fmla="*/ 1594142 w 1594141"/>
                <a:gd name="connsiteY42" fmla="*/ 783321 h 790041"/>
                <a:gd name="connsiteX43" fmla="*/ 1594142 w 1594141"/>
                <a:gd name="connsiteY43" fmla="*/ 763158 h 790041"/>
                <a:gd name="connsiteX44" fmla="*/ 1474470 w 1594141"/>
                <a:gd name="connsiteY44" fmla="*/ 763158 h 790041"/>
                <a:gd name="connsiteX45" fmla="*/ 1434557 w 1594141"/>
                <a:gd name="connsiteY45" fmla="*/ 575523 h 790041"/>
                <a:gd name="connsiteX46" fmla="*/ 1552343 w 1594141"/>
                <a:gd name="connsiteY46" fmla="*/ 532661 h 790041"/>
                <a:gd name="connsiteX47" fmla="*/ 1545450 w 1594141"/>
                <a:gd name="connsiteY47" fmla="*/ 513733 h 790041"/>
                <a:gd name="connsiteX48" fmla="*/ 1427630 w 1594141"/>
                <a:gd name="connsiteY48" fmla="*/ 556595 h 790041"/>
                <a:gd name="connsiteX49" fmla="*/ 1323937 w 1594141"/>
                <a:gd name="connsiteY49" fmla="*/ 369852 h 790041"/>
                <a:gd name="connsiteX50" fmla="*/ 1419400 w 1594141"/>
                <a:gd name="connsiteY50" fmla="*/ 289751 h 790041"/>
                <a:gd name="connsiteX51" fmla="*/ 1406473 w 1594141"/>
                <a:gd name="connsiteY51" fmla="*/ 274320 h 790041"/>
                <a:gd name="connsiteX52" fmla="*/ 702842 w 1594141"/>
                <a:gd name="connsiteY52" fmla="*/ 763158 h 790041"/>
                <a:gd name="connsiteX53" fmla="*/ 787000 w 1594141"/>
                <a:gd name="connsiteY53" fmla="*/ 669512 h 790041"/>
                <a:gd name="connsiteX54" fmla="*/ 787000 w 1594141"/>
                <a:gd name="connsiteY54" fmla="*/ 763158 h 790041"/>
                <a:gd name="connsiteX55" fmla="*/ 702842 w 1594141"/>
                <a:gd name="connsiteY55" fmla="*/ 763158 h 790041"/>
                <a:gd name="connsiteX56" fmla="*/ 807159 w 1594141"/>
                <a:gd name="connsiteY56" fmla="*/ 669512 h 790041"/>
                <a:gd name="connsiteX57" fmla="*/ 891300 w 1594141"/>
                <a:gd name="connsiteY57" fmla="*/ 763158 h 790041"/>
                <a:gd name="connsiteX58" fmla="*/ 807159 w 1594141"/>
                <a:gd name="connsiteY58" fmla="*/ 763158 h 790041"/>
                <a:gd name="connsiteX59" fmla="*/ 807159 w 1594141"/>
                <a:gd name="connsiteY59" fmla="*/ 669512 h 790041"/>
                <a:gd name="connsiteX60" fmla="*/ 924424 w 1594141"/>
                <a:gd name="connsiteY60" fmla="*/ 756437 h 790041"/>
                <a:gd name="connsiteX61" fmla="*/ 797078 w 1594141"/>
                <a:gd name="connsiteY61" fmla="*/ 635325 h 790041"/>
                <a:gd name="connsiteX62" fmla="*/ 669739 w 1594141"/>
                <a:gd name="connsiteY62" fmla="*/ 756437 h 790041"/>
                <a:gd name="connsiteX63" fmla="*/ 159332 w 1594141"/>
                <a:gd name="connsiteY63" fmla="*/ 756437 h 790041"/>
                <a:gd name="connsiteX64" fmla="*/ 799732 w 1594141"/>
                <a:gd name="connsiteY64" fmla="*/ 137366 h 790041"/>
                <a:gd name="connsiteX65" fmla="*/ 1440146 w 1594141"/>
                <a:gd name="connsiteY65" fmla="*/ 756437 h 790041"/>
                <a:gd name="connsiteX66" fmla="*/ 924424 w 1594141"/>
                <a:gd name="connsiteY66" fmla="*/ 756437 h 79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594141" h="790041">
                  <a:moveTo>
                    <a:pt x="1406439" y="274320"/>
                  </a:moveTo>
                  <a:lnTo>
                    <a:pt x="1311421" y="354044"/>
                  </a:lnTo>
                  <a:cubicBezTo>
                    <a:pt x="1295614" y="334533"/>
                    <a:pt x="1278811" y="315811"/>
                    <a:pt x="1260946" y="298015"/>
                  </a:cubicBezTo>
                  <a:cubicBezTo>
                    <a:pt x="1227239" y="264410"/>
                    <a:pt x="1190755" y="234921"/>
                    <a:pt x="1152110" y="209649"/>
                  </a:cubicBezTo>
                  <a:lnTo>
                    <a:pt x="1211397" y="106985"/>
                  </a:lnTo>
                  <a:lnTo>
                    <a:pt x="1193944" y="96904"/>
                  </a:lnTo>
                  <a:lnTo>
                    <a:pt x="1135102" y="198848"/>
                  </a:lnTo>
                  <a:cubicBezTo>
                    <a:pt x="1072454" y="160546"/>
                    <a:pt x="1004560" y="133320"/>
                    <a:pt x="933751" y="118061"/>
                  </a:cubicBezTo>
                  <a:lnTo>
                    <a:pt x="953433" y="6344"/>
                  </a:lnTo>
                  <a:lnTo>
                    <a:pt x="933614" y="2846"/>
                  </a:lnTo>
                  <a:lnTo>
                    <a:pt x="913966" y="114117"/>
                  </a:lnTo>
                  <a:cubicBezTo>
                    <a:pt x="876521" y="107294"/>
                    <a:pt x="838322" y="103796"/>
                    <a:pt x="799739" y="103796"/>
                  </a:cubicBezTo>
                  <a:cubicBezTo>
                    <a:pt x="764887" y="103796"/>
                    <a:pt x="730374" y="106676"/>
                    <a:pt x="696426" y="112265"/>
                  </a:cubicBezTo>
                  <a:lnTo>
                    <a:pt x="676634" y="0"/>
                  </a:lnTo>
                  <a:lnTo>
                    <a:pt x="656784" y="3498"/>
                  </a:lnTo>
                  <a:lnTo>
                    <a:pt x="676586" y="115832"/>
                  </a:lnTo>
                  <a:cubicBezTo>
                    <a:pt x="605640" y="129788"/>
                    <a:pt x="537489" y="155814"/>
                    <a:pt x="474454" y="192847"/>
                  </a:cubicBezTo>
                  <a:lnTo>
                    <a:pt x="414343" y="88708"/>
                  </a:lnTo>
                  <a:lnTo>
                    <a:pt x="396886" y="98790"/>
                  </a:lnTo>
                  <a:lnTo>
                    <a:pt x="457226" y="203306"/>
                  </a:lnTo>
                  <a:cubicBezTo>
                    <a:pt x="414933" y="229915"/>
                    <a:pt x="375105" y="261564"/>
                    <a:pt x="338525" y="298015"/>
                  </a:cubicBezTo>
                  <a:cubicBezTo>
                    <a:pt x="323735" y="312759"/>
                    <a:pt x="309652" y="328155"/>
                    <a:pt x="296255" y="344066"/>
                  </a:cubicBezTo>
                  <a:lnTo>
                    <a:pt x="198217" y="261804"/>
                  </a:lnTo>
                  <a:lnTo>
                    <a:pt x="185262" y="277235"/>
                  </a:lnTo>
                  <a:lnTo>
                    <a:pt x="283479" y="359668"/>
                  </a:lnTo>
                  <a:cubicBezTo>
                    <a:pt x="239434" y="415081"/>
                    <a:pt x="203683" y="476905"/>
                    <a:pt x="177125" y="543051"/>
                  </a:cubicBezTo>
                  <a:lnTo>
                    <a:pt x="54319" y="498371"/>
                  </a:lnTo>
                  <a:lnTo>
                    <a:pt x="47423" y="517299"/>
                  </a:lnTo>
                  <a:lnTo>
                    <a:pt x="169876" y="561876"/>
                  </a:lnTo>
                  <a:cubicBezTo>
                    <a:pt x="145431" y="627850"/>
                    <a:pt x="130000" y="697802"/>
                    <a:pt x="124462" y="769879"/>
                  </a:cubicBezTo>
                  <a:lnTo>
                    <a:pt x="0" y="769879"/>
                  </a:lnTo>
                  <a:lnTo>
                    <a:pt x="0" y="790042"/>
                  </a:lnTo>
                  <a:lnTo>
                    <a:pt x="702396" y="790042"/>
                  </a:lnTo>
                  <a:lnTo>
                    <a:pt x="702396" y="783321"/>
                  </a:lnTo>
                  <a:lnTo>
                    <a:pt x="787004" y="783321"/>
                  </a:lnTo>
                  <a:lnTo>
                    <a:pt x="787004" y="788121"/>
                  </a:lnTo>
                  <a:lnTo>
                    <a:pt x="807163" y="788121"/>
                  </a:lnTo>
                  <a:lnTo>
                    <a:pt x="807163" y="783321"/>
                  </a:lnTo>
                  <a:lnTo>
                    <a:pt x="891780" y="783321"/>
                  </a:lnTo>
                  <a:lnTo>
                    <a:pt x="891780" y="790042"/>
                  </a:lnTo>
                  <a:lnTo>
                    <a:pt x="1476562" y="790042"/>
                  </a:lnTo>
                  <a:lnTo>
                    <a:pt x="1476047" y="783321"/>
                  </a:lnTo>
                  <a:lnTo>
                    <a:pt x="1594142" y="783321"/>
                  </a:lnTo>
                  <a:lnTo>
                    <a:pt x="1594142" y="763158"/>
                  </a:lnTo>
                  <a:lnTo>
                    <a:pt x="1474470" y="763158"/>
                  </a:lnTo>
                  <a:cubicBezTo>
                    <a:pt x="1468915" y="698419"/>
                    <a:pt x="1455439" y="635394"/>
                    <a:pt x="1434557" y="575523"/>
                  </a:cubicBezTo>
                  <a:lnTo>
                    <a:pt x="1552343" y="532661"/>
                  </a:lnTo>
                  <a:lnTo>
                    <a:pt x="1545450" y="513733"/>
                  </a:lnTo>
                  <a:lnTo>
                    <a:pt x="1427630" y="556595"/>
                  </a:lnTo>
                  <a:cubicBezTo>
                    <a:pt x="1402152" y="489387"/>
                    <a:pt x="1367280" y="426465"/>
                    <a:pt x="1323937" y="369852"/>
                  </a:cubicBezTo>
                  <a:lnTo>
                    <a:pt x="1419400" y="289751"/>
                  </a:lnTo>
                  <a:lnTo>
                    <a:pt x="1406473" y="274320"/>
                  </a:lnTo>
                  <a:close/>
                  <a:moveTo>
                    <a:pt x="702842" y="763158"/>
                  </a:moveTo>
                  <a:cubicBezTo>
                    <a:pt x="707142" y="714021"/>
                    <a:pt x="742516" y="674724"/>
                    <a:pt x="787000" y="669512"/>
                  </a:cubicBezTo>
                  <a:lnTo>
                    <a:pt x="787000" y="763158"/>
                  </a:lnTo>
                  <a:lnTo>
                    <a:pt x="702842" y="763158"/>
                  </a:lnTo>
                  <a:close/>
                  <a:moveTo>
                    <a:pt x="807159" y="669512"/>
                  </a:moveTo>
                  <a:cubicBezTo>
                    <a:pt x="851661" y="674724"/>
                    <a:pt x="887014" y="714021"/>
                    <a:pt x="891300" y="763158"/>
                  </a:cubicBezTo>
                  <a:lnTo>
                    <a:pt x="807159" y="763158"/>
                  </a:lnTo>
                  <a:lnTo>
                    <a:pt x="807159" y="669512"/>
                  </a:lnTo>
                  <a:close/>
                  <a:moveTo>
                    <a:pt x="924424" y="756437"/>
                  </a:moveTo>
                  <a:cubicBezTo>
                    <a:pt x="916675" y="688269"/>
                    <a:pt x="862531" y="635325"/>
                    <a:pt x="797078" y="635325"/>
                  </a:cubicBezTo>
                  <a:cubicBezTo>
                    <a:pt x="731632" y="635325"/>
                    <a:pt x="677471" y="688269"/>
                    <a:pt x="669739" y="756437"/>
                  </a:cubicBezTo>
                  <a:lnTo>
                    <a:pt x="159332" y="756437"/>
                  </a:lnTo>
                  <a:cubicBezTo>
                    <a:pt x="193790" y="407845"/>
                    <a:pt x="471865" y="137366"/>
                    <a:pt x="799732" y="137366"/>
                  </a:cubicBezTo>
                  <a:cubicBezTo>
                    <a:pt x="1127593" y="137366"/>
                    <a:pt x="1405684" y="407845"/>
                    <a:pt x="1440146" y="756437"/>
                  </a:cubicBezTo>
                  <a:lnTo>
                    <a:pt x="924424" y="756437"/>
                  </a:ln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74" name="组合 173">
            <a:extLst>
              <a:ext uri="{FF2B5EF4-FFF2-40B4-BE49-F238E27FC236}">
                <a16:creationId xmlns:a16="http://schemas.microsoft.com/office/drawing/2014/main" id="{6FA9531D-410B-1113-3C91-6B1C2F5394A0}"/>
              </a:ext>
            </a:extLst>
          </p:cNvPr>
          <p:cNvGrpSpPr/>
          <p:nvPr/>
        </p:nvGrpSpPr>
        <p:grpSpPr>
          <a:xfrm>
            <a:off x="2111921" y="5378662"/>
            <a:ext cx="1112154" cy="670845"/>
            <a:chOff x="6378603" y="4213884"/>
            <a:chExt cx="1935252" cy="1167334"/>
          </a:xfr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8100000" scaled="1"/>
            <a:tileRect/>
          </a:gradFill>
        </p:grpSpPr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D52857B4-4FA6-2EF0-6136-80B691464356}"/>
                </a:ext>
              </a:extLst>
            </p:cNvPr>
            <p:cNvSpPr/>
            <p:nvPr/>
          </p:nvSpPr>
          <p:spPr>
            <a:xfrm>
              <a:off x="6378603" y="4213884"/>
              <a:ext cx="1935252" cy="1167334"/>
            </a:xfrm>
            <a:custGeom>
              <a:avLst/>
              <a:gdLst>
                <a:gd name="connsiteX0" fmla="*/ 597737 w 1935252"/>
                <a:gd name="connsiteY0" fmla="*/ 1167335 h 1167334"/>
                <a:gd name="connsiteX1" fmla="*/ 597702 w 1935252"/>
                <a:gd name="connsiteY1" fmla="*/ 1167335 h 1167334"/>
                <a:gd name="connsiteX2" fmla="*/ 45497 w 1935252"/>
                <a:gd name="connsiteY2" fmla="*/ 957205 h 1167334"/>
                <a:gd name="connsiteX3" fmla="*/ 58012 w 1935252"/>
                <a:gd name="connsiteY3" fmla="*/ 571923 h 1167334"/>
                <a:gd name="connsiteX4" fmla="*/ 58801 w 1935252"/>
                <a:gd name="connsiteY4" fmla="*/ 570277 h 1167334"/>
                <a:gd name="connsiteX5" fmla="*/ 59932 w 1935252"/>
                <a:gd name="connsiteY5" fmla="*/ 568837 h 1167334"/>
                <a:gd name="connsiteX6" fmla="*/ 522847 w 1935252"/>
                <a:gd name="connsiteY6" fmla="*/ 189829 h 1167334"/>
                <a:gd name="connsiteX7" fmla="*/ 746452 w 1935252"/>
                <a:gd name="connsiteY7" fmla="*/ 119707 h 1167334"/>
                <a:gd name="connsiteX8" fmla="*/ 1705544 w 1935252"/>
                <a:gd name="connsiteY8" fmla="*/ 0 h 1167334"/>
                <a:gd name="connsiteX9" fmla="*/ 1713259 w 1935252"/>
                <a:gd name="connsiteY9" fmla="*/ 0 h 1167334"/>
                <a:gd name="connsiteX10" fmla="*/ 1809374 w 1935252"/>
                <a:gd name="connsiteY10" fmla="*/ 16356 h 1167334"/>
                <a:gd name="connsiteX11" fmla="*/ 1934327 w 1935252"/>
                <a:gd name="connsiteY11" fmla="*/ 136954 h 1167334"/>
                <a:gd name="connsiteX12" fmla="*/ 1935253 w 1935252"/>
                <a:gd name="connsiteY12" fmla="*/ 140623 h 1167334"/>
                <a:gd name="connsiteX13" fmla="*/ 1934464 w 1935252"/>
                <a:gd name="connsiteY13" fmla="*/ 144361 h 1167334"/>
                <a:gd name="connsiteX14" fmla="*/ 1826451 w 1935252"/>
                <a:gd name="connsiteY14" fmla="*/ 338477 h 1167334"/>
                <a:gd name="connsiteX15" fmla="*/ 1765723 w 1935252"/>
                <a:gd name="connsiteY15" fmla="*/ 514693 h 1167334"/>
                <a:gd name="connsiteX16" fmla="*/ 1641867 w 1935252"/>
                <a:gd name="connsiteY16" fmla="*/ 792785 h 1167334"/>
                <a:gd name="connsiteX17" fmla="*/ 1166780 w 1935252"/>
                <a:gd name="connsiteY17" fmla="*/ 1042759 h 1167334"/>
                <a:gd name="connsiteX18" fmla="*/ 597737 w 1935252"/>
                <a:gd name="connsiteY18" fmla="*/ 1167335 h 1167334"/>
                <a:gd name="connsiteX19" fmla="*/ 87605 w 1935252"/>
                <a:gd name="connsiteY19" fmla="*/ 587971 h 1167334"/>
                <a:gd name="connsiteX20" fmla="*/ 73923 w 1935252"/>
                <a:gd name="connsiteY20" fmla="*/ 939238 h 1167334"/>
                <a:gd name="connsiteX21" fmla="*/ 280280 w 1935252"/>
                <a:gd name="connsiteY21" fmla="*/ 1086239 h 1167334"/>
                <a:gd name="connsiteX22" fmla="*/ 597702 w 1935252"/>
                <a:gd name="connsiteY22" fmla="*/ 1133696 h 1167334"/>
                <a:gd name="connsiteX23" fmla="*/ 1152241 w 1935252"/>
                <a:gd name="connsiteY23" fmla="*/ 1012412 h 1167334"/>
                <a:gd name="connsiteX24" fmla="*/ 1153784 w 1935252"/>
                <a:gd name="connsiteY24" fmla="*/ 1011692 h 1167334"/>
                <a:gd name="connsiteX25" fmla="*/ 1620059 w 1935252"/>
                <a:gd name="connsiteY25" fmla="*/ 767136 h 1167334"/>
                <a:gd name="connsiteX26" fmla="*/ 1732565 w 1935252"/>
                <a:gd name="connsiteY26" fmla="*/ 520557 h 1167334"/>
                <a:gd name="connsiteX27" fmla="*/ 1801933 w 1935252"/>
                <a:gd name="connsiteY27" fmla="*/ 315399 h 1167334"/>
                <a:gd name="connsiteX28" fmla="*/ 1900688 w 1935252"/>
                <a:gd name="connsiteY28" fmla="*/ 141309 h 1167334"/>
                <a:gd name="connsiteX29" fmla="*/ 1713088 w 1935252"/>
                <a:gd name="connsiteY29" fmla="*/ 33604 h 1167334"/>
                <a:gd name="connsiteX30" fmla="*/ 1705510 w 1935252"/>
                <a:gd name="connsiteY30" fmla="*/ 33604 h 1167334"/>
                <a:gd name="connsiteX31" fmla="*/ 755471 w 1935252"/>
                <a:gd name="connsiteY31" fmla="*/ 152110 h 1167334"/>
                <a:gd name="connsiteX32" fmla="*/ 753654 w 1935252"/>
                <a:gd name="connsiteY32" fmla="*/ 152728 h 1167334"/>
                <a:gd name="connsiteX33" fmla="*/ 751733 w 1935252"/>
                <a:gd name="connsiteY33" fmla="*/ 152933 h 1167334"/>
                <a:gd name="connsiteX34" fmla="*/ 535363 w 1935252"/>
                <a:gd name="connsiteY34" fmla="*/ 221034 h 1167334"/>
                <a:gd name="connsiteX35" fmla="*/ 87605 w 1935252"/>
                <a:gd name="connsiteY35" fmla="*/ 587971 h 1167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935252" h="1167334">
                  <a:moveTo>
                    <a:pt x="597737" y="1167335"/>
                  </a:moveTo>
                  <a:lnTo>
                    <a:pt x="597702" y="1167335"/>
                  </a:lnTo>
                  <a:cubicBezTo>
                    <a:pt x="331166" y="1167335"/>
                    <a:pt x="129884" y="1090731"/>
                    <a:pt x="45497" y="957205"/>
                  </a:cubicBezTo>
                  <a:cubicBezTo>
                    <a:pt x="-19106" y="855021"/>
                    <a:pt x="-14888" y="725371"/>
                    <a:pt x="58012" y="571923"/>
                  </a:cubicBezTo>
                  <a:lnTo>
                    <a:pt x="58801" y="570277"/>
                  </a:lnTo>
                  <a:lnTo>
                    <a:pt x="59932" y="568837"/>
                  </a:lnTo>
                  <a:cubicBezTo>
                    <a:pt x="224833" y="355930"/>
                    <a:pt x="402661" y="245208"/>
                    <a:pt x="522847" y="189829"/>
                  </a:cubicBezTo>
                  <a:cubicBezTo>
                    <a:pt x="644749" y="133594"/>
                    <a:pt x="731982" y="121421"/>
                    <a:pt x="746452" y="119707"/>
                  </a:cubicBezTo>
                  <a:cubicBezTo>
                    <a:pt x="1092884" y="3360"/>
                    <a:pt x="1643753" y="0"/>
                    <a:pt x="1705544" y="0"/>
                  </a:cubicBezTo>
                  <a:cubicBezTo>
                    <a:pt x="1710585" y="0"/>
                    <a:pt x="1713259" y="0"/>
                    <a:pt x="1713259" y="0"/>
                  </a:cubicBezTo>
                  <a:cubicBezTo>
                    <a:pt x="1715042" y="0"/>
                    <a:pt x="1759997" y="206"/>
                    <a:pt x="1809374" y="16356"/>
                  </a:cubicBezTo>
                  <a:cubicBezTo>
                    <a:pt x="1877234" y="38576"/>
                    <a:pt x="1920439" y="80273"/>
                    <a:pt x="1934327" y="136954"/>
                  </a:cubicBezTo>
                  <a:lnTo>
                    <a:pt x="1935253" y="140623"/>
                  </a:lnTo>
                  <a:lnTo>
                    <a:pt x="1934464" y="144361"/>
                  </a:lnTo>
                  <a:cubicBezTo>
                    <a:pt x="1913204" y="246374"/>
                    <a:pt x="1865095" y="297466"/>
                    <a:pt x="1826451" y="338477"/>
                  </a:cubicBezTo>
                  <a:cubicBezTo>
                    <a:pt x="1781496" y="386208"/>
                    <a:pt x="1748989" y="420704"/>
                    <a:pt x="1765723" y="514693"/>
                  </a:cubicBezTo>
                  <a:cubicBezTo>
                    <a:pt x="1783691" y="615609"/>
                    <a:pt x="1743194" y="706580"/>
                    <a:pt x="1641867" y="792785"/>
                  </a:cubicBezTo>
                  <a:cubicBezTo>
                    <a:pt x="1545650" y="874704"/>
                    <a:pt x="1394671" y="954119"/>
                    <a:pt x="1166780" y="1042759"/>
                  </a:cubicBezTo>
                  <a:cubicBezTo>
                    <a:pt x="1013537" y="1120769"/>
                    <a:pt x="800871" y="1167335"/>
                    <a:pt x="597737" y="1167335"/>
                  </a:cubicBezTo>
                  <a:close/>
                  <a:moveTo>
                    <a:pt x="87605" y="587971"/>
                  </a:moveTo>
                  <a:cubicBezTo>
                    <a:pt x="20705" y="729623"/>
                    <a:pt x="16110" y="847786"/>
                    <a:pt x="73923" y="939238"/>
                  </a:cubicBezTo>
                  <a:cubicBezTo>
                    <a:pt x="114179" y="1002983"/>
                    <a:pt x="183617" y="1052429"/>
                    <a:pt x="280280" y="1086239"/>
                  </a:cubicBezTo>
                  <a:cubicBezTo>
                    <a:pt x="368988" y="1117271"/>
                    <a:pt x="478751" y="1133696"/>
                    <a:pt x="597702" y="1133696"/>
                  </a:cubicBezTo>
                  <a:cubicBezTo>
                    <a:pt x="796105" y="1133696"/>
                    <a:pt x="1003422" y="1088365"/>
                    <a:pt x="1152241" y="1012412"/>
                  </a:cubicBezTo>
                  <a:lnTo>
                    <a:pt x="1153784" y="1011692"/>
                  </a:lnTo>
                  <a:cubicBezTo>
                    <a:pt x="1375434" y="925556"/>
                    <a:pt x="1527956" y="845557"/>
                    <a:pt x="1620059" y="767136"/>
                  </a:cubicBezTo>
                  <a:cubicBezTo>
                    <a:pt x="1712745" y="688269"/>
                    <a:pt x="1748509" y="609916"/>
                    <a:pt x="1732565" y="520557"/>
                  </a:cubicBezTo>
                  <a:cubicBezTo>
                    <a:pt x="1712882" y="409937"/>
                    <a:pt x="1756156" y="364023"/>
                    <a:pt x="1801933" y="315399"/>
                  </a:cubicBezTo>
                  <a:cubicBezTo>
                    <a:pt x="1839035" y="276035"/>
                    <a:pt x="1881040" y="231458"/>
                    <a:pt x="1900688" y="141309"/>
                  </a:cubicBezTo>
                  <a:cubicBezTo>
                    <a:pt x="1871199" y="35182"/>
                    <a:pt x="1714699" y="33604"/>
                    <a:pt x="1713088" y="33604"/>
                  </a:cubicBezTo>
                  <a:cubicBezTo>
                    <a:pt x="1712951" y="33604"/>
                    <a:pt x="1710379" y="33604"/>
                    <a:pt x="1705510" y="33604"/>
                  </a:cubicBezTo>
                  <a:cubicBezTo>
                    <a:pt x="1644199" y="33604"/>
                    <a:pt x="1096691" y="36930"/>
                    <a:pt x="755471" y="152110"/>
                  </a:cubicBezTo>
                  <a:lnTo>
                    <a:pt x="753654" y="152728"/>
                  </a:lnTo>
                  <a:lnTo>
                    <a:pt x="751733" y="152933"/>
                  </a:lnTo>
                  <a:cubicBezTo>
                    <a:pt x="750876" y="153002"/>
                    <a:pt x="661482" y="162638"/>
                    <a:pt x="535363" y="221034"/>
                  </a:cubicBezTo>
                  <a:cubicBezTo>
                    <a:pt x="419326" y="274766"/>
                    <a:pt x="247567" y="382059"/>
                    <a:pt x="87605" y="587971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B163DCB7-3DC4-8A85-7459-1F80D9E84C6C}"/>
                </a:ext>
              </a:extLst>
            </p:cNvPr>
            <p:cNvSpPr/>
            <p:nvPr/>
          </p:nvSpPr>
          <p:spPr>
            <a:xfrm>
              <a:off x="7521572" y="4621077"/>
              <a:ext cx="384964" cy="285910"/>
            </a:xfrm>
            <a:custGeom>
              <a:avLst/>
              <a:gdLst>
                <a:gd name="connsiteX0" fmla="*/ 146397 w 384964"/>
                <a:gd name="connsiteY0" fmla="*/ 285910 h 285910"/>
                <a:gd name="connsiteX1" fmla="*/ 146397 w 384964"/>
                <a:gd name="connsiteY1" fmla="*/ 285910 h 285910"/>
                <a:gd name="connsiteX2" fmla="*/ 5259 w 384964"/>
                <a:gd name="connsiteY2" fmla="*/ 207420 h 285910"/>
                <a:gd name="connsiteX3" fmla="*/ 30942 w 384964"/>
                <a:gd name="connsiteY3" fmla="*/ 95532 h 285910"/>
                <a:gd name="connsiteX4" fmla="*/ 148660 w 384964"/>
                <a:gd name="connsiteY4" fmla="*/ 15602 h 285910"/>
                <a:gd name="connsiteX5" fmla="*/ 238603 w 384964"/>
                <a:gd name="connsiteY5" fmla="*/ 0 h 285910"/>
                <a:gd name="connsiteX6" fmla="*/ 379706 w 384964"/>
                <a:gd name="connsiteY6" fmla="*/ 78490 h 285910"/>
                <a:gd name="connsiteX7" fmla="*/ 354023 w 384964"/>
                <a:gd name="connsiteY7" fmla="*/ 190412 h 285910"/>
                <a:gd name="connsiteX8" fmla="*/ 236339 w 384964"/>
                <a:gd name="connsiteY8" fmla="*/ 270308 h 285910"/>
                <a:gd name="connsiteX9" fmla="*/ 146397 w 384964"/>
                <a:gd name="connsiteY9" fmla="*/ 285910 h 285910"/>
                <a:gd name="connsiteX10" fmla="*/ 238603 w 384964"/>
                <a:gd name="connsiteY10" fmla="*/ 33639 h 285910"/>
                <a:gd name="connsiteX11" fmla="*/ 159598 w 384964"/>
                <a:gd name="connsiteY11" fmla="*/ 47423 h 285910"/>
                <a:gd name="connsiteX12" fmla="*/ 57448 w 384964"/>
                <a:gd name="connsiteY12" fmla="*/ 116209 h 285910"/>
                <a:gd name="connsiteX13" fmla="*/ 37046 w 384964"/>
                <a:gd name="connsiteY13" fmla="*/ 196482 h 285910"/>
                <a:gd name="connsiteX14" fmla="*/ 146397 w 384964"/>
                <a:gd name="connsiteY14" fmla="*/ 252272 h 285910"/>
                <a:gd name="connsiteX15" fmla="*/ 225401 w 384964"/>
                <a:gd name="connsiteY15" fmla="*/ 238521 h 285910"/>
                <a:gd name="connsiteX16" fmla="*/ 347919 w 384964"/>
                <a:gd name="connsiteY16" fmla="*/ 89429 h 285910"/>
                <a:gd name="connsiteX17" fmla="*/ 238603 w 384964"/>
                <a:gd name="connsiteY17" fmla="*/ 33639 h 28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84964" h="285910">
                  <a:moveTo>
                    <a:pt x="146397" y="285910"/>
                  </a:moveTo>
                  <a:cubicBezTo>
                    <a:pt x="146397" y="285910"/>
                    <a:pt x="146397" y="285910"/>
                    <a:pt x="146397" y="285910"/>
                  </a:cubicBezTo>
                  <a:cubicBezTo>
                    <a:pt x="75999" y="285910"/>
                    <a:pt x="21924" y="255838"/>
                    <a:pt x="5259" y="207420"/>
                  </a:cubicBezTo>
                  <a:cubicBezTo>
                    <a:pt x="-6914" y="172102"/>
                    <a:pt x="2207" y="132359"/>
                    <a:pt x="30942" y="95532"/>
                  </a:cubicBezTo>
                  <a:cubicBezTo>
                    <a:pt x="58031" y="60796"/>
                    <a:pt x="99831" y="32404"/>
                    <a:pt x="148660" y="15602"/>
                  </a:cubicBezTo>
                  <a:cubicBezTo>
                    <a:pt x="178252" y="5418"/>
                    <a:pt x="209388" y="0"/>
                    <a:pt x="238603" y="0"/>
                  </a:cubicBezTo>
                  <a:cubicBezTo>
                    <a:pt x="308966" y="0"/>
                    <a:pt x="363041" y="30107"/>
                    <a:pt x="379706" y="78490"/>
                  </a:cubicBezTo>
                  <a:cubicBezTo>
                    <a:pt x="391879" y="113843"/>
                    <a:pt x="382758" y="153585"/>
                    <a:pt x="354023" y="190412"/>
                  </a:cubicBezTo>
                  <a:cubicBezTo>
                    <a:pt x="326934" y="225148"/>
                    <a:pt x="285134" y="253506"/>
                    <a:pt x="236339" y="270308"/>
                  </a:cubicBezTo>
                  <a:cubicBezTo>
                    <a:pt x="206713" y="280527"/>
                    <a:pt x="175612" y="285910"/>
                    <a:pt x="146397" y="285910"/>
                  </a:cubicBezTo>
                  <a:close/>
                  <a:moveTo>
                    <a:pt x="238603" y="33639"/>
                  </a:moveTo>
                  <a:cubicBezTo>
                    <a:pt x="213056" y="33639"/>
                    <a:pt x="185727" y="38405"/>
                    <a:pt x="159598" y="47423"/>
                  </a:cubicBezTo>
                  <a:cubicBezTo>
                    <a:pt x="116873" y="62099"/>
                    <a:pt x="80594" y="86548"/>
                    <a:pt x="57448" y="116209"/>
                  </a:cubicBezTo>
                  <a:cubicBezTo>
                    <a:pt x="35948" y="143778"/>
                    <a:pt x="28713" y="172273"/>
                    <a:pt x="37046" y="196482"/>
                  </a:cubicBezTo>
                  <a:cubicBezTo>
                    <a:pt x="48910" y="230909"/>
                    <a:pt x="90812" y="252272"/>
                    <a:pt x="146397" y="252272"/>
                  </a:cubicBezTo>
                  <a:cubicBezTo>
                    <a:pt x="171943" y="252272"/>
                    <a:pt x="199238" y="247505"/>
                    <a:pt x="225401" y="238521"/>
                  </a:cubicBezTo>
                  <a:cubicBezTo>
                    <a:pt x="309651" y="209512"/>
                    <a:pt x="365750" y="141241"/>
                    <a:pt x="347919" y="89429"/>
                  </a:cubicBezTo>
                  <a:cubicBezTo>
                    <a:pt x="336089" y="55036"/>
                    <a:pt x="294187" y="33639"/>
                    <a:pt x="238603" y="33639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BAF3186F-E6C8-ED92-F0E5-D80BE204AE3A}"/>
                </a:ext>
              </a:extLst>
            </p:cNvPr>
            <p:cNvSpPr/>
            <p:nvPr/>
          </p:nvSpPr>
          <p:spPr>
            <a:xfrm rot="8766582">
              <a:off x="6885481" y="4475372"/>
              <a:ext cx="194813" cy="135286"/>
            </a:xfrm>
            <a:custGeom>
              <a:avLst/>
              <a:gdLst>
                <a:gd name="connsiteX0" fmla="*/ 194813 w 194813"/>
                <a:gd name="connsiteY0" fmla="*/ 67643 h 135286"/>
                <a:gd name="connsiteX1" fmla="*/ 97407 w 194813"/>
                <a:gd name="connsiteY1" fmla="*/ 135287 h 135286"/>
                <a:gd name="connsiteX2" fmla="*/ 0 w 194813"/>
                <a:gd name="connsiteY2" fmla="*/ 67643 h 135286"/>
                <a:gd name="connsiteX3" fmla="*/ 97407 w 194813"/>
                <a:gd name="connsiteY3" fmla="*/ 0 h 135286"/>
                <a:gd name="connsiteX4" fmla="*/ 194813 w 194813"/>
                <a:gd name="connsiteY4" fmla="*/ 67643 h 135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813" h="135286">
                  <a:moveTo>
                    <a:pt x="194813" y="67643"/>
                  </a:moveTo>
                  <a:cubicBezTo>
                    <a:pt x="194813" y="105002"/>
                    <a:pt x="151203" y="135287"/>
                    <a:pt x="97407" y="135287"/>
                  </a:cubicBezTo>
                  <a:cubicBezTo>
                    <a:pt x="43611" y="135287"/>
                    <a:pt x="0" y="105002"/>
                    <a:pt x="0" y="67643"/>
                  </a:cubicBezTo>
                  <a:cubicBezTo>
                    <a:pt x="0" y="30285"/>
                    <a:pt x="43611" y="0"/>
                    <a:pt x="97407" y="0"/>
                  </a:cubicBezTo>
                  <a:cubicBezTo>
                    <a:pt x="151203" y="0"/>
                    <a:pt x="194813" y="30285"/>
                    <a:pt x="194813" y="6764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210F72BD-D8A0-D494-5D46-5DD7352A9567}"/>
                </a:ext>
              </a:extLst>
            </p:cNvPr>
            <p:cNvSpPr/>
            <p:nvPr/>
          </p:nvSpPr>
          <p:spPr>
            <a:xfrm rot="7806248">
              <a:off x="6528619" y="4841983"/>
              <a:ext cx="194821" cy="117405"/>
            </a:xfrm>
            <a:custGeom>
              <a:avLst/>
              <a:gdLst>
                <a:gd name="connsiteX0" fmla="*/ 194821 w 194821"/>
                <a:gd name="connsiteY0" fmla="*/ 58703 h 117405"/>
                <a:gd name="connsiteX1" fmla="*/ 97411 w 194821"/>
                <a:gd name="connsiteY1" fmla="*/ 117406 h 117405"/>
                <a:gd name="connsiteX2" fmla="*/ 0 w 194821"/>
                <a:gd name="connsiteY2" fmla="*/ 58703 h 117405"/>
                <a:gd name="connsiteX3" fmla="*/ 97411 w 194821"/>
                <a:gd name="connsiteY3" fmla="*/ 0 h 117405"/>
                <a:gd name="connsiteX4" fmla="*/ 194821 w 194821"/>
                <a:gd name="connsiteY4" fmla="*/ 58703 h 1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821" h="117405">
                  <a:moveTo>
                    <a:pt x="194821" y="58703"/>
                  </a:moveTo>
                  <a:cubicBezTo>
                    <a:pt x="194821" y="91124"/>
                    <a:pt x="151209" y="117406"/>
                    <a:pt x="97411" y="117406"/>
                  </a:cubicBezTo>
                  <a:cubicBezTo>
                    <a:pt x="43612" y="117406"/>
                    <a:pt x="0" y="91124"/>
                    <a:pt x="0" y="58703"/>
                  </a:cubicBezTo>
                  <a:cubicBezTo>
                    <a:pt x="0" y="26282"/>
                    <a:pt x="43612" y="0"/>
                    <a:pt x="97411" y="0"/>
                  </a:cubicBezTo>
                  <a:cubicBezTo>
                    <a:pt x="151209" y="0"/>
                    <a:pt x="194821" y="26282"/>
                    <a:pt x="194821" y="5870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338FB865-B5DF-9299-E1A8-EC25F0BB87BA}"/>
                </a:ext>
              </a:extLst>
            </p:cNvPr>
            <p:cNvSpPr/>
            <p:nvPr/>
          </p:nvSpPr>
          <p:spPr>
            <a:xfrm rot="7806248">
              <a:off x="6609336" y="5017013"/>
              <a:ext cx="145250" cy="186907"/>
            </a:xfrm>
            <a:custGeom>
              <a:avLst/>
              <a:gdLst>
                <a:gd name="connsiteX0" fmla="*/ 145250 w 145250"/>
                <a:gd name="connsiteY0" fmla="*/ 93454 h 186907"/>
                <a:gd name="connsiteX1" fmla="*/ 72625 w 145250"/>
                <a:gd name="connsiteY1" fmla="*/ 186908 h 186907"/>
                <a:gd name="connsiteX2" fmla="*/ 0 w 145250"/>
                <a:gd name="connsiteY2" fmla="*/ 93454 h 186907"/>
                <a:gd name="connsiteX3" fmla="*/ 72625 w 145250"/>
                <a:gd name="connsiteY3" fmla="*/ 0 h 186907"/>
                <a:gd name="connsiteX4" fmla="*/ 145250 w 145250"/>
                <a:gd name="connsiteY4" fmla="*/ 93454 h 186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250" h="186907">
                  <a:moveTo>
                    <a:pt x="145250" y="93454"/>
                  </a:moveTo>
                  <a:cubicBezTo>
                    <a:pt x="145250" y="145067"/>
                    <a:pt x="112735" y="186908"/>
                    <a:pt x="72625" y="186908"/>
                  </a:cubicBezTo>
                  <a:cubicBezTo>
                    <a:pt x="32515" y="186908"/>
                    <a:pt x="0" y="145067"/>
                    <a:pt x="0" y="93454"/>
                  </a:cubicBezTo>
                  <a:cubicBezTo>
                    <a:pt x="0" y="41841"/>
                    <a:pt x="32516" y="0"/>
                    <a:pt x="72625" y="0"/>
                  </a:cubicBezTo>
                  <a:cubicBezTo>
                    <a:pt x="112735" y="0"/>
                    <a:pt x="145250" y="41840"/>
                    <a:pt x="145250" y="93454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A33DC17D-B893-03B9-8E53-3B1BAC2A4F79}"/>
                </a:ext>
              </a:extLst>
            </p:cNvPr>
            <p:cNvSpPr/>
            <p:nvPr/>
          </p:nvSpPr>
          <p:spPr>
            <a:xfrm rot="5735383">
              <a:off x="6816811" y="5098351"/>
              <a:ext cx="145239" cy="186892"/>
            </a:xfrm>
            <a:custGeom>
              <a:avLst/>
              <a:gdLst>
                <a:gd name="connsiteX0" fmla="*/ 145239 w 145239"/>
                <a:gd name="connsiteY0" fmla="*/ 93446 h 186892"/>
                <a:gd name="connsiteX1" fmla="*/ 72620 w 145239"/>
                <a:gd name="connsiteY1" fmla="*/ 186893 h 186892"/>
                <a:gd name="connsiteX2" fmla="*/ 0 w 145239"/>
                <a:gd name="connsiteY2" fmla="*/ 93446 h 186892"/>
                <a:gd name="connsiteX3" fmla="*/ 72620 w 145239"/>
                <a:gd name="connsiteY3" fmla="*/ 0 h 186892"/>
                <a:gd name="connsiteX4" fmla="*/ 145239 w 145239"/>
                <a:gd name="connsiteY4" fmla="*/ 93446 h 186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239" h="186892">
                  <a:moveTo>
                    <a:pt x="145239" y="93446"/>
                  </a:moveTo>
                  <a:cubicBezTo>
                    <a:pt x="145239" y="145055"/>
                    <a:pt x="112726" y="186893"/>
                    <a:pt x="72620" y="186893"/>
                  </a:cubicBezTo>
                  <a:cubicBezTo>
                    <a:pt x="32513" y="186893"/>
                    <a:pt x="0" y="145056"/>
                    <a:pt x="0" y="93446"/>
                  </a:cubicBezTo>
                  <a:cubicBezTo>
                    <a:pt x="0" y="41837"/>
                    <a:pt x="32513" y="0"/>
                    <a:pt x="72620" y="0"/>
                  </a:cubicBezTo>
                  <a:cubicBezTo>
                    <a:pt x="112726" y="0"/>
                    <a:pt x="145239" y="41837"/>
                    <a:pt x="145239" y="93446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6A8BD145-65EA-6A30-A67D-26F3C1453621}"/>
                </a:ext>
              </a:extLst>
            </p:cNvPr>
            <p:cNvSpPr/>
            <p:nvPr/>
          </p:nvSpPr>
          <p:spPr>
            <a:xfrm>
              <a:off x="7035736" y="5119179"/>
              <a:ext cx="186531" cy="145756"/>
            </a:xfrm>
            <a:custGeom>
              <a:avLst/>
              <a:gdLst>
                <a:gd name="connsiteX0" fmla="*/ 100739 w 186531"/>
                <a:gd name="connsiteY0" fmla="*/ 145110 h 145756"/>
                <a:gd name="connsiteX1" fmla="*/ 186223 w 186531"/>
                <a:gd name="connsiteY1" fmla="*/ 63260 h 145756"/>
                <a:gd name="connsiteX2" fmla="*/ 85823 w 186531"/>
                <a:gd name="connsiteY2" fmla="*/ 646 h 145756"/>
                <a:gd name="connsiteX3" fmla="*/ 303 w 186531"/>
                <a:gd name="connsiteY3" fmla="*/ 82462 h 145756"/>
                <a:gd name="connsiteX4" fmla="*/ 100739 w 186531"/>
                <a:gd name="connsiteY4" fmla="*/ 145110 h 14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531" h="145756">
                  <a:moveTo>
                    <a:pt x="100739" y="145110"/>
                  </a:moveTo>
                  <a:cubicBezTo>
                    <a:pt x="152071" y="139795"/>
                    <a:pt x="190373" y="103173"/>
                    <a:pt x="186223" y="63260"/>
                  </a:cubicBezTo>
                  <a:cubicBezTo>
                    <a:pt x="182109" y="23381"/>
                    <a:pt x="137155" y="-4669"/>
                    <a:pt x="85823" y="646"/>
                  </a:cubicBezTo>
                  <a:cubicBezTo>
                    <a:pt x="34456" y="5927"/>
                    <a:pt x="-3812" y="42583"/>
                    <a:pt x="303" y="82462"/>
                  </a:cubicBezTo>
                  <a:cubicBezTo>
                    <a:pt x="4418" y="122376"/>
                    <a:pt x="49407" y="150425"/>
                    <a:pt x="100739" y="14511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A4D473FE-AE24-4B2B-D6D7-C70C6E1CD6C3}"/>
                </a:ext>
              </a:extLst>
            </p:cNvPr>
            <p:cNvSpPr/>
            <p:nvPr/>
          </p:nvSpPr>
          <p:spPr>
            <a:xfrm rot="7806248">
              <a:off x="6668559" y="4636106"/>
              <a:ext cx="194821" cy="117405"/>
            </a:xfrm>
            <a:custGeom>
              <a:avLst/>
              <a:gdLst>
                <a:gd name="connsiteX0" fmla="*/ 194822 w 194821"/>
                <a:gd name="connsiteY0" fmla="*/ 58703 h 117405"/>
                <a:gd name="connsiteX1" fmla="*/ 97411 w 194821"/>
                <a:gd name="connsiteY1" fmla="*/ 117406 h 117405"/>
                <a:gd name="connsiteX2" fmla="*/ 0 w 194821"/>
                <a:gd name="connsiteY2" fmla="*/ 58703 h 117405"/>
                <a:gd name="connsiteX3" fmla="*/ 97411 w 194821"/>
                <a:gd name="connsiteY3" fmla="*/ 0 h 117405"/>
                <a:gd name="connsiteX4" fmla="*/ 194822 w 194821"/>
                <a:gd name="connsiteY4" fmla="*/ 58703 h 1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821" h="117405">
                  <a:moveTo>
                    <a:pt x="194822" y="58703"/>
                  </a:moveTo>
                  <a:cubicBezTo>
                    <a:pt x="194822" y="91124"/>
                    <a:pt x="151209" y="117406"/>
                    <a:pt x="97411" y="117406"/>
                  </a:cubicBezTo>
                  <a:cubicBezTo>
                    <a:pt x="43612" y="117406"/>
                    <a:pt x="0" y="91124"/>
                    <a:pt x="0" y="58703"/>
                  </a:cubicBezTo>
                  <a:cubicBezTo>
                    <a:pt x="0" y="26282"/>
                    <a:pt x="43612" y="0"/>
                    <a:pt x="97411" y="0"/>
                  </a:cubicBezTo>
                  <a:cubicBezTo>
                    <a:pt x="151209" y="0"/>
                    <a:pt x="194822" y="26282"/>
                    <a:pt x="194822" y="58703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83" name="任意多边形: 形状 182">
            <a:extLst>
              <a:ext uri="{FF2B5EF4-FFF2-40B4-BE49-F238E27FC236}">
                <a16:creationId xmlns:a16="http://schemas.microsoft.com/office/drawing/2014/main" id="{EA1902A2-612A-9017-EBDD-DED50F223B12}"/>
              </a:ext>
            </a:extLst>
          </p:cNvPr>
          <p:cNvSpPr/>
          <p:nvPr/>
        </p:nvSpPr>
        <p:spPr>
          <a:xfrm>
            <a:off x="579873" y="5749001"/>
            <a:ext cx="1099805" cy="657405"/>
          </a:xfrm>
          <a:custGeom>
            <a:avLst/>
            <a:gdLst>
              <a:gd name="connsiteX0" fmla="*/ 166 w 1481208"/>
              <a:gd name="connsiteY0" fmla="*/ 872947 h 885387"/>
              <a:gd name="connsiteX1" fmla="*/ 8499 w 1481208"/>
              <a:gd name="connsiteY1" fmla="*/ 884570 h 885387"/>
              <a:gd name="connsiteX2" fmla="*/ 16351 w 1481208"/>
              <a:gd name="connsiteY2" fmla="*/ 884776 h 885387"/>
              <a:gd name="connsiteX3" fmla="*/ 29141 w 1481208"/>
              <a:gd name="connsiteY3" fmla="*/ 884091 h 885387"/>
              <a:gd name="connsiteX4" fmla="*/ 391998 w 1481208"/>
              <a:gd name="connsiteY4" fmla="*/ 863688 h 885387"/>
              <a:gd name="connsiteX5" fmla="*/ 924316 w 1481208"/>
              <a:gd name="connsiteY5" fmla="*/ 833822 h 885387"/>
              <a:gd name="connsiteX6" fmla="*/ 1197059 w 1481208"/>
              <a:gd name="connsiteY6" fmla="*/ 818494 h 885387"/>
              <a:gd name="connsiteX7" fmla="*/ 1209506 w 1481208"/>
              <a:gd name="connsiteY7" fmla="*/ 807075 h 885387"/>
              <a:gd name="connsiteX8" fmla="*/ 1232789 w 1481208"/>
              <a:gd name="connsiteY8" fmla="*/ 672659 h 885387"/>
              <a:gd name="connsiteX9" fmla="*/ 1241670 w 1481208"/>
              <a:gd name="connsiteY9" fmla="*/ 671081 h 885387"/>
              <a:gd name="connsiteX10" fmla="*/ 1468910 w 1481208"/>
              <a:gd name="connsiteY10" fmla="*/ 631511 h 885387"/>
              <a:gd name="connsiteX11" fmla="*/ 1476728 w 1481208"/>
              <a:gd name="connsiteY11" fmla="*/ 607233 h 885387"/>
              <a:gd name="connsiteX12" fmla="*/ 1367206 w 1481208"/>
              <a:gd name="connsiteY12" fmla="*/ 489790 h 885387"/>
              <a:gd name="connsiteX13" fmla="*/ 1289264 w 1481208"/>
              <a:gd name="connsiteY13" fmla="*/ 405162 h 885387"/>
              <a:gd name="connsiteX14" fmla="*/ 1252609 w 1481208"/>
              <a:gd name="connsiteY14" fmla="*/ 364049 h 885387"/>
              <a:gd name="connsiteX15" fmla="*/ 1247671 w 1481208"/>
              <a:gd name="connsiteY15" fmla="*/ 300372 h 885387"/>
              <a:gd name="connsiteX16" fmla="*/ 1247431 w 1481208"/>
              <a:gd name="connsiteY16" fmla="*/ 298623 h 885387"/>
              <a:gd name="connsiteX17" fmla="*/ 1208375 w 1481208"/>
              <a:gd name="connsiteY17" fmla="*/ 12884 h 885387"/>
              <a:gd name="connsiteX18" fmla="*/ 1203471 w 1481208"/>
              <a:gd name="connsiteY18" fmla="*/ 3901 h 885387"/>
              <a:gd name="connsiteX19" fmla="*/ 1187012 w 1481208"/>
              <a:gd name="connsiteY19" fmla="*/ 2495 h 885387"/>
              <a:gd name="connsiteX20" fmla="*/ 1184200 w 1481208"/>
              <a:gd name="connsiteY20" fmla="*/ 4552 h 885387"/>
              <a:gd name="connsiteX21" fmla="*/ 1013402 w 1481208"/>
              <a:gd name="connsiteY21" fmla="*/ 128442 h 885387"/>
              <a:gd name="connsiteX22" fmla="*/ 606242 w 1481208"/>
              <a:gd name="connsiteY22" fmla="*/ 423850 h 885387"/>
              <a:gd name="connsiteX23" fmla="*/ 193939 w 1481208"/>
              <a:gd name="connsiteY23" fmla="*/ 723030 h 885387"/>
              <a:gd name="connsiteX24" fmla="*/ 7299 w 1481208"/>
              <a:gd name="connsiteY24" fmla="*/ 858442 h 885387"/>
              <a:gd name="connsiteX25" fmla="*/ 201 w 1481208"/>
              <a:gd name="connsiteY25" fmla="*/ 872947 h 885387"/>
              <a:gd name="connsiteX26" fmla="*/ 1224525 w 1481208"/>
              <a:gd name="connsiteY26" fmla="*/ 360139 h 885387"/>
              <a:gd name="connsiteX27" fmla="*/ 1146001 w 1481208"/>
              <a:gd name="connsiteY27" fmla="*/ 392303 h 885387"/>
              <a:gd name="connsiteX28" fmla="*/ 726120 w 1481208"/>
              <a:gd name="connsiteY28" fmla="*/ 564268 h 885387"/>
              <a:gd name="connsiteX29" fmla="*/ 541537 w 1481208"/>
              <a:gd name="connsiteY29" fmla="*/ 639843 h 885387"/>
              <a:gd name="connsiteX30" fmla="*/ 1013916 w 1481208"/>
              <a:gd name="connsiteY30" fmla="*/ 419427 h 885387"/>
              <a:gd name="connsiteX31" fmla="*/ 1221645 w 1481208"/>
              <a:gd name="connsiteY31" fmla="*/ 322523 h 885387"/>
              <a:gd name="connsiteX32" fmla="*/ 1224525 w 1481208"/>
              <a:gd name="connsiteY32" fmla="*/ 360139 h 885387"/>
              <a:gd name="connsiteX33" fmla="*/ 391244 w 1481208"/>
              <a:gd name="connsiteY33" fmla="*/ 731260 h 885387"/>
              <a:gd name="connsiteX34" fmla="*/ 411543 w 1481208"/>
              <a:gd name="connsiteY34" fmla="*/ 787701 h 885387"/>
              <a:gd name="connsiteX35" fmla="*/ 239373 w 1481208"/>
              <a:gd name="connsiteY35" fmla="*/ 817705 h 885387"/>
              <a:gd name="connsiteX36" fmla="*/ 136366 w 1481208"/>
              <a:gd name="connsiteY36" fmla="*/ 835639 h 885387"/>
              <a:gd name="connsiteX37" fmla="*/ 391244 w 1481208"/>
              <a:gd name="connsiteY37" fmla="*/ 731260 h 885387"/>
              <a:gd name="connsiteX38" fmla="*/ 194556 w 1481208"/>
              <a:gd name="connsiteY38" fmla="*/ 756703 h 885387"/>
              <a:gd name="connsiteX39" fmla="*/ 357811 w 1481208"/>
              <a:gd name="connsiteY39" fmla="*/ 638266 h 885387"/>
              <a:gd name="connsiteX40" fmla="*/ 375299 w 1481208"/>
              <a:gd name="connsiteY40" fmla="*/ 686992 h 885387"/>
              <a:gd name="connsiteX41" fmla="*/ 233338 w 1481208"/>
              <a:gd name="connsiteY41" fmla="*/ 753240 h 885387"/>
              <a:gd name="connsiteX42" fmla="*/ 138115 w 1481208"/>
              <a:gd name="connsiteY42" fmla="*/ 797645 h 885387"/>
              <a:gd name="connsiteX43" fmla="*/ 194556 w 1481208"/>
              <a:gd name="connsiteY43" fmla="*/ 756703 h 885387"/>
              <a:gd name="connsiteX44" fmla="*/ 1014019 w 1481208"/>
              <a:gd name="connsiteY44" fmla="*/ 162115 h 885387"/>
              <a:gd name="connsiteX45" fmla="*/ 1183960 w 1481208"/>
              <a:gd name="connsiteY45" fmla="*/ 38808 h 885387"/>
              <a:gd name="connsiteX46" fmla="*/ 1218764 w 1481208"/>
              <a:gd name="connsiteY46" fmla="*/ 293377 h 885387"/>
              <a:gd name="connsiteX47" fmla="*/ 1126833 w 1481208"/>
              <a:gd name="connsiteY47" fmla="*/ 336274 h 885387"/>
              <a:gd name="connsiteX48" fmla="*/ 706437 w 1481208"/>
              <a:gd name="connsiteY48" fmla="*/ 532447 h 885387"/>
              <a:gd name="connsiteX49" fmla="*/ 400502 w 1481208"/>
              <a:gd name="connsiteY49" fmla="*/ 675230 h 885387"/>
              <a:gd name="connsiteX50" fmla="*/ 381128 w 1481208"/>
              <a:gd name="connsiteY50" fmla="*/ 621326 h 885387"/>
              <a:gd name="connsiteX51" fmla="*/ 601716 w 1481208"/>
              <a:gd name="connsiteY51" fmla="*/ 461295 h 885387"/>
              <a:gd name="connsiteX52" fmla="*/ 1014019 w 1481208"/>
              <a:gd name="connsiteY52" fmla="*/ 162115 h 885387"/>
              <a:gd name="connsiteX53" fmla="*/ 1239201 w 1481208"/>
              <a:gd name="connsiteY53" fmla="*/ 643478 h 885387"/>
              <a:gd name="connsiteX54" fmla="*/ 739287 w 1481208"/>
              <a:gd name="connsiteY54" fmla="*/ 730574 h 885387"/>
              <a:gd name="connsiteX55" fmla="*/ 439215 w 1481208"/>
              <a:gd name="connsiteY55" fmla="*/ 782867 h 885387"/>
              <a:gd name="connsiteX56" fmla="*/ 416858 w 1481208"/>
              <a:gd name="connsiteY56" fmla="*/ 720767 h 885387"/>
              <a:gd name="connsiteX57" fmla="*/ 526346 w 1481208"/>
              <a:gd name="connsiteY57" fmla="*/ 675916 h 885387"/>
              <a:gd name="connsiteX58" fmla="*/ 1011412 w 1481208"/>
              <a:gd name="connsiteY58" fmla="*/ 477274 h 885387"/>
              <a:gd name="connsiteX59" fmla="*/ 1234538 w 1481208"/>
              <a:gd name="connsiteY59" fmla="*/ 385891 h 885387"/>
              <a:gd name="connsiteX60" fmla="*/ 1271159 w 1481208"/>
              <a:gd name="connsiteY60" fmla="*/ 426148 h 885387"/>
              <a:gd name="connsiteX61" fmla="*/ 1349135 w 1481208"/>
              <a:gd name="connsiteY61" fmla="*/ 510741 h 885387"/>
              <a:gd name="connsiteX62" fmla="*/ 1440209 w 1481208"/>
              <a:gd name="connsiteY62" fmla="*/ 608468 h 885387"/>
              <a:gd name="connsiteX63" fmla="*/ 1239201 w 1481208"/>
              <a:gd name="connsiteY63" fmla="*/ 643478 h 885387"/>
              <a:gd name="connsiteX64" fmla="*/ 284910 w 1481208"/>
              <a:gd name="connsiteY64" fmla="*/ 841983 h 885387"/>
              <a:gd name="connsiteX65" fmla="*/ 249249 w 1481208"/>
              <a:gd name="connsiteY65" fmla="*/ 843971 h 885387"/>
              <a:gd name="connsiteX66" fmla="*/ 741722 w 1481208"/>
              <a:gd name="connsiteY66" fmla="*/ 758178 h 885387"/>
              <a:gd name="connsiteX67" fmla="*/ 1203780 w 1481208"/>
              <a:gd name="connsiteY67" fmla="*/ 677665 h 885387"/>
              <a:gd name="connsiteX68" fmla="*/ 1184063 w 1481208"/>
              <a:gd name="connsiteY68" fmla="*/ 791508 h 885387"/>
              <a:gd name="connsiteX69" fmla="*/ 1180085 w 1481208"/>
              <a:gd name="connsiteY69" fmla="*/ 791713 h 885387"/>
              <a:gd name="connsiteX70" fmla="*/ 817228 w 1481208"/>
              <a:gd name="connsiteY70" fmla="*/ 812082 h 885387"/>
              <a:gd name="connsiteX71" fmla="*/ 284910 w 1481208"/>
              <a:gd name="connsiteY71" fmla="*/ 841983 h 885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481208" h="885387">
                <a:moveTo>
                  <a:pt x="166" y="872947"/>
                </a:moveTo>
                <a:cubicBezTo>
                  <a:pt x="578" y="878158"/>
                  <a:pt x="3458" y="882993"/>
                  <a:pt x="8499" y="884570"/>
                </a:cubicBezTo>
                <a:cubicBezTo>
                  <a:pt x="10796" y="885531"/>
                  <a:pt x="13471" y="885702"/>
                  <a:pt x="16351" y="884776"/>
                </a:cubicBezTo>
                <a:cubicBezTo>
                  <a:pt x="20603" y="884570"/>
                  <a:pt x="24889" y="884296"/>
                  <a:pt x="29141" y="884091"/>
                </a:cubicBezTo>
                <a:cubicBezTo>
                  <a:pt x="150082" y="877267"/>
                  <a:pt x="271023" y="870477"/>
                  <a:pt x="391998" y="863688"/>
                </a:cubicBezTo>
                <a:cubicBezTo>
                  <a:pt x="858136" y="837525"/>
                  <a:pt x="1157522" y="820723"/>
                  <a:pt x="924316" y="833822"/>
                </a:cubicBezTo>
                <a:cubicBezTo>
                  <a:pt x="839311" y="838588"/>
                  <a:pt x="1100121" y="823946"/>
                  <a:pt x="1197059" y="818494"/>
                </a:cubicBezTo>
                <a:cubicBezTo>
                  <a:pt x="1203231" y="818151"/>
                  <a:pt x="1208477" y="813042"/>
                  <a:pt x="1209506" y="807075"/>
                </a:cubicBezTo>
                <a:cubicBezTo>
                  <a:pt x="1217255" y="762293"/>
                  <a:pt x="1225039" y="717441"/>
                  <a:pt x="1232789" y="672659"/>
                </a:cubicBezTo>
                <a:cubicBezTo>
                  <a:pt x="1235772" y="672110"/>
                  <a:pt x="1238721" y="671595"/>
                  <a:pt x="1241670" y="671081"/>
                </a:cubicBezTo>
                <a:cubicBezTo>
                  <a:pt x="1317416" y="657914"/>
                  <a:pt x="1393163" y="644712"/>
                  <a:pt x="1468910" y="631511"/>
                </a:cubicBezTo>
                <a:cubicBezTo>
                  <a:pt x="1481323" y="629350"/>
                  <a:pt x="1485095" y="616149"/>
                  <a:pt x="1476728" y="607233"/>
                </a:cubicBezTo>
                <a:cubicBezTo>
                  <a:pt x="1440106" y="568143"/>
                  <a:pt x="1403622" y="529018"/>
                  <a:pt x="1367206" y="489790"/>
                </a:cubicBezTo>
                <a:cubicBezTo>
                  <a:pt x="1341145" y="461672"/>
                  <a:pt x="1315085" y="433520"/>
                  <a:pt x="1289264" y="405162"/>
                </a:cubicBezTo>
                <a:cubicBezTo>
                  <a:pt x="1276989" y="391720"/>
                  <a:pt x="1263581" y="378690"/>
                  <a:pt x="1252609" y="364049"/>
                </a:cubicBezTo>
                <a:cubicBezTo>
                  <a:pt x="1250962" y="342823"/>
                  <a:pt x="1249317" y="321597"/>
                  <a:pt x="1247671" y="300372"/>
                </a:cubicBezTo>
                <a:cubicBezTo>
                  <a:pt x="1247636" y="299755"/>
                  <a:pt x="1247533" y="299172"/>
                  <a:pt x="1247431" y="298623"/>
                </a:cubicBezTo>
                <a:cubicBezTo>
                  <a:pt x="1234400" y="203366"/>
                  <a:pt x="1221370" y="108108"/>
                  <a:pt x="1208375" y="12884"/>
                </a:cubicBezTo>
                <a:cubicBezTo>
                  <a:pt x="1207826" y="8873"/>
                  <a:pt x="1205974" y="5889"/>
                  <a:pt x="1203471" y="3901"/>
                </a:cubicBezTo>
                <a:cubicBezTo>
                  <a:pt x="1199356" y="-145"/>
                  <a:pt x="1193115" y="-1723"/>
                  <a:pt x="1187012" y="2495"/>
                </a:cubicBezTo>
                <a:cubicBezTo>
                  <a:pt x="1185983" y="3043"/>
                  <a:pt x="1185023" y="3729"/>
                  <a:pt x="1184200" y="4552"/>
                </a:cubicBezTo>
                <a:cubicBezTo>
                  <a:pt x="1127244" y="45837"/>
                  <a:pt x="1070323" y="87157"/>
                  <a:pt x="1013402" y="128442"/>
                </a:cubicBezTo>
                <a:cubicBezTo>
                  <a:pt x="877681" y="226923"/>
                  <a:pt x="741962" y="325404"/>
                  <a:pt x="606242" y="423850"/>
                </a:cubicBezTo>
                <a:cubicBezTo>
                  <a:pt x="468808" y="523600"/>
                  <a:pt x="331373" y="623315"/>
                  <a:pt x="193939" y="723030"/>
                </a:cubicBezTo>
                <a:cubicBezTo>
                  <a:pt x="131737" y="768156"/>
                  <a:pt x="69535" y="813282"/>
                  <a:pt x="7299" y="858442"/>
                </a:cubicBezTo>
                <a:cubicBezTo>
                  <a:pt x="1538" y="860945"/>
                  <a:pt x="-725" y="867151"/>
                  <a:pt x="201" y="872947"/>
                </a:cubicBezTo>
                <a:close/>
                <a:moveTo>
                  <a:pt x="1224525" y="360139"/>
                </a:moveTo>
                <a:cubicBezTo>
                  <a:pt x="1198327" y="370872"/>
                  <a:pt x="1172164" y="381571"/>
                  <a:pt x="1146001" y="392303"/>
                </a:cubicBezTo>
                <a:cubicBezTo>
                  <a:pt x="1006029" y="449636"/>
                  <a:pt x="866057" y="506935"/>
                  <a:pt x="726120" y="564268"/>
                </a:cubicBezTo>
                <a:cubicBezTo>
                  <a:pt x="664603" y="589471"/>
                  <a:pt x="603053" y="614640"/>
                  <a:pt x="541537" y="639843"/>
                </a:cubicBezTo>
                <a:cubicBezTo>
                  <a:pt x="823469" y="508306"/>
                  <a:pt x="940398" y="453717"/>
                  <a:pt x="1013916" y="419427"/>
                </a:cubicBezTo>
                <a:cubicBezTo>
                  <a:pt x="1083182" y="387126"/>
                  <a:pt x="1152379" y="354824"/>
                  <a:pt x="1221645" y="322523"/>
                </a:cubicBezTo>
                <a:cubicBezTo>
                  <a:pt x="1222605" y="335039"/>
                  <a:pt x="1223565" y="347589"/>
                  <a:pt x="1224525" y="360139"/>
                </a:cubicBezTo>
                <a:close/>
                <a:moveTo>
                  <a:pt x="391244" y="731260"/>
                </a:moveTo>
                <a:cubicBezTo>
                  <a:pt x="397999" y="750085"/>
                  <a:pt x="404788" y="768876"/>
                  <a:pt x="411543" y="787701"/>
                </a:cubicBezTo>
                <a:cubicBezTo>
                  <a:pt x="354176" y="797714"/>
                  <a:pt x="296775" y="807693"/>
                  <a:pt x="239373" y="817705"/>
                </a:cubicBezTo>
                <a:cubicBezTo>
                  <a:pt x="205049" y="823672"/>
                  <a:pt x="170725" y="829673"/>
                  <a:pt x="136366" y="835639"/>
                </a:cubicBezTo>
                <a:cubicBezTo>
                  <a:pt x="221337" y="800869"/>
                  <a:pt x="306273" y="766064"/>
                  <a:pt x="391244" y="731260"/>
                </a:cubicBezTo>
                <a:close/>
                <a:moveTo>
                  <a:pt x="194556" y="756703"/>
                </a:moveTo>
                <a:cubicBezTo>
                  <a:pt x="248974" y="717236"/>
                  <a:pt x="303393" y="677768"/>
                  <a:pt x="357811" y="638266"/>
                </a:cubicBezTo>
                <a:cubicBezTo>
                  <a:pt x="363640" y="654519"/>
                  <a:pt x="369470" y="670738"/>
                  <a:pt x="375299" y="686992"/>
                </a:cubicBezTo>
                <a:cubicBezTo>
                  <a:pt x="327979" y="709074"/>
                  <a:pt x="280658" y="731157"/>
                  <a:pt x="233338" y="753240"/>
                </a:cubicBezTo>
                <a:cubicBezTo>
                  <a:pt x="201586" y="768019"/>
                  <a:pt x="169868" y="782832"/>
                  <a:pt x="138115" y="797645"/>
                </a:cubicBezTo>
                <a:cubicBezTo>
                  <a:pt x="156940" y="783998"/>
                  <a:pt x="175731" y="770351"/>
                  <a:pt x="194556" y="756703"/>
                </a:cubicBezTo>
                <a:close/>
                <a:moveTo>
                  <a:pt x="1014019" y="162115"/>
                </a:moveTo>
                <a:cubicBezTo>
                  <a:pt x="1070666" y="121035"/>
                  <a:pt x="1127313" y="79922"/>
                  <a:pt x="1183960" y="38808"/>
                </a:cubicBezTo>
                <a:cubicBezTo>
                  <a:pt x="1195584" y="123676"/>
                  <a:pt x="1207174" y="208543"/>
                  <a:pt x="1218764" y="293377"/>
                </a:cubicBezTo>
                <a:cubicBezTo>
                  <a:pt x="1188143" y="307676"/>
                  <a:pt x="1157488" y="321975"/>
                  <a:pt x="1126833" y="336274"/>
                </a:cubicBezTo>
                <a:cubicBezTo>
                  <a:pt x="986724" y="401665"/>
                  <a:pt x="846581" y="467056"/>
                  <a:pt x="706437" y="532447"/>
                </a:cubicBezTo>
                <a:cubicBezTo>
                  <a:pt x="604459" y="580041"/>
                  <a:pt x="502481" y="627636"/>
                  <a:pt x="400502" y="675230"/>
                </a:cubicBezTo>
                <a:cubicBezTo>
                  <a:pt x="394021" y="657262"/>
                  <a:pt x="387575" y="639294"/>
                  <a:pt x="381128" y="621326"/>
                </a:cubicBezTo>
                <a:cubicBezTo>
                  <a:pt x="454646" y="567971"/>
                  <a:pt x="528198" y="514650"/>
                  <a:pt x="601716" y="461295"/>
                </a:cubicBezTo>
                <a:cubicBezTo>
                  <a:pt x="739150" y="361580"/>
                  <a:pt x="876584" y="261830"/>
                  <a:pt x="1014019" y="162115"/>
                </a:cubicBezTo>
                <a:close/>
                <a:moveTo>
                  <a:pt x="1239201" y="643478"/>
                </a:moveTo>
                <a:cubicBezTo>
                  <a:pt x="1072552" y="672521"/>
                  <a:pt x="905936" y="701565"/>
                  <a:pt x="739287" y="730574"/>
                </a:cubicBezTo>
                <a:cubicBezTo>
                  <a:pt x="549184" y="763698"/>
                  <a:pt x="714941" y="734826"/>
                  <a:pt x="439215" y="782867"/>
                </a:cubicBezTo>
                <a:cubicBezTo>
                  <a:pt x="431775" y="762155"/>
                  <a:pt x="424299" y="741444"/>
                  <a:pt x="416858" y="720767"/>
                </a:cubicBezTo>
                <a:cubicBezTo>
                  <a:pt x="453377" y="705817"/>
                  <a:pt x="489862" y="690866"/>
                  <a:pt x="526346" y="675916"/>
                </a:cubicBezTo>
                <a:cubicBezTo>
                  <a:pt x="688058" y="609702"/>
                  <a:pt x="849735" y="543488"/>
                  <a:pt x="1011412" y="477274"/>
                </a:cubicBezTo>
                <a:cubicBezTo>
                  <a:pt x="1085788" y="446790"/>
                  <a:pt x="1160163" y="416341"/>
                  <a:pt x="1234538" y="385891"/>
                </a:cubicBezTo>
                <a:cubicBezTo>
                  <a:pt x="1245922" y="399950"/>
                  <a:pt x="1259123" y="412946"/>
                  <a:pt x="1271159" y="426148"/>
                </a:cubicBezTo>
                <a:cubicBezTo>
                  <a:pt x="1297014" y="454471"/>
                  <a:pt x="1323040" y="482623"/>
                  <a:pt x="1349135" y="510741"/>
                </a:cubicBezTo>
                <a:cubicBezTo>
                  <a:pt x="1379413" y="543385"/>
                  <a:pt x="1409794" y="575960"/>
                  <a:pt x="1440209" y="608468"/>
                </a:cubicBezTo>
                <a:cubicBezTo>
                  <a:pt x="1373206" y="620126"/>
                  <a:pt x="1306204" y="631819"/>
                  <a:pt x="1239201" y="643478"/>
                </a:cubicBezTo>
                <a:close/>
                <a:moveTo>
                  <a:pt x="284910" y="841983"/>
                </a:moveTo>
                <a:cubicBezTo>
                  <a:pt x="273012" y="842634"/>
                  <a:pt x="261148" y="843320"/>
                  <a:pt x="249249" y="843971"/>
                </a:cubicBezTo>
                <a:cubicBezTo>
                  <a:pt x="413395" y="815373"/>
                  <a:pt x="577575" y="786776"/>
                  <a:pt x="741722" y="758178"/>
                </a:cubicBezTo>
                <a:cubicBezTo>
                  <a:pt x="895752" y="731329"/>
                  <a:pt x="1049783" y="704480"/>
                  <a:pt x="1203780" y="677665"/>
                </a:cubicBezTo>
                <a:cubicBezTo>
                  <a:pt x="1197196" y="715590"/>
                  <a:pt x="1190646" y="753549"/>
                  <a:pt x="1184063" y="791508"/>
                </a:cubicBezTo>
                <a:cubicBezTo>
                  <a:pt x="1182726" y="791576"/>
                  <a:pt x="1181423" y="791645"/>
                  <a:pt x="1180085" y="791713"/>
                </a:cubicBezTo>
                <a:cubicBezTo>
                  <a:pt x="1063979" y="798228"/>
                  <a:pt x="943038" y="805018"/>
                  <a:pt x="817228" y="812082"/>
                </a:cubicBezTo>
                <a:cubicBezTo>
                  <a:pt x="639777" y="822026"/>
                  <a:pt x="462361" y="832004"/>
                  <a:pt x="284910" y="84198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  <a:tileRect/>
          </a:gradFill>
          <a:ln w="342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84" name="任意多边形: 形状 183">
            <a:extLst>
              <a:ext uri="{FF2B5EF4-FFF2-40B4-BE49-F238E27FC236}">
                <a16:creationId xmlns:a16="http://schemas.microsoft.com/office/drawing/2014/main" id="{C3D49AFD-7EC9-E8F0-7221-508A31D0421B}"/>
              </a:ext>
            </a:extLst>
          </p:cNvPr>
          <p:cNvSpPr/>
          <p:nvPr/>
        </p:nvSpPr>
        <p:spPr>
          <a:xfrm rot="7481637">
            <a:off x="8647362" y="5202439"/>
            <a:ext cx="291710" cy="939366"/>
          </a:xfrm>
          <a:custGeom>
            <a:avLst/>
            <a:gdLst>
              <a:gd name="connsiteX0" fmla="*/ 696087 w 709939"/>
              <a:gd name="connsiteY0" fmla="*/ 1989094 h 2286148"/>
              <a:gd name="connsiteX1" fmla="*/ 709940 w 709939"/>
              <a:gd name="connsiteY1" fmla="*/ 1953638 h 2286148"/>
              <a:gd name="connsiteX2" fmla="*/ 681685 w 709939"/>
              <a:gd name="connsiteY2" fmla="*/ 1907141 h 2286148"/>
              <a:gd name="connsiteX3" fmla="*/ 500188 w 709939"/>
              <a:gd name="connsiteY3" fmla="*/ 873229 h 2286148"/>
              <a:gd name="connsiteX4" fmla="*/ 580907 w 709939"/>
              <a:gd name="connsiteY4" fmla="*/ 873229 h 2286148"/>
              <a:gd name="connsiteX5" fmla="*/ 580907 w 709939"/>
              <a:gd name="connsiteY5" fmla="*/ 838939 h 2286148"/>
              <a:gd name="connsiteX6" fmla="*/ 494187 w 709939"/>
              <a:gd name="connsiteY6" fmla="*/ 838939 h 2286148"/>
              <a:gd name="connsiteX7" fmla="*/ 441278 w 709939"/>
              <a:gd name="connsiteY7" fmla="*/ 537530 h 2286148"/>
              <a:gd name="connsiteX8" fmla="*/ 441278 w 709939"/>
              <a:gd name="connsiteY8" fmla="*/ 396632 h 2286148"/>
              <a:gd name="connsiteX9" fmla="*/ 382368 w 709939"/>
              <a:gd name="connsiteY9" fmla="*/ 322977 h 2286148"/>
              <a:gd name="connsiteX10" fmla="*/ 382368 w 709939"/>
              <a:gd name="connsiteY10" fmla="*/ 246888 h 2286148"/>
              <a:gd name="connsiteX11" fmla="*/ 379007 w 709939"/>
              <a:gd name="connsiteY11" fmla="*/ 230497 h 2286148"/>
              <a:gd name="connsiteX12" fmla="*/ 395741 w 709939"/>
              <a:gd name="connsiteY12" fmla="*/ 190961 h 2286148"/>
              <a:gd name="connsiteX13" fmla="*/ 382265 w 709939"/>
              <a:gd name="connsiteY13" fmla="*/ 55070 h 2286148"/>
              <a:gd name="connsiteX14" fmla="*/ 340671 w 709939"/>
              <a:gd name="connsiteY14" fmla="*/ 0 h 2286148"/>
              <a:gd name="connsiteX15" fmla="*/ 299112 w 709939"/>
              <a:gd name="connsiteY15" fmla="*/ 55070 h 2286148"/>
              <a:gd name="connsiteX16" fmla="*/ 285601 w 709939"/>
              <a:gd name="connsiteY16" fmla="*/ 190961 h 2286148"/>
              <a:gd name="connsiteX17" fmla="*/ 302335 w 709939"/>
              <a:gd name="connsiteY17" fmla="*/ 230497 h 2286148"/>
              <a:gd name="connsiteX18" fmla="*/ 299009 w 709939"/>
              <a:gd name="connsiteY18" fmla="*/ 246888 h 2286148"/>
              <a:gd name="connsiteX19" fmla="*/ 299009 w 709939"/>
              <a:gd name="connsiteY19" fmla="*/ 321915 h 2286148"/>
              <a:gd name="connsiteX20" fmla="*/ 234509 w 709939"/>
              <a:gd name="connsiteY20" fmla="*/ 396632 h 2286148"/>
              <a:gd name="connsiteX21" fmla="*/ 234509 w 709939"/>
              <a:gd name="connsiteY21" fmla="*/ 568219 h 2286148"/>
              <a:gd name="connsiteX22" fmla="*/ 234269 w 709939"/>
              <a:gd name="connsiteY22" fmla="*/ 567534 h 2286148"/>
              <a:gd name="connsiteX23" fmla="*/ 191681 w 709939"/>
              <a:gd name="connsiteY23" fmla="*/ 838939 h 2286148"/>
              <a:gd name="connsiteX24" fmla="*/ 118952 w 709939"/>
              <a:gd name="connsiteY24" fmla="*/ 838939 h 2286148"/>
              <a:gd name="connsiteX25" fmla="*/ 118952 w 709939"/>
              <a:gd name="connsiteY25" fmla="*/ 873229 h 2286148"/>
              <a:gd name="connsiteX26" fmla="*/ 186332 w 709939"/>
              <a:gd name="connsiteY26" fmla="*/ 873229 h 2286148"/>
              <a:gd name="connsiteX27" fmla="*/ 514 w 709939"/>
              <a:gd name="connsiteY27" fmla="*/ 2057777 h 2286148"/>
              <a:gd name="connsiteX28" fmla="*/ 0 w 709939"/>
              <a:gd name="connsiteY28" fmla="*/ 2061035 h 2286148"/>
              <a:gd name="connsiteX29" fmla="*/ 1234 w 709939"/>
              <a:gd name="connsiteY29" fmla="*/ 2064086 h 2286148"/>
              <a:gd name="connsiteX30" fmla="*/ 45502 w 709939"/>
              <a:gd name="connsiteY30" fmla="*/ 2134656 h 2286148"/>
              <a:gd name="connsiteX31" fmla="*/ 52224 w 709939"/>
              <a:gd name="connsiteY31" fmla="*/ 2263723 h 2286148"/>
              <a:gd name="connsiteX32" fmla="*/ 86411 w 709939"/>
              <a:gd name="connsiteY32" fmla="*/ 2142131 h 2286148"/>
              <a:gd name="connsiteX33" fmla="*/ 102115 w 709939"/>
              <a:gd name="connsiteY33" fmla="*/ 2081986 h 2286148"/>
              <a:gd name="connsiteX34" fmla="*/ 132256 w 709939"/>
              <a:gd name="connsiteY34" fmla="*/ 1930424 h 2286148"/>
              <a:gd name="connsiteX35" fmla="*/ 211398 w 709939"/>
              <a:gd name="connsiteY35" fmla="*/ 1461337 h 2286148"/>
              <a:gd name="connsiteX36" fmla="*/ 302918 w 709939"/>
              <a:gd name="connsiteY36" fmla="*/ 873263 h 2286148"/>
              <a:gd name="connsiteX37" fmla="*/ 391557 w 709939"/>
              <a:gd name="connsiteY37" fmla="*/ 873263 h 2286148"/>
              <a:gd name="connsiteX38" fmla="*/ 620169 w 709939"/>
              <a:gd name="connsiteY38" fmla="*/ 2157150 h 2286148"/>
              <a:gd name="connsiteX39" fmla="*/ 621883 w 709939"/>
              <a:gd name="connsiteY39" fmla="*/ 2167094 h 2286148"/>
              <a:gd name="connsiteX40" fmla="*/ 622089 w 709939"/>
              <a:gd name="connsiteY40" fmla="*/ 2167094 h 2286148"/>
              <a:gd name="connsiteX41" fmla="*/ 645269 w 709939"/>
              <a:gd name="connsiteY41" fmla="*/ 2286149 h 2286148"/>
              <a:gd name="connsiteX42" fmla="*/ 673593 w 709939"/>
              <a:gd name="connsiteY42" fmla="*/ 2231388 h 2286148"/>
              <a:gd name="connsiteX43" fmla="*/ 663340 w 709939"/>
              <a:gd name="connsiteY43" fmla="*/ 2188731 h 2286148"/>
              <a:gd name="connsiteX44" fmla="*/ 709494 w 709939"/>
              <a:gd name="connsiteY44" fmla="*/ 2065595 h 2286148"/>
              <a:gd name="connsiteX45" fmla="*/ 696087 w 709939"/>
              <a:gd name="connsiteY45" fmla="*/ 1989129 h 2286148"/>
              <a:gd name="connsiteX46" fmla="*/ 435757 w 709939"/>
              <a:gd name="connsiteY46" fmla="*/ 644926 h 2286148"/>
              <a:gd name="connsiteX47" fmla="*/ 469807 w 709939"/>
              <a:gd name="connsiteY47" fmla="*/ 838939 h 2286148"/>
              <a:gd name="connsiteX48" fmla="*/ 408634 w 709939"/>
              <a:gd name="connsiteY48" fmla="*/ 838939 h 2286148"/>
              <a:gd name="connsiteX49" fmla="*/ 378561 w 709939"/>
              <a:gd name="connsiteY49" fmla="*/ 671707 h 2286148"/>
              <a:gd name="connsiteX50" fmla="*/ 435757 w 709939"/>
              <a:gd name="connsiteY50" fmla="*/ 644926 h 2286148"/>
              <a:gd name="connsiteX51" fmla="*/ 245448 w 709939"/>
              <a:gd name="connsiteY51" fmla="*/ 651235 h 2286148"/>
              <a:gd name="connsiteX52" fmla="*/ 307821 w 709939"/>
              <a:gd name="connsiteY52" fmla="*/ 679696 h 2286148"/>
              <a:gd name="connsiteX53" fmla="*/ 283921 w 709939"/>
              <a:gd name="connsiteY53" fmla="*/ 838939 h 2286148"/>
              <a:gd name="connsiteX54" fmla="*/ 215993 w 709939"/>
              <a:gd name="connsiteY54" fmla="*/ 838939 h 2286148"/>
              <a:gd name="connsiteX55" fmla="*/ 245448 w 709939"/>
              <a:gd name="connsiteY55" fmla="*/ 651235 h 2286148"/>
              <a:gd name="connsiteX56" fmla="*/ 67105 w 709939"/>
              <a:gd name="connsiteY56" fmla="*/ 2121317 h 2286148"/>
              <a:gd name="connsiteX57" fmla="*/ 24757 w 709939"/>
              <a:gd name="connsiteY57" fmla="*/ 2058154 h 2286148"/>
              <a:gd name="connsiteX58" fmla="*/ 210643 w 709939"/>
              <a:gd name="connsiteY58" fmla="*/ 873229 h 2286148"/>
              <a:gd name="connsiteX59" fmla="*/ 278709 w 709939"/>
              <a:gd name="connsiteY59" fmla="*/ 873229 h 2286148"/>
              <a:gd name="connsiteX60" fmla="*/ 67105 w 709939"/>
              <a:gd name="connsiteY60" fmla="*/ 2121351 h 2286148"/>
              <a:gd name="connsiteX61" fmla="*/ 308130 w 709939"/>
              <a:gd name="connsiteY61" fmla="*/ 838905 h 2286148"/>
              <a:gd name="connsiteX62" fmla="*/ 333607 w 709939"/>
              <a:gd name="connsiteY62" fmla="*/ 669478 h 2286148"/>
              <a:gd name="connsiteX63" fmla="*/ 333882 w 709939"/>
              <a:gd name="connsiteY63" fmla="*/ 667729 h 2286148"/>
              <a:gd name="connsiteX64" fmla="*/ 354970 w 709939"/>
              <a:gd name="connsiteY64" fmla="*/ 667729 h 2286148"/>
              <a:gd name="connsiteX65" fmla="*/ 385454 w 709939"/>
              <a:gd name="connsiteY65" fmla="*/ 838905 h 2286148"/>
              <a:gd name="connsiteX66" fmla="*/ 308130 w 709939"/>
              <a:gd name="connsiteY66" fmla="*/ 838905 h 2286148"/>
              <a:gd name="connsiteX67" fmla="*/ 603058 w 709939"/>
              <a:gd name="connsiteY67" fmla="*/ 1919314 h 2286148"/>
              <a:gd name="connsiteX68" fmla="*/ 414806 w 709939"/>
              <a:gd name="connsiteY68" fmla="*/ 873195 h 2286148"/>
              <a:gd name="connsiteX69" fmla="*/ 475842 w 709939"/>
              <a:gd name="connsiteY69" fmla="*/ 873195 h 2286148"/>
              <a:gd name="connsiteX70" fmla="*/ 654184 w 709939"/>
              <a:gd name="connsiteY70" fmla="*/ 1889276 h 2286148"/>
              <a:gd name="connsiteX71" fmla="*/ 603058 w 709939"/>
              <a:gd name="connsiteY71" fmla="*/ 1919314 h 2286148"/>
              <a:gd name="connsiteX72" fmla="*/ 657099 w 709939"/>
              <a:gd name="connsiteY72" fmla="*/ 2136987 h 2286148"/>
              <a:gd name="connsiteX73" fmla="*/ 641669 w 709939"/>
              <a:gd name="connsiteY73" fmla="*/ 2140691 h 2286148"/>
              <a:gd name="connsiteX74" fmla="*/ 617871 w 709939"/>
              <a:gd name="connsiteY74" fmla="*/ 2004285 h 2286148"/>
              <a:gd name="connsiteX75" fmla="*/ 657545 w 709939"/>
              <a:gd name="connsiteY75" fmla="*/ 2018001 h 2286148"/>
              <a:gd name="connsiteX76" fmla="*/ 676302 w 709939"/>
              <a:gd name="connsiteY76" fmla="*/ 2015223 h 2286148"/>
              <a:gd name="connsiteX77" fmla="*/ 684737 w 709939"/>
              <a:gd name="connsiteY77" fmla="*/ 2063264 h 2286148"/>
              <a:gd name="connsiteX78" fmla="*/ 657099 w 709939"/>
              <a:gd name="connsiteY78" fmla="*/ 2136987 h 2286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709939" h="2286148">
                <a:moveTo>
                  <a:pt x="696087" y="1989094"/>
                </a:moveTo>
                <a:cubicBezTo>
                  <a:pt x="704694" y="1979767"/>
                  <a:pt x="709940" y="1967320"/>
                  <a:pt x="709940" y="1953638"/>
                </a:cubicBezTo>
                <a:cubicBezTo>
                  <a:pt x="709940" y="1933407"/>
                  <a:pt x="698487" y="1915885"/>
                  <a:pt x="681685" y="1907141"/>
                </a:cubicBezTo>
                <a:lnTo>
                  <a:pt x="500188" y="873229"/>
                </a:lnTo>
                <a:lnTo>
                  <a:pt x="580907" y="873229"/>
                </a:lnTo>
                <a:cubicBezTo>
                  <a:pt x="603024" y="873229"/>
                  <a:pt x="603024" y="838939"/>
                  <a:pt x="580907" y="838939"/>
                </a:cubicBezTo>
                <a:lnTo>
                  <a:pt x="494187" y="838939"/>
                </a:lnTo>
                <a:lnTo>
                  <a:pt x="441278" y="537530"/>
                </a:lnTo>
                <a:lnTo>
                  <a:pt x="441278" y="396632"/>
                </a:lnTo>
                <a:cubicBezTo>
                  <a:pt x="441278" y="360628"/>
                  <a:pt x="416075" y="330556"/>
                  <a:pt x="382368" y="322977"/>
                </a:cubicBezTo>
                <a:lnTo>
                  <a:pt x="382368" y="246888"/>
                </a:lnTo>
                <a:cubicBezTo>
                  <a:pt x="382368" y="241058"/>
                  <a:pt x="381167" y="235503"/>
                  <a:pt x="379007" y="230497"/>
                </a:cubicBezTo>
                <a:cubicBezTo>
                  <a:pt x="389328" y="220484"/>
                  <a:pt x="395741" y="206460"/>
                  <a:pt x="395741" y="190961"/>
                </a:cubicBezTo>
                <a:lnTo>
                  <a:pt x="382265" y="55070"/>
                </a:lnTo>
                <a:cubicBezTo>
                  <a:pt x="382265" y="24654"/>
                  <a:pt x="363645" y="0"/>
                  <a:pt x="340671" y="0"/>
                </a:cubicBezTo>
                <a:cubicBezTo>
                  <a:pt x="317731" y="0"/>
                  <a:pt x="299112" y="24654"/>
                  <a:pt x="299112" y="55070"/>
                </a:cubicBezTo>
                <a:lnTo>
                  <a:pt x="285601" y="190961"/>
                </a:lnTo>
                <a:cubicBezTo>
                  <a:pt x="285601" y="206460"/>
                  <a:pt x="292013" y="220484"/>
                  <a:pt x="302335" y="230497"/>
                </a:cubicBezTo>
                <a:cubicBezTo>
                  <a:pt x="300174" y="235503"/>
                  <a:pt x="299009" y="241058"/>
                  <a:pt x="299009" y="246888"/>
                </a:cubicBezTo>
                <a:lnTo>
                  <a:pt x="299009" y="321915"/>
                </a:lnTo>
                <a:cubicBezTo>
                  <a:pt x="262524" y="327264"/>
                  <a:pt x="234509" y="358673"/>
                  <a:pt x="234509" y="396632"/>
                </a:cubicBezTo>
                <a:lnTo>
                  <a:pt x="234509" y="568219"/>
                </a:lnTo>
                <a:lnTo>
                  <a:pt x="234269" y="567534"/>
                </a:lnTo>
                <a:lnTo>
                  <a:pt x="191681" y="838939"/>
                </a:lnTo>
                <a:lnTo>
                  <a:pt x="118952" y="838939"/>
                </a:lnTo>
                <a:cubicBezTo>
                  <a:pt x="96869" y="838939"/>
                  <a:pt x="96869" y="873229"/>
                  <a:pt x="118952" y="873229"/>
                </a:cubicBezTo>
                <a:lnTo>
                  <a:pt x="186332" y="873229"/>
                </a:lnTo>
                <a:lnTo>
                  <a:pt x="514" y="2057777"/>
                </a:lnTo>
                <a:lnTo>
                  <a:pt x="0" y="2061035"/>
                </a:lnTo>
                <a:lnTo>
                  <a:pt x="1234" y="2064086"/>
                </a:lnTo>
                <a:cubicBezTo>
                  <a:pt x="5829" y="2075608"/>
                  <a:pt x="15122" y="2119019"/>
                  <a:pt x="45502" y="2134656"/>
                </a:cubicBezTo>
                <a:lnTo>
                  <a:pt x="52224" y="2263723"/>
                </a:lnTo>
                <a:lnTo>
                  <a:pt x="86411" y="2142131"/>
                </a:lnTo>
                <a:cubicBezTo>
                  <a:pt x="93852" y="2137741"/>
                  <a:pt x="91760" y="2127180"/>
                  <a:pt x="102115" y="2081986"/>
                </a:cubicBezTo>
                <a:cubicBezTo>
                  <a:pt x="110036" y="2047353"/>
                  <a:pt x="120186" y="1996329"/>
                  <a:pt x="132256" y="1930424"/>
                </a:cubicBezTo>
                <a:cubicBezTo>
                  <a:pt x="152865" y="1818056"/>
                  <a:pt x="179474" y="1660253"/>
                  <a:pt x="211398" y="1461337"/>
                </a:cubicBezTo>
                <a:cubicBezTo>
                  <a:pt x="245379" y="1249425"/>
                  <a:pt x="279223" y="1029420"/>
                  <a:pt x="302918" y="873263"/>
                </a:cubicBezTo>
                <a:lnTo>
                  <a:pt x="391557" y="873263"/>
                </a:lnTo>
                <a:lnTo>
                  <a:pt x="620169" y="2157150"/>
                </a:lnTo>
                <a:lnTo>
                  <a:pt x="621883" y="2167094"/>
                </a:lnTo>
                <a:lnTo>
                  <a:pt x="622089" y="2167094"/>
                </a:lnTo>
                <a:lnTo>
                  <a:pt x="645269" y="2286149"/>
                </a:lnTo>
                <a:lnTo>
                  <a:pt x="673593" y="2231388"/>
                </a:lnTo>
                <a:lnTo>
                  <a:pt x="663340" y="2188731"/>
                </a:lnTo>
                <a:lnTo>
                  <a:pt x="709494" y="2065595"/>
                </a:lnTo>
                <a:lnTo>
                  <a:pt x="696087" y="1989129"/>
                </a:lnTo>
                <a:close/>
                <a:moveTo>
                  <a:pt x="435757" y="644926"/>
                </a:moveTo>
                <a:lnTo>
                  <a:pt x="469807" y="838939"/>
                </a:lnTo>
                <a:lnTo>
                  <a:pt x="408634" y="838939"/>
                </a:lnTo>
                <a:lnTo>
                  <a:pt x="378561" y="671707"/>
                </a:lnTo>
                <a:cubicBezTo>
                  <a:pt x="398587" y="666872"/>
                  <a:pt x="423790" y="660871"/>
                  <a:pt x="435757" y="644926"/>
                </a:cubicBezTo>
                <a:close/>
                <a:moveTo>
                  <a:pt x="245448" y="651235"/>
                </a:moveTo>
                <a:cubicBezTo>
                  <a:pt x="261221" y="668483"/>
                  <a:pt x="283578" y="679079"/>
                  <a:pt x="307821" y="679696"/>
                </a:cubicBezTo>
                <a:cubicBezTo>
                  <a:pt x="299900" y="732777"/>
                  <a:pt x="291911" y="785961"/>
                  <a:pt x="283921" y="838939"/>
                </a:cubicBezTo>
                <a:lnTo>
                  <a:pt x="215993" y="838939"/>
                </a:lnTo>
                <a:lnTo>
                  <a:pt x="245448" y="651235"/>
                </a:lnTo>
                <a:close/>
                <a:moveTo>
                  <a:pt x="67105" y="2121317"/>
                </a:moveTo>
                <a:cubicBezTo>
                  <a:pt x="51983" y="2111578"/>
                  <a:pt x="34427" y="2081231"/>
                  <a:pt x="24757" y="2058154"/>
                </a:cubicBezTo>
                <a:lnTo>
                  <a:pt x="210643" y="873229"/>
                </a:lnTo>
                <a:lnTo>
                  <a:pt x="278709" y="873229"/>
                </a:lnTo>
                <a:cubicBezTo>
                  <a:pt x="187017" y="1478482"/>
                  <a:pt x="93954" y="2048553"/>
                  <a:pt x="67105" y="2121351"/>
                </a:cubicBezTo>
                <a:close/>
                <a:moveTo>
                  <a:pt x="308130" y="838905"/>
                </a:moveTo>
                <a:cubicBezTo>
                  <a:pt x="320817" y="755169"/>
                  <a:pt x="329938" y="694132"/>
                  <a:pt x="333607" y="669478"/>
                </a:cubicBezTo>
                <a:lnTo>
                  <a:pt x="333882" y="667729"/>
                </a:lnTo>
                <a:lnTo>
                  <a:pt x="354970" y="667729"/>
                </a:lnTo>
                <a:lnTo>
                  <a:pt x="385454" y="838905"/>
                </a:lnTo>
                <a:lnTo>
                  <a:pt x="308130" y="838905"/>
                </a:lnTo>
                <a:close/>
                <a:moveTo>
                  <a:pt x="603058" y="1919314"/>
                </a:moveTo>
                <a:lnTo>
                  <a:pt x="414806" y="873195"/>
                </a:lnTo>
                <a:lnTo>
                  <a:pt x="475842" y="873195"/>
                </a:lnTo>
                <a:lnTo>
                  <a:pt x="654184" y="1889276"/>
                </a:lnTo>
                <a:cubicBezTo>
                  <a:pt x="632685" y="1890408"/>
                  <a:pt x="613928" y="1902135"/>
                  <a:pt x="603058" y="1919314"/>
                </a:cubicBezTo>
                <a:close/>
                <a:moveTo>
                  <a:pt x="657099" y="2136987"/>
                </a:moveTo>
                <a:lnTo>
                  <a:pt x="641669" y="2140691"/>
                </a:lnTo>
                <a:lnTo>
                  <a:pt x="617871" y="2004285"/>
                </a:lnTo>
                <a:cubicBezTo>
                  <a:pt x="628844" y="2012892"/>
                  <a:pt x="642594" y="2018001"/>
                  <a:pt x="657545" y="2018001"/>
                </a:cubicBezTo>
                <a:cubicBezTo>
                  <a:pt x="663957" y="2018001"/>
                  <a:pt x="670267" y="2017041"/>
                  <a:pt x="676302" y="2015223"/>
                </a:cubicBezTo>
                <a:lnTo>
                  <a:pt x="684737" y="2063264"/>
                </a:lnTo>
                <a:lnTo>
                  <a:pt x="657099" y="2136987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9000"/>
                </a:schemeClr>
              </a:gs>
            </a:gsLst>
            <a:lin ang="10800000" scaled="1"/>
          </a:gradFill>
          <a:ln w="342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85" name="任意多边形: 形状 184">
            <a:extLst>
              <a:ext uri="{FF2B5EF4-FFF2-40B4-BE49-F238E27FC236}">
                <a16:creationId xmlns:a16="http://schemas.microsoft.com/office/drawing/2014/main" id="{2E3128EF-A881-760B-A7DF-1F56AD146C36}"/>
              </a:ext>
            </a:extLst>
          </p:cNvPr>
          <p:cNvSpPr/>
          <p:nvPr/>
        </p:nvSpPr>
        <p:spPr>
          <a:xfrm rot="20457640">
            <a:off x="5623588" y="5089964"/>
            <a:ext cx="700559" cy="98197"/>
          </a:xfrm>
          <a:custGeom>
            <a:avLst/>
            <a:gdLst>
              <a:gd name="connsiteX0" fmla="*/ 20899 w 700559"/>
              <a:gd name="connsiteY0" fmla="*/ 1477 h 98197"/>
              <a:gd name="connsiteX1" fmla="*/ 667995 w 700559"/>
              <a:gd name="connsiteY1" fmla="*/ 341 h 98197"/>
              <a:gd name="connsiteX2" fmla="*/ 699962 w 700559"/>
              <a:gd name="connsiteY2" fmla="*/ 32373 h 98197"/>
              <a:gd name="connsiteX3" fmla="*/ 675083 w 700559"/>
              <a:gd name="connsiteY3" fmla="*/ 97645 h 98197"/>
              <a:gd name="connsiteX4" fmla="*/ 31717 w 700559"/>
              <a:gd name="connsiteY4" fmla="*/ 97979 h 98197"/>
              <a:gd name="connsiteX5" fmla="*/ 620 w 700559"/>
              <a:gd name="connsiteY5" fmla="*/ 66146 h 98197"/>
              <a:gd name="connsiteX6" fmla="*/ 20884 w 700559"/>
              <a:gd name="connsiteY6" fmla="*/ 1475 h 9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0559" h="98197">
                <a:moveTo>
                  <a:pt x="20899" y="1477"/>
                </a:moveTo>
                <a:cubicBezTo>
                  <a:pt x="236442" y="-1064"/>
                  <a:pt x="452268" y="1142"/>
                  <a:pt x="667995" y="341"/>
                </a:cubicBezTo>
                <a:cubicBezTo>
                  <a:pt x="686052" y="-2602"/>
                  <a:pt x="703306" y="13982"/>
                  <a:pt x="699962" y="32373"/>
                </a:cubicBezTo>
                <a:cubicBezTo>
                  <a:pt x="699495" y="55111"/>
                  <a:pt x="707719" y="94837"/>
                  <a:pt x="675083" y="97645"/>
                </a:cubicBezTo>
                <a:cubicBezTo>
                  <a:pt x="460612" y="98380"/>
                  <a:pt x="246159" y="97779"/>
                  <a:pt x="31717" y="97979"/>
                </a:cubicBezTo>
                <a:cubicBezTo>
                  <a:pt x="13728" y="100319"/>
                  <a:pt x="-1186" y="83399"/>
                  <a:pt x="620" y="66146"/>
                </a:cubicBezTo>
                <a:cubicBezTo>
                  <a:pt x="1154" y="44077"/>
                  <a:pt x="-6603" y="10304"/>
                  <a:pt x="20884" y="1475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66000"/>
                </a:scheme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156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8088D3DD-4915-1429-7AFE-0080708A17CC}"/>
              </a:ext>
            </a:extLst>
          </p:cNvPr>
          <p:cNvGrpSpPr/>
          <p:nvPr/>
        </p:nvGrpSpPr>
        <p:grpSpPr>
          <a:xfrm>
            <a:off x="280989" y="240175"/>
            <a:ext cx="616755" cy="608117"/>
            <a:chOff x="2971800" y="1663700"/>
            <a:chExt cx="1307360" cy="1289050"/>
          </a:xfrm>
        </p:grpSpPr>
        <p:grpSp>
          <p:nvGrpSpPr>
            <p:cNvPr id="226" name="组合 225">
              <a:extLst>
                <a:ext uri="{FF2B5EF4-FFF2-40B4-BE49-F238E27FC236}">
                  <a16:creationId xmlns:a16="http://schemas.microsoft.com/office/drawing/2014/main" id="{1E34EFEF-6F54-C150-8205-BD2D0EC0EE00}"/>
                </a:ext>
              </a:extLst>
            </p:cNvPr>
            <p:cNvGrpSpPr/>
            <p:nvPr/>
          </p:nvGrpSpPr>
          <p:grpSpPr>
            <a:xfrm>
              <a:off x="2971800" y="1663700"/>
              <a:ext cx="1307360" cy="1289050"/>
              <a:chOff x="1666875" y="1009650"/>
              <a:chExt cx="1133475" cy="1276350"/>
            </a:xfrm>
          </p:grpSpPr>
          <p:sp>
            <p:nvSpPr>
              <p:cNvPr id="228" name="矩形 227">
                <a:extLst>
                  <a:ext uri="{FF2B5EF4-FFF2-40B4-BE49-F238E27FC236}">
                    <a16:creationId xmlns:a16="http://schemas.microsoft.com/office/drawing/2014/main" id="{9CC6ABED-B500-B0A0-23D8-C2BDFC2669B9}"/>
                  </a:ext>
                </a:extLst>
              </p:cNvPr>
              <p:cNvSpPr/>
              <p:nvPr/>
            </p:nvSpPr>
            <p:spPr>
              <a:xfrm>
                <a:off x="1666875" y="1009650"/>
                <a:ext cx="1133475" cy="1276350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solidFill>
                    <a:srgbClr val="236057"/>
                  </a:solidFill>
                </a:endParaRPr>
              </a:p>
            </p:txBody>
          </p:sp>
          <p:grpSp>
            <p:nvGrpSpPr>
              <p:cNvPr id="229" name="组合 228">
                <a:extLst>
                  <a:ext uri="{FF2B5EF4-FFF2-40B4-BE49-F238E27FC236}">
                    <a16:creationId xmlns:a16="http://schemas.microsoft.com/office/drawing/2014/main" id="{21F2CAEB-084E-C1EC-1D38-FF50F48B0CD9}"/>
                  </a:ext>
                </a:extLst>
              </p:cNvPr>
              <p:cNvGrpSpPr/>
              <p:nvPr/>
            </p:nvGrpSpPr>
            <p:grpSpPr>
              <a:xfrm>
                <a:off x="1666875" y="1009650"/>
                <a:ext cx="1133475" cy="1276350"/>
                <a:chOff x="1666875" y="1009650"/>
                <a:chExt cx="1133475" cy="1276350"/>
              </a:xfrm>
            </p:grpSpPr>
            <p:cxnSp>
              <p:nvCxnSpPr>
                <p:cNvPr id="232" name="直接连接符 231">
                  <a:extLst>
                    <a:ext uri="{FF2B5EF4-FFF2-40B4-BE49-F238E27FC236}">
                      <a16:creationId xmlns:a16="http://schemas.microsoft.com/office/drawing/2014/main" id="{72E3B38A-0C07-9245-E0CF-FBDAF850114C}"/>
                    </a:ext>
                  </a:extLst>
                </p:cNvPr>
                <p:cNvCxnSpPr>
                  <a:stCxn id="228" idx="0"/>
                  <a:endCxn id="228" idx="2"/>
                </p:cNvCxnSpPr>
                <p:nvPr/>
              </p:nvCxnSpPr>
              <p:spPr>
                <a:xfrm>
                  <a:off x="2233613" y="1009650"/>
                  <a:ext cx="0" cy="127635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3" name="直接连接符 232">
                  <a:extLst>
                    <a:ext uri="{FF2B5EF4-FFF2-40B4-BE49-F238E27FC236}">
                      <a16:creationId xmlns:a16="http://schemas.microsoft.com/office/drawing/2014/main" id="{AC2E5AC6-A310-4D78-C811-FD517F0ADEA2}"/>
                    </a:ext>
                  </a:extLst>
                </p:cNvPr>
                <p:cNvCxnSpPr>
                  <a:stCxn id="228" idx="1"/>
                  <a:endCxn id="228" idx="3"/>
                </p:cNvCxnSpPr>
                <p:nvPr/>
              </p:nvCxnSpPr>
              <p:spPr>
                <a:xfrm>
                  <a:off x="1666875" y="1647825"/>
                  <a:ext cx="1133475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0" name="直接连接符 229">
                <a:extLst>
                  <a:ext uri="{FF2B5EF4-FFF2-40B4-BE49-F238E27FC236}">
                    <a16:creationId xmlns:a16="http://schemas.microsoft.com/office/drawing/2014/main" id="{051EA7D7-023F-2BBC-E592-380FA19B2F37}"/>
                  </a:ext>
                </a:extLst>
              </p:cNvPr>
              <p:cNvCxnSpPr/>
              <p:nvPr/>
            </p:nvCxnSpPr>
            <p:spPr>
              <a:xfrm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直接连接符 230">
                <a:extLst>
                  <a:ext uri="{FF2B5EF4-FFF2-40B4-BE49-F238E27FC236}">
                    <a16:creationId xmlns:a16="http://schemas.microsoft.com/office/drawing/2014/main" id="{FDAE1FCA-FFD6-7DC7-DC5C-B91E16413436}"/>
                  </a:ext>
                </a:extLst>
              </p:cNvPr>
              <p:cNvCxnSpPr/>
              <p:nvPr/>
            </p:nvCxnSpPr>
            <p:spPr>
              <a:xfrm flipV="1">
                <a:off x="1666875" y="1009650"/>
                <a:ext cx="1133475" cy="127635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32831C17-7DC5-6016-9296-95210C2524B5}"/>
                </a:ext>
              </a:extLst>
            </p:cNvPr>
            <p:cNvSpPr txBox="1"/>
            <p:nvPr/>
          </p:nvSpPr>
          <p:spPr>
            <a:xfrm>
              <a:off x="3069863" y="1673148"/>
              <a:ext cx="1152586" cy="1109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236057"/>
                  </a:solidFill>
                  <a:latin typeface="阿里妈妈东方大楷" pitchFamily="2" charset="-122"/>
                  <a:ea typeface="阿里妈妈东方大楷" pitchFamily="2" charset="-122"/>
                </a:rPr>
                <a:t>贰</a:t>
              </a:r>
            </a:p>
          </p:txBody>
        </p:sp>
      </p:grpSp>
      <p:sp>
        <p:nvSpPr>
          <p:cNvPr id="234" name="文本框 233">
            <a:extLst>
              <a:ext uri="{FF2B5EF4-FFF2-40B4-BE49-F238E27FC236}">
                <a16:creationId xmlns:a16="http://schemas.microsoft.com/office/drawing/2014/main" id="{0471F59A-3ADA-72D0-6B04-18EFD9339633}"/>
              </a:ext>
            </a:extLst>
          </p:cNvPr>
          <p:cNvSpPr txBox="1"/>
          <p:nvPr/>
        </p:nvSpPr>
        <p:spPr>
          <a:xfrm>
            <a:off x="1105947" y="198205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236057"/>
                </a:solidFill>
              </a:rPr>
              <a:t>教学目标</a:t>
            </a:r>
          </a:p>
        </p:txBody>
      </p:sp>
      <p:grpSp>
        <p:nvGrpSpPr>
          <p:cNvPr id="235" name="组合 234">
            <a:extLst>
              <a:ext uri="{FF2B5EF4-FFF2-40B4-BE49-F238E27FC236}">
                <a16:creationId xmlns:a16="http://schemas.microsoft.com/office/drawing/2014/main" id="{E85421A3-7065-8F76-DB31-DCCD95FF7653}"/>
              </a:ext>
            </a:extLst>
          </p:cNvPr>
          <p:cNvGrpSpPr/>
          <p:nvPr/>
        </p:nvGrpSpPr>
        <p:grpSpPr>
          <a:xfrm>
            <a:off x="1105947" y="743449"/>
            <a:ext cx="1745003" cy="110843"/>
            <a:chOff x="1218520" y="2682457"/>
            <a:chExt cx="4348320" cy="1029563"/>
          </a:xfrm>
        </p:grpSpPr>
        <p:sp>
          <p:nvSpPr>
            <p:cNvPr id="236" name="矩形: 圆角 235">
              <a:extLst>
                <a:ext uri="{FF2B5EF4-FFF2-40B4-BE49-F238E27FC236}">
                  <a16:creationId xmlns:a16="http://schemas.microsoft.com/office/drawing/2014/main" id="{4109B4F5-004E-524D-A16B-597B4DCEB44D}"/>
                </a:ext>
              </a:extLst>
            </p:cNvPr>
            <p:cNvSpPr/>
            <p:nvPr/>
          </p:nvSpPr>
          <p:spPr>
            <a:xfrm>
              <a:off x="1320983" y="2765022"/>
              <a:ext cx="4245857" cy="946998"/>
            </a:xfrm>
            <a:prstGeom prst="roundRect">
              <a:avLst>
                <a:gd name="adj" fmla="val 8098"/>
              </a:avLst>
            </a:prstGeom>
            <a:pattFill prst="wd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7" name="矩形: 圆角 236">
              <a:extLst>
                <a:ext uri="{FF2B5EF4-FFF2-40B4-BE49-F238E27FC236}">
                  <a16:creationId xmlns:a16="http://schemas.microsoft.com/office/drawing/2014/main" id="{0E983602-6641-529C-E0BB-610FE5C9A50E}"/>
                </a:ext>
              </a:extLst>
            </p:cNvPr>
            <p:cNvSpPr/>
            <p:nvPr/>
          </p:nvSpPr>
          <p:spPr>
            <a:xfrm>
              <a:off x="1218520" y="2682457"/>
              <a:ext cx="4245858" cy="684330"/>
            </a:xfrm>
            <a:prstGeom prst="roundRect">
              <a:avLst>
                <a:gd name="adj" fmla="val 8098"/>
              </a:avLst>
            </a:prstGeom>
            <a:solidFill>
              <a:srgbClr val="2360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Freeform 9">
            <a:extLst>
              <a:ext uri="{FF2B5EF4-FFF2-40B4-BE49-F238E27FC236}">
                <a16:creationId xmlns:a16="http://schemas.microsoft.com/office/drawing/2014/main" id="{D845538A-9011-EEE5-9BB2-6F3738D0A208}"/>
              </a:ext>
            </a:extLst>
          </p:cNvPr>
          <p:cNvSpPr/>
          <p:nvPr/>
        </p:nvSpPr>
        <p:spPr bwMode="auto">
          <a:xfrm rot="13500000">
            <a:off x="1540250" y="3068722"/>
            <a:ext cx="2097011" cy="2097009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solidFill>
            <a:srgbClr val="0025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  <a:sym typeface="+mn-lt"/>
            </a:endParaRPr>
          </a:p>
        </p:txBody>
      </p:sp>
      <p:sp>
        <p:nvSpPr>
          <p:cNvPr id="3" name="Freeform 9">
            <a:extLst>
              <a:ext uri="{FF2B5EF4-FFF2-40B4-BE49-F238E27FC236}">
                <a16:creationId xmlns:a16="http://schemas.microsoft.com/office/drawing/2014/main" id="{B0C8FF53-36B1-8BB6-08DA-77ACC7BC6454}"/>
              </a:ext>
            </a:extLst>
          </p:cNvPr>
          <p:cNvSpPr/>
          <p:nvPr/>
        </p:nvSpPr>
        <p:spPr bwMode="auto">
          <a:xfrm rot="13500000">
            <a:off x="3829910" y="3063459"/>
            <a:ext cx="2097011" cy="2097009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solidFill>
            <a:srgbClr val="25645C"/>
          </a:solidFill>
          <a:ln>
            <a:noFill/>
          </a:ln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DF98AB83-C2BB-125D-784C-B61A9B79BE36}"/>
              </a:ext>
            </a:extLst>
          </p:cNvPr>
          <p:cNvSpPr/>
          <p:nvPr/>
        </p:nvSpPr>
        <p:spPr bwMode="auto">
          <a:xfrm rot="2700000">
            <a:off x="2681873" y="1936402"/>
            <a:ext cx="2097011" cy="2097011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solidFill>
            <a:srgbClr val="024E49"/>
          </a:solidFill>
          <a:ln>
            <a:noFill/>
          </a:ln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grpSp>
        <p:nvGrpSpPr>
          <p:cNvPr id="5" name="Group 10">
            <a:extLst>
              <a:ext uri="{FF2B5EF4-FFF2-40B4-BE49-F238E27FC236}">
                <a16:creationId xmlns:a16="http://schemas.microsoft.com/office/drawing/2014/main" id="{B7FA895E-444D-7C25-652D-562F250E0341}"/>
              </a:ext>
            </a:extLst>
          </p:cNvPr>
          <p:cNvGrpSpPr/>
          <p:nvPr/>
        </p:nvGrpSpPr>
        <p:grpSpPr>
          <a:xfrm>
            <a:off x="1757356" y="3246793"/>
            <a:ext cx="587187" cy="482509"/>
            <a:chOff x="7836195" y="3464710"/>
            <a:chExt cx="599208" cy="492388"/>
          </a:xfrm>
        </p:grpSpPr>
        <p:sp>
          <p:nvSpPr>
            <p:cNvPr id="6" name="Oval 11">
              <a:extLst>
                <a:ext uri="{FF2B5EF4-FFF2-40B4-BE49-F238E27FC236}">
                  <a16:creationId xmlns:a16="http://schemas.microsoft.com/office/drawing/2014/main" id="{EAF412B6-C39E-8672-3CAD-CFBEC1508CD5}"/>
                </a:ext>
              </a:extLst>
            </p:cNvPr>
            <p:cNvSpPr/>
            <p:nvPr/>
          </p:nvSpPr>
          <p:spPr>
            <a:xfrm rot="2700000">
              <a:off x="7882237" y="3464710"/>
              <a:ext cx="492388" cy="492388"/>
            </a:xfrm>
            <a:prstGeom prst="ellipse">
              <a:avLst/>
            </a:prstGeom>
            <a:solidFill>
              <a:srgbClr val="F9F9F9"/>
            </a:solidFill>
            <a:ln w="133350">
              <a:solidFill>
                <a:srgbClr val="0025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" name="TextBox 34">
              <a:extLst>
                <a:ext uri="{FF2B5EF4-FFF2-40B4-BE49-F238E27FC236}">
                  <a16:creationId xmlns:a16="http://schemas.microsoft.com/office/drawing/2014/main" id="{C3617437-05D8-24F5-B9CD-8B25F1542D6F}"/>
                </a:ext>
              </a:extLst>
            </p:cNvPr>
            <p:cNvSpPr txBox="1"/>
            <p:nvPr/>
          </p:nvSpPr>
          <p:spPr>
            <a:xfrm>
              <a:off x="7836195" y="3536804"/>
              <a:ext cx="599208" cy="2983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300" dirty="0"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8" name="Group 13">
            <a:extLst>
              <a:ext uri="{FF2B5EF4-FFF2-40B4-BE49-F238E27FC236}">
                <a16:creationId xmlns:a16="http://schemas.microsoft.com/office/drawing/2014/main" id="{1D3A7BD0-AF68-C115-A9FD-219E133FDB42}"/>
              </a:ext>
            </a:extLst>
          </p:cNvPr>
          <p:cNvGrpSpPr/>
          <p:nvPr/>
        </p:nvGrpSpPr>
        <p:grpSpPr>
          <a:xfrm>
            <a:off x="3432477" y="1767958"/>
            <a:ext cx="587187" cy="482509"/>
            <a:chOff x="9545610" y="1955599"/>
            <a:chExt cx="599208" cy="492388"/>
          </a:xfrm>
        </p:grpSpPr>
        <p:sp>
          <p:nvSpPr>
            <p:cNvPr id="9" name="Oval 14">
              <a:extLst>
                <a:ext uri="{FF2B5EF4-FFF2-40B4-BE49-F238E27FC236}">
                  <a16:creationId xmlns:a16="http://schemas.microsoft.com/office/drawing/2014/main" id="{35165E7F-5BD7-2F49-C4EE-12C3B61926B8}"/>
                </a:ext>
              </a:extLst>
            </p:cNvPr>
            <p:cNvSpPr/>
            <p:nvPr/>
          </p:nvSpPr>
          <p:spPr>
            <a:xfrm rot="2700000">
              <a:off x="9603416" y="1955599"/>
              <a:ext cx="492388" cy="492388"/>
            </a:xfrm>
            <a:prstGeom prst="ellipse">
              <a:avLst/>
            </a:prstGeom>
            <a:solidFill>
              <a:schemeClr val="bg1"/>
            </a:solidFill>
            <a:ln w="133350">
              <a:solidFill>
                <a:srgbClr val="024E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Box 37">
              <a:extLst>
                <a:ext uri="{FF2B5EF4-FFF2-40B4-BE49-F238E27FC236}">
                  <a16:creationId xmlns:a16="http://schemas.microsoft.com/office/drawing/2014/main" id="{2A08011A-8D57-071F-C452-E858FA5B93C1}"/>
                </a:ext>
              </a:extLst>
            </p:cNvPr>
            <p:cNvSpPr txBox="1"/>
            <p:nvPr/>
          </p:nvSpPr>
          <p:spPr>
            <a:xfrm>
              <a:off x="9545610" y="2019602"/>
              <a:ext cx="599208" cy="2983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300" dirty="0"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11" name="Group 16">
            <a:extLst>
              <a:ext uri="{FF2B5EF4-FFF2-40B4-BE49-F238E27FC236}">
                <a16:creationId xmlns:a16="http://schemas.microsoft.com/office/drawing/2014/main" id="{34F80797-A3F0-BC50-BB25-5249B0F2F1C4}"/>
              </a:ext>
            </a:extLst>
          </p:cNvPr>
          <p:cNvGrpSpPr/>
          <p:nvPr/>
        </p:nvGrpSpPr>
        <p:grpSpPr>
          <a:xfrm>
            <a:off x="5150113" y="3257149"/>
            <a:ext cx="587187" cy="482509"/>
            <a:chOff x="10716797" y="5108091"/>
            <a:chExt cx="599208" cy="492388"/>
          </a:xfrm>
        </p:grpSpPr>
        <p:sp>
          <p:nvSpPr>
            <p:cNvPr id="12" name="Oval 17">
              <a:extLst>
                <a:ext uri="{FF2B5EF4-FFF2-40B4-BE49-F238E27FC236}">
                  <a16:creationId xmlns:a16="http://schemas.microsoft.com/office/drawing/2014/main" id="{1B177A76-D573-1683-A2ED-EEEA4CBFBF5E}"/>
                </a:ext>
              </a:extLst>
            </p:cNvPr>
            <p:cNvSpPr/>
            <p:nvPr/>
          </p:nvSpPr>
          <p:spPr>
            <a:xfrm rot="2700000">
              <a:off x="10774955" y="5108091"/>
              <a:ext cx="492388" cy="492388"/>
            </a:xfrm>
            <a:prstGeom prst="ellipse">
              <a:avLst/>
            </a:prstGeom>
            <a:solidFill>
              <a:srgbClr val="F9F9F9"/>
            </a:solidFill>
            <a:ln w="133350">
              <a:solidFill>
                <a:srgbClr val="2564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40">
              <a:extLst>
                <a:ext uri="{FF2B5EF4-FFF2-40B4-BE49-F238E27FC236}">
                  <a16:creationId xmlns:a16="http://schemas.microsoft.com/office/drawing/2014/main" id="{2E230603-37D4-E8A4-D455-09297E6CC9F4}"/>
                </a:ext>
              </a:extLst>
            </p:cNvPr>
            <p:cNvSpPr txBox="1"/>
            <p:nvPr/>
          </p:nvSpPr>
          <p:spPr>
            <a:xfrm>
              <a:off x="10716797" y="5178591"/>
              <a:ext cx="599208" cy="2983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300" dirty="0">
                  <a:cs typeface="+mn-ea"/>
                  <a:sym typeface="+mn-lt"/>
                </a:rPr>
                <a:t>03</a:t>
              </a:r>
            </a:p>
          </p:txBody>
        </p:sp>
      </p:grpSp>
      <p:sp>
        <p:nvSpPr>
          <p:cNvPr id="14" name="Freeform 19">
            <a:extLst>
              <a:ext uri="{FF2B5EF4-FFF2-40B4-BE49-F238E27FC236}">
                <a16:creationId xmlns:a16="http://schemas.microsoft.com/office/drawing/2014/main" id="{B4218E45-8E5F-1994-446F-3FC3DA45D381}"/>
              </a:ext>
            </a:extLst>
          </p:cNvPr>
          <p:cNvSpPr>
            <a:spLocks noEditPoints="1"/>
          </p:cNvSpPr>
          <p:nvPr/>
        </p:nvSpPr>
        <p:spPr bwMode="auto">
          <a:xfrm>
            <a:off x="3501351" y="2735373"/>
            <a:ext cx="449439" cy="433989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rgbClr val="024E49"/>
          </a:solidFill>
          <a:ln>
            <a:noFill/>
          </a:ln>
        </p:spPr>
        <p:txBody>
          <a:bodyPr vert="horz" wrap="square" lIns="89605" tIns="44803" rIns="89605" bIns="44803" numCol="1" anchor="t" anchorCtr="0" compatLnSpc="1"/>
          <a:lstStyle/>
          <a:p>
            <a:endParaRPr lang="id-ID" sz="1300">
              <a:cs typeface="+mn-ea"/>
              <a:sym typeface="+mn-lt"/>
            </a:endParaRPr>
          </a:p>
        </p:txBody>
      </p:sp>
      <p:sp>
        <p:nvSpPr>
          <p:cNvPr id="15" name="Freeform 23">
            <a:extLst>
              <a:ext uri="{FF2B5EF4-FFF2-40B4-BE49-F238E27FC236}">
                <a16:creationId xmlns:a16="http://schemas.microsoft.com/office/drawing/2014/main" id="{601D63E2-417E-BC1C-0F72-DC4A1E1D7EFD}"/>
              </a:ext>
            </a:extLst>
          </p:cNvPr>
          <p:cNvSpPr>
            <a:spLocks noEditPoints="1"/>
          </p:cNvSpPr>
          <p:nvPr/>
        </p:nvSpPr>
        <p:spPr bwMode="auto">
          <a:xfrm>
            <a:off x="2366024" y="4018289"/>
            <a:ext cx="433991" cy="328653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rgbClr val="0025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6" name="Group 24">
            <a:extLst>
              <a:ext uri="{FF2B5EF4-FFF2-40B4-BE49-F238E27FC236}">
                <a16:creationId xmlns:a16="http://schemas.microsoft.com/office/drawing/2014/main" id="{510CBE4F-EDE1-8F45-8D0C-F312761476FA}"/>
              </a:ext>
            </a:extLst>
          </p:cNvPr>
          <p:cNvGrpSpPr/>
          <p:nvPr/>
        </p:nvGrpSpPr>
        <p:grpSpPr>
          <a:xfrm>
            <a:off x="4652553" y="3964136"/>
            <a:ext cx="442416" cy="433991"/>
            <a:chOff x="6786562" y="796925"/>
            <a:chExt cx="500063" cy="490538"/>
          </a:xfrm>
          <a:solidFill>
            <a:srgbClr val="2E8102"/>
          </a:solidFill>
        </p:grpSpPr>
        <p:sp>
          <p:nvSpPr>
            <p:cNvPr id="17" name="Freeform 27">
              <a:extLst>
                <a:ext uri="{FF2B5EF4-FFF2-40B4-BE49-F238E27FC236}">
                  <a16:creationId xmlns:a16="http://schemas.microsoft.com/office/drawing/2014/main" id="{52F13B94-1FEC-F8E8-1C54-6A1293EF26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solidFill>
              <a:srgbClr val="25645C"/>
            </a:solidFill>
            <a:ln>
              <a:noFill/>
            </a:ln>
          </p:spPr>
          <p:txBody>
            <a:bodyPr vert="horz" wrap="square" lIns="89605" tIns="44803" rIns="89605" bIns="44803" numCol="1" anchor="t" anchorCtr="0" compatLnSpc="1"/>
            <a:lstStyle/>
            <a:p>
              <a:endParaRPr lang="id-ID" sz="1300">
                <a:cs typeface="+mn-ea"/>
                <a:sym typeface="+mn-lt"/>
              </a:endParaRPr>
            </a:p>
          </p:txBody>
        </p:sp>
        <p:sp>
          <p:nvSpPr>
            <p:cNvPr id="18" name="Freeform 28">
              <a:extLst>
                <a:ext uri="{FF2B5EF4-FFF2-40B4-BE49-F238E27FC236}">
                  <a16:creationId xmlns:a16="http://schemas.microsoft.com/office/drawing/2014/main" id="{4EACEF0F-C972-F0F7-5AF6-0A38628A9A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solidFill>
              <a:srgbClr val="25645C"/>
            </a:solidFill>
            <a:ln>
              <a:noFill/>
            </a:ln>
          </p:spPr>
          <p:txBody>
            <a:bodyPr vert="horz" wrap="square" lIns="89605" tIns="44803" rIns="89605" bIns="44803" numCol="1" anchor="t" anchorCtr="0" compatLnSpc="1"/>
            <a:lstStyle/>
            <a:p>
              <a:endParaRPr lang="id-ID" sz="1300">
                <a:cs typeface="+mn-ea"/>
                <a:sym typeface="+mn-lt"/>
              </a:endParaRPr>
            </a:p>
          </p:txBody>
        </p:sp>
        <p:sp>
          <p:nvSpPr>
            <p:cNvPr id="19" name="Freeform 29">
              <a:extLst>
                <a:ext uri="{FF2B5EF4-FFF2-40B4-BE49-F238E27FC236}">
                  <a16:creationId xmlns:a16="http://schemas.microsoft.com/office/drawing/2014/main" id="{1D100CEB-8E31-C3F1-D624-A7FAA97470F6}"/>
                </a:ext>
              </a:extLst>
            </p:cNvPr>
            <p:cNvSpPr/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solidFill>
              <a:srgbClr val="25645C"/>
            </a:solidFill>
            <a:ln>
              <a:noFill/>
            </a:ln>
          </p:spPr>
          <p:txBody>
            <a:bodyPr vert="horz" wrap="square" lIns="89605" tIns="44803" rIns="89605" bIns="44803" numCol="1" anchor="t" anchorCtr="0" compatLnSpc="1"/>
            <a:lstStyle/>
            <a:p>
              <a:endParaRPr lang="id-ID" sz="1300">
                <a:cs typeface="+mn-ea"/>
                <a:sym typeface="+mn-lt"/>
              </a:endParaRPr>
            </a:p>
          </p:txBody>
        </p:sp>
        <p:sp>
          <p:nvSpPr>
            <p:cNvPr id="20" name="Freeform 30">
              <a:extLst>
                <a:ext uri="{FF2B5EF4-FFF2-40B4-BE49-F238E27FC236}">
                  <a16:creationId xmlns:a16="http://schemas.microsoft.com/office/drawing/2014/main" id="{9F61F188-74A4-824C-FA66-6435D409B91D}"/>
                </a:ext>
              </a:extLst>
            </p:cNvPr>
            <p:cNvSpPr/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solidFill>
              <a:srgbClr val="25645C"/>
            </a:solidFill>
            <a:ln>
              <a:noFill/>
            </a:ln>
          </p:spPr>
          <p:txBody>
            <a:bodyPr vert="horz" wrap="square" lIns="89605" tIns="44803" rIns="89605" bIns="44803" numCol="1" anchor="t" anchorCtr="0" compatLnSpc="1"/>
            <a:lstStyle/>
            <a:p>
              <a:endParaRPr lang="id-ID" sz="1300">
                <a:cs typeface="+mn-ea"/>
                <a:sym typeface="+mn-lt"/>
              </a:endParaRPr>
            </a:p>
          </p:txBody>
        </p:sp>
      </p:grpSp>
      <p:sp>
        <p:nvSpPr>
          <p:cNvPr id="21" name="椭圆 20">
            <a:extLst>
              <a:ext uri="{FF2B5EF4-FFF2-40B4-BE49-F238E27FC236}">
                <a16:creationId xmlns:a16="http://schemas.microsoft.com/office/drawing/2014/main" id="{1B92237B-AD0C-B4A6-1EB1-E1C6A3036F23}"/>
              </a:ext>
            </a:extLst>
          </p:cNvPr>
          <p:cNvSpPr/>
          <p:nvPr/>
        </p:nvSpPr>
        <p:spPr>
          <a:xfrm>
            <a:off x="6445983" y="2121899"/>
            <a:ext cx="565053" cy="565213"/>
          </a:xfrm>
          <a:prstGeom prst="ellipse">
            <a:avLst/>
          </a:prstGeom>
          <a:solidFill>
            <a:srgbClr val="0025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>
                <a:sym typeface="+mn-lt"/>
              </a:rPr>
              <a:t>1</a:t>
            </a:r>
            <a:endParaRPr lang="zh-CN" altLang="en-US" dirty="0"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169E79A-BA85-4C0A-E09A-CE267EFDADC4}"/>
              </a:ext>
            </a:extLst>
          </p:cNvPr>
          <p:cNvGrpSpPr/>
          <p:nvPr/>
        </p:nvGrpSpPr>
        <p:grpSpPr>
          <a:xfrm>
            <a:off x="7095793" y="2063892"/>
            <a:ext cx="4175045" cy="819705"/>
            <a:chOff x="461287" y="1843396"/>
            <a:chExt cx="4175045" cy="81970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348C9E1-5EA2-5886-2DC0-85F2ECE8335E}"/>
                </a:ext>
              </a:extLst>
            </p:cNvPr>
            <p:cNvSpPr txBox="1"/>
            <p:nvPr/>
          </p:nvSpPr>
          <p:spPr>
            <a:xfrm>
              <a:off x="461287" y="2130648"/>
              <a:ext cx="417504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 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740B714-75B8-B40F-ACBF-5A8E7F730264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0" name="椭圆 29">
            <a:extLst>
              <a:ext uri="{FF2B5EF4-FFF2-40B4-BE49-F238E27FC236}">
                <a16:creationId xmlns:a16="http://schemas.microsoft.com/office/drawing/2014/main" id="{FD926766-B36A-05C3-32A0-AA1696A87DCB}"/>
              </a:ext>
            </a:extLst>
          </p:cNvPr>
          <p:cNvSpPr/>
          <p:nvPr/>
        </p:nvSpPr>
        <p:spPr>
          <a:xfrm>
            <a:off x="6445983" y="3213845"/>
            <a:ext cx="565053" cy="565213"/>
          </a:xfrm>
          <a:prstGeom prst="ellipse">
            <a:avLst/>
          </a:prstGeom>
          <a:solidFill>
            <a:srgbClr val="024E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>
                <a:sym typeface="+mn-lt"/>
              </a:rPr>
              <a:t>2</a:t>
            </a:r>
            <a:endParaRPr lang="zh-CN" altLang="en-US" dirty="0"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362849B-1A1D-B999-32BF-82C9CDED4708}"/>
              </a:ext>
            </a:extLst>
          </p:cNvPr>
          <p:cNvGrpSpPr/>
          <p:nvPr/>
        </p:nvGrpSpPr>
        <p:grpSpPr>
          <a:xfrm>
            <a:off x="7095793" y="3155838"/>
            <a:ext cx="4175045" cy="819705"/>
            <a:chOff x="461287" y="1843396"/>
            <a:chExt cx="4175045" cy="81970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168B326-A1D6-5997-D5BC-328E297A2756}"/>
                </a:ext>
              </a:extLst>
            </p:cNvPr>
            <p:cNvSpPr txBox="1"/>
            <p:nvPr/>
          </p:nvSpPr>
          <p:spPr>
            <a:xfrm>
              <a:off x="461287" y="2130648"/>
              <a:ext cx="417504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5628269-D44E-BE1F-BD8E-2D169023CEA4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4" name="椭圆 33">
            <a:extLst>
              <a:ext uri="{FF2B5EF4-FFF2-40B4-BE49-F238E27FC236}">
                <a16:creationId xmlns:a16="http://schemas.microsoft.com/office/drawing/2014/main" id="{D114E75F-6A06-BF21-06A2-3902AE913BF3}"/>
              </a:ext>
            </a:extLst>
          </p:cNvPr>
          <p:cNvSpPr/>
          <p:nvPr/>
        </p:nvSpPr>
        <p:spPr>
          <a:xfrm>
            <a:off x="6445983" y="4305791"/>
            <a:ext cx="565053" cy="565213"/>
          </a:xfrm>
          <a:prstGeom prst="ellipse">
            <a:avLst/>
          </a:prstGeom>
          <a:solidFill>
            <a:srgbClr val="2564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>
                <a:sym typeface="+mn-lt"/>
              </a:rPr>
              <a:t>3</a:t>
            </a:r>
            <a:endParaRPr lang="zh-CN" altLang="en-US" dirty="0"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66C64A0-3550-AE9F-795B-2B221B8C2992}"/>
              </a:ext>
            </a:extLst>
          </p:cNvPr>
          <p:cNvGrpSpPr/>
          <p:nvPr/>
        </p:nvGrpSpPr>
        <p:grpSpPr>
          <a:xfrm>
            <a:off x="7095793" y="4247784"/>
            <a:ext cx="4175045" cy="819705"/>
            <a:chOff x="461287" y="1843396"/>
            <a:chExt cx="4175045" cy="81970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7538B9F-A6EE-B105-30DE-A14A597587B0}"/>
                </a:ext>
              </a:extLst>
            </p:cNvPr>
            <p:cNvSpPr txBox="1"/>
            <p:nvPr/>
          </p:nvSpPr>
          <p:spPr>
            <a:xfrm>
              <a:off x="461287" y="2130648"/>
              <a:ext cx="417504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E7583C1-224D-9CAB-F2C1-EC80872B344E}"/>
                </a:ext>
              </a:extLst>
            </p:cNvPr>
            <p:cNvSpPr txBox="1"/>
            <p:nvPr/>
          </p:nvSpPr>
          <p:spPr>
            <a:xfrm>
              <a:off x="461287" y="18433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69819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2rwqacsm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2395</Words>
  <Application>Microsoft Office PowerPoint</Application>
  <PresentationFormat>宽屏</PresentationFormat>
  <Paragraphs>276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HarmonyOS Sans SC Light</vt:lpstr>
      <vt:lpstr>Helvetica Light</vt:lpstr>
      <vt:lpstr>Kontrapunkt Bob Bold</vt:lpstr>
      <vt:lpstr>MiSans Semibold</vt:lpstr>
      <vt:lpstr>阿里巴巴普惠体 2.0 55 Regular</vt:lpstr>
      <vt:lpstr>阿里巴巴普惠体 2.0 65 Medium</vt:lpstr>
      <vt:lpstr>阿里妈妈东方大楷</vt:lpstr>
      <vt:lpstr>Arial</vt:lpstr>
      <vt:lpstr>Calibri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简约实用教师公开课ppt模板</dc:title>
  <dc:creator>51PPT模板网</dc:creator>
  <cp:keywords>www.51pptmoban.com（原创作品）</cp:keywords>
  <dc:description>51PPT模板网，幻灯片演示模板及素材免费下载！_x000d_
51PPT模板网 唯一访问网址：www.51pptmoban.com</dc:description>
  <cp:lastModifiedBy>Power user</cp:lastModifiedBy>
  <cp:revision>139</cp:revision>
  <dcterms:created xsi:type="dcterms:W3CDTF">2016-09-19T11:37:00Z</dcterms:created>
  <dcterms:modified xsi:type="dcterms:W3CDTF">2023-05-17T00:13:40Z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