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2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56" r:id="rId3"/>
    <p:sldId id="261" r:id="rId4"/>
    <p:sldId id="257" r:id="rId5"/>
    <p:sldId id="273" r:id="rId6"/>
    <p:sldId id="270" r:id="rId7"/>
    <p:sldId id="276" r:id="rId8"/>
    <p:sldId id="277" r:id="rId9"/>
    <p:sldId id="271" r:id="rId10"/>
    <p:sldId id="260" r:id="rId11"/>
    <p:sldId id="263" r:id="rId12"/>
    <p:sldId id="278" r:id="rId13"/>
    <p:sldId id="272" r:id="rId14"/>
    <p:sldId id="267" r:id="rId15"/>
    <p:sldId id="279" r:id="rId16"/>
    <p:sldId id="283" r:id="rId17"/>
    <p:sldId id="280" r:id="rId18"/>
    <p:sldId id="284" r:id="rId19"/>
    <p:sldId id="269" r:id="rId20"/>
    <p:sldId id="289" r:id="rId21"/>
    <p:sldId id="290" r:id="rId22"/>
    <p:sldId id="317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8312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38" autoAdjust="0"/>
    <p:restoredTop sz="95753" autoAdjust="0"/>
  </p:normalViewPr>
  <p:slideViewPr>
    <p:cSldViewPr snapToGrid="0">
      <p:cViewPr>
        <p:scale>
          <a:sx n="50" d="100"/>
          <a:sy n="50" d="100"/>
        </p:scale>
        <p:origin x="2028" y="1110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工作表1!$A$2:$A$6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工作表1!$B$2:$B$6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787-4796-85F3-7C0200B30F4F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numRef>
              <c:f>工作表1!$A$2:$A$6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工作表1!$C$2:$C$6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787-4796-85F3-7C0200B30F4F}"/>
            </c:ext>
          </c:extLst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numRef>
              <c:f>工作表1!$A$2:$A$6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工作表1!$D$2:$D$6</c:f>
              <c:numCache>
                <c:formatCode>General</c:formatCode>
                <c:ptCount val="5"/>
                <c:pt idx="0">
                  <c:v>3</c:v>
                </c:pt>
                <c:pt idx="1">
                  <c:v>15</c:v>
                </c:pt>
                <c:pt idx="2">
                  <c:v>7</c:v>
                </c:pt>
                <c:pt idx="3">
                  <c:v>13</c:v>
                </c:pt>
                <c:pt idx="4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787-4796-85F3-7C0200B30F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79251864"/>
        <c:axId val="479252256"/>
      </c:areaChart>
      <c:dateAx>
        <c:axId val="479251864"/>
        <c:scaling>
          <c:orientation val="minMax"/>
        </c:scaling>
        <c:delete val="0"/>
        <c:axPos val="b"/>
        <c:numFmt formatCode="m/d/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79252256"/>
        <c:crosses val="autoZero"/>
        <c:auto val="1"/>
        <c:lblOffset val="100"/>
        <c:baseTimeUnit val="days"/>
      </c:dateAx>
      <c:valAx>
        <c:axId val="4792522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7925186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1D8AC1"/>
            </a:solidFill>
          </c:spPr>
          <c:dPt>
            <c:idx val="0"/>
            <c:bubble3D val="0"/>
            <c:spPr>
              <a:solidFill>
                <a:schemeClr val="accent3"/>
              </a:solidFill>
              <a:effectLst>
                <a:innerShdw blurRad="63500" dist="50800" dir="2700000">
                  <a:prstClr val="black">
                    <a:alpha val="1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4856-427A-9727-2481F2383A13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effectLst>
                <a:innerShdw blurRad="63500" dist="50800" dir="13500000">
                  <a:prstClr val="black">
                    <a:alpha val="1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3-4856-427A-9727-2481F2383A13}"/>
              </c:ext>
            </c:extLst>
          </c:dPt>
          <c:dLbls>
            <c:dLbl>
              <c:idx val="0"/>
              <c:layout>
                <c:manualLayout>
                  <c:x val="-7.5547161426508169E-3"/>
                  <c:y val="4.7057232274654331E-2"/>
                </c:manualLayout>
              </c:layout>
              <c:tx>
                <c:rich>
                  <a:bodyPr/>
                  <a:lstStyle/>
                  <a:p>
                    <a:pPr>
                      <a:defRPr sz="2800" b="1">
                        <a:solidFill>
                          <a:srgbClr val="FFFF00"/>
                        </a:solidFill>
                      </a:defRPr>
                    </a:pPr>
                    <a:fld id="{8CC06508-C3B4-42B3-9A37-26178E0B8EA3}" type="VALUE">
                      <a:rPr lang="en-US" altLang="zh-CN">
                        <a:solidFill>
                          <a:schemeClr val="accent3"/>
                        </a:solidFill>
                      </a:rPr>
                      <a:pPr>
                        <a:defRPr sz="2800" b="1">
                          <a:solidFill>
                            <a:srgbClr val="FFFF00"/>
                          </a:solidFill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4856-427A-9727-2481F2383A13}"/>
                </c:ext>
              </c:extLst>
            </c:dLbl>
            <c:dLbl>
              <c:idx val="1"/>
              <c:layout>
                <c:manualLayout>
                  <c:x val="4.2826491500944343E-2"/>
                  <c:y val="-0.17058475700381953"/>
                </c:manualLayout>
              </c:layout>
              <c:spPr/>
              <c:txPr>
                <a:bodyPr/>
                <a:lstStyle/>
                <a:p>
                  <a:pPr>
                    <a:defRPr sz="2800" b="1">
                      <a:solidFill>
                        <a:schemeClr val="accent1"/>
                      </a:solidFill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856-427A-9727-2481F2383A1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rgbClr val="95BC49"/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856-427A-9727-2481F2383A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60237A-98F8-421C-8435-BD7F149F1B0F}" type="datetimeFigureOut">
              <a:rPr lang="zh-CN" altLang="en-US" smtClean="0"/>
              <a:t>2023/5/18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A0553F-49A2-47AB-8D00-211AF5AEC1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843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 板网，幻灯片演示模板及素材免 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 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8C6FC-2464-488C-91EF-93AF87FFD96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9630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740D32-B1BB-4C70-90BF-4B464B4BCC9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5142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740D32-B1BB-4C70-90BF-4B464B4BCC9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6604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740D32-B1BB-4C70-90BF-4B464B4BCC9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2688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740D32-B1BB-4C70-90BF-4B464B4BCC9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9102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740D32-B1BB-4C70-90BF-4B464B4BCC9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7772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8C6FC-2464-488C-91EF-93AF87FFD96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3841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A0553F-49A2-47AB-8D00-211AF5AEC1B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4195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740D32-B1BB-4C70-90BF-4B464B4BCC9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2156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036312-6A05-4643-B813-780AEBCA544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75352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036312-6A05-4643-B813-780AEBCA544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67897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740D32-B1BB-4C70-90BF-4B464B4BCC9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791861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 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 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8C6FC-2464-488C-91EF-93AF87FFD96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5645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487195-34DC-4D59-94D9-710EECC0FC9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3918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8C6FC-2464-488C-91EF-93AF87FFD96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47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740D32-B1BB-4C70-90BF-4B464B4BCC9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4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740D32-B1BB-4C70-90BF-4B464B4BCC9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21922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740D32-B1BB-4C70-90BF-4B464B4BCC9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1668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740D32-B1BB-4C70-90BF-4B464B4BCC9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2742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740D32-B1BB-4C70-90BF-4B464B4BCC9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8891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740D32-B1BB-4C70-90BF-4B464B4BCC9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4025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9B41-D8B5-4052-B551-9B5525EAA8B6}" type="datetimeFigureOut">
              <a:rPr lang="en-US" dirty="0"/>
              <a:t>5/18/2023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86840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136C-8742-45B2-AF27-D93DF72833A9}" type="datetimeFigureOut">
              <a:rPr lang="en-US" dirty="0"/>
              <a:t>5/18/2023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0815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剪去同侧角的矩形 3"/>
          <p:cNvSpPr/>
          <p:nvPr userDrawn="1"/>
        </p:nvSpPr>
        <p:spPr>
          <a:xfrm rot="10800000">
            <a:off x="762000" y="361950"/>
            <a:ext cx="666750" cy="666750"/>
          </a:xfrm>
          <a:prstGeom prst="snip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占位符 15"/>
          <p:cNvSpPr>
            <a:spLocks noGrp="1"/>
          </p:cNvSpPr>
          <p:nvPr>
            <p:ph type="body" sz="quarter" idx="25" hasCustomPrompt="1"/>
          </p:nvPr>
        </p:nvSpPr>
        <p:spPr>
          <a:xfrm>
            <a:off x="1562100" y="466725"/>
            <a:ext cx="3965055" cy="457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6177709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28C4536-8F24-5DA0-73D6-4155F977A5FB}"/>
              </a:ext>
            </a:extLst>
          </p:cNvPr>
          <p:cNvGrpSpPr/>
          <p:nvPr userDrawn="1"/>
        </p:nvGrpSpPr>
        <p:grpSpPr>
          <a:xfrm>
            <a:off x="0" y="3361441"/>
            <a:ext cx="12192000" cy="3496561"/>
            <a:chOff x="0" y="3361439"/>
            <a:chExt cx="12192000" cy="349656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EB1A5368-CC31-D748-3F92-9767C63C6EB8}"/>
                </a:ext>
              </a:extLst>
            </p:cNvPr>
            <p:cNvSpPr/>
            <p:nvPr userDrawn="1"/>
          </p:nvSpPr>
          <p:spPr>
            <a:xfrm>
              <a:off x="0" y="3834034"/>
              <a:ext cx="12192000" cy="3023966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4" name="图片 3">
              <a:hlinkClick r:id="rId2"/>
              <a:extLst>
                <a:ext uri="{FF2B5EF4-FFF2-40B4-BE49-F238E27FC236}">
                  <a16:creationId xmlns:a16="http://schemas.microsoft.com/office/drawing/2014/main" id="{D0E28E2F-7913-C1E5-38A8-2B908C8032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1" y="3361439"/>
              <a:ext cx="3683839" cy="825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522451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4FEC126-5E74-99ED-C07A-4BDB7C2C82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8F13960-2FB8-A2F1-7E5B-8F0FFBAE7C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4CB7BFD-E9A4-0F76-85FA-7FBA8F1E56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C7B57-FE30-480A-A4F6-A9431DC7D86A}" type="datetimeFigureOut">
              <a:rPr lang="zh-CN" altLang="en-US" smtClean="0"/>
              <a:t>2023/5/18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81C2290-E5CD-FA81-728C-B5A21C9F0F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0CAB126-210E-CB5B-F4A6-B11A9BEA18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EBC6A9-1A38-41D1-B882-520E61629A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037008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8624D31-43A5-475A-80CF-332C9F6DCF35}" type="datetimeFigureOut">
              <a:rPr lang="en-US" dirty="0"/>
              <a:t>5/18/2023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2859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75" r:id="rId3"/>
    <p:sldLayoutId id="2147483683" r:id="rId4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image" Target="../media/image3.jpe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microsoft.com/office/2007/relationships/hdphoto" Target="../media/hdphoto1.wdp"/><Relationship Id="rId2" Type="http://schemas.openxmlformats.org/officeDocument/2006/relationships/tags" Target="../tags/tag2.xml"/><Relationship Id="rId16" Type="http://schemas.openxmlformats.org/officeDocument/2006/relationships/image" Target="../media/image2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notesSlide" Target="../notesSlides/notesSlide1.xml"/><Relationship Id="rId10" Type="http://schemas.openxmlformats.org/officeDocument/2006/relationships/tags" Target="../tags/tag10.xml"/><Relationship Id="rId19" Type="http://schemas.openxmlformats.org/officeDocument/2006/relationships/image" Target="../media/image4.jpe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sv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13" Type="http://schemas.openxmlformats.org/officeDocument/2006/relationships/tags" Target="../tags/tag26.xml"/><Relationship Id="rId18" Type="http://schemas.openxmlformats.org/officeDocument/2006/relationships/image" Target="../media/image3.jpeg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12" Type="http://schemas.openxmlformats.org/officeDocument/2006/relationships/tags" Target="../tags/tag25.xml"/><Relationship Id="rId17" Type="http://schemas.microsoft.com/office/2007/relationships/hdphoto" Target="../media/hdphoto1.wdp"/><Relationship Id="rId2" Type="http://schemas.openxmlformats.org/officeDocument/2006/relationships/tags" Target="../tags/tag15.xml"/><Relationship Id="rId16" Type="http://schemas.openxmlformats.org/officeDocument/2006/relationships/image" Target="../media/image2.png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11" Type="http://schemas.openxmlformats.org/officeDocument/2006/relationships/tags" Target="../tags/tag24.xml"/><Relationship Id="rId5" Type="http://schemas.openxmlformats.org/officeDocument/2006/relationships/tags" Target="../tags/tag18.xml"/><Relationship Id="rId15" Type="http://schemas.openxmlformats.org/officeDocument/2006/relationships/notesSlide" Target="../notesSlides/notesSlide20.xml"/><Relationship Id="rId10" Type="http://schemas.openxmlformats.org/officeDocument/2006/relationships/tags" Target="../tags/tag23.xml"/><Relationship Id="rId19" Type="http://schemas.openxmlformats.org/officeDocument/2006/relationships/image" Target="../media/image4.jpeg"/><Relationship Id="rId4" Type="http://schemas.openxmlformats.org/officeDocument/2006/relationships/tags" Target="../tags/tag17.xml"/><Relationship Id="rId9" Type="http://schemas.openxmlformats.org/officeDocument/2006/relationships/tags" Target="../tags/tag22.xml"/><Relationship Id="rId14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svg"/><Relationship Id="rId11" Type="http://schemas.openxmlformats.org/officeDocument/2006/relationships/image" Target="../media/image15.jpeg"/><Relationship Id="rId5" Type="http://schemas.openxmlformats.org/officeDocument/2006/relationships/image" Target="../media/image9.png"/><Relationship Id="rId10" Type="http://schemas.openxmlformats.org/officeDocument/2006/relationships/image" Target="../media/image14.svg"/><Relationship Id="rId4" Type="http://schemas.openxmlformats.org/officeDocument/2006/relationships/image" Target="../media/image8.jpe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svg"/><Relationship Id="rId3" Type="http://schemas.openxmlformats.org/officeDocument/2006/relationships/image" Target="../media/image22.png"/><Relationship Id="rId7" Type="http://schemas.openxmlformats.org/officeDocument/2006/relationships/image" Target="../media/image26.svg"/><Relationship Id="rId12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11" Type="http://schemas.openxmlformats.org/officeDocument/2006/relationships/image" Target="../media/image30.svg"/><Relationship Id="rId5" Type="http://schemas.openxmlformats.org/officeDocument/2006/relationships/image" Target="../media/image24.svg"/><Relationship Id="rId15" Type="http://schemas.openxmlformats.org/officeDocument/2006/relationships/image" Target="../media/image34.sv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svg"/><Relationship Id="rId1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49A805E2-BC20-F72E-76C0-D20A13EF0739}"/>
              </a:ext>
            </a:extLst>
          </p:cNvPr>
          <p:cNvGrpSpPr/>
          <p:nvPr/>
        </p:nvGrpSpPr>
        <p:grpSpPr>
          <a:xfrm>
            <a:off x="0" y="1308798"/>
            <a:ext cx="12192000" cy="4443643"/>
            <a:chOff x="0" y="1806881"/>
            <a:chExt cx="12192000" cy="4443643"/>
          </a:xfrm>
        </p:grpSpPr>
        <p:sp>
          <p:nvSpPr>
            <p:cNvPr id="5" name="Rectangle 5">
              <a:extLst>
                <a:ext uri="{FF2B5EF4-FFF2-40B4-BE49-F238E27FC236}">
                  <a16:creationId xmlns:a16="http://schemas.microsoft.com/office/drawing/2014/main" id="{DC680586-1962-66FE-CDBD-83BC3F4BCD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806881"/>
              <a:ext cx="12192000" cy="4443643"/>
            </a:xfrm>
            <a:prstGeom prst="rect">
              <a:avLst/>
            </a:prstGeom>
            <a:blipFill dpi="0" rotWithShape="1">
              <a:blip r:embed="rId16" cstate="screen">
                <a:extLst>
                  <a:ext uri="{BEBA8EAE-BF5A-486C-A8C5-ECC9F3942E4B}">
                    <a14:imgProps xmlns:a14="http://schemas.microsoft.com/office/drawing/2010/main">
                      <a14:imgLayer r:embed="rId17">
                        <a14:imgEffect>
                          <a14:artisticBlur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E16F787-D618-ADAE-11BF-F0A4767782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806881"/>
              <a:ext cx="12192000" cy="4443643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PA_任意多边形 5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0" y="1381374"/>
            <a:ext cx="8105565" cy="4091077"/>
          </a:xfrm>
          <a:custGeom>
            <a:avLst/>
            <a:gdLst>
              <a:gd name="T0" fmla="*/ 1346 w 2540"/>
              <a:gd name="T1" fmla="*/ 1282 h 1282"/>
              <a:gd name="T2" fmla="*/ 0 w 2540"/>
              <a:gd name="T3" fmla="*/ 1282 h 1282"/>
              <a:gd name="T4" fmla="*/ 0 w 2540"/>
              <a:gd name="T5" fmla="*/ 0 h 1282"/>
              <a:gd name="T6" fmla="*/ 2540 w 2540"/>
              <a:gd name="T7" fmla="*/ 0 h 1282"/>
              <a:gd name="T8" fmla="*/ 1346 w 2540"/>
              <a:gd name="T9" fmla="*/ 1282 h 1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40" h="1282">
                <a:moveTo>
                  <a:pt x="1346" y="1282"/>
                </a:moveTo>
                <a:lnTo>
                  <a:pt x="0" y="1282"/>
                </a:lnTo>
                <a:lnTo>
                  <a:pt x="0" y="0"/>
                </a:lnTo>
                <a:lnTo>
                  <a:pt x="2540" y="0"/>
                </a:lnTo>
                <a:lnTo>
                  <a:pt x="1346" y="1282"/>
                </a:lnTo>
                <a:close/>
              </a:path>
            </a:pathLst>
          </a:custGeom>
          <a:blipFill dpi="0" rotWithShape="1"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PA_任意多边形 9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3740048" y="1381374"/>
            <a:ext cx="4365517" cy="4091077"/>
          </a:xfrm>
          <a:custGeom>
            <a:avLst/>
            <a:gdLst>
              <a:gd name="T0" fmla="*/ 171 w 1368"/>
              <a:gd name="T1" fmla="*/ 1282 h 1282"/>
              <a:gd name="T2" fmla="*/ 0 w 1368"/>
              <a:gd name="T3" fmla="*/ 1282 h 1282"/>
              <a:gd name="T4" fmla="*/ 1225 w 1368"/>
              <a:gd name="T5" fmla="*/ 0 h 1282"/>
              <a:gd name="T6" fmla="*/ 1368 w 1368"/>
              <a:gd name="T7" fmla="*/ 0 h 1282"/>
              <a:gd name="T8" fmla="*/ 171 w 1368"/>
              <a:gd name="T9" fmla="*/ 1282 h 1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8" h="1282">
                <a:moveTo>
                  <a:pt x="171" y="1282"/>
                </a:moveTo>
                <a:lnTo>
                  <a:pt x="0" y="1282"/>
                </a:lnTo>
                <a:lnTo>
                  <a:pt x="1225" y="0"/>
                </a:lnTo>
                <a:lnTo>
                  <a:pt x="1368" y="0"/>
                </a:lnTo>
                <a:lnTo>
                  <a:pt x="171" y="128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5" name="PA_任意多边形 13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3740047" y="1381374"/>
            <a:ext cx="8451951" cy="4091077"/>
          </a:xfrm>
          <a:custGeom>
            <a:avLst/>
            <a:gdLst>
              <a:gd name="T0" fmla="*/ 2304 w 2304"/>
              <a:gd name="T1" fmla="*/ 1282 h 1282"/>
              <a:gd name="T2" fmla="*/ 0 w 2304"/>
              <a:gd name="T3" fmla="*/ 1282 h 1282"/>
              <a:gd name="T4" fmla="*/ 1213 w 2304"/>
              <a:gd name="T5" fmla="*/ 0 h 1282"/>
              <a:gd name="T6" fmla="*/ 2304 w 2304"/>
              <a:gd name="T7" fmla="*/ 0 h 1282"/>
              <a:gd name="T8" fmla="*/ 2304 w 2304"/>
              <a:gd name="T9" fmla="*/ 1282 h 1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04" h="1282">
                <a:moveTo>
                  <a:pt x="2304" y="1282"/>
                </a:moveTo>
                <a:lnTo>
                  <a:pt x="0" y="1282"/>
                </a:lnTo>
                <a:lnTo>
                  <a:pt x="1213" y="0"/>
                </a:lnTo>
                <a:lnTo>
                  <a:pt x="2304" y="0"/>
                </a:lnTo>
                <a:lnTo>
                  <a:pt x="2304" y="1282"/>
                </a:lnTo>
                <a:close/>
              </a:path>
            </a:pathLst>
          </a:custGeom>
          <a:solidFill>
            <a:schemeClr val="accent1">
              <a:alpha val="81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9" name="PA_任意多边形 17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8959346" y="392112"/>
            <a:ext cx="3232654" cy="727586"/>
          </a:xfrm>
          <a:custGeom>
            <a:avLst/>
            <a:gdLst>
              <a:gd name="T0" fmla="*/ 1013 w 1013"/>
              <a:gd name="T1" fmla="*/ 228 h 228"/>
              <a:gd name="T2" fmla="*/ 0 w 1013"/>
              <a:gd name="T3" fmla="*/ 228 h 228"/>
              <a:gd name="T4" fmla="*/ 208 w 1013"/>
              <a:gd name="T5" fmla="*/ 0 h 228"/>
              <a:gd name="T6" fmla="*/ 1013 w 1013"/>
              <a:gd name="T7" fmla="*/ 0 h 228"/>
              <a:gd name="T8" fmla="*/ 1013 w 1013"/>
              <a:gd name="T9" fmla="*/ 22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3" h="228">
                <a:moveTo>
                  <a:pt x="1013" y="228"/>
                </a:moveTo>
                <a:lnTo>
                  <a:pt x="0" y="228"/>
                </a:lnTo>
                <a:lnTo>
                  <a:pt x="208" y="0"/>
                </a:lnTo>
                <a:lnTo>
                  <a:pt x="1013" y="0"/>
                </a:lnTo>
                <a:lnTo>
                  <a:pt x="1013" y="22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0" name="PA_矩形 1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392112"/>
            <a:ext cx="3203932" cy="181898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PA_矩形 19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 flipH="1">
            <a:off x="9080611" y="6142596"/>
            <a:ext cx="3111389" cy="181898"/>
          </a:xfrm>
          <a:prstGeom prst="homePlat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PA_矩形 20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0" y="816538"/>
            <a:ext cx="4531458" cy="181898"/>
          </a:xfrm>
          <a:prstGeom prst="homePlat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PA_矩形 2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 flipH="1">
            <a:off x="7660542" y="5718171"/>
            <a:ext cx="4531458" cy="181898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PA_任意多边形 22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0" y="5718171"/>
            <a:ext cx="4110224" cy="756308"/>
          </a:xfrm>
          <a:custGeom>
            <a:avLst/>
            <a:gdLst>
              <a:gd name="T0" fmla="*/ 1060 w 1288"/>
              <a:gd name="T1" fmla="*/ 237 h 237"/>
              <a:gd name="T2" fmla="*/ 0 w 1288"/>
              <a:gd name="T3" fmla="*/ 237 h 237"/>
              <a:gd name="T4" fmla="*/ 0 w 1288"/>
              <a:gd name="T5" fmla="*/ 0 h 237"/>
              <a:gd name="T6" fmla="*/ 1288 w 1288"/>
              <a:gd name="T7" fmla="*/ 0 h 237"/>
              <a:gd name="T8" fmla="*/ 1060 w 1288"/>
              <a:gd name="T9" fmla="*/ 237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8" h="237">
                <a:moveTo>
                  <a:pt x="1060" y="237"/>
                </a:moveTo>
                <a:lnTo>
                  <a:pt x="0" y="237"/>
                </a:lnTo>
                <a:lnTo>
                  <a:pt x="0" y="0"/>
                </a:lnTo>
                <a:lnTo>
                  <a:pt x="1288" y="0"/>
                </a:lnTo>
                <a:lnTo>
                  <a:pt x="1060" y="237"/>
                </a:lnTo>
                <a:close/>
              </a:path>
            </a:pathLst>
          </a:custGeom>
          <a:blipFill dpi="0" rotWithShape="1"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7" name="PA_文本框 26"/>
          <p:cNvSpPr txBox="1"/>
          <p:nvPr>
            <p:custDataLst>
              <p:tags r:id="rId10"/>
            </p:custDataLst>
          </p:nvPr>
        </p:nvSpPr>
        <p:spPr>
          <a:xfrm>
            <a:off x="7316282" y="3178664"/>
            <a:ext cx="93166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输入您的标题</a:t>
            </a:r>
          </a:p>
        </p:txBody>
      </p:sp>
      <p:cxnSp>
        <p:nvCxnSpPr>
          <p:cNvPr id="28" name="PA_直接连接符 27"/>
          <p:cNvCxnSpPr>
            <a:cxnSpLocks/>
          </p:cNvCxnSpPr>
          <p:nvPr>
            <p:custDataLst>
              <p:tags r:id="rId11"/>
            </p:custDataLst>
          </p:nvPr>
        </p:nvCxnSpPr>
        <p:spPr>
          <a:xfrm>
            <a:off x="2875356" y="4289404"/>
            <a:ext cx="931664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PA_文本框 28"/>
          <p:cNvSpPr txBox="1"/>
          <p:nvPr>
            <p:custDataLst>
              <p:tags r:id="rId12"/>
            </p:custDataLst>
          </p:nvPr>
        </p:nvSpPr>
        <p:spPr>
          <a:xfrm>
            <a:off x="9228772" y="2702111"/>
            <a:ext cx="28150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PA_文本框 29"/>
          <p:cNvSpPr txBox="1"/>
          <p:nvPr>
            <p:custDataLst>
              <p:tags r:id="rId13"/>
            </p:custDataLst>
          </p:nvPr>
        </p:nvSpPr>
        <p:spPr>
          <a:xfrm>
            <a:off x="7237029" y="4822632"/>
            <a:ext cx="47375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制作人：小鱼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   xxx   </a:t>
            </a:r>
            <a:r>
              <a:rPr lang="en-US" altLang="zh-CN" sz="20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0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9445805"/>
      </p:ext>
    </p:extLst>
  </p:cSld>
  <p:clrMapOvr>
    <a:masterClrMapping/>
  </p:clrMapOvr>
  <p:transition spd="slow">
    <p:comb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25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输入您的标题</a:t>
            </a:r>
          </a:p>
        </p:txBody>
      </p:sp>
      <p:graphicFrame>
        <p:nvGraphicFramePr>
          <p:cNvPr id="3" name="图表 2"/>
          <p:cNvGraphicFramePr/>
          <p:nvPr/>
        </p:nvGraphicFramePr>
        <p:xfrm>
          <a:off x="761999" y="1361492"/>
          <a:ext cx="10831755" cy="26009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485784" y="4301539"/>
            <a:ext cx="2680646" cy="523204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输入您的标题</a:t>
            </a:r>
          </a:p>
          <a:p>
            <a:r>
              <a:rPr kumimoji="1"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</a:t>
            </a:r>
            <a:r>
              <a:rPr kumimoji="1"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  <a:r>
              <a:rPr kumimoji="1"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r>
              <a:rPr kumimoji="1"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kumimoji="1"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966" y="4830034"/>
            <a:ext cx="2521067" cy="1631200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68812" y="4315481"/>
            <a:ext cx="516970" cy="51697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/>
              <a:t>1</a:t>
            </a:r>
            <a:endParaRPr lang="zh-CN" altLang="en-US" sz="3200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5041784" y="4301539"/>
            <a:ext cx="2680646" cy="523204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输入您的标题</a:t>
            </a:r>
          </a:p>
          <a:p>
            <a:r>
              <a:rPr kumimoji="1"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</a:t>
            </a:r>
            <a:r>
              <a:rPr kumimoji="1"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  <a:r>
              <a:rPr kumimoji="1"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r>
              <a:rPr kumimoji="1"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kumimoji="1"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41782" y="4801803"/>
            <a:ext cx="2521067" cy="1631200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524812" y="4315481"/>
            <a:ext cx="516970" cy="51697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/>
              <a:t>2</a:t>
            </a:r>
            <a:endParaRPr lang="zh-CN" altLang="en-US" sz="3200" b="1" dirty="0"/>
          </a:p>
        </p:txBody>
      </p:sp>
      <p:sp>
        <p:nvSpPr>
          <p:cNvPr id="10" name="文本框 9"/>
          <p:cNvSpPr txBox="1"/>
          <p:nvPr/>
        </p:nvSpPr>
        <p:spPr>
          <a:xfrm>
            <a:off x="8597784" y="4301539"/>
            <a:ext cx="2680646" cy="523204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输入您的标题</a:t>
            </a:r>
          </a:p>
          <a:p>
            <a:r>
              <a:rPr kumimoji="1"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</a:t>
            </a:r>
            <a:r>
              <a:rPr kumimoji="1"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  <a:r>
              <a:rPr kumimoji="1"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r>
              <a:rPr kumimoji="1"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kumimoji="1"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97782" y="4832451"/>
            <a:ext cx="2521067" cy="1631200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080812" y="4315481"/>
            <a:ext cx="516970" cy="51697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/>
              <a:t>3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142481971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 rot="2661417">
            <a:off x="1698124" y="2686051"/>
            <a:ext cx="2266950" cy="22669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2149477" y="3616327"/>
            <a:ext cx="2454273" cy="245427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平行四边形 16"/>
          <p:cNvSpPr/>
          <p:nvPr/>
        </p:nvSpPr>
        <p:spPr>
          <a:xfrm>
            <a:off x="6556336" y="4749397"/>
            <a:ext cx="4850217" cy="645072"/>
          </a:xfrm>
          <a:prstGeom prst="parallelogram">
            <a:avLst>
              <a:gd name="adj" fmla="val 10017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5355227" y="3410107"/>
            <a:ext cx="4895847" cy="143335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45720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55227" y="2948442"/>
            <a:ext cx="3943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1" name="平行四边形 10"/>
          <p:cNvSpPr/>
          <p:nvPr/>
        </p:nvSpPr>
        <p:spPr>
          <a:xfrm>
            <a:off x="4510453" y="4749397"/>
            <a:ext cx="2541814" cy="645072"/>
          </a:xfrm>
          <a:prstGeom prst="parallelogram">
            <a:avLst>
              <a:gd name="adj" fmla="val 10017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11"/>
          <p:cNvSpPr/>
          <p:nvPr/>
        </p:nvSpPr>
        <p:spPr>
          <a:xfrm>
            <a:off x="3012844" y="4749397"/>
            <a:ext cx="1993540" cy="645072"/>
          </a:xfrm>
          <a:prstGeom prst="parallelogram">
            <a:avLst>
              <a:gd name="adj" fmla="val 10017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1066346" y="1491395"/>
            <a:ext cx="2438401" cy="24791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5355227" y="2531569"/>
            <a:ext cx="3943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25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E3F0B77F-B8A1-C356-F5C5-3FDBBB68F3CF}"/>
              </a:ext>
            </a:extLst>
          </p:cNvPr>
          <p:cNvSpPr/>
          <p:nvPr/>
        </p:nvSpPr>
        <p:spPr>
          <a:xfrm>
            <a:off x="2260457" y="3216368"/>
            <a:ext cx="1116156" cy="1116156"/>
          </a:xfrm>
          <a:prstGeom prst="ellipse">
            <a:avLst/>
          </a:prstGeom>
          <a:solidFill>
            <a:schemeClr val="tx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</a:rPr>
              <a:t>03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665456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428750"/>
            <a:ext cx="2724150" cy="1295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24150" y="1428750"/>
            <a:ext cx="9467850" cy="1295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228562" y="2992336"/>
            <a:ext cx="2994229" cy="1168480"/>
            <a:chOff x="1783556" y="3200400"/>
            <a:chExt cx="3417094" cy="1333500"/>
          </a:xfrm>
          <a:solidFill>
            <a:schemeClr val="accent1"/>
          </a:solidFill>
        </p:grpSpPr>
        <p:sp>
          <p:nvSpPr>
            <p:cNvPr id="8" name="椭圆 7"/>
            <p:cNvSpPr/>
            <p:nvPr/>
          </p:nvSpPr>
          <p:spPr>
            <a:xfrm>
              <a:off x="2776537" y="3924300"/>
              <a:ext cx="609600" cy="609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514600" y="3324224"/>
              <a:ext cx="514350" cy="5143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867150" y="3200400"/>
              <a:ext cx="381000" cy="381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533774" y="3714749"/>
              <a:ext cx="542925" cy="5429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4300537" y="3457575"/>
              <a:ext cx="466725" cy="4667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4876799" y="3790949"/>
              <a:ext cx="323851" cy="32385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155031" y="3933823"/>
              <a:ext cx="323850" cy="32385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783556" y="3419471"/>
              <a:ext cx="323850" cy="32385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 flipV="1">
            <a:off x="2088352" y="5333999"/>
            <a:ext cx="3055150" cy="1168480"/>
            <a:chOff x="1714032" y="3200400"/>
            <a:chExt cx="3486618" cy="1333500"/>
          </a:xfrm>
          <a:solidFill>
            <a:schemeClr val="accent1"/>
          </a:solidFill>
        </p:grpSpPr>
        <p:sp>
          <p:nvSpPr>
            <p:cNvPr id="18" name="椭圆 17"/>
            <p:cNvSpPr/>
            <p:nvPr/>
          </p:nvSpPr>
          <p:spPr>
            <a:xfrm>
              <a:off x="2776537" y="3924300"/>
              <a:ext cx="609600" cy="609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2312194" y="3314701"/>
              <a:ext cx="514350" cy="5143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3867150" y="3200400"/>
              <a:ext cx="381000" cy="381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3533774" y="3714749"/>
              <a:ext cx="542925" cy="5429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4300537" y="3457575"/>
              <a:ext cx="466725" cy="4667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4876799" y="3790949"/>
              <a:ext cx="323851" cy="32385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2085507" y="3983055"/>
              <a:ext cx="323850" cy="32385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1714032" y="3468705"/>
              <a:ext cx="323850" cy="32385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Content Placeholder 2"/>
          <p:cNvSpPr txBox="1">
            <a:spLocks/>
          </p:cNvSpPr>
          <p:nvPr/>
        </p:nvSpPr>
        <p:spPr>
          <a:xfrm>
            <a:off x="3286453" y="1663177"/>
            <a:ext cx="8039528" cy="104774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73974" y="1556383"/>
            <a:ext cx="19981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</a:t>
            </a:r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476213" y="4914063"/>
            <a:ext cx="28939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062103" y="4087756"/>
            <a:ext cx="14001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/>
              <a:t>47%</a:t>
            </a:r>
            <a:endParaRPr lang="zh-CN" altLang="en-US" sz="5400" dirty="0"/>
          </a:p>
        </p:txBody>
      </p:sp>
      <p:sp>
        <p:nvSpPr>
          <p:cNvPr id="3" name="矩形: 折角 2">
            <a:extLst>
              <a:ext uri="{FF2B5EF4-FFF2-40B4-BE49-F238E27FC236}">
                <a16:creationId xmlns:a16="http://schemas.microsoft.com/office/drawing/2014/main" id="{84E11889-032C-D97D-24BB-1F49D8A8BB51}"/>
              </a:ext>
            </a:extLst>
          </p:cNvPr>
          <p:cNvSpPr/>
          <p:nvPr/>
        </p:nvSpPr>
        <p:spPr>
          <a:xfrm>
            <a:off x="6450866" y="3002088"/>
            <a:ext cx="4835769" cy="3275041"/>
          </a:xfrm>
          <a:prstGeom prst="foldedCorne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6953067" y="3591859"/>
            <a:ext cx="3993355" cy="104774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45720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45720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defTabSz="457200">
              <a:lnSpc>
                <a:spcPct val="130000"/>
              </a:lnSpc>
              <a:spcBef>
                <a:spcPts val="0"/>
              </a:spcBef>
              <a:buNone/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占位符 29"/>
          <p:cNvSpPr>
            <a:spLocks noGrp="1"/>
          </p:cNvSpPr>
          <p:nvPr>
            <p:ph type="body" sz="quarter" idx="25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3691062599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D0E5A98F-4280-8C5F-3E8C-8CB4703FC745}"/>
              </a:ext>
            </a:extLst>
          </p:cNvPr>
          <p:cNvSpPr/>
          <p:nvPr/>
        </p:nvSpPr>
        <p:spPr>
          <a:xfrm>
            <a:off x="7394331" y="677008"/>
            <a:ext cx="2945423" cy="2751992"/>
          </a:xfrm>
          <a:prstGeom prst="roundRect">
            <a:avLst/>
          </a:prstGeom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1500" y="3981450"/>
            <a:ext cx="10953750" cy="25336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1095374" y="1469739"/>
            <a:ext cx="5838826" cy="104774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defTabSz="457200">
              <a:lnSpc>
                <a:spcPct val="130000"/>
              </a:lnSpc>
              <a:spcBef>
                <a:spcPts val="0"/>
              </a:spcBef>
              <a:buNone/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759700" y="2507064"/>
            <a:ext cx="2222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1171575" y="4422488"/>
            <a:ext cx="4724400" cy="104774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defTabSz="457200">
              <a:lnSpc>
                <a:spcPct val="130000"/>
              </a:lnSpc>
              <a:spcBef>
                <a:spcPts val="0"/>
              </a:spcBef>
              <a:buNone/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6229350" y="4400550"/>
            <a:ext cx="0" cy="17335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图表 27"/>
          <p:cNvGraphicFramePr/>
          <p:nvPr>
            <p:extLst>
              <p:ext uri="{D42A27DB-BD31-4B8C-83A1-F6EECF244321}">
                <p14:modId xmlns:p14="http://schemas.microsoft.com/office/powerpoint/2010/main" val="3141466705"/>
              </p:ext>
            </p:extLst>
          </p:nvPr>
        </p:nvGraphicFramePr>
        <p:xfrm>
          <a:off x="6545610" y="3949607"/>
          <a:ext cx="4320480" cy="25654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文本占位符 2"/>
          <p:cNvSpPr>
            <a:spLocks noGrp="1"/>
          </p:cNvSpPr>
          <p:nvPr>
            <p:ph type="body" sz="quarter" idx="25"/>
          </p:nvPr>
        </p:nvSpPr>
        <p:spPr>
          <a:xfrm>
            <a:off x="1551247" y="614605"/>
            <a:ext cx="3965055" cy="457200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  <a:p>
            <a:endParaRPr lang="zh-CN" altLang="en-US" dirty="0"/>
          </a:p>
        </p:txBody>
      </p:sp>
      <p:sp>
        <p:nvSpPr>
          <p:cNvPr id="2" name="太阳形 1">
            <a:extLst>
              <a:ext uri="{FF2B5EF4-FFF2-40B4-BE49-F238E27FC236}">
                <a16:creationId xmlns:a16="http://schemas.microsoft.com/office/drawing/2014/main" id="{FF17E961-835B-F469-ABA9-B18A45616137}"/>
              </a:ext>
            </a:extLst>
          </p:cNvPr>
          <p:cNvSpPr/>
          <p:nvPr/>
        </p:nvSpPr>
        <p:spPr>
          <a:xfrm>
            <a:off x="8158529" y="1104129"/>
            <a:ext cx="1456592" cy="1430227"/>
          </a:xfrm>
          <a:prstGeom prst="sun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967575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 rot="2661417">
            <a:off x="1698124" y="2686051"/>
            <a:ext cx="2266950" cy="22669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2149477" y="3616327"/>
            <a:ext cx="2454273" cy="245427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平行四边形 16"/>
          <p:cNvSpPr/>
          <p:nvPr/>
        </p:nvSpPr>
        <p:spPr>
          <a:xfrm>
            <a:off x="6556336" y="4749397"/>
            <a:ext cx="4850217" cy="645072"/>
          </a:xfrm>
          <a:prstGeom prst="parallelogram">
            <a:avLst>
              <a:gd name="adj" fmla="val 10017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5355227" y="3410107"/>
            <a:ext cx="4895847" cy="143335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45720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55227" y="2948442"/>
            <a:ext cx="3943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1" name="平行四边形 10"/>
          <p:cNvSpPr/>
          <p:nvPr/>
        </p:nvSpPr>
        <p:spPr>
          <a:xfrm>
            <a:off x="4510453" y="4749397"/>
            <a:ext cx="2541814" cy="645072"/>
          </a:xfrm>
          <a:prstGeom prst="parallelogram">
            <a:avLst>
              <a:gd name="adj" fmla="val 10017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11"/>
          <p:cNvSpPr/>
          <p:nvPr/>
        </p:nvSpPr>
        <p:spPr>
          <a:xfrm>
            <a:off x="3012844" y="4749397"/>
            <a:ext cx="1993540" cy="645072"/>
          </a:xfrm>
          <a:prstGeom prst="parallelogram">
            <a:avLst>
              <a:gd name="adj" fmla="val 10017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1066346" y="1491395"/>
            <a:ext cx="2438401" cy="24791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5355227" y="2531569"/>
            <a:ext cx="3943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25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E3F0B77F-B8A1-C356-F5C5-3FDBBB68F3CF}"/>
              </a:ext>
            </a:extLst>
          </p:cNvPr>
          <p:cNvSpPr/>
          <p:nvPr/>
        </p:nvSpPr>
        <p:spPr>
          <a:xfrm>
            <a:off x="2260457" y="3216368"/>
            <a:ext cx="1116156" cy="1116156"/>
          </a:xfrm>
          <a:prstGeom prst="ellipse">
            <a:avLst/>
          </a:prstGeom>
          <a:solidFill>
            <a:schemeClr val="tx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</a:rPr>
              <a:t>03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063802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31"/>
          <p:cNvCxnSpPr>
            <a:cxnSpLocks/>
          </p:cNvCxnSpPr>
          <p:nvPr/>
        </p:nvCxnSpPr>
        <p:spPr>
          <a:xfrm>
            <a:off x="1556238" y="2979977"/>
            <a:ext cx="10194992" cy="0"/>
          </a:xfrm>
          <a:prstGeom prst="line">
            <a:avLst/>
          </a:prstGeom>
          <a:ln w="19050">
            <a:solidFill>
              <a:schemeClr val="accent1"/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79"/>
          <p:cNvGrpSpPr>
            <a:grpSpLocks/>
          </p:cNvGrpSpPr>
          <p:nvPr/>
        </p:nvGrpSpPr>
        <p:grpSpPr bwMode="auto">
          <a:xfrm>
            <a:off x="2106613" y="2044940"/>
            <a:ext cx="1866900" cy="1870075"/>
            <a:chOff x="6379729" y="2488774"/>
            <a:chExt cx="2513016" cy="2513016"/>
          </a:xfrm>
        </p:grpSpPr>
        <p:sp>
          <p:nvSpPr>
            <p:cNvPr id="5" name="任意多边形 82"/>
            <p:cNvSpPr/>
            <p:nvPr/>
          </p:nvSpPr>
          <p:spPr>
            <a:xfrm rot="3738964">
              <a:off x="6379728" y="2488775"/>
              <a:ext cx="2513016" cy="2513016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3500000" scaled="1"/>
              <a:tileRect/>
            </a:gradFill>
            <a:ln w="25400">
              <a:gradFill flip="none" rotWithShape="1">
                <a:gsLst>
                  <a:gs pos="0">
                    <a:schemeClr val="bg1">
                      <a:lumMod val="100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04800" dist="152400" dir="2700000" algn="tl" rotWithShape="0">
                <a:prstClr val="black">
                  <a:alpha val="7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  <p:sp>
          <p:nvSpPr>
            <p:cNvPr id="6" name="任意多边形 83"/>
            <p:cNvSpPr/>
            <p:nvPr/>
          </p:nvSpPr>
          <p:spPr>
            <a:xfrm rot="16377237">
              <a:off x="6409518" y="2506881"/>
              <a:ext cx="2476803" cy="2476800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3500000" scaled="1"/>
              <a:tileRect/>
            </a:gradFill>
            <a:ln w="25400">
              <a:gradFill flip="none" rotWithShape="1">
                <a:gsLst>
                  <a:gs pos="0">
                    <a:schemeClr val="bg1">
                      <a:lumMod val="100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04800" dist="152400" dir="2700000" algn="tl" rotWithShape="0">
                <a:prstClr val="black">
                  <a:alpha val="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</p:grpSp>
      <p:sp>
        <p:nvSpPr>
          <p:cNvPr id="7" name="椭圆 80"/>
          <p:cNvSpPr/>
          <p:nvPr/>
        </p:nvSpPr>
        <p:spPr bwMode="auto">
          <a:xfrm>
            <a:off x="2380282" y="2304268"/>
            <a:ext cx="1349118" cy="1351418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outerShdw blurRad="152400" dist="101600" dir="5400000" algn="t" rotWithShape="0">
              <a:prstClr val="black">
                <a:alpha val="6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grpSp>
        <p:nvGrpSpPr>
          <p:cNvPr id="9" name="组合 79"/>
          <p:cNvGrpSpPr>
            <a:grpSpLocks/>
          </p:cNvGrpSpPr>
          <p:nvPr/>
        </p:nvGrpSpPr>
        <p:grpSpPr bwMode="auto">
          <a:xfrm>
            <a:off x="4861460" y="1502443"/>
            <a:ext cx="2419350" cy="2422525"/>
            <a:chOff x="6379729" y="2488774"/>
            <a:chExt cx="2513016" cy="2513016"/>
          </a:xfrm>
        </p:grpSpPr>
        <p:sp>
          <p:nvSpPr>
            <p:cNvPr id="10" name="任意多边形 82"/>
            <p:cNvSpPr/>
            <p:nvPr/>
          </p:nvSpPr>
          <p:spPr>
            <a:xfrm rot="3738964">
              <a:off x="6379728" y="2488775"/>
              <a:ext cx="2513016" cy="2513016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3500000" scaled="1"/>
              <a:tileRect/>
            </a:gradFill>
            <a:ln w="25400">
              <a:gradFill flip="none" rotWithShape="1">
                <a:gsLst>
                  <a:gs pos="0">
                    <a:schemeClr val="bg1">
                      <a:lumMod val="100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04800" dist="152400" dir="2700000" algn="tl" rotWithShape="0">
                <a:prstClr val="black">
                  <a:alpha val="7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  <p:sp>
          <p:nvSpPr>
            <p:cNvPr id="11" name="任意多边形 83"/>
            <p:cNvSpPr/>
            <p:nvPr/>
          </p:nvSpPr>
          <p:spPr>
            <a:xfrm rot="16377237">
              <a:off x="6409518" y="2506881"/>
              <a:ext cx="2476803" cy="2476800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3500000" scaled="1"/>
              <a:tileRect/>
            </a:gradFill>
            <a:ln w="25400">
              <a:gradFill flip="none" rotWithShape="1">
                <a:gsLst>
                  <a:gs pos="0">
                    <a:schemeClr val="bg1">
                      <a:lumMod val="100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04800" dist="152400" dir="2700000" algn="tl" rotWithShape="0">
                <a:prstClr val="black">
                  <a:alpha val="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</p:grpSp>
      <p:sp>
        <p:nvSpPr>
          <p:cNvPr id="12" name="椭圆 80"/>
          <p:cNvSpPr/>
          <p:nvPr/>
        </p:nvSpPr>
        <p:spPr bwMode="auto">
          <a:xfrm>
            <a:off x="5216113" y="1838381"/>
            <a:ext cx="1748346" cy="1750648"/>
          </a:xfrm>
          <a:prstGeom prst="ellipse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>
            <a:outerShdw blurRad="152400" dist="101600" dir="5400000" algn="t" rotWithShape="0">
              <a:prstClr val="black">
                <a:alpha val="6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grpSp>
        <p:nvGrpSpPr>
          <p:cNvPr id="13" name="组合 79"/>
          <p:cNvGrpSpPr>
            <a:grpSpLocks/>
          </p:cNvGrpSpPr>
          <p:nvPr/>
        </p:nvGrpSpPr>
        <p:grpSpPr bwMode="auto">
          <a:xfrm>
            <a:off x="8239125" y="2044940"/>
            <a:ext cx="1866900" cy="1870075"/>
            <a:chOff x="6379729" y="2488774"/>
            <a:chExt cx="2513016" cy="2513016"/>
          </a:xfrm>
        </p:grpSpPr>
        <p:sp>
          <p:nvSpPr>
            <p:cNvPr id="14" name="任意多边形 82"/>
            <p:cNvSpPr/>
            <p:nvPr/>
          </p:nvSpPr>
          <p:spPr>
            <a:xfrm rot="3738964">
              <a:off x="6379728" y="2488775"/>
              <a:ext cx="2513016" cy="2513016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3500000" scaled="1"/>
              <a:tileRect/>
            </a:gradFill>
            <a:ln w="25400">
              <a:gradFill flip="none" rotWithShape="1">
                <a:gsLst>
                  <a:gs pos="0">
                    <a:schemeClr val="bg1">
                      <a:lumMod val="100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04800" dist="152400" dir="2700000" algn="tl" rotWithShape="0">
                <a:prstClr val="black">
                  <a:alpha val="7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  <p:sp>
          <p:nvSpPr>
            <p:cNvPr id="15" name="任意多边形 83"/>
            <p:cNvSpPr/>
            <p:nvPr/>
          </p:nvSpPr>
          <p:spPr>
            <a:xfrm rot="16377237">
              <a:off x="6409518" y="2506881"/>
              <a:ext cx="2476803" cy="2476800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3500000" scaled="1"/>
              <a:tileRect/>
            </a:gradFill>
            <a:ln w="25400">
              <a:gradFill flip="none" rotWithShape="1">
                <a:gsLst>
                  <a:gs pos="0">
                    <a:schemeClr val="bg1">
                      <a:lumMod val="100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04800" dist="152400" dir="2700000" algn="tl" rotWithShape="0">
                <a:prstClr val="black">
                  <a:alpha val="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</p:grpSp>
      <p:sp>
        <p:nvSpPr>
          <p:cNvPr id="16" name="椭圆 80"/>
          <p:cNvSpPr/>
          <p:nvPr/>
        </p:nvSpPr>
        <p:spPr bwMode="auto">
          <a:xfrm>
            <a:off x="8512794" y="2304268"/>
            <a:ext cx="1349118" cy="1351418"/>
          </a:xfrm>
          <a:prstGeom prst="ellipse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>
            <a:outerShdw blurRad="152400" dist="101600" dir="5400000" algn="t" rotWithShape="0">
              <a:prstClr val="black">
                <a:alpha val="6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17" name="Freeform 185"/>
          <p:cNvSpPr>
            <a:spLocks noChangeAspect="1" noEditPoints="1"/>
          </p:cNvSpPr>
          <p:nvPr/>
        </p:nvSpPr>
        <p:spPr bwMode="auto">
          <a:xfrm>
            <a:off x="5724606" y="2350998"/>
            <a:ext cx="731361" cy="725414"/>
          </a:xfrm>
          <a:custGeom>
            <a:avLst/>
            <a:gdLst>
              <a:gd name="T0" fmla="*/ 0 w 1200"/>
              <a:gd name="T1" fmla="*/ 0 h 1200"/>
              <a:gd name="T2" fmla="*/ 150 w 1200"/>
              <a:gd name="T3" fmla="*/ 0 h 1200"/>
              <a:gd name="T4" fmla="*/ 150 w 1200"/>
              <a:gd name="T5" fmla="*/ 1200 h 1200"/>
              <a:gd name="T6" fmla="*/ 0 w 1200"/>
              <a:gd name="T7" fmla="*/ 1200 h 1200"/>
              <a:gd name="T8" fmla="*/ 0 w 1200"/>
              <a:gd name="T9" fmla="*/ 0 h 1200"/>
              <a:gd name="T10" fmla="*/ 596 w 1200"/>
              <a:gd name="T11" fmla="*/ 143 h 1200"/>
              <a:gd name="T12" fmla="*/ 225 w 1200"/>
              <a:gd name="T13" fmla="*/ 0 h 1200"/>
              <a:gd name="T14" fmla="*/ 225 w 1200"/>
              <a:gd name="T15" fmla="*/ 600 h 1200"/>
              <a:gd name="T16" fmla="*/ 749 w 1200"/>
              <a:gd name="T17" fmla="*/ 602 h 1200"/>
              <a:gd name="T18" fmla="*/ 1200 w 1200"/>
              <a:gd name="T19" fmla="*/ 300 h 1200"/>
              <a:gd name="T20" fmla="*/ 596 w 1200"/>
              <a:gd name="T21" fmla="*/ 143 h 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00" h="1200">
                <a:moveTo>
                  <a:pt x="0" y="0"/>
                </a:moveTo>
                <a:lnTo>
                  <a:pt x="150" y="0"/>
                </a:lnTo>
                <a:lnTo>
                  <a:pt x="150" y="1200"/>
                </a:lnTo>
                <a:lnTo>
                  <a:pt x="0" y="1200"/>
                </a:lnTo>
                <a:lnTo>
                  <a:pt x="0" y="0"/>
                </a:lnTo>
                <a:close/>
                <a:moveTo>
                  <a:pt x="596" y="143"/>
                </a:moveTo>
                <a:cubicBezTo>
                  <a:pt x="483" y="9"/>
                  <a:pt x="397" y="0"/>
                  <a:pt x="225" y="0"/>
                </a:cubicBezTo>
                <a:lnTo>
                  <a:pt x="225" y="600"/>
                </a:lnTo>
                <a:cubicBezTo>
                  <a:pt x="526" y="450"/>
                  <a:pt x="560" y="620"/>
                  <a:pt x="749" y="602"/>
                </a:cubicBezTo>
                <a:cubicBezTo>
                  <a:pt x="936" y="586"/>
                  <a:pt x="1095" y="442"/>
                  <a:pt x="1200" y="300"/>
                </a:cubicBezTo>
                <a:cubicBezTo>
                  <a:pt x="902" y="369"/>
                  <a:pt x="752" y="328"/>
                  <a:pt x="596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2"/>
          <p:cNvSpPr>
            <a:spLocks noChangeAspect="1" noEditPoints="1"/>
          </p:cNvSpPr>
          <p:nvPr/>
        </p:nvSpPr>
        <p:spPr bwMode="auto">
          <a:xfrm>
            <a:off x="2809392" y="2696614"/>
            <a:ext cx="490898" cy="566727"/>
          </a:xfrm>
          <a:custGeom>
            <a:avLst/>
            <a:gdLst>
              <a:gd name="T0" fmla="*/ 225 w 1200"/>
              <a:gd name="T1" fmla="*/ 525 h 1391"/>
              <a:gd name="T2" fmla="*/ 0 w 1200"/>
              <a:gd name="T3" fmla="*/ 759 h 1391"/>
              <a:gd name="T4" fmla="*/ 0 w 1200"/>
              <a:gd name="T5" fmla="*/ 1123 h 1391"/>
              <a:gd name="T6" fmla="*/ 225 w 1200"/>
              <a:gd name="T7" fmla="*/ 1350 h 1391"/>
              <a:gd name="T8" fmla="*/ 150 w 1200"/>
              <a:gd name="T9" fmla="*/ 1180 h 1391"/>
              <a:gd name="T10" fmla="*/ 150 w 1200"/>
              <a:gd name="T11" fmla="*/ 702 h 1391"/>
              <a:gd name="T12" fmla="*/ 225 w 1200"/>
              <a:gd name="T13" fmla="*/ 525 h 1391"/>
              <a:gd name="T14" fmla="*/ 874 w 1200"/>
              <a:gd name="T15" fmla="*/ 518 h 1391"/>
              <a:gd name="T16" fmla="*/ 979 w 1200"/>
              <a:gd name="T17" fmla="*/ 46 h 1391"/>
              <a:gd name="T18" fmla="*/ 632 w 1200"/>
              <a:gd name="T19" fmla="*/ 392 h 1391"/>
              <a:gd name="T20" fmla="*/ 300 w 1200"/>
              <a:gd name="T21" fmla="*/ 682 h 1391"/>
              <a:gd name="T22" fmla="*/ 300 w 1200"/>
              <a:gd name="T23" fmla="*/ 1195 h 1391"/>
              <a:gd name="T24" fmla="*/ 949 w 1200"/>
              <a:gd name="T25" fmla="*/ 1391 h 1391"/>
              <a:gd name="T26" fmla="*/ 1200 w 1200"/>
              <a:gd name="T27" fmla="*/ 646 h 1391"/>
              <a:gd name="T28" fmla="*/ 874 w 1200"/>
              <a:gd name="T29" fmla="*/ 518 h 1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00" h="1391">
                <a:moveTo>
                  <a:pt x="225" y="525"/>
                </a:moveTo>
                <a:cubicBezTo>
                  <a:pt x="176" y="525"/>
                  <a:pt x="0" y="555"/>
                  <a:pt x="0" y="759"/>
                </a:cubicBezTo>
                <a:lnTo>
                  <a:pt x="0" y="1123"/>
                </a:lnTo>
                <a:cubicBezTo>
                  <a:pt x="0" y="1327"/>
                  <a:pt x="176" y="1350"/>
                  <a:pt x="225" y="1350"/>
                </a:cubicBezTo>
                <a:cubicBezTo>
                  <a:pt x="274" y="1350"/>
                  <a:pt x="150" y="1307"/>
                  <a:pt x="150" y="1180"/>
                </a:cubicBezTo>
                <a:lnTo>
                  <a:pt x="150" y="702"/>
                </a:lnTo>
                <a:cubicBezTo>
                  <a:pt x="150" y="570"/>
                  <a:pt x="274" y="525"/>
                  <a:pt x="225" y="525"/>
                </a:cubicBezTo>
                <a:close/>
                <a:moveTo>
                  <a:pt x="874" y="518"/>
                </a:moveTo>
                <a:cubicBezTo>
                  <a:pt x="864" y="491"/>
                  <a:pt x="1139" y="246"/>
                  <a:pt x="979" y="46"/>
                </a:cubicBezTo>
                <a:cubicBezTo>
                  <a:pt x="941" y="0"/>
                  <a:pt x="813" y="269"/>
                  <a:pt x="632" y="392"/>
                </a:cubicBezTo>
                <a:cubicBezTo>
                  <a:pt x="533" y="459"/>
                  <a:pt x="300" y="602"/>
                  <a:pt x="300" y="682"/>
                </a:cubicBezTo>
                <a:lnTo>
                  <a:pt x="300" y="1195"/>
                </a:lnTo>
                <a:cubicBezTo>
                  <a:pt x="300" y="1290"/>
                  <a:pt x="669" y="1391"/>
                  <a:pt x="949" y="1391"/>
                </a:cubicBezTo>
                <a:cubicBezTo>
                  <a:pt x="1051" y="1391"/>
                  <a:pt x="1200" y="748"/>
                  <a:pt x="1200" y="646"/>
                </a:cubicBezTo>
                <a:cubicBezTo>
                  <a:pt x="1200" y="543"/>
                  <a:pt x="884" y="545"/>
                  <a:pt x="874" y="5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81"/>
          <p:cNvSpPr>
            <a:spLocks noChangeAspect="1" noEditPoints="1"/>
          </p:cNvSpPr>
          <p:nvPr/>
        </p:nvSpPr>
        <p:spPr bwMode="auto">
          <a:xfrm>
            <a:off x="8917359" y="2764416"/>
            <a:ext cx="539988" cy="431122"/>
          </a:xfrm>
          <a:custGeom>
            <a:avLst/>
            <a:gdLst>
              <a:gd name="T0" fmla="*/ 415 w 1212"/>
              <a:gd name="T1" fmla="*/ 955 h 976"/>
              <a:gd name="T2" fmla="*/ 437 w 1212"/>
              <a:gd name="T3" fmla="*/ 964 h 976"/>
              <a:gd name="T4" fmla="*/ 623 w 1212"/>
              <a:gd name="T5" fmla="*/ 797 h 976"/>
              <a:gd name="T6" fmla="*/ 415 w 1212"/>
              <a:gd name="T7" fmla="*/ 690 h 976"/>
              <a:gd name="T8" fmla="*/ 415 w 1212"/>
              <a:gd name="T9" fmla="*/ 955 h 976"/>
              <a:gd name="T10" fmla="*/ 1174 w 1212"/>
              <a:gd name="T11" fmla="*/ 8 h 976"/>
              <a:gd name="T12" fmla="*/ 23 w 1212"/>
              <a:gd name="T13" fmla="*/ 413 h 976"/>
              <a:gd name="T14" fmla="*/ 22 w 1212"/>
              <a:gd name="T15" fmla="*/ 445 h 976"/>
              <a:gd name="T16" fmla="*/ 270 w 1212"/>
              <a:gd name="T17" fmla="*/ 544 h 976"/>
              <a:gd name="T18" fmla="*/ 270 w 1212"/>
              <a:gd name="T19" fmla="*/ 544 h 976"/>
              <a:gd name="T20" fmla="*/ 417 w 1212"/>
              <a:gd name="T21" fmla="*/ 603 h 976"/>
              <a:gd name="T22" fmla="*/ 1133 w 1212"/>
              <a:gd name="T23" fmla="*/ 77 h 976"/>
              <a:gd name="T24" fmla="*/ 1147 w 1212"/>
              <a:gd name="T25" fmla="*/ 90 h 976"/>
              <a:gd name="T26" fmla="*/ 633 w 1212"/>
              <a:gd name="T27" fmla="*/ 646 h 976"/>
              <a:gd name="T28" fmla="*/ 633 w 1212"/>
              <a:gd name="T29" fmla="*/ 646 h 976"/>
              <a:gd name="T30" fmla="*/ 604 w 1212"/>
              <a:gd name="T31" fmla="*/ 679 h 976"/>
              <a:gd name="T32" fmla="*/ 643 w 1212"/>
              <a:gd name="T33" fmla="*/ 700 h 976"/>
              <a:gd name="T34" fmla="*/ 968 w 1212"/>
              <a:gd name="T35" fmla="*/ 874 h 976"/>
              <a:gd name="T36" fmla="*/ 1017 w 1212"/>
              <a:gd name="T37" fmla="*/ 853 h 976"/>
              <a:gd name="T38" fmla="*/ 1206 w 1212"/>
              <a:gd name="T39" fmla="*/ 36 h 976"/>
              <a:gd name="T40" fmla="*/ 1174 w 1212"/>
              <a:gd name="T41" fmla="*/ 8 h 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12" h="976">
                <a:moveTo>
                  <a:pt x="415" y="955"/>
                </a:moveTo>
                <a:cubicBezTo>
                  <a:pt x="415" y="971"/>
                  <a:pt x="424" y="976"/>
                  <a:pt x="437" y="964"/>
                </a:cubicBezTo>
                <a:cubicBezTo>
                  <a:pt x="453" y="949"/>
                  <a:pt x="623" y="797"/>
                  <a:pt x="623" y="797"/>
                </a:cubicBezTo>
                <a:lnTo>
                  <a:pt x="415" y="690"/>
                </a:lnTo>
                <a:lnTo>
                  <a:pt x="415" y="955"/>
                </a:lnTo>
                <a:close/>
                <a:moveTo>
                  <a:pt x="1174" y="8"/>
                </a:moveTo>
                <a:cubicBezTo>
                  <a:pt x="1152" y="16"/>
                  <a:pt x="45" y="406"/>
                  <a:pt x="23" y="413"/>
                </a:cubicBezTo>
                <a:cubicBezTo>
                  <a:pt x="4" y="420"/>
                  <a:pt x="0" y="436"/>
                  <a:pt x="22" y="445"/>
                </a:cubicBezTo>
                <a:cubicBezTo>
                  <a:pt x="48" y="455"/>
                  <a:pt x="270" y="544"/>
                  <a:pt x="270" y="544"/>
                </a:cubicBezTo>
                <a:lnTo>
                  <a:pt x="270" y="544"/>
                </a:lnTo>
                <a:lnTo>
                  <a:pt x="417" y="603"/>
                </a:lnTo>
                <a:cubicBezTo>
                  <a:pt x="417" y="603"/>
                  <a:pt x="1123" y="84"/>
                  <a:pt x="1133" y="77"/>
                </a:cubicBezTo>
                <a:cubicBezTo>
                  <a:pt x="1143" y="70"/>
                  <a:pt x="1154" y="83"/>
                  <a:pt x="1147" y="90"/>
                </a:cubicBezTo>
                <a:cubicBezTo>
                  <a:pt x="1140" y="98"/>
                  <a:pt x="633" y="646"/>
                  <a:pt x="633" y="646"/>
                </a:cubicBezTo>
                <a:cubicBezTo>
                  <a:pt x="633" y="646"/>
                  <a:pt x="633" y="646"/>
                  <a:pt x="633" y="646"/>
                </a:cubicBezTo>
                <a:lnTo>
                  <a:pt x="604" y="679"/>
                </a:lnTo>
                <a:lnTo>
                  <a:pt x="643" y="700"/>
                </a:lnTo>
                <a:cubicBezTo>
                  <a:pt x="643" y="700"/>
                  <a:pt x="946" y="863"/>
                  <a:pt x="968" y="874"/>
                </a:cubicBezTo>
                <a:cubicBezTo>
                  <a:pt x="987" y="885"/>
                  <a:pt x="1011" y="876"/>
                  <a:pt x="1017" y="853"/>
                </a:cubicBezTo>
                <a:cubicBezTo>
                  <a:pt x="1023" y="825"/>
                  <a:pt x="1202" y="53"/>
                  <a:pt x="1206" y="36"/>
                </a:cubicBezTo>
                <a:cubicBezTo>
                  <a:pt x="1212" y="13"/>
                  <a:pt x="1197" y="0"/>
                  <a:pt x="1174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986051" y="4945356"/>
            <a:ext cx="22113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34544" y="4086447"/>
            <a:ext cx="26686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678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</a:rPr>
              <a:t>其一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961275" y="4913984"/>
            <a:ext cx="378995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911569" y="4116159"/>
            <a:ext cx="26686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678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</a:rPr>
              <a:t>其三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928576" y="4897938"/>
            <a:ext cx="247452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760018" y="4162890"/>
            <a:ext cx="26686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678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</a:rPr>
              <a:t>其二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7B277855-3FBA-B9B5-ED6E-E7C07938EF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8419" y="-769108"/>
            <a:ext cx="3905745" cy="2130774"/>
          </a:xfrm>
          <a:prstGeom prst="rect">
            <a:avLst/>
          </a:prstGeom>
        </p:spPr>
      </p:pic>
      <p:pic>
        <p:nvPicPr>
          <p:cNvPr id="26" name="图形 25" descr="笔记本电脑">
            <a:extLst>
              <a:ext uri="{FF2B5EF4-FFF2-40B4-BE49-F238E27FC236}">
                <a16:creationId xmlns:a16="http://schemas.microsoft.com/office/drawing/2014/main" id="{8CE18BC1-72E7-3036-8A72-BDB78D41E7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41695" y="3743038"/>
            <a:ext cx="1301052" cy="1301052"/>
          </a:xfrm>
          <a:prstGeom prst="rect">
            <a:avLst/>
          </a:prstGeom>
        </p:spPr>
      </p:pic>
      <p:pic>
        <p:nvPicPr>
          <p:cNvPr id="28" name="图形 27" descr="笔记本电脑">
            <a:extLst>
              <a:ext uri="{FF2B5EF4-FFF2-40B4-BE49-F238E27FC236}">
                <a16:creationId xmlns:a16="http://schemas.microsoft.com/office/drawing/2014/main" id="{6A233586-9C56-18A7-D5BE-D1FD26FC37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00314" y="3772479"/>
            <a:ext cx="1301052" cy="1301052"/>
          </a:xfrm>
          <a:prstGeom prst="rect">
            <a:avLst/>
          </a:prstGeom>
        </p:spPr>
      </p:pic>
      <p:pic>
        <p:nvPicPr>
          <p:cNvPr id="29" name="图形 28" descr="笔记本电脑">
            <a:extLst>
              <a:ext uri="{FF2B5EF4-FFF2-40B4-BE49-F238E27FC236}">
                <a16:creationId xmlns:a16="http://schemas.microsoft.com/office/drawing/2014/main" id="{190DC530-8FF6-4219-B175-22D25EFB1B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00300" y="3854352"/>
            <a:ext cx="1188052" cy="1188052"/>
          </a:xfrm>
          <a:prstGeom prst="rect">
            <a:avLst/>
          </a:prstGeom>
        </p:spPr>
      </p:pic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DE4D7656-CECE-9A09-C799-1C8551A1C4DB}"/>
              </a:ext>
            </a:extLst>
          </p:cNvPr>
          <p:cNvCxnSpPr>
            <a:cxnSpLocks/>
          </p:cNvCxnSpPr>
          <p:nvPr/>
        </p:nvCxnSpPr>
        <p:spPr>
          <a:xfrm>
            <a:off x="1661745" y="4475378"/>
            <a:ext cx="0" cy="212466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49A7A052-CC62-53F3-7A76-73D86E036B41}"/>
              </a:ext>
            </a:extLst>
          </p:cNvPr>
          <p:cNvCxnSpPr>
            <a:cxnSpLocks/>
          </p:cNvCxnSpPr>
          <p:nvPr/>
        </p:nvCxnSpPr>
        <p:spPr>
          <a:xfrm>
            <a:off x="11837376" y="4448378"/>
            <a:ext cx="0" cy="212466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2FD05177-B9E5-4736-1349-B4EC54971DAE}"/>
              </a:ext>
            </a:extLst>
          </p:cNvPr>
          <p:cNvCxnSpPr>
            <a:cxnSpLocks/>
          </p:cNvCxnSpPr>
          <p:nvPr/>
        </p:nvCxnSpPr>
        <p:spPr>
          <a:xfrm>
            <a:off x="7709116" y="4448378"/>
            <a:ext cx="0" cy="212466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3EBF13CD-847A-33DB-D981-F415C5B3714E}"/>
              </a:ext>
            </a:extLst>
          </p:cNvPr>
          <p:cNvCxnSpPr>
            <a:cxnSpLocks/>
          </p:cNvCxnSpPr>
          <p:nvPr/>
        </p:nvCxnSpPr>
        <p:spPr>
          <a:xfrm>
            <a:off x="4528039" y="4436428"/>
            <a:ext cx="0" cy="212466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>
            <a:extLst>
              <a:ext uri="{FF2B5EF4-FFF2-40B4-BE49-F238E27FC236}">
                <a16:creationId xmlns:a16="http://schemas.microsoft.com/office/drawing/2014/main" id="{9DDA9B1B-33B8-0F8B-46F7-58DAC402D81B}"/>
              </a:ext>
            </a:extLst>
          </p:cNvPr>
          <p:cNvSpPr/>
          <p:nvPr/>
        </p:nvSpPr>
        <p:spPr>
          <a:xfrm>
            <a:off x="-115027" y="301697"/>
            <a:ext cx="6268916" cy="921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48794B6-4A2D-A338-9ACC-8ABE66EFFC7C}"/>
              </a:ext>
            </a:extLst>
          </p:cNvPr>
          <p:cNvSpPr txBox="1"/>
          <p:nvPr/>
        </p:nvSpPr>
        <p:spPr>
          <a:xfrm>
            <a:off x="197590" y="485702"/>
            <a:ext cx="39269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b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799401785"/>
      </p:ext>
    </p:extLst>
  </p:cSld>
  <p:clrMapOvr>
    <a:masterClrMapping/>
  </p:clrMapOvr>
  <p:transition spd="slow" advClick="0" advTm="0">
    <p:pu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2EB5C41B-15DD-AABD-B71A-627D81609E7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>
            <a:normAutofit fontScale="92500" lnSpcReduction="20000"/>
          </a:bodyPr>
          <a:lstStyle/>
          <a:p>
            <a:endParaRPr lang="zh-CN" altLang="en-US" dirty="0"/>
          </a:p>
        </p:txBody>
      </p:sp>
      <p:sp>
        <p:nvSpPr>
          <p:cNvPr id="3" name="空心弧 2">
            <a:extLst>
              <a:ext uri="{FF2B5EF4-FFF2-40B4-BE49-F238E27FC236}">
                <a16:creationId xmlns:a16="http://schemas.microsoft.com/office/drawing/2014/main" id="{2B3D440E-F9D3-40A2-34EE-CF987234F741}"/>
              </a:ext>
            </a:extLst>
          </p:cNvPr>
          <p:cNvSpPr/>
          <p:nvPr/>
        </p:nvSpPr>
        <p:spPr>
          <a:xfrm rot="5400000">
            <a:off x="698867" y="1926510"/>
            <a:ext cx="4272931" cy="3976197"/>
          </a:xfrm>
          <a:prstGeom prst="blockArc">
            <a:avLst>
              <a:gd name="adj1" fmla="val 10897210"/>
              <a:gd name="adj2" fmla="val 6953"/>
              <a:gd name="adj3" fmla="val 1246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55634DB6-40CC-F1B5-7077-74F52D924524}"/>
              </a:ext>
            </a:extLst>
          </p:cNvPr>
          <p:cNvCxnSpPr>
            <a:cxnSpLocks/>
          </p:cNvCxnSpPr>
          <p:nvPr/>
        </p:nvCxnSpPr>
        <p:spPr bwMode="auto">
          <a:xfrm>
            <a:off x="2919004" y="1972506"/>
            <a:ext cx="1822376" cy="1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ADF534D3-1EAC-6AF9-B03C-9AFE38A34B49}"/>
              </a:ext>
            </a:extLst>
          </p:cNvPr>
          <p:cNvCxnSpPr>
            <a:cxnSpLocks/>
          </p:cNvCxnSpPr>
          <p:nvPr/>
        </p:nvCxnSpPr>
        <p:spPr bwMode="auto">
          <a:xfrm>
            <a:off x="3877114" y="3196726"/>
            <a:ext cx="1686699" cy="1"/>
          </a:xfrm>
          <a:prstGeom prst="line">
            <a:avLst/>
          </a:prstGeom>
          <a:ln w="127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1AE6091F-6AC8-26E3-7930-F966D09011AE}"/>
              </a:ext>
            </a:extLst>
          </p:cNvPr>
          <p:cNvCxnSpPr>
            <a:cxnSpLocks/>
          </p:cNvCxnSpPr>
          <p:nvPr/>
        </p:nvCxnSpPr>
        <p:spPr bwMode="auto">
          <a:xfrm>
            <a:off x="3454299" y="4705431"/>
            <a:ext cx="1821428" cy="1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>
            <a:extLst>
              <a:ext uri="{FF2B5EF4-FFF2-40B4-BE49-F238E27FC236}">
                <a16:creationId xmlns:a16="http://schemas.microsoft.com/office/drawing/2014/main" id="{7F4D2C23-5EDC-D4AD-95DB-E307A81217A6}"/>
              </a:ext>
            </a:extLst>
          </p:cNvPr>
          <p:cNvSpPr/>
          <p:nvPr/>
        </p:nvSpPr>
        <p:spPr bwMode="auto">
          <a:xfrm>
            <a:off x="485619" y="2303771"/>
            <a:ext cx="3072022" cy="3072022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79E32419-5C4E-8FCC-2E29-3E302F4470C7}"/>
              </a:ext>
            </a:extLst>
          </p:cNvPr>
          <p:cNvSpPr/>
          <p:nvPr/>
        </p:nvSpPr>
        <p:spPr>
          <a:xfrm>
            <a:off x="2835332" y="1685783"/>
            <a:ext cx="507521" cy="507521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022C9A36-CB7C-114F-2108-B6B0D971D55B}"/>
              </a:ext>
            </a:extLst>
          </p:cNvPr>
          <p:cNvSpPr/>
          <p:nvPr/>
        </p:nvSpPr>
        <p:spPr>
          <a:xfrm>
            <a:off x="3570407" y="2994817"/>
            <a:ext cx="507521" cy="50752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42E5D9DA-D0E3-D08C-BBA5-2DC4330379ED}"/>
              </a:ext>
            </a:extLst>
          </p:cNvPr>
          <p:cNvSpPr/>
          <p:nvPr/>
        </p:nvSpPr>
        <p:spPr>
          <a:xfrm>
            <a:off x="3373349" y="4478233"/>
            <a:ext cx="507521" cy="50752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9355155-A03A-B1FE-FD57-E8645A8C8190}"/>
              </a:ext>
            </a:extLst>
          </p:cNvPr>
          <p:cNvGrpSpPr/>
          <p:nvPr/>
        </p:nvGrpSpPr>
        <p:grpSpPr>
          <a:xfrm>
            <a:off x="4344111" y="1400988"/>
            <a:ext cx="1167765" cy="1167765"/>
            <a:chOff x="3989630" y="984316"/>
            <a:chExt cx="858956" cy="858956"/>
          </a:xfrm>
          <a:solidFill>
            <a:schemeClr val="bg1"/>
          </a:solidFill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5CDC0947-1149-C58D-51C8-43BC402E1301}"/>
                </a:ext>
              </a:extLst>
            </p:cNvPr>
            <p:cNvGrpSpPr/>
            <p:nvPr/>
          </p:nvGrpSpPr>
          <p:grpSpPr>
            <a:xfrm>
              <a:off x="3989630" y="984316"/>
              <a:ext cx="858956" cy="858956"/>
              <a:chOff x="304800" y="673100"/>
              <a:chExt cx="4000500" cy="4000500"/>
            </a:xfrm>
            <a:grpFill/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" name="同心圆 21">
                <a:extLst>
                  <a:ext uri="{FF2B5EF4-FFF2-40B4-BE49-F238E27FC236}">
                    <a16:creationId xmlns:a16="http://schemas.microsoft.com/office/drawing/2014/main" id="{6B7A1B25-AC63-9E94-051A-827C5E393582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F3A812FF-B8C3-C146-0D33-31EEB8924BD4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3" name="组合 54">
              <a:extLst>
                <a:ext uri="{FF2B5EF4-FFF2-40B4-BE49-F238E27FC236}">
                  <a16:creationId xmlns:a16="http://schemas.microsoft.com/office/drawing/2014/main" id="{F6FC429C-5F7D-D908-9F56-EC896950FAD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230408" y="1145668"/>
              <a:ext cx="389996" cy="469766"/>
              <a:chOff x="3452849" y="2667439"/>
              <a:chExt cx="239345" cy="288607"/>
            </a:xfrm>
            <a:grpFill/>
          </p:grpSpPr>
          <p:sp>
            <p:nvSpPr>
              <p:cNvPr id="14" name="Freeform 846">
                <a:extLst>
                  <a:ext uri="{FF2B5EF4-FFF2-40B4-BE49-F238E27FC236}">
                    <a16:creationId xmlns:a16="http://schemas.microsoft.com/office/drawing/2014/main" id="{D242ABC6-086E-279C-BA78-0143E21FB2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2849" y="2721892"/>
                <a:ext cx="239345" cy="234154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txBody>
              <a:bodyPr lIns="121920" tIns="60960" rIns="121920" bIns="60960"/>
              <a:lstStyle/>
              <a:p>
                <a:pPr defTabSz="9143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89">
                  <a:latin typeface="微软雅黑" pitchFamily="34" charset="-122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Freeform 847">
                <a:extLst>
                  <a:ext uri="{FF2B5EF4-FFF2-40B4-BE49-F238E27FC236}">
                    <a16:creationId xmlns:a16="http://schemas.microsoft.com/office/drawing/2014/main" id="{98C16020-7DC6-2A9E-E8E4-09F47ADA21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7138" y="2667439"/>
                <a:ext cx="44424" cy="138859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txBody>
              <a:bodyPr lIns="121920" tIns="60960" rIns="121920" bIns="60960"/>
              <a:lstStyle/>
              <a:p>
                <a:pPr defTabSz="9143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89" dirty="0">
                  <a:latin typeface="微软雅黑" pitchFamily="34" charset="-122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068A36D-9405-9DD2-A470-2A0854763542}"/>
              </a:ext>
            </a:extLst>
          </p:cNvPr>
          <p:cNvGrpSpPr/>
          <p:nvPr/>
        </p:nvGrpSpPr>
        <p:grpSpPr>
          <a:xfrm>
            <a:off x="5044629" y="2657050"/>
            <a:ext cx="1169860" cy="1169860"/>
            <a:chOff x="4684712" y="1948340"/>
            <a:chExt cx="858956" cy="858956"/>
          </a:xfrm>
          <a:solidFill>
            <a:schemeClr val="accent1"/>
          </a:solidFill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47B2E68E-D6F2-3322-55F4-785D07DCFA23}"/>
                </a:ext>
              </a:extLst>
            </p:cNvPr>
            <p:cNvGrpSpPr/>
            <p:nvPr/>
          </p:nvGrpSpPr>
          <p:grpSpPr>
            <a:xfrm>
              <a:off x="4684712" y="1948340"/>
              <a:ext cx="858956" cy="858956"/>
              <a:chOff x="304800" y="673100"/>
              <a:chExt cx="4000500" cy="4000500"/>
            </a:xfrm>
            <a:grpFill/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1" name="同心圆 26">
                <a:extLst>
                  <a:ext uri="{FF2B5EF4-FFF2-40B4-BE49-F238E27FC236}">
                    <a16:creationId xmlns:a16="http://schemas.microsoft.com/office/drawing/2014/main" id="{D9F902BE-A7D2-2442-718C-BD78DF9CB3CE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3EE38138-A568-D7B7-2ABD-1DC77CA551D5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0" name="Freeform 168">
              <a:extLst>
                <a:ext uri="{FF2B5EF4-FFF2-40B4-BE49-F238E27FC236}">
                  <a16:creationId xmlns:a16="http://schemas.microsoft.com/office/drawing/2014/main" id="{C897D61A-FD8F-6B51-880B-2314BDD4028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918327" y="2222412"/>
              <a:ext cx="425533" cy="364326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7544850-2458-9509-126C-AE90EEED5596}"/>
              </a:ext>
            </a:extLst>
          </p:cNvPr>
          <p:cNvGrpSpPr/>
          <p:nvPr/>
        </p:nvGrpSpPr>
        <p:grpSpPr>
          <a:xfrm>
            <a:off x="4794599" y="4185650"/>
            <a:ext cx="1167765" cy="1167765"/>
            <a:chOff x="4716016" y="2993953"/>
            <a:chExt cx="858956" cy="858956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B729C693-63A5-DCEA-E6A1-281DBFC4C2D0}"/>
                </a:ext>
              </a:extLst>
            </p:cNvPr>
            <p:cNvGrpSpPr/>
            <p:nvPr/>
          </p:nvGrpSpPr>
          <p:grpSpPr>
            <a:xfrm>
              <a:off x="4716016" y="2993953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6" name="同心圆 31">
                <a:extLst>
                  <a:ext uri="{FF2B5EF4-FFF2-40B4-BE49-F238E27FC236}">
                    <a16:creationId xmlns:a16="http://schemas.microsoft.com/office/drawing/2014/main" id="{E9253E0A-505C-15B7-CA39-849E963D5B67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D890C412-3D55-AF02-4CCF-55655BC534E4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5" name="Freeform 203">
              <a:extLst>
                <a:ext uri="{FF2B5EF4-FFF2-40B4-BE49-F238E27FC236}">
                  <a16:creationId xmlns:a16="http://schemas.microsoft.com/office/drawing/2014/main" id="{4CDA23AB-54C3-F3C6-DCE8-E9E35928E04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972990" y="3242045"/>
              <a:ext cx="370870" cy="356606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8" name="图片 27">
            <a:extLst>
              <a:ext uri="{FF2B5EF4-FFF2-40B4-BE49-F238E27FC236}">
                <a16:creationId xmlns:a16="http://schemas.microsoft.com/office/drawing/2014/main" id="{CA57D20D-3BCC-81CA-FA60-044BA5111F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986" y="2324175"/>
            <a:ext cx="3001082" cy="302924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0" name="文本框 29">
            <a:extLst>
              <a:ext uri="{FF2B5EF4-FFF2-40B4-BE49-F238E27FC236}">
                <a16:creationId xmlns:a16="http://schemas.microsoft.com/office/drawing/2014/main" id="{87BC2E3C-D3DA-15A5-1A85-18180951B674}"/>
              </a:ext>
            </a:extLst>
          </p:cNvPr>
          <p:cNvSpPr txBox="1"/>
          <p:nvPr/>
        </p:nvSpPr>
        <p:spPr>
          <a:xfrm>
            <a:off x="5788244" y="1718922"/>
            <a:ext cx="60974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98B3C94-DE19-9B42-CE40-BF0B9C372199}"/>
              </a:ext>
            </a:extLst>
          </p:cNvPr>
          <p:cNvSpPr txBox="1"/>
          <p:nvPr/>
        </p:nvSpPr>
        <p:spPr>
          <a:xfrm>
            <a:off x="6234999" y="2955256"/>
            <a:ext cx="60974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DDB32CA-52FF-FFED-3463-6C3C6D30BAB9}"/>
              </a:ext>
            </a:extLst>
          </p:cNvPr>
          <p:cNvSpPr txBox="1"/>
          <p:nvPr/>
        </p:nvSpPr>
        <p:spPr>
          <a:xfrm>
            <a:off x="6083756" y="4464075"/>
            <a:ext cx="60974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dirty="0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9364AD21-9328-015D-6694-5DE35D428991}"/>
              </a:ext>
            </a:extLst>
          </p:cNvPr>
          <p:cNvSpPr/>
          <p:nvPr/>
        </p:nvSpPr>
        <p:spPr>
          <a:xfrm>
            <a:off x="1519850" y="401069"/>
            <a:ext cx="4538084" cy="6176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0471931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 rot="2661417">
            <a:off x="1698124" y="2686051"/>
            <a:ext cx="2266950" cy="22669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2149477" y="3616327"/>
            <a:ext cx="2454273" cy="245427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平行四边形 16"/>
          <p:cNvSpPr/>
          <p:nvPr/>
        </p:nvSpPr>
        <p:spPr>
          <a:xfrm>
            <a:off x="6556336" y="4749397"/>
            <a:ext cx="4850217" cy="645072"/>
          </a:xfrm>
          <a:prstGeom prst="parallelogram">
            <a:avLst>
              <a:gd name="adj" fmla="val 10017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5355227" y="3410107"/>
            <a:ext cx="4895847" cy="143335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45720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55227" y="2948442"/>
            <a:ext cx="3943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1" name="平行四边形 10"/>
          <p:cNvSpPr/>
          <p:nvPr/>
        </p:nvSpPr>
        <p:spPr>
          <a:xfrm>
            <a:off x="4510453" y="4749397"/>
            <a:ext cx="2541814" cy="645072"/>
          </a:xfrm>
          <a:prstGeom prst="parallelogram">
            <a:avLst>
              <a:gd name="adj" fmla="val 10017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11"/>
          <p:cNvSpPr/>
          <p:nvPr/>
        </p:nvSpPr>
        <p:spPr>
          <a:xfrm>
            <a:off x="3012844" y="4749397"/>
            <a:ext cx="1993540" cy="645072"/>
          </a:xfrm>
          <a:prstGeom prst="parallelogram">
            <a:avLst>
              <a:gd name="adj" fmla="val 10017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1066346" y="1491395"/>
            <a:ext cx="2438401" cy="24791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5355227" y="2531569"/>
            <a:ext cx="3943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25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E3F0B77F-B8A1-C356-F5C5-3FDBBB68F3CF}"/>
              </a:ext>
            </a:extLst>
          </p:cNvPr>
          <p:cNvSpPr/>
          <p:nvPr/>
        </p:nvSpPr>
        <p:spPr>
          <a:xfrm>
            <a:off x="2260457" y="3216368"/>
            <a:ext cx="1116156" cy="1116156"/>
          </a:xfrm>
          <a:prstGeom prst="ellipse">
            <a:avLst/>
          </a:prstGeom>
          <a:solidFill>
            <a:schemeClr val="tx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</a:rPr>
              <a:t>04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B98D0D4-1B86-5A02-D91C-BA8D45B031C2}"/>
              </a:ext>
            </a:extLst>
          </p:cNvPr>
          <p:cNvSpPr/>
          <p:nvPr/>
        </p:nvSpPr>
        <p:spPr>
          <a:xfrm>
            <a:off x="1519850" y="401069"/>
            <a:ext cx="4538084" cy="6176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548798032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776036" y="1935451"/>
            <a:ext cx="2557424" cy="907751"/>
            <a:chOff x="3666731" y="1984470"/>
            <a:chExt cx="2636520" cy="1447800"/>
          </a:xfrm>
          <a:effectLst>
            <a:outerShdw blurRad="1270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" name="任意多边形 3"/>
            <p:cNvSpPr/>
            <p:nvPr/>
          </p:nvSpPr>
          <p:spPr>
            <a:xfrm>
              <a:off x="3666731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2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533" b="1" dirty="0">
                <a:solidFill>
                  <a:prstClr val="white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" name="文本框 35"/>
            <p:cNvSpPr txBox="1"/>
            <p:nvPr/>
          </p:nvSpPr>
          <p:spPr>
            <a:xfrm>
              <a:off x="3971726" y="2389299"/>
              <a:ext cx="2230360" cy="638148"/>
            </a:xfrm>
            <a:prstGeom prst="rect">
              <a:avLst/>
            </a:prstGeom>
            <a:noFill/>
            <a:ln w="50800">
              <a:noFill/>
            </a:ln>
          </p:spPr>
          <p:txBody>
            <a:bodyPr wrap="square" rtlCol="0" anchor="ctr">
              <a:spAutoFit/>
            </a:bodyPr>
            <a:lstStyle/>
            <a:p>
              <a:pPr algn="ctr" defTabSz="1219170"/>
              <a:r>
                <a:rPr lang="zh-CN" altLang="en-US" sz="20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第二季度</a:t>
              </a:r>
              <a:endParaRPr lang="zh-CN" altLang="en-US" sz="2000" b="1" baseline="-3000" dirty="0">
                <a:solidFill>
                  <a:prstClr val="white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393781" y="1935451"/>
            <a:ext cx="2557424" cy="907751"/>
            <a:chOff x="1436370" y="1984470"/>
            <a:chExt cx="2636520" cy="1447800"/>
          </a:xfrm>
          <a:effectLst>
            <a:outerShdw blurRad="1270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" name="任意多边形 6"/>
            <p:cNvSpPr/>
            <p:nvPr/>
          </p:nvSpPr>
          <p:spPr>
            <a:xfrm>
              <a:off x="1436370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1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533" b="1" dirty="0">
                <a:solidFill>
                  <a:prstClr val="white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" name="文本框 43"/>
            <p:cNvSpPr txBox="1"/>
            <p:nvPr/>
          </p:nvSpPr>
          <p:spPr>
            <a:xfrm>
              <a:off x="1709209" y="2340210"/>
              <a:ext cx="2293960" cy="736324"/>
            </a:xfrm>
            <a:prstGeom prst="rect">
              <a:avLst/>
            </a:prstGeom>
            <a:noFill/>
            <a:ln w="50800">
              <a:noFill/>
            </a:ln>
          </p:spPr>
          <p:txBody>
            <a:bodyPr wrap="square" rtlCol="0" anchor="ctr">
              <a:spAutoFit/>
            </a:bodyPr>
            <a:lstStyle/>
            <a:p>
              <a:pPr algn="ctr" defTabSz="1219170">
                <a:lnSpc>
                  <a:spcPct val="120000"/>
                </a:lnSpc>
              </a:pPr>
              <a:r>
                <a:rPr lang="zh-CN" altLang="en-US" sz="20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第一季度</a:t>
              </a:r>
              <a:endParaRPr lang="zh-CN" altLang="en-US" sz="2000" b="1" baseline="-3000" dirty="0">
                <a:solidFill>
                  <a:prstClr val="white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627141" y="1935451"/>
            <a:ext cx="2557424" cy="907751"/>
            <a:chOff x="8127453" y="1984470"/>
            <a:chExt cx="2636520" cy="1447800"/>
          </a:xfrm>
          <a:effectLst>
            <a:outerShdw blurRad="1270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1" name="任意多边形 10"/>
            <p:cNvSpPr/>
            <p:nvPr/>
          </p:nvSpPr>
          <p:spPr>
            <a:xfrm>
              <a:off x="8127453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4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533" b="1" dirty="0">
                <a:solidFill>
                  <a:prstClr val="white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" name="文本框 46"/>
            <p:cNvSpPr txBox="1"/>
            <p:nvPr/>
          </p:nvSpPr>
          <p:spPr>
            <a:xfrm>
              <a:off x="8439016" y="2340210"/>
              <a:ext cx="2230360" cy="736324"/>
            </a:xfrm>
            <a:prstGeom prst="rect">
              <a:avLst/>
            </a:prstGeom>
            <a:noFill/>
            <a:ln w="50800">
              <a:noFill/>
            </a:ln>
          </p:spPr>
          <p:txBody>
            <a:bodyPr wrap="square" rtlCol="0" anchor="ctr">
              <a:spAutoFit/>
            </a:bodyPr>
            <a:lstStyle/>
            <a:p>
              <a:pPr algn="ctr" defTabSz="1219170">
                <a:lnSpc>
                  <a:spcPct val="120000"/>
                </a:lnSpc>
              </a:pPr>
              <a:r>
                <a:rPr lang="zh-CN" altLang="en-US" sz="20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第四季度</a:t>
              </a:r>
              <a:endParaRPr lang="zh-CN" altLang="en-US" sz="2000" b="1" baseline="-3000" dirty="0">
                <a:solidFill>
                  <a:prstClr val="white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201588" y="1935451"/>
            <a:ext cx="2557424" cy="907751"/>
            <a:chOff x="5897092" y="1984470"/>
            <a:chExt cx="2636520" cy="1447800"/>
          </a:xfrm>
          <a:effectLst>
            <a:outerShdw blurRad="1270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4" name="任意多边形 13"/>
            <p:cNvSpPr/>
            <p:nvPr/>
          </p:nvSpPr>
          <p:spPr>
            <a:xfrm>
              <a:off x="5897092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3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533" b="1" dirty="0">
                <a:solidFill>
                  <a:prstClr val="white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5" name="文本框 49"/>
            <p:cNvSpPr txBox="1"/>
            <p:nvPr/>
          </p:nvSpPr>
          <p:spPr>
            <a:xfrm>
              <a:off x="6227711" y="2340215"/>
              <a:ext cx="2205655" cy="736324"/>
            </a:xfrm>
            <a:prstGeom prst="rect">
              <a:avLst/>
            </a:prstGeom>
            <a:noFill/>
            <a:ln w="50800">
              <a:noFill/>
            </a:ln>
          </p:spPr>
          <p:txBody>
            <a:bodyPr wrap="square" rtlCol="0" anchor="ctr">
              <a:spAutoFit/>
            </a:bodyPr>
            <a:lstStyle/>
            <a:p>
              <a:pPr algn="ctr" defTabSz="1219170">
                <a:lnSpc>
                  <a:spcPct val="120000"/>
                </a:lnSpc>
              </a:pPr>
              <a:r>
                <a:rPr lang="zh-CN" altLang="en-US" sz="20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第三季度</a:t>
              </a:r>
              <a:endParaRPr lang="zh-CN" altLang="en-US" sz="2000" b="1" baseline="-3000" dirty="0">
                <a:solidFill>
                  <a:prstClr val="white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1415072" y="5337775"/>
            <a:ext cx="9385451" cy="584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121917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sym typeface="微软雅黑" pitchFamily="34" charset="-122"/>
              </a:rPr>
              <a:t>您的内容打在这里，或者通过复制您的文本后，在此框中选择粘贴，并选择只保留文字。在此录入上述图表的综合描述说明，您的内容打在这里，或者通过复制您的文本后，在此框中选择粘贴，并选择只保留文字。</a:t>
            </a:r>
          </a:p>
        </p:txBody>
      </p:sp>
      <p:sp>
        <p:nvSpPr>
          <p:cNvPr id="17" name="矩形 16"/>
          <p:cNvSpPr/>
          <p:nvPr/>
        </p:nvSpPr>
        <p:spPr>
          <a:xfrm>
            <a:off x="2018614" y="3275058"/>
            <a:ext cx="1415754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1219170"/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altLang="zh-CN" sz="16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47"/>
          <p:cNvSpPr>
            <a:spLocks noChangeArrowheads="1"/>
          </p:cNvSpPr>
          <p:nvPr/>
        </p:nvSpPr>
        <p:spPr bwMode="auto">
          <a:xfrm>
            <a:off x="1583499" y="3754178"/>
            <a:ext cx="2246983" cy="1076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121917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9" name="矩形 18"/>
          <p:cNvSpPr/>
          <p:nvPr/>
        </p:nvSpPr>
        <p:spPr>
          <a:xfrm>
            <a:off x="4351102" y="3275058"/>
            <a:ext cx="1415754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1219170"/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altLang="zh-CN" sz="16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47"/>
          <p:cNvSpPr>
            <a:spLocks noChangeArrowheads="1"/>
          </p:cNvSpPr>
          <p:nvPr/>
        </p:nvSpPr>
        <p:spPr bwMode="auto">
          <a:xfrm>
            <a:off x="3958659" y="3754178"/>
            <a:ext cx="2208679" cy="1076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121917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1" name="矩形 20"/>
          <p:cNvSpPr/>
          <p:nvPr/>
        </p:nvSpPr>
        <p:spPr>
          <a:xfrm>
            <a:off x="6766328" y="3275058"/>
            <a:ext cx="1415754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1219170"/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altLang="zh-CN" sz="16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6384034" y="3754178"/>
            <a:ext cx="2228989" cy="1076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121917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E2D8DDE-B24A-C848-B921-6E65B9C88B0B}"/>
              </a:ext>
            </a:extLst>
          </p:cNvPr>
          <p:cNvSpPr/>
          <p:nvPr/>
        </p:nvSpPr>
        <p:spPr>
          <a:xfrm>
            <a:off x="1385133" y="544874"/>
            <a:ext cx="4538084" cy="6176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9139202" y="3275058"/>
            <a:ext cx="1415754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1219170"/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altLang="zh-CN" sz="16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47"/>
          <p:cNvSpPr>
            <a:spLocks noChangeArrowheads="1"/>
          </p:cNvSpPr>
          <p:nvPr/>
        </p:nvSpPr>
        <p:spPr bwMode="auto">
          <a:xfrm>
            <a:off x="8784300" y="3754178"/>
            <a:ext cx="2208245" cy="1076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121917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cxnSp>
        <p:nvCxnSpPr>
          <p:cNvPr id="25" name="直接连接符 8"/>
          <p:cNvCxnSpPr/>
          <p:nvPr/>
        </p:nvCxnSpPr>
        <p:spPr>
          <a:xfrm>
            <a:off x="1427847" y="5215429"/>
            <a:ext cx="93599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箭头: 五边形 1">
            <a:extLst>
              <a:ext uri="{FF2B5EF4-FFF2-40B4-BE49-F238E27FC236}">
                <a16:creationId xmlns:a16="http://schemas.microsoft.com/office/drawing/2014/main" id="{3F3CC07E-E241-3C9C-BC83-FDC0145C0E4C}"/>
              </a:ext>
            </a:extLst>
          </p:cNvPr>
          <p:cNvSpPr/>
          <p:nvPr/>
        </p:nvSpPr>
        <p:spPr>
          <a:xfrm rot="5400000">
            <a:off x="661420" y="464288"/>
            <a:ext cx="652841" cy="659458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942087"/>
      </p:ext>
    </p:extLst>
  </p:cSld>
  <p:clrMapOvr>
    <a:masterClrMapping/>
  </p:clrMapOvr>
  <p:transition spd="slow" advClick="0" advTm="0">
    <p:cover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5166"/>
          <p:cNvSpPr/>
          <p:nvPr/>
        </p:nvSpPr>
        <p:spPr>
          <a:xfrm>
            <a:off x="2592459" y="1876576"/>
            <a:ext cx="1624076" cy="14388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31" y="0"/>
                </a:moveTo>
                <a:lnTo>
                  <a:pt x="4125" y="12945"/>
                </a:lnTo>
                <a:lnTo>
                  <a:pt x="0" y="21600"/>
                </a:lnTo>
                <a:lnTo>
                  <a:pt x="21600" y="7769"/>
                </a:lnTo>
                <a:lnTo>
                  <a:pt x="17131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algn="ctr" defTabSz="121917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600" dirty="0">
              <a:solidFill>
                <a:prstClr val="white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Lato Light"/>
              <a:sym typeface="Gill Sans"/>
            </a:endParaRPr>
          </a:p>
        </p:txBody>
      </p:sp>
      <p:sp>
        <p:nvSpPr>
          <p:cNvPr id="4" name="Shape 5167"/>
          <p:cNvSpPr/>
          <p:nvPr/>
        </p:nvSpPr>
        <p:spPr>
          <a:xfrm>
            <a:off x="2099939" y="2729598"/>
            <a:ext cx="2615245" cy="14978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039" y="0"/>
                </a:moveTo>
                <a:lnTo>
                  <a:pt x="2561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039" y="0"/>
                  <a:pt x="1903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algn="ctr" defTabSz="121917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600" dirty="0">
              <a:solidFill>
                <a:prstClr val="white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Lato Light"/>
              <a:sym typeface="Gill Sans"/>
            </a:endParaRPr>
          </a:p>
        </p:txBody>
      </p:sp>
      <p:sp>
        <p:nvSpPr>
          <p:cNvPr id="5" name="Shape 5168"/>
          <p:cNvSpPr/>
          <p:nvPr/>
        </p:nvSpPr>
        <p:spPr>
          <a:xfrm>
            <a:off x="1607419" y="3654532"/>
            <a:ext cx="3606415" cy="14978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43" y="0"/>
                </a:moveTo>
                <a:lnTo>
                  <a:pt x="1857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743" y="0"/>
                  <a:pt x="19743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algn="ctr" defTabSz="121917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600" dirty="0">
              <a:solidFill>
                <a:prstClr val="white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Lato Light"/>
              <a:sym typeface="Gill Sans"/>
            </a:endParaRPr>
          </a:p>
        </p:txBody>
      </p:sp>
      <p:sp>
        <p:nvSpPr>
          <p:cNvPr id="6" name="Shape 5169"/>
          <p:cNvSpPr/>
          <p:nvPr/>
        </p:nvSpPr>
        <p:spPr>
          <a:xfrm>
            <a:off x="1103446" y="4579466"/>
            <a:ext cx="4597575" cy="14978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57" y="13286"/>
                </a:moveTo>
                <a:lnTo>
                  <a:pt x="0" y="21600"/>
                </a:lnTo>
                <a:lnTo>
                  <a:pt x="21600" y="8314"/>
                </a:lnTo>
                <a:lnTo>
                  <a:pt x="20143" y="0"/>
                </a:lnTo>
                <a:cubicBezTo>
                  <a:pt x="20143" y="0"/>
                  <a:pt x="1457" y="13286"/>
                  <a:pt x="1457" y="1328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algn="ctr" defTabSz="121917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600" dirty="0">
              <a:solidFill>
                <a:prstClr val="white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Lato Light"/>
              <a:sym typeface="Gill San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084981" y="1477975"/>
            <a:ext cx="1143841" cy="980623"/>
            <a:chOff x="2313735" y="1108481"/>
            <a:chExt cx="857881" cy="735467"/>
          </a:xfrm>
          <a:effectLst>
            <a:outerShdw blurRad="1270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8" name="Shape 5171"/>
            <p:cNvSpPr/>
            <p:nvPr/>
          </p:nvSpPr>
          <p:spPr>
            <a:xfrm>
              <a:off x="2313735" y="1108481"/>
              <a:ext cx="849654" cy="687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ctr" defTabSz="1219170">
                <a:defRPr>
                  <a:solidFill>
                    <a:srgbClr val="4C4C4C"/>
                  </a:solidFill>
                </a:defRPr>
              </a:pPr>
              <a:endParaRPr 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  <p:sp>
          <p:nvSpPr>
            <p:cNvPr id="9" name="Shape 5176"/>
            <p:cNvSpPr/>
            <p:nvPr/>
          </p:nvSpPr>
          <p:spPr>
            <a:xfrm>
              <a:off x="2329102" y="1491630"/>
              <a:ext cx="842514" cy="352318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 defTabSz="778914"/>
              <a:r>
                <a:rPr lang="zh-CN" altLang="en-US" sz="1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输入文本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592459" y="2729598"/>
            <a:ext cx="2119660" cy="576548"/>
            <a:chOff x="1944344" y="2047198"/>
            <a:chExt cx="1589745" cy="432411"/>
          </a:xfrm>
          <a:effectLst>
            <a:outerShdw blurRad="1270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1" name="Shape 5173"/>
            <p:cNvSpPr/>
            <p:nvPr/>
          </p:nvSpPr>
          <p:spPr>
            <a:xfrm>
              <a:off x="1944344" y="2047198"/>
              <a:ext cx="1589745" cy="4324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6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440" y="0"/>
                  </a:lnTo>
                  <a:cubicBezTo>
                    <a:pt x="18440" y="0"/>
                    <a:pt x="3160" y="0"/>
                    <a:pt x="3160" y="0"/>
                  </a:cubicBezTo>
                  <a:close/>
                </a:path>
              </a:pathLst>
            </a:custGeom>
            <a:solidFill>
              <a:schemeClr val="accent4"/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1219170">
                <a:defRPr>
                  <a:solidFill>
                    <a:srgbClr val="4C4C4C"/>
                  </a:solidFill>
                </a:defRPr>
              </a:pPr>
              <a:endParaRPr 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  <p:sp>
          <p:nvSpPr>
            <p:cNvPr id="12" name="Shape 5177"/>
            <p:cNvSpPr/>
            <p:nvPr/>
          </p:nvSpPr>
          <p:spPr>
            <a:xfrm>
              <a:off x="2191740" y="2087244"/>
              <a:ext cx="1099552" cy="352318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 defTabSz="778914"/>
              <a:r>
                <a:rPr lang="zh-CN" altLang="en-US" sz="1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点击输入文本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099941" y="3654531"/>
            <a:ext cx="3110828" cy="576549"/>
            <a:chOff x="1574955" y="2740898"/>
            <a:chExt cx="2333121" cy="432412"/>
          </a:xfrm>
          <a:effectLst>
            <a:outerShdw blurRad="1270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4" name="Shape 5172"/>
            <p:cNvSpPr/>
            <p:nvPr/>
          </p:nvSpPr>
          <p:spPr>
            <a:xfrm>
              <a:off x="1574955" y="2740898"/>
              <a:ext cx="2333121" cy="432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3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9447" y="0"/>
                  </a:lnTo>
                  <a:cubicBezTo>
                    <a:pt x="19447" y="0"/>
                    <a:pt x="2153" y="0"/>
                    <a:pt x="2153" y="0"/>
                  </a:cubicBezTo>
                  <a:close/>
                </a:path>
              </a:pathLst>
            </a:custGeom>
            <a:solidFill>
              <a:schemeClr val="accent3"/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1219170">
                <a:defRPr>
                  <a:solidFill>
                    <a:srgbClr val="4C4C4C"/>
                  </a:solidFill>
                </a:defRPr>
              </a:pPr>
              <a:endParaRPr 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  <p:sp>
          <p:nvSpPr>
            <p:cNvPr id="15" name="Shape 5178"/>
            <p:cNvSpPr/>
            <p:nvPr/>
          </p:nvSpPr>
          <p:spPr>
            <a:xfrm>
              <a:off x="1815028" y="2780945"/>
              <a:ext cx="1849246" cy="352318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 defTabSz="778914"/>
              <a:r>
                <a:rPr lang="zh-CN" altLang="en-US" sz="1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点击输入标题文本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607420" y="4579465"/>
            <a:ext cx="4101987" cy="576543"/>
            <a:chOff x="1205565" y="3434598"/>
            <a:chExt cx="3076490" cy="432407"/>
          </a:xfrm>
          <a:effectLst>
            <a:outerShdw blurRad="1270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7" name="Shape 5174"/>
            <p:cNvSpPr/>
            <p:nvPr/>
          </p:nvSpPr>
          <p:spPr>
            <a:xfrm>
              <a:off x="1205565" y="3434598"/>
              <a:ext cx="307649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9967" y="0"/>
                  </a:lnTo>
                  <a:lnTo>
                    <a:pt x="1633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accent2"/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1219170">
                <a:defRPr>
                  <a:solidFill>
                    <a:srgbClr val="4C4C4C"/>
                  </a:solidFill>
                </a:defRPr>
              </a:pPr>
              <a:endParaRPr 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  <p:sp>
          <p:nvSpPr>
            <p:cNvPr id="18" name="Shape 5179"/>
            <p:cNvSpPr/>
            <p:nvPr/>
          </p:nvSpPr>
          <p:spPr>
            <a:xfrm>
              <a:off x="1422332" y="3474643"/>
              <a:ext cx="2634639" cy="352318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 defTabSz="778914"/>
              <a:r>
                <a:rPr lang="zh-CN" altLang="en-US" sz="1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点击输入标题文本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103447" y="5491554"/>
            <a:ext cx="5093160" cy="576543"/>
            <a:chOff x="827585" y="4118665"/>
            <a:chExt cx="3819870" cy="432407"/>
          </a:xfrm>
          <a:effectLst>
            <a:outerShdw blurRad="1270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0" name="Shape 5175"/>
            <p:cNvSpPr/>
            <p:nvPr/>
          </p:nvSpPr>
          <p:spPr>
            <a:xfrm>
              <a:off x="827585" y="4118665"/>
              <a:ext cx="381987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5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0285" y="0"/>
                  </a:lnTo>
                  <a:cubicBezTo>
                    <a:pt x="20285" y="0"/>
                    <a:pt x="1315" y="0"/>
                    <a:pt x="1315" y="0"/>
                  </a:cubicBezTo>
                  <a:close/>
                </a:path>
              </a:pathLst>
            </a:custGeom>
            <a:solidFill>
              <a:schemeClr val="accent1"/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1219170">
                <a:defRPr>
                  <a:solidFill>
                    <a:srgbClr val="4C4C4C"/>
                  </a:solidFill>
                </a:defRPr>
              </a:pPr>
              <a:endParaRPr 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  <p:sp>
          <p:nvSpPr>
            <p:cNvPr id="21" name="Shape 5180"/>
            <p:cNvSpPr/>
            <p:nvPr/>
          </p:nvSpPr>
          <p:spPr>
            <a:xfrm>
              <a:off x="1072475" y="4158709"/>
              <a:ext cx="3334354" cy="352318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 defTabSz="778914"/>
              <a:r>
                <a:rPr lang="zh-CN" altLang="en-US" sz="1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点击输入标题文本</a:t>
              </a:r>
            </a:p>
          </p:txBody>
        </p:sp>
      </p:grpSp>
      <p:sp>
        <p:nvSpPr>
          <p:cNvPr id="22" name="Round Same Side Corner Rectangle 67"/>
          <p:cNvSpPr/>
          <p:nvPr/>
        </p:nvSpPr>
        <p:spPr>
          <a:xfrm rot="10800000" flipH="1">
            <a:off x="6788284" y="1495892"/>
            <a:ext cx="66537" cy="685392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09" tIns="54855" rIns="109709" bIns="54855" rtlCol="0" anchor="ctr"/>
          <a:lstStyle/>
          <a:p>
            <a:pPr algn="ctr" defTabSz="1219170"/>
            <a:endParaRPr lang="bg-BG" sz="2400" dirty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24" name="Round Same Side Corner Rectangle 68"/>
          <p:cNvSpPr/>
          <p:nvPr/>
        </p:nvSpPr>
        <p:spPr>
          <a:xfrm rot="10800000" flipH="1">
            <a:off x="6786097" y="2537612"/>
            <a:ext cx="66537" cy="685392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09" tIns="54855" rIns="109709" bIns="54855" rtlCol="0" anchor="ctr"/>
          <a:lstStyle/>
          <a:p>
            <a:pPr algn="ctr" defTabSz="1219170"/>
            <a:endParaRPr lang="bg-BG" sz="2400" dirty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25" name="Round Same Side Corner Rectangle 69"/>
          <p:cNvSpPr/>
          <p:nvPr/>
        </p:nvSpPr>
        <p:spPr>
          <a:xfrm rot="10800000" flipH="1">
            <a:off x="6788284" y="3484455"/>
            <a:ext cx="66537" cy="685392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09" tIns="54855" rIns="109709" bIns="54855" rtlCol="0" anchor="ctr"/>
          <a:lstStyle/>
          <a:p>
            <a:pPr algn="ctr" defTabSz="1219170"/>
            <a:endParaRPr lang="bg-BG" sz="2400" dirty="0">
              <a:solidFill>
                <a:prstClr val="white"/>
              </a:solidFill>
              <a:latin typeface="Calibri Ligh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971350" y="1479024"/>
            <a:ext cx="3829173" cy="796925"/>
            <a:chOff x="5228512" y="1109269"/>
            <a:chExt cx="2871880" cy="597694"/>
          </a:xfrm>
        </p:grpSpPr>
        <p:sp>
          <p:nvSpPr>
            <p:cNvPr id="27" name="TextBox 26"/>
            <p:cNvSpPr txBox="1"/>
            <p:nvPr/>
          </p:nvSpPr>
          <p:spPr>
            <a:xfrm>
              <a:off x="5228512" y="1303102"/>
              <a:ext cx="2871880" cy="403861"/>
            </a:xfrm>
            <a:prstGeom prst="rect">
              <a:avLst/>
            </a:prstGeom>
            <a:noFill/>
          </p:spPr>
          <p:txBody>
            <a:bodyPr wrap="square" lIns="45720" tIns="22860" rIns="45720" bIns="22860" rtlCol="0">
              <a:spAutoFit/>
            </a:bodyPr>
            <a:lstStyle/>
            <a:p>
              <a:pPr algn="just" defTabSz="1219170">
                <a:lnSpc>
                  <a:spcPct val="120000"/>
                </a:lnSpc>
              </a:pPr>
              <a:r>
                <a:rPr lang="zh-CN" altLang="en-US" sz="1333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点击输入本栏的具体文字，简明扼要的说明分项内容，此为概念图解，请根据您的具体内容酌情修改。</a:t>
              </a:r>
              <a:endPara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Rectangle 71"/>
            <p:cNvSpPr/>
            <p:nvPr/>
          </p:nvSpPr>
          <p:spPr>
            <a:xfrm>
              <a:off x="5228513" y="1109269"/>
              <a:ext cx="1300356" cy="219291"/>
            </a:xfrm>
            <a:prstGeom prst="rect">
              <a:avLst/>
            </a:prstGeom>
          </p:spPr>
          <p:txBody>
            <a:bodyPr wrap="none" lIns="45720" tIns="22860" rIns="45720" bIns="22860">
              <a:spAutoFit/>
            </a:bodyPr>
            <a:lstStyle/>
            <a:p>
              <a:pPr defTabSz="1219170"/>
              <a:r>
                <a:rPr lang="zh-CN" altLang="en-US" sz="16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点击输入标题文本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971350" y="2492240"/>
            <a:ext cx="3829173" cy="796924"/>
            <a:chOff x="5228512" y="1869180"/>
            <a:chExt cx="2871880" cy="597693"/>
          </a:xfrm>
        </p:grpSpPr>
        <p:sp>
          <p:nvSpPr>
            <p:cNvPr id="30" name="TextBox 29"/>
            <p:cNvSpPr txBox="1"/>
            <p:nvPr/>
          </p:nvSpPr>
          <p:spPr>
            <a:xfrm>
              <a:off x="5228512" y="2063012"/>
              <a:ext cx="2871880" cy="403861"/>
            </a:xfrm>
            <a:prstGeom prst="rect">
              <a:avLst/>
            </a:prstGeom>
            <a:noFill/>
          </p:spPr>
          <p:txBody>
            <a:bodyPr wrap="square" lIns="45720" tIns="22860" rIns="45720" bIns="22860" rtlCol="0">
              <a:spAutoFit/>
            </a:bodyPr>
            <a:lstStyle/>
            <a:p>
              <a:pPr algn="just" defTabSz="1219170">
                <a:lnSpc>
                  <a:spcPct val="120000"/>
                </a:lnSpc>
              </a:pPr>
              <a:r>
                <a:rPr lang="zh-CN" altLang="en-US" sz="1333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点击输入本栏的具体文字，简明扼要的说明分项内容，此为概念图解，请根据您的具体内容酌情修改。</a:t>
              </a:r>
              <a:endPara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Rectangle 73"/>
            <p:cNvSpPr/>
            <p:nvPr/>
          </p:nvSpPr>
          <p:spPr>
            <a:xfrm>
              <a:off x="5228513" y="1869180"/>
              <a:ext cx="1300356" cy="219291"/>
            </a:xfrm>
            <a:prstGeom prst="rect">
              <a:avLst/>
            </a:prstGeom>
          </p:spPr>
          <p:txBody>
            <a:bodyPr wrap="none" lIns="45720" tIns="22860" rIns="45720" bIns="22860">
              <a:spAutoFit/>
            </a:bodyPr>
            <a:lstStyle/>
            <a:p>
              <a:pPr defTabSz="1219170"/>
              <a:r>
                <a:rPr lang="zh-CN" altLang="en-US" sz="16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点击输入标题文本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971350" y="3505454"/>
            <a:ext cx="3829173" cy="796925"/>
            <a:chOff x="5228512" y="2629091"/>
            <a:chExt cx="2871880" cy="597694"/>
          </a:xfrm>
        </p:grpSpPr>
        <p:sp>
          <p:nvSpPr>
            <p:cNvPr id="33" name="TextBox 32"/>
            <p:cNvSpPr txBox="1"/>
            <p:nvPr/>
          </p:nvSpPr>
          <p:spPr>
            <a:xfrm>
              <a:off x="5228512" y="2822924"/>
              <a:ext cx="2871880" cy="403861"/>
            </a:xfrm>
            <a:prstGeom prst="rect">
              <a:avLst/>
            </a:prstGeom>
            <a:noFill/>
          </p:spPr>
          <p:txBody>
            <a:bodyPr wrap="square" lIns="45720" tIns="22860" rIns="45720" bIns="22860" rtlCol="0">
              <a:spAutoFit/>
            </a:bodyPr>
            <a:lstStyle/>
            <a:p>
              <a:pPr algn="just" defTabSz="1219170">
                <a:lnSpc>
                  <a:spcPct val="120000"/>
                </a:lnSpc>
              </a:pPr>
              <a:r>
                <a:rPr lang="zh-CN" altLang="en-US" sz="1333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点击输入本栏的具体文字，简明扼要的说明分项内容，此为概念图解，请根据您的具体内容酌情修改。</a:t>
              </a:r>
              <a:endPara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Rectangle 75"/>
            <p:cNvSpPr/>
            <p:nvPr/>
          </p:nvSpPr>
          <p:spPr>
            <a:xfrm>
              <a:off x="5228513" y="2629091"/>
              <a:ext cx="1300356" cy="219291"/>
            </a:xfrm>
            <a:prstGeom prst="rect">
              <a:avLst/>
            </a:prstGeom>
          </p:spPr>
          <p:txBody>
            <a:bodyPr wrap="none" lIns="45720" tIns="22860" rIns="45720" bIns="22860">
              <a:spAutoFit/>
            </a:bodyPr>
            <a:lstStyle/>
            <a:p>
              <a:pPr defTabSz="1219170"/>
              <a:r>
                <a:rPr lang="zh-CN" altLang="en-US" sz="16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点击输入标题文本</a:t>
              </a:r>
            </a:p>
          </p:txBody>
        </p:sp>
      </p:grpSp>
      <p:sp>
        <p:nvSpPr>
          <p:cNvPr id="35" name="Round Same Side Corner Rectangle 76"/>
          <p:cNvSpPr/>
          <p:nvPr/>
        </p:nvSpPr>
        <p:spPr>
          <a:xfrm rot="10800000" flipH="1">
            <a:off x="6786097" y="4445105"/>
            <a:ext cx="66537" cy="685392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09" tIns="54855" rIns="109709" bIns="54855" rtlCol="0" anchor="ctr"/>
          <a:lstStyle/>
          <a:p>
            <a:pPr algn="ctr" defTabSz="1219170"/>
            <a:endParaRPr lang="bg-BG" sz="2400" dirty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36" name="Round Same Side Corner Rectangle 77"/>
          <p:cNvSpPr/>
          <p:nvPr/>
        </p:nvSpPr>
        <p:spPr>
          <a:xfrm rot="10800000" flipH="1">
            <a:off x="6788284" y="5391948"/>
            <a:ext cx="66537" cy="685392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09" tIns="54855" rIns="109709" bIns="54855" rtlCol="0" anchor="ctr"/>
          <a:lstStyle/>
          <a:p>
            <a:pPr algn="ctr" defTabSz="1219170"/>
            <a:endParaRPr lang="bg-BG" sz="2400" dirty="0">
              <a:solidFill>
                <a:prstClr val="white"/>
              </a:solidFill>
              <a:latin typeface="Calibri Ligh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6971350" y="4399731"/>
            <a:ext cx="3829173" cy="796925"/>
            <a:chOff x="5228512" y="3299800"/>
            <a:chExt cx="2871880" cy="597694"/>
          </a:xfrm>
        </p:grpSpPr>
        <p:sp>
          <p:nvSpPr>
            <p:cNvPr id="38" name="TextBox 37"/>
            <p:cNvSpPr txBox="1"/>
            <p:nvPr/>
          </p:nvSpPr>
          <p:spPr>
            <a:xfrm>
              <a:off x="5228512" y="3493633"/>
              <a:ext cx="2871880" cy="403861"/>
            </a:xfrm>
            <a:prstGeom prst="rect">
              <a:avLst/>
            </a:prstGeom>
            <a:noFill/>
          </p:spPr>
          <p:txBody>
            <a:bodyPr wrap="square" lIns="45720" tIns="22860" rIns="45720" bIns="22860" rtlCol="0">
              <a:spAutoFit/>
            </a:bodyPr>
            <a:lstStyle/>
            <a:p>
              <a:pPr algn="just" defTabSz="1219170">
                <a:lnSpc>
                  <a:spcPct val="120000"/>
                </a:lnSpc>
              </a:pPr>
              <a:r>
                <a:rPr lang="zh-CN" altLang="en-US" sz="1333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点击输入本栏的具体文字，简明扼要的说明分项内容，此为概念图解，请根据您的具体内容酌情修改。</a:t>
              </a:r>
              <a:endPara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Rectangle 79"/>
            <p:cNvSpPr/>
            <p:nvPr/>
          </p:nvSpPr>
          <p:spPr>
            <a:xfrm>
              <a:off x="5228513" y="3299800"/>
              <a:ext cx="1300356" cy="219291"/>
            </a:xfrm>
            <a:prstGeom prst="rect">
              <a:avLst/>
            </a:prstGeom>
          </p:spPr>
          <p:txBody>
            <a:bodyPr wrap="none" lIns="45720" tIns="22860" rIns="45720" bIns="22860">
              <a:spAutoFit/>
            </a:bodyPr>
            <a:lstStyle/>
            <a:p>
              <a:pPr defTabSz="1219170"/>
              <a:r>
                <a:rPr lang="zh-CN" altLang="en-US" sz="16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点击输入标题文本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971350" y="5412946"/>
            <a:ext cx="3829173" cy="796925"/>
            <a:chOff x="5228512" y="4059711"/>
            <a:chExt cx="2871880" cy="597694"/>
          </a:xfrm>
        </p:grpSpPr>
        <p:sp>
          <p:nvSpPr>
            <p:cNvPr id="41" name="TextBox 40"/>
            <p:cNvSpPr txBox="1"/>
            <p:nvPr/>
          </p:nvSpPr>
          <p:spPr>
            <a:xfrm>
              <a:off x="5228512" y="4253544"/>
              <a:ext cx="2871880" cy="403861"/>
            </a:xfrm>
            <a:prstGeom prst="rect">
              <a:avLst/>
            </a:prstGeom>
            <a:noFill/>
          </p:spPr>
          <p:txBody>
            <a:bodyPr wrap="square" lIns="45720" tIns="22860" rIns="45720" bIns="22860" rtlCol="0">
              <a:spAutoFit/>
            </a:bodyPr>
            <a:lstStyle/>
            <a:p>
              <a:pPr algn="just" defTabSz="1219170">
                <a:lnSpc>
                  <a:spcPct val="120000"/>
                </a:lnSpc>
              </a:pPr>
              <a:r>
                <a:rPr lang="zh-CN" altLang="en-US" sz="1333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点击输入本栏的具体文字，简明扼要的说明分项内容，此为概念图解，请根据您的具体内容酌情修改。</a:t>
              </a:r>
              <a:endPara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Rectangle 81"/>
            <p:cNvSpPr/>
            <p:nvPr/>
          </p:nvSpPr>
          <p:spPr>
            <a:xfrm>
              <a:off x="5228513" y="4059711"/>
              <a:ext cx="1300356" cy="219291"/>
            </a:xfrm>
            <a:prstGeom prst="rect">
              <a:avLst/>
            </a:prstGeom>
          </p:spPr>
          <p:txBody>
            <a:bodyPr wrap="none" lIns="45720" tIns="22860" rIns="45720" bIns="22860">
              <a:spAutoFit/>
            </a:bodyPr>
            <a:lstStyle/>
            <a:p>
              <a:pPr defTabSz="1219170"/>
              <a:r>
                <a:rPr lang="zh-CN" altLang="en-US" sz="16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点击输入标题文本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114C106D-A2EC-A445-701C-F1809C6B58FC}"/>
              </a:ext>
            </a:extLst>
          </p:cNvPr>
          <p:cNvSpPr/>
          <p:nvPr/>
        </p:nvSpPr>
        <p:spPr>
          <a:xfrm>
            <a:off x="1385133" y="544874"/>
            <a:ext cx="4538084" cy="6176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43" name="箭头: 五边形 42">
            <a:extLst>
              <a:ext uri="{FF2B5EF4-FFF2-40B4-BE49-F238E27FC236}">
                <a16:creationId xmlns:a16="http://schemas.microsoft.com/office/drawing/2014/main" id="{068881C4-431B-A812-642D-BFCC3529F556}"/>
              </a:ext>
            </a:extLst>
          </p:cNvPr>
          <p:cNvSpPr/>
          <p:nvPr/>
        </p:nvSpPr>
        <p:spPr>
          <a:xfrm rot="5400000">
            <a:off x="661420" y="464288"/>
            <a:ext cx="652841" cy="659458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278794"/>
      </p:ext>
    </p:extLst>
  </p:cSld>
  <p:clrMapOvr>
    <a:masterClrMapping/>
  </p:clrMapOvr>
  <p:transition spd="slow" advClick="0" advTm="0"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7F3930B6-4831-D94B-A9A1-93BCB84782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1781" y="990208"/>
            <a:ext cx="4429857" cy="355766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BE7FA70-C994-702C-CBEC-291AC0C276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393" y="1012840"/>
            <a:ext cx="4910102" cy="3574914"/>
          </a:xfrm>
          <a:prstGeom prst="rect">
            <a:avLst/>
          </a:prstGeom>
        </p:spPr>
      </p:pic>
      <p:sp>
        <p:nvSpPr>
          <p:cNvPr id="2" name="文本占位符 1"/>
          <p:cNvSpPr>
            <a:spLocks noGrp="1"/>
          </p:cNvSpPr>
          <p:nvPr>
            <p:ph type="body" sz="quarter" idx="25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输入您的标题</a:t>
            </a:r>
          </a:p>
        </p:txBody>
      </p:sp>
      <p:sp>
        <p:nvSpPr>
          <p:cNvPr id="3" name="平行四边形 2"/>
          <p:cNvSpPr/>
          <p:nvPr/>
        </p:nvSpPr>
        <p:spPr>
          <a:xfrm>
            <a:off x="-18958" y="5398895"/>
            <a:ext cx="4565809" cy="723900"/>
          </a:xfrm>
          <a:prstGeom prst="parallelogram">
            <a:avLst>
              <a:gd name="adj" fmla="val 3815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平行四边形 4"/>
          <p:cNvSpPr/>
          <p:nvPr/>
        </p:nvSpPr>
        <p:spPr>
          <a:xfrm>
            <a:off x="404446" y="990208"/>
            <a:ext cx="7067550" cy="3556820"/>
          </a:xfrm>
          <a:prstGeom prst="parallelogram">
            <a:avLst>
              <a:gd name="adj" fmla="val 36247"/>
            </a:avLst>
          </a:prstGeom>
          <a:solidFill>
            <a:schemeClr val="accent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8615068" y="985599"/>
            <a:ext cx="2200275" cy="3556820"/>
          </a:xfrm>
          <a:prstGeom prst="parallelogram">
            <a:avLst>
              <a:gd name="adj" fmla="val 51831"/>
            </a:avLst>
          </a:prstGeom>
          <a:solidFill>
            <a:schemeClr val="accent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39060" y="5587588"/>
            <a:ext cx="3943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9" name="平行四边形 8"/>
          <p:cNvSpPr/>
          <p:nvPr/>
        </p:nvSpPr>
        <p:spPr>
          <a:xfrm>
            <a:off x="4213459" y="4800416"/>
            <a:ext cx="7978541" cy="723900"/>
          </a:xfrm>
          <a:prstGeom prst="parallelogram">
            <a:avLst>
              <a:gd name="adj" fmla="val 3815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zh-CN" altLang="en-US" b="1" dirty="0">
                <a:solidFill>
                  <a:schemeClr val="tx1"/>
                </a:solidFill>
              </a:rPr>
              <a:t>点击输入简要文字内容，言简意赅的说明该项内容。</a:t>
            </a:r>
            <a:endParaRPr lang="en-US" altLang="zh-CN" b="1" dirty="0">
              <a:solidFill>
                <a:schemeClr val="tx1"/>
              </a:solidFill>
            </a:endParaRP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平行四边形 9"/>
          <p:cNvSpPr/>
          <p:nvPr/>
        </p:nvSpPr>
        <p:spPr>
          <a:xfrm>
            <a:off x="9715205" y="995658"/>
            <a:ext cx="2200275" cy="3556820"/>
          </a:xfrm>
          <a:prstGeom prst="parallelogram">
            <a:avLst>
              <a:gd name="adj" fmla="val 5183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4898708" y="4709771"/>
            <a:ext cx="6947534" cy="5985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7960886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49A805E2-BC20-F72E-76C0-D20A13EF0739}"/>
              </a:ext>
            </a:extLst>
          </p:cNvPr>
          <p:cNvGrpSpPr/>
          <p:nvPr/>
        </p:nvGrpSpPr>
        <p:grpSpPr>
          <a:xfrm>
            <a:off x="0" y="1308798"/>
            <a:ext cx="12192000" cy="4443643"/>
            <a:chOff x="0" y="1806881"/>
            <a:chExt cx="12192000" cy="4443643"/>
          </a:xfrm>
        </p:grpSpPr>
        <p:sp>
          <p:nvSpPr>
            <p:cNvPr id="5" name="Rectangle 5">
              <a:extLst>
                <a:ext uri="{FF2B5EF4-FFF2-40B4-BE49-F238E27FC236}">
                  <a16:creationId xmlns:a16="http://schemas.microsoft.com/office/drawing/2014/main" id="{DC680586-1962-66FE-CDBD-83BC3F4BCD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806881"/>
              <a:ext cx="12192000" cy="4443643"/>
            </a:xfrm>
            <a:prstGeom prst="rect">
              <a:avLst/>
            </a:prstGeom>
            <a:blipFill dpi="0" rotWithShape="1">
              <a:blip r:embed="rId16" cstate="screen">
                <a:extLst>
                  <a:ext uri="{BEBA8EAE-BF5A-486C-A8C5-ECC9F3942E4B}">
                    <a14:imgProps xmlns:a14="http://schemas.microsoft.com/office/drawing/2010/main">
                      <a14:imgLayer r:embed="rId17">
                        <a14:imgEffect>
                          <a14:artisticBlur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E16F787-D618-ADAE-11BF-F0A4767782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806881"/>
              <a:ext cx="12192000" cy="4443643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PA_任意多边形 5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0" y="1381374"/>
            <a:ext cx="8105565" cy="4091077"/>
          </a:xfrm>
          <a:custGeom>
            <a:avLst/>
            <a:gdLst>
              <a:gd name="T0" fmla="*/ 1346 w 2540"/>
              <a:gd name="T1" fmla="*/ 1282 h 1282"/>
              <a:gd name="T2" fmla="*/ 0 w 2540"/>
              <a:gd name="T3" fmla="*/ 1282 h 1282"/>
              <a:gd name="T4" fmla="*/ 0 w 2540"/>
              <a:gd name="T5" fmla="*/ 0 h 1282"/>
              <a:gd name="T6" fmla="*/ 2540 w 2540"/>
              <a:gd name="T7" fmla="*/ 0 h 1282"/>
              <a:gd name="T8" fmla="*/ 1346 w 2540"/>
              <a:gd name="T9" fmla="*/ 1282 h 1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40" h="1282">
                <a:moveTo>
                  <a:pt x="1346" y="1282"/>
                </a:moveTo>
                <a:lnTo>
                  <a:pt x="0" y="1282"/>
                </a:lnTo>
                <a:lnTo>
                  <a:pt x="0" y="0"/>
                </a:lnTo>
                <a:lnTo>
                  <a:pt x="2540" y="0"/>
                </a:lnTo>
                <a:lnTo>
                  <a:pt x="1346" y="1282"/>
                </a:lnTo>
                <a:close/>
              </a:path>
            </a:pathLst>
          </a:custGeom>
          <a:blipFill dpi="0" rotWithShape="1"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PA_任意多边形 9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3740048" y="1381374"/>
            <a:ext cx="4365517" cy="4091077"/>
          </a:xfrm>
          <a:custGeom>
            <a:avLst/>
            <a:gdLst>
              <a:gd name="T0" fmla="*/ 171 w 1368"/>
              <a:gd name="T1" fmla="*/ 1282 h 1282"/>
              <a:gd name="T2" fmla="*/ 0 w 1368"/>
              <a:gd name="T3" fmla="*/ 1282 h 1282"/>
              <a:gd name="T4" fmla="*/ 1225 w 1368"/>
              <a:gd name="T5" fmla="*/ 0 h 1282"/>
              <a:gd name="T6" fmla="*/ 1368 w 1368"/>
              <a:gd name="T7" fmla="*/ 0 h 1282"/>
              <a:gd name="T8" fmla="*/ 171 w 1368"/>
              <a:gd name="T9" fmla="*/ 1282 h 1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8" h="1282">
                <a:moveTo>
                  <a:pt x="171" y="1282"/>
                </a:moveTo>
                <a:lnTo>
                  <a:pt x="0" y="1282"/>
                </a:lnTo>
                <a:lnTo>
                  <a:pt x="1225" y="0"/>
                </a:lnTo>
                <a:lnTo>
                  <a:pt x="1368" y="0"/>
                </a:lnTo>
                <a:lnTo>
                  <a:pt x="171" y="128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5" name="PA_任意多边形 13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3740047" y="1381374"/>
            <a:ext cx="8451951" cy="4091077"/>
          </a:xfrm>
          <a:custGeom>
            <a:avLst/>
            <a:gdLst>
              <a:gd name="T0" fmla="*/ 2304 w 2304"/>
              <a:gd name="T1" fmla="*/ 1282 h 1282"/>
              <a:gd name="T2" fmla="*/ 0 w 2304"/>
              <a:gd name="T3" fmla="*/ 1282 h 1282"/>
              <a:gd name="T4" fmla="*/ 1213 w 2304"/>
              <a:gd name="T5" fmla="*/ 0 h 1282"/>
              <a:gd name="T6" fmla="*/ 2304 w 2304"/>
              <a:gd name="T7" fmla="*/ 0 h 1282"/>
              <a:gd name="T8" fmla="*/ 2304 w 2304"/>
              <a:gd name="T9" fmla="*/ 1282 h 1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04" h="1282">
                <a:moveTo>
                  <a:pt x="2304" y="1282"/>
                </a:moveTo>
                <a:lnTo>
                  <a:pt x="0" y="1282"/>
                </a:lnTo>
                <a:lnTo>
                  <a:pt x="1213" y="0"/>
                </a:lnTo>
                <a:lnTo>
                  <a:pt x="2304" y="0"/>
                </a:lnTo>
                <a:lnTo>
                  <a:pt x="2304" y="1282"/>
                </a:lnTo>
                <a:close/>
              </a:path>
            </a:pathLst>
          </a:custGeom>
          <a:solidFill>
            <a:schemeClr val="accent1">
              <a:alpha val="81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9" name="PA_任意多边形 17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8959346" y="392112"/>
            <a:ext cx="3232654" cy="727586"/>
          </a:xfrm>
          <a:custGeom>
            <a:avLst/>
            <a:gdLst>
              <a:gd name="T0" fmla="*/ 1013 w 1013"/>
              <a:gd name="T1" fmla="*/ 228 h 228"/>
              <a:gd name="T2" fmla="*/ 0 w 1013"/>
              <a:gd name="T3" fmla="*/ 228 h 228"/>
              <a:gd name="T4" fmla="*/ 208 w 1013"/>
              <a:gd name="T5" fmla="*/ 0 h 228"/>
              <a:gd name="T6" fmla="*/ 1013 w 1013"/>
              <a:gd name="T7" fmla="*/ 0 h 228"/>
              <a:gd name="T8" fmla="*/ 1013 w 1013"/>
              <a:gd name="T9" fmla="*/ 22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3" h="228">
                <a:moveTo>
                  <a:pt x="1013" y="228"/>
                </a:moveTo>
                <a:lnTo>
                  <a:pt x="0" y="228"/>
                </a:lnTo>
                <a:lnTo>
                  <a:pt x="208" y="0"/>
                </a:lnTo>
                <a:lnTo>
                  <a:pt x="1013" y="0"/>
                </a:lnTo>
                <a:lnTo>
                  <a:pt x="1013" y="22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0" name="PA_矩形 1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392112"/>
            <a:ext cx="3203932" cy="181898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PA_矩形 19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 flipH="1">
            <a:off x="9080611" y="6142596"/>
            <a:ext cx="3111389" cy="181898"/>
          </a:xfrm>
          <a:prstGeom prst="homePlat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PA_矩形 20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0" y="816538"/>
            <a:ext cx="4531458" cy="181898"/>
          </a:xfrm>
          <a:prstGeom prst="homePlat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PA_矩形 2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 flipH="1">
            <a:off x="7660542" y="5718171"/>
            <a:ext cx="4531458" cy="181898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PA_任意多边形 22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0" y="5718171"/>
            <a:ext cx="4110224" cy="756308"/>
          </a:xfrm>
          <a:custGeom>
            <a:avLst/>
            <a:gdLst>
              <a:gd name="T0" fmla="*/ 1060 w 1288"/>
              <a:gd name="T1" fmla="*/ 237 h 237"/>
              <a:gd name="T2" fmla="*/ 0 w 1288"/>
              <a:gd name="T3" fmla="*/ 237 h 237"/>
              <a:gd name="T4" fmla="*/ 0 w 1288"/>
              <a:gd name="T5" fmla="*/ 0 h 237"/>
              <a:gd name="T6" fmla="*/ 1288 w 1288"/>
              <a:gd name="T7" fmla="*/ 0 h 237"/>
              <a:gd name="T8" fmla="*/ 1060 w 1288"/>
              <a:gd name="T9" fmla="*/ 237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8" h="237">
                <a:moveTo>
                  <a:pt x="1060" y="237"/>
                </a:moveTo>
                <a:lnTo>
                  <a:pt x="0" y="237"/>
                </a:lnTo>
                <a:lnTo>
                  <a:pt x="0" y="0"/>
                </a:lnTo>
                <a:lnTo>
                  <a:pt x="1288" y="0"/>
                </a:lnTo>
                <a:lnTo>
                  <a:pt x="1060" y="237"/>
                </a:lnTo>
                <a:close/>
              </a:path>
            </a:pathLst>
          </a:custGeom>
          <a:blipFill dpi="0" rotWithShape="1"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7" name="PA_文本框 26"/>
          <p:cNvSpPr txBox="1"/>
          <p:nvPr>
            <p:custDataLst>
              <p:tags r:id="rId10"/>
            </p:custDataLst>
          </p:nvPr>
        </p:nvSpPr>
        <p:spPr>
          <a:xfrm>
            <a:off x="7316282" y="3178664"/>
            <a:ext cx="93166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感谢您的观看</a:t>
            </a:r>
          </a:p>
        </p:txBody>
      </p:sp>
      <p:cxnSp>
        <p:nvCxnSpPr>
          <p:cNvPr id="28" name="PA_直接连接符 27"/>
          <p:cNvCxnSpPr>
            <a:cxnSpLocks/>
          </p:cNvCxnSpPr>
          <p:nvPr>
            <p:custDataLst>
              <p:tags r:id="rId11"/>
            </p:custDataLst>
          </p:nvPr>
        </p:nvCxnSpPr>
        <p:spPr>
          <a:xfrm>
            <a:off x="2875356" y="4289404"/>
            <a:ext cx="931664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PA_文本框 28"/>
          <p:cNvSpPr txBox="1"/>
          <p:nvPr>
            <p:custDataLst>
              <p:tags r:id="rId12"/>
            </p:custDataLst>
          </p:nvPr>
        </p:nvSpPr>
        <p:spPr>
          <a:xfrm>
            <a:off x="9207869" y="2520638"/>
            <a:ext cx="28568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PA_文本框 29"/>
          <p:cNvSpPr txBox="1"/>
          <p:nvPr>
            <p:custDataLst>
              <p:tags r:id="rId13"/>
            </p:custDataLst>
          </p:nvPr>
        </p:nvSpPr>
        <p:spPr>
          <a:xfrm>
            <a:off x="7237029" y="4822632"/>
            <a:ext cx="47375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制作人：小鱼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  xxx   </a:t>
            </a:r>
            <a:r>
              <a:rPr lang="en-US" altLang="zh-CN" sz="20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0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839035"/>
      </p:ext>
    </p:extLst>
  </p:cSld>
  <p:clrMapOvr>
    <a:masterClrMapping/>
  </p:clrMapOvr>
  <p:transition spd="slow">
    <p:comb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9" y="715074"/>
            <a:ext cx="951734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1800" b="1" kern="12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小鱼</a:t>
            </a:r>
            <a:r>
              <a:rPr lang="en-US" altLang="zh-CN" sz="1800" b="1" kern="12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TW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61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9353827" y="-13573"/>
            <a:ext cx="2838173" cy="1102529"/>
          </a:xfrm>
          <a:custGeom>
            <a:avLst/>
            <a:gdLst>
              <a:gd name="T0" fmla="*/ 1439 w 1439"/>
              <a:gd name="T1" fmla="*/ 559 h 559"/>
              <a:gd name="T2" fmla="*/ 0 w 1439"/>
              <a:gd name="T3" fmla="*/ 559 h 559"/>
              <a:gd name="T4" fmla="*/ 521 w 1439"/>
              <a:gd name="T5" fmla="*/ 0 h 559"/>
              <a:gd name="T6" fmla="*/ 1439 w 1439"/>
              <a:gd name="T7" fmla="*/ 0 h 559"/>
              <a:gd name="T8" fmla="*/ 1439 w 1439"/>
              <a:gd name="T9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39" h="559">
                <a:moveTo>
                  <a:pt x="1439" y="559"/>
                </a:moveTo>
                <a:lnTo>
                  <a:pt x="0" y="559"/>
                </a:lnTo>
                <a:lnTo>
                  <a:pt x="521" y="0"/>
                </a:lnTo>
                <a:lnTo>
                  <a:pt x="1439" y="0"/>
                </a:lnTo>
                <a:lnTo>
                  <a:pt x="1439" y="55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8158600" y="-13573"/>
            <a:ext cx="1960489" cy="1102529"/>
          </a:xfrm>
          <a:custGeom>
            <a:avLst/>
            <a:gdLst>
              <a:gd name="T0" fmla="*/ 464 w 994"/>
              <a:gd name="T1" fmla="*/ 559 h 559"/>
              <a:gd name="T2" fmla="*/ 0 w 994"/>
              <a:gd name="T3" fmla="*/ 559 h 559"/>
              <a:gd name="T4" fmla="*/ 521 w 994"/>
              <a:gd name="T5" fmla="*/ 0 h 559"/>
              <a:gd name="T6" fmla="*/ 994 w 994"/>
              <a:gd name="T7" fmla="*/ 0 h 559"/>
              <a:gd name="T8" fmla="*/ 464 w 994"/>
              <a:gd name="T9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4" h="559">
                <a:moveTo>
                  <a:pt x="464" y="559"/>
                </a:moveTo>
                <a:lnTo>
                  <a:pt x="0" y="559"/>
                </a:lnTo>
                <a:lnTo>
                  <a:pt x="521" y="0"/>
                </a:lnTo>
                <a:lnTo>
                  <a:pt x="994" y="0"/>
                </a:lnTo>
                <a:lnTo>
                  <a:pt x="464" y="55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0" y="5755471"/>
            <a:ext cx="2838173" cy="1102529"/>
          </a:xfrm>
          <a:custGeom>
            <a:avLst/>
            <a:gdLst>
              <a:gd name="T0" fmla="*/ 0 w 1439"/>
              <a:gd name="T1" fmla="*/ 0 h 559"/>
              <a:gd name="T2" fmla="*/ 1439 w 1439"/>
              <a:gd name="T3" fmla="*/ 0 h 559"/>
              <a:gd name="T4" fmla="*/ 919 w 1439"/>
              <a:gd name="T5" fmla="*/ 559 h 559"/>
              <a:gd name="T6" fmla="*/ 0 w 1439"/>
              <a:gd name="T7" fmla="*/ 559 h 559"/>
              <a:gd name="T8" fmla="*/ 0 w 1439"/>
              <a:gd name="T9" fmla="*/ 0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39" h="559">
                <a:moveTo>
                  <a:pt x="0" y="0"/>
                </a:moveTo>
                <a:lnTo>
                  <a:pt x="1439" y="0"/>
                </a:lnTo>
                <a:lnTo>
                  <a:pt x="919" y="559"/>
                </a:lnTo>
                <a:lnTo>
                  <a:pt x="0" y="55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2110385" y="5755471"/>
            <a:ext cx="1960489" cy="1102529"/>
          </a:xfrm>
          <a:custGeom>
            <a:avLst/>
            <a:gdLst>
              <a:gd name="T0" fmla="*/ 464 w 994"/>
              <a:gd name="T1" fmla="*/ 559 h 559"/>
              <a:gd name="T2" fmla="*/ 0 w 994"/>
              <a:gd name="T3" fmla="*/ 559 h 559"/>
              <a:gd name="T4" fmla="*/ 521 w 994"/>
              <a:gd name="T5" fmla="*/ 0 h 559"/>
              <a:gd name="T6" fmla="*/ 994 w 994"/>
              <a:gd name="T7" fmla="*/ 0 h 559"/>
              <a:gd name="T8" fmla="*/ 464 w 994"/>
              <a:gd name="T9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4" h="559">
                <a:moveTo>
                  <a:pt x="464" y="559"/>
                </a:moveTo>
                <a:lnTo>
                  <a:pt x="0" y="559"/>
                </a:lnTo>
                <a:lnTo>
                  <a:pt x="521" y="0"/>
                </a:lnTo>
                <a:lnTo>
                  <a:pt x="994" y="0"/>
                </a:lnTo>
                <a:lnTo>
                  <a:pt x="464" y="55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0" y="1308798"/>
            <a:ext cx="12192000" cy="4443643"/>
            <a:chOff x="0" y="1806881"/>
            <a:chExt cx="12192000" cy="4443643"/>
          </a:xfrm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0" y="1806881"/>
              <a:ext cx="12192000" cy="4443643"/>
            </a:xfrm>
            <a:prstGeom prst="rect">
              <a:avLst/>
            </a:prstGeom>
            <a:blipFill dpi="0" rotWithShape="1">
              <a:blip r:embed="rId3" cstate="screen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artisticBlur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5"/>
            <p:cNvSpPr>
              <a:spLocks noChangeArrowheads="1"/>
            </p:cNvSpPr>
            <p:nvPr/>
          </p:nvSpPr>
          <p:spPr bwMode="auto">
            <a:xfrm>
              <a:off x="0" y="1806881"/>
              <a:ext cx="12192000" cy="4443643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0" y="91410"/>
            <a:ext cx="224885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110385" y="471530"/>
            <a:ext cx="300492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rgbClr val="E483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4400" b="1" dirty="0">
              <a:solidFill>
                <a:srgbClr val="E483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73180" y="1737208"/>
            <a:ext cx="4486654" cy="1369966"/>
            <a:chOff x="-12422" y="4735415"/>
            <a:chExt cx="2266299" cy="1369966"/>
          </a:xfrm>
          <a:solidFill>
            <a:schemeClr val="accent1"/>
          </a:solidFill>
        </p:grpSpPr>
        <p:sp>
          <p:nvSpPr>
            <p:cNvPr id="18" name="矩形 17"/>
            <p:cNvSpPr/>
            <p:nvPr/>
          </p:nvSpPr>
          <p:spPr>
            <a:xfrm>
              <a:off x="-12422" y="4735415"/>
              <a:ext cx="2266299" cy="115271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8805" y="5012156"/>
              <a:ext cx="1647920" cy="70788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zh-CN" altLang="en-US" sz="4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输入您的标题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-12421" y="5687874"/>
              <a:ext cx="2266298" cy="41750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32658" y="3365791"/>
            <a:ext cx="4416068" cy="1401020"/>
            <a:chOff x="903475" y="4759035"/>
            <a:chExt cx="4416068" cy="1401020"/>
          </a:xfrm>
          <a:solidFill>
            <a:schemeClr val="accent1"/>
          </a:solidFill>
        </p:grpSpPr>
        <p:sp>
          <p:nvSpPr>
            <p:cNvPr id="22" name="矩形 21"/>
            <p:cNvSpPr/>
            <p:nvPr/>
          </p:nvSpPr>
          <p:spPr>
            <a:xfrm>
              <a:off x="903477" y="4759035"/>
              <a:ext cx="4416066" cy="115271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072385" y="5084794"/>
              <a:ext cx="4013742" cy="70788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zh-CN" altLang="en-US" sz="4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输入您的标题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903475" y="5742548"/>
              <a:ext cx="4416065" cy="41750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452958" y="1737210"/>
            <a:ext cx="5100511" cy="1369966"/>
            <a:chOff x="6263165" y="4565446"/>
            <a:chExt cx="2274493" cy="1570223"/>
          </a:xfrm>
          <a:solidFill>
            <a:schemeClr val="accent1"/>
          </a:solidFill>
        </p:grpSpPr>
        <p:sp>
          <p:nvSpPr>
            <p:cNvPr id="26" name="矩形 25"/>
            <p:cNvSpPr/>
            <p:nvPr/>
          </p:nvSpPr>
          <p:spPr>
            <a:xfrm>
              <a:off x="6271359" y="4565446"/>
              <a:ext cx="2266299" cy="115271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263165" y="5718162"/>
              <a:ext cx="2266299" cy="41750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479832" y="1986657"/>
            <a:ext cx="4580517" cy="2780156"/>
            <a:chOff x="8872408" y="3019752"/>
            <a:chExt cx="2266300" cy="3115915"/>
          </a:xfrm>
          <a:solidFill>
            <a:schemeClr val="accent1"/>
          </a:solidFill>
        </p:grpSpPr>
        <p:sp>
          <p:nvSpPr>
            <p:cNvPr id="30" name="矩形 29"/>
            <p:cNvSpPr/>
            <p:nvPr/>
          </p:nvSpPr>
          <p:spPr>
            <a:xfrm>
              <a:off x="8872409" y="4565446"/>
              <a:ext cx="2266299" cy="115271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8981883" y="4928291"/>
              <a:ext cx="1766430" cy="86236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zh-CN" altLang="en-US" sz="4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输入您的标题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8872408" y="5718160"/>
              <a:ext cx="2266299" cy="41750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65C9D7DC-3A50-6E27-63B5-53FD305FEEA1}"/>
                </a:ext>
              </a:extLst>
            </p:cNvPr>
            <p:cNvSpPr/>
            <p:nvPr/>
          </p:nvSpPr>
          <p:spPr>
            <a:xfrm>
              <a:off x="8970631" y="3019752"/>
              <a:ext cx="1766430" cy="86236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zh-CN" altLang="en-US" sz="4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输入您的标题</a:t>
              </a:r>
            </a:p>
          </p:txBody>
        </p:sp>
      </p:grpSp>
      <p:sp>
        <p:nvSpPr>
          <p:cNvPr id="33" name="椭圆 32"/>
          <p:cNvSpPr/>
          <p:nvPr/>
        </p:nvSpPr>
        <p:spPr>
          <a:xfrm>
            <a:off x="272364" y="2049239"/>
            <a:ext cx="742764" cy="742764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01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300349" y="3596694"/>
            <a:ext cx="742764" cy="742764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02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862037" y="1959332"/>
            <a:ext cx="742764" cy="742764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03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5862037" y="3645217"/>
            <a:ext cx="742764" cy="742764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04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A497B2D-CF94-BCE7-6FCF-DA5DE1532963}"/>
              </a:ext>
            </a:extLst>
          </p:cNvPr>
          <p:cNvSpPr txBox="1"/>
          <p:nvPr/>
        </p:nvSpPr>
        <p:spPr>
          <a:xfrm>
            <a:off x="10271304" y="6306735"/>
            <a:ext cx="22352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95472993-2EB6-2652-77D3-F7B3BFA28723}"/>
              </a:ext>
            </a:extLst>
          </p:cNvPr>
          <p:cNvCxnSpPr>
            <a:cxnSpLocks/>
          </p:cNvCxnSpPr>
          <p:nvPr/>
        </p:nvCxnSpPr>
        <p:spPr>
          <a:xfrm>
            <a:off x="8994026" y="6491401"/>
            <a:ext cx="127727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0BD200C1-4B8C-C27D-B8CA-D823E4C74BCE}"/>
              </a:ext>
            </a:extLst>
          </p:cNvPr>
          <p:cNvCxnSpPr>
            <a:cxnSpLocks/>
          </p:cNvCxnSpPr>
          <p:nvPr/>
        </p:nvCxnSpPr>
        <p:spPr>
          <a:xfrm>
            <a:off x="11535094" y="6491401"/>
            <a:ext cx="65690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93778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 rot="2661417">
            <a:off x="1698124" y="2686051"/>
            <a:ext cx="2266950" cy="22669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2149477" y="3616327"/>
            <a:ext cx="2454273" cy="245427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平行四边形 16"/>
          <p:cNvSpPr/>
          <p:nvPr/>
        </p:nvSpPr>
        <p:spPr>
          <a:xfrm>
            <a:off x="6556336" y="4749397"/>
            <a:ext cx="4850217" cy="645072"/>
          </a:xfrm>
          <a:prstGeom prst="parallelogram">
            <a:avLst>
              <a:gd name="adj" fmla="val 10017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5355227" y="3410107"/>
            <a:ext cx="4895847" cy="143335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45720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55227" y="2948442"/>
            <a:ext cx="3943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1" name="平行四边形 10"/>
          <p:cNvSpPr/>
          <p:nvPr/>
        </p:nvSpPr>
        <p:spPr>
          <a:xfrm>
            <a:off x="4510453" y="4749397"/>
            <a:ext cx="2541814" cy="645072"/>
          </a:xfrm>
          <a:prstGeom prst="parallelogram">
            <a:avLst>
              <a:gd name="adj" fmla="val 10017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11"/>
          <p:cNvSpPr/>
          <p:nvPr/>
        </p:nvSpPr>
        <p:spPr>
          <a:xfrm>
            <a:off x="3012844" y="4749397"/>
            <a:ext cx="1993540" cy="645072"/>
          </a:xfrm>
          <a:prstGeom prst="parallelogram">
            <a:avLst>
              <a:gd name="adj" fmla="val 10017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1066346" y="1491395"/>
            <a:ext cx="2438401" cy="24791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5355227" y="2531569"/>
            <a:ext cx="3943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25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E3F0B77F-B8A1-C356-F5C5-3FDBBB68F3CF}"/>
              </a:ext>
            </a:extLst>
          </p:cNvPr>
          <p:cNvSpPr/>
          <p:nvPr/>
        </p:nvSpPr>
        <p:spPr>
          <a:xfrm>
            <a:off x="2260457" y="3216368"/>
            <a:ext cx="1116156" cy="1116156"/>
          </a:xfrm>
          <a:prstGeom prst="ellipse">
            <a:avLst/>
          </a:prstGeom>
          <a:solidFill>
            <a:schemeClr val="tx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</a:rPr>
              <a:t>01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853523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75EECE90-A8DD-8D0E-60F6-8B8D77C309BA}"/>
              </a:ext>
            </a:extLst>
          </p:cNvPr>
          <p:cNvSpPr/>
          <p:nvPr/>
        </p:nvSpPr>
        <p:spPr>
          <a:xfrm>
            <a:off x="5702153" y="3856287"/>
            <a:ext cx="5791620" cy="2189492"/>
          </a:xfrm>
          <a:prstGeom prst="roundRect">
            <a:avLst/>
          </a:prstGeom>
          <a:solidFill>
            <a:schemeClr val="accent1">
              <a:alpha val="40000"/>
            </a:schemeClr>
          </a:solidFill>
          <a:ln>
            <a:noFill/>
          </a:ln>
          <a:effectLst>
            <a:outerShdw blurRad="50800" dist="50800" dir="5400000" sx="108000" sy="108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1094148" y="4136087"/>
            <a:ext cx="3376050" cy="143335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您的内容打在这里，或者通过复制您的文本后，在此框中选择粘贴，并选择只保留文字。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98359" y="949570"/>
            <a:ext cx="4784457" cy="3390129"/>
            <a:chOff x="1026297" y="1812362"/>
            <a:chExt cx="4135798" cy="2957667"/>
          </a:xfrm>
          <a:solidFill>
            <a:schemeClr val="tx1"/>
          </a:solidFill>
        </p:grpSpPr>
        <p:sp>
          <p:nvSpPr>
            <p:cNvPr id="6" name="椭圆 5"/>
            <p:cNvSpPr/>
            <p:nvPr/>
          </p:nvSpPr>
          <p:spPr>
            <a:xfrm>
              <a:off x="1616484" y="2241756"/>
              <a:ext cx="2231615" cy="22316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1428750" y="1976284"/>
              <a:ext cx="3419021" cy="1381278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椭圆 9"/>
            <p:cNvSpPr/>
            <p:nvPr/>
          </p:nvSpPr>
          <p:spPr>
            <a:xfrm>
              <a:off x="1265442" y="1812362"/>
              <a:ext cx="593316" cy="5933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064159" y="3051572"/>
              <a:ext cx="1783941" cy="402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</a:rPr>
                <a:t>标题内容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 flipH="1">
              <a:off x="1428750" y="3298829"/>
              <a:ext cx="3436687" cy="1174542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/>
            <p:cNvSpPr/>
            <p:nvPr/>
          </p:nvSpPr>
          <p:spPr>
            <a:xfrm>
              <a:off x="4568779" y="3002171"/>
              <a:ext cx="593316" cy="5933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026297" y="4176713"/>
              <a:ext cx="593316" cy="5933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 flipH="1">
              <a:off x="1411084" y="2026157"/>
              <a:ext cx="113099" cy="2447214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Content Placeholder 2"/>
          <p:cNvSpPr txBox="1">
            <a:spLocks/>
          </p:cNvSpPr>
          <p:nvPr/>
        </p:nvSpPr>
        <p:spPr>
          <a:xfrm>
            <a:off x="6318979" y="4030116"/>
            <a:ext cx="4005009" cy="184183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您的内容打在这里，或者通过复制您的文本后，在此框中选择粘贴，并选择只保留文字。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25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</a:p>
        </p:txBody>
      </p:sp>
      <p:pic>
        <p:nvPicPr>
          <p:cNvPr id="2050" name="Picture 2" descr="2019新米东北五常食堂餐厅长粒大米白米粳米大量源头厂家直批代工-阿里巴巴">
            <a:extLst>
              <a:ext uri="{FF2B5EF4-FFF2-40B4-BE49-F238E27FC236}">
                <a16:creationId xmlns:a16="http://schemas.microsoft.com/office/drawing/2014/main" id="{ACBF39BA-1543-7320-305C-F64516D5DA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4287" y="1990122"/>
            <a:ext cx="1487351" cy="14873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【泰州】【姜堰】新米 姜堰大米1公斤南梗9108软糯香大米1kg宝宝粥米养胃米珍珠米【价格 图片 正品 报价】-邮乐农品">
            <a:extLst>
              <a:ext uri="{FF2B5EF4-FFF2-40B4-BE49-F238E27FC236}">
                <a16:creationId xmlns:a16="http://schemas.microsoft.com/office/drawing/2014/main" id="{54D9FE5D-6BC2-E6E4-DECD-184540B7B6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16527" y="1912589"/>
            <a:ext cx="1642419" cy="16424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图形 19" descr="拖拉机">
            <a:extLst>
              <a:ext uri="{FF2B5EF4-FFF2-40B4-BE49-F238E27FC236}">
                <a16:creationId xmlns:a16="http://schemas.microsoft.com/office/drawing/2014/main" id="{0F9B3C01-BA76-3D01-0327-F43DF776A1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36460" y="571989"/>
            <a:ext cx="1306841" cy="1306841"/>
          </a:xfrm>
          <a:prstGeom prst="rect">
            <a:avLst/>
          </a:prstGeom>
        </p:spPr>
      </p:pic>
      <p:pic>
        <p:nvPicPr>
          <p:cNvPr id="22" name="图形 21" descr="谷物">
            <a:extLst>
              <a:ext uri="{FF2B5EF4-FFF2-40B4-BE49-F238E27FC236}">
                <a16:creationId xmlns:a16="http://schemas.microsoft.com/office/drawing/2014/main" id="{9B3BDE71-BE68-BCD7-7DF2-CE3FC133B7D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362828" y="4951033"/>
            <a:ext cx="1075611" cy="1075611"/>
          </a:xfrm>
          <a:prstGeom prst="rect">
            <a:avLst/>
          </a:prstGeom>
        </p:spPr>
      </p:pic>
      <p:pic>
        <p:nvPicPr>
          <p:cNvPr id="24" name="图形 23" descr="谷类">
            <a:extLst>
              <a:ext uri="{FF2B5EF4-FFF2-40B4-BE49-F238E27FC236}">
                <a16:creationId xmlns:a16="http://schemas.microsoft.com/office/drawing/2014/main" id="{2B82DD3A-E8B2-DF63-756C-9621E7AD21E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94148" y="4104821"/>
            <a:ext cx="398266" cy="398266"/>
          </a:xfrm>
          <a:prstGeom prst="rect">
            <a:avLst/>
          </a:prstGeom>
        </p:spPr>
      </p:pic>
      <p:pic>
        <p:nvPicPr>
          <p:cNvPr id="2054" name="Picture 6" descr="珍珠米25kg稻花香梗米袋装 - 边坝百信农淘">
            <a:extLst>
              <a:ext uri="{FF2B5EF4-FFF2-40B4-BE49-F238E27FC236}">
                <a16:creationId xmlns:a16="http://schemas.microsoft.com/office/drawing/2014/main" id="{C377B933-26FB-67EC-2225-0B7D0B112D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99622" y="2067284"/>
            <a:ext cx="1306841" cy="130684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913034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20025" y="4080902"/>
            <a:ext cx="12212025" cy="28089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	</a:t>
            </a:r>
            <a:endParaRPr lang="zh-CN" alt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439518" y="1080382"/>
            <a:ext cx="5329196" cy="104774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45720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1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4399" y="2525486"/>
            <a:ext cx="2670629" cy="33818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439518" y="2525486"/>
            <a:ext cx="236288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/>
              <a:t>79%</a:t>
            </a:r>
            <a:endParaRPr lang="zh-CN" altLang="en-US" sz="6600" b="1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1015600" y="3593131"/>
            <a:ext cx="2540001" cy="104774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45720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1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76186" y="2315713"/>
            <a:ext cx="7068457" cy="71727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752358" y="3373614"/>
            <a:ext cx="1365585" cy="136558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4049486" y="5098546"/>
            <a:ext cx="7093583" cy="104774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45720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049485" y="5040236"/>
            <a:ext cx="7217283" cy="1236909"/>
          </a:xfrm>
          <a:prstGeom prst="rect">
            <a:avLst/>
          </a:prstGeom>
          <a:noFill/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226321" y="2381964"/>
            <a:ext cx="62301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25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</a:p>
        </p:txBody>
      </p:sp>
      <p:grpSp>
        <p:nvGrpSpPr>
          <p:cNvPr id="66" name="组合 44"/>
          <p:cNvGrpSpPr/>
          <p:nvPr/>
        </p:nvGrpSpPr>
        <p:grpSpPr>
          <a:xfrm>
            <a:off x="10092315" y="3555601"/>
            <a:ext cx="685670" cy="918014"/>
            <a:chOff x="844550" y="1792288"/>
            <a:chExt cx="862013" cy="1154112"/>
          </a:xfrm>
          <a:solidFill>
            <a:schemeClr val="bg1"/>
          </a:solidFill>
        </p:grpSpPr>
        <p:sp>
          <p:nvSpPr>
            <p:cNvPr id="67" name="Freeform 11"/>
            <p:cNvSpPr>
              <a:spLocks/>
            </p:cNvSpPr>
            <p:nvPr/>
          </p:nvSpPr>
          <p:spPr bwMode="auto">
            <a:xfrm>
              <a:off x="989013" y="1792288"/>
              <a:ext cx="573088" cy="573087"/>
            </a:xfrm>
            <a:custGeom>
              <a:avLst/>
              <a:gdLst>
                <a:gd name="T0" fmla="*/ 311 w 311"/>
                <a:gd name="T1" fmla="*/ 155 h 311"/>
                <a:gd name="T2" fmla="*/ 311 w 311"/>
                <a:gd name="T3" fmla="*/ 155 h 311"/>
                <a:gd name="T4" fmla="*/ 156 w 311"/>
                <a:gd name="T5" fmla="*/ 311 h 311"/>
                <a:gd name="T6" fmla="*/ 0 w 311"/>
                <a:gd name="T7" fmla="*/ 155 h 311"/>
                <a:gd name="T8" fmla="*/ 156 w 311"/>
                <a:gd name="T9" fmla="*/ 0 h 311"/>
                <a:gd name="T10" fmla="*/ 311 w 311"/>
                <a:gd name="T11" fmla="*/ 155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1" h="311">
                  <a:moveTo>
                    <a:pt x="311" y="155"/>
                  </a:moveTo>
                  <a:lnTo>
                    <a:pt x="311" y="155"/>
                  </a:lnTo>
                  <a:cubicBezTo>
                    <a:pt x="311" y="241"/>
                    <a:pt x="242" y="311"/>
                    <a:pt x="156" y="311"/>
                  </a:cubicBezTo>
                  <a:cubicBezTo>
                    <a:pt x="69" y="311"/>
                    <a:pt x="0" y="241"/>
                    <a:pt x="0" y="155"/>
                  </a:cubicBezTo>
                  <a:cubicBezTo>
                    <a:pt x="0" y="69"/>
                    <a:pt x="69" y="0"/>
                    <a:pt x="156" y="0"/>
                  </a:cubicBezTo>
                  <a:cubicBezTo>
                    <a:pt x="242" y="0"/>
                    <a:pt x="311" y="69"/>
                    <a:pt x="311" y="15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2"/>
            <p:cNvSpPr>
              <a:spLocks noEditPoints="1"/>
            </p:cNvSpPr>
            <p:nvPr/>
          </p:nvSpPr>
          <p:spPr bwMode="auto">
            <a:xfrm>
              <a:off x="844550" y="2452688"/>
              <a:ext cx="862013" cy="493712"/>
            </a:xfrm>
            <a:custGeom>
              <a:avLst/>
              <a:gdLst>
                <a:gd name="T0" fmla="*/ 260 w 469"/>
                <a:gd name="T1" fmla="*/ 79 h 268"/>
                <a:gd name="T2" fmla="*/ 260 w 469"/>
                <a:gd name="T3" fmla="*/ 79 h 268"/>
                <a:gd name="T4" fmla="*/ 209 w 469"/>
                <a:gd name="T5" fmla="*/ 79 h 268"/>
                <a:gd name="T6" fmla="*/ 183 w 469"/>
                <a:gd name="T7" fmla="*/ 27 h 268"/>
                <a:gd name="T8" fmla="*/ 286 w 469"/>
                <a:gd name="T9" fmla="*/ 27 h 268"/>
                <a:gd name="T10" fmla="*/ 260 w 469"/>
                <a:gd name="T11" fmla="*/ 79 h 268"/>
                <a:gd name="T12" fmla="*/ 183 w 469"/>
                <a:gd name="T13" fmla="*/ 246 h 268"/>
                <a:gd name="T14" fmla="*/ 183 w 469"/>
                <a:gd name="T15" fmla="*/ 246 h 268"/>
                <a:gd name="T16" fmla="*/ 209 w 469"/>
                <a:gd name="T17" fmla="*/ 90 h 268"/>
                <a:gd name="T18" fmla="*/ 260 w 469"/>
                <a:gd name="T19" fmla="*/ 90 h 268"/>
                <a:gd name="T20" fmla="*/ 286 w 469"/>
                <a:gd name="T21" fmla="*/ 246 h 268"/>
                <a:gd name="T22" fmla="*/ 183 w 469"/>
                <a:gd name="T23" fmla="*/ 246 h 268"/>
                <a:gd name="T24" fmla="*/ 383 w 469"/>
                <a:gd name="T25" fmla="*/ 0 h 268"/>
                <a:gd name="T26" fmla="*/ 383 w 469"/>
                <a:gd name="T27" fmla="*/ 0 h 268"/>
                <a:gd name="T28" fmla="*/ 86 w 469"/>
                <a:gd name="T29" fmla="*/ 0 h 268"/>
                <a:gd name="T30" fmla="*/ 0 w 469"/>
                <a:gd name="T31" fmla="*/ 86 h 268"/>
                <a:gd name="T32" fmla="*/ 0 w 469"/>
                <a:gd name="T33" fmla="*/ 110 h 268"/>
                <a:gd name="T34" fmla="*/ 0 w 469"/>
                <a:gd name="T35" fmla="*/ 166 h 268"/>
                <a:gd name="T36" fmla="*/ 0 w 469"/>
                <a:gd name="T37" fmla="*/ 268 h 268"/>
                <a:gd name="T38" fmla="*/ 469 w 469"/>
                <a:gd name="T39" fmla="*/ 268 h 268"/>
                <a:gd name="T40" fmla="*/ 469 w 469"/>
                <a:gd name="T41" fmla="*/ 166 h 268"/>
                <a:gd name="T42" fmla="*/ 469 w 469"/>
                <a:gd name="T43" fmla="*/ 110 h 268"/>
                <a:gd name="T44" fmla="*/ 469 w 469"/>
                <a:gd name="T45" fmla="*/ 86 h 268"/>
                <a:gd name="T46" fmla="*/ 383 w 469"/>
                <a:gd name="T47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9" h="268">
                  <a:moveTo>
                    <a:pt x="260" y="79"/>
                  </a:moveTo>
                  <a:lnTo>
                    <a:pt x="260" y="79"/>
                  </a:lnTo>
                  <a:lnTo>
                    <a:pt x="209" y="79"/>
                  </a:lnTo>
                  <a:lnTo>
                    <a:pt x="183" y="27"/>
                  </a:lnTo>
                  <a:lnTo>
                    <a:pt x="286" y="27"/>
                  </a:lnTo>
                  <a:lnTo>
                    <a:pt x="260" y="79"/>
                  </a:lnTo>
                  <a:close/>
                  <a:moveTo>
                    <a:pt x="183" y="246"/>
                  </a:moveTo>
                  <a:lnTo>
                    <a:pt x="183" y="246"/>
                  </a:lnTo>
                  <a:lnTo>
                    <a:pt x="209" y="90"/>
                  </a:lnTo>
                  <a:lnTo>
                    <a:pt x="260" y="90"/>
                  </a:lnTo>
                  <a:lnTo>
                    <a:pt x="286" y="246"/>
                  </a:lnTo>
                  <a:lnTo>
                    <a:pt x="183" y="246"/>
                  </a:lnTo>
                  <a:close/>
                  <a:moveTo>
                    <a:pt x="383" y="0"/>
                  </a:moveTo>
                  <a:lnTo>
                    <a:pt x="383" y="0"/>
                  </a:lnTo>
                  <a:lnTo>
                    <a:pt x="86" y="0"/>
                  </a:lnTo>
                  <a:cubicBezTo>
                    <a:pt x="39" y="0"/>
                    <a:pt x="0" y="39"/>
                    <a:pt x="0" y="86"/>
                  </a:cubicBezTo>
                  <a:lnTo>
                    <a:pt x="0" y="110"/>
                  </a:lnTo>
                  <a:lnTo>
                    <a:pt x="0" y="166"/>
                  </a:lnTo>
                  <a:lnTo>
                    <a:pt x="0" y="268"/>
                  </a:lnTo>
                  <a:lnTo>
                    <a:pt x="469" y="268"/>
                  </a:lnTo>
                  <a:lnTo>
                    <a:pt x="469" y="166"/>
                  </a:lnTo>
                  <a:lnTo>
                    <a:pt x="469" y="110"/>
                  </a:lnTo>
                  <a:lnTo>
                    <a:pt x="469" y="86"/>
                  </a:lnTo>
                  <a:cubicBezTo>
                    <a:pt x="469" y="39"/>
                    <a:pt x="430" y="0"/>
                    <a:pt x="38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56B26FD8-47BB-262C-D973-DDE6D37B87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68988" y="3301303"/>
            <a:ext cx="1299210" cy="134849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A391E4E-CFD6-89A9-98D1-E8AD72433CD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12676" y="3302944"/>
            <a:ext cx="1393356" cy="129883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A858710A-5F31-3E69-E296-84590C07AFD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72"/>
          <a:stretch/>
        </p:blipFill>
        <p:spPr>
          <a:xfrm>
            <a:off x="7848278" y="3302944"/>
            <a:ext cx="1449213" cy="130068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83596477-7FDC-A65F-D56B-E359E372710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69948" y="3318887"/>
            <a:ext cx="1373121" cy="1298837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84462200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 rot="2661417">
            <a:off x="1698124" y="2686051"/>
            <a:ext cx="2266950" cy="22669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2149477" y="3616327"/>
            <a:ext cx="2454273" cy="245427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平行四边形 16"/>
          <p:cNvSpPr/>
          <p:nvPr/>
        </p:nvSpPr>
        <p:spPr>
          <a:xfrm>
            <a:off x="6556336" y="4749397"/>
            <a:ext cx="4850217" cy="645072"/>
          </a:xfrm>
          <a:prstGeom prst="parallelogram">
            <a:avLst>
              <a:gd name="adj" fmla="val 10017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5355227" y="3410107"/>
            <a:ext cx="4895847" cy="143335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45720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55227" y="2948442"/>
            <a:ext cx="3943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1" name="平行四边形 10"/>
          <p:cNvSpPr/>
          <p:nvPr/>
        </p:nvSpPr>
        <p:spPr>
          <a:xfrm>
            <a:off x="4510453" y="4749397"/>
            <a:ext cx="2541814" cy="645072"/>
          </a:xfrm>
          <a:prstGeom prst="parallelogram">
            <a:avLst>
              <a:gd name="adj" fmla="val 10017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11"/>
          <p:cNvSpPr/>
          <p:nvPr/>
        </p:nvSpPr>
        <p:spPr>
          <a:xfrm>
            <a:off x="3012844" y="4749397"/>
            <a:ext cx="1993540" cy="645072"/>
          </a:xfrm>
          <a:prstGeom prst="parallelogram">
            <a:avLst>
              <a:gd name="adj" fmla="val 10017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1066346" y="1491395"/>
            <a:ext cx="2438401" cy="24791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5355227" y="2531569"/>
            <a:ext cx="3943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25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E3F0B77F-B8A1-C356-F5C5-3FDBBB68F3CF}"/>
              </a:ext>
            </a:extLst>
          </p:cNvPr>
          <p:cNvSpPr/>
          <p:nvPr/>
        </p:nvSpPr>
        <p:spPr>
          <a:xfrm>
            <a:off x="2260457" y="3216368"/>
            <a:ext cx="1116156" cy="1116156"/>
          </a:xfrm>
          <a:prstGeom prst="ellipse">
            <a:avLst/>
          </a:prstGeom>
          <a:solidFill>
            <a:schemeClr val="tx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</a:rPr>
              <a:t>02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557418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2303585"/>
            <a:ext cx="12124592" cy="34773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2E9E2A5F-D67D-C565-AC22-AA4BF65CEEFF}"/>
              </a:ext>
            </a:extLst>
          </p:cNvPr>
          <p:cNvCxnSpPr>
            <a:cxnSpLocks/>
          </p:cNvCxnSpPr>
          <p:nvPr/>
        </p:nvCxnSpPr>
        <p:spPr>
          <a:xfrm flipV="1">
            <a:off x="3804448" y="916717"/>
            <a:ext cx="2454273" cy="245427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平行四边形 20">
            <a:extLst>
              <a:ext uri="{FF2B5EF4-FFF2-40B4-BE49-F238E27FC236}">
                <a16:creationId xmlns:a16="http://schemas.microsoft.com/office/drawing/2014/main" id="{65A1B89C-B281-2E33-D834-1CB6F5D1C4A5}"/>
              </a:ext>
            </a:extLst>
          </p:cNvPr>
          <p:cNvSpPr/>
          <p:nvPr/>
        </p:nvSpPr>
        <p:spPr>
          <a:xfrm>
            <a:off x="7589214" y="1339050"/>
            <a:ext cx="4850217" cy="645072"/>
          </a:xfrm>
          <a:prstGeom prst="parallelogram">
            <a:avLst>
              <a:gd name="adj" fmla="val 10017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平行四边形 21">
            <a:extLst>
              <a:ext uri="{FF2B5EF4-FFF2-40B4-BE49-F238E27FC236}">
                <a16:creationId xmlns:a16="http://schemas.microsoft.com/office/drawing/2014/main" id="{BB93DE1A-5466-427B-F13B-D45CDB4C52AC}"/>
              </a:ext>
            </a:extLst>
          </p:cNvPr>
          <p:cNvSpPr/>
          <p:nvPr/>
        </p:nvSpPr>
        <p:spPr>
          <a:xfrm>
            <a:off x="5604877" y="2439153"/>
            <a:ext cx="2541814" cy="645072"/>
          </a:xfrm>
          <a:prstGeom prst="parallelogram">
            <a:avLst>
              <a:gd name="adj" fmla="val 10017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平行四边形 22">
            <a:extLst>
              <a:ext uri="{FF2B5EF4-FFF2-40B4-BE49-F238E27FC236}">
                <a16:creationId xmlns:a16="http://schemas.microsoft.com/office/drawing/2014/main" id="{E7DB3753-B52C-5A88-1B34-C33060B638E9}"/>
              </a:ext>
            </a:extLst>
          </p:cNvPr>
          <p:cNvSpPr/>
          <p:nvPr/>
        </p:nvSpPr>
        <p:spPr>
          <a:xfrm>
            <a:off x="6511230" y="836318"/>
            <a:ext cx="1993540" cy="645072"/>
          </a:xfrm>
          <a:prstGeom prst="parallelogram">
            <a:avLst>
              <a:gd name="adj" fmla="val 10017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2161B976-2185-F960-E1E2-56273BADFEF8}"/>
              </a:ext>
            </a:extLst>
          </p:cNvPr>
          <p:cNvCxnSpPr>
            <a:cxnSpLocks/>
          </p:cNvCxnSpPr>
          <p:nvPr/>
        </p:nvCxnSpPr>
        <p:spPr>
          <a:xfrm flipV="1">
            <a:off x="-67239" y="2303585"/>
            <a:ext cx="2438401" cy="24791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22"/>
          <p:cNvGrpSpPr/>
          <p:nvPr/>
        </p:nvGrpSpPr>
        <p:grpSpPr>
          <a:xfrm>
            <a:off x="1962150" y="1703437"/>
            <a:ext cx="2228850" cy="5143107"/>
            <a:chOff x="19964399" y="914400"/>
            <a:chExt cx="6476999" cy="14945790"/>
          </a:xfrm>
        </p:grpSpPr>
        <p:pic>
          <p:nvPicPr>
            <p:cNvPr id="8" name="Picture 4" descr="H:\GR\presentation\iPhone-5-Black-White-MockUp.png"/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9964399" y="914400"/>
              <a:ext cx="6476999" cy="149457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Rectangle 24"/>
            <p:cNvSpPr/>
            <p:nvPr/>
          </p:nvSpPr>
          <p:spPr>
            <a:xfrm>
              <a:off x="20726399" y="3486150"/>
              <a:ext cx="5105401" cy="878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700">
                <a:solidFill>
                  <a:prstClr val="white"/>
                </a:solidFill>
              </a:endParaRPr>
            </a:p>
          </p:txBody>
        </p:sp>
      </p:grpSp>
      <p:sp>
        <p:nvSpPr>
          <p:cNvPr id="15" name="Content Placeholder 2"/>
          <p:cNvSpPr txBox="1">
            <a:spLocks/>
          </p:cNvSpPr>
          <p:nvPr/>
        </p:nvSpPr>
        <p:spPr>
          <a:xfrm>
            <a:off x="4698288" y="3990683"/>
            <a:ext cx="5489373" cy="1256487"/>
          </a:xfrm>
          <a:prstGeom prst="rect">
            <a:avLst/>
          </a:prstGeom>
          <a:ln w="19050">
            <a:solidFill>
              <a:schemeClr val="bg1"/>
            </a:solidFill>
            <a:prstDash val="dash"/>
          </a:ln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45720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457200">
              <a:lnSpc>
                <a:spcPct val="130000"/>
              </a:lnSpc>
              <a:spcBef>
                <a:spcPts val="0"/>
              </a:spcBef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defTabSz="457200">
              <a:lnSpc>
                <a:spcPct val="130000"/>
              </a:lnSpc>
              <a:spcBef>
                <a:spcPts val="0"/>
              </a:spcBef>
              <a:buNone/>
            </a:pP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25"/>
          </p:nvPr>
        </p:nvSpPr>
        <p:spPr>
          <a:xfrm>
            <a:off x="1611756" y="780783"/>
            <a:ext cx="3965055" cy="457200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C8B9ADD-A314-1541-6C8A-72B806BE90B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48"/>
          <a:stretch/>
        </p:blipFill>
        <p:spPr>
          <a:xfrm>
            <a:off x="2154115" y="2545373"/>
            <a:ext cx="1844696" cy="3235569"/>
          </a:xfrm>
          <a:prstGeom prst="rect">
            <a:avLst/>
          </a:prstGeom>
        </p:spPr>
      </p:pic>
      <p:sp>
        <p:nvSpPr>
          <p:cNvPr id="30" name="箭头: 右 29">
            <a:extLst>
              <a:ext uri="{FF2B5EF4-FFF2-40B4-BE49-F238E27FC236}">
                <a16:creationId xmlns:a16="http://schemas.microsoft.com/office/drawing/2014/main" id="{8F3E7174-5616-46EF-76EA-4CC7BB60D149}"/>
              </a:ext>
            </a:extLst>
          </p:cNvPr>
          <p:cNvSpPr/>
          <p:nvPr/>
        </p:nvSpPr>
        <p:spPr>
          <a:xfrm rot="7641423">
            <a:off x="5451537" y="3192165"/>
            <a:ext cx="615206" cy="438633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1EE958F-6C39-7A6F-8A12-12D76A17241A}"/>
              </a:ext>
            </a:extLst>
          </p:cNvPr>
          <p:cNvSpPr txBox="1">
            <a:spLocks/>
          </p:cNvSpPr>
          <p:nvPr/>
        </p:nvSpPr>
        <p:spPr>
          <a:xfrm>
            <a:off x="6325960" y="2521402"/>
            <a:ext cx="5489373" cy="1256487"/>
          </a:xfrm>
          <a:prstGeom prst="rect">
            <a:avLst/>
          </a:prstGeom>
          <a:ln w="19050">
            <a:solidFill>
              <a:schemeClr val="bg1"/>
            </a:solidFill>
            <a:prstDash val="dash"/>
          </a:ln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45720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457200">
              <a:lnSpc>
                <a:spcPct val="130000"/>
              </a:lnSpc>
              <a:spcBef>
                <a:spcPts val="0"/>
              </a:spcBef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defTabSz="457200">
              <a:lnSpc>
                <a:spcPct val="130000"/>
              </a:lnSpc>
              <a:spcBef>
                <a:spcPts val="0"/>
              </a:spcBef>
              <a:buNone/>
            </a:pP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7887067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25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52931" y="3544060"/>
            <a:ext cx="14092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1373077" y="4183094"/>
            <a:ext cx="2061210" cy="108242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燕尾形箭头 2">
            <a:extLst>
              <a:ext uri="{FF2B5EF4-FFF2-40B4-BE49-F238E27FC236}">
                <a16:creationId xmlns:a16="http://schemas.microsoft.com/office/drawing/2014/main" id="{316C9F4A-0FEB-920E-9C48-775EF1DD31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1646" y="2600394"/>
            <a:ext cx="1113530" cy="551760"/>
          </a:xfrm>
          <a:prstGeom prst="notchedRightArrow">
            <a:avLst>
              <a:gd name="adj1" fmla="val 50000"/>
              <a:gd name="adj2" fmla="val 49984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34281" tIns="17140" rIns="34281" bIns="17140"/>
          <a:lstStyle/>
          <a:p>
            <a:pPr>
              <a:defRPr/>
            </a:pPr>
            <a:endParaRPr lang="zh-CN" altLang="en-US" sz="1400" dirty="0">
              <a:latin typeface="Corbel" pitchFamily="34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6E95067-C110-3FD5-AF6F-584AC74DF59F}"/>
              </a:ext>
            </a:extLst>
          </p:cNvPr>
          <p:cNvGrpSpPr/>
          <p:nvPr/>
        </p:nvGrpSpPr>
        <p:grpSpPr>
          <a:xfrm>
            <a:off x="6298153" y="1867518"/>
            <a:ext cx="1628790" cy="1960953"/>
            <a:chOff x="7421812" y="1503834"/>
            <a:chExt cx="1402505" cy="1605507"/>
          </a:xfrm>
          <a:solidFill>
            <a:schemeClr val="accent2"/>
          </a:solidFill>
        </p:grpSpPr>
        <p:sp>
          <p:nvSpPr>
            <p:cNvPr id="16" name="任意多边形 4">
              <a:extLst>
                <a:ext uri="{FF2B5EF4-FFF2-40B4-BE49-F238E27FC236}">
                  <a16:creationId xmlns:a16="http://schemas.microsoft.com/office/drawing/2014/main" id="{F9C41F75-8A66-557D-1A74-7421B2F99F49}"/>
                </a:ext>
              </a:extLst>
            </p:cNvPr>
            <p:cNvSpPr/>
            <p:nvPr/>
          </p:nvSpPr>
          <p:spPr bwMode="auto">
            <a:xfrm>
              <a:off x="7427071" y="1503834"/>
              <a:ext cx="1397246" cy="1605507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文本框 34">
              <a:extLst>
                <a:ext uri="{FF2B5EF4-FFF2-40B4-BE49-F238E27FC236}">
                  <a16:creationId xmlns:a16="http://schemas.microsoft.com/office/drawing/2014/main" id="{BA95A98F-D668-A544-18B9-59981C71196A}"/>
                </a:ext>
              </a:extLst>
            </p:cNvPr>
            <p:cNvSpPr txBox="1"/>
            <p:nvPr/>
          </p:nvSpPr>
          <p:spPr>
            <a:xfrm>
              <a:off x="7421812" y="2417860"/>
              <a:ext cx="1402505" cy="276999"/>
            </a:xfrm>
            <a:prstGeom prst="rect">
              <a:avLst/>
            </a:prstGeom>
            <a:grpFill/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</a:p>
          </p:txBody>
        </p:sp>
        <p:sp>
          <p:nvSpPr>
            <p:cNvPr id="20" name="Freeform 270">
              <a:extLst>
                <a:ext uri="{FF2B5EF4-FFF2-40B4-BE49-F238E27FC236}">
                  <a16:creationId xmlns:a16="http://schemas.microsoft.com/office/drawing/2014/main" id="{F9994DD9-2607-644F-547A-340D22339C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60390" y="1742314"/>
              <a:ext cx="525347" cy="561923"/>
            </a:xfrm>
            <a:custGeom>
              <a:avLst/>
              <a:gdLst>
                <a:gd name="T0" fmla="*/ 46 w 158"/>
                <a:gd name="T1" fmla="*/ 68 h 169"/>
                <a:gd name="T2" fmla="*/ 66 w 158"/>
                <a:gd name="T3" fmla="*/ 62 h 169"/>
                <a:gd name="T4" fmla="*/ 81 w 158"/>
                <a:gd name="T5" fmla="*/ 75 h 169"/>
                <a:gd name="T6" fmla="*/ 94 w 158"/>
                <a:gd name="T7" fmla="*/ 88 h 169"/>
                <a:gd name="T8" fmla="*/ 107 w 158"/>
                <a:gd name="T9" fmla="*/ 103 h 169"/>
                <a:gd name="T10" fmla="*/ 101 w 158"/>
                <a:gd name="T11" fmla="*/ 117 h 169"/>
                <a:gd name="T12" fmla="*/ 101 w 158"/>
                <a:gd name="T13" fmla="*/ 139 h 169"/>
                <a:gd name="T14" fmla="*/ 85 w 158"/>
                <a:gd name="T15" fmla="*/ 150 h 169"/>
                <a:gd name="T16" fmla="*/ 70 w 158"/>
                <a:gd name="T17" fmla="*/ 160 h 169"/>
                <a:gd name="T18" fmla="*/ 52 w 158"/>
                <a:gd name="T19" fmla="*/ 169 h 169"/>
                <a:gd name="T20" fmla="*/ 39 w 158"/>
                <a:gd name="T21" fmla="*/ 160 h 169"/>
                <a:gd name="T22" fmla="*/ 19 w 158"/>
                <a:gd name="T23" fmla="*/ 154 h 169"/>
                <a:gd name="T24" fmla="*/ 11 w 158"/>
                <a:gd name="T25" fmla="*/ 136 h 169"/>
                <a:gd name="T26" fmla="*/ 8 w 158"/>
                <a:gd name="T27" fmla="*/ 117 h 169"/>
                <a:gd name="T28" fmla="*/ 2 w 158"/>
                <a:gd name="T29" fmla="*/ 99 h 169"/>
                <a:gd name="T30" fmla="*/ 15 w 158"/>
                <a:gd name="T31" fmla="*/ 88 h 169"/>
                <a:gd name="T32" fmla="*/ 26 w 158"/>
                <a:gd name="T33" fmla="*/ 70 h 169"/>
                <a:gd name="T34" fmla="*/ 94 w 158"/>
                <a:gd name="T35" fmla="*/ 13 h 169"/>
                <a:gd name="T36" fmla="*/ 83 w 158"/>
                <a:gd name="T37" fmla="*/ 24 h 169"/>
                <a:gd name="T38" fmla="*/ 74 w 158"/>
                <a:gd name="T39" fmla="*/ 35 h 169"/>
                <a:gd name="T40" fmla="*/ 79 w 158"/>
                <a:gd name="T41" fmla="*/ 48 h 169"/>
                <a:gd name="T42" fmla="*/ 79 w 158"/>
                <a:gd name="T43" fmla="*/ 64 h 169"/>
                <a:gd name="T44" fmla="*/ 92 w 158"/>
                <a:gd name="T45" fmla="*/ 72 h 169"/>
                <a:gd name="T46" fmla="*/ 105 w 158"/>
                <a:gd name="T47" fmla="*/ 79 h 169"/>
                <a:gd name="T48" fmla="*/ 120 w 158"/>
                <a:gd name="T49" fmla="*/ 86 h 169"/>
                <a:gd name="T50" fmla="*/ 129 w 158"/>
                <a:gd name="T51" fmla="*/ 77 h 169"/>
                <a:gd name="T52" fmla="*/ 145 w 158"/>
                <a:gd name="T53" fmla="*/ 73 h 169"/>
                <a:gd name="T54" fmla="*/ 149 w 158"/>
                <a:gd name="T55" fmla="*/ 59 h 169"/>
                <a:gd name="T56" fmla="*/ 153 w 158"/>
                <a:gd name="T57" fmla="*/ 44 h 169"/>
                <a:gd name="T58" fmla="*/ 155 w 158"/>
                <a:gd name="T59" fmla="*/ 29 h 169"/>
                <a:gd name="T60" fmla="*/ 145 w 158"/>
                <a:gd name="T61" fmla="*/ 22 h 169"/>
                <a:gd name="T62" fmla="*/ 136 w 158"/>
                <a:gd name="T63" fmla="*/ 7 h 169"/>
                <a:gd name="T64" fmla="*/ 122 w 158"/>
                <a:gd name="T65" fmla="*/ 5 h 169"/>
                <a:gd name="T66" fmla="*/ 107 w 158"/>
                <a:gd name="T67" fmla="*/ 7 h 169"/>
                <a:gd name="T68" fmla="*/ 109 w 158"/>
                <a:gd name="T69" fmla="*/ 31 h 169"/>
                <a:gd name="T70" fmla="*/ 127 w 158"/>
                <a:gd name="T71" fmla="*/ 37 h 169"/>
                <a:gd name="T72" fmla="*/ 118 w 158"/>
                <a:gd name="T73" fmla="*/ 55 h 169"/>
                <a:gd name="T74" fmla="*/ 103 w 158"/>
                <a:gd name="T75" fmla="*/ 40 h 169"/>
                <a:gd name="T76" fmla="*/ 122 w 158"/>
                <a:gd name="T77" fmla="*/ 37 h 169"/>
                <a:gd name="T78" fmla="*/ 120 w 158"/>
                <a:gd name="T79" fmla="*/ 51 h 169"/>
                <a:gd name="T80" fmla="*/ 107 w 158"/>
                <a:gd name="T81" fmla="*/ 48 h 169"/>
                <a:gd name="T82" fmla="*/ 114 w 158"/>
                <a:gd name="T83" fmla="*/ 35 h 169"/>
                <a:gd name="T84" fmla="*/ 101 w 158"/>
                <a:gd name="T85" fmla="*/ 20 h 169"/>
                <a:gd name="T86" fmla="*/ 101 w 158"/>
                <a:gd name="T87" fmla="*/ 64 h 169"/>
                <a:gd name="T88" fmla="*/ 140 w 158"/>
                <a:gd name="T89" fmla="*/ 49 h 169"/>
                <a:gd name="T90" fmla="*/ 122 w 158"/>
                <a:gd name="T91" fmla="*/ 18 h 169"/>
                <a:gd name="T92" fmla="*/ 43 w 158"/>
                <a:gd name="T93" fmla="*/ 121 h 169"/>
                <a:gd name="T94" fmla="*/ 61 w 158"/>
                <a:gd name="T95" fmla="*/ 127 h 169"/>
                <a:gd name="T96" fmla="*/ 63 w 158"/>
                <a:gd name="T97" fmla="*/ 105 h 169"/>
                <a:gd name="T98" fmla="*/ 57 w 158"/>
                <a:gd name="T99" fmla="*/ 106 h 169"/>
                <a:gd name="T100" fmla="*/ 46 w 158"/>
                <a:gd name="T101" fmla="*/ 116 h 169"/>
                <a:gd name="T102" fmla="*/ 59 w 158"/>
                <a:gd name="T103" fmla="*/ 123 h 169"/>
                <a:gd name="T104" fmla="*/ 63 w 158"/>
                <a:gd name="T105" fmla="*/ 110 h 169"/>
                <a:gd name="T106" fmla="*/ 50 w 158"/>
                <a:gd name="T107" fmla="*/ 83 h 169"/>
                <a:gd name="T108" fmla="*/ 22 w 158"/>
                <a:gd name="T109" fmla="*/ 106 h 169"/>
                <a:gd name="T110" fmla="*/ 30 w 158"/>
                <a:gd name="T111" fmla="*/ 136 h 169"/>
                <a:gd name="T112" fmla="*/ 65 w 158"/>
                <a:gd name="T113" fmla="*/ 147 h 169"/>
                <a:gd name="T114" fmla="*/ 87 w 158"/>
                <a:gd name="T115" fmla="*/ 123 h 169"/>
                <a:gd name="T116" fmla="*/ 74 w 158"/>
                <a:gd name="T117" fmla="*/ 8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8" h="169">
                  <a:moveTo>
                    <a:pt x="33" y="73"/>
                  </a:moveTo>
                  <a:lnTo>
                    <a:pt x="33" y="73"/>
                  </a:lnTo>
                  <a:lnTo>
                    <a:pt x="39" y="70"/>
                  </a:lnTo>
                  <a:lnTo>
                    <a:pt x="39" y="64"/>
                  </a:lnTo>
                  <a:lnTo>
                    <a:pt x="43" y="62"/>
                  </a:lnTo>
                  <a:lnTo>
                    <a:pt x="46" y="68"/>
                  </a:lnTo>
                  <a:lnTo>
                    <a:pt x="46" y="68"/>
                  </a:lnTo>
                  <a:lnTo>
                    <a:pt x="52" y="68"/>
                  </a:lnTo>
                  <a:lnTo>
                    <a:pt x="52" y="61"/>
                  </a:lnTo>
                  <a:lnTo>
                    <a:pt x="57" y="61"/>
                  </a:lnTo>
                  <a:lnTo>
                    <a:pt x="57" y="68"/>
                  </a:lnTo>
                  <a:lnTo>
                    <a:pt x="57" y="68"/>
                  </a:lnTo>
                  <a:lnTo>
                    <a:pt x="63" y="68"/>
                  </a:lnTo>
                  <a:lnTo>
                    <a:pt x="66" y="62"/>
                  </a:lnTo>
                  <a:lnTo>
                    <a:pt x="70" y="64"/>
                  </a:lnTo>
                  <a:lnTo>
                    <a:pt x="70" y="70"/>
                  </a:lnTo>
                  <a:lnTo>
                    <a:pt x="70" y="70"/>
                  </a:lnTo>
                  <a:lnTo>
                    <a:pt x="76" y="73"/>
                  </a:lnTo>
                  <a:lnTo>
                    <a:pt x="79" y="68"/>
                  </a:lnTo>
                  <a:lnTo>
                    <a:pt x="83" y="70"/>
                  </a:lnTo>
                  <a:lnTo>
                    <a:pt x="81" y="75"/>
                  </a:lnTo>
                  <a:lnTo>
                    <a:pt x="81" y="75"/>
                  </a:lnTo>
                  <a:lnTo>
                    <a:pt x="85" y="79"/>
                  </a:lnTo>
                  <a:lnTo>
                    <a:pt x="90" y="75"/>
                  </a:lnTo>
                  <a:lnTo>
                    <a:pt x="94" y="79"/>
                  </a:lnTo>
                  <a:lnTo>
                    <a:pt x="90" y="84"/>
                  </a:lnTo>
                  <a:lnTo>
                    <a:pt x="90" y="84"/>
                  </a:lnTo>
                  <a:lnTo>
                    <a:pt x="94" y="88"/>
                  </a:lnTo>
                  <a:lnTo>
                    <a:pt x="99" y="86"/>
                  </a:lnTo>
                  <a:lnTo>
                    <a:pt x="101" y="90"/>
                  </a:lnTo>
                  <a:lnTo>
                    <a:pt x="96" y="94"/>
                  </a:lnTo>
                  <a:lnTo>
                    <a:pt x="96" y="94"/>
                  </a:lnTo>
                  <a:lnTo>
                    <a:pt x="99" y="99"/>
                  </a:lnTo>
                  <a:lnTo>
                    <a:pt x="105" y="99"/>
                  </a:lnTo>
                  <a:lnTo>
                    <a:pt x="107" y="103"/>
                  </a:lnTo>
                  <a:lnTo>
                    <a:pt x="101" y="106"/>
                  </a:lnTo>
                  <a:lnTo>
                    <a:pt x="101" y="106"/>
                  </a:lnTo>
                  <a:lnTo>
                    <a:pt x="101" y="112"/>
                  </a:lnTo>
                  <a:lnTo>
                    <a:pt x="109" y="112"/>
                  </a:lnTo>
                  <a:lnTo>
                    <a:pt x="109" y="117"/>
                  </a:lnTo>
                  <a:lnTo>
                    <a:pt x="101" y="117"/>
                  </a:lnTo>
                  <a:lnTo>
                    <a:pt x="101" y="117"/>
                  </a:lnTo>
                  <a:lnTo>
                    <a:pt x="101" y="123"/>
                  </a:lnTo>
                  <a:lnTo>
                    <a:pt x="107" y="127"/>
                  </a:lnTo>
                  <a:lnTo>
                    <a:pt x="105" y="130"/>
                  </a:lnTo>
                  <a:lnTo>
                    <a:pt x="99" y="130"/>
                  </a:lnTo>
                  <a:lnTo>
                    <a:pt x="99" y="130"/>
                  </a:lnTo>
                  <a:lnTo>
                    <a:pt x="96" y="136"/>
                  </a:lnTo>
                  <a:lnTo>
                    <a:pt x="101" y="139"/>
                  </a:lnTo>
                  <a:lnTo>
                    <a:pt x="99" y="143"/>
                  </a:lnTo>
                  <a:lnTo>
                    <a:pt x="94" y="141"/>
                  </a:lnTo>
                  <a:lnTo>
                    <a:pt x="94" y="141"/>
                  </a:lnTo>
                  <a:lnTo>
                    <a:pt x="90" y="145"/>
                  </a:lnTo>
                  <a:lnTo>
                    <a:pt x="94" y="150"/>
                  </a:lnTo>
                  <a:lnTo>
                    <a:pt x="90" y="154"/>
                  </a:lnTo>
                  <a:lnTo>
                    <a:pt x="85" y="150"/>
                  </a:lnTo>
                  <a:lnTo>
                    <a:pt x="85" y="150"/>
                  </a:lnTo>
                  <a:lnTo>
                    <a:pt x="81" y="154"/>
                  </a:lnTo>
                  <a:lnTo>
                    <a:pt x="83" y="160"/>
                  </a:lnTo>
                  <a:lnTo>
                    <a:pt x="79" y="163"/>
                  </a:lnTo>
                  <a:lnTo>
                    <a:pt x="76" y="158"/>
                  </a:lnTo>
                  <a:lnTo>
                    <a:pt x="76" y="158"/>
                  </a:lnTo>
                  <a:lnTo>
                    <a:pt x="70" y="160"/>
                  </a:lnTo>
                  <a:lnTo>
                    <a:pt x="70" y="167"/>
                  </a:lnTo>
                  <a:lnTo>
                    <a:pt x="66" y="167"/>
                  </a:lnTo>
                  <a:lnTo>
                    <a:pt x="63" y="161"/>
                  </a:lnTo>
                  <a:lnTo>
                    <a:pt x="63" y="161"/>
                  </a:lnTo>
                  <a:lnTo>
                    <a:pt x="57" y="161"/>
                  </a:lnTo>
                  <a:lnTo>
                    <a:pt x="57" y="169"/>
                  </a:lnTo>
                  <a:lnTo>
                    <a:pt x="52" y="169"/>
                  </a:lnTo>
                  <a:lnTo>
                    <a:pt x="52" y="161"/>
                  </a:lnTo>
                  <a:lnTo>
                    <a:pt x="52" y="161"/>
                  </a:lnTo>
                  <a:lnTo>
                    <a:pt x="46" y="161"/>
                  </a:lnTo>
                  <a:lnTo>
                    <a:pt x="43" y="167"/>
                  </a:lnTo>
                  <a:lnTo>
                    <a:pt x="39" y="167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33" y="158"/>
                  </a:lnTo>
                  <a:lnTo>
                    <a:pt x="30" y="163"/>
                  </a:lnTo>
                  <a:lnTo>
                    <a:pt x="26" y="160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4" y="150"/>
                  </a:lnTo>
                  <a:lnTo>
                    <a:pt x="19" y="154"/>
                  </a:lnTo>
                  <a:lnTo>
                    <a:pt x="15" y="150"/>
                  </a:lnTo>
                  <a:lnTo>
                    <a:pt x="19" y="145"/>
                  </a:lnTo>
                  <a:lnTo>
                    <a:pt x="19" y="145"/>
                  </a:lnTo>
                  <a:lnTo>
                    <a:pt x="15" y="141"/>
                  </a:lnTo>
                  <a:lnTo>
                    <a:pt x="10" y="143"/>
                  </a:lnTo>
                  <a:lnTo>
                    <a:pt x="6" y="139"/>
                  </a:lnTo>
                  <a:lnTo>
                    <a:pt x="11" y="136"/>
                  </a:lnTo>
                  <a:lnTo>
                    <a:pt x="11" y="136"/>
                  </a:lnTo>
                  <a:lnTo>
                    <a:pt x="10" y="130"/>
                  </a:lnTo>
                  <a:lnTo>
                    <a:pt x="2" y="130"/>
                  </a:lnTo>
                  <a:lnTo>
                    <a:pt x="2" y="127"/>
                  </a:lnTo>
                  <a:lnTo>
                    <a:pt x="8" y="123"/>
                  </a:lnTo>
                  <a:lnTo>
                    <a:pt x="8" y="123"/>
                  </a:lnTo>
                  <a:lnTo>
                    <a:pt x="8" y="117"/>
                  </a:lnTo>
                  <a:lnTo>
                    <a:pt x="0" y="117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8" y="112"/>
                  </a:lnTo>
                  <a:lnTo>
                    <a:pt x="8" y="106"/>
                  </a:lnTo>
                  <a:lnTo>
                    <a:pt x="2" y="103"/>
                  </a:lnTo>
                  <a:lnTo>
                    <a:pt x="2" y="99"/>
                  </a:lnTo>
                  <a:lnTo>
                    <a:pt x="10" y="99"/>
                  </a:lnTo>
                  <a:lnTo>
                    <a:pt x="10" y="99"/>
                  </a:lnTo>
                  <a:lnTo>
                    <a:pt x="11" y="94"/>
                  </a:lnTo>
                  <a:lnTo>
                    <a:pt x="6" y="90"/>
                  </a:lnTo>
                  <a:lnTo>
                    <a:pt x="10" y="86"/>
                  </a:lnTo>
                  <a:lnTo>
                    <a:pt x="15" y="88"/>
                  </a:lnTo>
                  <a:lnTo>
                    <a:pt x="15" y="88"/>
                  </a:lnTo>
                  <a:lnTo>
                    <a:pt x="19" y="84"/>
                  </a:lnTo>
                  <a:lnTo>
                    <a:pt x="15" y="79"/>
                  </a:lnTo>
                  <a:lnTo>
                    <a:pt x="19" y="75"/>
                  </a:lnTo>
                  <a:lnTo>
                    <a:pt x="24" y="79"/>
                  </a:lnTo>
                  <a:lnTo>
                    <a:pt x="24" y="79"/>
                  </a:lnTo>
                  <a:lnTo>
                    <a:pt x="28" y="75"/>
                  </a:lnTo>
                  <a:lnTo>
                    <a:pt x="26" y="70"/>
                  </a:lnTo>
                  <a:lnTo>
                    <a:pt x="30" y="68"/>
                  </a:lnTo>
                  <a:lnTo>
                    <a:pt x="33" y="73"/>
                  </a:lnTo>
                  <a:lnTo>
                    <a:pt x="33" y="73"/>
                  </a:lnTo>
                  <a:close/>
                  <a:moveTo>
                    <a:pt x="98" y="11"/>
                  </a:moveTo>
                  <a:lnTo>
                    <a:pt x="94" y="5"/>
                  </a:lnTo>
                  <a:lnTo>
                    <a:pt x="90" y="7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0" y="16"/>
                  </a:lnTo>
                  <a:lnTo>
                    <a:pt x="85" y="13"/>
                  </a:lnTo>
                  <a:lnTo>
                    <a:pt x="83" y="16"/>
                  </a:lnTo>
                  <a:lnTo>
                    <a:pt x="87" y="20"/>
                  </a:lnTo>
                  <a:lnTo>
                    <a:pt x="87" y="20"/>
                  </a:lnTo>
                  <a:lnTo>
                    <a:pt x="83" y="24"/>
                  </a:lnTo>
                  <a:lnTo>
                    <a:pt x="79" y="22"/>
                  </a:lnTo>
                  <a:lnTo>
                    <a:pt x="77" y="26"/>
                  </a:lnTo>
                  <a:lnTo>
                    <a:pt x="81" y="27"/>
                  </a:lnTo>
                  <a:lnTo>
                    <a:pt x="81" y="27"/>
                  </a:lnTo>
                  <a:lnTo>
                    <a:pt x="79" y="33"/>
                  </a:lnTo>
                  <a:lnTo>
                    <a:pt x="74" y="31"/>
                  </a:lnTo>
                  <a:lnTo>
                    <a:pt x="74" y="35"/>
                  </a:lnTo>
                  <a:lnTo>
                    <a:pt x="79" y="37"/>
                  </a:lnTo>
                  <a:lnTo>
                    <a:pt x="79" y="37"/>
                  </a:lnTo>
                  <a:lnTo>
                    <a:pt x="77" y="42"/>
                  </a:lnTo>
                  <a:lnTo>
                    <a:pt x="74" y="42"/>
                  </a:lnTo>
                  <a:lnTo>
                    <a:pt x="74" y="46"/>
                  </a:lnTo>
                  <a:lnTo>
                    <a:pt x="79" y="48"/>
                  </a:lnTo>
                  <a:lnTo>
                    <a:pt x="79" y="48"/>
                  </a:lnTo>
                  <a:lnTo>
                    <a:pt x="79" y="51"/>
                  </a:lnTo>
                  <a:lnTo>
                    <a:pt x="74" y="53"/>
                  </a:lnTo>
                  <a:lnTo>
                    <a:pt x="76" y="57"/>
                  </a:lnTo>
                  <a:lnTo>
                    <a:pt x="81" y="57"/>
                  </a:lnTo>
                  <a:lnTo>
                    <a:pt x="81" y="57"/>
                  </a:lnTo>
                  <a:lnTo>
                    <a:pt x="83" y="61"/>
                  </a:lnTo>
                  <a:lnTo>
                    <a:pt x="79" y="64"/>
                  </a:lnTo>
                  <a:lnTo>
                    <a:pt x="81" y="68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8" y="68"/>
                  </a:lnTo>
                  <a:lnTo>
                    <a:pt x="85" y="73"/>
                  </a:lnTo>
                  <a:lnTo>
                    <a:pt x="88" y="75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6" y="75"/>
                  </a:lnTo>
                  <a:lnTo>
                    <a:pt x="94" y="79"/>
                  </a:lnTo>
                  <a:lnTo>
                    <a:pt x="98" y="81"/>
                  </a:lnTo>
                  <a:lnTo>
                    <a:pt x="99" y="77"/>
                  </a:lnTo>
                  <a:lnTo>
                    <a:pt x="99" y="77"/>
                  </a:lnTo>
                  <a:lnTo>
                    <a:pt x="105" y="79"/>
                  </a:lnTo>
                  <a:lnTo>
                    <a:pt x="105" y="84"/>
                  </a:lnTo>
                  <a:lnTo>
                    <a:pt x="109" y="84"/>
                  </a:lnTo>
                  <a:lnTo>
                    <a:pt x="110" y="79"/>
                  </a:lnTo>
                  <a:lnTo>
                    <a:pt x="110" y="79"/>
                  </a:lnTo>
                  <a:lnTo>
                    <a:pt x="114" y="81"/>
                  </a:lnTo>
                  <a:lnTo>
                    <a:pt x="116" y="86"/>
                  </a:lnTo>
                  <a:lnTo>
                    <a:pt x="120" y="86"/>
                  </a:lnTo>
                  <a:lnTo>
                    <a:pt x="120" y="81"/>
                  </a:lnTo>
                  <a:lnTo>
                    <a:pt x="120" y="81"/>
                  </a:lnTo>
                  <a:lnTo>
                    <a:pt x="123" y="79"/>
                  </a:lnTo>
                  <a:lnTo>
                    <a:pt x="127" y="84"/>
                  </a:lnTo>
                  <a:lnTo>
                    <a:pt x="129" y="83"/>
                  </a:lnTo>
                  <a:lnTo>
                    <a:pt x="129" y="77"/>
                  </a:lnTo>
                  <a:lnTo>
                    <a:pt x="129" y="77"/>
                  </a:lnTo>
                  <a:lnTo>
                    <a:pt x="133" y="75"/>
                  </a:lnTo>
                  <a:lnTo>
                    <a:pt x="136" y="81"/>
                  </a:lnTo>
                  <a:lnTo>
                    <a:pt x="140" y="77"/>
                  </a:lnTo>
                  <a:lnTo>
                    <a:pt x="138" y="73"/>
                  </a:lnTo>
                  <a:lnTo>
                    <a:pt x="138" y="73"/>
                  </a:lnTo>
                  <a:lnTo>
                    <a:pt x="140" y="70"/>
                  </a:lnTo>
                  <a:lnTo>
                    <a:pt x="145" y="73"/>
                  </a:lnTo>
                  <a:lnTo>
                    <a:pt x="147" y="70"/>
                  </a:lnTo>
                  <a:lnTo>
                    <a:pt x="144" y="66"/>
                  </a:lnTo>
                  <a:lnTo>
                    <a:pt x="144" y="66"/>
                  </a:lnTo>
                  <a:lnTo>
                    <a:pt x="147" y="62"/>
                  </a:lnTo>
                  <a:lnTo>
                    <a:pt x="153" y="64"/>
                  </a:lnTo>
                  <a:lnTo>
                    <a:pt x="155" y="61"/>
                  </a:lnTo>
                  <a:lnTo>
                    <a:pt x="149" y="59"/>
                  </a:lnTo>
                  <a:lnTo>
                    <a:pt x="149" y="59"/>
                  </a:lnTo>
                  <a:lnTo>
                    <a:pt x="151" y="53"/>
                  </a:lnTo>
                  <a:lnTo>
                    <a:pt x="156" y="55"/>
                  </a:lnTo>
                  <a:lnTo>
                    <a:pt x="156" y="51"/>
                  </a:lnTo>
                  <a:lnTo>
                    <a:pt x="153" y="49"/>
                  </a:lnTo>
                  <a:lnTo>
                    <a:pt x="153" y="49"/>
                  </a:lnTo>
                  <a:lnTo>
                    <a:pt x="153" y="44"/>
                  </a:lnTo>
                  <a:lnTo>
                    <a:pt x="158" y="44"/>
                  </a:lnTo>
                  <a:lnTo>
                    <a:pt x="158" y="40"/>
                  </a:lnTo>
                  <a:lnTo>
                    <a:pt x="153" y="38"/>
                  </a:lnTo>
                  <a:lnTo>
                    <a:pt x="153" y="38"/>
                  </a:lnTo>
                  <a:lnTo>
                    <a:pt x="151" y="35"/>
                  </a:lnTo>
                  <a:lnTo>
                    <a:pt x="156" y="33"/>
                  </a:lnTo>
                  <a:lnTo>
                    <a:pt x="155" y="29"/>
                  </a:lnTo>
                  <a:lnTo>
                    <a:pt x="151" y="29"/>
                  </a:lnTo>
                  <a:lnTo>
                    <a:pt x="151" y="29"/>
                  </a:lnTo>
                  <a:lnTo>
                    <a:pt x="147" y="26"/>
                  </a:lnTo>
                  <a:lnTo>
                    <a:pt x="153" y="22"/>
                  </a:lnTo>
                  <a:lnTo>
                    <a:pt x="151" y="18"/>
                  </a:lnTo>
                  <a:lnTo>
                    <a:pt x="145" y="22"/>
                  </a:lnTo>
                  <a:lnTo>
                    <a:pt x="145" y="22"/>
                  </a:lnTo>
                  <a:lnTo>
                    <a:pt x="142" y="18"/>
                  </a:lnTo>
                  <a:lnTo>
                    <a:pt x="145" y="13"/>
                  </a:lnTo>
                  <a:lnTo>
                    <a:pt x="144" y="11"/>
                  </a:lnTo>
                  <a:lnTo>
                    <a:pt x="138" y="15"/>
                  </a:lnTo>
                  <a:lnTo>
                    <a:pt x="138" y="15"/>
                  </a:lnTo>
                  <a:lnTo>
                    <a:pt x="134" y="11"/>
                  </a:lnTo>
                  <a:lnTo>
                    <a:pt x="136" y="7"/>
                  </a:lnTo>
                  <a:lnTo>
                    <a:pt x="134" y="5"/>
                  </a:lnTo>
                  <a:lnTo>
                    <a:pt x="131" y="9"/>
                  </a:lnTo>
                  <a:lnTo>
                    <a:pt x="131" y="9"/>
                  </a:lnTo>
                  <a:lnTo>
                    <a:pt x="127" y="7"/>
                  </a:lnTo>
                  <a:lnTo>
                    <a:pt x="127" y="2"/>
                  </a:lnTo>
                  <a:lnTo>
                    <a:pt x="123" y="2"/>
                  </a:lnTo>
                  <a:lnTo>
                    <a:pt x="122" y="5"/>
                  </a:lnTo>
                  <a:lnTo>
                    <a:pt x="122" y="5"/>
                  </a:lnTo>
                  <a:lnTo>
                    <a:pt x="116" y="5"/>
                  </a:lnTo>
                  <a:lnTo>
                    <a:pt x="116" y="0"/>
                  </a:lnTo>
                  <a:lnTo>
                    <a:pt x="112" y="0"/>
                  </a:lnTo>
                  <a:lnTo>
                    <a:pt x="110" y="5"/>
                  </a:lnTo>
                  <a:lnTo>
                    <a:pt x="110" y="5"/>
                  </a:lnTo>
                  <a:lnTo>
                    <a:pt x="107" y="7"/>
                  </a:lnTo>
                  <a:lnTo>
                    <a:pt x="105" y="2"/>
                  </a:lnTo>
                  <a:lnTo>
                    <a:pt x="101" y="4"/>
                  </a:lnTo>
                  <a:lnTo>
                    <a:pt x="101" y="9"/>
                  </a:lnTo>
                  <a:lnTo>
                    <a:pt x="101" y="9"/>
                  </a:lnTo>
                  <a:lnTo>
                    <a:pt x="98" y="11"/>
                  </a:lnTo>
                  <a:lnTo>
                    <a:pt x="98" y="11"/>
                  </a:lnTo>
                  <a:close/>
                  <a:moveTo>
                    <a:pt x="109" y="31"/>
                  </a:moveTo>
                  <a:lnTo>
                    <a:pt x="109" y="31"/>
                  </a:lnTo>
                  <a:lnTo>
                    <a:pt x="114" y="29"/>
                  </a:lnTo>
                  <a:lnTo>
                    <a:pt x="118" y="31"/>
                  </a:lnTo>
                  <a:lnTo>
                    <a:pt x="118" y="31"/>
                  </a:lnTo>
                  <a:lnTo>
                    <a:pt x="123" y="33"/>
                  </a:lnTo>
                  <a:lnTo>
                    <a:pt x="127" y="37"/>
                  </a:lnTo>
                  <a:lnTo>
                    <a:pt x="127" y="37"/>
                  </a:lnTo>
                  <a:lnTo>
                    <a:pt x="129" y="42"/>
                  </a:lnTo>
                  <a:lnTo>
                    <a:pt x="127" y="46"/>
                  </a:lnTo>
                  <a:lnTo>
                    <a:pt x="127" y="46"/>
                  </a:lnTo>
                  <a:lnTo>
                    <a:pt x="125" y="51"/>
                  </a:lnTo>
                  <a:lnTo>
                    <a:pt x="122" y="55"/>
                  </a:lnTo>
                  <a:lnTo>
                    <a:pt x="122" y="55"/>
                  </a:lnTo>
                  <a:lnTo>
                    <a:pt x="118" y="55"/>
                  </a:lnTo>
                  <a:lnTo>
                    <a:pt x="112" y="55"/>
                  </a:lnTo>
                  <a:lnTo>
                    <a:pt x="112" y="55"/>
                  </a:lnTo>
                  <a:lnTo>
                    <a:pt x="107" y="53"/>
                  </a:lnTo>
                  <a:lnTo>
                    <a:pt x="105" y="49"/>
                  </a:lnTo>
                  <a:lnTo>
                    <a:pt x="105" y="49"/>
                  </a:lnTo>
                  <a:lnTo>
                    <a:pt x="103" y="44"/>
                  </a:lnTo>
                  <a:lnTo>
                    <a:pt x="103" y="40"/>
                  </a:lnTo>
                  <a:lnTo>
                    <a:pt x="103" y="40"/>
                  </a:lnTo>
                  <a:lnTo>
                    <a:pt x="105" y="35"/>
                  </a:lnTo>
                  <a:lnTo>
                    <a:pt x="109" y="31"/>
                  </a:lnTo>
                  <a:lnTo>
                    <a:pt x="109" y="31"/>
                  </a:lnTo>
                  <a:close/>
                  <a:moveTo>
                    <a:pt x="118" y="35"/>
                  </a:moveTo>
                  <a:lnTo>
                    <a:pt x="118" y="35"/>
                  </a:lnTo>
                  <a:lnTo>
                    <a:pt x="122" y="37"/>
                  </a:lnTo>
                  <a:lnTo>
                    <a:pt x="123" y="38"/>
                  </a:lnTo>
                  <a:lnTo>
                    <a:pt x="123" y="38"/>
                  </a:lnTo>
                  <a:lnTo>
                    <a:pt x="125" y="42"/>
                  </a:lnTo>
                  <a:lnTo>
                    <a:pt x="123" y="46"/>
                  </a:lnTo>
                  <a:lnTo>
                    <a:pt x="123" y="46"/>
                  </a:lnTo>
                  <a:lnTo>
                    <a:pt x="123" y="48"/>
                  </a:lnTo>
                  <a:lnTo>
                    <a:pt x="120" y="51"/>
                  </a:lnTo>
                  <a:lnTo>
                    <a:pt x="120" y="51"/>
                  </a:lnTo>
                  <a:lnTo>
                    <a:pt x="116" y="51"/>
                  </a:lnTo>
                  <a:lnTo>
                    <a:pt x="112" y="51"/>
                  </a:lnTo>
                  <a:lnTo>
                    <a:pt x="112" y="51"/>
                  </a:lnTo>
                  <a:lnTo>
                    <a:pt x="110" y="49"/>
                  </a:lnTo>
                  <a:lnTo>
                    <a:pt x="107" y="48"/>
                  </a:lnTo>
                  <a:lnTo>
                    <a:pt x="107" y="48"/>
                  </a:lnTo>
                  <a:lnTo>
                    <a:pt x="107" y="44"/>
                  </a:lnTo>
                  <a:lnTo>
                    <a:pt x="107" y="40"/>
                  </a:lnTo>
                  <a:lnTo>
                    <a:pt x="107" y="40"/>
                  </a:lnTo>
                  <a:lnTo>
                    <a:pt x="109" y="37"/>
                  </a:lnTo>
                  <a:lnTo>
                    <a:pt x="110" y="35"/>
                  </a:lnTo>
                  <a:lnTo>
                    <a:pt x="110" y="35"/>
                  </a:lnTo>
                  <a:lnTo>
                    <a:pt x="114" y="35"/>
                  </a:lnTo>
                  <a:lnTo>
                    <a:pt x="118" y="35"/>
                  </a:lnTo>
                  <a:lnTo>
                    <a:pt x="118" y="35"/>
                  </a:lnTo>
                  <a:close/>
                  <a:moveTo>
                    <a:pt x="122" y="18"/>
                  </a:moveTo>
                  <a:lnTo>
                    <a:pt x="122" y="18"/>
                  </a:lnTo>
                  <a:lnTo>
                    <a:pt x="110" y="18"/>
                  </a:lnTo>
                  <a:lnTo>
                    <a:pt x="101" y="20"/>
                  </a:lnTo>
                  <a:lnTo>
                    <a:pt x="101" y="20"/>
                  </a:lnTo>
                  <a:lnTo>
                    <a:pt x="94" y="27"/>
                  </a:lnTo>
                  <a:lnTo>
                    <a:pt x="90" y="37"/>
                  </a:lnTo>
                  <a:lnTo>
                    <a:pt x="90" y="37"/>
                  </a:lnTo>
                  <a:lnTo>
                    <a:pt x="90" y="48"/>
                  </a:lnTo>
                  <a:lnTo>
                    <a:pt x="94" y="57"/>
                  </a:lnTo>
                  <a:lnTo>
                    <a:pt x="94" y="57"/>
                  </a:lnTo>
                  <a:lnTo>
                    <a:pt x="101" y="64"/>
                  </a:lnTo>
                  <a:lnTo>
                    <a:pt x="109" y="68"/>
                  </a:lnTo>
                  <a:lnTo>
                    <a:pt x="109" y="68"/>
                  </a:lnTo>
                  <a:lnTo>
                    <a:pt x="120" y="68"/>
                  </a:lnTo>
                  <a:lnTo>
                    <a:pt x="129" y="64"/>
                  </a:lnTo>
                  <a:lnTo>
                    <a:pt x="129" y="64"/>
                  </a:lnTo>
                  <a:lnTo>
                    <a:pt x="136" y="59"/>
                  </a:lnTo>
                  <a:lnTo>
                    <a:pt x="140" y="49"/>
                  </a:lnTo>
                  <a:lnTo>
                    <a:pt x="140" y="49"/>
                  </a:lnTo>
                  <a:lnTo>
                    <a:pt x="142" y="38"/>
                  </a:lnTo>
                  <a:lnTo>
                    <a:pt x="138" y="29"/>
                  </a:lnTo>
                  <a:lnTo>
                    <a:pt x="138" y="29"/>
                  </a:lnTo>
                  <a:lnTo>
                    <a:pt x="131" y="22"/>
                  </a:lnTo>
                  <a:lnTo>
                    <a:pt x="122" y="18"/>
                  </a:lnTo>
                  <a:lnTo>
                    <a:pt x="122" y="18"/>
                  </a:lnTo>
                  <a:close/>
                  <a:moveTo>
                    <a:pt x="48" y="103"/>
                  </a:moveTo>
                  <a:lnTo>
                    <a:pt x="48" y="103"/>
                  </a:lnTo>
                  <a:lnTo>
                    <a:pt x="44" y="106"/>
                  </a:lnTo>
                  <a:lnTo>
                    <a:pt x="43" y="112"/>
                  </a:lnTo>
                  <a:lnTo>
                    <a:pt x="43" y="112"/>
                  </a:lnTo>
                  <a:lnTo>
                    <a:pt x="41" y="116"/>
                  </a:lnTo>
                  <a:lnTo>
                    <a:pt x="43" y="121"/>
                  </a:lnTo>
                  <a:lnTo>
                    <a:pt x="43" y="121"/>
                  </a:lnTo>
                  <a:lnTo>
                    <a:pt x="46" y="125"/>
                  </a:lnTo>
                  <a:lnTo>
                    <a:pt x="52" y="127"/>
                  </a:lnTo>
                  <a:lnTo>
                    <a:pt x="52" y="127"/>
                  </a:lnTo>
                  <a:lnTo>
                    <a:pt x="55" y="128"/>
                  </a:lnTo>
                  <a:lnTo>
                    <a:pt x="61" y="127"/>
                  </a:lnTo>
                  <a:lnTo>
                    <a:pt x="61" y="127"/>
                  </a:lnTo>
                  <a:lnTo>
                    <a:pt x="65" y="123"/>
                  </a:lnTo>
                  <a:lnTo>
                    <a:pt x="66" y="117"/>
                  </a:lnTo>
                  <a:lnTo>
                    <a:pt x="66" y="117"/>
                  </a:lnTo>
                  <a:lnTo>
                    <a:pt x="66" y="114"/>
                  </a:lnTo>
                  <a:lnTo>
                    <a:pt x="66" y="108"/>
                  </a:lnTo>
                  <a:lnTo>
                    <a:pt x="66" y="108"/>
                  </a:lnTo>
                  <a:lnTo>
                    <a:pt x="63" y="105"/>
                  </a:lnTo>
                  <a:lnTo>
                    <a:pt x="57" y="103"/>
                  </a:lnTo>
                  <a:lnTo>
                    <a:pt x="57" y="103"/>
                  </a:lnTo>
                  <a:lnTo>
                    <a:pt x="54" y="103"/>
                  </a:lnTo>
                  <a:lnTo>
                    <a:pt x="48" y="103"/>
                  </a:lnTo>
                  <a:lnTo>
                    <a:pt x="48" y="103"/>
                  </a:lnTo>
                  <a:close/>
                  <a:moveTo>
                    <a:pt x="57" y="106"/>
                  </a:moveTo>
                  <a:lnTo>
                    <a:pt x="57" y="106"/>
                  </a:lnTo>
                  <a:lnTo>
                    <a:pt x="54" y="106"/>
                  </a:lnTo>
                  <a:lnTo>
                    <a:pt x="50" y="106"/>
                  </a:lnTo>
                  <a:lnTo>
                    <a:pt x="50" y="106"/>
                  </a:lnTo>
                  <a:lnTo>
                    <a:pt x="46" y="110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46" y="116"/>
                  </a:lnTo>
                  <a:lnTo>
                    <a:pt x="46" y="119"/>
                  </a:lnTo>
                  <a:lnTo>
                    <a:pt x="46" y="119"/>
                  </a:lnTo>
                  <a:lnTo>
                    <a:pt x="48" y="123"/>
                  </a:lnTo>
                  <a:lnTo>
                    <a:pt x="52" y="123"/>
                  </a:lnTo>
                  <a:lnTo>
                    <a:pt x="52" y="123"/>
                  </a:lnTo>
                  <a:lnTo>
                    <a:pt x="55" y="123"/>
                  </a:lnTo>
                  <a:lnTo>
                    <a:pt x="59" y="123"/>
                  </a:lnTo>
                  <a:lnTo>
                    <a:pt x="59" y="123"/>
                  </a:lnTo>
                  <a:lnTo>
                    <a:pt x="61" y="121"/>
                  </a:lnTo>
                  <a:lnTo>
                    <a:pt x="63" y="117"/>
                  </a:lnTo>
                  <a:lnTo>
                    <a:pt x="63" y="117"/>
                  </a:lnTo>
                  <a:lnTo>
                    <a:pt x="63" y="114"/>
                  </a:lnTo>
                  <a:lnTo>
                    <a:pt x="63" y="110"/>
                  </a:lnTo>
                  <a:lnTo>
                    <a:pt x="63" y="110"/>
                  </a:lnTo>
                  <a:lnTo>
                    <a:pt x="59" y="108"/>
                  </a:lnTo>
                  <a:lnTo>
                    <a:pt x="57" y="106"/>
                  </a:lnTo>
                  <a:lnTo>
                    <a:pt x="57" y="106"/>
                  </a:lnTo>
                  <a:close/>
                  <a:moveTo>
                    <a:pt x="63" y="83"/>
                  </a:moveTo>
                  <a:lnTo>
                    <a:pt x="63" y="83"/>
                  </a:lnTo>
                  <a:lnTo>
                    <a:pt x="57" y="83"/>
                  </a:lnTo>
                  <a:lnTo>
                    <a:pt x="50" y="83"/>
                  </a:lnTo>
                  <a:lnTo>
                    <a:pt x="44" y="84"/>
                  </a:lnTo>
                  <a:lnTo>
                    <a:pt x="37" y="86"/>
                  </a:lnTo>
                  <a:lnTo>
                    <a:pt x="37" y="86"/>
                  </a:lnTo>
                  <a:lnTo>
                    <a:pt x="33" y="90"/>
                  </a:lnTo>
                  <a:lnTo>
                    <a:pt x="28" y="95"/>
                  </a:lnTo>
                  <a:lnTo>
                    <a:pt x="24" y="101"/>
                  </a:lnTo>
                  <a:lnTo>
                    <a:pt x="22" y="106"/>
                  </a:lnTo>
                  <a:lnTo>
                    <a:pt x="22" y="106"/>
                  </a:lnTo>
                  <a:lnTo>
                    <a:pt x="22" y="112"/>
                  </a:lnTo>
                  <a:lnTo>
                    <a:pt x="22" y="119"/>
                  </a:lnTo>
                  <a:lnTo>
                    <a:pt x="22" y="125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30" y="136"/>
                  </a:lnTo>
                  <a:lnTo>
                    <a:pt x="35" y="141"/>
                  </a:lnTo>
                  <a:lnTo>
                    <a:pt x="41" y="145"/>
                  </a:lnTo>
                  <a:lnTo>
                    <a:pt x="46" y="147"/>
                  </a:lnTo>
                  <a:lnTo>
                    <a:pt x="46" y="147"/>
                  </a:lnTo>
                  <a:lnTo>
                    <a:pt x="52" y="147"/>
                  </a:lnTo>
                  <a:lnTo>
                    <a:pt x="59" y="147"/>
                  </a:lnTo>
                  <a:lnTo>
                    <a:pt x="65" y="147"/>
                  </a:lnTo>
                  <a:lnTo>
                    <a:pt x="70" y="143"/>
                  </a:lnTo>
                  <a:lnTo>
                    <a:pt x="70" y="143"/>
                  </a:lnTo>
                  <a:lnTo>
                    <a:pt x="76" y="139"/>
                  </a:lnTo>
                  <a:lnTo>
                    <a:pt x="81" y="134"/>
                  </a:lnTo>
                  <a:lnTo>
                    <a:pt x="85" y="128"/>
                  </a:lnTo>
                  <a:lnTo>
                    <a:pt x="87" y="123"/>
                  </a:lnTo>
                  <a:lnTo>
                    <a:pt x="87" y="123"/>
                  </a:lnTo>
                  <a:lnTo>
                    <a:pt x="87" y="117"/>
                  </a:lnTo>
                  <a:lnTo>
                    <a:pt x="87" y="110"/>
                  </a:lnTo>
                  <a:lnTo>
                    <a:pt x="85" y="105"/>
                  </a:lnTo>
                  <a:lnTo>
                    <a:pt x="83" y="99"/>
                  </a:lnTo>
                  <a:lnTo>
                    <a:pt x="83" y="99"/>
                  </a:lnTo>
                  <a:lnTo>
                    <a:pt x="79" y="94"/>
                  </a:lnTo>
                  <a:lnTo>
                    <a:pt x="74" y="88"/>
                  </a:lnTo>
                  <a:lnTo>
                    <a:pt x="68" y="84"/>
                  </a:lnTo>
                  <a:lnTo>
                    <a:pt x="63" y="83"/>
                  </a:lnTo>
                  <a:lnTo>
                    <a:pt x="63" y="83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C0D442D-FF66-517C-2599-D04A65C61E29}"/>
              </a:ext>
            </a:extLst>
          </p:cNvPr>
          <p:cNvGrpSpPr/>
          <p:nvPr/>
        </p:nvGrpSpPr>
        <p:grpSpPr>
          <a:xfrm>
            <a:off x="9222111" y="2116635"/>
            <a:ext cx="1438373" cy="1605507"/>
            <a:chOff x="8989664" y="1484784"/>
            <a:chExt cx="1438373" cy="1605507"/>
          </a:xfrm>
          <a:solidFill>
            <a:schemeClr val="accent3"/>
          </a:solidFill>
        </p:grpSpPr>
        <p:sp>
          <p:nvSpPr>
            <p:cNvPr id="22" name="任意多边形 8">
              <a:extLst>
                <a:ext uri="{FF2B5EF4-FFF2-40B4-BE49-F238E27FC236}">
                  <a16:creationId xmlns:a16="http://schemas.microsoft.com/office/drawing/2014/main" id="{3693E435-CBF6-0B0C-8160-645A4153F157}"/>
                </a:ext>
              </a:extLst>
            </p:cNvPr>
            <p:cNvSpPr/>
            <p:nvPr/>
          </p:nvSpPr>
          <p:spPr bwMode="auto">
            <a:xfrm>
              <a:off x="9030791" y="1484784"/>
              <a:ext cx="1397246" cy="1605507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文本框 35">
              <a:extLst>
                <a:ext uri="{FF2B5EF4-FFF2-40B4-BE49-F238E27FC236}">
                  <a16:creationId xmlns:a16="http://schemas.microsoft.com/office/drawing/2014/main" id="{F6C4D5D5-5B2F-03A9-8E26-BC51513A1C70}"/>
                </a:ext>
              </a:extLst>
            </p:cNvPr>
            <p:cNvSpPr txBox="1"/>
            <p:nvPr/>
          </p:nvSpPr>
          <p:spPr>
            <a:xfrm>
              <a:off x="8989664" y="2392651"/>
              <a:ext cx="1402505" cy="276999"/>
            </a:xfrm>
            <a:prstGeom prst="rect">
              <a:avLst/>
            </a:prstGeom>
            <a:grpFill/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</a:p>
          </p:txBody>
        </p:sp>
        <p:sp>
          <p:nvSpPr>
            <p:cNvPr id="24" name="Freeform 296">
              <a:extLst>
                <a:ext uri="{FF2B5EF4-FFF2-40B4-BE49-F238E27FC236}">
                  <a16:creationId xmlns:a16="http://schemas.microsoft.com/office/drawing/2014/main" id="{13A1282A-ECCE-FED1-125F-36A7543DF9C8}"/>
                </a:ext>
              </a:extLst>
            </p:cNvPr>
            <p:cNvSpPr>
              <a:spLocks/>
            </p:cNvSpPr>
            <p:nvPr/>
          </p:nvSpPr>
          <p:spPr bwMode="auto">
            <a:xfrm>
              <a:off x="9562258" y="1813662"/>
              <a:ext cx="430761" cy="430761"/>
            </a:xfrm>
            <a:custGeom>
              <a:avLst/>
              <a:gdLst>
                <a:gd name="T0" fmla="*/ 24 w 165"/>
                <a:gd name="T1" fmla="*/ 31 h 165"/>
                <a:gd name="T2" fmla="*/ 40 w 165"/>
                <a:gd name="T3" fmla="*/ 37 h 165"/>
                <a:gd name="T4" fmla="*/ 48 w 165"/>
                <a:gd name="T5" fmla="*/ 53 h 165"/>
                <a:gd name="T6" fmla="*/ 123 w 165"/>
                <a:gd name="T7" fmla="*/ 72 h 165"/>
                <a:gd name="T8" fmla="*/ 110 w 165"/>
                <a:gd name="T9" fmla="*/ 35 h 165"/>
                <a:gd name="T10" fmla="*/ 105 w 165"/>
                <a:gd name="T11" fmla="*/ 37 h 165"/>
                <a:gd name="T12" fmla="*/ 97 w 165"/>
                <a:gd name="T13" fmla="*/ 35 h 165"/>
                <a:gd name="T14" fmla="*/ 88 w 165"/>
                <a:gd name="T15" fmla="*/ 26 h 165"/>
                <a:gd name="T16" fmla="*/ 86 w 165"/>
                <a:gd name="T17" fmla="*/ 19 h 165"/>
                <a:gd name="T18" fmla="*/ 92 w 165"/>
                <a:gd name="T19" fmla="*/ 6 h 165"/>
                <a:gd name="T20" fmla="*/ 105 w 165"/>
                <a:gd name="T21" fmla="*/ 0 h 165"/>
                <a:gd name="T22" fmla="*/ 112 w 165"/>
                <a:gd name="T23" fmla="*/ 2 h 165"/>
                <a:gd name="T24" fmla="*/ 121 w 165"/>
                <a:gd name="T25" fmla="*/ 11 h 165"/>
                <a:gd name="T26" fmla="*/ 123 w 165"/>
                <a:gd name="T27" fmla="*/ 19 h 165"/>
                <a:gd name="T28" fmla="*/ 119 w 165"/>
                <a:gd name="T29" fmla="*/ 30 h 165"/>
                <a:gd name="T30" fmla="*/ 138 w 165"/>
                <a:gd name="T31" fmla="*/ 59 h 165"/>
                <a:gd name="T32" fmla="*/ 143 w 165"/>
                <a:gd name="T33" fmla="*/ 57 h 165"/>
                <a:gd name="T34" fmla="*/ 160 w 165"/>
                <a:gd name="T35" fmla="*/ 64 h 165"/>
                <a:gd name="T36" fmla="*/ 165 w 165"/>
                <a:gd name="T37" fmla="*/ 79 h 165"/>
                <a:gd name="T38" fmla="*/ 163 w 165"/>
                <a:gd name="T39" fmla="*/ 88 h 165"/>
                <a:gd name="T40" fmla="*/ 152 w 165"/>
                <a:gd name="T41" fmla="*/ 101 h 165"/>
                <a:gd name="T42" fmla="*/ 143 w 165"/>
                <a:gd name="T43" fmla="*/ 103 h 165"/>
                <a:gd name="T44" fmla="*/ 130 w 165"/>
                <a:gd name="T45" fmla="*/ 97 h 165"/>
                <a:gd name="T46" fmla="*/ 121 w 165"/>
                <a:gd name="T47" fmla="*/ 85 h 165"/>
                <a:gd name="T48" fmla="*/ 46 w 165"/>
                <a:gd name="T49" fmla="*/ 66 h 165"/>
                <a:gd name="T50" fmla="*/ 37 w 165"/>
                <a:gd name="T51" fmla="*/ 74 h 165"/>
                <a:gd name="T52" fmla="*/ 50 w 165"/>
                <a:gd name="T53" fmla="*/ 110 h 165"/>
                <a:gd name="T54" fmla="*/ 53 w 165"/>
                <a:gd name="T55" fmla="*/ 108 h 165"/>
                <a:gd name="T56" fmla="*/ 64 w 165"/>
                <a:gd name="T57" fmla="*/ 112 h 165"/>
                <a:gd name="T58" fmla="*/ 79 w 165"/>
                <a:gd name="T59" fmla="*/ 127 h 165"/>
                <a:gd name="T60" fmla="*/ 81 w 165"/>
                <a:gd name="T61" fmla="*/ 138 h 165"/>
                <a:gd name="T62" fmla="*/ 81 w 165"/>
                <a:gd name="T63" fmla="*/ 143 h 165"/>
                <a:gd name="T64" fmla="*/ 73 w 165"/>
                <a:gd name="T65" fmla="*/ 156 h 165"/>
                <a:gd name="T66" fmla="*/ 59 w 165"/>
                <a:gd name="T67" fmla="*/ 164 h 165"/>
                <a:gd name="T68" fmla="*/ 53 w 165"/>
                <a:gd name="T69" fmla="*/ 165 h 165"/>
                <a:gd name="T70" fmla="*/ 42 w 165"/>
                <a:gd name="T71" fmla="*/ 164 h 165"/>
                <a:gd name="T72" fmla="*/ 28 w 165"/>
                <a:gd name="T73" fmla="*/ 149 h 165"/>
                <a:gd name="T74" fmla="*/ 26 w 165"/>
                <a:gd name="T75" fmla="*/ 138 h 165"/>
                <a:gd name="T76" fmla="*/ 26 w 165"/>
                <a:gd name="T77" fmla="*/ 131 h 165"/>
                <a:gd name="T78" fmla="*/ 33 w 165"/>
                <a:gd name="T79" fmla="*/ 118 h 165"/>
                <a:gd name="T80" fmla="*/ 26 w 165"/>
                <a:gd name="T81" fmla="*/ 77 h 165"/>
                <a:gd name="T82" fmla="*/ 24 w 165"/>
                <a:gd name="T83" fmla="*/ 77 h 165"/>
                <a:gd name="T84" fmla="*/ 15 w 165"/>
                <a:gd name="T85" fmla="*/ 75 h 165"/>
                <a:gd name="T86" fmla="*/ 2 w 165"/>
                <a:gd name="T87" fmla="*/ 63 h 165"/>
                <a:gd name="T88" fmla="*/ 0 w 165"/>
                <a:gd name="T89" fmla="*/ 53 h 165"/>
                <a:gd name="T90" fmla="*/ 7 w 165"/>
                <a:gd name="T91" fmla="*/ 37 h 165"/>
                <a:gd name="T92" fmla="*/ 24 w 165"/>
                <a:gd name="T93" fmla="*/ 3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5" h="165">
                  <a:moveTo>
                    <a:pt x="24" y="31"/>
                  </a:moveTo>
                  <a:lnTo>
                    <a:pt x="24" y="31"/>
                  </a:lnTo>
                  <a:lnTo>
                    <a:pt x="33" y="33"/>
                  </a:lnTo>
                  <a:lnTo>
                    <a:pt x="40" y="37"/>
                  </a:lnTo>
                  <a:lnTo>
                    <a:pt x="46" y="44"/>
                  </a:lnTo>
                  <a:lnTo>
                    <a:pt x="48" y="53"/>
                  </a:lnTo>
                  <a:lnTo>
                    <a:pt x="123" y="72"/>
                  </a:lnTo>
                  <a:lnTo>
                    <a:pt x="123" y="72"/>
                  </a:lnTo>
                  <a:lnTo>
                    <a:pt x="127" y="64"/>
                  </a:lnTo>
                  <a:lnTo>
                    <a:pt x="110" y="35"/>
                  </a:lnTo>
                  <a:lnTo>
                    <a:pt x="110" y="35"/>
                  </a:lnTo>
                  <a:lnTo>
                    <a:pt x="105" y="37"/>
                  </a:lnTo>
                  <a:lnTo>
                    <a:pt x="105" y="37"/>
                  </a:lnTo>
                  <a:lnTo>
                    <a:pt x="97" y="35"/>
                  </a:lnTo>
                  <a:lnTo>
                    <a:pt x="92" y="31"/>
                  </a:lnTo>
                  <a:lnTo>
                    <a:pt x="88" y="26"/>
                  </a:lnTo>
                  <a:lnTo>
                    <a:pt x="86" y="19"/>
                  </a:lnTo>
                  <a:lnTo>
                    <a:pt x="86" y="19"/>
                  </a:lnTo>
                  <a:lnTo>
                    <a:pt x="88" y="11"/>
                  </a:lnTo>
                  <a:lnTo>
                    <a:pt x="92" y="6"/>
                  </a:lnTo>
                  <a:lnTo>
                    <a:pt x="97" y="2"/>
                  </a:lnTo>
                  <a:lnTo>
                    <a:pt x="105" y="0"/>
                  </a:lnTo>
                  <a:lnTo>
                    <a:pt x="105" y="0"/>
                  </a:lnTo>
                  <a:lnTo>
                    <a:pt x="112" y="2"/>
                  </a:lnTo>
                  <a:lnTo>
                    <a:pt x="117" y="6"/>
                  </a:lnTo>
                  <a:lnTo>
                    <a:pt x="121" y="11"/>
                  </a:lnTo>
                  <a:lnTo>
                    <a:pt x="123" y="19"/>
                  </a:lnTo>
                  <a:lnTo>
                    <a:pt x="123" y="19"/>
                  </a:lnTo>
                  <a:lnTo>
                    <a:pt x="121" y="24"/>
                  </a:lnTo>
                  <a:lnTo>
                    <a:pt x="119" y="30"/>
                  </a:lnTo>
                  <a:lnTo>
                    <a:pt x="138" y="59"/>
                  </a:lnTo>
                  <a:lnTo>
                    <a:pt x="138" y="59"/>
                  </a:lnTo>
                  <a:lnTo>
                    <a:pt x="143" y="57"/>
                  </a:lnTo>
                  <a:lnTo>
                    <a:pt x="143" y="57"/>
                  </a:lnTo>
                  <a:lnTo>
                    <a:pt x="152" y="59"/>
                  </a:lnTo>
                  <a:lnTo>
                    <a:pt x="160" y="64"/>
                  </a:lnTo>
                  <a:lnTo>
                    <a:pt x="163" y="72"/>
                  </a:lnTo>
                  <a:lnTo>
                    <a:pt x="165" y="79"/>
                  </a:lnTo>
                  <a:lnTo>
                    <a:pt x="165" y="79"/>
                  </a:lnTo>
                  <a:lnTo>
                    <a:pt x="163" y="88"/>
                  </a:lnTo>
                  <a:lnTo>
                    <a:pt x="160" y="96"/>
                  </a:lnTo>
                  <a:lnTo>
                    <a:pt x="152" y="101"/>
                  </a:lnTo>
                  <a:lnTo>
                    <a:pt x="143" y="103"/>
                  </a:lnTo>
                  <a:lnTo>
                    <a:pt x="143" y="103"/>
                  </a:lnTo>
                  <a:lnTo>
                    <a:pt x="136" y="101"/>
                  </a:lnTo>
                  <a:lnTo>
                    <a:pt x="130" y="97"/>
                  </a:lnTo>
                  <a:lnTo>
                    <a:pt x="125" y="92"/>
                  </a:lnTo>
                  <a:lnTo>
                    <a:pt x="121" y="85"/>
                  </a:lnTo>
                  <a:lnTo>
                    <a:pt x="46" y="66"/>
                  </a:lnTo>
                  <a:lnTo>
                    <a:pt x="46" y="66"/>
                  </a:lnTo>
                  <a:lnTo>
                    <a:pt x="42" y="70"/>
                  </a:lnTo>
                  <a:lnTo>
                    <a:pt x="37" y="74"/>
                  </a:lnTo>
                  <a:lnTo>
                    <a:pt x="50" y="110"/>
                  </a:lnTo>
                  <a:lnTo>
                    <a:pt x="50" y="110"/>
                  </a:lnTo>
                  <a:lnTo>
                    <a:pt x="53" y="108"/>
                  </a:lnTo>
                  <a:lnTo>
                    <a:pt x="53" y="108"/>
                  </a:lnTo>
                  <a:lnTo>
                    <a:pt x="59" y="110"/>
                  </a:lnTo>
                  <a:lnTo>
                    <a:pt x="64" y="112"/>
                  </a:lnTo>
                  <a:lnTo>
                    <a:pt x="73" y="118"/>
                  </a:lnTo>
                  <a:lnTo>
                    <a:pt x="79" y="127"/>
                  </a:lnTo>
                  <a:lnTo>
                    <a:pt x="81" y="132"/>
                  </a:lnTo>
                  <a:lnTo>
                    <a:pt x="81" y="138"/>
                  </a:lnTo>
                  <a:lnTo>
                    <a:pt x="81" y="138"/>
                  </a:lnTo>
                  <a:lnTo>
                    <a:pt x="81" y="143"/>
                  </a:lnTo>
                  <a:lnTo>
                    <a:pt x="79" y="149"/>
                  </a:lnTo>
                  <a:lnTo>
                    <a:pt x="73" y="156"/>
                  </a:lnTo>
                  <a:lnTo>
                    <a:pt x="64" y="164"/>
                  </a:lnTo>
                  <a:lnTo>
                    <a:pt x="59" y="164"/>
                  </a:lnTo>
                  <a:lnTo>
                    <a:pt x="53" y="165"/>
                  </a:lnTo>
                  <a:lnTo>
                    <a:pt x="53" y="165"/>
                  </a:lnTo>
                  <a:lnTo>
                    <a:pt x="48" y="164"/>
                  </a:lnTo>
                  <a:lnTo>
                    <a:pt x="42" y="164"/>
                  </a:lnTo>
                  <a:lnTo>
                    <a:pt x="33" y="156"/>
                  </a:lnTo>
                  <a:lnTo>
                    <a:pt x="28" y="149"/>
                  </a:lnTo>
                  <a:lnTo>
                    <a:pt x="26" y="143"/>
                  </a:lnTo>
                  <a:lnTo>
                    <a:pt x="26" y="138"/>
                  </a:lnTo>
                  <a:lnTo>
                    <a:pt x="26" y="138"/>
                  </a:lnTo>
                  <a:lnTo>
                    <a:pt x="26" y="131"/>
                  </a:lnTo>
                  <a:lnTo>
                    <a:pt x="29" y="123"/>
                  </a:lnTo>
                  <a:lnTo>
                    <a:pt x="33" y="118"/>
                  </a:lnTo>
                  <a:lnTo>
                    <a:pt x="39" y="114"/>
                  </a:lnTo>
                  <a:lnTo>
                    <a:pt x="26" y="77"/>
                  </a:lnTo>
                  <a:lnTo>
                    <a:pt x="26" y="77"/>
                  </a:lnTo>
                  <a:lnTo>
                    <a:pt x="24" y="77"/>
                  </a:lnTo>
                  <a:lnTo>
                    <a:pt x="24" y="77"/>
                  </a:lnTo>
                  <a:lnTo>
                    <a:pt x="15" y="75"/>
                  </a:lnTo>
                  <a:lnTo>
                    <a:pt x="7" y="70"/>
                  </a:lnTo>
                  <a:lnTo>
                    <a:pt x="2" y="6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2" y="44"/>
                  </a:lnTo>
                  <a:lnTo>
                    <a:pt x="7" y="37"/>
                  </a:lnTo>
                  <a:lnTo>
                    <a:pt x="15" y="33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795C914-D931-64A4-251B-8EB0ECB349A8}"/>
              </a:ext>
            </a:extLst>
          </p:cNvPr>
          <p:cNvGrpSpPr/>
          <p:nvPr/>
        </p:nvGrpSpPr>
        <p:grpSpPr>
          <a:xfrm>
            <a:off x="9853170" y="4524054"/>
            <a:ext cx="1413274" cy="1605507"/>
            <a:chOff x="9789229" y="2919911"/>
            <a:chExt cx="1413274" cy="1605507"/>
          </a:xfrm>
        </p:grpSpPr>
        <p:sp>
          <p:nvSpPr>
            <p:cNvPr id="26" name="任意多边形 12">
              <a:extLst>
                <a:ext uri="{FF2B5EF4-FFF2-40B4-BE49-F238E27FC236}">
                  <a16:creationId xmlns:a16="http://schemas.microsoft.com/office/drawing/2014/main" id="{22609467-E12C-C06C-4732-73BE93A53C47}"/>
                </a:ext>
              </a:extLst>
            </p:cNvPr>
            <p:cNvSpPr/>
            <p:nvPr/>
          </p:nvSpPr>
          <p:spPr bwMode="auto">
            <a:xfrm>
              <a:off x="9805968" y="2919911"/>
              <a:ext cx="1396535" cy="1605507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文本框 36">
              <a:extLst>
                <a:ext uri="{FF2B5EF4-FFF2-40B4-BE49-F238E27FC236}">
                  <a16:creationId xmlns:a16="http://schemas.microsoft.com/office/drawing/2014/main" id="{512C65A7-7FDD-C7AD-9487-2FC0403484E3}"/>
                </a:ext>
              </a:extLst>
            </p:cNvPr>
            <p:cNvSpPr txBox="1"/>
            <p:nvPr/>
          </p:nvSpPr>
          <p:spPr>
            <a:xfrm>
              <a:off x="9789229" y="3937858"/>
              <a:ext cx="1402505" cy="276999"/>
            </a:xfrm>
            <a:prstGeom prst="rect">
              <a:avLst/>
            </a:prstGeom>
            <a:noFill/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4FE9A23-61BA-725E-2369-C5C0A4B965F2}"/>
              </a:ext>
            </a:extLst>
          </p:cNvPr>
          <p:cNvGrpSpPr/>
          <p:nvPr/>
        </p:nvGrpSpPr>
        <p:grpSpPr>
          <a:xfrm>
            <a:off x="693045" y="4366386"/>
            <a:ext cx="1871940" cy="2032902"/>
            <a:chOff x="8220588" y="2919911"/>
            <a:chExt cx="1418569" cy="1605507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30" name="任意多边形 16">
              <a:extLst>
                <a:ext uri="{FF2B5EF4-FFF2-40B4-BE49-F238E27FC236}">
                  <a16:creationId xmlns:a16="http://schemas.microsoft.com/office/drawing/2014/main" id="{A2C03B10-2928-A835-5BD7-7C0AB955CBEA}"/>
                </a:ext>
              </a:extLst>
            </p:cNvPr>
            <p:cNvSpPr/>
            <p:nvPr/>
          </p:nvSpPr>
          <p:spPr bwMode="auto">
            <a:xfrm>
              <a:off x="8220588" y="2919911"/>
              <a:ext cx="1396535" cy="1605507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文本框 37">
              <a:extLst>
                <a:ext uri="{FF2B5EF4-FFF2-40B4-BE49-F238E27FC236}">
                  <a16:creationId xmlns:a16="http://schemas.microsoft.com/office/drawing/2014/main" id="{A0C1E64C-F41D-A91F-BAE7-C351F8B7072D}"/>
                </a:ext>
              </a:extLst>
            </p:cNvPr>
            <p:cNvSpPr txBox="1"/>
            <p:nvPr/>
          </p:nvSpPr>
          <p:spPr>
            <a:xfrm>
              <a:off x="8236652" y="3835869"/>
              <a:ext cx="1402505" cy="276999"/>
            </a:xfrm>
            <a:prstGeom prst="rect">
              <a:avLst/>
            </a:prstGeom>
            <a:grpFill/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</a:p>
          </p:txBody>
        </p:sp>
        <p:sp>
          <p:nvSpPr>
            <p:cNvPr id="32" name="Freeform 359">
              <a:extLst>
                <a:ext uri="{FF2B5EF4-FFF2-40B4-BE49-F238E27FC236}">
                  <a16:creationId xmlns:a16="http://schemas.microsoft.com/office/drawing/2014/main" id="{828CF201-3E8B-BBC1-98B1-6EE93A9C5B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65619" y="3240470"/>
              <a:ext cx="443446" cy="529078"/>
            </a:xfrm>
            <a:custGeom>
              <a:avLst/>
              <a:gdLst>
                <a:gd name="T0" fmla="*/ 62 w 145"/>
                <a:gd name="T1" fmla="*/ 94 h 173"/>
                <a:gd name="T2" fmla="*/ 73 w 145"/>
                <a:gd name="T3" fmla="*/ 98 h 173"/>
                <a:gd name="T4" fmla="*/ 73 w 145"/>
                <a:gd name="T5" fmla="*/ 107 h 173"/>
                <a:gd name="T6" fmla="*/ 64 w 145"/>
                <a:gd name="T7" fmla="*/ 112 h 173"/>
                <a:gd name="T8" fmla="*/ 44 w 145"/>
                <a:gd name="T9" fmla="*/ 112 h 173"/>
                <a:gd name="T10" fmla="*/ 33 w 145"/>
                <a:gd name="T11" fmla="*/ 109 h 173"/>
                <a:gd name="T12" fmla="*/ 27 w 145"/>
                <a:gd name="T13" fmla="*/ 101 h 173"/>
                <a:gd name="T14" fmla="*/ 45 w 145"/>
                <a:gd name="T15" fmla="*/ 54 h 173"/>
                <a:gd name="T16" fmla="*/ 51 w 145"/>
                <a:gd name="T17" fmla="*/ 46 h 173"/>
                <a:gd name="T18" fmla="*/ 58 w 145"/>
                <a:gd name="T19" fmla="*/ 44 h 173"/>
                <a:gd name="T20" fmla="*/ 64 w 145"/>
                <a:gd name="T21" fmla="*/ 46 h 173"/>
                <a:gd name="T22" fmla="*/ 68 w 145"/>
                <a:gd name="T23" fmla="*/ 54 h 173"/>
                <a:gd name="T24" fmla="*/ 53 w 145"/>
                <a:gd name="T25" fmla="*/ 94 h 173"/>
                <a:gd name="T26" fmla="*/ 101 w 145"/>
                <a:gd name="T27" fmla="*/ 173 h 173"/>
                <a:gd name="T28" fmla="*/ 141 w 145"/>
                <a:gd name="T29" fmla="*/ 151 h 173"/>
                <a:gd name="T30" fmla="*/ 113 w 145"/>
                <a:gd name="T31" fmla="*/ 77 h 173"/>
                <a:gd name="T32" fmla="*/ 115 w 145"/>
                <a:gd name="T33" fmla="*/ 96 h 173"/>
                <a:gd name="T34" fmla="*/ 119 w 145"/>
                <a:gd name="T35" fmla="*/ 90 h 173"/>
                <a:gd name="T36" fmla="*/ 126 w 145"/>
                <a:gd name="T37" fmla="*/ 101 h 173"/>
                <a:gd name="T38" fmla="*/ 130 w 145"/>
                <a:gd name="T39" fmla="*/ 98 h 173"/>
                <a:gd name="T40" fmla="*/ 135 w 145"/>
                <a:gd name="T41" fmla="*/ 99 h 173"/>
                <a:gd name="T42" fmla="*/ 141 w 145"/>
                <a:gd name="T43" fmla="*/ 109 h 173"/>
                <a:gd name="T44" fmla="*/ 132 w 145"/>
                <a:gd name="T45" fmla="*/ 149 h 173"/>
                <a:gd name="T46" fmla="*/ 102 w 145"/>
                <a:gd name="T47" fmla="*/ 153 h 173"/>
                <a:gd name="T48" fmla="*/ 91 w 145"/>
                <a:gd name="T49" fmla="*/ 116 h 173"/>
                <a:gd name="T50" fmla="*/ 99 w 145"/>
                <a:gd name="T51" fmla="*/ 107 h 173"/>
                <a:gd name="T52" fmla="*/ 101 w 145"/>
                <a:gd name="T53" fmla="*/ 83 h 173"/>
                <a:gd name="T54" fmla="*/ 104 w 145"/>
                <a:gd name="T55" fmla="*/ 61 h 173"/>
                <a:gd name="T56" fmla="*/ 73 w 145"/>
                <a:gd name="T57" fmla="*/ 0 h 173"/>
                <a:gd name="T58" fmla="*/ 44 w 145"/>
                <a:gd name="T59" fmla="*/ 6 h 173"/>
                <a:gd name="T60" fmla="*/ 12 w 145"/>
                <a:gd name="T61" fmla="*/ 32 h 173"/>
                <a:gd name="T62" fmla="*/ 0 w 145"/>
                <a:gd name="T63" fmla="*/ 72 h 173"/>
                <a:gd name="T64" fmla="*/ 7 w 145"/>
                <a:gd name="T65" fmla="*/ 99 h 173"/>
                <a:gd name="T66" fmla="*/ 33 w 145"/>
                <a:gd name="T67" fmla="*/ 133 h 173"/>
                <a:gd name="T68" fmla="*/ 73 w 145"/>
                <a:gd name="T69" fmla="*/ 144 h 173"/>
                <a:gd name="T70" fmla="*/ 88 w 145"/>
                <a:gd name="T71" fmla="*/ 144 h 173"/>
                <a:gd name="T72" fmla="*/ 80 w 145"/>
                <a:gd name="T73" fmla="*/ 99 h 173"/>
                <a:gd name="T74" fmla="*/ 91 w 145"/>
                <a:gd name="T75" fmla="*/ 85 h 173"/>
                <a:gd name="T76" fmla="*/ 95 w 145"/>
                <a:gd name="T77" fmla="*/ 52 h 173"/>
                <a:gd name="T78" fmla="*/ 112 w 145"/>
                <a:gd name="T79" fmla="*/ 52 h 173"/>
                <a:gd name="T80" fmla="*/ 121 w 145"/>
                <a:gd name="T81" fmla="*/ 59 h 173"/>
                <a:gd name="T82" fmla="*/ 123 w 145"/>
                <a:gd name="T83" fmla="*/ 81 h 173"/>
                <a:gd name="T84" fmla="*/ 134 w 145"/>
                <a:gd name="T85" fmla="*/ 88 h 173"/>
                <a:gd name="T86" fmla="*/ 143 w 145"/>
                <a:gd name="T87" fmla="*/ 92 h 173"/>
                <a:gd name="T88" fmla="*/ 145 w 145"/>
                <a:gd name="T89" fmla="*/ 72 h 173"/>
                <a:gd name="T90" fmla="*/ 139 w 145"/>
                <a:gd name="T91" fmla="*/ 44 h 173"/>
                <a:gd name="T92" fmla="*/ 113 w 145"/>
                <a:gd name="T93" fmla="*/ 11 h 173"/>
                <a:gd name="T94" fmla="*/ 73 w 145"/>
                <a:gd name="T95" fmla="*/ 0 h 173"/>
                <a:gd name="T96" fmla="*/ 64 w 145"/>
                <a:gd name="T97" fmla="*/ 15 h 173"/>
                <a:gd name="T98" fmla="*/ 73 w 145"/>
                <a:gd name="T99" fmla="*/ 19 h 173"/>
                <a:gd name="T100" fmla="*/ 77 w 145"/>
                <a:gd name="T101" fmla="*/ 28 h 173"/>
                <a:gd name="T102" fmla="*/ 73 w 145"/>
                <a:gd name="T103" fmla="*/ 37 h 173"/>
                <a:gd name="T104" fmla="*/ 64 w 145"/>
                <a:gd name="T105" fmla="*/ 41 h 173"/>
                <a:gd name="T106" fmla="*/ 55 w 145"/>
                <a:gd name="T107" fmla="*/ 37 h 173"/>
                <a:gd name="T108" fmla="*/ 51 w 145"/>
                <a:gd name="T109" fmla="*/ 28 h 173"/>
                <a:gd name="T110" fmla="*/ 55 w 145"/>
                <a:gd name="T111" fmla="*/ 19 h 173"/>
                <a:gd name="T112" fmla="*/ 64 w 145"/>
                <a:gd name="T113" fmla="*/ 1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5" h="173">
                  <a:moveTo>
                    <a:pt x="53" y="94"/>
                  </a:moveTo>
                  <a:lnTo>
                    <a:pt x="62" y="94"/>
                  </a:lnTo>
                  <a:lnTo>
                    <a:pt x="62" y="94"/>
                  </a:lnTo>
                  <a:lnTo>
                    <a:pt x="68" y="94"/>
                  </a:lnTo>
                  <a:lnTo>
                    <a:pt x="71" y="96"/>
                  </a:lnTo>
                  <a:lnTo>
                    <a:pt x="73" y="98"/>
                  </a:lnTo>
                  <a:lnTo>
                    <a:pt x="73" y="101"/>
                  </a:lnTo>
                  <a:lnTo>
                    <a:pt x="73" y="101"/>
                  </a:lnTo>
                  <a:lnTo>
                    <a:pt x="73" y="107"/>
                  </a:lnTo>
                  <a:lnTo>
                    <a:pt x="69" y="110"/>
                  </a:lnTo>
                  <a:lnTo>
                    <a:pt x="69" y="110"/>
                  </a:lnTo>
                  <a:lnTo>
                    <a:pt x="64" y="112"/>
                  </a:lnTo>
                  <a:lnTo>
                    <a:pt x="58" y="112"/>
                  </a:lnTo>
                  <a:lnTo>
                    <a:pt x="44" y="112"/>
                  </a:lnTo>
                  <a:lnTo>
                    <a:pt x="44" y="112"/>
                  </a:lnTo>
                  <a:lnTo>
                    <a:pt x="36" y="112"/>
                  </a:lnTo>
                  <a:lnTo>
                    <a:pt x="33" y="109"/>
                  </a:lnTo>
                  <a:lnTo>
                    <a:pt x="33" y="109"/>
                  </a:lnTo>
                  <a:lnTo>
                    <a:pt x="29" y="105"/>
                  </a:lnTo>
                  <a:lnTo>
                    <a:pt x="27" y="101"/>
                  </a:lnTo>
                  <a:lnTo>
                    <a:pt x="27" y="101"/>
                  </a:lnTo>
                  <a:lnTo>
                    <a:pt x="29" y="94"/>
                  </a:lnTo>
                  <a:lnTo>
                    <a:pt x="44" y="57"/>
                  </a:lnTo>
                  <a:lnTo>
                    <a:pt x="45" y="54"/>
                  </a:lnTo>
                  <a:lnTo>
                    <a:pt x="45" y="54"/>
                  </a:lnTo>
                  <a:lnTo>
                    <a:pt x="47" y="50"/>
                  </a:lnTo>
                  <a:lnTo>
                    <a:pt x="51" y="46"/>
                  </a:lnTo>
                  <a:lnTo>
                    <a:pt x="55" y="44"/>
                  </a:lnTo>
                  <a:lnTo>
                    <a:pt x="58" y="44"/>
                  </a:lnTo>
                  <a:lnTo>
                    <a:pt x="58" y="44"/>
                  </a:lnTo>
                  <a:lnTo>
                    <a:pt x="62" y="44"/>
                  </a:lnTo>
                  <a:lnTo>
                    <a:pt x="64" y="46"/>
                  </a:lnTo>
                  <a:lnTo>
                    <a:pt x="64" y="46"/>
                  </a:lnTo>
                  <a:lnTo>
                    <a:pt x="68" y="50"/>
                  </a:lnTo>
                  <a:lnTo>
                    <a:pt x="68" y="54"/>
                  </a:lnTo>
                  <a:lnTo>
                    <a:pt x="68" y="54"/>
                  </a:lnTo>
                  <a:lnTo>
                    <a:pt x="66" y="61"/>
                  </a:lnTo>
                  <a:lnTo>
                    <a:pt x="53" y="94"/>
                  </a:lnTo>
                  <a:lnTo>
                    <a:pt x="53" y="94"/>
                  </a:lnTo>
                  <a:close/>
                  <a:moveTo>
                    <a:pt x="141" y="151"/>
                  </a:moveTo>
                  <a:lnTo>
                    <a:pt x="97" y="160"/>
                  </a:lnTo>
                  <a:lnTo>
                    <a:pt x="101" y="173"/>
                  </a:lnTo>
                  <a:lnTo>
                    <a:pt x="143" y="164"/>
                  </a:lnTo>
                  <a:lnTo>
                    <a:pt x="141" y="151"/>
                  </a:lnTo>
                  <a:lnTo>
                    <a:pt x="141" y="151"/>
                  </a:lnTo>
                  <a:close/>
                  <a:moveTo>
                    <a:pt x="112" y="61"/>
                  </a:moveTo>
                  <a:lnTo>
                    <a:pt x="112" y="61"/>
                  </a:lnTo>
                  <a:lnTo>
                    <a:pt x="113" y="77"/>
                  </a:lnTo>
                  <a:lnTo>
                    <a:pt x="113" y="96"/>
                  </a:lnTo>
                  <a:lnTo>
                    <a:pt x="113" y="96"/>
                  </a:lnTo>
                  <a:lnTo>
                    <a:pt x="115" y="96"/>
                  </a:lnTo>
                  <a:lnTo>
                    <a:pt x="115" y="96"/>
                  </a:lnTo>
                  <a:lnTo>
                    <a:pt x="119" y="90"/>
                  </a:lnTo>
                  <a:lnTo>
                    <a:pt x="119" y="90"/>
                  </a:lnTo>
                  <a:lnTo>
                    <a:pt x="124" y="92"/>
                  </a:lnTo>
                  <a:lnTo>
                    <a:pt x="124" y="92"/>
                  </a:lnTo>
                  <a:lnTo>
                    <a:pt x="126" y="101"/>
                  </a:lnTo>
                  <a:lnTo>
                    <a:pt x="126" y="101"/>
                  </a:lnTo>
                  <a:lnTo>
                    <a:pt x="126" y="101"/>
                  </a:lnTo>
                  <a:lnTo>
                    <a:pt x="130" y="98"/>
                  </a:lnTo>
                  <a:lnTo>
                    <a:pt x="130" y="98"/>
                  </a:lnTo>
                  <a:lnTo>
                    <a:pt x="135" y="99"/>
                  </a:lnTo>
                  <a:lnTo>
                    <a:pt x="135" y="99"/>
                  </a:lnTo>
                  <a:lnTo>
                    <a:pt x="135" y="107"/>
                  </a:lnTo>
                  <a:lnTo>
                    <a:pt x="135" y="107"/>
                  </a:lnTo>
                  <a:lnTo>
                    <a:pt x="141" y="109"/>
                  </a:lnTo>
                  <a:lnTo>
                    <a:pt x="141" y="109"/>
                  </a:lnTo>
                  <a:lnTo>
                    <a:pt x="137" y="133"/>
                  </a:lnTo>
                  <a:lnTo>
                    <a:pt x="132" y="149"/>
                  </a:lnTo>
                  <a:lnTo>
                    <a:pt x="132" y="149"/>
                  </a:lnTo>
                  <a:lnTo>
                    <a:pt x="102" y="153"/>
                  </a:lnTo>
                  <a:lnTo>
                    <a:pt x="102" y="153"/>
                  </a:lnTo>
                  <a:lnTo>
                    <a:pt x="97" y="144"/>
                  </a:lnTo>
                  <a:lnTo>
                    <a:pt x="93" y="131"/>
                  </a:lnTo>
                  <a:lnTo>
                    <a:pt x="91" y="116"/>
                  </a:lnTo>
                  <a:lnTo>
                    <a:pt x="90" y="99"/>
                  </a:lnTo>
                  <a:lnTo>
                    <a:pt x="97" y="90"/>
                  </a:lnTo>
                  <a:lnTo>
                    <a:pt x="99" y="107"/>
                  </a:lnTo>
                  <a:lnTo>
                    <a:pt x="101" y="105"/>
                  </a:lnTo>
                  <a:lnTo>
                    <a:pt x="101" y="105"/>
                  </a:lnTo>
                  <a:lnTo>
                    <a:pt x="101" y="83"/>
                  </a:lnTo>
                  <a:lnTo>
                    <a:pt x="101" y="72"/>
                  </a:lnTo>
                  <a:lnTo>
                    <a:pt x="104" y="61"/>
                  </a:lnTo>
                  <a:lnTo>
                    <a:pt x="104" y="61"/>
                  </a:lnTo>
                  <a:lnTo>
                    <a:pt x="112" y="61"/>
                  </a:lnTo>
                  <a:lnTo>
                    <a:pt x="112" y="61"/>
                  </a:lnTo>
                  <a:close/>
                  <a:moveTo>
                    <a:pt x="73" y="0"/>
                  </a:moveTo>
                  <a:lnTo>
                    <a:pt x="73" y="0"/>
                  </a:lnTo>
                  <a:lnTo>
                    <a:pt x="58" y="0"/>
                  </a:lnTo>
                  <a:lnTo>
                    <a:pt x="44" y="6"/>
                  </a:lnTo>
                  <a:lnTo>
                    <a:pt x="33" y="11"/>
                  </a:lnTo>
                  <a:lnTo>
                    <a:pt x="22" y="21"/>
                  </a:lnTo>
                  <a:lnTo>
                    <a:pt x="12" y="32"/>
                  </a:lnTo>
                  <a:lnTo>
                    <a:pt x="7" y="44"/>
                  </a:lnTo>
                  <a:lnTo>
                    <a:pt x="1" y="57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1" y="87"/>
                  </a:lnTo>
                  <a:lnTo>
                    <a:pt x="7" y="99"/>
                  </a:lnTo>
                  <a:lnTo>
                    <a:pt x="12" y="112"/>
                  </a:lnTo>
                  <a:lnTo>
                    <a:pt x="22" y="123"/>
                  </a:lnTo>
                  <a:lnTo>
                    <a:pt x="33" y="133"/>
                  </a:lnTo>
                  <a:lnTo>
                    <a:pt x="44" y="138"/>
                  </a:lnTo>
                  <a:lnTo>
                    <a:pt x="58" y="144"/>
                  </a:lnTo>
                  <a:lnTo>
                    <a:pt x="73" y="144"/>
                  </a:lnTo>
                  <a:lnTo>
                    <a:pt x="73" y="144"/>
                  </a:lnTo>
                  <a:lnTo>
                    <a:pt x="88" y="144"/>
                  </a:lnTo>
                  <a:lnTo>
                    <a:pt x="88" y="144"/>
                  </a:lnTo>
                  <a:lnTo>
                    <a:pt x="84" y="133"/>
                  </a:lnTo>
                  <a:lnTo>
                    <a:pt x="82" y="120"/>
                  </a:lnTo>
                  <a:lnTo>
                    <a:pt x="80" y="99"/>
                  </a:lnTo>
                  <a:lnTo>
                    <a:pt x="80" y="94"/>
                  </a:lnTo>
                  <a:lnTo>
                    <a:pt x="91" y="85"/>
                  </a:lnTo>
                  <a:lnTo>
                    <a:pt x="91" y="85"/>
                  </a:lnTo>
                  <a:lnTo>
                    <a:pt x="91" y="72"/>
                  </a:lnTo>
                  <a:lnTo>
                    <a:pt x="95" y="59"/>
                  </a:lnTo>
                  <a:lnTo>
                    <a:pt x="95" y="52"/>
                  </a:lnTo>
                  <a:lnTo>
                    <a:pt x="104" y="52"/>
                  </a:lnTo>
                  <a:lnTo>
                    <a:pt x="104" y="52"/>
                  </a:lnTo>
                  <a:lnTo>
                    <a:pt x="112" y="52"/>
                  </a:lnTo>
                  <a:lnTo>
                    <a:pt x="119" y="52"/>
                  </a:lnTo>
                  <a:lnTo>
                    <a:pt x="121" y="59"/>
                  </a:lnTo>
                  <a:lnTo>
                    <a:pt x="121" y="59"/>
                  </a:lnTo>
                  <a:lnTo>
                    <a:pt x="123" y="70"/>
                  </a:lnTo>
                  <a:lnTo>
                    <a:pt x="123" y="81"/>
                  </a:lnTo>
                  <a:lnTo>
                    <a:pt x="123" y="81"/>
                  </a:lnTo>
                  <a:lnTo>
                    <a:pt x="126" y="83"/>
                  </a:lnTo>
                  <a:lnTo>
                    <a:pt x="134" y="85"/>
                  </a:lnTo>
                  <a:lnTo>
                    <a:pt x="134" y="88"/>
                  </a:lnTo>
                  <a:lnTo>
                    <a:pt x="134" y="88"/>
                  </a:lnTo>
                  <a:lnTo>
                    <a:pt x="137" y="90"/>
                  </a:lnTo>
                  <a:lnTo>
                    <a:pt x="143" y="92"/>
                  </a:lnTo>
                  <a:lnTo>
                    <a:pt x="143" y="92"/>
                  </a:lnTo>
                  <a:lnTo>
                    <a:pt x="145" y="81"/>
                  </a:lnTo>
                  <a:lnTo>
                    <a:pt x="145" y="72"/>
                  </a:lnTo>
                  <a:lnTo>
                    <a:pt x="145" y="72"/>
                  </a:lnTo>
                  <a:lnTo>
                    <a:pt x="143" y="57"/>
                  </a:lnTo>
                  <a:lnTo>
                    <a:pt x="139" y="44"/>
                  </a:lnTo>
                  <a:lnTo>
                    <a:pt x="132" y="32"/>
                  </a:lnTo>
                  <a:lnTo>
                    <a:pt x="124" y="21"/>
                  </a:lnTo>
                  <a:lnTo>
                    <a:pt x="113" y="11"/>
                  </a:lnTo>
                  <a:lnTo>
                    <a:pt x="101" y="6"/>
                  </a:lnTo>
                  <a:lnTo>
                    <a:pt x="88" y="0"/>
                  </a:lnTo>
                  <a:lnTo>
                    <a:pt x="73" y="0"/>
                  </a:lnTo>
                  <a:lnTo>
                    <a:pt x="73" y="0"/>
                  </a:lnTo>
                  <a:close/>
                  <a:moveTo>
                    <a:pt x="64" y="15"/>
                  </a:moveTo>
                  <a:lnTo>
                    <a:pt x="64" y="15"/>
                  </a:lnTo>
                  <a:lnTo>
                    <a:pt x="69" y="17"/>
                  </a:lnTo>
                  <a:lnTo>
                    <a:pt x="73" y="19"/>
                  </a:lnTo>
                  <a:lnTo>
                    <a:pt x="73" y="19"/>
                  </a:lnTo>
                  <a:lnTo>
                    <a:pt x="75" y="24"/>
                  </a:lnTo>
                  <a:lnTo>
                    <a:pt x="77" y="28"/>
                  </a:lnTo>
                  <a:lnTo>
                    <a:pt x="77" y="28"/>
                  </a:lnTo>
                  <a:lnTo>
                    <a:pt x="75" y="33"/>
                  </a:lnTo>
                  <a:lnTo>
                    <a:pt x="73" y="37"/>
                  </a:lnTo>
                  <a:lnTo>
                    <a:pt x="73" y="37"/>
                  </a:lnTo>
                  <a:lnTo>
                    <a:pt x="69" y="39"/>
                  </a:lnTo>
                  <a:lnTo>
                    <a:pt x="64" y="41"/>
                  </a:lnTo>
                  <a:lnTo>
                    <a:pt x="64" y="41"/>
                  </a:lnTo>
                  <a:lnTo>
                    <a:pt x="58" y="39"/>
                  </a:lnTo>
                  <a:lnTo>
                    <a:pt x="55" y="37"/>
                  </a:lnTo>
                  <a:lnTo>
                    <a:pt x="55" y="37"/>
                  </a:lnTo>
                  <a:lnTo>
                    <a:pt x="53" y="33"/>
                  </a:lnTo>
                  <a:lnTo>
                    <a:pt x="51" y="28"/>
                  </a:lnTo>
                  <a:lnTo>
                    <a:pt x="51" y="28"/>
                  </a:lnTo>
                  <a:lnTo>
                    <a:pt x="53" y="24"/>
                  </a:lnTo>
                  <a:lnTo>
                    <a:pt x="55" y="19"/>
                  </a:lnTo>
                  <a:lnTo>
                    <a:pt x="55" y="19"/>
                  </a:lnTo>
                  <a:lnTo>
                    <a:pt x="58" y="17"/>
                  </a:lnTo>
                  <a:lnTo>
                    <a:pt x="64" y="15"/>
                  </a:lnTo>
                  <a:lnTo>
                    <a:pt x="64" y="15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CFB25E6-A002-104B-9B29-747F2108D9AF}"/>
              </a:ext>
            </a:extLst>
          </p:cNvPr>
          <p:cNvGrpSpPr/>
          <p:nvPr/>
        </p:nvGrpSpPr>
        <p:grpSpPr>
          <a:xfrm>
            <a:off x="6770794" y="4583019"/>
            <a:ext cx="1277064" cy="1487978"/>
            <a:chOff x="9087941" y="4311813"/>
            <a:chExt cx="1415804" cy="1605507"/>
          </a:xfrm>
          <a:solidFill>
            <a:schemeClr val="accent6">
              <a:lumMod val="50000"/>
            </a:schemeClr>
          </a:solidFill>
        </p:grpSpPr>
        <p:sp>
          <p:nvSpPr>
            <p:cNvPr id="34" name="任意多边形 20">
              <a:extLst>
                <a:ext uri="{FF2B5EF4-FFF2-40B4-BE49-F238E27FC236}">
                  <a16:creationId xmlns:a16="http://schemas.microsoft.com/office/drawing/2014/main" id="{F3C09334-59CF-EC15-AF1D-925B7AEF4A08}"/>
                </a:ext>
              </a:extLst>
            </p:cNvPr>
            <p:cNvSpPr/>
            <p:nvPr/>
          </p:nvSpPr>
          <p:spPr bwMode="auto">
            <a:xfrm>
              <a:off x="9087941" y="4311813"/>
              <a:ext cx="1397246" cy="1605507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文本框 39">
              <a:extLst>
                <a:ext uri="{FF2B5EF4-FFF2-40B4-BE49-F238E27FC236}">
                  <a16:creationId xmlns:a16="http://schemas.microsoft.com/office/drawing/2014/main" id="{E04B5333-D962-A0C5-AD4A-D895A8E09214}"/>
                </a:ext>
              </a:extLst>
            </p:cNvPr>
            <p:cNvSpPr txBox="1"/>
            <p:nvPr/>
          </p:nvSpPr>
          <p:spPr>
            <a:xfrm>
              <a:off x="9101240" y="5251946"/>
              <a:ext cx="1402505" cy="276999"/>
            </a:xfrm>
            <a:prstGeom prst="rect">
              <a:avLst/>
            </a:prstGeom>
            <a:grpFill/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</a:p>
          </p:txBody>
        </p:sp>
        <p:sp>
          <p:nvSpPr>
            <p:cNvPr id="36" name="Freeform 309">
              <a:extLst>
                <a:ext uri="{FF2B5EF4-FFF2-40B4-BE49-F238E27FC236}">
                  <a16:creationId xmlns:a16="http://schemas.microsoft.com/office/drawing/2014/main" id="{1B286765-A091-2408-1ED2-07B2A01DE0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93431" y="4659566"/>
              <a:ext cx="371455" cy="396037"/>
            </a:xfrm>
            <a:custGeom>
              <a:avLst/>
              <a:gdLst>
                <a:gd name="T0" fmla="*/ 9 w 136"/>
                <a:gd name="T1" fmla="*/ 10 h 145"/>
                <a:gd name="T2" fmla="*/ 36 w 136"/>
                <a:gd name="T3" fmla="*/ 8 h 145"/>
                <a:gd name="T4" fmla="*/ 51 w 136"/>
                <a:gd name="T5" fmla="*/ 6 h 145"/>
                <a:gd name="T6" fmla="*/ 68 w 136"/>
                <a:gd name="T7" fmla="*/ 0 h 145"/>
                <a:gd name="T8" fmla="*/ 70 w 136"/>
                <a:gd name="T9" fmla="*/ 0 h 145"/>
                <a:gd name="T10" fmla="*/ 99 w 136"/>
                <a:gd name="T11" fmla="*/ 8 h 145"/>
                <a:gd name="T12" fmla="*/ 112 w 136"/>
                <a:gd name="T13" fmla="*/ 10 h 145"/>
                <a:gd name="T14" fmla="*/ 136 w 136"/>
                <a:gd name="T15" fmla="*/ 8 h 145"/>
                <a:gd name="T16" fmla="*/ 136 w 136"/>
                <a:gd name="T17" fmla="*/ 19 h 145"/>
                <a:gd name="T18" fmla="*/ 130 w 136"/>
                <a:gd name="T19" fmla="*/ 74 h 145"/>
                <a:gd name="T20" fmla="*/ 115 w 136"/>
                <a:gd name="T21" fmla="*/ 111 h 145"/>
                <a:gd name="T22" fmla="*/ 106 w 136"/>
                <a:gd name="T23" fmla="*/ 123 h 145"/>
                <a:gd name="T24" fmla="*/ 82 w 136"/>
                <a:gd name="T25" fmla="*/ 140 h 145"/>
                <a:gd name="T26" fmla="*/ 68 w 136"/>
                <a:gd name="T27" fmla="*/ 145 h 145"/>
                <a:gd name="T28" fmla="*/ 66 w 136"/>
                <a:gd name="T29" fmla="*/ 145 h 145"/>
                <a:gd name="T30" fmla="*/ 40 w 136"/>
                <a:gd name="T31" fmla="*/ 133 h 145"/>
                <a:gd name="T32" fmla="*/ 20 w 136"/>
                <a:gd name="T33" fmla="*/ 111 h 145"/>
                <a:gd name="T34" fmla="*/ 11 w 136"/>
                <a:gd name="T35" fmla="*/ 94 h 145"/>
                <a:gd name="T36" fmla="*/ 2 w 136"/>
                <a:gd name="T37" fmla="*/ 48 h 145"/>
                <a:gd name="T38" fmla="*/ 0 w 136"/>
                <a:gd name="T39" fmla="*/ 8 h 145"/>
                <a:gd name="T40" fmla="*/ 9 w 136"/>
                <a:gd name="T41" fmla="*/ 10 h 145"/>
                <a:gd name="T42" fmla="*/ 112 w 136"/>
                <a:gd name="T43" fmla="*/ 74 h 145"/>
                <a:gd name="T44" fmla="*/ 115 w 136"/>
                <a:gd name="T45" fmla="*/ 54 h 145"/>
                <a:gd name="T46" fmla="*/ 119 w 136"/>
                <a:gd name="T47" fmla="*/ 28 h 145"/>
                <a:gd name="T48" fmla="*/ 97 w 136"/>
                <a:gd name="T49" fmla="*/ 26 h 145"/>
                <a:gd name="T50" fmla="*/ 68 w 136"/>
                <a:gd name="T51" fmla="*/ 19 h 145"/>
                <a:gd name="T52" fmla="*/ 68 w 136"/>
                <a:gd name="T53" fmla="*/ 74 h 145"/>
                <a:gd name="T54" fmla="*/ 68 w 136"/>
                <a:gd name="T55" fmla="*/ 74 h 145"/>
                <a:gd name="T56" fmla="*/ 24 w 136"/>
                <a:gd name="T57" fmla="*/ 74 h 145"/>
                <a:gd name="T58" fmla="*/ 33 w 136"/>
                <a:gd name="T59" fmla="*/ 100 h 145"/>
                <a:gd name="T60" fmla="*/ 40 w 136"/>
                <a:gd name="T61" fmla="*/ 111 h 145"/>
                <a:gd name="T62" fmla="*/ 59 w 136"/>
                <a:gd name="T63" fmla="*/ 123 h 145"/>
                <a:gd name="T64" fmla="*/ 68 w 136"/>
                <a:gd name="T65" fmla="*/ 12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6" h="145">
                  <a:moveTo>
                    <a:pt x="9" y="10"/>
                  </a:moveTo>
                  <a:lnTo>
                    <a:pt x="9" y="10"/>
                  </a:lnTo>
                  <a:lnTo>
                    <a:pt x="22" y="10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51" y="6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84" y="6"/>
                  </a:lnTo>
                  <a:lnTo>
                    <a:pt x="99" y="8"/>
                  </a:lnTo>
                  <a:lnTo>
                    <a:pt x="99" y="8"/>
                  </a:lnTo>
                  <a:lnTo>
                    <a:pt x="112" y="10"/>
                  </a:lnTo>
                  <a:lnTo>
                    <a:pt x="126" y="10"/>
                  </a:lnTo>
                  <a:lnTo>
                    <a:pt x="136" y="8"/>
                  </a:lnTo>
                  <a:lnTo>
                    <a:pt x="136" y="19"/>
                  </a:lnTo>
                  <a:lnTo>
                    <a:pt x="136" y="19"/>
                  </a:lnTo>
                  <a:lnTo>
                    <a:pt x="134" y="48"/>
                  </a:lnTo>
                  <a:lnTo>
                    <a:pt x="130" y="74"/>
                  </a:lnTo>
                  <a:lnTo>
                    <a:pt x="123" y="94"/>
                  </a:lnTo>
                  <a:lnTo>
                    <a:pt x="115" y="111"/>
                  </a:lnTo>
                  <a:lnTo>
                    <a:pt x="115" y="111"/>
                  </a:lnTo>
                  <a:lnTo>
                    <a:pt x="106" y="123"/>
                  </a:lnTo>
                  <a:lnTo>
                    <a:pt x="95" y="133"/>
                  </a:lnTo>
                  <a:lnTo>
                    <a:pt x="82" y="140"/>
                  </a:lnTo>
                  <a:lnTo>
                    <a:pt x="70" y="145"/>
                  </a:lnTo>
                  <a:lnTo>
                    <a:pt x="68" y="145"/>
                  </a:lnTo>
                  <a:lnTo>
                    <a:pt x="66" y="145"/>
                  </a:lnTo>
                  <a:lnTo>
                    <a:pt x="66" y="145"/>
                  </a:lnTo>
                  <a:lnTo>
                    <a:pt x="53" y="140"/>
                  </a:lnTo>
                  <a:lnTo>
                    <a:pt x="40" y="133"/>
                  </a:lnTo>
                  <a:lnTo>
                    <a:pt x="29" y="123"/>
                  </a:lnTo>
                  <a:lnTo>
                    <a:pt x="20" y="111"/>
                  </a:lnTo>
                  <a:lnTo>
                    <a:pt x="20" y="111"/>
                  </a:lnTo>
                  <a:lnTo>
                    <a:pt x="11" y="94"/>
                  </a:lnTo>
                  <a:lnTo>
                    <a:pt x="5" y="74"/>
                  </a:lnTo>
                  <a:lnTo>
                    <a:pt x="2" y="48"/>
                  </a:lnTo>
                  <a:lnTo>
                    <a:pt x="0" y="19"/>
                  </a:lnTo>
                  <a:lnTo>
                    <a:pt x="0" y="8"/>
                  </a:lnTo>
                  <a:lnTo>
                    <a:pt x="9" y="10"/>
                  </a:lnTo>
                  <a:lnTo>
                    <a:pt x="9" y="10"/>
                  </a:lnTo>
                  <a:close/>
                  <a:moveTo>
                    <a:pt x="68" y="74"/>
                  </a:moveTo>
                  <a:lnTo>
                    <a:pt x="112" y="74"/>
                  </a:lnTo>
                  <a:lnTo>
                    <a:pt x="112" y="74"/>
                  </a:lnTo>
                  <a:lnTo>
                    <a:pt x="115" y="54"/>
                  </a:lnTo>
                  <a:lnTo>
                    <a:pt x="119" y="28"/>
                  </a:lnTo>
                  <a:lnTo>
                    <a:pt x="119" y="28"/>
                  </a:lnTo>
                  <a:lnTo>
                    <a:pt x="97" y="26"/>
                  </a:lnTo>
                  <a:lnTo>
                    <a:pt x="97" y="26"/>
                  </a:lnTo>
                  <a:lnTo>
                    <a:pt x="82" y="24"/>
                  </a:lnTo>
                  <a:lnTo>
                    <a:pt x="68" y="19"/>
                  </a:lnTo>
                  <a:lnTo>
                    <a:pt x="68" y="74"/>
                  </a:lnTo>
                  <a:lnTo>
                    <a:pt x="68" y="74"/>
                  </a:lnTo>
                  <a:close/>
                  <a:moveTo>
                    <a:pt x="68" y="127"/>
                  </a:moveTo>
                  <a:lnTo>
                    <a:pt x="68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7" y="89"/>
                  </a:lnTo>
                  <a:lnTo>
                    <a:pt x="33" y="100"/>
                  </a:lnTo>
                  <a:lnTo>
                    <a:pt x="33" y="100"/>
                  </a:lnTo>
                  <a:lnTo>
                    <a:pt x="40" y="111"/>
                  </a:lnTo>
                  <a:lnTo>
                    <a:pt x="49" y="118"/>
                  </a:lnTo>
                  <a:lnTo>
                    <a:pt x="59" y="123"/>
                  </a:lnTo>
                  <a:lnTo>
                    <a:pt x="68" y="127"/>
                  </a:lnTo>
                  <a:lnTo>
                    <a:pt x="68" y="127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8" name="任意多边形 24">
            <a:extLst>
              <a:ext uri="{FF2B5EF4-FFF2-40B4-BE49-F238E27FC236}">
                <a16:creationId xmlns:a16="http://schemas.microsoft.com/office/drawing/2014/main" id="{C77B3450-45AA-DE4D-471A-C2EE801D6C1B}"/>
              </a:ext>
            </a:extLst>
          </p:cNvPr>
          <p:cNvSpPr/>
          <p:nvPr/>
        </p:nvSpPr>
        <p:spPr bwMode="auto">
          <a:xfrm>
            <a:off x="3306136" y="1782501"/>
            <a:ext cx="1735895" cy="1960953"/>
          </a:xfrm>
          <a:custGeom>
            <a:avLst/>
            <a:gdLst>
              <a:gd name="connsiteX0" fmla="*/ 0 w 4017518"/>
              <a:gd name="connsiteY0" fmla="*/ 1747621 h 3495241"/>
              <a:gd name="connsiteX1" fmla="*/ 873810 w 4017518"/>
              <a:gd name="connsiteY1" fmla="*/ 1 h 3495241"/>
              <a:gd name="connsiteX2" fmla="*/ 3143708 w 4017518"/>
              <a:gd name="connsiteY2" fmla="*/ 1 h 3495241"/>
              <a:gd name="connsiteX3" fmla="*/ 4017518 w 4017518"/>
              <a:gd name="connsiteY3" fmla="*/ 1747621 h 3495241"/>
              <a:gd name="connsiteX4" fmla="*/ 3143708 w 4017518"/>
              <a:gd name="connsiteY4" fmla="*/ 3495240 h 3495241"/>
              <a:gd name="connsiteX5" fmla="*/ 873810 w 4017518"/>
              <a:gd name="connsiteY5" fmla="*/ 3495240 h 3495241"/>
              <a:gd name="connsiteX6" fmla="*/ 0 w 4017518"/>
              <a:gd name="connsiteY6" fmla="*/ 1747621 h 3495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17518" h="3495241">
                <a:moveTo>
                  <a:pt x="2008758" y="0"/>
                </a:moveTo>
                <a:lnTo>
                  <a:pt x="4017516" y="760215"/>
                </a:lnTo>
                <a:lnTo>
                  <a:pt x="4017516" y="2735026"/>
                </a:lnTo>
                <a:lnTo>
                  <a:pt x="2008758" y="3495241"/>
                </a:lnTo>
                <a:lnTo>
                  <a:pt x="2" y="2735026"/>
                </a:lnTo>
                <a:lnTo>
                  <a:pt x="2" y="760215"/>
                </a:lnTo>
                <a:lnTo>
                  <a:pt x="200875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TextBox 21">
            <a:extLst>
              <a:ext uri="{FF2B5EF4-FFF2-40B4-BE49-F238E27FC236}">
                <a16:creationId xmlns:a16="http://schemas.microsoft.com/office/drawing/2014/main" id="{C3B1FE08-F38B-CC09-87C2-4538C43F93F5}"/>
              </a:ext>
            </a:extLst>
          </p:cNvPr>
          <p:cNvSpPr txBox="1"/>
          <p:nvPr/>
        </p:nvSpPr>
        <p:spPr>
          <a:xfrm>
            <a:off x="3400131" y="2922461"/>
            <a:ext cx="2515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</a:p>
        </p:txBody>
      </p:sp>
      <p:sp>
        <p:nvSpPr>
          <p:cNvPr id="42" name="燕尾形箭头 28">
            <a:extLst>
              <a:ext uri="{FF2B5EF4-FFF2-40B4-BE49-F238E27FC236}">
                <a16:creationId xmlns:a16="http://schemas.microsoft.com/office/drawing/2014/main" id="{357F330B-5F84-84A6-E009-244D91E6A8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6905" y="2678105"/>
            <a:ext cx="1113530" cy="551760"/>
          </a:xfrm>
          <a:prstGeom prst="notchedRightArrow">
            <a:avLst>
              <a:gd name="adj1" fmla="val 50000"/>
              <a:gd name="adj2" fmla="val 49984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34281" tIns="17140" rIns="34281" bIns="17140"/>
          <a:lstStyle/>
          <a:p>
            <a:pPr>
              <a:defRPr/>
            </a:pPr>
            <a:endParaRPr lang="zh-CN" altLang="en-US" dirty="0">
              <a:latin typeface="Corbel" pitchFamily="34" charset="0"/>
            </a:endParaRPr>
          </a:p>
        </p:txBody>
      </p:sp>
      <p:sp>
        <p:nvSpPr>
          <p:cNvPr id="44" name="任意多边形 30">
            <a:extLst>
              <a:ext uri="{FF2B5EF4-FFF2-40B4-BE49-F238E27FC236}">
                <a16:creationId xmlns:a16="http://schemas.microsoft.com/office/drawing/2014/main" id="{55B84B17-FEC0-DA84-1057-05D0F0994BAB}"/>
              </a:ext>
            </a:extLst>
          </p:cNvPr>
          <p:cNvSpPr/>
          <p:nvPr/>
        </p:nvSpPr>
        <p:spPr bwMode="auto">
          <a:xfrm>
            <a:off x="878095" y="2384936"/>
            <a:ext cx="989965" cy="1138099"/>
          </a:xfrm>
          <a:custGeom>
            <a:avLst/>
            <a:gdLst>
              <a:gd name="connsiteX0" fmla="*/ 0 w 4017518"/>
              <a:gd name="connsiteY0" fmla="*/ 1747621 h 3495241"/>
              <a:gd name="connsiteX1" fmla="*/ 873810 w 4017518"/>
              <a:gd name="connsiteY1" fmla="*/ 1 h 3495241"/>
              <a:gd name="connsiteX2" fmla="*/ 3143708 w 4017518"/>
              <a:gd name="connsiteY2" fmla="*/ 1 h 3495241"/>
              <a:gd name="connsiteX3" fmla="*/ 4017518 w 4017518"/>
              <a:gd name="connsiteY3" fmla="*/ 1747621 h 3495241"/>
              <a:gd name="connsiteX4" fmla="*/ 3143708 w 4017518"/>
              <a:gd name="connsiteY4" fmla="*/ 3495240 h 3495241"/>
              <a:gd name="connsiteX5" fmla="*/ 873810 w 4017518"/>
              <a:gd name="connsiteY5" fmla="*/ 3495240 h 3495241"/>
              <a:gd name="connsiteX6" fmla="*/ 0 w 4017518"/>
              <a:gd name="connsiteY6" fmla="*/ 1747621 h 3495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17518" h="3495241">
                <a:moveTo>
                  <a:pt x="2008758" y="0"/>
                </a:moveTo>
                <a:lnTo>
                  <a:pt x="4017516" y="760215"/>
                </a:lnTo>
                <a:lnTo>
                  <a:pt x="4017516" y="2735026"/>
                </a:lnTo>
                <a:lnTo>
                  <a:pt x="2008758" y="3495241"/>
                </a:lnTo>
                <a:lnTo>
                  <a:pt x="2" y="2735026"/>
                </a:lnTo>
                <a:lnTo>
                  <a:pt x="2" y="760215"/>
                </a:lnTo>
                <a:lnTo>
                  <a:pt x="200875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495300" dist="571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34" name="椭圆 1033">
            <a:extLst>
              <a:ext uri="{FF2B5EF4-FFF2-40B4-BE49-F238E27FC236}">
                <a16:creationId xmlns:a16="http://schemas.microsoft.com/office/drawing/2014/main" id="{4F9B3D6D-EDFB-FD7E-E956-F8D8C47A2DB1}"/>
              </a:ext>
            </a:extLst>
          </p:cNvPr>
          <p:cNvSpPr/>
          <p:nvPr/>
        </p:nvSpPr>
        <p:spPr>
          <a:xfrm>
            <a:off x="3842280" y="3698664"/>
            <a:ext cx="3693950" cy="90870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1FABC19C-71A1-AB25-031D-CA5025EF4BD0}"/>
              </a:ext>
            </a:extLst>
          </p:cNvPr>
          <p:cNvGrpSpPr/>
          <p:nvPr/>
        </p:nvGrpSpPr>
        <p:grpSpPr>
          <a:xfrm>
            <a:off x="3976168" y="4580084"/>
            <a:ext cx="1363288" cy="1490912"/>
            <a:chOff x="7459912" y="4368963"/>
            <a:chExt cx="1402505" cy="1605507"/>
          </a:xfrm>
        </p:grpSpPr>
        <p:sp>
          <p:nvSpPr>
            <p:cNvPr id="47" name="任意多边形 33">
              <a:extLst>
                <a:ext uri="{FF2B5EF4-FFF2-40B4-BE49-F238E27FC236}">
                  <a16:creationId xmlns:a16="http://schemas.microsoft.com/office/drawing/2014/main" id="{6D7EC848-536A-4A02-2520-4E7CD3B9DE70}"/>
                </a:ext>
              </a:extLst>
            </p:cNvPr>
            <p:cNvSpPr/>
            <p:nvPr/>
          </p:nvSpPr>
          <p:spPr bwMode="auto">
            <a:xfrm>
              <a:off x="7465171" y="4368963"/>
              <a:ext cx="1397246" cy="1605507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文本框 38">
              <a:extLst>
                <a:ext uri="{FF2B5EF4-FFF2-40B4-BE49-F238E27FC236}">
                  <a16:creationId xmlns:a16="http://schemas.microsoft.com/office/drawing/2014/main" id="{522AC7A1-0C0C-4DEC-85CC-229F825A51E9}"/>
                </a:ext>
              </a:extLst>
            </p:cNvPr>
            <p:cNvSpPr txBox="1"/>
            <p:nvPr/>
          </p:nvSpPr>
          <p:spPr>
            <a:xfrm>
              <a:off x="7459912" y="5276962"/>
              <a:ext cx="1402505" cy="276999"/>
            </a:xfrm>
            <a:prstGeom prst="rect">
              <a:avLst/>
            </a:prstGeom>
            <a:noFill/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</a:p>
          </p:txBody>
        </p:sp>
        <p:sp>
          <p:nvSpPr>
            <p:cNvPr id="49" name="Freeform 327">
              <a:extLst>
                <a:ext uri="{FF2B5EF4-FFF2-40B4-BE49-F238E27FC236}">
                  <a16:creationId xmlns:a16="http://schemas.microsoft.com/office/drawing/2014/main" id="{01A268D1-243B-9473-8DA8-2643B0A22E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26721" y="4761165"/>
              <a:ext cx="414248" cy="355470"/>
            </a:xfrm>
            <a:custGeom>
              <a:avLst/>
              <a:gdLst>
                <a:gd name="T0" fmla="*/ 75 w 148"/>
                <a:gd name="T1" fmla="*/ 57 h 127"/>
                <a:gd name="T2" fmla="*/ 73 w 148"/>
                <a:gd name="T3" fmla="*/ 57 h 127"/>
                <a:gd name="T4" fmla="*/ 7 w 148"/>
                <a:gd name="T5" fmla="*/ 37 h 127"/>
                <a:gd name="T6" fmla="*/ 24 w 148"/>
                <a:gd name="T7" fmla="*/ 13 h 127"/>
                <a:gd name="T8" fmla="*/ 92 w 148"/>
                <a:gd name="T9" fmla="*/ 13 h 127"/>
                <a:gd name="T10" fmla="*/ 128 w 148"/>
                <a:gd name="T11" fmla="*/ 37 h 127"/>
                <a:gd name="T12" fmla="*/ 134 w 148"/>
                <a:gd name="T13" fmla="*/ 6 h 127"/>
                <a:gd name="T14" fmla="*/ 128 w 148"/>
                <a:gd name="T15" fmla="*/ 0 h 127"/>
                <a:gd name="T16" fmla="*/ 55 w 148"/>
                <a:gd name="T17" fmla="*/ 0 h 127"/>
                <a:gd name="T18" fmla="*/ 15 w 148"/>
                <a:gd name="T19" fmla="*/ 0 h 127"/>
                <a:gd name="T20" fmla="*/ 7 w 148"/>
                <a:gd name="T21" fmla="*/ 37 h 127"/>
                <a:gd name="T22" fmla="*/ 141 w 148"/>
                <a:gd name="T23" fmla="*/ 42 h 127"/>
                <a:gd name="T24" fmla="*/ 148 w 148"/>
                <a:gd name="T25" fmla="*/ 103 h 127"/>
                <a:gd name="T26" fmla="*/ 143 w 148"/>
                <a:gd name="T27" fmla="*/ 127 h 127"/>
                <a:gd name="T28" fmla="*/ 114 w 148"/>
                <a:gd name="T29" fmla="*/ 103 h 127"/>
                <a:gd name="T30" fmla="*/ 35 w 148"/>
                <a:gd name="T31" fmla="*/ 127 h 127"/>
                <a:gd name="T32" fmla="*/ 5 w 148"/>
                <a:gd name="T33" fmla="*/ 103 h 127"/>
                <a:gd name="T34" fmla="*/ 0 w 148"/>
                <a:gd name="T35" fmla="*/ 57 h 127"/>
                <a:gd name="T36" fmla="*/ 7 w 148"/>
                <a:gd name="T37" fmla="*/ 39 h 127"/>
                <a:gd name="T38" fmla="*/ 70 w 148"/>
                <a:gd name="T39" fmla="*/ 39 h 127"/>
                <a:gd name="T40" fmla="*/ 128 w 148"/>
                <a:gd name="T41" fmla="*/ 39 h 127"/>
                <a:gd name="T42" fmla="*/ 141 w 148"/>
                <a:gd name="T43" fmla="*/ 42 h 127"/>
                <a:gd name="T44" fmla="*/ 20 w 148"/>
                <a:gd name="T45" fmla="*/ 59 h 127"/>
                <a:gd name="T46" fmla="*/ 16 w 148"/>
                <a:gd name="T47" fmla="*/ 61 h 127"/>
                <a:gd name="T48" fmla="*/ 9 w 148"/>
                <a:gd name="T49" fmla="*/ 66 h 127"/>
                <a:gd name="T50" fmla="*/ 9 w 148"/>
                <a:gd name="T51" fmla="*/ 70 h 127"/>
                <a:gd name="T52" fmla="*/ 13 w 148"/>
                <a:gd name="T53" fmla="*/ 77 h 127"/>
                <a:gd name="T54" fmla="*/ 20 w 148"/>
                <a:gd name="T55" fmla="*/ 81 h 127"/>
                <a:gd name="T56" fmla="*/ 24 w 148"/>
                <a:gd name="T57" fmla="*/ 81 h 127"/>
                <a:gd name="T58" fmla="*/ 29 w 148"/>
                <a:gd name="T59" fmla="*/ 74 h 127"/>
                <a:gd name="T60" fmla="*/ 31 w 148"/>
                <a:gd name="T61" fmla="*/ 70 h 127"/>
                <a:gd name="T62" fmla="*/ 27 w 148"/>
                <a:gd name="T63" fmla="*/ 63 h 127"/>
                <a:gd name="T64" fmla="*/ 20 w 148"/>
                <a:gd name="T65" fmla="*/ 59 h 127"/>
                <a:gd name="T66" fmla="*/ 126 w 148"/>
                <a:gd name="T67" fmla="*/ 59 h 127"/>
                <a:gd name="T68" fmla="*/ 121 w 148"/>
                <a:gd name="T69" fmla="*/ 61 h 127"/>
                <a:gd name="T70" fmla="*/ 115 w 148"/>
                <a:gd name="T71" fmla="*/ 66 h 127"/>
                <a:gd name="T72" fmla="*/ 115 w 148"/>
                <a:gd name="T73" fmla="*/ 70 h 127"/>
                <a:gd name="T74" fmla="*/ 117 w 148"/>
                <a:gd name="T75" fmla="*/ 77 h 127"/>
                <a:gd name="T76" fmla="*/ 126 w 148"/>
                <a:gd name="T77" fmla="*/ 81 h 127"/>
                <a:gd name="T78" fmla="*/ 130 w 148"/>
                <a:gd name="T79" fmla="*/ 81 h 127"/>
                <a:gd name="T80" fmla="*/ 136 w 148"/>
                <a:gd name="T81" fmla="*/ 74 h 127"/>
                <a:gd name="T82" fmla="*/ 137 w 148"/>
                <a:gd name="T83" fmla="*/ 70 h 127"/>
                <a:gd name="T84" fmla="*/ 134 w 148"/>
                <a:gd name="T85" fmla="*/ 63 h 127"/>
                <a:gd name="T86" fmla="*/ 126 w 148"/>
                <a:gd name="T87" fmla="*/ 59 h 127"/>
                <a:gd name="T88" fmla="*/ 44 w 148"/>
                <a:gd name="T89" fmla="*/ 64 h 127"/>
                <a:gd name="T90" fmla="*/ 103 w 148"/>
                <a:gd name="T91" fmla="*/ 90 h 127"/>
                <a:gd name="T92" fmla="*/ 44 w 148"/>
                <a:gd name="T93" fmla="*/ 6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8" h="127">
                  <a:moveTo>
                    <a:pt x="73" y="57"/>
                  </a:moveTo>
                  <a:lnTo>
                    <a:pt x="75" y="57"/>
                  </a:lnTo>
                  <a:lnTo>
                    <a:pt x="73" y="57"/>
                  </a:lnTo>
                  <a:lnTo>
                    <a:pt x="73" y="57"/>
                  </a:lnTo>
                  <a:lnTo>
                    <a:pt x="73" y="57"/>
                  </a:lnTo>
                  <a:close/>
                  <a:moveTo>
                    <a:pt x="7" y="37"/>
                  </a:moveTo>
                  <a:lnTo>
                    <a:pt x="18" y="37"/>
                  </a:lnTo>
                  <a:lnTo>
                    <a:pt x="24" y="13"/>
                  </a:lnTo>
                  <a:lnTo>
                    <a:pt x="55" y="13"/>
                  </a:lnTo>
                  <a:lnTo>
                    <a:pt x="92" y="13"/>
                  </a:lnTo>
                  <a:lnTo>
                    <a:pt x="123" y="13"/>
                  </a:lnTo>
                  <a:lnTo>
                    <a:pt x="128" y="37"/>
                  </a:lnTo>
                  <a:lnTo>
                    <a:pt x="141" y="37"/>
                  </a:lnTo>
                  <a:lnTo>
                    <a:pt x="134" y="6"/>
                  </a:lnTo>
                  <a:lnTo>
                    <a:pt x="134" y="0"/>
                  </a:lnTo>
                  <a:lnTo>
                    <a:pt x="128" y="0"/>
                  </a:lnTo>
                  <a:lnTo>
                    <a:pt x="92" y="0"/>
                  </a:lnTo>
                  <a:lnTo>
                    <a:pt x="55" y="0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3" y="6"/>
                  </a:lnTo>
                  <a:lnTo>
                    <a:pt x="7" y="37"/>
                  </a:lnTo>
                  <a:lnTo>
                    <a:pt x="7" y="37"/>
                  </a:lnTo>
                  <a:close/>
                  <a:moveTo>
                    <a:pt x="141" y="42"/>
                  </a:moveTo>
                  <a:lnTo>
                    <a:pt x="148" y="57"/>
                  </a:lnTo>
                  <a:lnTo>
                    <a:pt x="148" y="103"/>
                  </a:lnTo>
                  <a:lnTo>
                    <a:pt x="143" y="103"/>
                  </a:lnTo>
                  <a:lnTo>
                    <a:pt x="143" y="127"/>
                  </a:lnTo>
                  <a:lnTo>
                    <a:pt x="114" y="127"/>
                  </a:lnTo>
                  <a:lnTo>
                    <a:pt x="114" y="103"/>
                  </a:lnTo>
                  <a:lnTo>
                    <a:pt x="35" y="103"/>
                  </a:lnTo>
                  <a:lnTo>
                    <a:pt x="35" y="127"/>
                  </a:lnTo>
                  <a:lnTo>
                    <a:pt x="5" y="127"/>
                  </a:lnTo>
                  <a:lnTo>
                    <a:pt x="5" y="103"/>
                  </a:lnTo>
                  <a:lnTo>
                    <a:pt x="0" y="103"/>
                  </a:lnTo>
                  <a:lnTo>
                    <a:pt x="0" y="57"/>
                  </a:lnTo>
                  <a:lnTo>
                    <a:pt x="5" y="42"/>
                  </a:lnTo>
                  <a:lnTo>
                    <a:pt x="7" y="39"/>
                  </a:lnTo>
                  <a:lnTo>
                    <a:pt x="18" y="39"/>
                  </a:lnTo>
                  <a:lnTo>
                    <a:pt x="70" y="39"/>
                  </a:lnTo>
                  <a:lnTo>
                    <a:pt x="79" y="39"/>
                  </a:lnTo>
                  <a:lnTo>
                    <a:pt x="128" y="39"/>
                  </a:lnTo>
                  <a:lnTo>
                    <a:pt x="141" y="39"/>
                  </a:lnTo>
                  <a:lnTo>
                    <a:pt x="141" y="42"/>
                  </a:lnTo>
                  <a:lnTo>
                    <a:pt x="141" y="42"/>
                  </a:lnTo>
                  <a:close/>
                  <a:moveTo>
                    <a:pt x="20" y="59"/>
                  </a:moveTo>
                  <a:lnTo>
                    <a:pt x="20" y="59"/>
                  </a:lnTo>
                  <a:lnTo>
                    <a:pt x="16" y="61"/>
                  </a:lnTo>
                  <a:lnTo>
                    <a:pt x="13" y="63"/>
                  </a:lnTo>
                  <a:lnTo>
                    <a:pt x="9" y="66"/>
                  </a:lnTo>
                  <a:lnTo>
                    <a:pt x="9" y="70"/>
                  </a:lnTo>
                  <a:lnTo>
                    <a:pt x="9" y="70"/>
                  </a:lnTo>
                  <a:lnTo>
                    <a:pt x="9" y="74"/>
                  </a:lnTo>
                  <a:lnTo>
                    <a:pt x="13" y="77"/>
                  </a:lnTo>
                  <a:lnTo>
                    <a:pt x="16" y="81"/>
                  </a:lnTo>
                  <a:lnTo>
                    <a:pt x="20" y="81"/>
                  </a:lnTo>
                  <a:lnTo>
                    <a:pt x="20" y="81"/>
                  </a:lnTo>
                  <a:lnTo>
                    <a:pt x="24" y="81"/>
                  </a:lnTo>
                  <a:lnTo>
                    <a:pt x="27" y="77"/>
                  </a:lnTo>
                  <a:lnTo>
                    <a:pt x="29" y="74"/>
                  </a:lnTo>
                  <a:lnTo>
                    <a:pt x="31" y="70"/>
                  </a:lnTo>
                  <a:lnTo>
                    <a:pt x="31" y="70"/>
                  </a:lnTo>
                  <a:lnTo>
                    <a:pt x="29" y="66"/>
                  </a:lnTo>
                  <a:lnTo>
                    <a:pt x="27" y="63"/>
                  </a:lnTo>
                  <a:lnTo>
                    <a:pt x="24" y="61"/>
                  </a:lnTo>
                  <a:lnTo>
                    <a:pt x="20" y="59"/>
                  </a:lnTo>
                  <a:lnTo>
                    <a:pt x="20" y="59"/>
                  </a:lnTo>
                  <a:close/>
                  <a:moveTo>
                    <a:pt x="126" y="59"/>
                  </a:moveTo>
                  <a:lnTo>
                    <a:pt x="126" y="59"/>
                  </a:lnTo>
                  <a:lnTo>
                    <a:pt x="121" y="61"/>
                  </a:lnTo>
                  <a:lnTo>
                    <a:pt x="117" y="63"/>
                  </a:lnTo>
                  <a:lnTo>
                    <a:pt x="115" y="66"/>
                  </a:lnTo>
                  <a:lnTo>
                    <a:pt x="115" y="70"/>
                  </a:lnTo>
                  <a:lnTo>
                    <a:pt x="115" y="70"/>
                  </a:lnTo>
                  <a:lnTo>
                    <a:pt x="115" y="74"/>
                  </a:lnTo>
                  <a:lnTo>
                    <a:pt x="117" y="77"/>
                  </a:lnTo>
                  <a:lnTo>
                    <a:pt x="121" y="81"/>
                  </a:lnTo>
                  <a:lnTo>
                    <a:pt x="126" y="81"/>
                  </a:lnTo>
                  <a:lnTo>
                    <a:pt x="126" y="81"/>
                  </a:lnTo>
                  <a:lnTo>
                    <a:pt x="130" y="81"/>
                  </a:lnTo>
                  <a:lnTo>
                    <a:pt x="134" y="77"/>
                  </a:lnTo>
                  <a:lnTo>
                    <a:pt x="136" y="74"/>
                  </a:lnTo>
                  <a:lnTo>
                    <a:pt x="137" y="70"/>
                  </a:lnTo>
                  <a:lnTo>
                    <a:pt x="137" y="70"/>
                  </a:lnTo>
                  <a:lnTo>
                    <a:pt x="136" y="66"/>
                  </a:lnTo>
                  <a:lnTo>
                    <a:pt x="134" y="63"/>
                  </a:lnTo>
                  <a:lnTo>
                    <a:pt x="130" y="61"/>
                  </a:lnTo>
                  <a:lnTo>
                    <a:pt x="126" y="59"/>
                  </a:lnTo>
                  <a:lnTo>
                    <a:pt x="126" y="59"/>
                  </a:lnTo>
                  <a:close/>
                  <a:moveTo>
                    <a:pt x="44" y="64"/>
                  </a:moveTo>
                  <a:lnTo>
                    <a:pt x="44" y="90"/>
                  </a:lnTo>
                  <a:lnTo>
                    <a:pt x="103" y="90"/>
                  </a:lnTo>
                  <a:lnTo>
                    <a:pt x="103" y="64"/>
                  </a:lnTo>
                  <a:lnTo>
                    <a:pt x="44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50" name="图片 49">
            <a:extLst>
              <a:ext uri="{FF2B5EF4-FFF2-40B4-BE49-F238E27FC236}">
                <a16:creationId xmlns:a16="http://schemas.microsoft.com/office/drawing/2014/main" id="{A64A1F95-B1E8-6BB6-740E-9920AC1545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6697" y="2513673"/>
            <a:ext cx="776928" cy="781342"/>
          </a:xfrm>
          <a:prstGeom prst="rect">
            <a:avLst/>
          </a:prstGeom>
        </p:spPr>
      </p:pic>
      <p:sp>
        <p:nvSpPr>
          <p:cNvPr id="51" name="Content Placeholder 2">
            <a:extLst>
              <a:ext uri="{FF2B5EF4-FFF2-40B4-BE49-F238E27FC236}">
                <a16:creationId xmlns:a16="http://schemas.microsoft.com/office/drawing/2014/main" id="{ACED6B61-2786-322C-A4C6-31E06CE319F7}"/>
              </a:ext>
            </a:extLst>
          </p:cNvPr>
          <p:cNvSpPr txBox="1">
            <a:spLocks/>
          </p:cNvSpPr>
          <p:nvPr/>
        </p:nvSpPr>
        <p:spPr>
          <a:xfrm>
            <a:off x="1465385" y="928368"/>
            <a:ext cx="4653206" cy="104774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45720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1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1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67A04C05-458F-6DAF-E405-2A82161D047B}"/>
              </a:ext>
            </a:extLst>
          </p:cNvPr>
          <p:cNvSpPr txBox="1"/>
          <p:nvPr/>
        </p:nvSpPr>
        <p:spPr>
          <a:xfrm>
            <a:off x="4321533" y="3853432"/>
            <a:ext cx="3464413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输入您的标题</a:t>
            </a:r>
          </a:p>
          <a:p>
            <a:endParaRPr lang="zh-CN" altLang="en-US" b="1" dirty="0"/>
          </a:p>
        </p:txBody>
      </p:sp>
      <p:sp>
        <p:nvSpPr>
          <p:cNvPr id="54" name="燕尾形箭头 2">
            <a:extLst>
              <a:ext uri="{FF2B5EF4-FFF2-40B4-BE49-F238E27FC236}">
                <a16:creationId xmlns:a16="http://schemas.microsoft.com/office/drawing/2014/main" id="{CF924580-B50A-32A0-BB6F-252C1F7CFD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97199" y="2600394"/>
            <a:ext cx="1113530" cy="551760"/>
          </a:xfrm>
          <a:prstGeom prst="notchedRightArrow">
            <a:avLst>
              <a:gd name="adj1" fmla="val 50000"/>
              <a:gd name="adj2" fmla="val 49984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34281" tIns="17140" rIns="34281" bIns="17140"/>
          <a:lstStyle/>
          <a:p>
            <a:pPr>
              <a:defRPr/>
            </a:pPr>
            <a:endParaRPr lang="zh-CN" altLang="en-US" sz="1400" dirty="0">
              <a:latin typeface="Corbel" pitchFamily="34" charset="0"/>
            </a:endParaRPr>
          </a:p>
        </p:txBody>
      </p:sp>
      <p:sp>
        <p:nvSpPr>
          <p:cNvPr id="55" name="燕尾形箭头 2">
            <a:extLst>
              <a:ext uri="{FF2B5EF4-FFF2-40B4-BE49-F238E27FC236}">
                <a16:creationId xmlns:a16="http://schemas.microsoft.com/office/drawing/2014/main" id="{8B797799-2D9A-C291-A752-5E8C21DED0D1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5519076" y="5118535"/>
            <a:ext cx="1113530" cy="551760"/>
          </a:xfrm>
          <a:prstGeom prst="notchedRightArrow">
            <a:avLst>
              <a:gd name="adj1" fmla="val 50000"/>
              <a:gd name="adj2" fmla="val 49984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34281" tIns="17140" rIns="34281" bIns="17140"/>
          <a:lstStyle/>
          <a:p>
            <a:pPr>
              <a:defRPr/>
            </a:pPr>
            <a:endParaRPr lang="zh-CN" altLang="en-US" sz="1400" dirty="0">
              <a:latin typeface="Corbel" pitchFamily="34" charset="0"/>
            </a:endParaRPr>
          </a:p>
        </p:txBody>
      </p:sp>
      <p:sp>
        <p:nvSpPr>
          <p:cNvPr id="56" name="燕尾形箭头 2">
            <a:extLst>
              <a:ext uri="{FF2B5EF4-FFF2-40B4-BE49-F238E27FC236}">
                <a16:creationId xmlns:a16="http://schemas.microsoft.com/office/drawing/2014/main" id="{76920CE5-7517-68D3-973B-B177F7632102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2604468" y="5131371"/>
            <a:ext cx="1113530" cy="551760"/>
          </a:xfrm>
          <a:prstGeom prst="notchedRightArrow">
            <a:avLst>
              <a:gd name="adj1" fmla="val 50000"/>
              <a:gd name="adj2" fmla="val 49984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34281" tIns="17140" rIns="34281" bIns="17140"/>
          <a:lstStyle/>
          <a:p>
            <a:pPr>
              <a:defRPr/>
            </a:pPr>
            <a:endParaRPr lang="zh-CN" altLang="en-US" sz="1400" dirty="0">
              <a:latin typeface="Corbel" pitchFamily="34" charset="0"/>
            </a:endParaRPr>
          </a:p>
        </p:txBody>
      </p:sp>
      <p:sp>
        <p:nvSpPr>
          <p:cNvPr id="57" name="燕尾形箭头 2">
            <a:extLst>
              <a:ext uri="{FF2B5EF4-FFF2-40B4-BE49-F238E27FC236}">
                <a16:creationId xmlns:a16="http://schemas.microsoft.com/office/drawing/2014/main" id="{BEEA37D0-FF71-6723-6736-2F72778995A0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8513407" y="5089948"/>
            <a:ext cx="1113530" cy="551760"/>
          </a:xfrm>
          <a:prstGeom prst="notchedRightArrow">
            <a:avLst>
              <a:gd name="adj1" fmla="val 50000"/>
              <a:gd name="adj2" fmla="val 49984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34281" tIns="17140" rIns="34281" bIns="17140"/>
          <a:lstStyle/>
          <a:p>
            <a:pPr>
              <a:defRPr/>
            </a:pPr>
            <a:endParaRPr lang="zh-CN" altLang="en-US" sz="1400" dirty="0">
              <a:latin typeface="Corbel" pitchFamily="34" charset="0"/>
            </a:endParaRPr>
          </a:p>
        </p:txBody>
      </p:sp>
      <p:sp>
        <p:nvSpPr>
          <p:cNvPr id="58" name="燕尾形箭头 2">
            <a:extLst>
              <a:ext uri="{FF2B5EF4-FFF2-40B4-BE49-F238E27FC236}">
                <a16:creationId xmlns:a16="http://schemas.microsoft.com/office/drawing/2014/main" id="{A9B7E80B-3C10-6273-EA0F-17F41AD56BDF}"/>
              </a:ext>
            </a:extLst>
          </p:cNvPr>
          <p:cNvSpPr>
            <a:spLocks noChangeArrowheads="1"/>
          </p:cNvSpPr>
          <p:nvPr/>
        </p:nvSpPr>
        <p:spPr bwMode="auto">
          <a:xfrm rot="4617628">
            <a:off x="10455488" y="3653274"/>
            <a:ext cx="802903" cy="560681"/>
          </a:xfrm>
          <a:prstGeom prst="notchedRightArrow">
            <a:avLst>
              <a:gd name="adj1" fmla="val 50000"/>
              <a:gd name="adj2" fmla="val 49984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34281" tIns="17140" rIns="34281" bIns="17140"/>
          <a:lstStyle/>
          <a:p>
            <a:pPr>
              <a:defRPr/>
            </a:pPr>
            <a:endParaRPr lang="zh-CN" altLang="en-US" sz="1400" dirty="0">
              <a:latin typeface="Corbel" pitchFamily="34" charset="0"/>
            </a:endParaRPr>
          </a:p>
        </p:txBody>
      </p:sp>
      <p:pic>
        <p:nvPicPr>
          <p:cNvPr id="60" name="图形 59" descr="黑板">
            <a:extLst>
              <a:ext uri="{FF2B5EF4-FFF2-40B4-BE49-F238E27FC236}">
                <a16:creationId xmlns:a16="http://schemas.microsoft.com/office/drawing/2014/main" id="{838A8B7E-43C5-54A0-423E-C6B6423F15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49918" y="2125776"/>
            <a:ext cx="775794" cy="775794"/>
          </a:xfrm>
          <a:prstGeom prst="rect">
            <a:avLst/>
          </a:prstGeom>
        </p:spPr>
      </p:pic>
      <p:pic>
        <p:nvPicPr>
          <p:cNvPr id="62" name="图形 61" descr="船只下水台">
            <a:extLst>
              <a:ext uri="{FF2B5EF4-FFF2-40B4-BE49-F238E27FC236}">
                <a16:creationId xmlns:a16="http://schemas.microsoft.com/office/drawing/2014/main" id="{7F973F4F-C01C-6CE0-CFFC-ED1CD7434B1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664366" y="2200410"/>
            <a:ext cx="914400" cy="914400"/>
          </a:xfrm>
          <a:prstGeom prst="rect">
            <a:avLst/>
          </a:prstGeom>
        </p:spPr>
      </p:pic>
      <p:pic>
        <p:nvPicPr>
          <p:cNvPr id="1024" name="图形 1023" descr="盲文">
            <a:extLst>
              <a:ext uri="{FF2B5EF4-FFF2-40B4-BE49-F238E27FC236}">
                <a16:creationId xmlns:a16="http://schemas.microsoft.com/office/drawing/2014/main" id="{83A53863-5782-8889-7B78-2F26617B657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491497" y="2295913"/>
            <a:ext cx="914400" cy="914400"/>
          </a:xfrm>
          <a:prstGeom prst="rect">
            <a:avLst/>
          </a:prstGeom>
        </p:spPr>
      </p:pic>
      <p:pic>
        <p:nvPicPr>
          <p:cNvPr id="1027" name="图形 1026" descr="折刀">
            <a:extLst>
              <a:ext uri="{FF2B5EF4-FFF2-40B4-BE49-F238E27FC236}">
                <a16:creationId xmlns:a16="http://schemas.microsoft.com/office/drawing/2014/main" id="{9B4BEFFD-27DE-92A8-4597-B64E6E52B69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133158" y="4707091"/>
            <a:ext cx="914400" cy="914400"/>
          </a:xfrm>
          <a:prstGeom prst="rect">
            <a:avLst/>
          </a:prstGeom>
        </p:spPr>
      </p:pic>
      <p:pic>
        <p:nvPicPr>
          <p:cNvPr id="1031" name="图形 1030" descr="房子">
            <a:extLst>
              <a:ext uri="{FF2B5EF4-FFF2-40B4-BE49-F238E27FC236}">
                <a16:creationId xmlns:a16="http://schemas.microsoft.com/office/drawing/2014/main" id="{78FCD013-5141-34C7-FB2A-0AF5AC4BA14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178847" y="4674171"/>
            <a:ext cx="914400" cy="914400"/>
          </a:xfrm>
          <a:prstGeom prst="rect">
            <a:avLst/>
          </a:prstGeom>
        </p:spPr>
      </p:pic>
      <p:pic>
        <p:nvPicPr>
          <p:cNvPr id="1033" name="图形 1032" descr="花环">
            <a:extLst>
              <a:ext uri="{FF2B5EF4-FFF2-40B4-BE49-F238E27FC236}">
                <a16:creationId xmlns:a16="http://schemas.microsoft.com/office/drawing/2014/main" id="{ABDE41C4-8E68-78BE-0FE0-988D045DF1B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086081" y="4864089"/>
            <a:ext cx="590242" cy="590242"/>
          </a:xfrm>
          <a:prstGeom prst="rect">
            <a:avLst/>
          </a:prstGeom>
        </p:spPr>
      </p:pic>
      <p:sp>
        <p:nvSpPr>
          <p:cNvPr id="1036" name="平行四边形 1035">
            <a:extLst>
              <a:ext uri="{FF2B5EF4-FFF2-40B4-BE49-F238E27FC236}">
                <a16:creationId xmlns:a16="http://schemas.microsoft.com/office/drawing/2014/main" id="{4864DDB5-951A-7517-3D68-444BE15434B3}"/>
              </a:ext>
            </a:extLst>
          </p:cNvPr>
          <p:cNvSpPr/>
          <p:nvPr/>
        </p:nvSpPr>
        <p:spPr>
          <a:xfrm>
            <a:off x="7589214" y="1339050"/>
            <a:ext cx="4850217" cy="645072"/>
          </a:xfrm>
          <a:prstGeom prst="parallelogram">
            <a:avLst>
              <a:gd name="adj" fmla="val 10017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7" name="平行四边形 1036">
            <a:extLst>
              <a:ext uri="{FF2B5EF4-FFF2-40B4-BE49-F238E27FC236}">
                <a16:creationId xmlns:a16="http://schemas.microsoft.com/office/drawing/2014/main" id="{EE1C9204-8F34-994F-869E-BABFE15EADF8}"/>
              </a:ext>
            </a:extLst>
          </p:cNvPr>
          <p:cNvSpPr/>
          <p:nvPr/>
        </p:nvSpPr>
        <p:spPr>
          <a:xfrm>
            <a:off x="6511230" y="836318"/>
            <a:ext cx="1993540" cy="645072"/>
          </a:xfrm>
          <a:prstGeom prst="parallelogram">
            <a:avLst>
              <a:gd name="adj" fmla="val 10017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1100820"/>
      </p:ext>
    </p:extLst>
  </p:cSld>
  <p:clrMapOvr>
    <a:masterClrMapping/>
  </p:clrMapOvr>
  <p:transition spd="slow">
    <p:push dir="u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51PPT模板网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回顾">
  <a:themeElements>
    <a:clrScheme name="回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2700</Words>
  <Application>Microsoft Office PowerPoint</Application>
  <PresentationFormat>宽屏</PresentationFormat>
  <Paragraphs>175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阿里巴巴普惠体 2.0 55 Regular</vt:lpstr>
      <vt:lpstr>阿里巴巴普惠体 2.0 65 Medium</vt:lpstr>
      <vt:lpstr>等线</vt:lpstr>
      <vt:lpstr>等线 Light</vt:lpstr>
      <vt:lpstr>微软雅黑</vt:lpstr>
      <vt:lpstr>Arial</vt:lpstr>
      <vt:lpstr>Calibri</vt:lpstr>
      <vt:lpstr>Calibri Light</vt:lpstr>
      <vt:lpstr>Corbel</vt:lpstr>
      <vt:lpstr>51PPT模板网​​</vt:lpstr>
      <vt:lpstr>回顾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简洁几何风工作汇报商务ppt模板</dc:title>
  <dc:creator>小鱼ppt</dc:creator>
  <cp:keywords>51PPT模板网</cp:keywords>
  <dc:description>51PPT模板网，幻灯片演示模板及素材免费下载！_x000d_
51PPT模板网 唯一访问网址：www.51pptmoban.com</dc:description>
  <cp:lastModifiedBy>Power user</cp:lastModifiedBy>
  <cp:revision>18</cp:revision>
  <dcterms:created xsi:type="dcterms:W3CDTF">2023-03-17T02:37:02Z</dcterms:created>
  <dcterms:modified xsi:type="dcterms:W3CDTF">2023-05-18T15:29:58Z</dcterms:modified>
</cp:coreProperties>
</file>